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56" r:id="rId2"/>
    <p:sldId id="282" r:id="rId3"/>
    <p:sldId id="314" r:id="rId4"/>
    <p:sldId id="313" r:id="rId5"/>
    <p:sldId id="283" r:id="rId6"/>
    <p:sldId id="315" r:id="rId7"/>
    <p:sldId id="316" r:id="rId8"/>
    <p:sldId id="317" r:id="rId9"/>
    <p:sldId id="318" r:id="rId10"/>
    <p:sldId id="319" r:id="rId11"/>
    <p:sldId id="320" r:id="rId12"/>
    <p:sldId id="321" r:id="rId13"/>
    <p:sldId id="322" r:id="rId1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52600E-F143-41AA-8C70-2D13C31C63FA}" v="1" dt="2023-04-06T05:47:00.341"/>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33" autoAdjust="0"/>
  </p:normalViewPr>
  <p:slideViewPr>
    <p:cSldViewPr>
      <p:cViewPr varScale="1">
        <p:scale>
          <a:sx n="75" d="100"/>
          <a:sy n="75" d="100"/>
        </p:scale>
        <p:origin x="874" y="53"/>
      </p:cViewPr>
      <p:guideLst>
        <p:guide orient="horz" pos="2160"/>
        <p:guide pos="3840"/>
      </p:guideLst>
    </p:cSldViewPr>
  </p:slideViewPr>
  <p:notesTextViewPr>
    <p:cViewPr>
      <p:scale>
        <a:sx n="100" d="100"/>
        <a:sy n="100" d="100"/>
      </p:scale>
      <p:origin x="0" y="0"/>
    </p:cViewPr>
  </p:notesTextViewPr>
  <p:notesViewPr>
    <p:cSldViewPr>
      <p:cViewPr varScale="1">
        <p:scale>
          <a:sx n="62" d="100"/>
          <a:sy n="62" d="100"/>
        </p:scale>
        <p:origin x="3154" y="77"/>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Kadlec" userId="3205de00-6529-47fd-8c15-7815d816c2df" providerId="ADAL" clId="{827DD295-2955-4E90-A98E-32B1669C31EF}"/>
    <pc:docChg chg="custSel addSld delSld modSld">
      <pc:chgData name="Martin Kadlec" userId="3205de00-6529-47fd-8c15-7815d816c2df" providerId="ADAL" clId="{827DD295-2955-4E90-A98E-32B1669C31EF}" dt="2021-09-14T08:34:25.654" v="1151" actId="20577"/>
      <pc:docMkLst>
        <pc:docMk/>
      </pc:docMkLst>
      <pc:sldChg chg="modSp mod">
        <pc:chgData name="Martin Kadlec" userId="3205de00-6529-47fd-8c15-7815d816c2df" providerId="ADAL" clId="{827DD295-2955-4E90-A98E-32B1669C31EF}" dt="2021-09-13T12:38:27.029" v="38" actId="6549"/>
        <pc:sldMkLst>
          <pc:docMk/>
          <pc:sldMk cId="0" sldId="256"/>
        </pc:sldMkLst>
        <pc:spChg chg="mod">
          <ac:chgData name="Martin Kadlec" userId="3205de00-6529-47fd-8c15-7815d816c2df" providerId="ADAL" clId="{827DD295-2955-4E90-A98E-32B1669C31EF}" dt="2021-09-13T12:38:27.029" v="38" actId="6549"/>
          <ac:spMkLst>
            <pc:docMk/>
            <pc:sldMk cId="0" sldId="256"/>
            <ac:spMk id="4" creationId="{4AA6C805-D43D-9246-8F45-F7D14F2D25C7}"/>
          </ac:spMkLst>
        </pc:spChg>
      </pc:sldChg>
      <pc:sldChg chg="addSp delSp modSp mod">
        <pc:chgData name="Martin Kadlec" userId="3205de00-6529-47fd-8c15-7815d816c2df" providerId="ADAL" clId="{827DD295-2955-4E90-A98E-32B1669C31EF}" dt="2021-09-14T08:33:53.124" v="1145" actId="20577"/>
        <pc:sldMkLst>
          <pc:docMk/>
          <pc:sldMk cId="0" sldId="257"/>
        </pc:sldMkLst>
        <pc:spChg chg="mod">
          <ac:chgData name="Martin Kadlec" userId="3205de00-6529-47fd-8c15-7815d816c2df" providerId="ADAL" clId="{827DD295-2955-4E90-A98E-32B1669C31EF}" dt="2021-09-14T08:33:53.124" v="1145" actId="20577"/>
          <ac:spMkLst>
            <pc:docMk/>
            <pc:sldMk cId="0" sldId="257"/>
            <ac:spMk id="5" creationId="{00000000-0000-0000-0000-000000000000}"/>
          </ac:spMkLst>
        </pc:spChg>
        <pc:spChg chg="mod">
          <ac:chgData name="Martin Kadlec" userId="3205de00-6529-47fd-8c15-7815d816c2df" providerId="ADAL" clId="{827DD295-2955-4E90-A98E-32B1669C31EF}" dt="2021-09-14T08:27:52.614" v="930" actId="20577"/>
          <ac:spMkLst>
            <pc:docMk/>
            <pc:sldMk cId="0" sldId="257"/>
            <ac:spMk id="12" creationId="{E7B17FAF-947A-4F5E-95D5-00C38437D07E}"/>
          </ac:spMkLst>
        </pc:spChg>
        <pc:spChg chg="del">
          <ac:chgData name="Martin Kadlec" userId="3205de00-6529-47fd-8c15-7815d816c2df" providerId="ADAL" clId="{827DD295-2955-4E90-A98E-32B1669C31EF}" dt="2021-09-14T08:07:12.493" v="127" actId="478"/>
          <ac:spMkLst>
            <pc:docMk/>
            <pc:sldMk cId="0" sldId="257"/>
            <ac:spMk id="13" creationId="{D0B4AA5C-F0E3-4690-AC1F-732F44DAC711}"/>
          </ac:spMkLst>
        </pc:spChg>
        <pc:picChg chg="add">
          <ac:chgData name="Martin Kadlec" userId="3205de00-6529-47fd-8c15-7815d816c2df" providerId="ADAL" clId="{827DD295-2955-4E90-A98E-32B1669C31EF}" dt="2021-09-14T08:07:13.492" v="128" actId="22"/>
          <ac:picMkLst>
            <pc:docMk/>
            <pc:sldMk cId="0" sldId="257"/>
            <ac:picMk id="3" creationId="{669A5878-ABA8-4960-8DC9-EC834B0BF6FB}"/>
          </ac:picMkLst>
        </pc:picChg>
      </pc:sldChg>
      <pc:sldChg chg="del">
        <pc:chgData name="Martin Kadlec" userId="3205de00-6529-47fd-8c15-7815d816c2df" providerId="ADAL" clId="{827DD295-2955-4E90-A98E-32B1669C31EF}" dt="2021-09-13T12:40:23.476" v="121" actId="47"/>
        <pc:sldMkLst>
          <pc:docMk/>
          <pc:sldMk cId="629307554" sldId="262"/>
        </pc:sldMkLst>
      </pc:sldChg>
      <pc:sldChg chg="del">
        <pc:chgData name="Martin Kadlec" userId="3205de00-6529-47fd-8c15-7815d816c2df" providerId="ADAL" clId="{827DD295-2955-4E90-A98E-32B1669C31EF}" dt="2021-09-13T12:40:22.509" v="119" actId="47"/>
        <pc:sldMkLst>
          <pc:docMk/>
          <pc:sldMk cId="324711913" sldId="276"/>
        </pc:sldMkLst>
      </pc:sldChg>
      <pc:sldChg chg="del">
        <pc:chgData name="Martin Kadlec" userId="3205de00-6529-47fd-8c15-7815d816c2df" providerId="ADAL" clId="{827DD295-2955-4E90-A98E-32B1669C31EF}" dt="2021-09-13T12:40:21.568" v="117" actId="47"/>
        <pc:sldMkLst>
          <pc:docMk/>
          <pc:sldMk cId="1800905559" sldId="281"/>
        </pc:sldMkLst>
      </pc:sldChg>
      <pc:sldChg chg="del">
        <pc:chgData name="Martin Kadlec" userId="3205de00-6529-47fd-8c15-7815d816c2df" providerId="ADAL" clId="{827DD295-2955-4E90-A98E-32B1669C31EF}" dt="2021-09-13T12:40:22.002" v="118" actId="47"/>
        <pc:sldMkLst>
          <pc:docMk/>
          <pc:sldMk cId="3274222231" sldId="282"/>
        </pc:sldMkLst>
      </pc:sldChg>
      <pc:sldChg chg="del">
        <pc:chgData name="Martin Kadlec" userId="3205de00-6529-47fd-8c15-7815d816c2df" providerId="ADAL" clId="{827DD295-2955-4E90-A98E-32B1669C31EF}" dt="2021-09-13T12:40:23.006" v="120" actId="47"/>
        <pc:sldMkLst>
          <pc:docMk/>
          <pc:sldMk cId="389800819" sldId="283"/>
        </pc:sldMkLst>
      </pc:sldChg>
      <pc:sldChg chg="del">
        <pc:chgData name="Martin Kadlec" userId="3205de00-6529-47fd-8c15-7815d816c2df" providerId="ADAL" clId="{827DD295-2955-4E90-A98E-32B1669C31EF}" dt="2021-09-13T12:40:23.972" v="122" actId="47"/>
        <pc:sldMkLst>
          <pc:docMk/>
          <pc:sldMk cId="24703307" sldId="284"/>
        </pc:sldMkLst>
      </pc:sldChg>
      <pc:sldChg chg="del">
        <pc:chgData name="Martin Kadlec" userId="3205de00-6529-47fd-8c15-7815d816c2df" providerId="ADAL" clId="{827DD295-2955-4E90-A98E-32B1669C31EF}" dt="2021-09-13T12:40:24.787" v="123" actId="47"/>
        <pc:sldMkLst>
          <pc:docMk/>
          <pc:sldMk cId="4144654330" sldId="285"/>
        </pc:sldMkLst>
      </pc:sldChg>
      <pc:sldChg chg="del">
        <pc:chgData name="Martin Kadlec" userId="3205de00-6529-47fd-8c15-7815d816c2df" providerId="ADAL" clId="{827DD295-2955-4E90-A98E-32B1669C31EF}" dt="2021-09-13T12:40:25.255" v="124" actId="47"/>
        <pc:sldMkLst>
          <pc:docMk/>
          <pc:sldMk cId="232870232" sldId="286"/>
        </pc:sldMkLst>
      </pc:sldChg>
      <pc:sldChg chg="del">
        <pc:chgData name="Martin Kadlec" userId="3205de00-6529-47fd-8c15-7815d816c2df" providerId="ADAL" clId="{827DD295-2955-4E90-A98E-32B1669C31EF}" dt="2021-09-13T12:40:25.652" v="125" actId="47"/>
        <pc:sldMkLst>
          <pc:docMk/>
          <pc:sldMk cId="2821202638" sldId="287"/>
        </pc:sldMkLst>
      </pc:sldChg>
      <pc:sldChg chg="del">
        <pc:chgData name="Martin Kadlec" userId="3205de00-6529-47fd-8c15-7815d816c2df" providerId="ADAL" clId="{827DD295-2955-4E90-A98E-32B1669C31EF}" dt="2021-09-13T12:40:26.637" v="126" actId="47"/>
        <pc:sldMkLst>
          <pc:docMk/>
          <pc:sldMk cId="964203110" sldId="288"/>
        </pc:sldMkLst>
      </pc:sldChg>
      <pc:sldChg chg="delSp modSp mod">
        <pc:chgData name="Martin Kadlec" userId="3205de00-6529-47fd-8c15-7815d816c2df" providerId="ADAL" clId="{827DD295-2955-4E90-A98E-32B1669C31EF}" dt="2021-09-14T08:34:09.913" v="1147" actId="20577"/>
        <pc:sldMkLst>
          <pc:docMk/>
          <pc:sldMk cId="2976999882" sldId="289"/>
        </pc:sldMkLst>
        <pc:spChg chg="del mod">
          <ac:chgData name="Martin Kadlec" userId="3205de00-6529-47fd-8c15-7815d816c2df" providerId="ADAL" clId="{827DD295-2955-4E90-A98E-32B1669C31EF}" dt="2021-09-14T08:28:35.361" v="937" actId="478"/>
          <ac:spMkLst>
            <pc:docMk/>
            <pc:sldMk cId="2976999882" sldId="289"/>
            <ac:spMk id="4" creationId="{AAC727E1-7EDE-4571-9EFC-3989AE5481A0}"/>
          </ac:spMkLst>
        </pc:spChg>
        <pc:spChg chg="mod">
          <ac:chgData name="Martin Kadlec" userId="3205de00-6529-47fd-8c15-7815d816c2df" providerId="ADAL" clId="{827DD295-2955-4E90-A98E-32B1669C31EF}" dt="2021-09-14T08:34:09.913" v="1147" actId="20577"/>
          <ac:spMkLst>
            <pc:docMk/>
            <pc:sldMk cId="2976999882" sldId="289"/>
            <ac:spMk id="5" creationId="{00000000-0000-0000-0000-000000000000}"/>
          </ac:spMkLst>
        </pc:spChg>
        <pc:spChg chg="del">
          <ac:chgData name="Martin Kadlec" userId="3205de00-6529-47fd-8c15-7815d816c2df" providerId="ADAL" clId="{827DD295-2955-4E90-A98E-32B1669C31EF}" dt="2021-09-14T08:14:16.381" v="561" actId="478"/>
          <ac:spMkLst>
            <pc:docMk/>
            <pc:sldMk cId="2976999882" sldId="289"/>
            <ac:spMk id="9" creationId="{71168856-0951-46A4-912E-5E20B23F1E1C}"/>
          </ac:spMkLst>
        </pc:spChg>
        <pc:spChg chg="mod">
          <ac:chgData name="Martin Kadlec" userId="3205de00-6529-47fd-8c15-7815d816c2df" providerId="ADAL" clId="{827DD295-2955-4E90-A98E-32B1669C31EF}" dt="2021-09-14T08:08:07.614" v="129" actId="20577"/>
          <ac:spMkLst>
            <pc:docMk/>
            <pc:sldMk cId="2976999882" sldId="289"/>
            <ac:spMk id="12" creationId="{E7B17FAF-947A-4F5E-95D5-00C38437D07E}"/>
          </ac:spMkLst>
        </pc:spChg>
        <pc:spChg chg="mod">
          <ac:chgData name="Martin Kadlec" userId="3205de00-6529-47fd-8c15-7815d816c2df" providerId="ADAL" clId="{827DD295-2955-4E90-A98E-32B1669C31EF}" dt="2021-09-14T08:31:01.050" v="1121" actId="207"/>
          <ac:spMkLst>
            <pc:docMk/>
            <pc:sldMk cId="2976999882" sldId="289"/>
            <ac:spMk id="13" creationId="{D0B4AA5C-F0E3-4690-AC1F-732F44DAC711}"/>
          </ac:spMkLst>
        </pc:spChg>
        <pc:picChg chg="del">
          <ac:chgData name="Martin Kadlec" userId="3205de00-6529-47fd-8c15-7815d816c2df" providerId="ADAL" clId="{827DD295-2955-4E90-A98E-32B1669C31EF}" dt="2021-09-13T12:40:11.584" v="108" actId="478"/>
          <ac:picMkLst>
            <pc:docMk/>
            <pc:sldMk cId="2976999882" sldId="289"/>
            <ac:picMk id="3" creationId="{B605CF4F-89EF-4A6F-8B13-2B899D88E7C9}"/>
          </ac:picMkLst>
        </pc:picChg>
      </pc:sldChg>
      <pc:sldChg chg="addSp delSp modSp add mod">
        <pc:chgData name="Martin Kadlec" userId="3205de00-6529-47fd-8c15-7815d816c2df" providerId="ADAL" clId="{827DD295-2955-4E90-A98E-32B1669C31EF}" dt="2021-09-14T08:34:19.107" v="1149" actId="20577"/>
        <pc:sldMkLst>
          <pc:docMk/>
          <pc:sldMk cId="341666097" sldId="290"/>
        </pc:sldMkLst>
        <pc:spChg chg="del">
          <ac:chgData name="Martin Kadlec" userId="3205de00-6529-47fd-8c15-7815d816c2df" providerId="ADAL" clId="{827DD295-2955-4E90-A98E-32B1669C31EF}" dt="2021-09-14T08:22:57.018" v="627" actId="478"/>
          <ac:spMkLst>
            <pc:docMk/>
            <pc:sldMk cId="341666097" sldId="290"/>
            <ac:spMk id="4" creationId="{AAC727E1-7EDE-4571-9EFC-3989AE5481A0}"/>
          </ac:spMkLst>
        </pc:spChg>
        <pc:spChg chg="mod">
          <ac:chgData name="Martin Kadlec" userId="3205de00-6529-47fd-8c15-7815d816c2df" providerId="ADAL" clId="{827DD295-2955-4E90-A98E-32B1669C31EF}" dt="2021-09-14T08:34:19.107" v="1149" actId="20577"/>
          <ac:spMkLst>
            <pc:docMk/>
            <pc:sldMk cId="341666097" sldId="290"/>
            <ac:spMk id="5" creationId="{00000000-0000-0000-0000-000000000000}"/>
          </ac:spMkLst>
        </pc:spChg>
        <pc:spChg chg="mod">
          <ac:chgData name="Martin Kadlec" userId="3205de00-6529-47fd-8c15-7815d816c2df" providerId="ADAL" clId="{827DD295-2955-4E90-A98E-32B1669C31EF}" dt="2021-09-14T08:23:55.904" v="745" actId="20577"/>
          <ac:spMkLst>
            <pc:docMk/>
            <pc:sldMk cId="341666097" sldId="290"/>
            <ac:spMk id="12" creationId="{E7B17FAF-947A-4F5E-95D5-00C38437D07E}"/>
          </ac:spMkLst>
        </pc:spChg>
        <pc:spChg chg="mod">
          <ac:chgData name="Martin Kadlec" userId="3205de00-6529-47fd-8c15-7815d816c2df" providerId="ADAL" clId="{827DD295-2955-4E90-A98E-32B1669C31EF}" dt="2021-09-14T08:24:55.935" v="875" actId="20577"/>
          <ac:spMkLst>
            <pc:docMk/>
            <pc:sldMk cId="341666097" sldId="290"/>
            <ac:spMk id="13" creationId="{D0B4AA5C-F0E3-4690-AC1F-732F44DAC711}"/>
          </ac:spMkLst>
        </pc:spChg>
        <pc:picChg chg="add del mod">
          <ac:chgData name="Martin Kadlec" userId="3205de00-6529-47fd-8c15-7815d816c2df" providerId="ADAL" clId="{827DD295-2955-4E90-A98E-32B1669C31EF}" dt="2021-09-14T08:24:43.786" v="837" actId="478"/>
          <ac:picMkLst>
            <pc:docMk/>
            <pc:sldMk cId="341666097" sldId="290"/>
            <ac:picMk id="3" creationId="{69E35B10-1B04-47FD-8AF6-91D82AADDFE3}"/>
          </ac:picMkLst>
        </pc:picChg>
        <pc:picChg chg="add mod">
          <ac:chgData name="Martin Kadlec" userId="3205de00-6529-47fd-8c15-7815d816c2df" providerId="ADAL" clId="{827DD295-2955-4E90-A98E-32B1669C31EF}" dt="2021-09-14T08:26:51.867" v="880" actId="1076"/>
          <ac:picMkLst>
            <pc:docMk/>
            <pc:sldMk cId="341666097" sldId="290"/>
            <ac:picMk id="8" creationId="{29B2B615-613E-46CF-8C08-656F9FE679A7}"/>
          </ac:picMkLst>
        </pc:picChg>
      </pc:sldChg>
      <pc:sldChg chg="del">
        <pc:chgData name="Martin Kadlec" userId="3205de00-6529-47fd-8c15-7815d816c2df" providerId="ADAL" clId="{827DD295-2955-4E90-A98E-32B1669C31EF}" dt="2021-09-13T12:40:17.173" v="109" actId="47"/>
        <pc:sldMkLst>
          <pc:docMk/>
          <pc:sldMk cId="2558710713" sldId="290"/>
        </pc:sldMkLst>
      </pc:sldChg>
      <pc:sldChg chg="del">
        <pc:chgData name="Martin Kadlec" userId="3205de00-6529-47fd-8c15-7815d816c2df" providerId="ADAL" clId="{827DD295-2955-4E90-A98E-32B1669C31EF}" dt="2021-09-13T12:40:17.965" v="110" actId="47"/>
        <pc:sldMkLst>
          <pc:docMk/>
          <pc:sldMk cId="603872566" sldId="291"/>
        </pc:sldMkLst>
      </pc:sldChg>
      <pc:sldChg chg="delSp modSp add mod">
        <pc:chgData name="Martin Kadlec" userId="3205de00-6529-47fd-8c15-7815d816c2df" providerId="ADAL" clId="{827DD295-2955-4E90-A98E-32B1669C31EF}" dt="2021-09-14T08:34:25.654" v="1151" actId="20577"/>
        <pc:sldMkLst>
          <pc:docMk/>
          <pc:sldMk cId="3913386508" sldId="291"/>
        </pc:sldMkLst>
        <pc:spChg chg="mod">
          <ac:chgData name="Martin Kadlec" userId="3205de00-6529-47fd-8c15-7815d816c2df" providerId="ADAL" clId="{827DD295-2955-4E90-A98E-32B1669C31EF}" dt="2021-09-14T08:34:25.654" v="1151" actId="20577"/>
          <ac:spMkLst>
            <pc:docMk/>
            <pc:sldMk cId="3913386508" sldId="291"/>
            <ac:spMk id="5" creationId="{00000000-0000-0000-0000-000000000000}"/>
          </ac:spMkLst>
        </pc:spChg>
        <pc:spChg chg="mod">
          <ac:chgData name="Martin Kadlec" userId="3205de00-6529-47fd-8c15-7815d816c2df" providerId="ADAL" clId="{827DD295-2955-4E90-A98E-32B1669C31EF}" dt="2021-09-14T08:33:03.074" v="1143" actId="12789"/>
          <ac:spMkLst>
            <pc:docMk/>
            <pc:sldMk cId="3913386508" sldId="291"/>
            <ac:spMk id="12" creationId="{E7B17FAF-947A-4F5E-95D5-00C38437D07E}"/>
          </ac:spMkLst>
        </pc:spChg>
        <pc:spChg chg="del">
          <ac:chgData name="Martin Kadlec" userId="3205de00-6529-47fd-8c15-7815d816c2df" providerId="ADAL" clId="{827DD295-2955-4E90-A98E-32B1669C31EF}" dt="2021-09-14T08:32:28.949" v="1124" actId="478"/>
          <ac:spMkLst>
            <pc:docMk/>
            <pc:sldMk cId="3913386508" sldId="291"/>
            <ac:spMk id="13" creationId="{D0B4AA5C-F0E3-4690-AC1F-732F44DAC711}"/>
          </ac:spMkLst>
        </pc:spChg>
        <pc:picChg chg="del">
          <ac:chgData name="Martin Kadlec" userId="3205de00-6529-47fd-8c15-7815d816c2df" providerId="ADAL" clId="{827DD295-2955-4E90-A98E-32B1669C31EF}" dt="2021-09-14T08:32:25.615" v="1123" actId="478"/>
          <ac:picMkLst>
            <pc:docMk/>
            <pc:sldMk cId="3913386508" sldId="291"/>
            <ac:picMk id="8" creationId="{29B2B615-613E-46CF-8C08-656F9FE679A7}"/>
          </ac:picMkLst>
        </pc:picChg>
      </pc:sldChg>
      <pc:sldChg chg="del">
        <pc:chgData name="Martin Kadlec" userId="3205de00-6529-47fd-8c15-7815d816c2df" providerId="ADAL" clId="{827DD295-2955-4E90-A98E-32B1669C31EF}" dt="2021-09-13T12:40:18.644" v="111" actId="47"/>
        <pc:sldMkLst>
          <pc:docMk/>
          <pc:sldMk cId="1737121579" sldId="292"/>
        </pc:sldMkLst>
      </pc:sldChg>
      <pc:sldChg chg="del">
        <pc:chgData name="Martin Kadlec" userId="3205de00-6529-47fd-8c15-7815d816c2df" providerId="ADAL" clId="{827DD295-2955-4E90-A98E-32B1669C31EF}" dt="2021-09-13T12:40:19.059" v="112" actId="47"/>
        <pc:sldMkLst>
          <pc:docMk/>
          <pc:sldMk cId="520456011" sldId="293"/>
        </pc:sldMkLst>
      </pc:sldChg>
      <pc:sldChg chg="del">
        <pc:chgData name="Martin Kadlec" userId="3205de00-6529-47fd-8c15-7815d816c2df" providerId="ADAL" clId="{827DD295-2955-4E90-A98E-32B1669C31EF}" dt="2021-09-13T12:40:20.182" v="114" actId="47"/>
        <pc:sldMkLst>
          <pc:docMk/>
          <pc:sldMk cId="2672074439" sldId="294"/>
        </pc:sldMkLst>
      </pc:sldChg>
      <pc:sldChg chg="del">
        <pc:chgData name="Martin Kadlec" userId="3205de00-6529-47fd-8c15-7815d816c2df" providerId="ADAL" clId="{827DD295-2955-4E90-A98E-32B1669C31EF}" dt="2021-09-13T12:40:19.608" v="113" actId="47"/>
        <pc:sldMkLst>
          <pc:docMk/>
          <pc:sldMk cId="3207001396" sldId="295"/>
        </pc:sldMkLst>
      </pc:sldChg>
      <pc:sldChg chg="del">
        <pc:chgData name="Martin Kadlec" userId="3205de00-6529-47fd-8c15-7815d816c2df" providerId="ADAL" clId="{827DD295-2955-4E90-A98E-32B1669C31EF}" dt="2021-09-13T12:40:20.706" v="115" actId="47"/>
        <pc:sldMkLst>
          <pc:docMk/>
          <pc:sldMk cId="2377638229" sldId="296"/>
        </pc:sldMkLst>
      </pc:sldChg>
      <pc:sldChg chg="del">
        <pc:chgData name="Martin Kadlec" userId="3205de00-6529-47fd-8c15-7815d816c2df" providerId="ADAL" clId="{827DD295-2955-4E90-A98E-32B1669C31EF}" dt="2021-09-13T12:40:21.164" v="116" actId="47"/>
        <pc:sldMkLst>
          <pc:docMk/>
          <pc:sldMk cId="1601433506" sldId="297"/>
        </pc:sldMkLst>
      </pc:sldChg>
    </pc:docChg>
  </pc:docChgLst>
  <pc:docChgLst>
    <pc:chgData name="Martin Kadlec" userId="3205de00-6529-47fd-8c15-7815d816c2df" providerId="ADAL" clId="{AF12FADE-7524-4D8E-9B9A-50227503198B}"/>
    <pc:docChg chg="undo custSel addSld delSld modSld modMainMaster">
      <pc:chgData name="Martin Kadlec" userId="3205de00-6529-47fd-8c15-7815d816c2df" providerId="ADAL" clId="{AF12FADE-7524-4D8E-9B9A-50227503198B}" dt="2023-02-16T09:07:10.516" v="5848" actId="1035"/>
      <pc:docMkLst>
        <pc:docMk/>
      </pc:docMkLst>
      <pc:sldChg chg="modSp mod">
        <pc:chgData name="Martin Kadlec" userId="3205de00-6529-47fd-8c15-7815d816c2df" providerId="ADAL" clId="{AF12FADE-7524-4D8E-9B9A-50227503198B}" dt="2023-02-10T20:48:34.707" v="1978" actId="20577"/>
        <pc:sldMkLst>
          <pc:docMk/>
          <pc:sldMk cId="0" sldId="256"/>
        </pc:sldMkLst>
        <pc:spChg chg="mod">
          <ac:chgData name="Martin Kadlec" userId="3205de00-6529-47fd-8c15-7815d816c2df" providerId="ADAL" clId="{AF12FADE-7524-4D8E-9B9A-50227503198B}" dt="2023-02-10T16:40:53.529" v="41" actId="20577"/>
          <ac:spMkLst>
            <pc:docMk/>
            <pc:sldMk cId="0" sldId="256"/>
            <ac:spMk id="4" creationId="{4AA6C805-D43D-9246-8F45-F7D14F2D25C7}"/>
          </ac:spMkLst>
        </pc:spChg>
        <pc:spChg chg="mod">
          <ac:chgData name="Martin Kadlec" userId="3205de00-6529-47fd-8c15-7815d816c2df" providerId="ADAL" clId="{AF12FADE-7524-4D8E-9B9A-50227503198B}" dt="2023-02-10T20:48:34.707" v="1978" actId="20577"/>
          <ac:spMkLst>
            <pc:docMk/>
            <pc:sldMk cId="0" sldId="256"/>
            <ac:spMk id="5" creationId="{E41AC406-9E40-DE47-946B-D00D18C67F55}"/>
          </ac:spMkLst>
        </pc:spChg>
      </pc:sldChg>
      <pc:sldChg chg="addSp delSp modSp mod modAnim">
        <pc:chgData name="Martin Kadlec" userId="3205de00-6529-47fd-8c15-7815d816c2df" providerId="ADAL" clId="{AF12FADE-7524-4D8E-9B9A-50227503198B}" dt="2023-02-16T09:07:10.516" v="5848" actId="1035"/>
        <pc:sldMkLst>
          <pc:docMk/>
          <pc:sldMk cId="0" sldId="257"/>
        </pc:sldMkLst>
        <pc:spChg chg="mod">
          <ac:chgData name="Martin Kadlec" userId="3205de00-6529-47fd-8c15-7815d816c2df" providerId="ADAL" clId="{AF12FADE-7524-4D8E-9B9A-50227503198B}" dt="2023-02-10T16:41:17.999" v="83" actId="20577"/>
          <ac:spMkLst>
            <pc:docMk/>
            <pc:sldMk cId="0" sldId="257"/>
            <ac:spMk id="6" creationId="{00000000-0000-0000-0000-000000000000}"/>
          </ac:spMkLst>
        </pc:spChg>
        <pc:spChg chg="add del mod">
          <ac:chgData name="Martin Kadlec" userId="3205de00-6529-47fd-8c15-7815d816c2df" providerId="ADAL" clId="{AF12FADE-7524-4D8E-9B9A-50227503198B}" dt="2023-02-16T09:06:11.132" v="5824" actId="478"/>
          <ac:spMkLst>
            <pc:docMk/>
            <pc:sldMk cId="0" sldId="257"/>
            <ac:spMk id="7" creationId="{C814B04B-B5DE-0458-FC69-89DC3E424E4A}"/>
          </ac:spMkLst>
        </pc:spChg>
        <pc:spChg chg="del mod">
          <ac:chgData name="Martin Kadlec" userId="3205de00-6529-47fd-8c15-7815d816c2df" providerId="ADAL" clId="{AF12FADE-7524-4D8E-9B9A-50227503198B}" dt="2023-02-16T09:06:17.585" v="5829"/>
          <ac:spMkLst>
            <pc:docMk/>
            <pc:sldMk cId="0" sldId="257"/>
            <ac:spMk id="8" creationId="{CDA6B64C-B8E8-424A-6B07-F91EC1FFDD25}"/>
          </ac:spMkLst>
        </pc:spChg>
        <pc:spChg chg="del mod">
          <ac:chgData name="Martin Kadlec" userId="3205de00-6529-47fd-8c15-7815d816c2df" providerId="ADAL" clId="{AF12FADE-7524-4D8E-9B9A-50227503198B}" dt="2023-02-16T09:06:17.582" v="5827" actId="478"/>
          <ac:spMkLst>
            <pc:docMk/>
            <pc:sldMk cId="0" sldId="257"/>
            <ac:spMk id="12" creationId="{E7B17FAF-947A-4F5E-95D5-00C38437D07E}"/>
          </ac:spMkLst>
        </pc:spChg>
        <pc:picChg chg="add mod">
          <ac:chgData name="Martin Kadlec" userId="3205de00-6529-47fd-8c15-7815d816c2df" providerId="ADAL" clId="{AF12FADE-7524-4D8E-9B9A-50227503198B}" dt="2023-02-16T09:07:10.516" v="5848" actId="1035"/>
          <ac:picMkLst>
            <pc:docMk/>
            <pc:sldMk cId="0" sldId="257"/>
            <ac:picMk id="2" creationId="{597E40E5-1964-330B-CEB5-2102F298F3BB}"/>
          </ac:picMkLst>
        </pc:picChg>
        <pc:picChg chg="add del mod modCrop">
          <ac:chgData name="Martin Kadlec" userId="3205de00-6529-47fd-8c15-7815d816c2df" providerId="ADAL" clId="{AF12FADE-7524-4D8E-9B9A-50227503198B}" dt="2023-02-16T09:06:08.337" v="5822" actId="478"/>
          <ac:picMkLst>
            <pc:docMk/>
            <pc:sldMk cId="0" sldId="257"/>
            <ac:picMk id="3" creationId="{D77229B9-4D47-2E11-8DFF-67EA6A32F3FC}"/>
          </ac:picMkLst>
        </pc:picChg>
        <pc:picChg chg="add del mod">
          <ac:chgData name="Martin Kadlec" userId="3205de00-6529-47fd-8c15-7815d816c2df" providerId="ADAL" clId="{AF12FADE-7524-4D8E-9B9A-50227503198B}" dt="2023-02-16T09:06:09.522" v="5823" actId="478"/>
          <ac:picMkLst>
            <pc:docMk/>
            <pc:sldMk cId="0" sldId="257"/>
            <ac:picMk id="5" creationId="{23B0C25D-EADF-D37E-1DD4-8C08C0490F94}"/>
          </ac:picMkLst>
        </pc:picChg>
      </pc:sldChg>
      <pc:sldChg chg="addSp delSp modSp mod">
        <pc:chgData name="Martin Kadlec" userId="3205de00-6529-47fd-8c15-7815d816c2df" providerId="ADAL" clId="{AF12FADE-7524-4D8E-9B9A-50227503198B}" dt="2023-02-13T08:45:08.368" v="5815" actId="20577"/>
        <pc:sldMkLst>
          <pc:docMk/>
          <pc:sldMk cId="2828447774" sldId="258"/>
        </pc:sldMkLst>
        <pc:spChg chg="del">
          <ac:chgData name="Martin Kadlec" userId="3205de00-6529-47fd-8c15-7815d816c2df" providerId="ADAL" clId="{AF12FADE-7524-4D8E-9B9A-50227503198B}" dt="2023-02-11T07:31:55.573" v="1994" actId="478"/>
          <ac:spMkLst>
            <pc:docMk/>
            <pc:sldMk cId="2828447774" sldId="258"/>
            <ac:spMk id="3" creationId="{43B081DC-14F1-87F4-5512-2EFBA9A51EC2}"/>
          </ac:spMkLst>
        </pc:spChg>
        <pc:spChg chg="add mod">
          <ac:chgData name="Martin Kadlec" userId="3205de00-6529-47fd-8c15-7815d816c2df" providerId="ADAL" clId="{AF12FADE-7524-4D8E-9B9A-50227503198B}" dt="2023-02-11T07:31:55.933" v="1995"/>
          <ac:spMkLst>
            <pc:docMk/>
            <pc:sldMk cId="2828447774" sldId="258"/>
            <ac:spMk id="5" creationId="{BAE70A0A-D34B-C298-420E-AE786DD31264}"/>
          </ac:spMkLst>
        </pc:spChg>
        <pc:spChg chg="add del mod">
          <ac:chgData name="Martin Kadlec" userId="3205de00-6529-47fd-8c15-7815d816c2df" providerId="ADAL" clId="{AF12FADE-7524-4D8E-9B9A-50227503198B}" dt="2023-02-11T09:05:24.933" v="3254" actId="478"/>
          <ac:spMkLst>
            <pc:docMk/>
            <pc:sldMk cId="2828447774" sldId="258"/>
            <ac:spMk id="6" creationId="{A9F24A61-C5C8-727D-4883-3B8C62B4E46D}"/>
          </ac:spMkLst>
        </pc:spChg>
        <pc:spChg chg="mod">
          <ac:chgData name="Martin Kadlec" userId="3205de00-6529-47fd-8c15-7815d816c2df" providerId="ADAL" clId="{AF12FADE-7524-4D8E-9B9A-50227503198B}" dt="2023-02-13T08:45:08.368" v="5815" actId="20577"/>
          <ac:spMkLst>
            <pc:docMk/>
            <pc:sldMk cId="2828447774" sldId="258"/>
            <ac:spMk id="8" creationId="{CDA6B64C-B8E8-424A-6B07-F91EC1FFDD25}"/>
          </ac:spMkLst>
        </pc:spChg>
        <pc:spChg chg="mod">
          <ac:chgData name="Martin Kadlec" userId="3205de00-6529-47fd-8c15-7815d816c2df" providerId="ADAL" clId="{AF12FADE-7524-4D8E-9B9A-50227503198B}" dt="2023-02-10T20:38:33.515" v="1277" actId="20577"/>
          <ac:spMkLst>
            <pc:docMk/>
            <pc:sldMk cId="2828447774" sldId="258"/>
            <ac:spMk id="12" creationId="{E7B17FAF-947A-4F5E-95D5-00C38437D07E}"/>
          </ac:spMkLst>
        </pc:spChg>
        <pc:spChg chg="add mod">
          <ac:chgData name="Martin Kadlec" userId="3205de00-6529-47fd-8c15-7815d816c2df" providerId="ADAL" clId="{AF12FADE-7524-4D8E-9B9A-50227503198B}" dt="2023-02-11T09:18:02.435" v="3354" actId="1076"/>
          <ac:spMkLst>
            <pc:docMk/>
            <pc:sldMk cId="2828447774" sldId="258"/>
            <ac:spMk id="2082" creationId="{41218837-003F-0383-3CE8-4B0B20582885}"/>
          </ac:spMkLst>
        </pc:spChg>
        <pc:spChg chg="add mod">
          <ac:chgData name="Martin Kadlec" userId="3205de00-6529-47fd-8c15-7815d816c2df" providerId="ADAL" clId="{AF12FADE-7524-4D8E-9B9A-50227503198B}" dt="2023-02-11T09:18:44.190" v="3369" actId="1076"/>
          <ac:spMkLst>
            <pc:docMk/>
            <pc:sldMk cId="2828447774" sldId="258"/>
            <ac:spMk id="2083" creationId="{F189D70D-BE49-5C58-87A7-153620636AE6}"/>
          </ac:spMkLst>
        </pc:spChg>
        <pc:spChg chg="add mod">
          <ac:chgData name="Martin Kadlec" userId="3205de00-6529-47fd-8c15-7815d816c2df" providerId="ADAL" clId="{AF12FADE-7524-4D8E-9B9A-50227503198B}" dt="2023-02-11T09:19:02.355" v="3377" actId="1076"/>
          <ac:spMkLst>
            <pc:docMk/>
            <pc:sldMk cId="2828447774" sldId="258"/>
            <ac:spMk id="2084" creationId="{BE72CBA4-4062-96DF-2AE9-868FF4A84B22}"/>
          </ac:spMkLst>
        </pc:spChg>
        <pc:grpChg chg="add mod">
          <ac:chgData name="Martin Kadlec" userId="3205de00-6529-47fd-8c15-7815d816c2df" providerId="ADAL" clId="{AF12FADE-7524-4D8E-9B9A-50227503198B}" dt="2023-02-11T09:16:59.975" v="3320" actId="164"/>
          <ac:grpSpMkLst>
            <pc:docMk/>
            <pc:sldMk cId="2828447774" sldId="258"/>
            <ac:grpSpMk id="2059" creationId="{5896B5BB-2BB1-BA8C-53AA-96E17972C412}"/>
          </ac:grpSpMkLst>
        </pc:grpChg>
        <pc:grpChg chg="add mod">
          <ac:chgData name="Martin Kadlec" userId="3205de00-6529-47fd-8c15-7815d816c2df" providerId="ADAL" clId="{AF12FADE-7524-4D8E-9B9A-50227503198B}" dt="2023-02-11T09:17:26.447" v="3324" actId="1076"/>
          <ac:grpSpMkLst>
            <pc:docMk/>
            <pc:sldMk cId="2828447774" sldId="258"/>
            <ac:grpSpMk id="2060" creationId="{3AE1544F-A52F-CCD8-A170-505A1F76805B}"/>
          </ac:grpSpMkLst>
        </pc:grpChg>
        <pc:picChg chg="add del mod">
          <ac:chgData name="Martin Kadlec" userId="3205de00-6529-47fd-8c15-7815d816c2df" providerId="ADAL" clId="{AF12FADE-7524-4D8E-9B9A-50227503198B}" dt="2023-02-11T09:04:42.902" v="3248" actId="478"/>
          <ac:picMkLst>
            <pc:docMk/>
            <pc:sldMk cId="2828447774" sldId="258"/>
            <ac:picMk id="4" creationId="{B0764BF8-588F-4F7F-231B-BE7A37DFE077}"/>
          </ac:picMkLst>
        </pc:picChg>
        <pc:picChg chg="add mod">
          <ac:chgData name="Martin Kadlec" userId="3205de00-6529-47fd-8c15-7815d816c2df" providerId="ADAL" clId="{AF12FADE-7524-4D8E-9B9A-50227503198B}" dt="2023-02-11T09:06:38.379" v="3259" actId="14100"/>
          <ac:picMkLst>
            <pc:docMk/>
            <pc:sldMk cId="2828447774" sldId="258"/>
            <ac:picMk id="9" creationId="{CD81C8D5-1597-B37C-12DC-3D391FF7FB34}"/>
          </ac:picMkLst>
        </pc:picChg>
        <pc:cxnChg chg="add mod">
          <ac:chgData name="Martin Kadlec" userId="3205de00-6529-47fd-8c15-7815d816c2df" providerId="ADAL" clId="{AF12FADE-7524-4D8E-9B9A-50227503198B}" dt="2023-02-11T09:15:30.749" v="3309" actId="13822"/>
          <ac:cxnSpMkLst>
            <pc:docMk/>
            <pc:sldMk cId="2828447774" sldId="258"/>
            <ac:cxnSpMk id="11" creationId="{EB751EFE-02A3-48A0-314F-4B6EA7FBE57A}"/>
          </ac:cxnSpMkLst>
        </pc:cxnChg>
        <pc:cxnChg chg="add mod">
          <ac:chgData name="Martin Kadlec" userId="3205de00-6529-47fd-8c15-7815d816c2df" providerId="ADAL" clId="{AF12FADE-7524-4D8E-9B9A-50227503198B}" dt="2023-02-11T09:16:59.975" v="3320" actId="164"/>
          <ac:cxnSpMkLst>
            <pc:docMk/>
            <pc:sldMk cId="2828447774" sldId="258"/>
            <ac:cxnSpMk id="14" creationId="{00687A15-F774-1714-D1B7-AE846B112732}"/>
          </ac:cxnSpMkLst>
        </pc:cxnChg>
        <pc:cxnChg chg="add mod">
          <ac:chgData name="Martin Kadlec" userId="3205de00-6529-47fd-8c15-7815d816c2df" providerId="ADAL" clId="{AF12FADE-7524-4D8E-9B9A-50227503198B}" dt="2023-02-11T09:11:35.409" v="3268" actId="14100"/>
          <ac:cxnSpMkLst>
            <pc:docMk/>
            <pc:sldMk cId="2828447774" sldId="258"/>
            <ac:cxnSpMk id="17" creationId="{EFEF7798-B445-4B08-487B-4234AF04711A}"/>
          </ac:cxnSpMkLst>
        </pc:cxnChg>
        <pc:cxnChg chg="add mod">
          <ac:chgData name="Martin Kadlec" userId="3205de00-6529-47fd-8c15-7815d816c2df" providerId="ADAL" clId="{AF12FADE-7524-4D8E-9B9A-50227503198B}" dt="2023-02-11T09:11:45.829" v="3270" actId="1076"/>
          <ac:cxnSpMkLst>
            <pc:docMk/>
            <pc:sldMk cId="2828447774" sldId="258"/>
            <ac:cxnSpMk id="20" creationId="{5F1E003E-3CA8-20BB-1CCA-677A15C714F3}"/>
          </ac:cxnSpMkLst>
        </pc:cxnChg>
        <pc:cxnChg chg="add mod">
          <ac:chgData name="Martin Kadlec" userId="3205de00-6529-47fd-8c15-7815d816c2df" providerId="ADAL" clId="{AF12FADE-7524-4D8E-9B9A-50227503198B}" dt="2023-02-11T09:11:50.609" v="3272" actId="1076"/>
          <ac:cxnSpMkLst>
            <pc:docMk/>
            <pc:sldMk cId="2828447774" sldId="258"/>
            <ac:cxnSpMk id="21" creationId="{8A7B6C94-EAAD-4146-8145-46A56F6CC361}"/>
          </ac:cxnSpMkLst>
        </pc:cxnChg>
        <pc:cxnChg chg="add mod">
          <ac:chgData name="Martin Kadlec" userId="3205de00-6529-47fd-8c15-7815d816c2df" providerId="ADAL" clId="{AF12FADE-7524-4D8E-9B9A-50227503198B}" dt="2023-02-11T09:11:56.065" v="3274" actId="1076"/>
          <ac:cxnSpMkLst>
            <pc:docMk/>
            <pc:sldMk cId="2828447774" sldId="258"/>
            <ac:cxnSpMk id="22" creationId="{021D2F59-8AC3-5B5B-B208-33717E49D99A}"/>
          </ac:cxnSpMkLst>
        </pc:cxnChg>
        <pc:cxnChg chg="add mod">
          <ac:chgData name="Martin Kadlec" userId="3205de00-6529-47fd-8c15-7815d816c2df" providerId="ADAL" clId="{AF12FADE-7524-4D8E-9B9A-50227503198B}" dt="2023-02-11T09:12:01.997" v="3276" actId="1076"/>
          <ac:cxnSpMkLst>
            <pc:docMk/>
            <pc:sldMk cId="2828447774" sldId="258"/>
            <ac:cxnSpMk id="23" creationId="{A87971BC-59F3-E7D9-C51F-C9A4335FCF79}"/>
          </ac:cxnSpMkLst>
        </pc:cxnChg>
        <pc:cxnChg chg="add mod">
          <ac:chgData name="Martin Kadlec" userId="3205de00-6529-47fd-8c15-7815d816c2df" providerId="ADAL" clId="{AF12FADE-7524-4D8E-9B9A-50227503198B}" dt="2023-02-11T09:12:07.553" v="3278" actId="1076"/>
          <ac:cxnSpMkLst>
            <pc:docMk/>
            <pc:sldMk cId="2828447774" sldId="258"/>
            <ac:cxnSpMk id="24" creationId="{4416D674-8866-6373-5FE4-C9E7C7FCF278}"/>
          </ac:cxnSpMkLst>
        </pc:cxnChg>
        <pc:cxnChg chg="add mod">
          <ac:chgData name="Martin Kadlec" userId="3205de00-6529-47fd-8c15-7815d816c2df" providerId="ADAL" clId="{AF12FADE-7524-4D8E-9B9A-50227503198B}" dt="2023-02-11T09:12:37.744" v="3285" actId="14100"/>
          <ac:cxnSpMkLst>
            <pc:docMk/>
            <pc:sldMk cId="2828447774" sldId="258"/>
            <ac:cxnSpMk id="25" creationId="{2C0079CA-3503-5155-2A6E-2DD6141D883D}"/>
          </ac:cxnSpMkLst>
        </pc:cxnChg>
        <pc:cxnChg chg="add mod">
          <ac:chgData name="Martin Kadlec" userId="3205de00-6529-47fd-8c15-7815d816c2df" providerId="ADAL" clId="{AF12FADE-7524-4D8E-9B9A-50227503198B}" dt="2023-02-11T09:12:29.485" v="3284" actId="1076"/>
          <ac:cxnSpMkLst>
            <pc:docMk/>
            <pc:sldMk cId="2828447774" sldId="258"/>
            <ac:cxnSpMk id="26" creationId="{807498F1-E6AB-798C-9AE4-B40AD95F39DD}"/>
          </ac:cxnSpMkLst>
        </pc:cxnChg>
        <pc:cxnChg chg="add mod">
          <ac:chgData name="Martin Kadlec" userId="3205de00-6529-47fd-8c15-7815d816c2df" providerId="ADAL" clId="{AF12FADE-7524-4D8E-9B9A-50227503198B}" dt="2023-02-11T09:12:46.421" v="3287" actId="1076"/>
          <ac:cxnSpMkLst>
            <pc:docMk/>
            <pc:sldMk cId="2828447774" sldId="258"/>
            <ac:cxnSpMk id="29" creationId="{6C7A0E99-E0E7-CD4B-DD54-528F5A34C5F4}"/>
          </ac:cxnSpMkLst>
        </pc:cxnChg>
        <pc:cxnChg chg="add mod">
          <ac:chgData name="Martin Kadlec" userId="3205de00-6529-47fd-8c15-7815d816c2df" providerId="ADAL" clId="{AF12FADE-7524-4D8E-9B9A-50227503198B}" dt="2023-02-11T09:16:37.262" v="3318" actId="13822"/>
          <ac:cxnSpMkLst>
            <pc:docMk/>
            <pc:sldMk cId="2828447774" sldId="258"/>
            <ac:cxnSpMk id="30" creationId="{DF99649E-F62F-F9AB-3209-A7CF8ABBA63C}"/>
          </ac:cxnSpMkLst>
        </pc:cxnChg>
        <pc:cxnChg chg="add mod">
          <ac:chgData name="Martin Kadlec" userId="3205de00-6529-47fd-8c15-7815d816c2df" providerId="ADAL" clId="{AF12FADE-7524-4D8E-9B9A-50227503198B}" dt="2023-02-11T09:16:37.262" v="3318" actId="13822"/>
          <ac:cxnSpMkLst>
            <pc:docMk/>
            <pc:sldMk cId="2828447774" sldId="258"/>
            <ac:cxnSpMk id="32" creationId="{21B9F707-45CB-1940-034D-3B6F5C03C997}"/>
          </ac:cxnSpMkLst>
        </pc:cxnChg>
        <pc:cxnChg chg="add mod">
          <ac:chgData name="Martin Kadlec" userId="3205de00-6529-47fd-8c15-7815d816c2df" providerId="ADAL" clId="{AF12FADE-7524-4D8E-9B9A-50227503198B}" dt="2023-02-11T09:16:37.262" v="3318" actId="13822"/>
          <ac:cxnSpMkLst>
            <pc:docMk/>
            <pc:sldMk cId="2828447774" sldId="258"/>
            <ac:cxnSpMk id="33" creationId="{30DA7F9C-0E2E-414B-B2FA-794A5AF9710E}"/>
          </ac:cxnSpMkLst>
        </pc:cxnChg>
        <pc:cxnChg chg="add mod">
          <ac:chgData name="Martin Kadlec" userId="3205de00-6529-47fd-8c15-7815d816c2df" providerId="ADAL" clId="{AF12FADE-7524-4D8E-9B9A-50227503198B}" dt="2023-02-11T09:16:37.262" v="3318" actId="13822"/>
          <ac:cxnSpMkLst>
            <pc:docMk/>
            <pc:sldMk cId="2828447774" sldId="258"/>
            <ac:cxnSpMk id="34" creationId="{2649CC67-6457-6AD3-696A-21FD882F2AFE}"/>
          </ac:cxnSpMkLst>
        </pc:cxnChg>
        <pc:cxnChg chg="add mod">
          <ac:chgData name="Martin Kadlec" userId="3205de00-6529-47fd-8c15-7815d816c2df" providerId="ADAL" clId="{AF12FADE-7524-4D8E-9B9A-50227503198B}" dt="2023-02-11T09:16:37.262" v="3318" actId="13822"/>
          <ac:cxnSpMkLst>
            <pc:docMk/>
            <pc:sldMk cId="2828447774" sldId="258"/>
            <ac:cxnSpMk id="35" creationId="{473E2BD3-82BF-2F40-5D7F-8CD3449A2419}"/>
          </ac:cxnSpMkLst>
        </pc:cxnChg>
        <pc:cxnChg chg="add mod">
          <ac:chgData name="Martin Kadlec" userId="3205de00-6529-47fd-8c15-7815d816c2df" providerId="ADAL" clId="{AF12FADE-7524-4D8E-9B9A-50227503198B}" dt="2023-02-11T09:16:37.262" v="3318" actId="13822"/>
          <ac:cxnSpMkLst>
            <pc:docMk/>
            <pc:sldMk cId="2828447774" sldId="258"/>
            <ac:cxnSpMk id="36" creationId="{46B96ACE-A3D6-4CB5-17E4-3A18F57A472F}"/>
          </ac:cxnSpMkLst>
        </pc:cxnChg>
        <pc:cxnChg chg="add mod">
          <ac:chgData name="Martin Kadlec" userId="3205de00-6529-47fd-8c15-7815d816c2df" providerId="ADAL" clId="{AF12FADE-7524-4D8E-9B9A-50227503198B}" dt="2023-02-11T09:16:37.262" v="3318" actId="13822"/>
          <ac:cxnSpMkLst>
            <pc:docMk/>
            <pc:sldMk cId="2828447774" sldId="258"/>
            <ac:cxnSpMk id="37" creationId="{5909E973-C950-2627-F1C6-5454E521AFE4}"/>
          </ac:cxnSpMkLst>
        </pc:cxnChg>
        <pc:cxnChg chg="add mod">
          <ac:chgData name="Martin Kadlec" userId="3205de00-6529-47fd-8c15-7815d816c2df" providerId="ADAL" clId="{AF12FADE-7524-4D8E-9B9A-50227503198B}" dt="2023-02-11T09:16:37.262" v="3318" actId="13822"/>
          <ac:cxnSpMkLst>
            <pc:docMk/>
            <pc:sldMk cId="2828447774" sldId="258"/>
            <ac:cxnSpMk id="38" creationId="{2250279B-4877-04FE-7415-21046E1304CC}"/>
          </ac:cxnSpMkLst>
        </pc:cxnChg>
        <pc:cxnChg chg="add mod">
          <ac:chgData name="Martin Kadlec" userId="3205de00-6529-47fd-8c15-7815d816c2df" providerId="ADAL" clId="{AF12FADE-7524-4D8E-9B9A-50227503198B}" dt="2023-02-11T09:16:37.262" v="3318" actId="13822"/>
          <ac:cxnSpMkLst>
            <pc:docMk/>
            <pc:sldMk cId="2828447774" sldId="258"/>
            <ac:cxnSpMk id="39" creationId="{EF337DBA-ACAC-220A-DD9C-9A0BB10D4730}"/>
          </ac:cxnSpMkLst>
        </pc:cxnChg>
        <pc:cxnChg chg="add mod">
          <ac:chgData name="Martin Kadlec" userId="3205de00-6529-47fd-8c15-7815d816c2df" providerId="ADAL" clId="{AF12FADE-7524-4D8E-9B9A-50227503198B}" dt="2023-02-11T09:15:50.954" v="3314" actId="13822"/>
          <ac:cxnSpMkLst>
            <pc:docMk/>
            <pc:sldMk cId="2828447774" sldId="258"/>
            <ac:cxnSpMk id="41" creationId="{0BFFA092-643C-11B0-963F-5872FDF38D9F}"/>
          </ac:cxnSpMkLst>
        </pc:cxnChg>
        <pc:cxnChg chg="add mod">
          <ac:chgData name="Martin Kadlec" userId="3205de00-6529-47fd-8c15-7815d816c2df" providerId="ADAL" clId="{AF12FADE-7524-4D8E-9B9A-50227503198B}" dt="2023-02-11T09:15:58.378" v="3315" actId="571"/>
          <ac:cxnSpMkLst>
            <pc:docMk/>
            <pc:sldMk cId="2828447774" sldId="258"/>
            <ac:cxnSpMk id="44" creationId="{E8C6B1FE-B7E8-A6CB-AEDD-2D6B34FF5F1F}"/>
          </ac:cxnSpMkLst>
        </pc:cxnChg>
        <pc:cxnChg chg="add mod">
          <ac:chgData name="Martin Kadlec" userId="3205de00-6529-47fd-8c15-7815d816c2df" providerId="ADAL" clId="{AF12FADE-7524-4D8E-9B9A-50227503198B}" dt="2023-02-11T09:15:58.378" v="3315" actId="571"/>
          <ac:cxnSpMkLst>
            <pc:docMk/>
            <pc:sldMk cId="2828447774" sldId="258"/>
            <ac:cxnSpMk id="45" creationId="{2ACFC0B4-9016-695A-B843-4063125210B7}"/>
          </ac:cxnSpMkLst>
        </pc:cxnChg>
        <pc:cxnChg chg="add mod">
          <ac:chgData name="Martin Kadlec" userId="3205de00-6529-47fd-8c15-7815d816c2df" providerId="ADAL" clId="{AF12FADE-7524-4D8E-9B9A-50227503198B}" dt="2023-02-11T09:15:58.378" v="3315" actId="571"/>
          <ac:cxnSpMkLst>
            <pc:docMk/>
            <pc:sldMk cId="2828447774" sldId="258"/>
            <ac:cxnSpMk id="46" creationId="{6B159F29-B351-AA7D-F35F-69A0AE495A1D}"/>
          </ac:cxnSpMkLst>
        </pc:cxnChg>
        <pc:cxnChg chg="add mod">
          <ac:chgData name="Martin Kadlec" userId="3205de00-6529-47fd-8c15-7815d816c2df" providerId="ADAL" clId="{AF12FADE-7524-4D8E-9B9A-50227503198B}" dt="2023-02-11T09:15:58.378" v="3315" actId="571"/>
          <ac:cxnSpMkLst>
            <pc:docMk/>
            <pc:sldMk cId="2828447774" sldId="258"/>
            <ac:cxnSpMk id="47" creationId="{DAB30D1B-C82B-C1B6-DB3D-277E9B54D613}"/>
          </ac:cxnSpMkLst>
        </pc:cxnChg>
        <pc:cxnChg chg="add mod">
          <ac:chgData name="Martin Kadlec" userId="3205de00-6529-47fd-8c15-7815d816c2df" providerId="ADAL" clId="{AF12FADE-7524-4D8E-9B9A-50227503198B}" dt="2023-02-11T09:16:18.812" v="3317" actId="13822"/>
          <ac:cxnSpMkLst>
            <pc:docMk/>
            <pc:sldMk cId="2828447774" sldId="258"/>
            <ac:cxnSpMk id="48" creationId="{B6478180-DA9E-30EA-612A-2E717717A7E1}"/>
          </ac:cxnSpMkLst>
        </pc:cxnChg>
        <pc:cxnChg chg="add mod">
          <ac:chgData name="Martin Kadlec" userId="3205de00-6529-47fd-8c15-7815d816c2df" providerId="ADAL" clId="{AF12FADE-7524-4D8E-9B9A-50227503198B}" dt="2023-02-11T09:16:18.812" v="3317" actId="13822"/>
          <ac:cxnSpMkLst>
            <pc:docMk/>
            <pc:sldMk cId="2828447774" sldId="258"/>
            <ac:cxnSpMk id="49" creationId="{AB9A0AA7-72F9-A47E-BD02-CFB8A90FBDD1}"/>
          </ac:cxnSpMkLst>
        </pc:cxnChg>
        <pc:cxnChg chg="add mod">
          <ac:chgData name="Martin Kadlec" userId="3205de00-6529-47fd-8c15-7815d816c2df" providerId="ADAL" clId="{AF12FADE-7524-4D8E-9B9A-50227503198B}" dt="2023-02-11T09:16:59.975" v="3320" actId="164"/>
          <ac:cxnSpMkLst>
            <pc:docMk/>
            <pc:sldMk cId="2828447774" sldId="258"/>
            <ac:cxnSpMk id="50" creationId="{2181DCEF-8966-DDFA-653A-0045BFA7612B}"/>
          </ac:cxnSpMkLst>
        </pc:cxnChg>
        <pc:cxnChg chg="add mod">
          <ac:chgData name="Martin Kadlec" userId="3205de00-6529-47fd-8c15-7815d816c2df" providerId="ADAL" clId="{AF12FADE-7524-4D8E-9B9A-50227503198B}" dt="2023-02-11T09:16:59.975" v="3320" actId="164"/>
          <ac:cxnSpMkLst>
            <pc:docMk/>
            <pc:sldMk cId="2828447774" sldId="258"/>
            <ac:cxnSpMk id="51" creationId="{C9A96979-04C0-D65E-1ACE-0390227512A6}"/>
          </ac:cxnSpMkLst>
        </pc:cxnChg>
        <pc:cxnChg chg="add mod">
          <ac:chgData name="Martin Kadlec" userId="3205de00-6529-47fd-8c15-7815d816c2df" providerId="ADAL" clId="{AF12FADE-7524-4D8E-9B9A-50227503198B}" dt="2023-02-11T09:16:59.975" v="3320" actId="164"/>
          <ac:cxnSpMkLst>
            <pc:docMk/>
            <pc:sldMk cId="2828447774" sldId="258"/>
            <ac:cxnSpMk id="52" creationId="{D88B5185-12CB-3C0D-AE1A-418EA4F19A43}"/>
          </ac:cxnSpMkLst>
        </pc:cxnChg>
        <pc:cxnChg chg="add mod">
          <ac:chgData name="Martin Kadlec" userId="3205de00-6529-47fd-8c15-7815d816c2df" providerId="ADAL" clId="{AF12FADE-7524-4D8E-9B9A-50227503198B}" dt="2023-02-11T09:16:18.812" v="3317" actId="13822"/>
          <ac:cxnSpMkLst>
            <pc:docMk/>
            <pc:sldMk cId="2828447774" sldId="258"/>
            <ac:cxnSpMk id="53" creationId="{DC8D730E-BDCC-DA6B-9AB5-C3DB91A1B0B4}"/>
          </ac:cxnSpMkLst>
        </pc:cxnChg>
        <pc:cxnChg chg="add mod">
          <ac:chgData name="Martin Kadlec" userId="3205de00-6529-47fd-8c15-7815d816c2df" providerId="ADAL" clId="{AF12FADE-7524-4D8E-9B9A-50227503198B}" dt="2023-02-11T09:16:18.812" v="3317" actId="13822"/>
          <ac:cxnSpMkLst>
            <pc:docMk/>
            <pc:sldMk cId="2828447774" sldId="258"/>
            <ac:cxnSpMk id="54" creationId="{97BC691E-E518-7B63-3847-F862082FE2B3}"/>
          </ac:cxnSpMkLst>
        </pc:cxnChg>
        <pc:cxnChg chg="add mod">
          <ac:chgData name="Martin Kadlec" userId="3205de00-6529-47fd-8c15-7815d816c2df" providerId="ADAL" clId="{AF12FADE-7524-4D8E-9B9A-50227503198B}" dt="2023-02-11T09:16:18.812" v="3317" actId="13822"/>
          <ac:cxnSpMkLst>
            <pc:docMk/>
            <pc:sldMk cId="2828447774" sldId="258"/>
            <ac:cxnSpMk id="55" creationId="{175C4833-1C85-24A0-F954-CF6902277F1C}"/>
          </ac:cxnSpMkLst>
        </pc:cxnChg>
        <pc:cxnChg chg="add mod">
          <ac:chgData name="Martin Kadlec" userId="3205de00-6529-47fd-8c15-7815d816c2df" providerId="ADAL" clId="{AF12FADE-7524-4D8E-9B9A-50227503198B}" dt="2023-02-11T09:16:18.812" v="3317" actId="13822"/>
          <ac:cxnSpMkLst>
            <pc:docMk/>
            <pc:sldMk cId="2828447774" sldId="258"/>
            <ac:cxnSpMk id="56" creationId="{14DE66EC-1E3C-9A83-B992-C8692675618C}"/>
          </ac:cxnSpMkLst>
        </pc:cxnChg>
        <pc:cxnChg chg="add mod">
          <ac:chgData name="Martin Kadlec" userId="3205de00-6529-47fd-8c15-7815d816c2df" providerId="ADAL" clId="{AF12FADE-7524-4D8E-9B9A-50227503198B}" dt="2023-02-11T09:16:59.975" v="3320" actId="164"/>
          <ac:cxnSpMkLst>
            <pc:docMk/>
            <pc:sldMk cId="2828447774" sldId="258"/>
            <ac:cxnSpMk id="57" creationId="{A0FF7870-574E-5109-5ACB-CAAD863E26A0}"/>
          </ac:cxnSpMkLst>
        </pc:cxnChg>
        <pc:cxnChg chg="add mod">
          <ac:chgData name="Martin Kadlec" userId="3205de00-6529-47fd-8c15-7815d816c2df" providerId="ADAL" clId="{AF12FADE-7524-4D8E-9B9A-50227503198B}" dt="2023-02-11T09:16:59.975" v="3320" actId="164"/>
          <ac:cxnSpMkLst>
            <pc:docMk/>
            <pc:sldMk cId="2828447774" sldId="258"/>
            <ac:cxnSpMk id="58" creationId="{00B9D5A9-9299-0CA3-ED0A-39A6E46E5AD2}"/>
          </ac:cxnSpMkLst>
        </pc:cxnChg>
        <pc:cxnChg chg="add mod">
          <ac:chgData name="Martin Kadlec" userId="3205de00-6529-47fd-8c15-7815d816c2df" providerId="ADAL" clId="{AF12FADE-7524-4D8E-9B9A-50227503198B}" dt="2023-02-11T09:16:59.975" v="3320" actId="164"/>
          <ac:cxnSpMkLst>
            <pc:docMk/>
            <pc:sldMk cId="2828447774" sldId="258"/>
            <ac:cxnSpMk id="59" creationId="{E287EB20-77AD-825A-2293-E87734E1EF28}"/>
          </ac:cxnSpMkLst>
        </pc:cxnChg>
        <pc:cxnChg chg="add mod">
          <ac:chgData name="Martin Kadlec" userId="3205de00-6529-47fd-8c15-7815d816c2df" providerId="ADAL" clId="{AF12FADE-7524-4D8E-9B9A-50227503198B}" dt="2023-02-11T09:16:59.975" v="3320" actId="164"/>
          <ac:cxnSpMkLst>
            <pc:docMk/>
            <pc:sldMk cId="2828447774" sldId="258"/>
            <ac:cxnSpMk id="60" creationId="{B5C6BA4B-E175-803C-B039-1CA73E6356DB}"/>
          </ac:cxnSpMkLst>
        </pc:cxnChg>
        <pc:cxnChg chg="add mod">
          <ac:chgData name="Martin Kadlec" userId="3205de00-6529-47fd-8c15-7815d816c2df" providerId="ADAL" clId="{AF12FADE-7524-4D8E-9B9A-50227503198B}" dt="2023-02-11T09:16:59.975" v="3320" actId="164"/>
          <ac:cxnSpMkLst>
            <pc:docMk/>
            <pc:sldMk cId="2828447774" sldId="258"/>
            <ac:cxnSpMk id="61" creationId="{64EFD146-2047-2FAF-82CF-18F1B7EEB2ED}"/>
          </ac:cxnSpMkLst>
        </pc:cxnChg>
        <pc:cxnChg chg="add mod">
          <ac:chgData name="Martin Kadlec" userId="3205de00-6529-47fd-8c15-7815d816c2df" providerId="ADAL" clId="{AF12FADE-7524-4D8E-9B9A-50227503198B}" dt="2023-02-11T09:16:59.975" v="3320" actId="164"/>
          <ac:cxnSpMkLst>
            <pc:docMk/>
            <pc:sldMk cId="2828447774" sldId="258"/>
            <ac:cxnSpMk id="62" creationId="{E91C4737-C8F9-BB96-0CA4-3DC1EA1AC2EF}"/>
          </ac:cxnSpMkLst>
        </pc:cxnChg>
        <pc:cxnChg chg="add mod">
          <ac:chgData name="Martin Kadlec" userId="3205de00-6529-47fd-8c15-7815d816c2df" providerId="ADAL" clId="{AF12FADE-7524-4D8E-9B9A-50227503198B}" dt="2023-02-11T09:16:59.975" v="3320" actId="164"/>
          <ac:cxnSpMkLst>
            <pc:docMk/>
            <pc:sldMk cId="2828447774" sldId="258"/>
            <ac:cxnSpMk id="63" creationId="{83E9FFEA-3319-2705-67BD-F514B97F589F}"/>
          </ac:cxnSpMkLst>
        </pc:cxnChg>
        <pc:cxnChg chg="add mod">
          <ac:chgData name="Martin Kadlec" userId="3205de00-6529-47fd-8c15-7815d816c2df" providerId="ADAL" clId="{AF12FADE-7524-4D8E-9B9A-50227503198B}" dt="2023-02-11T09:16:59.975" v="3320" actId="164"/>
          <ac:cxnSpMkLst>
            <pc:docMk/>
            <pc:sldMk cId="2828447774" sldId="258"/>
            <ac:cxnSpMk id="2048" creationId="{3B58DD6F-783C-330C-5790-F989412A17EC}"/>
          </ac:cxnSpMkLst>
        </pc:cxnChg>
        <pc:cxnChg chg="add mod">
          <ac:chgData name="Martin Kadlec" userId="3205de00-6529-47fd-8c15-7815d816c2df" providerId="ADAL" clId="{AF12FADE-7524-4D8E-9B9A-50227503198B}" dt="2023-02-11T09:16:59.975" v="3320" actId="164"/>
          <ac:cxnSpMkLst>
            <pc:docMk/>
            <pc:sldMk cId="2828447774" sldId="258"/>
            <ac:cxnSpMk id="2049" creationId="{B9587618-C88F-9AC6-1C32-3D13082088B0}"/>
          </ac:cxnSpMkLst>
        </pc:cxnChg>
        <pc:cxnChg chg="add mod">
          <ac:chgData name="Martin Kadlec" userId="3205de00-6529-47fd-8c15-7815d816c2df" providerId="ADAL" clId="{AF12FADE-7524-4D8E-9B9A-50227503198B}" dt="2023-02-11T09:16:59.975" v="3320" actId="164"/>
          <ac:cxnSpMkLst>
            <pc:docMk/>
            <pc:sldMk cId="2828447774" sldId="258"/>
            <ac:cxnSpMk id="2051" creationId="{78559DB4-48C8-8606-4899-D6AC8948A422}"/>
          </ac:cxnSpMkLst>
        </pc:cxnChg>
        <pc:cxnChg chg="add mod">
          <ac:chgData name="Martin Kadlec" userId="3205de00-6529-47fd-8c15-7815d816c2df" providerId="ADAL" clId="{AF12FADE-7524-4D8E-9B9A-50227503198B}" dt="2023-02-11T09:16:59.975" v="3320" actId="164"/>
          <ac:cxnSpMkLst>
            <pc:docMk/>
            <pc:sldMk cId="2828447774" sldId="258"/>
            <ac:cxnSpMk id="2052" creationId="{3843E550-333C-55DD-5511-87CAD3E8806D}"/>
          </ac:cxnSpMkLst>
        </pc:cxnChg>
        <pc:cxnChg chg="add mod">
          <ac:chgData name="Martin Kadlec" userId="3205de00-6529-47fd-8c15-7815d816c2df" providerId="ADAL" clId="{AF12FADE-7524-4D8E-9B9A-50227503198B}" dt="2023-02-11T09:16:59.975" v="3320" actId="164"/>
          <ac:cxnSpMkLst>
            <pc:docMk/>
            <pc:sldMk cId="2828447774" sldId="258"/>
            <ac:cxnSpMk id="2053" creationId="{96982E94-B108-4379-D0F8-4F21279C9E65}"/>
          </ac:cxnSpMkLst>
        </pc:cxnChg>
        <pc:cxnChg chg="add mod">
          <ac:chgData name="Martin Kadlec" userId="3205de00-6529-47fd-8c15-7815d816c2df" providerId="ADAL" clId="{AF12FADE-7524-4D8E-9B9A-50227503198B}" dt="2023-02-11T09:16:59.975" v="3320" actId="164"/>
          <ac:cxnSpMkLst>
            <pc:docMk/>
            <pc:sldMk cId="2828447774" sldId="258"/>
            <ac:cxnSpMk id="2054" creationId="{DEB46012-784D-B79E-1C89-4DBA4FE71FA1}"/>
          </ac:cxnSpMkLst>
        </pc:cxnChg>
        <pc:cxnChg chg="add mod">
          <ac:chgData name="Martin Kadlec" userId="3205de00-6529-47fd-8c15-7815d816c2df" providerId="ADAL" clId="{AF12FADE-7524-4D8E-9B9A-50227503198B}" dt="2023-02-11T09:16:59.975" v="3320" actId="164"/>
          <ac:cxnSpMkLst>
            <pc:docMk/>
            <pc:sldMk cId="2828447774" sldId="258"/>
            <ac:cxnSpMk id="2055" creationId="{C46CDE02-123A-78F2-24DF-A5141810E023}"/>
          </ac:cxnSpMkLst>
        </pc:cxnChg>
        <pc:cxnChg chg="add mod">
          <ac:chgData name="Martin Kadlec" userId="3205de00-6529-47fd-8c15-7815d816c2df" providerId="ADAL" clId="{AF12FADE-7524-4D8E-9B9A-50227503198B}" dt="2023-02-11T09:16:59.975" v="3320" actId="164"/>
          <ac:cxnSpMkLst>
            <pc:docMk/>
            <pc:sldMk cId="2828447774" sldId="258"/>
            <ac:cxnSpMk id="2056" creationId="{D4588055-85F9-CCC5-6FC7-0DE782CE3614}"/>
          </ac:cxnSpMkLst>
        </pc:cxnChg>
        <pc:cxnChg chg="add mod">
          <ac:chgData name="Martin Kadlec" userId="3205de00-6529-47fd-8c15-7815d816c2df" providerId="ADAL" clId="{AF12FADE-7524-4D8E-9B9A-50227503198B}" dt="2023-02-11T09:16:59.975" v="3320" actId="164"/>
          <ac:cxnSpMkLst>
            <pc:docMk/>
            <pc:sldMk cId="2828447774" sldId="258"/>
            <ac:cxnSpMk id="2057" creationId="{A9639426-1C0B-1C1D-A99D-8EC657393D47}"/>
          </ac:cxnSpMkLst>
        </pc:cxnChg>
        <pc:cxnChg chg="add mod">
          <ac:chgData name="Martin Kadlec" userId="3205de00-6529-47fd-8c15-7815d816c2df" providerId="ADAL" clId="{AF12FADE-7524-4D8E-9B9A-50227503198B}" dt="2023-02-11T09:16:59.975" v="3320" actId="164"/>
          <ac:cxnSpMkLst>
            <pc:docMk/>
            <pc:sldMk cId="2828447774" sldId="258"/>
            <ac:cxnSpMk id="2058" creationId="{DAB2287B-82C6-159C-7CD4-1C83222A3646}"/>
          </ac:cxnSpMkLst>
        </pc:cxnChg>
        <pc:cxnChg chg="mod">
          <ac:chgData name="Martin Kadlec" userId="3205de00-6529-47fd-8c15-7815d816c2df" providerId="ADAL" clId="{AF12FADE-7524-4D8E-9B9A-50227503198B}" dt="2023-02-11T09:17:06.099" v="3321"/>
          <ac:cxnSpMkLst>
            <pc:docMk/>
            <pc:sldMk cId="2828447774" sldId="258"/>
            <ac:cxnSpMk id="2061" creationId="{04DFC0D3-E4A1-336B-B216-270807D307E2}"/>
          </ac:cxnSpMkLst>
        </pc:cxnChg>
        <pc:cxnChg chg="mod">
          <ac:chgData name="Martin Kadlec" userId="3205de00-6529-47fd-8c15-7815d816c2df" providerId="ADAL" clId="{AF12FADE-7524-4D8E-9B9A-50227503198B}" dt="2023-02-11T09:17:06.099" v="3321"/>
          <ac:cxnSpMkLst>
            <pc:docMk/>
            <pc:sldMk cId="2828447774" sldId="258"/>
            <ac:cxnSpMk id="2062" creationId="{25CF6491-3E02-C3A4-301B-E394E9BA90E4}"/>
          </ac:cxnSpMkLst>
        </pc:cxnChg>
        <pc:cxnChg chg="mod">
          <ac:chgData name="Martin Kadlec" userId="3205de00-6529-47fd-8c15-7815d816c2df" providerId="ADAL" clId="{AF12FADE-7524-4D8E-9B9A-50227503198B}" dt="2023-02-11T09:17:06.099" v="3321"/>
          <ac:cxnSpMkLst>
            <pc:docMk/>
            <pc:sldMk cId="2828447774" sldId="258"/>
            <ac:cxnSpMk id="2063" creationId="{748B4783-125B-61FD-A122-628082E41ECA}"/>
          </ac:cxnSpMkLst>
        </pc:cxnChg>
        <pc:cxnChg chg="mod">
          <ac:chgData name="Martin Kadlec" userId="3205de00-6529-47fd-8c15-7815d816c2df" providerId="ADAL" clId="{AF12FADE-7524-4D8E-9B9A-50227503198B}" dt="2023-02-11T09:17:06.099" v="3321"/>
          <ac:cxnSpMkLst>
            <pc:docMk/>
            <pc:sldMk cId="2828447774" sldId="258"/>
            <ac:cxnSpMk id="2064" creationId="{6898D204-3769-3324-90A1-7A722A42D60D}"/>
          </ac:cxnSpMkLst>
        </pc:cxnChg>
        <pc:cxnChg chg="mod">
          <ac:chgData name="Martin Kadlec" userId="3205de00-6529-47fd-8c15-7815d816c2df" providerId="ADAL" clId="{AF12FADE-7524-4D8E-9B9A-50227503198B}" dt="2023-02-11T09:17:06.099" v="3321"/>
          <ac:cxnSpMkLst>
            <pc:docMk/>
            <pc:sldMk cId="2828447774" sldId="258"/>
            <ac:cxnSpMk id="2065" creationId="{FF97563C-6D50-1151-ADC0-1D883AE7D6B2}"/>
          </ac:cxnSpMkLst>
        </pc:cxnChg>
        <pc:cxnChg chg="mod">
          <ac:chgData name="Martin Kadlec" userId="3205de00-6529-47fd-8c15-7815d816c2df" providerId="ADAL" clId="{AF12FADE-7524-4D8E-9B9A-50227503198B}" dt="2023-02-11T09:17:06.099" v="3321"/>
          <ac:cxnSpMkLst>
            <pc:docMk/>
            <pc:sldMk cId="2828447774" sldId="258"/>
            <ac:cxnSpMk id="2066" creationId="{1754482D-134A-8182-85B9-9B4B3057CE98}"/>
          </ac:cxnSpMkLst>
        </pc:cxnChg>
        <pc:cxnChg chg="mod">
          <ac:chgData name="Martin Kadlec" userId="3205de00-6529-47fd-8c15-7815d816c2df" providerId="ADAL" clId="{AF12FADE-7524-4D8E-9B9A-50227503198B}" dt="2023-02-11T09:17:06.099" v="3321"/>
          <ac:cxnSpMkLst>
            <pc:docMk/>
            <pc:sldMk cId="2828447774" sldId="258"/>
            <ac:cxnSpMk id="2067" creationId="{32E2784C-9C5B-7FCC-E01A-60BC252FDE4B}"/>
          </ac:cxnSpMkLst>
        </pc:cxnChg>
        <pc:cxnChg chg="mod">
          <ac:chgData name="Martin Kadlec" userId="3205de00-6529-47fd-8c15-7815d816c2df" providerId="ADAL" clId="{AF12FADE-7524-4D8E-9B9A-50227503198B}" dt="2023-02-11T09:17:06.099" v="3321"/>
          <ac:cxnSpMkLst>
            <pc:docMk/>
            <pc:sldMk cId="2828447774" sldId="258"/>
            <ac:cxnSpMk id="2068" creationId="{1C13C68D-F1A7-C966-94A9-DDB1B8DCFAD4}"/>
          </ac:cxnSpMkLst>
        </pc:cxnChg>
        <pc:cxnChg chg="mod">
          <ac:chgData name="Martin Kadlec" userId="3205de00-6529-47fd-8c15-7815d816c2df" providerId="ADAL" clId="{AF12FADE-7524-4D8E-9B9A-50227503198B}" dt="2023-02-11T09:17:06.099" v="3321"/>
          <ac:cxnSpMkLst>
            <pc:docMk/>
            <pc:sldMk cId="2828447774" sldId="258"/>
            <ac:cxnSpMk id="2069" creationId="{65F389F8-1DC1-3EE0-238D-C1BB739F9842}"/>
          </ac:cxnSpMkLst>
        </pc:cxnChg>
        <pc:cxnChg chg="mod">
          <ac:chgData name="Martin Kadlec" userId="3205de00-6529-47fd-8c15-7815d816c2df" providerId="ADAL" clId="{AF12FADE-7524-4D8E-9B9A-50227503198B}" dt="2023-02-11T09:17:06.099" v="3321"/>
          <ac:cxnSpMkLst>
            <pc:docMk/>
            <pc:sldMk cId="2828447774" sldId="258"/>
            <ac:cxnSpMk id="2070" creationId="{C50F6257-6720-4907-907C-988800F8CB2B}"/>
          </ac:cxnSpMkLst>
        </pc:cxnChg>
        <pc:cxnChg chg="mod">
          <ac:chgData name="Martin Kadlec" userId="3205de00-6529-47fd-8c15-7815d816c2df" providerId="ADAL" clId="{AF12FADE-7524-4D8E-9B9A-50227503198B}" dt="2023-02-11T09:17:06.099" v="3321"/>
          <ac:cxnSpMkLst>
            <pc:docMk/>
            <pc:sldMk cId="2828447774" sldId="258"/>
            <ac:cxnSpMk id="2071" creationId="{480C7545-BEC5-9955-9408-613A03478EEC}"/>
          </ac:cxnSpMkLst>
        </pc:cxnChg>
        <pc:cxnChg chg="mod">
          <ac:chgData name="Martin Kadlec" userId="3205de00-6529-47fd-8c15-7815d816c2df" providerId="ADAL" clId="{AF12FADE-7524-4D8E-9B9A-50227503198B}" dt="2023-02-11T09:17:06.099" v="3321"/>
          <ac:cxnSpMkLst>
            <pc:docMk/>
            <pc:sldMk cId="2828447774" sldId="258"/>
            <ac:cxnSpMk id="2072" creationId="{F5742D90-0002-A79E-B8D8-CA2863D157D7}"/>
          </ac:cxnSpMkLst>
        </pc:cxnChg>
        <pc:cxnChg chg="mod">
          <ac:chgData name="Martin Kadlec" userId="3205de00-6529-47fd-8c15-7815d816c2df" providerId="ADAL" clId="{AF12FADE-7524-4D8E-9B9A-50227503198B}" dt="2023-02-11T09:17:06.099" v="3321"/>
          <ac:cxnSpMkLst>
            <pc:docMk/>
            <pc:sldMk cId="2828447774" sldId="258"/>
            <ac:cxnSpMk id="2073" creationId="{14CEA12B-A7BA-F1D9-B1BB-53B81FFD35B0}"/>
          </ac:cxnSpMkLst>
        </pc:cxnChg>
        <pc:cxnChg chg="mod">
          <ac:chgData name="Martin Kadlec" userId="3205de00-6529-47fd-8c15-7815d816c2df" providerId="ADAL" clId="{AF12FADE-7524-4D8E-9B9A-50227503198B}" dt="2023-02-11T09:17:06.099" v="3321"/>
          <ac:cxnSpMkLst>
            <pc:docMk/>
            <pc:sldMk cId="2828447774" sldId="258"/>
            <ac:cxnSpMk id="2074" creationId="{90ECA98A-8223-D4E7-BDDA-F49A1E049D79}"/>
          </ac:cxnSpMkLst>
        </pc:cxnChg>
        <pc:cxnChg chg="mod">
          <ac:chgData name="Martin Kadlec" userId="3205de00-6529-47fd-8c15-7815d816c2df" providerId="ADAL" clId="{AF12FADE-7524-4D8E-9B9A-50227503198B}" dt="2023-02-11T09:17:06.099" v="3321"/>
          <ac:cxnSpMkLst>
            <pc:docMk/>
            <pc:sldMk cId="2828447774" sldId="258"/>
            <ac:cxnSpMk id="2075" creationId="{BCC2382E-8094-13F9-4B47-3FB4DA3DE92B}"/>
          </ac:cxnSpMkLst>
        </pc:cxnChg>
        <pc:cxnChg chg="mod">
          <ac:chgData name="Martin Kadlec" userId="3205de00-6529-47fd-8c15-7815d816c2df" providerId="ADAL" clId="{AF12FADE-7524-4D8E-9B9A-50227503198B}" dt="2023-02-11T09:17:06.099" v="3321"/>
          <ac:cxnSpMkLst>
            <pc:docMk/>
            <pc:sldMk cId="2828447774" sldId="258"/>
            <ac:cxnSpMk id="2076" creationId="{4422E544-761F-CA2E-2E21-239A657BBF34}"/>
          </ac:cxnSpMkLst>
        </pc:cxnChg>
        <pc:cxnChg chg="mod">
          <ac:chgData name="Martin Kadlec" userId="3205de00-6529-47fd-8c15-7815d816c2df" providerId="ADAL" clId="{AF12FADE-7524-4D8E-9B9A-50227503198B}" dt="2023-02-11T09:17:06.099" v="3321"/>
          <ac:cxnSpMkLst>
            <pc:docMk/>
            <pc:sldMk cId="2828447774" sldId="258"/>
            <ac:cxnSpMk id="2077" creationId="{181B178B-7951-437F-1197-82D504B21DF3}"/>
          </ac:cxnSpMkLst>
        </pc:cxnChg>
        <pc:cxnChg chg="mod">
          <ac:chgData name="Martin Kadlec" userId="3205de00-6529-47fd-8c15-7815d816c2df" providerId="ADAL" clId="{AF12FADE-7524-4D8E-9B9A-50227503198B}" dt="2023-02-11T09:17:06.099" v="3321"/>
          <ac:cxnSpMkLst>
            <pc:docMk/>
            <pc:sldMk cId="2828447774" sldId="258"/>
            <ac:cxnSpMk id="2078" creationId="{4DC997F7-EC44-44AA-1BBD-672583F97472}"/>
          </ac:cxnSpMkLst>
        </pc:cxnChg>
        <pc:cxnChg chg="mod">
          <ac:chgData name="Martin Kadlec" userId="3205de00-6529-47fd-8c15-7815d816c2df" providerId="ADAL" clId="{AF12FADE-7524-4D8E-9B9A-50227503198B}" dt="2023-02-11T09:17:06.099" v="3321"/>
          <ac:cxnSpMkLst>
            <pc:docMk/>
            <pc:sldMk cId="2828447774" sldId="258"/>
            <ac:cxnSpMk id="2079" creationId="{5F5953FA-27F0-F431-07FF-18D401690225}"/>
          </ac:cxnSpMkLst>
        </pc:cxnChg>
        <pc:cxnChg chg="mod">
          <ac:chgData name="Martin Kadlec" userId="3205de00-6529-47fd-8c15-7815d816c2df" providerId="ADAL" clId="{AF12FADE-7524-4D8E-9B9A-50227503198B}" dt="2023-02-11T09:17:06.099" v="3321"/>
          <ac:cxnSpMkLst>
            <pc:docMk/>
            <pc:sldMk cId="2828447774" sldId="258"/>
            <ac:cxnSpMk id="2080" creationId="{CE805FF5-4290-9B69-6EE2-3FAFE4A41B5E}"/>
          </ac:cxnSpMkLst>
        </pc:cxnChg>
        <pc:cxnChg chg="mod">
          <ac:chgData name="Martin Kadlec" userId="3205de00-6529-47fd-8c15-7815d816c2df" providerId="ADAL" clId="{AF12FADE-7524-4D8E-9B9A-50227503198B}" dt="2023-02-11T09:17:06.099" v="3321"/>
          <ac:cxnSpMkLst>
            <pc:docMk/>
            <pc:sldMk cId="2828447774" sldId="258"/>
            <ac:cxnSpMk id="2081" creationId="{1130EBEC-DE4A-4E69-AEA2-6641DADB0DB0}"/>
          </ac:cxnSpMkLst>
        </pc:cxnChg>
      </pc:sldChg>
      <pc:sldChg chg="del">
        <pc:chgData name="Martin Kadlec" userId="3205de00-6529-47fd-8c15-7815d816c2df" providerId="ADAL" clId="{AF12FADE-7524-4D8E-9B9A-50227503198B}" dt="2023-02-11T07:31:18.447" v="1987" actId="47"/>
        <pc:sldMkLst>
          <pc:docMk/>
          <pc:sldMk cId="1529608742" sldId="259"/>
        </pc:sldMkLst>
      </pc:sldChg>
      <pc:sldChg chg="del">
        <pc:chgData name="Martin Kadlec" userId="3205de00-6529-47fd-8c15-7815d816c2df" providerId="ADAL" clId="{AF12FADE-7524-4D8E-9B9A-50227503198B}" dt="2023-02-11T07:48:15.001" v="3145" actId="47"/>
        <pc:sldMkLst>
          <pc:docMk/>
          <pc:sldMk cId="2023822110" sldId="260"/>
        </pc:sldMkLst>
      </pc:sldChg>
      <pc:sldChg chg="del">
        <pc:chgData name="Martin Kadlec" userId="3205de00-6529-47fd-8c15-7815d816c2df" providerId="ADAL" clId="{AF12FADE-7524-4D8E-9B9A-50227503198B}" dt="2023-02-11T07:31:24.357" v="1988" actId="47"/>
        <pc:sldMkLst>
          <pc:docMk/>
          <pc:sldMk cId="2784125962" sldId="261"/>
        </pc:sldMkLst>
      </pc:sldChg>
      <pc:sldChg chg="del">
        <pc:chgData name="Martin Kadlec" userId="3205de00-6529-47fd-8c15-7815d816c2df" providerId="ADAL" clId="{AF12FADE-7524-4D8E-9B9A-50227503198B}" dt="2023-02-11T07:31:28.393" v="1991" actId="47"/>
        <pc:sldMkLst>
          <pc:docMk/>
          <pc:sldMk cId="2974031285" sldId="263"/>
        </pc:sldMkLst>
      </pc:sldChg>
      <pc:sldChg chg="addSp delSp modSp mod">
        <pc:chgData name="Martin Kadlec" userId="3205de00-6529-47fd-8c15-7815d816c2df" providerId="ADAL" clId="{AF12FADE-7524-4D8E-9B9A-50227503198B}" dt="2023-02-12T07:59:42.068" v="5719" actId="20577"/>
        <pc:sldMkLst>
          <pc:docMk/>
          <pc:sldMk cId="2372550586" sldId="264"/>
        </pc:sldMkLst>
        <pc:spChg chg="add mod">
          <ac:chgData name="Martin Kadlec" userId="3205de00-6529-47fd-8c15-7815d816c2df" providerId="ADAL" clId="{AF12FADE-7524-4D8E-9B9A-50227503198B}" dt="2023-02-11T07:32:03.513" v="1997"/>
          <ac:spMkLst>
            <pc:docMk/>
            <pc:sldMk cId="2372550586" sldId="264"/>
            <ac:spMk id="2" creationId="{A6D432FE-CF1E-A673-4F89-7BDC5A43629B}"/>
          </ac:spMkLst>
        </pc:spChg>
        <pc:spChg chg="mod">
          <ac:chgData name="Martin Kadlec" userId="3205de00-6529-47fd-8c15-7815d816c2df" providerId="ADAL" clId="{AF12FADE-7524-4D8E-9B9A-50227503198B}" dt="2023-02-11T10:20:41.326" v="3645" actId="1036"/>
          <ac:spMkLst>
            <pc:docMk/>
            <pc:sldMk cId="2372550586" sldId="264"/>
            <ac:spMk id="4" creationId="{5287166F-CA9A-336F-966A-3ACF8F5878F5}"/>
          </ac:spMkLst>
        </pc:spChg>
        <pc:spChg chg="del">
          <ac:chgData name="Martin Kadlec" userId="3205de00-6529-47fd-8c15-7815d816c2df" providerId="ADAL" clId="{AF12FADE-7524-4D8E-9B9A-50227503198B}" dt="2023-02-11T07:32:03.205" v="1996" actId="478"/>
          <ac:spMkLst>
            <pc:docMk/>
            <pc:sldMk cId="2372550586" sldId="264"/>
            <ac:spMk id="5" creationId="{6CCA9D6F-F5CF-4B83-3231-3AB63D79323E}"/>
          </ac:spMkLst>
        </pc:spChg>
        <pc:spChg chg="mod">
          <ac:chgData name="Martin Kadlec" userId="3205de00-6529-47fd-8c15-7815d816c2df" providerId="ADAL" clId="{AF12FADE-7524-4D8E-9B9A-50227503198B}" dt="2023-02-12T07:59:42.068" v="5719" actId="20577"/>
          <ac:spMkLst>
            <pc:docMk/>
            <pc:sldMk cId="2372550586" sldId="264"/>
            <ac:spMk id="8" creationId="{CDA6B64C-B8E8-424A-6B07-F91EC1FFDD25}"/>
          </ac:spMkLst>
        </pc:spChg>
        <pc:spChg chg="mod">
          <ac:chgData name="Martin Kadlec" userId="3205de00-6529-47fd-8c15-7815d816c2df" providerId="ADAL" clId="{AF12FADE-7524-4D8E-9B9A-50227503198B}" dt="2023-02-11T07:32:18.937" v="2039" actId="20577"/>
          <ac:spMkLst>
            <pc:docMk/>
            <pc:sldMk cId="2372550586" sldId="264"/>
            <ac:spMk id="12" creationId="{E7B17FAF-947A-4F5E-95D5-00C38437D07E}"/>
          </ac:spMkLst>
        </pc:spChg>
        <pc:picChg chg="del">
          <ac:chgData name="Martin Kadlec" userId="3205de00-6529-47fd-8c15-7815d816c2df" providerId="ADAL" clId="{AF12FADE-7524-4D8E-9B9A-50227503198B}" dt="2023-02-11T10:20:33.024" v="3641" actId="478"/>
          <ac:picMkLst>
            <pc:docMk/>
            <pc:sldMk cId="2372550586" sldId="264"/>
            <ac:picMk id="2050" creationId="{00000000-0000-0000-0000-000000000000}"/>
          </ac:picMkLst>
        </pc:picChg>
      </pc:sldChg>
      <pc:sldChg chg="del">
        <pc:chgData name="Martin Kadlec" userId="3205de00-6529-47fd-8c15-7815d816c2df" providerId="ADAL" clId="{AF12FADE-7524-4D8E-9B9A-50227503198B}" dt="2023-02-11T07:31:25.858" v="1989" actId="47"/>
        <pc:sldMkLst>
          <pc:docMk/>
          <pc:sldMk cId="246482829" sldId="265"/>
        </pc:sldMkLst>
      </pc:sldChg>
      <pc:sldChg chg="del">
        <pc:chgData name="Martin Kadlec" userId="3205de00-6529-47fd-8c15-7815d816c2df" providerId="ADAL" clId="{AF12FADE-7524-4D8E-9B9A-50227503198B}" dt="2023-02-11T07:31:27.170" v="1990" actId="47"/>
        <pc:sldMkLst>
          <pc:docMk/>
          <pc:sldMk cId="1958621923" sldId="267"/>
        </pc:sldMkLst>
      </pc:sldChg>
      <pc:sldChg chg="del">
        <pc:chgData name="Martin Kadlec" userId="3205de00-6529-47fd-8c15-7815d816c2df" providerId="ADAL" clId="{AF12FADE-7524-4D8E-9B9A-50227503198B}" dt="2023-02-11T10:02:26.906" v="3380" actId="47"/>
        <pc:sldMkLst>
          <pc:docMk/>
          <pc:sldMk cId="3089320229" sldId="268"/>
        </pc:sldMkLst>
      </pc:sldChg>
      <pc:sldChg chg="del">
        <pc:chgData name="Martin Kadlec" userId="3205de00-6529-47fd-8c15-7815d816c2df" providerId="ADAL" clId="{AF12FADE-7524-4D8E-9B9A-50227503198B}" dt="2023-02-11T10:02:27.699" v="3381" actId="47"/>
        <pc:sldMkLst>
          <pc:docMk/>
          <pc:sldMk cId="3148704306" sldId="269"/>
        </pc:sldMkLst>
      </pc:sldChg>
      <pc:sldChg chg="del">
        <pc:chgData name="Martin Kadlec" userId="3205de00-6529-47fd-8c15-7815d816c2df" providerId="ADAL" clId="{AF12FADE-7524-4D8E-9B9A-50227503198B}" dt="2023-02-11T10:02:28.441" v="3382" actId="47"/>
        <pc:sldMkLst>
          <pc:docMk/>
          <pc:sldMk cId="1128933081" sldId="270"/>
        </pc:sldMkLst>
      </pc:sldChg>
      <pc:sldChg chg="del">
        <pc:chgData name="Martin Kadlec" userId="3205de00-6529-47fd-8c15-7815d816c2df" providerId="ADAL" clId="{AF12FADE-7524-4D8E-9B9A-50227503198B}" dt="2023-02-11T10:02:30.060" v="3384" actId="47"/>
        <pc:sldMkLst>
          <pc:docMk/>
          <pc:sldMk cId="436905214" sldId="271"/>
        </pc:sldMkLst>
      </pc:sldChg>
      <pc:sldChg chg="del">
        <pc:chgData name="Martin Kadlec" userId="3205de00-6529-47fd-8c15-7815d816c2df" providerId="ADAL" clId="{AF12FADE-7524-4D8E-9B9A-50227503198B}" dt="2023-02-11T10:02:30.792" v="3385" actId="47"/>
        <pc:sldMkLst>
          <pc:docMk/>
          <pc:sldMk cId="3311879751" sldId="272"/>
        </pc:sldMkLst>
      </pc:sldChg>
      <pc:sldChg chg="del">
        <pc:chgData name="Martin Kadlec" userId="3205de00-6529-47fd-8c15-7815d816c2df" providerId="ADAL" clId="{AF12FADE-7524-4D8E-9B9A-50227503198B}" dt="2023-02-11T10:02:31.460" v="3386" actId="47"/>
        <pc:sldMkLst>
          <pc:docMk/>
          <pc:sldMk cId="4064628161" sldId="273"/>
        </pc:sldMkLst>
      </pc:sldChg>
      <pc:sldChg chg="del">
        <pc:chgData name="Martin Kadlec" userId="3205de00-6529-47fd-8c15-7815d816c2df" providerId="ADAL" clId="{AF12FADE-7524-4D8E-9B9A-50227503198B}" dt="2023-02-11T10:02:26.067" v="3379" actId="47"/>
        <pc:sldMkLst>
          <pc:docMk/>
          <pc:sldMk cId="2300556463" sldId="274"/>
        </pc:sldMkLst>
      </pc:sldChg>
      <pc:sldChg chg="del">
        <pc:chgData name="Martin Kadlec" userId="3205de00-6529-47fd-8c15-7815d816c2df" providerId="ADAL" clId="{AF12FADE-7524-4D8E-9B9A-50227503198B}" dt="2023-02-11T10:02:29.187" v="3383" actId="47"/>
        <pc:sldMkLst>
          <pc:docMk/>
          <pc:sldMk cId="2428596552" sldId="275"/>
        </pc:sldMkLst>
      </pc:sldChg>
      <pc:sldChg chg="addSp modSp mod">
        <pc:chgData name="Martin Kadlec" userId="3205de00-6529-47fd-8c15-7815d816c2df" providerId="ADAL" clId="{AF12FADE-7524-4D8E-9B9A-50227503198B}" dt="2023-02-13T08:44:51.805" v="5810" actId="20577"/>
        <pc:sldMkLst>
          <pc:docMk/>
          <pc:sldMk cId="324711913" sldId="276"/>
        </pc:sldMkLst>
        <pc:spChg chg="add mod">
          <ac:chgData name="Martin Kadlec" userId="3205de00-6529-47fd-8c15-7815d816c2df" providerId="ADAL" clId="{AF12FADE-7524-4D8E-9B9A-50227503198B}" dt="2023-02-13T08:43:28.258" v="5736" actId="1076"/>
          <ac:spMkLst>
            <pc:docMk/>
            <pc:sldMk cId="324711913" sldId="276"/>
            <ac:spMk id="2" creationId="{10B9EAD5-EA23-E7AF-929D-9BEEA1864C37}"/>
          </ac:spMkLst>
        </pc:spChg>
        <pc:spChg chg="add mod">
          <ac:chgData name="Martin Kadlec" userId="3205de00-6529-47fd-8c15-7815d816c2df" providerId="ADAL" clId="{AF12FADE-7524-4D8E-9B9A-50227503198B}" dt="2023-02-13T08:43:42.389" v="5762" actId="1076"/>
          <ac:spMkLst>
            <pc:docMk/>
            <pc:sldMk cId="324711913" sldId="276"/>
            <ac:spMk id="3" creationId="{9ED79CAC-730B-0836-441C-7105FCDB611B}"/>
          </ac:spMkLst>
        </pc:spChg>
        <pc:spChg chg="add mod">
          <ac:chgData name="Martin Kadlec" userId="3205de00-6529-47fd-8c15-7815d816c2df" providerId="ADAL" clId="{AF12FADE-7524-4D8E-9B9A-50227503198B}" dt="2023-02-13T08:44:05.541" v="5781" actId="1076"/>
          <ac:spMkLst>
            <pc:docMk/>
            <pc:sldMk cId="324711913" sldId="276"/>
            <ac:spMk id="4" creationId="{1755F106-DAFD-053C-FBA5-45F5CE987C0C}"/>
          </ac:spMkLst>
        </pc:spChg>
        <pc:spChg chg="add mod">
          <ac:chgData name="Martin Kadlec" userId="3205de00-6529-47fd-8c15-7815d816c2df" providerId="ADAL" clId="{AF12FADE-7524-4D8E-9B9A-50227503198B}" dt="2023-02-13T08:44:26.962" v="5809" actId="1076"/>
          <ac:spMkLst>
            <pc:docMk/>
            <pc:sldMk cId="324711913" sldId="276"/>
            <ac:spMk id="5" creationId="{7E7A5839-64E6-74B6-068F-2947ABBBFC51}"/>
          </ac:spMkLst>
        </pc:spChg>
        <pc:spChg chg="del">
          <ac:chgData name="Martin Kadlec" userId="3205de00-6529-47fd-8c15-7815d816c2df" providerId="ADAL" clId="{AF12FADE-7524-4D8E-9B9A-50227503198B}" dt="2023-02-10T20:30:13.535" v="928" actId="478"/>
          <ac:spMkLst>
            <pc:docMk/>
            <pc:sldMk cId="324711913" sldId="276"/>
            <ac:spMk id="7" creationId="{C814B04B-B5DE-0458-FC69-89DC3E424E4A}"/>
          </ac:spMkLst>
        </pc:spChg>
        <pc:spChg chg="mod">
          <ac:chgData name="Martin Kadlec" userId="3205de00-6529-47fd-8c15-7815d816c2df" providerId="ADAL" clId="{AF12FADE-7524-4D8E-9B9A-50227503198B}" dt="2023-02-13T08:44:51.805" v="5810" actId="20577"/>
          <ac:spMkLst>
            <pc:docMk/>
            <pc:sldMk cId="324711913" sldId="276"/>
            <ac:spMk id="8" creationId="{CDA6B64C-B8E8-424A-6B07-F91EC1FFDD25}"/>
          </ac:spMkLst>
        </pc:spChg>
        <pc:picChg chg="del">
          <ac:chgData name="Martin Kadlec" userId="3205de00-6529-47fd-8c15-7815d816c2df" providerId="ADAL" clId="{AF12FADE-7524-4D8E-9B9A-50227503198B}" dt="2023-02-10T20:30:09.809" v="926" actId="478"/>
          <ac:picMkLst>
            <pc:docMk/>
            <pc:sldMk cId="324711913" sldId="276"/>
            <ac:picMk id="3" creationId="{D77229B9-4D47-2E11-8DFF-67EA6A32F3FC}"/>
          </ac:picMkLst>
        </pc:picChg>
        <pc:picChg chg="add del mod modCrop">
          <ac:chgData name="Martin Kadlec" userId="3205de00-6529-47fd-8c15-7815d816c2df" providerId="ADAL" clId="{AF12FADE-7524-4D8E-9B9A-50227503198B}" dt="2023-02-11T08:24:34.182" v="3170" actId="478"/>
          <ac:picMkLst>
            <pc:docMk/>
            <pc:sldMk cId="324711913" sldId="276"/>
            <ac:picMk id="4" creationId="{1247DB6A-C9EC-7371-AAAD-93D819272BCA}"/>
          </ac:picMkLst>
        </pc:picChg>
        <pc:picChg chg="del">
          <ac:chgData name="Martin Kadlec" userId="3205de00-6529-47fd-8c15-7815d816c2df" providerId="ADAL" clId="{AF12FADE-7524-4D8E-9B9A-50227503198B}" dt="2023-02-10T20:30:11.670" v="927" actId="478"/>
          <ac:picMkLst>
            <pc:docMk/>
            <pc:sldMk cId="324711913" sldId="276"/>
            <ac:picMk id="5" creationId="{23B0C25D-EADF-D37E-1DD4-8C08C0490F94}"/>
          </ac:picMkLst>
        </pc:picChg>
        <pc:picChg chg="add del mod">
          <ac:chgData name="Martin Kadlec" userId="3205de00-6529-47fd-8c15-7815d816c2df" providerId="ADAL" clId="{AF12FADE-7524-4D8E-9B9A-50227503198B}" dt="2023-02-11T08:24:58.407" v="3175" actId="478"/>
          <ac:picMkLst>
            <pc:docMk/>
            <pc:sldMk cId="324711913" sldId="276"/>
            <ac:picMk id="10" creationId="{C2BA73E5-3C3B-4780-C926-AD26EAB3363A}"/>
          </ac:picMkLst>
        </pc:picChg>
        <pc:picChg chg="add mod">
          <ac:chgData name="Martin Kadlec" userId="3205de00-6529-47fd-8c15-7815d816c2df" providerId="ADAL" clId="{AF12FADE-7524-4D8E-9B9A-50227503198B}" dt="2023-02-11T08:59:04.782" v="3233" actId="1076"/>
          <ac:picMkLst>
            <pc:docMk/>
            <pc:sldMk cId="324711913" sldId="276"/>
            <ac:picMk id="13" creationId="{5592E4C0-5CBB-A19A-8E7F-6066AFEF39D6}"/>
          </ac:picMkLst>
        </pc:picChg>
        <pc:picChg chg="add mod modCrop">
          <ac:chgData name="Martin Kadlec" userId="3205de00-6529-47fd-8c15-7815d816c2df" providerId="ADAL" clId="{AF12FADE-7524-4D8E-9B9A-50227503198B}" dt="2023-02-11T08:58:42.128" v="3229" actId="14100"/>
          <ac:picMkLst>
            <pc:docMk/>
            <pc:sldMk cId="324711913" sldId="276"/>
            <ac:picMk id="15" creationId="{B783D9BD-2052-A528-6DAC-0306FE6D46A0}"/>
          </ac:picMkLst>
        </pc:picChg>
        <pc:picChg chg="add mod">
          <ac:chgData name="Martin Kadlec" userId="3205de00-6529-47fd-8c15-7815d816c2df" providerId="ADAL" clId="{AF12FADE-7524-4D8E-9B9A-50227503198B}" dt="2023-02-11T08:59:13.295" v="3234" actId="1076"/>
          <ac:picMkLst>
            <pc:docMk/>
            <pc:sldMk cId="324711913" sldId="276"/>
            <ac:picMk id="17" creationId="{65D17E7A-CA7D-D8EC-2E9E-460EAD117B4A}"/>
          </ac:picMkLst>
        </pc:picChg>
        <pc:picChg chg="add mod modCrop">
          <ac:chgData name="Martin Kadlec" userId="3205de00-6529-47fd-8c15-7815d816c2df" providerId="ADAL" clId="{AF12FADE-7524-4D8E-9B9A-50227503198B}" dt="2023-02-11T08:59:20.553" v="3235" actId="1076"/>
          <ac:picMkLst>
            <pc:docMk/>
            <pc:sldMk cId="324711913" sldId="276"/>
            <ac:picMk id="19" creationId="{9DC9BE50-9297-606B-D559-8A7D163A8D6C}"/>
          </ac:picMkLst>
        </pc:picChg>
      </pc:sldChg>
      <pc:sldChg chg="addSp delSp modSp add mod">
        <pc:chgData name="Martin Kadlec" userId="3205de00-6529-47fd-8c15-7815d816c2df" providerId="ADAL" clId="{AF12FADE-7524-4D8E-9B9A-50227503198B}" dt="2023-02-13T08:45:01.744" v="5811" actId="20577"/>
        <pc:sldMkLst>
          <pc:docMk/>
          <pc:sldMk cId="3280124894" sldId="277"/>
        </pc:sldMkLst>
        <pc:spChg chg="mod">
          <ac:chgData name="Martin Kadlec" userId="3205de00-6529-47fd-8c15-7815d816c2df" providerId="ADAL" clId="{AF12FADE-7524-4D8E-9B9A-50227503198B}" dt="2023-02-13T08:45:01.744" v="5811" actId="20577"/>
          <ac:spMkLst>
            <pc:docMk/>
            <pc:sldMk cId="3280124894" sldId="277"/>
            <ac:spMk id="8" creationId="{CDA6B64C-B8E8-424A-6B07-F91EC1FFDD25}"/>
          </ac:spMkLst>
        </pc:spChg>
        <pc:picChg chg="add del mod">
          <ac:chgData name="Martin Kadlec" userId="3205de00-6529-47fd-8c15-7815d816c2df" providerId="ADAL" clId="{AF12FADE-7524-4D8E-9B9A-50227503198B}" dt="2023-02-11T08:54:13.464" v="3182" actId="478"/>
          <ac:picMkLst>
            <pc:docMk/>
            <pc:sldMk cId="3280124894" sldId="277"/>
            <ac:picMk id="3" creationId="{B00BB6B2-6B98-DC03-E0A9-8221FD2E6533}"/>
          </ac:picMkLst>
        </pc:picChg>
        <pc:picChg chg="add mod">
          <ac:chgData name="Martin Kadlec" userId="3205de00-6529-47fd-8c15-7815d816c2df" providerId="ADAL" clId="{AF12FADE-7524-4D8E-9B9A-50227503198B}" dt="2023-02-11T09:02:21.610" v="3245" actId="14100"/>
          <ac:picMkLst>
            <pc:docMk/>
            <pc:sldMk cId="3280124894" sldId="277"/>
            <ac:picMk id="5" creationId="{7E2BF8A9-876A-F164-2FDA-E53322C813A0}"/>
          </ac:picMkLst>
        </pc:picChg>
        <pc:picChg chg="add mod">
          <ac:chgData name="Martin Kadlec" userId="3205de00-6529-47fd-8c15-7815d816c2df" providerId="ADAL" clId="{AF12FADE-7524-4D8E-9B9A-50227503198B}" dt="2023-02-11T09:02:30.711" v="3246" actId="1076"/>
          <ac:picMkLst>
            <pc:docMk/>
            <pc:sldMk cId="3280124894" sldId="277"/>
            <ac:picMk id="9" creationId="{D98AB50C-0955-D0A5-15F0-838C08600DED}"/>
          </ac:picMkLst>
        </pc:picChg>
        <pc:picChg chg="del mod">
          <ac:chgData name="Martin Kadlec" userId="3205de00-6529-47fd-8c15-7815d816c2df" providerId="ADAL" clId="{AF12FADE-7524-4D8E-9B9A-50227503198B}" dt="2023-02-11T08:54:12.140" v="3181" actId="478"/>
          <ac:picMkLst>
            <pc:docMk/>
            <pc:sldMk cId="3280124894" sldId="277"/>
            <ac:picMk id="10" creationId="{C2BA73E5-3C3B-4780-C926-AD26EAB3363A}"/>
          </ac:picMkLst>
        </pc:picChg>
      </pc:sldChg>
      <pc:sldChg chg="addSp delSp modSp add mod">
        <pc:chgData name="Martin Kadlec" userId="3205de00-6529-47fd-8c15-7815d816c2df" providerId="ADAL" clId="{AF12FADE-7524-4D8E-9B9A-50227503198B}" dt="2023-02-11T10:24:37.573" v="3851" actId="113"/>
        <pc:sldMkLst>
          <pc:docMk/>
          <pc:sldMk cId="2993361246" sldId="278"/>
        </pc:sldMkLst>
        <pc:spChg chg="mod">
          <ac:chgData name="Martin Kadlec" userId="3205de00-6529-47fd-8c15-7815d816c2df" providerId="ADAL" clId="{AF12FADE-7524-4D8E-9B9A-50227503198B}" dt="2023-02-11T10:18:32.966" v="3580" actId="14100"/>
          <ac:spMkLst>
            <pc:docMk/>
            <pc:sldMk cId="2993361246" sldId="278"/>
            <ac:spMk id="4" creationId="{5287166F-CA9A-336F-966A-3ACF8F5878F5}"/>
          </ac:spMkLst>
        </pc:spChg>
        <pc:spChg chg="del">
          <ac:chgData name="Martin Kadlec" userId="3205de00-6529-47fd-8c15-7815d816c2df" providerId="ADAL" clId="{AF12FADE-7524-4D8E-9B9A-50227503198B}" dt="2023-02-11T10:02:41.174" v="3387" actId="478"/>
          <ac:spMkLst>
            <pc:docMk/>
            <pc:sldMk cId="2993361246" sldId="278"/>
            <ac:spMk id="8" creationId="{CDA6B64C-B8E8-424A-6B07-F91EC1FFDD25}"/>
          </ac:spMkLst>
        </pc:spChg>
        <pc:spChg chg="add mod">
          <ac:chgData name="Martin Kadlec" userId="3205de00-6529-47fd-8c15-7815d816c2df" providerId="ADAL" clId="{AF12FADE-7524-4D8E-9B9A-50227503198B}" dt="2023-02-11T10:24:37.573" v="3851" actId="113"/>
          <ac:spMkLst>
            <pc:docMk/>
            <pc:sldMk cId="2993361246" sldId="278"/>
            <ac:spMk id="19" creationId="{A70CE19A-31BF-339B-DCDE-7A8F6E04987B}"/>
          </ac:spMkLst>
        </pc:spChg>
        <pc:picChg chg="add del mod">
          <ac:chgData name="Martin Kadlec" userId="3205de00-6529-47fd-8c15-7815d816c2df" providerId="ADAL" clId="{AF12FADE-7524-4D8E-9B9A-50227503198B}" dt="2023-02-11T10:15:14.142" v="3565" actId="478"/>
          <ac:picMkLst>
            <pc:docMk/>
            <pc:sldMk cId="2993361246" sldId="278"/>
            <ac:picMk id="5" creationId="{DF9B250E-ABC8-B2D9-B57A-737380F8D4FC}"/>
          </ac:picMkLst>
        </pc:picChg>
        <pc:picChg chg="add mod">
          <ac:chgData name="Martin Kadlec" userId="3205de00-6529-47fd-8c15-7815d816c2df" providerId="ADAL" clId="{AF12FADE-7524-4D8E-9B9A-50227503198B}" dt="2023-02-11T10:18:21.298" v="3578" actId="1076"/>
          <ac:picMkLst>
            <pc:docMk/>
            <pc:sldMk cId="2993361246" sldId="278"/>
            <ac:picMk id="7" creationId="{927BC59D-C4FE-6385-2207-1690199CC6AF}"/>
          </ac:picMkLst>
        </pc:picChg>
        <pc:picChg chg="add mod">
          <ac:chgData name="Martin Kadlec" userId="3205de00-6529-47fd-8c15-7815d816c2df" providerId="ADAL" clId="{AF12FADE-7524-4D8E-9B9A-50227503198B}" dt="2023-02-11T10:18:24.707" v="3579" actId="1076"/>
          <ac:picMkLst>
            <pc:docMk/>
            <pc:sldMk cId="2993361246" sldId="278"/>
            <ac:picMk id="10" creationId="{55B0201E-D5A0-0D50-CFA3-9FB8C18C7782}"/>
          </ac:picMkLst>
        </pc:picChg>
        <pc:cxnChg chg="add mod">
          <ac:chgData name="Martin Kadlec" userId="3205de00-6529-47fd-8c15-7815d816c2df" providerId="ADAL" clId="{AF12FADE-7524-4D8E-9B9A-50227503198B}" dt="2023-02-11T10:22:31.393" v="3652" actId="14100"/>
          <ac:cxnSpMkLst>
            <pc:docMk/>
            <pc:sldMk cId="2993361246" sldId="278"/>
            <ac:cxnSpMk id="13" creationId="{2564424C-07BE-62B1-2E5E-F278A2677D73}"/>
          </ac:cxnSpMkLst>
        </pc:cxnChg>
        <pc:cxnChg chg="add mod">
          <ac:chgData name="Martin Kadlec" userId="3205de00-6529-47fd-8c15-7815d816c2df" providerId="ADAL" clId="{AF12FADE-7524-4D8E-9B9A-50227503198B}" dt="2023-02-11T10:22:49.468" v="3657" actId="14100"/>
          <ac:cxnSpMkLst>
            <pc:docMk/>
            <pc:sldMk cId="2993361246" sldId="278"/>
            <ac:cxnSpMk id="15" creationId="{38370492-132D-CCA7-0C3C-2DE13B8C20EA}"/>
          </ac:cxnSpMkLst>
        </pc:cxnChg>
      </pc:sldChg>
      <pc:sldChg chg="addSp delSp modSp add mod">
        <pc:chgData name="Martin Kadlec" userId="3205de00-6529-47fd-8c15-7815d816c2df" providerId="ADAL" clId="{AF12FADE-7524-4D8E-9B9A-50227503198B}" dt="2023-02-12T07:21:58.908" v="4382" actId="478"/>
        <pc:sldMkLst>
          <pc:docMk/>
          <pc:sldMk cId="475788689" sldId="279"/>
        </pc:sldMkLst>
        <pc:spChg chg="mod">
          <ac:chgData name="Martin Kadlec" userId="3205de00-6529-47fd-8c15-7815d816c2df" providerId="ADAL" clId="{AF12FADE-7524-4D8E-9B9A-50227503198B}" dt="2023-02-12T07:18:28.050" v="4379" actId="1035"/>
          <ac:spMkLst>
            <pc:docMk/>
            <pc:sldMk cId="475788689" sldId="279"/>
            <ac:spMk id="4" creationId="{5287166F-CA9A-336F-966A-3ACF8F5878F5}"/>
          </ac:spMkLst>
        </pc:spChg>
        <pc:spChg chg="del">
          <ac:chgData name="Martin Kadlec" userId="3205de00-6529-47fd-8c15-7815d816c2df" providerId="ADAL" clId="{AF12FADE-7524-4D8E-9B9A-50227503198B}" dt="2023-02-12T07:13:44.831" v="3878" actId="478"/>
          <ac:spMkLst>
            <pc:docMk/>
            <pc:sldMk cId="475788689" sldId="279"/>
            <ac:spMk id="19" creationId="{A70CE19A-31BF-339B-DCDE-7A8F6E04987B}"/>
          </ac:spMkLst>
        </pc:spChg>
        <pc:picChg chg="add del mod">
          <ac:chgData name="Martin Kadlec" userId="3205de00-6529-47fd-8c15-7815d816c2df" providerId="ADAL" clId="{AF12FADE-7524-4D8E-9B9A-50227503198B}" dt="2023-02-12T06:42:23.399" v="3861" actId="478"/>
          <ac:picMkLst>
            <pc:docMk/>
            <pc:sldMk cId="475788689" sldId="279"/>
            <ac:picMk id="5" creationId="{C64A2FB6-ABB5-23EE-92C6-9D213514F69B}"/>
          </ac:picMkLst>
        </pc:picChg>
        <pc:picChg chg="del">
          <ac:chgData name="Martin Kadlec" userId="3205de00-6529-47fd-8c15-7815d816c2df" providerId="ADAL" clId="{AF12FADE-7524-4D8E-9B9A-50227503198B}" dt="2023-02-12T06:41:39.914" v="3854" actId="478"/>
          <ac:picMkLst>
            <pc:docMk/>
            <pc:sldMk cId="475788689" sldId="279"/>
            <ac:picMk id="7" creationId="{927BC59D-C4FE-6385-2207-1690199CC6AF}"/>
          </ac:picMkLst>
        </pc:picChg>
        <pc:picChg chg="add mod">
          <ac:chgData name="Martin Kadlec" userId="3205de00-6529-47fd-8c15-7815d816c2df" providerId="ADAL" clId="{AF12FADE-7524-4D8E-9B9A-50227503198B}" dt="2023-02-12T07:15:17.277" v="3906" actId="1038"/>
          <ac:picMkLst>
            <pc:docMk/>
            <pc:sldMk cId="475788689" sldId="279"/>
            <ac:picMk id="8" creationId="{822CC082-F92D-1F66-B4A3-74512F1B49D3}"/>
          </ac:picMkLst>
        </pc:picChg>
        <pc:picChg chg="del">
          <ac:chgData name="Martin Kadlec" userId="3205de00-6529-47fd-8c15-7815d816c2df" providerId="ADAL" clId="{AF12FADE-7524-4D8E-9B9A-50227503198B}" dt="2023-02-12T06:41:36.311" v="3853" actId="478"/>
          <ac:picMkLst>
            <pc:docMk/>
            <pc:sldMk cId="475788689" sldId="279"/>
            <ac:picMk id="10" creationId="{55B0201E-D5A0-0D50-CFA3-9FB8C18C7782}"/>
          </ac:picMkLst>
        </pc:picChg>
        <pc:picChg chg="add del mod">
          <ac:chgData name="Martin Kadlec" userId="3205de00-6529-47fd-8c15-7815d816c2df" providerId="ADAL" clId="{AF12FADE-7524-4D8E-9B9A-50227503198B}" dt="2023-02-12T07:11:17.344" v="3871" actId="478"/>
          <ac:picMkLst>
            <pc:docMk/>
            <pc:sldMk cId="475788689" sldId="279"/>
            <ac:picMk id="11" creationId="{02663E00-73A2-2F19-AFC3-7B2BF386A158}"/>
          </ac:picMkLst>
        </pc:picChg>
        <pc:picChg chg="add del mod">
          <ac:chgData name="Martin Kadlec" userId="3205de00-6529-47fd-8c15-7815d816c2df" providerId="ADAL" clId="{AF12FADE-7524-4D8E-9B9A-50227503198B}" dt="2023-02-12T07:08:24.165" v="3870" actId="478"/>
          <ac:picMkLst>
            <pc:docMk/>
            <pc:sldMk cId="475788689" sldId="279"/>
            <ac:picMk id="16" creationId="{F26C26A6-6A46-3A87-8CE8-08E48FD6D8D1}"/>
          </ac:picMkLst>
        </pc:picChg>
        <pc:picChg chg="add mod">
          <ac:chgData name="Martin Kadlec" userId="3205de00-6529-47fd-8c15-7815d816c2df" providerId="ADAL" clId="{AF12FADE-7524-4D8E-9B9A-50227503198B}" dt="2023-02-12T07:15:21.166" v="3908" actId="1038"/>
          <ac:picMkLst>
            <pc:docMk/>
            <pc:sldMk cId="475788689" sldId="279"/>
            <ac:picMk id="18" creationId="{C09AEBFD-E650-77F7-BA5B-4996FD07B79D}"/>
          </ac:picMkLst>
        </pc:picChg>
        <pc:picChg chg="add mod">
          <ac:chgData name="Martin Kadlec" userId="3205de00-6529-47fd-8c15-7815d816c2df" providerId="ADAL" clId="{AF12FADE-7524-4D8E-9B9A-50227503198B}" dt="2023-02-12T07:15:15.347" v="3904" actId="1076"/>
          <ac:picMkLst>
            <pc:docMk/>
            <pc:sldMk cId="475788689" sldId="279"/>
            <ac:picMk id="21" creationId="{176133AD-AD35-34DD-FE6E-9A38E75052F9}"/>
          </ac:picMkLst>
        </pc:picChg>
        <pc:picChg chg="add del">
          <ac:chgData name="Martin Kadlec" userId="3205de00-6529-47fd-8c15-7815d816c2df" providerId="ADAL" clId="{AF12FADE-7524-4D8E-9B9A-50227503198B}" dt="2023-02-12T07:21:58.908" v="4382" actId="478"/>
          <ac:picMkLst>
            <pc:docMk/>
            <pc:sldMk cId="475788689" sldId="279"/>
            <ac:picMk id="23" creationId="{B1A8A382-904A-CC07-0D2B-70537EACE526}"/>
          </ac:picMkLst>
        </pc:picChg>
        <pc:cxnChg chg="del">
          <ac:chgData name="Martin Kadlec" userId="3205de00-6529-47fd-8c15-7815d816c2df" providerId="ADAL" clId="{AF12FADE-7524-4D8E-9B9A-50227503198B}" dt="2023-02-12T06:41:41.903" v="3855" actId="478"/>
          <ac:cxnSpMkLst>
            <pc:docMk/>
            <pc:sldMk cId="475788689" sldId="279"/>
            <ac:cxnSpMk id="13" creationId="{2564424C-07BE-62B1-2E5E-F278A2677D73}"/>
          </ac:cxnSpMkLst>
        </pc:cxnChg>
        <pc:cxnChg chg="del">
          <ac:chgData name="Martin Kadlec" userId="3205de00-6529-47fd-8c15-7815d816c2df" providerId="ADAL" clId="{AF12FADE-7524-4D8E-9B9A-50227503198B}" dt="2023-02-12T06:41:43.962" v="3856" actId="478"/>
          <ac:cxnSpMkLst>
            <pc:docMk/>
            <pc:sldMk cId="475788689" sldId="279"/>
            <ac:cxnSpMk id="15" creationId="{38370492-132D-CCA7-0C3C-2DE13B8C20EA}"/>
          </ac:cxnSpMkLst>
        </pc:cxnChg>
      </pc:sldChg>
      <pc:sldChg chg="addSp delSp modSp add mod">
        <pc:chgData name="Martin Kadlec" userId="3205de00-6529-47fd-8c15-7815d816c2df" providerId="ADAL" clId="{AF12FADE-7524-4D8E-9B9A-50227503198B}" dt="2023-02-12T07:32:09.345" v="4889" actId="20577"/>
        <pc:sldMkLst>
          <pc:docMk/>
          <pc:sldMk cId="1094217022" sldId="280"/>
        </pc:sldMkLst>
        <pc:spChg chg="mod">
          <ac:chgData name="Martin Kadlec" userId="3205de00-6529-47fd-8c15-7815d816c2df" providerId="ADAL" clId="{AF12FADE-7524-4D8E-9B9A-50227503198B}" dt="2023-02-12T07:30:34.359" v="4578" actId="1036"/>
          <ac:spMkLst>
            <pc:docMk/>
            <pc:sldMk cId="1094217022" sldId="280"/>
            <ac:spMk id="4" creationId="{5287166F-CA9A-336F-966A-3ACF8F5878F5}"/>
          </ac:spMkLst>
        </pc:spChg>
        <pc:spChg chg="add mod">
          <ac:chgData name="Martin Kadlec" userId="3205de00-6529-47fd-8c15-7815d816c2df" providerId="ADAL" clId="{AF12FADE-7524-4D8E-9B9A-50227503198B}" dt="2023-02-12T07:32:09.345" v="4889" actId="20577"/>
          <ac:spMkLst>
            <pc:docMk/>
            <pc:sldMk cId="1094217022" sldId="280"/>
            <ac:spMk id="6" creationId="{ED6F8AC2-F4CB-030D-F516-01F65D92FDE6}"/>
          </ac:spMkLst>
        </pc:spChg>
        <pc:picChg chg="add mod">
          <ac:chgData name="Martin Kadlec" userId="3205de00-6529-47fd-8c15-7815d816c2df" providerId="ADAL" clId="{AF12FADE-7524-4D8E-9B9A-50227503198B}" dt="2023-02-12T07:29:36.921" v="4399" actId="1076"/>
          <ac:picMkLst>
            <pc:docMk/>
            <pc:sldMk cId="1094217022" sldId="280"/>
            <ac:picMk id="5" creationId="{1281C154-CB31-C299-9C9A-378707A083B1}"/>
          </ac:picMkLst>
        </pc:picChg>
        <pc:picChg chg="del">
          <ac:chgData name="Martin Kadlec" userId="3205de00-6529-47fd-8c15-7815d816c2df" providerId="ADAL" clId="{AF12FADE-7524-4D8E-9B9A-50227503198B}" dt="2023-02-12T07:22:04.610" v="4384" actId="478"/>
          <ac:picMkLst>
            <pc:docMk/>
            <pc:sldMk cId="1094217022" sldId="280"/>
            <ac:picMk id="8" creationId="{822CC082-F92D-1F66-B4A3-74512F1B49D3}"/>
          </ac:picMkLst>
        </pc:picChg>
        <pc:picChg chg="del">
          <ac:chgData name="Martin Kadlec" userId="3205de00-6529-47fd-8c15-7815d816c2df" providerId="ADAL" clId="{AF12FADE-7524-4D8E-9B9A-50227503198B}" dt="2023-02-12T07:22:05.704" v="4385" actId="478"/>
          <ac:picMkLst>
            <pc:docMk/>
            <pc:sldMk cId="1094217022" sldId="280"/>
            <ac:picMk id="18" creationId="{C09AEBFD-E650-77F7-BA5B-4996FD07B79D}"/>
          </ac:picMkLst>
        </pc:picChg>
        <pc:picChg chg="del">
          <ac:chgData name="Martin Kadlec" userId="3205de00-6529-47fd-8c15-7815d816c2df" providerId="ADAL" clId="{AF12FADE-7524-4D8E-9B9A-50227503198B}" dt="2023-02-12T07:22:09.106" v="4387" actId="478"/>
          <ac:picMkLst>
            <pc:docMk/>
            <pc:sldMk cId="1094217022" sldId="280"/>
            <ac:picMk id="21" creationId="{176133AD-AD35-34DD-FE6E-9A38E75052F9}"/>
          </ac:picMkLst>
        </pc:picChg>
        <pc:picChg chg="mod">
          <ac:chgData name="Martin Kadlec" userId="3205de00-6529-47fd-8c15-7815d816c2df" providerId="ADAL" clId="{AF12FADE-7524-4D8E-9B9A-50227503198B}" dt="2023-02-12T07:29:25.396" v="4394" actId="14100"/>
          <ac:picMkLst>
            <pc:docMk/>
            <pc:sldMk cId="1094217022" sldId="280"/>
            <ac:picMk id="23" creationId="{B1A8A382-904A-CC07-0D2B-70537EACE526}"/>
          </ac:picMkLst>
        </pc:picChg>
      </pc:sldChg>
      <pc:sldChg chg="addSp delSp modSp add mod">
        <pc:chgData name="Martin Kadlec" userId="3205de00-6529-47fd-8c15-7815d816c2df" providerId="ADAL" clId="{AF12FADE-7524-4D8E-9B9A-50227503198B}" dt="2023-02-12T07:57:19.329" v="5521" actId="313"/>
        <pc:sldMkLst>
          <pc:docMk/>
          <pc:sldMk cId="1800905559" sldId="281"/>
        </pc:sldMkLst>
        <pc:spChg chg="mod">
          <ac:chgData name="Martin Kadlec" userId="3205de00-6529-47fd-8c15-7815d816c2df" providerId="ADAL" clId="{AF12FADE-7524-4D8E-9B9A-50227503198B}" dt="2023-02-12T07:57:19.329" v="5521" actId="313"/>
          <ac:spMkLst>
            <pc:docMk/>
            <pc:sldMk cId="1800905559" sldId="281"/>
            <ac:spMk id="4" creationId="{5287166F-CA9A-336F-966A-3ACF8F5878F5}"/>
          </ac:spMkLst>
        </pc:spChg>
        <pc:spChg chg="mod">
          <ac:chgData name="Martin Kadlec" userId="3205de00-6529-47fd-8c15-7815d816c2df" providerId="ADAL" clId="{AF12FADE-7524-4D8E-9B9A-50227503198B}" dt="2023-02-12T07:56:26.377" v="5415" actId="20577"/>
          <ac:spMkLst>
            <pc:docMk/>
            <pc:sldMk cId="1800905559" sldId="281"/>
            <ac:spMk id="6" creationId="{ED6F8AC2-F4CB-030D-F516-01F65D92FDE6}"/>
          </ac:spMkLst>
        </pc:spChg>
        <pc:spChg chg="mod">
          <ac:chgData name="Martin Kadlec" userId="3205de00-6529-47fd-8c15-7815d816c2df" providerId="ADAL" clId="{AF12FADE-7524-4D8E-9B9A-50227503198B}" dt="2023-02-12T07:45:02.762" v="4929" actId="20577"/>
          <ac:spMkLst>
            <pc:docMk/>
            <pc:sldMk cId="1800905559" sldId="281"/>
            <ac:spMk id="12" creationId="{E7B17FAF-947A-4F5E-95D5-00C38437D07E}"/>
          </ac:spMkLst>
        </pc:spChg>
        <pc:picChg chg="del">
          <ac:chgData name="Martin Kadlec" userId="3205de00-6529-47fd-8c15-7815d816c2df" providerId="ADAL" clId="{AF12FADE-7524-4D8E-9B9A-50227503198B}" dt="2023-02-12T07:45:08.618" v="4931" actId="478"/>
          <ac:picMkLst>
            <pc:docMk/>
            <pc:sldMk cId="1800905559" sldId="281"/>
            <ac:picMk id="5" creationId="{1281C154-CB31-C299-9C9A-378707A083B1}"/>
          </ac:picMkLst>
        </pc:picChg>
        <pc:picChg chg="add del mod">
          <ac:chgData name="Martin Kadlec" userId="3205de00-6529-47fd-8c15-7815d816c2df" providerId="ADAL" clId="{AF12FADE-7524-4D8E-9B9A-50227503198B}" dt="2023-02-12T07:45:37.949" v="4935" actId="478"/>
          <ac:picMkLst>
            <pc:docMk/>
            <pc:sldMk cId="1800905559" sldId="281"/>
            <ac:picMk id="7" creationId="{8D0EB626-6B1D-EB46-6F60-C2E0A1C7E431}"/>
          </ac:picMkLst>
        </pc:picChg>
        <pc:picChg chg="add mod">
          <ac:chgData name="Martin Kadlec" userId="3205de00-6529-47fd-8c15-7815d816c2df" providerId="ADAL" clId="{AF12FADE-7524-4D8E-9B9A-50227503198B}" dt="2023-02-12T07:53:35.572" v="4949" actId="14100"/>
          <ac:picMkLst>
            <pc:docMk/>
            <pc:sldMk cId="1800905559" sldId="281"/>
            <ac:picMk id="9" creationId="{20F62A58-6DF7-4A77-ECCE-D0C7C8E04274}"/>
          </ac:picMkLst>
        </pc:picChg>
        <pc:picChg chg="add mod">
          <ac:chgData name="Martin Kadlec" userId="3205de00-6529-47fd-8c15-7815d816c2df" providerId="ADAL" clId="{AF12FADE-7524-4D8E-9B9A-50227503198B}" dt="2023-02-12T07:53:28.712" v="4945" actId="14100"/>
          <ac:picMkLst>
            <pc:docMk/>
            <pc:sldMk cId="1800905559" sldId="281"/>
            <ac:picMk id="11" creationId="{DE92EA7E-78CE-399A-0336-DD59EB6371E7}"/>
          </ac:picMkLst>
        </pc:picChg>
        <pc:picChg chg="del">
          <ac:chgData name="Martin Kadlec" userId="3205de00-6529-47fd-8c15-7815d816c2df" providerId="ADAL" clId="{AF12FADE-7524-4D8E-9B9A-50227503198B}" dt="2023-02-12T07:45:07.307" v="4930" actId="478"/>
          <ac:picMkLst>
            <pc:docMk/>
            <pc:sldMk cId="1800905559" sldId="281"/>
            <ac:picMk id="23" creationId="{B1A8A382-904A-CC07-0D2B-70537EACE526}"/>
          </ac:picMkLst>
        </pc:picChg>
      </pc:sldChg>
      <pc:sldChg chg="add">
        <pc:chgData name="Martin Kadlec" userId="3205de00-6529-47fd-8c15-7815d816c2df" providerId="ADAL" clId="{AF12FADE-7524-4D8E-9B9A-50227503198B}" dt="2023-02-16T09:06:04.502" v="5821"/>
        <pc:sldMkLst>
          <pc:docMk/>
          <pc:sldMk cId="3274222231" sldId="282"/>
        </pc:sldMkLst>
      </pc:sldChg>
      <pc:sldMasterChg chg="modSp mod modSldLayout">
        <pc:chgData name="Martin Kadlec" userId="3205de00-6529-47fd-8c15-7815d816c2df" providerId="ADAL" clId="{AF12FADE-7524-4D8E-9B9A-50227503198B}" dt="2023-02-13T08:48:33.170" v="5820" actId="20577"/>
        <pc:sldMasterMkLst>
          <pc:docMk/>
          <pc:sldMasterMk cId="0" sldId="2147483648"/>
        </pc:sldMasterMkLst>
        <pc:spChg chg="mod">
          <ac:chgData name="Martin Kadlec" userId="3205de00-6529-47fd-8c15-7815d816c2df" providerId="ADAL" clId="{AF12FADE-7524-4D8E-9B9A-50227503198B}" dt="2023-02-13T08:48:33.170" v="5820" actId="20577"/>
          <ac:spMkLst>
            <pc:docMk/>
            <pc:sldMasterMk cId="0" sldId="2147483648"/>
            <ac:spMk id="8" creationId="{BB30240D-D0A4-4E0E-A40F-BCB4FEB29AEF}"/>
          </ac:spMkLst>
        </pc:spChg>
        <pc:sldLayoutChg chg="modSp mod">
          <pc:chgData name="Martin Kadlec" userId="3205de00-6529-47fd-8c15-7815d816c2df" providerId="ADAL" clId="{AF12FADE-7524-4D8E-9B9A-50227503198B}" dt="2023-02-13T08:48:14.072" v="5818" actId="6549"/>
          <pc:sldLayoutMkLst>
            <pc:docMk/>
            <pc:sldMasterMk cId="0" sldId="2147483648"/>
            <pc:sldLayoutMk cId="0" sldId="2147483649"/>
          </pc:sldLayoutMkLst>
          <pc:spChg chg="mod">
            <ac:chgData name="Martin Kadlec" userId="3205de00-6529-47fd-8c15-7815d816c2df" providerId="ADAL" clId="{AF12FADE-7524-4D8E-9B9A-50227503198B}" dt="2023-02-13T08:48:14.072" v="5818" actId="6549"/>
            <ac:spMkLst>
              <pc:docMk/>
              <pc:sldMasterMk cId="0" sldId="2147483648"/>
              <pc:sldLayoutMk cId="0" sldId="2147483649"/>
              <ac:spMk id="4" creationId="{00000000-0000-0000-0000-000000000000}"/>
            </ac:spMkLst>
          </pc:spChg>
        </pc:sldLayoutChg>
      </pc:sldMasterChg>
    </pc:docChg>
  </pc:docChgLst>
  <pc:docChgLst>
    <pc:chgData name="Martin Kadlec" userId="3205de00-6529-47fd-8c15-7815d816c2df" providerId="ADAL" clId="{927E9E5D-B865-4A7D-8789-A494CDACC681}"/>
    <pc:docChg chg="undo custSel addSld modSld modMainMaster">
      <pc:chgData name="Martin Kadlec" userId="3205de00-6529-47fd-8c15-7815d816c2df" providerId="ADAL" clId="{927E9E5D-B865-4A7D-8789-A494CDACC681}" dt="2022-02-15T19:29:33.458" v="5398" actId="1036"/>
      <pc:docMkLst>
        <pc:docMk/>
      </pc:docMkLst>
      <pc:sldChg chg="addSp modSp mod">
        <pc:chgData name="Martin Kadlec" userId="3205de00-6529-47fd-8c15-7815d816c2df" providerId="ADAL" clId="{927E9E5D-B865-4A7D-8789-A494CDACC681}" dt="2022-02-13T09:25:55.406" v="4780" actId="208"/>
        <pc:sldMkLst>
          <pc:docMk/>
          <pc:sldMk cId="0" sldId="256"/>
        </pc:sldMkLst>
        <pc:spChg chg="add mod">
          <ac:chgData name="Martin Kadlec" userId="3205de00-6529-47fd-8c15-7815d816c2df" providerId="ADAL" clId="{927E9E5D-B865-4A7D-8789-A494CDACC681}" dt="2022-02-13T09:25:55.406" v="4780" actId="208"/>
          <ac:spMkLst>
            <pc:docMk/>
            <pc:sldMk cId="0" sldId="256"/>
            <ac:spMk id="2" creationId="{A21E301D-D640-48F7-9AF6-E49AA567C589}"/>
          </ac:spMkLst>
        </pc:spChg>
        <pc:spChg chg="mod">
          <ac:chgData name="Martin Kadlec" userId="3205de00-6529-47fd-8c15-7815d816c2df" providerId="ADAL" clId="{927E9E5D-B865-4A7D-8789-A494CDACC681}" dt="2022-02-06T16:56:53.526" v="86" actId="20577"/>
          <ac:spMkLst>
            <pc:docMk/>
            <pc:sldMk cId="0" sldId="256"/>
            <ac:spMk id="4" creationId="{4AA6C805-D43D-9246-8F45-F7D14F2D25C7}"/>
          </ac:spMkLst>
        </pc:spChg>
      </pc:sldChg>
      <pc:sldChg chg="addSp delSp modSp mod">
        <pc:chgData name="Martin Kadlec" userId="3205de00-6529-47fd-8c15-7815d816c2df" providerId="ADAL" clId="{927E9E5D-B865-4A7D-8789-A494CDACC681}" dt="2022-02-13T09:15:04.957" v="4732" actId="478"/>
        <pc:sldMkLst>
          <pc:docMk/>
          <pc:sldMk cId="0" sldId="257"/>
        </pc:sldMkLst>
        <pc:spChg chg="del">
          <ac:chgData name="Martin Kadlec" userId="3205de00-6529-47fd-8c15-7815d816c2df" providerId="ADAL" clId="{927E9E5D-B865-4A7D-8789-A494CDACC681}" dt="2022-02-13T09:15:04.957" v="4732" actId="478"/>
          <ac:spMkLst>
            <pc:docMk/>
            <pc:sldMk cId="0" sldId="257"/>
            <ac:spMk id="5" creationId="{00000000-0000-0000-0000-000000000000}"/>
          </ac:spMkLst>
        </pc:spChg>
        <pc:spChg chg="mod">
          <ac:chgData name="Martin Kadlec" userId="3205de00-6529-47fd-8c15-7815d816c2df" providerId="ADAL" clId="{927E9E5D-B865-4A7D-8789-A494CDACC681}" dt="2022-02-06T16:57:42.216" v="114" actId="20577"/>
          <ac:spMkLst>
            <pc:docMk/>
            <pc:sldMk cId="0" sldId="257"/>
            <ac:spMk id="6" creationId="{00000000-0000-0000-0000-000000000000}"/>
          </ac:spMkLst>
        </pc:spChg>
        <pc:spChg chg="mod">
          <ac:chgData name="Martin Kadlec" userId="3205de00-6529-47fd-8c15-7815d816c2df" providerId="ADAL" clId="{927E9E5D-B865-4A7D-8789-A494CDACC681}" dt="2022-02-06T16:57:07.456" v="90" actId="20577"/>
          <ac:spMkLst>
            <pc:docMk/>
            <pc:sldMk cId="0" sldId="257"/>
            <ac:spMk id="12" creationId="{E7B17FAF-947A-4F5E-95D5-00C38437D07E}"/>
          </ac:spMkLst>
        </pc:spChg>
        <pc:picChg chg="del">
          <ac:chgData name="Martin Kadlec" userId="3205de00-6529-47fd-8c15-7815d816c2df" providerId="ADAL" clId="{927E9E5D-B865-4A7D-8789-A494CDACC681}" dt="2022-02-13T08:46:15.160" v="3909" actId="478"/>
          <ac:picMkLst>
            <pc:docMk/>
            <pc:sldMk cId="0" sldId="257"/>
            <ac:picMk id="3" creationId="{669A5878-ABA8-4960-8DC9-EC834B0BF6FB}"/>
          </ac:picMkLst>
        </pc:picChg>
        <pc:picChg chg="add mod ord">
          <ac:chgData name="Martin Kadlec" userId="3205de00-6529-47fd-8c15-7815d816c2df" providerId="ADAL" clId="{927E9E5D-B865-4A7D-8789-A494CDACC681}" dt="2022-02-13T08:46:37.892" v="3921" actId="1035"/>
          <ac:picMkLst>
            <pc:docMk/>
            <pc:sldMk cId="0" sldId="257"/>
            <ac:picMk id="7" creationId="{80070DE5-13BE-420E-8743-C44F7D5FD2CD}"/>
          </ac:picMkLst>
        </pc:picChg>
        <pc:picChg chg="mod">
          <ac:chgData name="Martin Kadlec" userId="3205de00-6529-47fd-8c15-7815d816c2df" providerId="ADAL" clId="{927E9E5D-B865-4A7D-8789-A494CDACC681}" dt="2022-02-06T16:58:11.939" v="120" actId="14100"/>
          <ac:picMkLst>
            <pc:docMk/>
            <pc:sldMk cId="0" sldId="257"/>
            <ac:picMk id="2050" creationId="{00000000-0000-0000-0000-000000000000}"/>
          </ac:picMkLst>
        </pc:picChg>
        <pc:cxnChg chg="add mod">
          <ac:chgData name="Martin Kadlec" userId="3205de00-6529-47fd-8c15-7815d816c2df" providerId="ADAL" clId="{927E9E5D-B865-4A7D-8789-A494CDACC681}" dt="2022-02-13T08:46:46.437" v="3929" actId="1035"/>
          <ac:cxnSpMkLst>
            <pc:docMk/>
            <pc:sldMk cId="0" sldId="257"/>
            <ac:cxnSpMk id="4" creationId="{FEBBDFA8-75AD-4F61-9C23-4B7CBAB1DBC9}"/>
          </ac:cxnSpMkLst>
        </pc:cxnChg>
        <pc:cxnChg chg="add del mod">
          <ac:chgData name="Martin Kadlec" userId="3205de00-6529-47fd-8c15-7815d816c2df" providerId="ADAL" clId="{927E9E5D-B865-4A7D-8789-A494CDACC681}" dt="2022-02-09T11:13:47.677" v="202" actId="478"/>
          <ac:cxnSpMkLst>
            <pc:docMk/>
            <pc:sldMk cId="0" sldId="257"/>
            <ac:cxnSpMk id="8" creationId="{9EBAAAA8-3355-4A81-BD89-B164847C9F39}"/>
          </ac:cxnSpMkLst>
        </pc:cxnChg>
        <pc:cxnChg chg="add mod">
          <ac:chgData name="Martin Kadlec" userId="3205de00-6529-47fd-8c15-7815d816c2df" providerId="ADAL" clId="{927E9E5D-B865-4A7D-8789-A494CDACC681}" dt="2022-02-13T08:46:43.155" v="3924" actId="1035"/>
          <ac:cxnSpMkLst>
            <pc:docMk/>
            <pc:sldMk cId="0" sldId="257"/>
            <ac:cxnSpMk id="10" creationId="{AD5C13B6-BDF3-4749-B543-E18E76D37461}"/>
          </ac:cxnSpMkLst>
        </pc:cxnChg>
      </pc:sldChg>
      <pc:sldChg chg="addSp delSp modSp mod modNotesTx">
        <pc:chgData name="Martin Kadlec" userId="3205de00-6529-47fd-8c15-7815d816c2df" providerId="ADAL" clId="{927E9E5D-B865-4A7D-8789-A494CDACC681}" dt="2022-02-13T09:15:00.924" v="4731" actId="478"/>
        <pc:sldMkLst>
          <pc:docMk/>
          <pc:sldMk cId="2976999882" sldId="289"/>
        </pc:sldMkLst>
        <pc:spChg chg="del">
          <ac:chgData name="Martin Kadlec" userId="3205de00-6529-47fd-8c15-7815d816c2df" providerId="ADAL" clId="{927E9E5D-B865-4A7D-8789-A494CDACC681}" dt="2022-02-13T09:15:00.924" v="4731" actId="478"/>
          <ac:spMkLst>
            <pc:docMk/>
            <pc:sldMk cId="2976999882" sldId="289"/>
            <ac:spMk id="5" creationId="{00000000-0000-0000-0000-000000000000}"/>
          </ac:spMkLst>
        </pc:spChg>
        <pc:spChg chg="del">
          <ac:chgData name="Martin Kadlec" userId="3205de00-6529-47fd-8c15-7815d816c2df" providerId="ADAL" clId="{927E9E5D-B865-4A7D-8789-A494CDACC681}" dt="2022-02-06T16:58:46.167" v="140" actId="478"/>
          <ac:spMkLst>
            <pc:docMk/>
            <pc:sldMk cId="2976999882" sldId="289"/>
            <ac:spMk id="6" creationId="{00000000-0000-0000-0000-000000000000}"/>
          </ac:spMkLst>
        </pc:spChg>
        <pc:spChg chg="add mod">
          <ac:chgData name="Martin Kadlec" userId="3205de00-6529-47fd-8c15-7815d816c2df" providerId="ADAL" clId="{927E9E5D-B865-4A7D-8789-A494CDACC681}" dt="2022-02-06T16:58:46.883" v="141"/>
          <ac:spMkLst>
            <pc:docMk/>
            <pc:sldMk cId="2976999882" sldId="289"/>
            <ac:spMk id="7" creationId="{F6F4332E-560D-4EC0-9FE0-DBC19DADF907}"/>
          </ac:spMkLst>
        </pc:spChg>
        <pc:spChg chg="mod">
          <ac:chgData name="Martin Kadlec" userId="3205de00-6529-47fd-8c15-7815d816c2df" providerId="ADAL" clId="{927E9E5D-B865-4A7D-8789-A494CDACC681}" dt="2022-02-06T16:58:33.089" v="139" actId="20577"/>
          <ac:spMkLst>
            <pc:docMk/>
            <pc:sldMk cId="2976999882" sldId="289"/>
            <ac:spMk id="12" creationId="{E7B17FAF-947A-4F5E-95D5-00C38437D07E}"/>
          </ac:spMkLst>
        </pc:spChg>
        <pc:spChg chg="mod">
          <ac:chgData name="Martin Kadlec" userId="3205de00-6529-47fd-8c15-7815d816c2df" providerId="ADAL" clId="{927E9E5D-B865-4A7D-8789-A494CDACC681}" dt="2022-02-13T08:48:41.221" v="3936" actId="20577"/>
          <ac:spMkLst>
            <pc:docMk/>
            <pc:sldMk cId="2976999882" sldId="289"/>
            <ac:spMk id="13" creationId="{D0B4AA5C-F0E3-4690-AC1F-732F44DAC711}"/>
          </ac:spMkLst>
        </pc:spChg>
        <pc:picChg chg="add mod">
          <ac:chgData name="Martin Kadlec" userId="3205de00-6529-47fd-8c15-7815d816c2df" providerId="ADAL" clId="{927E9E5D-B865-4A7D-8789-A494CDACC681}" dt="2022-02-06T16:59:09.305" v="148"/>
          <ac:picMkLst>
            <pc:docMk/>
            <pc:sldMk cId="2976999882" sldId="289"/>
            <ac:picMk id="8" creationId="{4E4ACB60-9F9D-4A3D-A138-B84C0C2667FB}"/>
          </ac:picMkLst>
        </pc:picChg>
        <pc:picChg chg="del mod">
          <ac:chgData name="Martin Kadlec" userId="3205de00-6529-47fd-8c15-7815d816c2df" providerId="ADAL" clId="{927E9E5D-B865-4A7D-8789-A494CDACC681}" dt="2022-02-06T16:59:08.862" v="147" actId="478"/>
          <ac:picMkLst>
            <pc:docMk/>
            <pc:sldMk cId="2976999882" sldId="289"/>
            <ac:picMk id="2050" creationId="{00000000-0000-0000-0000-000000000000}"/>
          </ac:picMkLst>
        </pc:picChg>
      </pc:sldChg>
      <pc:sldChg chg="addSp delSp modSp mod modNotesTx">
        <pc:chgData name="Martin Kadlec" userId="3205de00-6529-47fd-8c15-7815d816c2df" providerId="ADAL" clId="{927E9E5D-B865-4A7D-8789-A494CDACC681}" dt="2022-02-15T19:25:30.466" v="5366" actId="113"/>
        <pc:sldMkLst>
          <pc:docMk/>
          <pc:sldMk cId="341666097" sldId="290"/>
        </pc:sldMkLst>
        <pc:spChg chg="del">
          <ac:chgData name="Martin Kadlec" userId="3205de00-6529-47fd-8c15-7815d816c2df" providerId="ADAL" clId="{927E9E5D-B865-4A7D-8789-A494CDACC681}" dt="2022-02-13T09:14:47.201" v="4728" actId="478"/>
          <ac:spMkLst>
            <pc:docMk/>
            <pc:sldMk cId="341666097" sldId="290"/>
            <ac:spMk id="5" creationId="{00000000-0000-0000-0000-000000000000}"/>
          </ac:spMkLst>
        </pc:spChg>
        <pc:spChg chg="del">
          <ac:chgData name="Martin Kadlec" userId="3205de00-6529-47fd-8c15-7815d816c2df" providerId="ADAL" clId="{927E9E5D-B865-4A7D-8789-A494CDACC681}" dt="2022-02-06T16:58:51.688" v="142" actId="478"/>
          <ac:spMkLst>
            <pc:docMk/>
            <pc:sldMk cId="341666097" sldId="290"/>
            <ac:spMk id="6" creationId="{00000000-0000-0000-0000-000000000000}"/>
          </ac:spMkLst>
        </pc:spChg>
        <pc:spChg chg="add mod">
          <ac:chgData name="Martin Kadlec" userId="3205de00-6529-47fd-8c15-7815d816c2df" providerId="ADAL" clId="{927E9E5D-B865-4A7D-8789-A494CDACC681}" dt="2022-02-15T19:25:30.466" v="5366" actId="113"/>
          <ac:spMkLst>
            <pc:docMk/>
            <pc:sldMk cId="341666097" sldId="290"/>
            <ac:spMk id="8" creationId="{2F9A110A-B520-45FE-A4BE-C09A6725A07C}"/>
          </ac:spMkLst>
        </pc:spChg>
        <pc:spChg chg="add mod">
          <ac:chgData name="Martin Kadlec" userId="3205de00-6529-47fd-8c15-7815d816c2df" providerId="ADAL" clId="{927E9E5D-B865-4A7D-8789-A494CDACC681}" dt="2022-02-06T16:58:52.050" v="143"/>
          <ac:spMkLst>
            <pc:docMk/>
            <pc:sldMk cId="341666097" sldId="290"/>
            <ac:spMk id="9" creationId="{04668D51-541E-43D5-8A54-24857C00F71A}"/>
          </ac:spMkLst>
        </pc:spChg>
        <pc:spChg chg="mod">
          <ac:chgData name="Martin Kadlec" userId="3205de00-6529-47fd-8c15-7815d816c2df" providerId="ADAL" clId="{927E9E5D-B865-4A7D-8789-A494CDACC681}" dt="2022-02-09T11:58:25.350" v="2551" actId="5793"/>
          <ac:spMkLst>
            <pc:docMk/>
            <pc:sldMk cId="341666097" sldId="290"/>
            <ac:spMk id="12" creationId="{E7B17FAF-947A-4F5E-95D5-00C38437D07E}"/>
          </ac:spMkLst>
        </pc:spChg>
        <pc:spChg chg="mod">
          <ac:chgData name="Martin Kadlec" userId="3205de00-6529-47fd-8c15-7815d816c2df" providerId="ADAL" clId="{927E9E5D-B865-4A7D-8789-A494CDACC681}" dt="2022-02-15T19:12:15.834" v="5364" actId="20577"/>
          <ac:spMkLst>
            <pc:docMk/>
            <pc:sldMk cId="341666097" sldId="290"/>
            <ac:spMk id="13" creationId="{D0B4AA5C-F0E3-4690-AC1F-732F44DAC711}"/>
          </ac:spMkLst>
        </pc:spChg>
        <pc:picChg chg="add del mod">
          <ac:chgData name="Martin Kadlec" userId="3205de00-6529-47fd-8c15-7815d816c2df" providerId="ADAL" clId="{927E9E5D-B865-4A7D-8789-A494CDACC681}" dt="2022-02-09T11:59:38.093" v="2639" actId="478"/>
          <ac:picMkLst>
            <pc:docMk/>
            <pc:sldMk cId="341666097" sldId="290"/>
            <ac:picMk id="3" creationId="{87CE44DD-80DD-45C7-AD11-2CE2A428BE91}"/>
          </ac:picMkLst>
        </pc:picChg>
        <pc:picChg chg="del mod">
          <ac:chgData name="Martin Kadlec" userId="3205de00-6529-47fd-8c15-7815d816c2df" providerId="ADAL" clId="{927E9E5D-B865-4A7D-8789-A494CDACC681}" dt="2022-02-06T16:59:47.674" v="156" actId="478"/>
          <ac:picMkLst>
            <pc:docMk/>
            <pc:sldMk cId="341666097" sldId="290"/>
            <ac:picMk id="8" creationId="{29B2B615-613E-46CF-8C08-656F9FE679A7}"/>
          </ac:picMkLst>
        </pc:picChg>
        <pc:picChg chg="add mod">
          <ac:chgData name="Martin Kadlec" userId="3205de00-6529-47fd-8c15-7815d816c2df" providerId="ADAL" clId="{927E9E5D-B865-4A7D-8789-A494CDACC681}" dt="2022-02-06T16:59:13.467" v="151"/>
          <ac:picMkLst>
            <pc:docMk/>
            <pc:sldMk cId="341666097" sldId="290"/>
            <ac:picMk id="10" creationId="{33E94915-131E-488F-AE2D-984EF875CA01}"/>
          </ac:picMkLst>
        </pc:picChg>
        <pc:picChg chg="del mod">
          <ac:chgData name="Martin Kadlec" userId="3205de00-6529-47fd-8c15-7815d816c2df" providerId="ADAL" clId="{927E9E5D-B865-4A7D-8789-A494CDACC681}" dt="2022-02-06T16:59:13.153" v="150" actId="478"/>
          <ac:picMkLst>
            <pc:docMk/>
            <pc:sldMk cId="341666097" sldId="290"/>
            <ac:picMk id="2050" creationId="{00000000-0000-0000-0000-000000000000}"/>
          </ac:picMkLst>
        </pc:picChg>
      </pc:sldChg>
      <pc:sldChg chg="addSp delSp modSp mod modNotesTx">
        <pc:chgData name="Martin Kadlec" userId="3205de00-6529-47fd-8c15-7815d816c2df" providerId="ADAL" clId="{927E9E5D-B865-4A7D-8789-A494CDACC681}" dt="2022-02-13T09:14:34.342" v="4725" actId="478"/>
        <pc:sldMkLst>
          <pc:docMk/>
          <pc:sldMk cId="3913386508" sldId="291"/>
        </pc:sldMkLst>
        <pc:spChg chg="del">
          <ac:chgData name="Martin Kadlec" userId="3205de00-6529-47fd-8c15-7815d816c2df" providerId="ADAL" clId="{927E9E5D-B865-4A7D-8789-A494CDACC681}" dt="2022-02-13T09:14:34.342" v="4725" actId="478"/>
          <ac:spMkLst>
            <pc:docMk/>
            <pc:sldMk cId="3913386508" sldId="291"/>
            <ac:spMk id="5" creationId="{00000000-0000-0000-0000-000000000000}"/>
          </ac:spMkLst>
        </pc:spChg>
        <pc:spChg chg="del">
          <ac:chgData name="Martin Kadlec" userId="3205de00-6529-47fd-8c15-7815d816c2df" providerId="ADAL" clId="{927E9E5D-B865-4A7D-8789-A494CDACC681}" dt="2022-02-06T16:58:57.827" v="144" actId="478"/>
          <ac:spMkLst>
            <pc:docMk/>
            <pc:sldMk cId="3913386508" sldId="291"/>
            <ac:spMk id="6" creationId="{00000000-0000-0000-0000-000000000000}"/>
          </ac:spMkLst>
        </pc:spChg>
        <pc:spChg chg="add mod">
          <ac:chgData name="Martin Kadlec" userId="3205de00-6529-47fd-8c15-7815d816c2df" providerId="ADAL" clId="{927E9E5D-B865-4A7D-8789-A494CDACC681}" dt="2022-02-06T16:58:58.274" v="145"/>
          <ac:spMkLst>
            <pc:docMk/>
            <pc:sldMk cId="3913386508" sldId="291"/>
            <ac:spMk id="7" creationId="{659B78ED-7561-4D37-88A3-B474E9E3C68F}"/>
          </ac:spMkLst>
        </pc:spChg>
        <pc:picChg chg="add mod">
          <ac:chgData name="Martin Kadlec" userId="3205de00-6529-47fd-8c15-7815d816c2df" providerId="ADAL" clId="{927E9E5D-B865-4A7D-8789-A494CDACC681}" dt="2022-02-06T16:59:18.292" v="154"/>
          <ac:picMkLst>
            <pc:docMk/>
            <pc:sldMk cId="3913386508" sldId="291"/>
            <ac:picMk id="8" creationId="{8F1D66D5-3997-499C-A6B5-095641F35EF8}"/>
          </ac:picMkLst>
        </pc:picChg>
        <pc:picChg chg="del mod">
          <ac:chgData name="Martin Kadlec" userId="3205de00-6529-47fd-8c15-7815d816c2df" providerId="ADAL" clId="{927E9E5D-B865-4A7D-8789-A494CDACC681}" dt="2022-02-06T16:59:17.607" v="153" actId="478"/>
          <ac:picMkLst>
            <pc:docMk/>
            <pc:sldMk cId="3913386508" sldId="291"/>
            <ac:picMk id="2050" creationId="{00000000-0000-0000-0000-000000000000}"/>
          </ac:picMkLst>
        </pc:picChg>
      </pc:sldChg>
      <pc:sldChg chg="delSp modSp add mod modNotesTx">
        <pc:chgData name="Martin Kadlec" userId="3205de00-6529-47fd-8c15-7815d816c2df" providerId="ADAL" clId="{927E9E5D-B865-4A7D-8789-A494CDACC681}" dt="2022-02-13T09:14:38.827" v="4726" actId="478"/>
        <pc:sldMkLst>
          <pc:docMk/>
          <pc:sldMk cId="2209551743" sldId="292"/>
        </pc:sldMkLst>
        <pc:spChg chg="del">
          <ac:chgData name="Martin Kadlec" userId="3205de00-6529-47fd-8c15-7815d816c2df" providerId="ADAL" clId="{927E9E5D-B865-4A7D-8789-A494CDACC681}" dt="2022-02-13T09:14:38.827" v="4726" actId="478"/>
          <ac:spMkLst>
            <pc:docMk/>
            <pc:sldMk cId="2209551743" sldId="292"/>
            <ac:spMk id="5" creationId="{00000000-0000-0000-0000-000000000000}"/>
          </ac:spMkLst>
        </pc:spChg>
        <pc:spChg chg="mod">
          <ac:chgData name="Martin Kadlec" userId="3205de00-6529-47fd-8c15-7815d816c2df" providerId="ADAL" clId="{927E9E5D-B865-4A7D-8789-A494CDACC681}" dt="2022-02-13T09:12:08.952" v="4474" actId="1076"/>
          <ac:spMkLst>
            <pc:docMk/>
            <pc:sldMk cId="2209551743" sldId="292"/>
            <ac:spMk id="12" creationId="{E7B17FAF-947A-4F5E-95D5-00C38437D07E}"/>
          </ac:spMkLst>
        </pc:spChg>
        <pc:spChg chg="mod">
          <ac:chgData name="Martin Kadlec" userId="3205de00-6529-47fd-8c15-7815d816c2df" providerId="ADAL" clId="{927E9E5D-B865-4A7D-8789-A494CDACC681}" dt="2022-02-13T09:05:46.085" v="4462" actId="20577"/>
          <ac:spMkLst>
            <pc:docMk/>
            <pc:sldMk cId="2209551743" sldId="292"/>
            <ac:spMk id="13" creationId="{D0B4AA5C-F0E3-4690-AC1F-732F44DAC711}"/>
          </ac:spMkLst>
        </pc:spChg>
      </pc:sldChg>
      <pc:sldChg chg="addSp delSp modSp add mod modNotesTx">
        <pc:chgData name="Martin Kadlec" userId="3205de00-6529-47fd-8c15-7815d816c2df" providerId="ADAL" clId="{927E9E5D-B865-4A7D-8789-A494CDACC681}" dt="2022-02-13T09:48:25.406" v="5044" actId="20577"/>
        <pc:sldMkLst>
          <pc:docMk/>
          <pc:sldMk cId="453544936" sldId="293"/>
        </pc:sldMkLst>
        <pc:spChg chg="del">
          <ac:chgData name="Martin Kadlec" userId="3205de00-6529-47fd-8c15-7815d816c2df" providerId="ADAL" clId="{927E9E5D-B865-4A7D-8789-A494CDACC681}" dt="2022-02-13T09:14:55.635" v="4730" actId="478"/>
          <ac:spMkLst>
            <pc:docMk/>
            <pc:sldMk cId="453544936" sldId="293"/>
            <ac:spMk id="5" creationId="{00000000-0000-0000-0000-000000000000}"/>
          </ac:spMkLst>
        </pc:spChg>
        <pc:spChg chg="mod">
          <ac:chgData name="Martin Kadlec" userId="3205de00-6529-47fd-8c15-7815d816c2df" providerId="ADAL" clId="{927E9E5D-B865-4A7D-8789-A494CDACC681}" dt="2022-02-09T11:27:30.573" v="808" actId="5793"/>
          <ac:spMkLst>
            <pc:docMk/>
            <pc:sldMk cId="453544936" sldId="293"/>
            <ac:spMk id="12" creationId="{E7B17FAF-947A-4F5E-95D5-00C38437D07E}"/>
          </ac:spMkLst>
        </pc:spChg>
        <pc:spChg chg="mod">
          <ac:chgData name="Martin Kadlec" userId="3205de00-6529-47fd-8c15-7815d816c2df" providerId="ADAL" clId="{927E9E5D-B865-4A7D-8789-A494CDACC681}" dt="2022-02-13T09:48:25.406" v="5044" actId="20577"/>
          <ac:spMkLst>
            <pc:docMk/>
            <pc:sldMk cId="453544936" sldId="293"/>
            <ac:spMk id="13" creationId="{D0B4AA5C-F0E3-4690-AC1F-732F44DAC711}"/>
          </ac:spMkLst>
        </pc:spChg>
        <pc:cxnChg chg="add mod">
          <ac:chgData name="Martin Kadlec" userId="3205de00-6529-47fd-8c15-7815d816c2df" providerId="ADAL" clId="{927E9E5D-B865-4A7D-8789-A494CDACC681}" dt="2022-02-13T09:46:56.185" v="4921" actId="1076"/>
          <ac:cxnSpMkLst>
            <pc:docMk/>
            <pc:sldMk cId="453544936" sldId="293"/>
            <ac:cxnSpMk id="3" creationId="{AE3842AB-EA7C-4914-BA79-FE67D69F80ED}"/>
          </ac:cxnSpMkLst>
        </pc:cxnChg>
      </pc:sldChg>
      <pc:sldChg chg="delSp modSp add mod">
        <pc:chgData name="Martin Kadlec" userId="3205de00-6529-47fd-8c15-7815d816c2df" providerId="ADAL" clId="{927E9E5D-B865-4A7D-8789-A494CDACC681}" dt="2022-02-13T09:14:25.995" v="4723" actId="478"/>
        <pc:sldMkLst>
          <pc:docMk/>
          <pc:sldMk cId="2736160283" sldId="294"/>
        </pc:sldMkLst>
        <pc:spChg chg="del">
          <ac:chgData name="Martin Kadlec" userId="3205de00-6529-47fd-8c15-7815d816c2df" providerId="ADAL" clId="{927E9E5D-B865-4A7D-8789-A494CDACC681}" dt="2022-02-13T09:14:25.995" v="4723" actId="478"/>
          <ac:spMkLst>
            <pc:docMk/>
            <pc:sldMk cId="2736160283" sldId="294"/>
            <ac:spMk id="5" creationId="{00000000-0000-0000-0000-000000000000}"/>
          </ac:spMkLst>
        </pc:spChg>
        <pc:spChg chg="mod">
          <ac:chgData name="Martin Kadlec" userId="3205de00-6529-47fd-8c15-7815d816c2df" providerId="ADAL" clId="{927E9E5D-B865-4A7D-8789-A494CDACC681}" dt="2022-02-09T12:14:09.770" v="3295" actId="12788"/>
          <ac:spMkLst>
            <pc:docMk/>
            <pc:sldMk cId="2736160283" sldId="294"/>
            <ac:spMk id="12" creationId="{E7B17FAF-947A-4F5E-95D5-00C38437D07E}"/>
          </ac:spMkLst>
        </pc:spChg>
      </pc:sldChg>
      <pc:sldChg chg="addSp delSp modSp add mod">
        <pc:chgData name="Martin Kadlec" userId="3205de00-6529-47fd-8c15-7815d816c2df" providerId="ADAL" clId="{927E9E5D-B865-4A7D-8789-A494CDACC681}" dt="2022-02-15T19:06:44.955" v="5201" actId="313"/>
        <pc:sldMkLst>
          <pc:docMk/>
          <pc:sldMk cId="3669053727" sldId="295"/>
        </pc:sldMkLst>
        <pc:spChg chg="del">
          <ac:chgData name="Martin Kadlec" userId="3205de00-6529-47fd-8c15-7815d816c2df" providerId="ADAL" clId="{927E9E5D-B865-4A7D-8789-A494CDACC681}" dt="2022-02-13T09:14:51.982" v="4729" actId="478"/>
          <ac:spMkLst>
            <pc:docMk/>
            <pc:sldMk cId="3669053727" sldId="295"/>
            <ac:spMk id="5" creationId="{00000000-0000-0000-0000-000000000000}"/>
          </ac:spMkLst>
        </pc:spChg>
        <pc:spChg chg="mod">
          <ac:chgData name="Martin Kadlec" userId="3205de00-6529-47fd-8c15-7815d816c2df" providerId="ADAL" clId="{927E9E5D-B865-4A7D-8789-A494CDACC681}" dt="2022-02-09T12:37:35.865" v="3546" actId="20577"/>
          <ac:spMkLst>
            <pc:docMk/>
            <pc:sldMk cId="3669053727" sldId="295"/>
            <ac:spMk id="12" creationId="{E7B17FAF-947A-4F5E-95D5-00C38437D07E}"/>
          </ac:spMkLst>
        </pc:spChg>
        <pc:spChg chg="del mod">
          <ac:chgData name="Martin Kadlec" userId="3205de00-6529-47fd-8c15-7815d816c2df" providerId="ADAL" clId="{927E9E5D-B865-4A7D-8789-A494CDACC681}" dt="2022-02-09T12:37:38.037" v="3548"/>
          <ac:spMkLst>
            <pc:docMk/>
            <pc:sldMk cId="3669053727" sldId="295"/>
            <ac:spMk id="13" creationId="{D0B4AA5C-F0E3-4690-AC1F-732F44DAC711}"/>
          </ac:spMkLst>
        </pc:spChg>
        <pc:graphicFrameChg chg="add mod modGraphic">
          <ac:chgData name="Martin Kadlec" userId="3205de00-6529-47fd-8c15-7815d816c2df" providerId="ADAL" clId="{927E9E5D-B865-4A7D-8789-A494CDACC681}" dt="2022-02-15T19:06:44.955" v="5201" actId="313"/>
          <ac:graphicFrameMkLst>
            <pc:docMk/>
            <pc:sldMk cId="3669053727" sldId="295"/>
            <ac:graphicFrameMk id="2" creationId="{6134B601-D9A4-4B11-B506-3F9948D2FF11}"/>
          </ac:graphicFrameMkLst>
        </pc:graphicFrameChg>
        <pc:graphicFrameChg chg="add del mod">
          <ac:chgData name="Martin Kadlec" userId="3205de00-6529-47fd-8c15-7815d816c2df" providerId="ADAL" clId="{927E9E5D-B865-4A7D-8789-A494CDACC681}" dt="2022-02-09T12:39:42.450" v="3592" actId="478"/>
          <ac:graphicFrameMkLst>
            <pc:docMk/>
            <pc:sldMk cId="3669053727" sldId="295"/>
            <ac:graphicFrameMk id="4" creationId="{3CA4F394-404C-4E5B-9023-EE960F439FCA}"/>
          </ac:graphicFrameMkLst>
        </pc:graphicFrameChg>
        <pc:graphicFrameChg chg="add del mod">
          <ac:chgData name="Martin Kadlec" userId="3205de00-6529-47fd-8c15-7815d816c2df" providerId="ADAL" clId="{927E9E5D-B865-4A7D-8789-A494CDACC681}" dt="2022-02-09T12:39:56.523" v="3595" actId="478"/>
          <ac:graphicFrameMkLst>
            <pc:docMk/>
            <pc:sldMk cId="3669053727" sldId="295"/>
            <ac:graphicFrameMk id="6" creationId="{84230235-0EF0-433B-9B93-04BC3DB445DF}"/>
          </ac:graphicFrameMkLst>
        </pc:graphicFrameChg>
        <pc:cxnChg chg="del">
          <ac:chgData name="Martin Kadlec" userId="3205de00-6529-47fd-8c15-7815d816c2df" providerId="ADAL" clId="{927E9E5D-B865-4A7D-8789-A494CDACC681}" dt="2022-02-09T12:37:08.820" v="3482" actId="478"/>
          <ac:cxnSpMkLst>
            <pc:docMk/>
            <pc:sldMk cId="3669053727" sldId="295"/>
            <ac:cxnSpMk id="3" creationId="{AE3842AB-EA7C-4914-BA79-FE67D69F80ED}"/>
          </ac:cxnSpMkLst>
        </pc:cxnChg>
      </pc:sldChg>
      <pc:sldChg chg="delSp modSp add mod">
        <pc:chgData name="Martin Kadlec" userId="3205de00-6529-47fd-8c15-7815d816c2df" providerId="ADAL" clId="{927E9E5D-B865-4A7D-8789-A494CDACC681}" dt="2022-02-15T19:29:33.458" v="5398" actId="1036"/>
        <pc:sldMkLst>
          <pc:docMk/>
          <pc:sldMk cId="2952421873" sldId="296"/>
        </pc:sldMkLst>
        <pc:spChg chg="del">
          <ac:chgData name="Martin Kadlec" userId="3205de00-6529-47fd-8c15-7815d816c2df" providerId="ADAL" clId="{927E9E5D-B865-4A7D-8789-A494CDACC681}" dt="2022-02-13T09:14:43.443" v="4727" actId="478"/>
          <ac:spMkLst>
            <pc:docMk/>
            <pc:sldMk cId="2952421873" sldId="296"/>
            <ac:spMk id="5" creationId="{00000000-0000-0000-0000-000000000000}"/>
          </ac:spMkLst>
        </pc:spChg>
        <pc:spChg chg="mod">
          <ac:chgData name="Martin Kadlec" userId="3205de00-6529-47fd-8c15-7815d816c2df" providerId="ADAL" clId="{927E9E5D-B865-4A7D-8789-A494CDACC681}" dt="2022-02-15T19:29:33.458" v="5398" actId="1036"/>
          <ac:spMkLst>
            <pc:docMk/>
            <pc:sldMk cId="2952421873" sldId="296"/>
            <ac:spMk id="8" creationId="{2F9A110A-B520-45FE-A4BE-C09A6725A07C}"/>
          </ac:spMkLst>
        </pc:spChg>
        <pc:spChg chg="mod">
          <ac:chgData name="Martin Kadlec" userId="3205de00-6529-47fd-8c15-7815d816c2df" providerId="ADAL" clId="{927E9E5D-B865-4A7D-8789-A494CDACC681}" dt="2022-02-13T09:00:28.574" v="4107" actId="20577"/>
          <ac:spMkLst>
            <pc:docMk/>
            <pc:sldMk cId="2952421873" sldId="296"/>
            <ac:spMk id="12" creationId="{E7B17FAF-947A-4F5E-95D5-00C38437D07E}"/>
          </ac:spMkLst>
        </pc:spChg>
        <pc:spChg chg="mod">
          <ac:chgData name="Martin Kadlec" userId="3205de00-6529-47fd-8c15-7815d816c2df" providerId="ADAL" clId="{927E9E5D-B865-4A7D-8789-A494CDACC681}" dt="2022-02-15T19:29:24.683" v="5387" actId="20577"/>
          <ac:spMkLst>
            <pc:docMk/>
            <pc:sldMk cId="2952421873" sldId="296"/>
            <ac:spMk id="13" creationId="{D0B4AA5C-F0E3-4690-AC1F-732F44DAC711}"/>
          </ac:spMkLst>
        </pc:spChg>
      </pc:sldChg>
      <pc:sldChg chg="addSp delSp modSp add mod">
        <pc:chgData name="Martin Kadlec" userId="3205de00-6529-47fd-8c15-7815d816c2df" providerId="ADAL" clId="{927E9E5D-B865-4A7D-8789-A494CDACC681}" dt="2022-02-13T09:14:30.514" v="4724" actId="478"/>
        <pc:sldMkLst>
          <pc:docMk/>
          <pc:sldMk cId="2322770498" sldId="297"/>
        </pc:sldMkLst>
        <pc:spChg chg="del">
          <ac:chgData name="Martin Kadlec" userId="3205de00-6529-47fd-8c15-7815d816c2df" providerId="ADAL" clId="{927E9E5D-B865-4A7D-8789-A494CDACC681}" dt="2022-02-13T09:14:30.514" v="4724" actId="478"/>
          <ac:spMkLst>
            <pc:docMk/>
            <pc:sldMk cId="2322770498" sldId="297"/>
            <ac:spMk id="5" creationId="{00000000-0000-0000-0000-000000000000}"/>
          </ac:spMkLst>
        </pc:spChg>
        <pc:spChg chg="add mod">
          <ac:chgData name="Martin Kadlec" userId="3205de00-6529-47fd-8c15-7815d816c2df" providerId="ADAL" clId="{927E9E5D-B865-4A7D-8789-A494CDACC681}" dt="2022-02-13T09:12:23.132" v="4492" actId="5793"/>
          <ac:spMkLst>
            <pc:docMk/>
            <pc:sldMk cId="2322770498" sldId="297"/>
            <ac:spMk id="6" creationId="{F189E7FA-C695-4DD6-997C-EC3AE25DF12B}"/>
          </ac:spMkLst>
        </pc:spChg>
        <pc:spChg chg="add mod">
          <ac:chgData name="Martin Kadlec" userId="3205de00-6529-47fd-8c15-7815d816c2df" providerId="ADAL" clId="{927E9E5D-B865-4A7D-8789-A494CDACC681}" dt="2022-02-13T09:13:56.206" v="4722" actId="20577"/>
          <ac:spMkLst>
            <pc:docMk/>
            <pc:sldMk cId="2322770498" sldId="297"/>
            <ac:spMk id="9" creationId="{867C2588-BF97-41BE-A7E3-8B457C6DEF5F}"/>
          </ac:spMkLst>
        </pc:spChg>
        <pc:spChg chg="del">
          <ac:chgData name="Martin Kadlec" userId="3205de00-6529-47fd-8c15-7815d816c2df" providerId="ADAL" clId="{927E9E5D-B865-4A7D-8789-A494CDACC681}" dt="2022-02-13T09:12:05.085" v="4473" actId="478"/>
          <ac:spMkLst>
            <pc:docMk/>
            <pc:sldMk cId="2322770498" sldId="297"/>
            <ac:spMk id="12" creationId="{E7B17FAF-947A-4F5E-95D5-00C38437D07E}"/>
          </ac:spMkLst>
        </pc:spChg>
      </pc:sldChg>
      <pc:sldMasterChg chg="addSp delSp modSp mod modSldLayout">
        <pc:chgData name="Martin Kadlec" userId="3205de00-6529-47fd-8c15-7815d816c2df" providerId="ADAL" clId="{927E9E5D-B865-4A7D-8789-A494CDACC681}" dt="2022-02-13T09:24:10.917" v="4777" actId="1038"/>
        <pc:sldMasterMkLst>
          <pc:docMk/>
          <pc:sldMasterMk cId="0" sldId="2147483648"/>
        </pc:sldMasterMkLst>
        <pc:spChg chg="add del mod">
          <ac:chgData name="Martin Kadlec" userId="3205de00-6529-47fd-8c15-7815d816c2df" providerId="ADAL" clId="{927E9E5D-B865-4A7D-8789-A494CDACC681}" dt="2022-02-13T09:21:53.316" v="4753" actId="478"/>
          <ac:spMkLst>
            <pc:docMk/>
            <pc:sldMasterMk cId="0" sldId="2147483648"/>
            <ac:spMk id="7" creationId="{63618784-8CD1-4E23-A509-039984D6EE66}"/>
          </ac:spMkLst>
        </pc:spChg>
        <pc:spChg chg="add mod">
          <ac:chgData name="Martin Kadlec" userId="3205de00-6529-47fd-8c15-7815d816c2df" providerId="ADAL" clId="{927E9E5D-B865-4A7D-8789-A494CDACC681}" dt="2022-02-13T09:24:10.917" v="4777" actId="1038"/>
          <ac:spMkLst>
            <pc:docMk/>
            <pc:sldMasterMk cId="0" sldId="2147483648"/>
            <ac:spMk id="8" creationId="{BB30240D-D0A4-4E0E-A40F-BCB4FEB29AEF}"/>
          </ac:spMkLst>
        </pc:spChg>
        <pc:sldLayoutChg chg="addSp delSp modSp mod">
          <pc:chgData name="Martin Kadlec" userId="3205de00-6529-47fd-8c15-7815d816c2df" providerId="ADAL" clId="{927E9E5D-B865-4A7D-8789-A494CDACC681}" dt="2022-02-13T09:22:54.238" v="4770" actId="21"/>
          <pc:sldLayoutMkLst>
            <pc:docMk/>
            <pc:sldMasterMk cId="0" sldId="2147483648"/>
            <pc:sldLayoutMk cId="0" sldId="2147483649"/>
          </pc:sldLayoutMkLst>
          <pc:spChg chg="add del mod">
            <ac:chgData name="Martin Kadlec" userId="3205de00-6529-47fd-8c15-7815d816c2df" providerId="ADAL" clId="{927E9E5D-B865-4A7D-8789-A494CDACC681}" dt="2022-02-13T09:22:54.238" v="4770" actId="21"/>
            <ac:spMkLst>
              <pc:docMk/>
              <pc:sldMasterMk cId="0" sldId="2147483648"/>
              <pc:sldLayoutMk cId="0" sldId="2147483649"/>
              <ac:spMk id="7" creationId="{60BE998F-033E-43F4-BF04-A8B50B238B4D}"/>
            </ac:spMkLst>
          </pc:spChg>
        </pc:sldLayoutChg>
      </pc:sldMasterChg>
    </pc:docChg>
  </pc:docChgLst>
  <pc:docChgLst>
    <pc:chgData name="Martin Kadlec" userId="3205de00-6529-47fd-8c15-7815d816c2df" providerId="ADAL" clId="{99D994C7-9E10-4DC7-94A9-73F03C59C936}"/>
    <pc:docChg chg="undo custSel addSld delSld modSld sldOrd modMainMaster">
      <pc:chgData name="Martin Kadlec" userId="3205de00-6529-47fd-8c15-7815d816c2df" providerId="ADAL" clId="{99D994C7-9E10-4DC7-94A9-73F03C59C936}" dt="2023-04-03T07:06:26.244" v="6366" actId="313"/>
      <pc:docMkLst>
        <pc:docMk/>
      </pc:docMkLst>
      <pc:sldChg chg="modSp mod">
        <pc:chgData name="Martin Kadlec" userId="3205de00-6529-47fd-8c15-7815d816c2df" providerId="ADAL" clId="{99D994C7-9E10-4DC7-94A9-73F03C59C936}" dt="2023-03-30T11:13:06.912" v="14" actId="108"/>
        <pc:sldMkLst>
          <pc:docMk/>
          <pc:sldMk cId="0" sldId="256"/>
        </pc:sldMkLst>
        <pc:spChg chg="mod">
          <ac:chgData name="Martin Kadlec" userId="3205de00-6529-47fd-8c15-7815d816c2df" providerId="ADAL" clId="{99D994C7-9E10-4DC7-94A9-73F03C59C936}" dt="2023-03-30T11:13:06.912" v="14" actId="108"/>
          <ac:spMkLst>
            <pc:docMk/>
            <pc:sldMk cId="0" sldId="256"/>
            <ac:spMk id="4" creationId="{4AA6C805-D43D-9246-8F45-F7D14F2D25C7}"/>
          </ac:spMkLst>
        </pc:spChg>
      </pc:sldChg>
      <pc:sldChg chg="del">
        <pc:chgData name="Martin Kadlec" userId="3205de00-6529-47fd-8c15-7815d816c2df" providerId="ADAL" clId="{99D994C7-9E10-4DC7-94A9-73F03C59C936}" dt="2023-03-30T13:00:02.102" v="2202" actId="47"/>
        <pc:sldMkLst>
          <pc:docMk/>
          <pc:sldMk cId="2372550586" sldId="264"/>
        </pc:sldMkLst>
      </pc:sldChg>
      <pc:sldChg chg="addSp delSp modSp mod">
        <pc:chgData name="Martin Kadlec" userId="3205de00-6529-47fd-8c15-7815d816c2df" providerId="ADAL" clId="{99D994C7-9E10-4DC7-94A9-73F03C59C936}" dt="2023-04-02T16:35:36.605" v="6348" actId="208"/>
        <pc:sldMkLst>
          <pc:docMk/>
          <pc:sldMk cId="3274222231" sldId="282"/>
        </pc:sldMkLst>
        <pc:spChg chg="add mod">
          <ac:chgData name="Martin Kadlec" userId="3205de00-6529-47fd-8c15-7815d816c2df" providerId="ADAL" clId="{99D994C7-9E10-4DC7-94A9-73F03C59C936}" dt="2023-04-02T16:35:07.927" v="6345" actId="14100"/>
          <ac:spMkLst>
            <pc:docMk/>
            <pc:sldMk cId="3274222231" sldId="282"/>
            <ac:spMk id="7" creationId="{929A466A-C1D2-C398-DFA0-315723B5BEFC}"/>
          </ac:spMkLst>
        </pc:spChg>
        <pc:spChg chg="add mod">
          <ac:chgData name="Martin Kadlec" userId="3205de00-6529-47fd-8c15-7815d816c2df" providerId="ADAL" clId="{99D994C7-9E10-4DC7-94A9-73F03C59C936}" dt="2023-04-02T16:30:47.346" v="6227"/>
          <ac:spMkLst>
            <pc:docMk/>
            <pc:sldMk cId="3274222231" sldId="282"/>
            <ac:spMk id="9" creationId="{B4BC52E5-E906-CAC9-FB22-28C8F3542FBE}"/>
          </ac:spMkLst>
        </pc:spChg>
        <pc:spChg chg="add mod">
          <ac:chgData name="Martin Kadlec" userId="3205de00-6529-47fd-8c15-7815d816c2df" providerId="ADAL" clId="{99D994C7-9E10-4DC7-94A9-73F03C59C936}" dt="2023-04-02T16:34:51.894" v="6341" actId="20577"/>
          <ac:spMkLst>
            <pc:docMk/>
            <pc:sldMk cId="3274222231" sldId="282"/>
            <ac:spMk id="10" creationId="{52B1F3E3-3E22-CCA2-9C2B-2602CA5FE61E}"/>
          </ac:spMkLst>
        </pc:spChg>
        <pc:spChg chg="mod">
          <ac:chgData name="Martin Kadlec" userId="3205de00-6529-47fd-8c15-7815d816c2df" providerId="ADAL" clId="{99D994C7-9E10-4DC7-94A9-73F03C59C936}" dt="2023-03-30T11:13:38.439" v="34" actId="20577"/>
          <ac:spMkLst>
            <pc:docMk/>
            <pc:sldMk cId="3274222231" sldId="282"/>
            <ac:spMk id="12" creationId="{E7B17FAF-947A-4F5E-95D5-00C38437D07E}"/>
          </ac:spMkLst>
        </pc:spChg>
        <pc:spChg chg="add mod">
          <ac:chgData name="Martin Kadlec" userId="3205de00-6529-47fd-8c15-7815d816c2df" providerId="ADAL" clId="{99D994C7-9E10-4DC7-94A9-73F03C59C936}" dt="2023-04-02T16:35:36.605" v="6348" actId="208"/>
          <ac:spMkLst>
            <pc:docMk/>
            <pc:sldMk cId="3274222231" sldId="282"/>
            <ac:spMk id="13" creationId="{AFAC34DF-74A5-5827-5DCD-4BC2A1C4B6A3}"/>
          </ac:spMkLst>
        </pc:spChg>
        <pc:spChg chg="del mod">
          <ac:chgData name="Martin Kadlec" userId="3205de00-6529-47fd-8c15-7815d816c2df" providerId="ADAL" clId="{99D994C7-9E10-4DC7-94A9-73F03C59C936}" dt="2023-04-02T16:29:00.357" v="6154" actId="478"/>
          <ac:spMkLst>
            <pc:docMk/>
            <pc:sldMk cId="3274222231" sldId="282"/>
            <ac:spMk id="21" creationId="{06ADD56B-931A-AE22-8531-4D68476334AF}"/>
          </ac:spMkLst>
        </pc:spChg>
        <pc:picChg chg="del">
          <ac:chgData name="Martin Kadlec" userId="3205de00-6529-47fd-8c15-7815d816c2df" providerId="ADAL" clId="{99D994C7-9E10-4DC7-94A9-73F03C59C936}" dt="2023-03-30T11:13:24.823" v="15" actId="478"/>
          <ac:picMkLst>
            <pc:docMk/>
            <pc:sldMk cId="3274222231" sldId="282"/>
            <ac:picMk id="3" creationId="{8331E692-64A4-7021-6DBA-42FFE79E1F7F}"/>
          </ac:picMkLst>
        </pc:picChg>
        <pc:picChg chg="add mod">
          <ac:chgData name="Martin Kadlec" userId="3205de00-6529-47fd-8c15-7815d816c2df" providerId="ADAL" clId="{99D994C7-9E10-4DC7-94A9-73F03C59C936}" dt="2023-04-02T16:35:02.024" v="6343" actId="14100"/>
          <ac:picMkLst>
            <pc:docMk/>
            <pc:sldMk cId="3274222231" sldId="282"/>
            <ac:picMk id="4" creationId="{BC5170B0-1546-0313-05FE-EF2BC11ED184}"/>
          </ac:picMkLst>
        </pc:picChg>
        <pc:picChg chg="del">
          <ac:chgData name="Martin Kadlec" userId="3205de00-6529-47fd-8c15-7815d816c2df" providerId="ADAL" clId="{99D994C7-9E10-4DC7-94A9-73F03C59C936}" dt="2023-03-30T11:13:26.434" v="16" actId="478"/>
          <ac:picMkLst>
            <pc:docMk/>
            <pc:sldMk cId="3274222231" sldId="282"/>
            <ac:picMk id="5" creationId="{F3457F33-595E-1757-A469-67A00BDB4C2F}"/>
          </ac:picMkLst>
        </pc:picChg>
        <pc:picChg chg="add mod">
          <ac:chgData name="Martin Kadlec" userId="3205de00-6529-47fd-8c15-7815d816c2df" providerId="ADAL" clId="{99D994C7-9E10-4DC7-94A9-73F03C59C936}" dt="2023-04-02T16:30:39.767" v="6226"/>
          <ac:picMkLst>
            <pc:docMk/>
            <pc:sldMk cId="3274222231" sldId="282"/>
            <ac:picMk id="8" creationId="{46E4758C-1250-E5AC-7DB4-8AA7437A09DA}"/>
          </ac:picMkLst>
        </pc:picChg>
        <pc:picChg chg="del">
          <ac:chgData name="Martin Kadlec" userId="3205de00-6529-47fd-8c15-7815d816c2df" providerId="ADAL" clId="{99D994C7-9E10-4DC7-94A9-73F03C59C936}" dt="2023-03-30T11:13:27.765" v="17" actId="478"/>
          <ac:picMkLst>
            <pc:docMk/>
            <pc:sldMk cId="3274222231" sldId="282"/>
            <ac:picMk id="11" creationId="{379110C1-07D5-FF13-7041-BF55E4C911A6}"/>
          </ac:picMkLst>
        </pc:picChg>
        <pc:picChg chg="del">
          <ac:chgData name="Martin Kadlec" userId="3205de00-6529-47fd-8c15-7815d816c2df" providerId="ADAL" clId="{99D994C7-9E10-4DC7-94A9-73F03C59C936}" dt="2023-03-30T11:13:29.061" v="18" actId="478"/>
          <ac:picMkLst>
            <pc:docMk/>
            <pc:sldMk cId="3274222231" sldId="282"/>
            <ac:picMk id="15" creationId="{3E14C770-5E8F-F11E-57E1-87BC637BC5AD}"/>
          </ac:picMkLst>
        </pc:picChg>
        <pc:picChg chg="del">
          <ac:chgData name="Martin Kadlec" userId="3205de00-6529-47fd-8c15-7815d816c2df" providerId="ADAL" clId="{99D994C7-9E10-4DC7-94A9-73F03C59C936}" dt="2023-04-02T16:28:57.233" v="6153" actId="478"/>
          <ac:picMkLst>
            <pc:docMk/>
            <pc:sldMk cId="3274222231" sldId="282"/>
            <ac:picMk id="2050" creationId="{00000000-0000-0000-0000-000000000000}"/>
          </ac:picMkLst>
        </pc:picChg>
      </pc:sldChg>
      <pc:sldChg chg="addSp delSp modSp mod">
        <pc:chgData name="Martin Kadlec" userId="3205de00-6529-47fd-8c15-7815d816c2df" providerId="ADAL" clId="{99D994C7-9E10-4DC7-94A9-73F03C59C936}" dt="2023-03-30T11:51:05.122" v="871" actId="20577"/>
        <pc:sldMkLst>
          <pc:docMk/>
          <pc:sldMk cId="389800819" sldId="283"/>
        </pc:sldMkLst>
        <pc:spChg chg="add mod">
          <ac:chgData name="Martin Kadlec" userId="3205de00-6529-47fd-8c15-7815d816c2df" providerId="ADAL" clId="{99D994C7-9E10-4DC7-94A9-73F03C59C936}" dt="2023-03-30T11:50:25.224" v="835" actId="20577"/>
          <ac:spMkLst>
            <pc:docMk/>
            <pc:sldMk cId="389800819" sldId="283"/>
            <ac:spMk id="3" creationId="{3F20B042-6D36-9AE8-2E82-D57295B248D5}"/>
          </ac:spMkLst>
        </pc:spChg>
        <pc:spChg chg="mod">
          <ac:chgData name="Martin Kadlec" userId="3205de00-6529-47fd-8c15-7815d816c2df" providerId="ADAL" clId="{99D994C7-9E10-4DC7-94A9-73F03C59C936}" dt="2023-03-30T11:45:39.954" v="712" actId="1076"/>
          <ac:spMkLst>
            <pc:docMk/>
            <pc:sldMk cId="389800819" sldId="283"/>
            <ac:spMk id="5" creationId="{93E5FEBF-41CC-DF80-5B8A-130563971355}"/>
          </ac:spMkLst>
        </pc:spChg>
        <pc:spChg chg="mod">
          <ac:chgData name="Martin Kadlec" userId="3205de00-6529-47fd-8c15-7815d816c2df" providerId="ADAL" clId="{99D994C7-9E10-4DC7-94A9-73F03C59C936}" dt="2023-03-30T11:51:05.122" v="871" actId="20577"/>
          <ac:spMkLst>
            <pc:docMk/>
            <pc:sldMk cId="389800819" sldId="283"/>
            <ac:spMk id="6" creationId="{00000000-0000-0000-0000-000000000000}"/>
          </ac:spMkLst>
        </pc:spChg>
        <pc:spChg chg="del">
          <ac:chgData name="Martin Kadlec" userId="3205de00-6529-47fd-8c15-7815d816c2df" providerId="ADAL" clId="{99D994C7-9E10-4DC7-94A9-73F03C59C936}" dt="2023-03-30T11:41:29.885" v="591" actId="478"/>
          <ac:spMkLst>
            <pc:docMk/>
            <pc:sldMk cId="389800819" sldId="283"/>
            <ac:spMk id="7" creationId="{2CAAD87F-96CB-7511-F3D8-2CDB6E1EA5E7}"/>
          </ac:spMkLst>
        </pc:spChg>
        <pc:spChg chg="del mod">
          <ac:chgData name="Martin Kadlec" userId="3205de00-6529-47fd-8c15-7815d816c2df" providerId="ADAL" clId="{99D994C7-9E10-4DC7-94A9-73F03C59C936}" dt="2023-03-30T11:43:03.395" v="604" actId="478"/>
          <ac:spMkLst>
            <pc:docMk/>
            <pc:sldMk cId="389800819" sldId="283"/>
            <ac:spMk id="8" creationId="{CDA6B64C-B8E8-424A-6B07-F91EC1FFDD25}"/>
          </ac:spMkLst>
        </pc:spChg>
        <pc:spChg chg="mod">
          <ac:chgData name="Martin Kadlec" userId="3205de00-6529-47fd-8c15-7815d816c2df" providerId="ADAL" clId="{99D994C7-9E10-4DC7-94A9-73F03C59C936}" dt="2023-03-30T11:40:12.289" v="585" actId="20577"/>
          <ac:spMkLst>
            <pc:docMk/>
            <pc:sldMk cId="389800819" sldId="283"/>
            <ac:spMk id="12" creationId="{E7B17FAF-947A-4F5E-95D5-00C38437D07E}"/>
          </ac:spMkLst>
        </pc:spChg>
        <pc:picChg chg="del">
          <ac:chgData name="Martin Kadlec" userId="3205de00-6529-47fd-8c15-7815d816c2df" providerId="ADAL" clId="{99D994C7-9E10-4DC7-94A9-73F03C59C936}" dt="2023-03-30T11:40:20.736" v="586" actId="478"/>
          <ac:picMkLst>
            <pc:docMk/>
            <pc:sldMk cId="389800819" sldId="283"/>
            <ac:picMk id="2" creationId="{B4D73321-6E7D-AA09-ACD6-608F9A8F87D5}"/>
          </ac:picMkLst>
        </pc:picChg>
        <pc:picChg chg="del">
          <ac:chgData name="Martin Kadlec" userId="3205de00-6529-47fd-8c15-7815d816c2df" providerId="ADAL" clId="{99D994C7-9E10-4DC7-94A9-73F03C59C936}" dt="2023-03-30T11:40:22.553" v="587" actId="478"/>
          <ac:picMkLst>
            <pc:docMk/>
            <pc:sldMk cId="389800819" sldId="283"/>
            <ac:picMk id="4" creationId="{6A6E9714-BD57-D389-9F48-E14491094388}"/>
          </ac:picMkLst>
        </pc:picChg>
        <pc:picChg chg="add mod">
          <ac:chgData name="Martin Kadlec" userId="3205de00-6529-47fd-8c15-7815d816c2df" providerId="ADAL" clId="{99D994C7-9E10-4DC7-94A9-73F03C59C936}" dt="2023-03-30T11:41:49.795" v="596" actId="14100"/>
          <ac:picMkLst>
            <pc:docMk/>
            <pc:sldMk cId="389800819" sldId="283"/>
            <ac:picMk id="1026" creationId="{D5CE158B-325D-0B1C-95F4-AF477ECE5713}"/>
          </ac:picMkLst>
        </pc:picChg>
      </pc:sldChg>
      <pc:sldChg chg="del">
        <pc:chgData name="Martin Kadlec" userId="3205de00-6529-47fd-8c15-7815d816c2df" providerId="ADAL" clId="{99D994C7-9E10-4DC7-94A9-73F03C59C936}" dt="2023-03-30T13:00:14.684" v="2219" actId="47"/>
        <pc:sldMkLst>
          <pc:docMk/>
          <pc:sldMk cId="2485385818" sldId="292"/>
        </pc:sldMkLst>
      </pc:sldChg>
      <pc:sldChg chg="del">
        <pc:chgData name="Martin Kadlec" userId="3205de00-6529-47fd-8c15-7815d816c2df" providerId="ADAL" clId="{99D994C7-9E10-4DC7-94A9-73F03C59C936}" dt="2023-03-30T12:59:52.872" v="2198" actId="47"/>
        <pc:sldMkLst>
          <pc:docMk/>
          <pc:sldMk cId="3988529468" sldId="293"/>
        </pc:sldMkLst>
      </pc:sldChg>
      <pc:sldChg chg="del">
        <pc:chgData name="Martin Kadlec" userId="3205de00-6529-47fd-8c15-7815d816c2df" providerId="ADAL" clId="{99D994C7-9E10-4DC7-94A9-73F03C59C936}" dt="2023-03-30T12:59:53.935" v="2199" actId="47"/>
        <pc:sldMkLst>
          <pc:docMk/>
          <pc:sldMk cId="1824046601" sldId="294"/>
        </pc:sldMkLst>
      </pc:sldChg>
      <pc:sldChg chg="del">
        <pc:chgData name="Martin Kadlec" userId="3205de00-6529-47fd-8c15-7815d816c2df" providerId="ADAL" clId="{99D994C7-9E10-4DC7-94A9-73F03C59C936}" dt="2023-03-30T12:59:54.692" v="2200" actId="47"/>
        <pc:sldMkLst>
          <pc:docMk/>
          <pc:sldMk cId="3021920885" sldId="295"/>
        </pc:sldMkLst>
      </pc:sldChg>
      <pc:sldChg chg="del">
        <pc:chgData name="Martin Kadlec" userId="3205de00-6529-47fd-8c15-7815d816c2df" providerId="ADAL" clId="{99D994C7-9E10-4DC7-94A9-73F03C59C936}" dt="2023-03-30T12:59:56.039" v="2201" actId="47"/>
        <pc:sldMkLst>
          <pc:docMk/>
          <pc:sldMk cId="3954191356" sldId="296"/>
        </pc:sldMkLst>
      </pc:sldChg>
      <pc:sldChg chg="del">
        <pc:chgData name="Martin Kadlec" userId="3205de00-6529-47fd-8c15-7815d816c2df" providerId="ADAL" clId="{99D994C7-9E10-4DC7-94A9-73F03C59C936}" dt="2023-03-30T13:00:02.924" v="2203" actId="47"/>
        <pc:sldMkLst>
          <pc:docMk/>
          <pc:sldMk cId="3048964454" sldId="297"/>
        </pc:sldMkLst>
      </pc:sldChg>
      <pc:sldChg chg="del">
        <pc:chgData name="Martin Kadlec" userId="3205de00-6529-47fd-8c15-7815d816c2df" providerId="ADAL" clId="{99D994C7-9E10-4DC7-94A9-73F03C59C936}" dt="2023-03-30T13:00:05.195" v="2206" actId="47"/>
        <pc:sldMkLst>
          <pc:docMk/>
          <pc:sldMk cId="2172388250" sldId="298"/>
        </pc:sldMkLst>
      </pc:sldChg>
      <pc:sldChg chg="del">
        <pc:chgData name="Martin Kadlec" userId="3205de00-6529-47fd-8c15-7815d816c2df" providerId="ADAL" clId="{99D994C7-9E10-4DC7-94A9-73F03C59C936}" dt="2023-03-30T13:00:05.717" v="2207" actId="47"/>
        <pc:sldMkLst>
          <pc:docMk/>
          <pc:sldMk cId="2489485800" sldId="299"/>
        </pc:sldMkLst>
      </pc:sldChg>
      <pc:sldChg chg="del">
        <pc:chgData name="Martin Kadlec" userId="3205de00-6529-47fd-8c15-7815d816c2df" providerId="ADAL" clId="{99D994C7-9E10-4DC7-94A9-73F03C59C936}" dt="2023-03-30T13:00:06.168" v="2208" actId="47"/>
        <pc:sldMkLst>
          <pc:docMk/>
          <pc:sldMk cId="3577061914" sldId="300"/>
        </pc:sldMkLst>
      </pc:sldChg>
      <pc:sldChg chg="del">
        <pc:chgData name="Martin Kadlec" userId="3205de00-6529-47fd-8c15-7815d816c2df" providerId="ADAL" clId="{99D994C7-9E10-4DC7-94A9-73F03C59C936}" dt="2023-03-30T13:00:06.629" v="2209" actId="47"/>
        <pc:sldMkLst>
          <pc:docMk/>
          <pc:sldMk cId="217545004" sldId="301"/>
        </pc:sldMkLst>
      </pc:sldChg>
      <pc:sldChg chg="del">
        <pc:chgData name="Martin Kadlec" userId="3205de00-6529-47fd-8c15-7815d816c2df" providerId="ADAL" clId="{99D994C7-9E10-4DC7-94A9-73F03C59C936}" dt="2023-03-30T13:00:07.185" v="2210" actId="47"/>
        <pc:sldMkLst>
          <pc:docMk/>
          <pc:sldMk cId="2627012082" sldId="302"/>
        </pc:sldMkLst>
      </pc:sldChg>
      <pc:sldChg chg="del">
        <pc:chgData name="Martin Kadlec" userId="3205de00-6529-47fd-8c15-7815d816c2df" providerId="ADAL" clId="{99D994C7-9E10-4DC7-94A9-73F03C59C936}" dt="2023-03-30T13:00:07.677" v="2211" actId="47"/>
        <pc:sldMkLst>
          <pc:docMk/>
          <pc:sldMk cId="3797520380" sldId="303"/>
        </pc:sldMkLst>
      </pc:sldChg>
      <pc:sldChg chg="del">
        <pc:chgData name="Martin Kadlec" userId="3205de00-6529-47fd-8c15-7815d816c2df" providerId="ADAL" clId="{99D994C7-9E10-4DC7-94A9-73F03C59C936}" dt="2023-03-30T13:00:08.160" v="2212" actId="47"/>
        <pc:sldMkLst>
          <pc:docMk/>
          <pc:sldMk cId="2638714855" sldId="304"/>
        </pc:sldMkLst>
      </pc:sldChg>
      <pc:sldChg chg="del">
        <pc:chgData name="Martin Kadlec" userId="3205de00-6529-47fd-8c15-7815d816c2df" providerId="ADAL" clId="{99D994C7-9E10-4DC7-94A9-73F03C59C936}" dt="2023-03-30T13:00:09.028" v="2213" actId="47"/>
        <pc:sldMkLst>
          <pc:docMk/>
          <pc:sldMk cId="1593341531" sldId="305"/>
        </pc:sldMkLst>
      </pc:sldChg>
      <pc:sldChg chg="del">
        <pc:chgData name="Martin Kadlec" userId="3205de00-6529-47fd-8c15-7815d816c2df" providerId="ADAL" clId="{99D994C7-9E10-4DC7-94A9-73F03C59C936}" dt="2023-03-30T13:00:09.688" v="2214" actId="47"/>
        <pc:sldMkLst>
          <pc:docMk/>
          <pc:sldMk cId="436665166" sldId="306"/>
        </pc:sldMkLst>
      </pc:sldChg>
      <pc:sldChg chg="del">
        <pc:chgData name="Martin Kadlec" userId="3205de00-6529-47fd-8c15-7815d816c2df" providerId="ADAL" clId="{99D994C7-9E10-4DC7-94A9-73F03C59C936}" dt="2023-03-30T13:00:10.344" v="2215" actId="47"/>
        <pc:sldMkLst>
          <pc:docMk/>
          <pc:sldMk cId="3088598893" sldId="307"/>
        </pc:sldMkLst>
      </pc:sldChg>
      <pc:sldChg chg="del">
        <pc:chgData name="Martin Kadlec" userId="3205de00-6529-47fd-8c15-7815d816c2df" providerId="ADAL" clId="{99D994C7-9E10-4DC7-94A9-73F03C59C936}" dt="2023-03-30T13:00:11.042" v="2216" actId="47"/>
        <pc:sldMkLst>
          <pc:docMk/>
          <pc:sldMk cId="610147885" sldId="308"/>
        </pc:sldMkLst>
      </pc:sldChg>
      <pc:sldChg chg="del">
        <pc:chgData name="Martin Kadlec" userId="3205de00-6529-47fd-8c15-7815d816c2df" providerId="ADAL" clId="{99D994C7-9E10-4DC7-94A9-73F03C59C936}" dt="2023-03-30T13:00:12.032" v="2217" actId="47"/>
        <pc:sldMkLst>
          <pc:docMk/>
          <pc:sldMk cId="3587198556" sldId="309"/>
        </pc:sldMkLst>
      </pc:sldChg>
      <pc:sldChg chg="del">
        <pc:chgData name="Martin Kadlec" userId="3205de00-6529-47fd-8c15-7815d816c2df" providerId="ADAL" clId="{99D994C7-9E10-4DC7-94A9-73F03C59C936}" dt="2023-03-30T13:00:13.105" v="2218" actId="47"/>
        <pc:sldMkLst>
          <pc:docMk/>
          <pc:sldMk cId="137018032" sldId="310"/>
        </pc:sldMkLst>
      </pc:sldChg>
      <pc:sldChg chg="del">
        <pc:chgData name="Martin Kadlec" userId="3205de00-6529-47fd-8c15-7815d816c2df" providerId="ADAL" clId="{99D994C7-9E10-4DC7-94A9-73F03C59C936}" dt="2023-03-30T13:00:04.612" v="2205" actId="47"/>
        <pc:sldMkLst>
          <pc:docMk/>
          <pc:sldMk cId="3973543089" sldId="311"/>
        </pc:sldMkLst>
      </pc:sldChg>
      <pc:sldChg chg="del">
        <pc:chgData name="Martin Kadlec" userId="3205de00-6529-47fd-8c15-7815d816c2df" providerId="ADAL" clId="{99D994C7-9E10-4DC7-94A9-73F03C59C936}" dt="2023-03-30T13:00:03.931" v="2204" actId="47"/>
        <pc:sldMkLst>
          <pc:docMk/>
          <pc:sldMk cId="2089264261" sldId="312"/>
        </pc:sldMkLst>
      </pc:sldChg>
      <pc:sldChg chg="delSp modSp mod">
        <pc:chgData name="Martin Kadlec" userId="3205de00-6529-47fd-8c15-7815d816c2df" providerId="ADAL" clId="{99D994C7-9E10-4DC7-94A9-73F03C59C936}" dt="2023-03-30T12:17:43.128" v="1496" actId="20577"/>
        <pc:sldMkLst>
          <pc:docMk/>
          <pc:sldMk cId="1974714222" sldId="313"/>
        </pc:sldMkLst>
        <pc:spChg chg="mod">
          <ac:chgData name="Martin Kadlec" userId="3205de00-6529-47fd-8c15-7815d816c2df" providerId="ADAL" clId="{99D994C7-9E10-4DC7-94A9-73F03C59C936}" dt="2023-03-30T12:17:43.128" v="1496" actId="20577"/>
          <ac:spMkLst>
            <pc:docMk/>
            <pc:sldMk cId="1974714222" sldId="313"/>
            <ac:spMk id="8" creationId="{CDA6B64C-B8E8-424A-6B07-F91EC1FFDD25}"/>
          </ac:spMkLst>
        </pc:spChg>
        <pc:spChg chg="del">
          <ac:chgData name="Martin Kadlec" userId="3205de00-6529-47fd-8c15-7815d816c2df" providerId="ADAL" clId="{99D994C7-9E10-4DC7-94A9-73F03C59C936}" dt="2023-03-30T11:38:55.052" v="552" actId="478"/>
          <ac:spMkLst>
            <pc:docMk/>
            <pc:sldMk cId="1974714222" sldId="313"/>
            <ac:spMk id="13" creationId="{4FD6CFDB-96B4-EECC-4F7B-774F39CDC1D3}"/>
          </ac:spMkLst>
        </pc:spChg>
        <pc:spChg chg="mod">
          <ac:chgData name="Martin Kadlec" userId="3205de00-6529-47fd-8c15-7815d816c2df" providerId="ADAL" clId="{99D994C7-9E10-4DC7-94A9-73F03C59C936}" dt="2023-03-30T11:50:45.669" v="847" actId="20577"/>
          <ac:spMkLst>
            <pc:docMk/>
            <pc:sldMk cId="1974714222" sldId="313"/>
            <ac:spMk id="21" creationId="{06ADD56B-931A-AE22-8531-4D68476334AF}"/>
          </ac:spMkLst>
        </pc:spChg>
        <pc:picChg chg="del mod">
          <ac:chgData name="Martin Kadlec" userId="3205de00-6529-47fd-8c15-7815d816c2df" providerId="ADAL" clId="{99D994C7-9E10-4DC7-94A9-73F03C59C936}" dt="2023-03-30T11:38:57.748" v="555" actId="478"/>
          <ac:picMkLst>
            <pc:docMk/>
            <pc:sldMk cId="1974714222" sldId="313"/>
            <ac:picMk id="10" creationId="{81DDA188-91A1-921A-9203-53584EE7DC56}"/>
          </ac:picMkLst>
        </pc:picChg>
        <pc:cxnChg chg="del">
          <ac:chgData name="Martin Kadlec" userId="3205de00-6529-47fd-8c15-7815d816c2df" providerId="ADAL" clId="{99D994C7-9E10-4DC7-94A9-73F03C59C936}" dt="2023-03-30T11:38:56.481" v="553" actId="478"/>
          <ac:cxnSpMkLst>
            <pc:docMk/>
            <pc:sldMk cId="1974714222" sldId="313"/>
            <ac:cxnSpMk id="17" creationId="{27BF5086-BB69-D7F2-6F52-F3962D3AEA88}"/>
          </ac:cxnSpMkLst>
        </pc:cxnChg>
      </pc:sldChg>
      <pc:sldChg chg="del">
        <pc:chgData name="Martin Kadlec" userId="3205de00-6529-47fd-8c15-7815d816c2df" providerId="ADAL" clId="{99D994C7-9E10-4DC7-94A9-73F03C59C936}" dt="2023-03-30T11:13:45.451" v="35" actId="47"/>
        <pc:sldMkLst>
          <pc:docMk/>
          <pc:sldMk cId="1792405526" sldId="314"/>
        </pc:sldMkLst>
      </pc:sldChg>
      <pc:sldChg chg="add ord">
        <pc:chgData name="Martin Kadlec" userId="3205de00-6529-47fd-8c15-7815d816c2df" providerId="ADAL" clId="{99D994C7-9E10-4DC7-94A9-73F03C59C936}" dt="2023-04-02T16:31:48.300" v="6238"/>
        <pc:sldMkLst>
          <pc:docMk/>
          <pc:sldMk cId="2878441528" sldId="314"/>
        </pc:sldMkLst>
      </pc:sldChg>
      <pc:sldChg chg="addSp delSp modSp add mod">
        <pc:chgData name="Martin Kadlec" userId="3205de00-6529-47fd-8c15-7815d816c2df" providerId="ADAL" clId="{99D994C7-9E10-4DC7-94A9-73F03C59C936}" dt="2023-03-30T12:12:24.005" v="1168" actId="14100"/>
        <pc:sldMkLst>
          <pc:docMk/>
          <pc:sldMk cId="319948657" sldId="315"/>
        </pc:sldMkLst>
        <pc:spChg chg="mod">
          <ac:chgData name="Martin Kadlec" userId="3205de00-6529-47fd-8c15-7815d816c2df" providerId="ADAL" clId="{99D994C7-9E10-4DC7-94A9-73F03C59C936}" dt="2023-03-30T12:12:24.005" v="1168" actId="14100"/>
          <ac:spMkLst>
            <pc:docMk/>
            <pc:sldMk cId="319948657" sldId="315"/>
            <ac:spMk id="3" creationId="{3F20B042-6D36-9AE8-2E82-D57295B248D5}"/>
          </ac:spMkLst>
        </pc:spChg>
        <pc:spChg chg="mod">
          <ac:chgData name="Martin Kadlec" userId="3205de00-6529-47fd-8c15-7815d816c2df" providerId="ADAL" clId="{99D994C7-9E10-4DC7-94A9-73F03C59C936}" dt="2023-03-30T12:05:08.869" v="880" actId="1076"/>
          <ac:spMkLst>
            <pc:docMk/>
            <pc:sldMk cId="319948657" sldId="315"/>
            <ac:spMk id="5" creationId="{93E5FEBF-41CC-DF80-5B8A-130563971355}"/>
          </ac:spMkLst>
        </pc:spChg>
        <pc:picChg chg="add mod">
          <ac:chgData name="Martin Kadlec" userId="3205de00-6529-47fd-8c15-7815d816c2df" providerId="ADAL" clId="{99D994C7-9E10-4DC7-94A9-73F03C59C936}" dt="2023-03-30T12:12:19.014" v="1167" actId="1076"/>
          <ac:picMkLst>
            <pc:docMk/>
            <pc:sldMk cId="319948657" sldId="315"/>
            <ac:picMk id="2" creationId="{8232A07F-84CD-0A31-C8A1-395A2B5A4652}"/>
          </ac:picMkLst>
        </pc:picChg>
        <pc:picChg chg="del">
          <ac:chgData name="Martin Kadlec" userId="3205de00-6529-47fd-8c15-7815d816c2df" providerId="ADAL" clId="{99D994C7-9E10-4DC7-94A9-73F03C59C936}" dt="2023-03-30T12:02:16.315" v="873" actId="478"/>
          <ac:picMkLst>
            <pc:docMk/>
            <pc:sldMk cId="319948657" sldId="315"/>
            <ac:picMk id="1026" creationId="{D5CE158B-325D-0B1C-95F4-AF477ECE5713}"/>
          </ac:picMkLst>
        </pc:picChg>
      </pc:sldChg>
      <pc:sldChg chg="del">
        <pc:chgData name="Martin Kadlec" userId="3205de00-6529-47fd-8c15-7815d816c2df" providerId="ADAL" clId="{99D994C7-9E10-4DC7-94A9-73F03C59C936}" dt="2023-03-30T11:13:50.361" v="36" actId="47"/>
        <pc:sldMkLst>
          <pc:docMk/>
          <pc:sldMk cId="1905741236" sldId="315"/>
        </pc:sldMkLst>
      </pc:sldChg>
      <pc:sldChg chg="add del">
        <pc:chgData name="Martin Kadlec" userId="3205de00-6529-47fd-8c15-7815d816c2df" providerId="ADAL" clId="{99D994C7-9E10-4DC7-94A9-73F03C59C936}" dt="2023-03-30T12:18:15.785" v="1498" actId="47"/>
        <pc:sldMkLst>
          <pc:docMk/>
          <pc:sldMk cId="2450741976" sldId="316"/>
        </pc:sldMkLst>
      </pc:sldChg>
      <pc:sldChg chg="addSp delSp modSp add mod">
        <pc:chgData name="Martin Kadlec" userId="3205de00-6529-47fd-8c15-7815d816c2df" providerId="ADAL" clId="{99D994C7-9E10-4DC7-94A9-73F03C59C936}" dt="2023-04-03T07:05:48.449" v="6362" actId="313"/>
        <pc:sldMkLst>
          <pc:docMk/>
          <pc:sldMk cId="2771903472" sldId="316"/>
        </pc:sldMkLst>
        <pc:spChg chg="add mod">
          <ac:chgData name="Martin Kadlec" userId="3205de00-6529-47fd-8c15-7815d816c2df" providerId="ADAL" clId="{99D994C7-9E10-4DC7-94A9-73F03C59C936}" dt="2023-03-30T12:48:20.454" v="2195"/>
          <ac:spMkLst>
            <pc:docMk/>
            <pc:sldMk cId="2771903472" sldId="316"/>
            <ac:spMk id="2" creationId="{68354410-B5FE-97EC-62B6-AA5E9062FC86}"/>
          </ac:spMkLst>
        </pc:spChg>
        <pc:spChg chg="del">
          <ac:chgData name="Martin Kadlec" userId="3205de00-6529-47fd-8c15-7815d816c2df" providerId="ADAL" clId="{99D994C7-9E10-4DC7-94A9-73F03C59C936}" dt="2023-03-30T12:48:22.655" v="2196" actId="478"/>
          <ac:spMkLst>
            <pc:docMk/>
            <pc:sldMk cId="2771903472" sldId="316"/>
            <ac:spMk id="4" creationId="{A0B1EFCA-2A7F-1B6F-0418-1B952E928C3D}"/>
          </ac:spMkLst>
        </pc:spChg>
        <pc:spChg chg="del mod">
          <ac:chgData name="Martin Kadlec" userId="3205de00-6529-47fd-8c15-7815d816c2df" providerId="ADAL" clId="{99D994C7-9E10-4DC7-94A9-73F03C59C936}" dt="2023-04-02T16:37:14.047" v="6350" actId="478"/>
          <ac:spMkLst>
            <pc:docMk/>
            <pc:sldMk cId="2771903472" sldId="316"/>
            <ac:spMk id="5" creationId="{17B4207F-44E6-ADBC-537D-3963754530AE}"/>
          </ac:spMkLst>
        </pc:spChg>
        <pc:spChg chg="mod">
          <ac:chgData name="Martin Kadlec" userId="3205de00-6529-47fd-8c15-7815d816c2df" providerId="ADAL" clId="{99D994C7-9E10-4DC7-94A9-73F03C59C936}" dt="2023-04-03T07:05:48.449" v="6362" actId="313"/>
          <ac:spMkLst>
            <pc:docMk/>
            <pc:sldMk cId="2771903472" sldId="316"/>
            <ac:spMk id="8" creationId="{CDA6B64C-B8E8-424A-6B07-F91EC1FFDD25}"/>
          </ac:spMkLst>
        </pc:spChg>
        <pc:spChg chg="mod">
          <ac:chgData name="Martin Kadlec" userId="3205de00-6529-47fd-8c15-7815d816c2df" providerId="ADAL" clId="{99D994C7-9E10-4DC7-94A9-73F03C59C936}" dt="2023-03-30T12:18:58.311" v="1550" actId="20577"/>
          <ac:spMkLst>
            <pc:docMk/>
            <pc:sldMk cId="2771903472" sldId="316"/>
            <ac:spMk id="12" creationId="{E7B17FAF-947A-4F5E-95D5-00C38437D07E}"/>
          </ac:spMkLst>
        </pc:spChg>
        <pc:picChg chg="add mod">
          <ac:chgData name="Martin Kadlec" userId="3205de00-6529-47fd-8c15-7815d816c2df" providerId="ADAL" clId="{99D994C7-9E10-4DC7-94A9-73F03C59C936}" dt="2023-03-30T12:48:30.393" v="2197"/>
          <ac:picMkLst>
            <pc:docMk/>
            <pc:sldMk cId="2771903472" sldId="316"/>
            <ac:picMk id="3" creationId="{083E6796-243C-0DD3-8065-D57F6A97CAF2}"/>
          </ac:picMkLst>
        </pc:picChg>
      </pc:sldChg>
      <pc:sldChg chg="addSp delSp modSp add mod">
        <pc:chgData name="Martin Kadlec" userId="3205de00-6529-47fd-8c15-7815d816c2df" providerId="ADAL" clId="{99D994C7-9E10-4DC7-94A9-73F03C59C936}" dt="2023-03-30T13:18:37.746" v="2607" actId="1076"/>
        <pc:sldMkLst>
          <pc:docMk/>
          <pc:sldMk cId="759002007" sldId="317"/>
        </pc:sldMkLst>
        <pc:spChg chg="mod">
          <ac:chgData name="Martin Kadlec" userId="3205de00-6529-47fd-8c15-7815d816c2df" providerId="ADAL" clId="{99D994C7-9E10-4DC7-94A9-73F03C59C936}" dt="2023-03-30T13:15:36.378" v="2318" actId="1076"/>
          <ac:spMkLst>
            <pc:docMk/>
            <pc:sldMk cId="759002007" sldId="317"/>
            <ac:spMk id="5" creationId="{17B4207F-44E6-ADBC-537D-3963754530AE}"/>
          </ac:spMkLst>
        </pc:spChg>
        <pc:spChg chg="del">
          <ac:chgData name="Martin Kadlec" userId="3205de00-6529-47fd-8c15-7815d816c2df" providerId="ADAL" clId="{99D994C7-9E10-4DC7-94A9-73F03C59C936}" dt="2023-03-30T13:06:57.283" v="2221" actId="478"/>
          <ac:spMkLst>
            <pc:docMk/>
            <pc:sldMk cId="759002007" sldId="317"/>
            <ac:spMk id="8" creationId="{CDA6B64C-B8E8-424A-6B07-F91EC1FFDD25}"/>
          </ac:spMkLst>
        </pc:spChg>
        <pc:spChg chg="add mod">
          <ac:chgData name="Martin Kadlec" userId="3205de00-6529-47fd-8c15-7815d816c2df" providerId="ADAL" clId="{99D994C7-9E10-4DC7-94A9-73F03C59C936}" dt="2023-03-30T13:18:03.507" v="2604" actId="1035"/>
          <ac:spMkLst>
            <pc:docMk/>
            <pc:sldMk cId="759002007" sldId="317"/>
            <ac:spMk id="15" creationId="{1950310A-FCA6-8FE5-0E99-8F87E06D25DB}"/>
          </ac:spMkLst>
        </pc:spChg>
        <pc:picChg chg="add mod">
          <ac:chgData name="Martin Kadlec" userId="3205de00-6529-47fd-8c15-7815d816c2df" providerId="ADAL" clId="{99D994C7-9E10-4DC7-94A9-73F03C59C936}" dt="2023-03-30T13:08:31.331" v="2301" actId="1076"/>
          <ac:picMkLst>
            <pc:docMk/>
            <pc:sldMk cId="759002007" sldId="317"/>
            <ac:picMk id="6" creationId="{1E0749FF-F443-172A-5EA8-8183610F5DAA}"/>
          </ac:picMkLst>
        </pc:picChg>
        <pc:picChg chg="add mod">
          <ac:chgData name="Martin Kadlec" userId="3205de00-6529-47fd-8c15-7815d816c2df" providerId="ADAL" clId="{99D994C7-9E10-4DC7-94A9-73F03C59C936}" dt="2023-03-30T13:13:58.758" v="2314" actId="1076"/>
          <ac:picMkLst>
            <pc:docMk/>
            <pc:sldMk cId="759002007" sldId="317"/>
            <ac:picMk id="9" creationId="{C1482BD5-217B-4F4B-EFBD-1255F09B6AF6}"/>
          </ac:picMkLst>
        </pc:picChg>
        <pc:picChg chg="add mod">
          <ac:chgData name="Martin Kadlec" userId="3205de00-6529-47fd-8c15-7815d816c2df" providerId="ADAL" clId="{99D994C7-9E10-4DC7-94A9-73F03C59C936}" dt="2023-03-30T13:18:37.746" v="2607" actId="1076"/>
          <ac:picMkLst>
            <pc:docMk/>
            <pc:sldMk cId="759002007" sldId="317"/>
            <ac:picMk id="11" creationId="{2223E87E-3FAE-A6BD-6CFC-47330631CECE}"/>
          </ac:picMkLst>
        </pc:picChg>
        <pc:picChg chg="add mod">
          <ac:chgData name="Martin Kadlec" userId="3205de00-6529-47fd-8c15-7815d816c2df" providerId="ADAL" clId="{99D994C7-9E10-4DC7-94A9-73F03C59C936}" dt="2023-03-30T13:17:56.694" v="2600" actId="14100"/>
          <ac:picMkLst>
            <pc:docMk/>
            <pc:sldMk cId="759002007" sldId="317"/>
            <ac:picMk id="14" creationId="{C87B8BE7-8660-496B-7C33-B29E8BDE9BDF}"/>
          </ac:picMkLst>
        </pc:picChg>
      </pc:sldChg>
      <pc:sldChg chg="addSp delSp modSp add mod">
        <pc:chgData name="Martin Kadlec" userId="3205de00-6529-47fd-8c15-7815d816c2df" providerId="ADAL" clId="{99D994C7-9E10-4DC7-94A9-73F03C59C936}" dt="2023-04-02T15:54:54.426" v="4111" actId="1076"/>
        <pc:sldMkLst>
          <pc:docMk/>
          <pc:sldMk cId="3423108405" sldId="318"/>
        </pc:sldMkLst>
        <pc:spChg chg="add mod">
          <ac:chgData name="Martin Kadlec" userId="3205de00-6529-47fd-8c15-7815d816c2df" providerId="ADAL" clId="{99D994C7-9E10-4DC7-94A9-73F03C59C936}" dt="2023-04-02T15:32:34.436" v="3512" actId="20577"/>
          <ac:spMkLst>
            <pc:docMk/>
            <pc:sldMk cId="3423108405" sldId="318"/>
            <ac:spMk id="4" creationId="{73BEE5D0-C0A7-176F-2D21-43A36CBB588F}"/>
          </ac:spMkLst>
        </pc:spChg>
        <pc:spChg chg="mod">
          <ac:chgData name="Martin Kadlec" userId="3205de00-6529-47fd-8c15-7815d816c2df" providerId="ADAL" clId="{99D994C7-9E10-4DC7-94A9-73F03C59C936}" dt="2023-04-02T15:26:12.373" v="3486" actId="1036"/>
          <ac:spMkLst>
            <pc:docMk/>
            <pc:sldMk cId="3423108405" sldId="318"/>
            <ac:spMk id="5" creationId="{17B4207F-44E6-ADBC-537D-3963754530AE}"/>
          </ac:spMkLst>
        </pc:spChg>
        <pc:spChg chg="mod">
          <ac:chgData name="Martin Kadlec" userId="3205de00-6529-47fd-8c15-7815d816c2df" providerId="ADAL" clId="{99D994C7-9E10-4DC7-94A9-73F03C59C936}" dt="2023-04-02T15:26:06.574" v="3452" actId="1036"/>
          <ac:spMkLst>
            <pc:docMk/>
            <pc:sldMk cId="3423108405" sldId="318"/>
            <ac:spMk id="15" creationId="{1950310A-FCA6-8FE5-0E99-8F87E06D25DB}"/>
          </ac:spMkLst>
        </pc:spChg>
        <pc:picChg chg="del">
          <ac:chgData name="Martin Kadlec" userId="3205de00-6529-47fd-8c15-7815d816c2df" providerId="ADAL" clId="{99D994C7-9E10-4DC7-94A9-73F03C59C936}" dt="2023-04-02T15:15:30.764" v="2618" actId="478"/>
          <ac:picMkLst>
            <pc:docMk/>
            <pc:sldMk cId="3423108405" sldId="318"/>
            <ac:picMk id="6" creationId="{1E0749FF-F443-172A-5EA8-8183610F5DAA}"/>
          </ac:picMkLst>
        </pc:picChg>
        <pc:picChg chg="add del mod">
          <ac:chgData name="Martin Kadlec" userId="3205de00-6529-47fd-8c15-7815d816c2df" providerId="ADAL" clId="{99D994C7-9E10-4DC7-94A9-73F03C59C936}" dt="2023-04-02T15:54:06.049" v="4106" actId="478"/>
          <ac:picMkLst>
            <pc:docMk/>
            <pc:sldMk cId="3423108405" sldId="318"/>
            <ac:picMk id="8" creationId="{172D1E5C-EE21-131B-AF05-1B0BB66A33D1}"/>
          </ac:picMkLst>
        </pc:picChg>
        <pc:picChg chg="del">
          <ac:chgData name="Martin Kadlec" userId="3205de00-6529-47fd-8c15-7815d816c2df" providerId="ADAL" clId="{99D994C7-9E10-4DC7-94A9-73F03C59C936}" dt="2023-04-02T15:15:29.806" v="2617" actId="478"/>
          <ac:picMkLst>
            <pc:docMk/>
            <pc:sldMk cId="3423108405" sldId="318"/>
            <ac:picMk id="9" creationId="{C1482BD5-217B-4F4B-EFBD-1255F09B6AF6}"/>
          </ac:picMkLst>
        </pc:picChg>
        <pc:picChg chg="del">
          <ac:chgData name="Martin Kadlec" userId="3205de00-6529-47fd-8c15-7815d816c2df" providerId="ADAL" clId="{99D994C7-9E10-4DC7-94A9-73F03C59C936}" dt="2023-04-02T15:15:28.879" v="2616" actId="478"/>
          <ac:picMkLst>
            <pc:docMk/>
            <pc:sldMk cId="3423108405" sldId="318"/>
            <ac:picMk id="11" creationId="{2223E87E-3FAE-A6BD-6CFC-47330631CECE}"/>
          </ac:picMkLst>
        </pc:picChg>
        <pc:picChg chg="add mod">
          <ac:chgData name="Martin Kadlec" userId="3205de00-6529-47fd-8c15-7815d816c2df" providerId="ADAL" clId="{99D994C7-9E10-4DC7-94A9-73F03C59C936}" dt="2023-04-02T15:54:54.426" v="4111" actId="1076"/>
          <ac:picMkLst>
            <pc:docMk/>
            <pc:sldMk cId="3423108405" sldId="318"/>
            <ac:picMk id="13" creationId="{A86B4FD8-BE4D-13A1-D6BF-1B916B3A6E2D}"/>
          </ac:picMkLst>
        </pc:picChg>
        <pc:picChg chg="del">
          <ac:chgData name="Martin Kadlec" userId="3205de00-6529-47fd-8c15-7815d816c2df" providerId="ADAL" clId="{99D994C7-9E10-4DC7-94A9-73F03C59C936}" dt="2023-04-02T15:15:27.833" v="2615" actId="478"/>
          <ac:picMkLst>
            <pc:docMk/>
            <pc:sldMk cId="3423108405" sldId="318"/>
            <ac:picMk id="14" creationId="{C87B8BE7-8660-496B-7C33-B29E8BDE9BDF}"/>
          </ac:picMkLst>
        </pc:picChg>
      </pc:sldChg>
      <pc:sldChg chg="addSp delSp modSp add mod">
        <pc:chgData name="Martin Kadlec" userId="3205de00-6529-47fd-8c15-7815d816c2df" providerId="ADAL" clId="{99D994C7-9E10-4DC7-94A9-73F03C59C936}" dt="2023-04-03T07:05:57.319" v="6363" actId="313"/>
        <pc:sldMkLst>
          <pc:docMk/>
          <pc:sldMk cId="3284266697" sldId="319"/>
        </pc:sldMkLst>
        <pc:spChg chg="mod">
          <ac:chgData name="Martin Kadlec" userId="3205de00-6529-47fd-8c15-7815d816c2df" providerId="ADAL" clId="{99D994C7-9E10-4DC7-94A9-73F03C59C936}" dt="2023-04-03T07:05:57.319" v="6363" actId="313"/>
          <ac:spMkLst>
            <pc:docMk/>
            <pc:sldMk cId="3284266697" sldId="319"/>
            <ac:spMk id="4" creationId="{73BEE5D0-C0A7-176F-2D21-43A36CBB588F}"/>
          </ac:spMkLst>
        </pc:spChg>
        <pc:spChg chg="mod">
          <ac:chgData name="Martin Kadlec" userId="3205de00-6529-47fd-8c15-7815d816c2df" providerId="ADAL" clId="{99D994C7-9E10-4DC7-94A9-73F03C59C936}" dt="2023-04-02T15:38:29.779" v="4105" actId="20577"/>
          <ac:spMkLst>
            <pc:docMk/>
            <pc:sldMk cId="3284266697" sldId="319"/>
            <ac:spMk id="5" creationId="{17B4207F-44E6-ADBC-537D-3963754530AE}"/>
          </ac:spMkLst>
        </pc:spChg>
        <pc:spChg chg="del">
          <ac:chgData name="Martin Kadlec" userId="3205de00-6529-47fd-8c15-7815d816c2df" providerId="ADAL" clId="{99D994C7-9E10-4DC7-94A9-73F03C59C936}" dt="2023-04-02T15:34:50.073" v="3892" actId="478"/>
          <ac:spMkLst>
            <pc:docMk/>
            <pc:sldMk cId="3284266697" sldId="319"/>
            <ac:spMk id="15" creationId="{1950310A-FCA6-8FE5-0E99-8F87E06D25DB}"/>
          </ac:spMkLst>
        </pc:spChg>
        <pc:picChg chg="add mod">
          <ac:chgData name="Martin Kadlec" userId="3205de00-6529-47fd-8c15-7815d816c2df" providerId="ADAL" clId="{99D994C7-9E10-4DC7-94A9-73F03C59C936}" dt="2023-04-02T15:58:23.470" v="4315" actId="1076"/>
          <ac:picMkLst>
            <pc:docMk/>
            <pc:sldMk cId="3284266697" sldId="319"/>
            <ac:picMk id="7" creationId="{7E30FB3A-A122-6117-428A-7C13435ED91E}"/>
          </ac:picMkLst>
        </pc:picChg>
        <pc:picChg chg="del">
          <ac:chgData name="Martin Kadlec" userId="3205de00-6529-47fd-8c15-7815d816c2df" providerId="ADAL" clId="{99D994C7-9E10-4DC7-94A9-73F03C59C936}" dt="2023-04-02T15:32:46.802" v="3514" actId="478"/>
          <ac:picMkLst>
            <pc:docMk/>
            <pc:sldMk cId="3284266697" sldId="319"/>
            <ac:picMk id="8" creationId="{172D1E5C-EE21-131B-AF05-1B0BB66A33D1}"/>
          </ac:picMkLst>
        </pc:picChg>
        <pc:picChg chg="add mod">
          <ac:chgData name="Martin Kadlec" userId="3205de00-6529-47fd-8c15-7815d816c2df" providerId="ADAL" clId="{99D994C7-9E10-4DC7-94A9-73F03C59C936}" dt="2023-04-02T15:59:01.938" v="4318" actId="1076"/>
          <ac:picMkLst>
            <pc:docMk/>
            <pc:sldMk cId="3284266697" sldId="319"/>
            <ac:picMk id="10" creationId="{EF830CF3-4C5F-99A9-5672-568F948CAA71}"/>
          </ac:picMkLst>
        </pc:picChg>
        <pc:picChg chg="add mod">
          <ac:chgData name="Martin Kadlec" userId="3205de00-6529-47fd-8c15-7815d816c2df" providerId="ADAL" clId="{99D994C7-9E10-4DC7-94A9-73F03C59C936}" dt="2023-04-02T15:59:34.310" v="4320" actId="1076"/>
          <ac:picMkLst>
            <pc:docMk/>
            <pc:sldMk cId="3284266697" sldId="319"/>
            <ac:picMk id="13" creationId="{21AE87FB-6EC5-8C8F-29AF-4AAB2ED177A9}"/>
          </ac:picMkLst>
        </pc:picChg>
      </pc:sldChg>
      <pc:sldChg chg="addSp delSp modSp add mod">
        <pc:chgData name="Martin Kadlec" userId="3205de00-6529-47fd-8c15-7815d816c2df" providerId="ADAL" clId="{99D994C7-9E10-4DC7-94A9-73F03C59C936}" dt="2023-04-03T07:06:04.952" v="6364" actId="313"/>
        <pc:sldMkLst>
          <pc:docMk/>
          <pc:sldMk cId="3435124757" sldId="320"/>
        </pc:sldMkLst>
        <pc:spChg chg="mod">
          <ac:chgData name="Martin Kadlec" userId="3205de00-6529-47fd-8c15-7815d816c2df" providerId="ADAL" clId="{99D994C7-9E10-4DC7-94A9-73F03C59C936}" dt="2023-04-03T07:06:04.952" v="6364" actId="313"/>
          <ac:spMkLst>
            <pc:docMk/>
            <pc:sldMk cId="3435124757" sldId="320"/>
            <ac:spMk id="4" creationId="{73BEE5D0-C0A7-176F-2D21-43A36CBB588F}"/>
          </ac:spMkLst>
        </pc:spChg>
        <pc:spChg chg="mod">
          <ac:chgData name="Martin Kadlec" userId="3205de00-6529-47fd-8c15-7815d816c2df" providerId="ADAL" clId="{99D994C7-9E10-4DC7-94A9-73F03C59C936}" dt="2023-04-02T16:19:26.361" v="5982" actId="20577"/>
          <ac:spMkLst>
            <pc:docMk/>
            <pc:sldMk cId="3435124757" sldId="320"/>
            <ac:spMk id="5" creationId="{17B4207F-44E6-ADBC-537D-3963754530AE}"/>
          </ac:spMkLst>
        </pc:spChg>
        <pc:picChg chg="del">
          <ac:chgData name="Martin Kadlec" userId="3205de00-6529-47fd-8c15-7815d816c2df" providerId="ADAL" clId="{99D994C7-9E10-4DC7-94A9-73F03C59C936}" dt="2023-04-02T16:00:36.590" v="4339" actId="478"/>
          <ac:picMkLst>
            <pc:docMk/>
            <pc:sldMk cId="3435124757" sldId="320"/>
            <ac:picMk id="7" creationId="{7E30FB3A-A122-6117-428A-7C13435ED91E}"/>
          </ac:picMkLst>
        </pc:picChg>
        <pc:picChg chg="add mod">
          <ac:chgData name="Martin Kadlec" userId="3205de00-6529-47fd-8c15-7815d816c2df" providerId="ADAL" clId="{99D994C7-9E10-4DC7-94A9-73F03C59C936}" dt="2023-04-02T16:02:35.747" v="4611" actId="1076"/>
          <ac:picMkLst>
            <pc:docMk/>
            <pc:sldMk cId="3435124757" sldId="320"/>
            <ac:picMk id="8" creationId="{7BFD5160-770F-6493-A4DD-C875DD7BF098}"/>
          </ac:picMkLst>
        </pc:picChg>
        <pc:picChg chg="del">
          <ac:chgData name="Martin Kadlec" userId="3205de00-6529-47fd-8c15-7815d816c2df" providerId="ADAL" clId="{99D994C7-9E10-4DC7-94A9-73F03C59C936}" dt="2023-04-02T16:00:37.645" v="4340" actId="478"/>
          <ac:picMkLst>
            <pc:docMk/>
            <pc:sldMk cId="3435124757" sldId="320"/>
            <ac:picMk id="10" creationId="{EF830CF3-4C5F-99A9-5672-568F948CAA71}"/>
          </ac:picMkLst>
        </pc:picChg>
        <pc:picChg chg="add mod">
          <ac:chgData name="Martin Kadlec" userId="3205de00-6529-47fd-8c15-7815d816c2df" providerId="ADAL" clId="{99D994C7-9E10-4DC7-94A9-73F03C59C936}" dt="2023-04-02T16:03:02.038" v="4613" actId="1076"/>
          <ac:picMkLst>
            <pc:docMk/>
            <pc:sldMk cId="3435124757" sldId="320"/>
            <ac:picMk id="11" creationId="{6693F528-AEB0-ECED-CA24-3A06155235E3}"/>
          </ac:picMkLst>
        </pc:picChg>
        <pc:picChg chg="del">
          <ac:chgData name="Martin Kadlec" userId="3205de00-6529-47fd-8c15-7815d816c2df" providerId="ADAL" clId="{99D994C7-9E10-4DC7-94A9-73F03C59C936}" dt="2023-04-02T16:00:38.763" v="4341" actId="478"/>
          <ac:picMkLst>
            <pc:docMk/>
            <pc:sldMk cId="3435124757" sldId="320"/>
            <ac:picMk id="13" creationId="{21AE87FB-6EC5-8C8F-29AF-4AAB2ED177A9}"/>
          </ac:picMkLst>
        </pc:picChg>
        <pc:picChg chg="add mod">
          <ac:chgData name="Martin Kadlec" userId="3205de00-6529-47fd-8c15-7815d816c2df" providerId="ADAL" clId="{99D994C7-9E10-4DC7-94A9-73F03C59C936}" dt="2023-04-02T16:03:31.435" v="4615" actId="1076"/>
          <ac:picMkLst>
            <pc:docMk/>
            <pc:sldMk cId="3435124757" sldId="320"/>
            <ac:picMk id="15" creationId="{0FD441C4-3442-0FE0-8ADF-D63334B9D66B}"/>
          </ac:picMkLst>
        </pc:picChg>
      </pc:sldChg>
      <pc:sldChg chg="addSp delSp modSp add mod">
        <pc:chgData name="Martin Kadlec" userId="3205de00-6529-47fd-8c15-7815d816c2df" providerId="ADAL" clId="{99D994C7-9E10-4DC7-94A9-73F03C59C936}" dt="2023-04-03T07:06:26.244" v="6366" actId="313"/>
        <pc:sldMkLst>
          <pc:docMk/>
          <pc:sldMk cId="70497515" sldId="321"/>
        </pc:sldMkLst>
        <pc:spChg chg="del mod">
          <ac:chgData name="Martin Kadlec" userId="3205de00-6529-47fd-8c15-7815d816c2df" providerId="ADAL" clId="{99D994C7-9E10-4DC7-94A9-73F03C59C936}" dt="2023-04-02T16:06:19.001" v="4873" actId="478"/>
          <ac:spMkLst>
            <pc:docMk/>
            <pc:sldMk cId="70497515" sldId="321"/>
            <ac:spMk id="4" creationId="{73BEE5D0-C0A7-176F-2D21-43A36CBB588F}"/>
          </ac:spMkLst>
        </pc:spChg>
        <pc:spChg chg="mod">
          <ac:chgData name="Martin Kadlec" userId="3205de00-6529-47fd-8c15-7815d816c2df" providerId="ADAL" clId="{99D994C7-9E10-4DC7-94A9-73F03C59C936}" dt="2023-04-03T07:06:26.244" v="6366" actId="313"/>
          <ac:spMkLst>
            <pc:docMk/>
            <pc:sldMk cId="70497515" sldId="321"/>
            <ac:spMk id="5" creationId="{17B4207F-44E6-ADBC-537D-3963754530AE}"/>
          </ac:spMkLst>
        </pc:spChg>
        <pc:spChg chg="add mod">
          <ac:chgData name="Martin Kadlec" userId="3205de00-6529-47fd-8c15-7815d816c2df" providerId="ADAL" clId="{99D994C7-9E10-4DC7-94A9-73F03C59C936}" dt="2023-04-03T07:06:12.245" v="6365" actId="313"/>
          <ac:spMkLst>
            <pc:docMk/>
            <pc:sldMk cId="70497515" sldId="321"/>
            <ac:spMk id="6" creationId="{71EBDF39-261E-62BC-80EA-E61271706042}"/>
          </ac:spMkLst>
        </pc:spChg>
        <pc:spChg chg="add mod">
          <ac:chgData name="Martin Kadlec" userId="3205de00-6529-47fd-8c15-7815d816c2df" providerId="ADAL" clId="{99D994C7-9E10-4DC7-94A9-73F03C59C936}" dt="2023-04-03T06:45:47.920" v="6361" actId="313"/>
          <ac:spMkLst>
            <pc:docMk/>
            <pc:sldMk cId="70497515" sldId="321"/>
            <ac:spMk id="9" creationId="{6AF76632-C200-9CCE-8486-570063E3E03A}"/>
          </ac:spMkLst>
        </pc:spChg>
        <pc:spChg chg="mod">
          <ac:chgData name="Martin Kadlec" userId="3205de00-6529-47fd-8c15-7815d816c2df" providerId="ADAL" clId="{99D994C7-9E10-4DC7-94A9-73F03C59C936}" dt="2023-04-02T16:04:14.420" v="4669" actId="20577"/>
          <ac:spMkLst>
            <pc:docMk/>
            <pc:sldMk cId="70497515" sldId="321"/>
            <ac:spMk id="12" creationId="{E7B17FAF-947A-4F5E-95D5-00C38437D07E}"/>
          </ac:spMkLst>
        </pc:spChg>
        <pc:picChg chg="add mod">
          <ac:chgData name="Martin Kadlec" userId="3205de00-6529-47fd-8c15-7815d816c2df" providerId="ADAL" clId="{99D994C7-9E10-4DC7-94A9-73F03C59C936}" dt="2023-04-02T16:14:40.159" v="5437" actId="1076"/>
          <ac:picMkLst>
            <pc:docMk/>
            <pc:sldMk cId="70497515" sldId="321"/>
            <ac:picMk id="7" creationId="{2361AB6D-ACFA-7976-D73F-0206705BED6D}"/>
          </ac:picMkLst>
        </pc:picChg>
        <pc:picChg chg="del">
          <ac:chgData name="Martin Kadlec" userId="3205de00-6529-47fd-8c15-7815d816c2df" providerId="ADAL" clId="{99D994C7-9E10-4DC7-94A9-73F03C59C936}" dt="2023-04-02T16:03:50.885" v="4619" actId="478"/>
          <ac:picMkLst>
            <pc:docMk/>
            <pc:sldMk cId="70497515" sldId="321"/>
            <ac:picMk id="8" creationId="{7BFD5160-770F-6493-A4DD-C875DD7BF098}"/>
          </ac:picMkLst>
        </pc:picChg>
        <pc:picChg chg="del">
          <ac:chgData name="Martin Kadlec" userId="3205de00-6529-47fd-8c15-7815d816c2df" providerId="ADAL" clId="{99D994C7-9E10-4DC7-94A9-73F03C59C936}" dt="2023-04-02T16:03:51.892" v="4620" actId="478"/>
          <ac:picMkLst>
            <pc:docMk/>
            <pc:sldMk cId="70497515" sldId="321"/>
            <ac:picMk id="11" creationId="{6693F528-AEB0-ECED-CA24-3A06155235E3}"/>
          </ac:picMkLst>
        </pc:picChg>
        <pc:picChg chg="mod">
          <ac:chgData name="Martin Kadlec" userId="3205de00-6529-47fd-8c15-7815d816c2df" providerId="ADAL" clId="{99D994C7-9E10-4DC7-94A9-73F03C59C936}" dt="2023-04-02T16:14:43.789" v="5438" actId="1076"/>
          <ac:picMkLst>
            <pc:docMk/>
            <pc:sldMk cId="70497515" sldId="321"/>
            <ac:picMk id="15" creationId="{0FD441C4-3442-0FE0-8ADF-D63334B9D66B}"/>
          </ac:picMkLst>
        </pc:picChg>
      </pc:sldChg>
      <pc:sldMasterChg chg="modSp mod modSldLayout">
        <pc:chgData name="Martin Kadlec" userId="3205de00-6529-47fd-8c15-7815d816c2df" providerId="ADAL" clId="{99D994C7-9E10-4DC7-94A9-73F03C59C936}" dt="2023-04-02T16:43:59.192" v="6358" actId="20577"/>
        <pc:sldMasterMkLst>
          <pc:docMk/>
          <pc:sldMasterMk cId="0" sldId="2147483648"/>
        </pc:sldMasterMkLst>
        <pc:spChg chg="mod">
          <ac:chgData name="Martin Kadlec" userId="3205de00-6529-47fd-8c15-7815d816c2df" providerId="ADAL" clId="{99D994C7-9E10-4DC7-94A9-73F03C59C936}" dt="2023-04-02T16:43:59.192" v="6358" actId="20577"/>
          <ac:spMkLst>
            <pc:docMk/>
            <pc:sldMasterMk cId="0" sldId="2147483648"/>
            <ac:spMk id="8" creationId="{BB30240D-D0A4-4E0E-A40F-BCB4FEB29AEF}"/>
          </ac:spMkLst>
        </pc:spChg>
        <pc:sldLayoutChg chg="modSp mod">
          <pc:chgData name="Martin Kadlec" userId="3205de00-6529-47fd-8c15-7815d816c2df" providerId="ADAL" clId="{99D994C7-9E10-4DC7-94A9-73F03C59C936}" dt="2023-04-02T16:43:53.146" v="6354" actId="20577"/>
          <pc:sldLayoutMkLst>
            <pc:docMk/>
            <pc:sldMasterMk cId="0" sldId="2147483648"/>
            <pc:sldLayoutMk cId="0" sldId="2147483649"/>
          </pc:sldLayoutMkLst>
          <pc:spChg chg="mod">
            <ac:chgData name="Martin Kadlec" userId="3205de00-6529-47fd-8c15-7815d816c2df" providerId="ADAL" clId="{99D994C7-9E10-4DC7-94A9-73F03C59C936}" dt="2023-04-02T16:43:53.146" v="6354" actId="20577"/>
            <ac:spMkLst>
              <pc:docMk/>
              <pc:sldMasterMk cId="0" sldId="2147483648"/>
              <pc:sldLayoutMk cId="0" sldId="2147483649"/>
              <ac:spMk id="4" creationId="{00000000-0000-0000-0000-000000000000}"/>
            </ac:spMkLst>
          </pc:spChg>
        </pc:sldLayoutChg>
      </pc:sldMasterChg>
    </pc:docChg>
  </pc:docChgLst>
  <pc:docChgLst>
    <pc:chgData name="Martin Kadlec" userId="3205de00-6529-47fd-8c15-7815d816c2df" providerId="ADAL" clId="{EFC14620-CDE3-4A35-9082-68E661C84F3A}"/>
    <pc:docChg chg="undo custSel addSld delSld modSld modMainMaster">
      <pc:chgData name="Martin Kadlec" userId="3205de00-6529-47fd-8c15-7815d816c2df" providerId="ADAL" clId="{EFC14620-CDE3-4A35-9082-68E661C84F3A}" dt="2023-03-20T12:37:49.507" v="8898" actId="20577"/>
      <pc:docMkLst>
        <pc:docMk/>
      </pc:docMkLst>
      <pc:sldChg chg="modSp mod">
        <pc:chgData name="Martin Kadlec" userId="3205de00-6529-47fd-8c15-7815d816c2df" providerId="ADAL" clId="{EFC14620-CDE3-4A35-9082-68E661C84F3A}" dt="2023-03-17T19:26:19.138" v="8834" actId="20577"/>
        <pc:sldMkLst>
          <pc:docMk/>
          <pc:sldMk cId="0" sldId="256"/>
        </pc:sldMkLst>
        <pc:spChg chg="mod">
          <ac:chgData name="Martin Kadlec" userId="3205de00-6529-47fd-8c15-7815d816c2df" providerId="ADAL" clId="{EFC14620-CDE3-4A35-9082-68E661C84F3A}" dt="2023-03-04T07:11:12.065" v="81" actId="20577"/>
          <ac:spMkLst>
            <pc:docMk/>
            <pc:sldMk cId="0" sldId="256"/>
            <ac:spMk id="4" creationId="{4AA6C805-D43D-9246-8F45-F7D14F2D25C7}"/>
          </ac:spMkLst>
        </pc:spChg>
        <pc:spChg chg="mod">
          <ac:chgData name="Martin Kadlec" userId="3205de00-6529-47fd-8c15-7815d816c2df" providerId="ADAL" clId="{EFC14620-CDE3-4A35-9082-68E661C84F3A}" dt="2023-03-17T19:26:19.138" v="8834" actId="20577"/>
          <ac:spMkLst>
            <pc:docMk/>
            <pc:sldMk cId="0" sldId="256"/>
            <ac:spMk id="5" creationId="{E41AC406-9E40-DE47-946B-D00D18C67F55}"/>
          </ac:spMkLst>
        </pc:spChg>
      </pc:sldChg>
      <pc:sldChg chg="addSp delSp modSp mod">
        <pc:chgData name="Martin Kadlec" userId="3205de00-6529-47fd-8c15-7815d816c2df" providerId="ADAL" clId="{EFC14620-CDE3-4A35-9082-68E661C84F3A}" dt="2023-03-20T12:37:49.507" v="8898" actId="20577"/>
        <pc:sldMkLst>
          <pc:docMk/>
          <pc:sldMk cId="2372550586" sldId="264"/>
        </pc:sldMkLst>
        <pc:spChg chg="add del mod">
          <ac:chgData name="Martin Kadlec" userId="3205de00-6529-47fd-8c15-7815d816c2df" providerId="ADAL" clId="{EFC14620-CDE3-4A35-9082-68E661C84F3A}" dt="2023-03-04T09:34:16.051" v="2083" actId="478"/>
          <ac:spMkLst>
            <pc:docMk/>
            <pc:sldMk cId="2372550586" sldId="264"/>
            <ac:spMk id="2" creationId="{5E71DCCA-EE08-D5E6-114D-740878B3606E}"/>
          </ac:spMkLst>
        </pc:spChg>
        <pc:spChg chg="del">
          <ac:chgData name="Martin Kadlec" userId="3205de00-6529-47fd-8c15-7815d816c2df" providerId="ADAL" clId="{EFC14620-CDE3-4A35-9082-68E661C84F3A}" dt="2023-03-04T09:21:05.274" v="1490" actId="478"/>
          <ac:spMkLst>
            <pc:docMk/>
            <pc:sldMk cId="2372550586" sldId="264"/>
            <ac:spMk id="3" creationId="{5FAB7643-7C04-5D42-8F21-E92297F11976}"/>
          </ac:spMkLst>
        </pc:spChg>
        <pc:spChg chg="add mod ord">
          <ac:chgData name="Martin Kadlec" userId="3205de00-6529-47fd-8c15-7815d816c2df" providerId="ADAL" clId="{EFC14620-CDE3-4A35-9082-68E661C84F3A}" dt="2023-03-04T09:34:54.230" v="2143" actId="171"/>
          <ac:spMkLst>
            <pc:docMk/>
            <pc:sldMk cId="2372550586" sldId="264"/>
            <ac:spMk id="4" creationId="{A0B1EFCA-2A7F-1B6F-0418-1B952E928C3D}"/>
          </ac:spMkLst>
        </pc:spChg>
        <pc:spChg chg="mod">
          <ac:chgData name="Martin Kadlec" userId="3205de00-6529-47fd-8c15-7815d816c2df" providerId="ADAL" clId="{EFC14620-CDE3-4A35-9082-68E661C84F3A}" dt="2023-03-04T09:34:40.218" v="2140" actId="1036"/>
          <ac:spMkLst>
            <pc:docMk/>
            <pc:sldMk cId="2372550586" sldId="264"/>
            <ac:spMk id="5" creationId="{17B4207F-44E6-ADBC-537D-3963754530AE}"/>
          </ac:spMkLst>
        </pc:spChg>
        <pc:spChg chg="mod">
          <ac:chgData name="Martin Kadlec" userId="3205de00-6529-47fd-8c15-7815d816c2df" providerId="ADAL" clId="{EFC14620-CDE3-4A35-9082-68E661C84F3A}" dt="2023-03-20T12:37:49.507" v="8898" actId="20577"/>
          <ac:spMkLst>
            <pc:docMk/>
            <pc:sldMk cId="2372550586" sldId="264"/>
            <ac:spMk id="8" creationId="{CDA6B64C-B8E8-424A-6B07-F91EC1FFDD25}"/>
          </ac:spMkLst>
        </pc:spChg>
        <pc:spChg chg="mod">
          <ac:chgData name="Martin Kadlec" userId="3205de00-6529-47fd-8c15-7815d816c2df" providerId="ADAL" clId="{EFC14620-CDE3-4A35-9082-68E661C84F3A}" dt="2023-03-14T15:35:29.572" v="8542" actId="20577"/>
          <ac:spMkLst>
            <pc:docMk/>
            <pc:sldMk cId="2372550586" sldId="264"/>
            <ac:spMk id="12" creationId="{E7B17FAF-947A-4F5E-95D5-00C38437D07E}"/>
          </ac:spMkLst>
        </pc:spChg>
        <pc:picChg chg="del">
          <ac:chgData name="Martin Kadlec" userId="3205de00-6529-47fd-8c15-7815d816c2df" providerId="ADAL" clId="{EFC14620-CDE3-4A35-9082-68E661C84F3A}" dt="2023-03-04T09:34:13.477" v="2082" actId="478"/>
          <ac:picMkLst>
            <pc:docMk/>
            <pc:sldMk cId="2372550586" sldId="264"/>
            <ac:picMk id="6" creationId="{BB45C4BC-35F6-489A-7ECC-333A9E04977F}"/>
          </ac:picMkLst>
        </pc:picChg>
      </pc:sldChg>
      <pc:sldChg chg="addSp delSp modSp mod">
        <pc:chgData name="Martin Kadlec" userId="3205de00-6529-47fd-8c15-7815d816c2df" providerId="ADAL" clId="{EFC14620-CDE3-4A35-9082-68E661C84F3A}" dt="2023-03-14T15:46:52.230" v="8758" actId="1036"/>
        <pc:sldMkLst>
          <pc:docMk/>
          <pc:sldMk cId="3274222231" sldId="282"/>
        </pc:sldMkLst>
        <pc:spChg chg="del mod">
          <ac:chgData name="Martin Kadlec" userId="3205de00-6529-47fd-8c15-7815d816c2df" providerId="ADAL" clId="{EFC14620-CDE3-4A35-9082-68E661C84F3A}" dt="2023-03-04T08:44:30.443" v="955" actId="478"/>
          <ac:spMkLst>
            <pc:docMk/>
            <pc:sldMk cId="3274222231" sldId="282"/>
            <ac:spMk id="6" creationId="{00000000-0000-0000-0000-000000000000}"/>
          </ac:spMkLst>
        </pc:spChg>
        <pc:spChg chg="del mod">
          <ac:chgData name="Martin Kadlec" userId="3205de00-6529-47fd-8c15-7815d816c2df" providerId="ADAL" clId="{EFC14620-CDE3-4A35-9082-68E661C84F3A}" dt="2023-03-14T15:40:57.030" v="8716" actId="478"/>
          <ac:spMkLst>
            <pc:docMk/>
            <pc:sldMk cId="3274222231" sldId="282"/>
            <ac:spMk id="8" creationId="{CDA6B64C-B8E8-424A-6B07-F91EC1FFDD25}"/>
          </ac:spMkLst>
        </pc:spChg>
        <pc:spChg chg="add del">
          <ac:chgData name="Martin Kadlec" userId="3205de00-6529-47fd-8c15-7815d816c2df" providerId="ADAL" clId="{EFC14620-CDE3-4A35-9082-68E661C84F3A}" dt="2023-03-04T08:26:57.903" v="530" actId="478"/>
          <ac:spMkLst>
            <pc:docMk/>
            <pc:sldMk cId="3274222231" sldId="282"/>
            <ac:spMk id="11" creationId="{54A2C214-496A-0EF6-BE39-917D76142540}"/>
          </ac:spMkLst>
        </pc:spChg>
        <pc:spChg chg="mod">
          <ac:chgData name="Martin Kadlec" userId="3205de00-6529-47fd-8c15-7815d816c2df" providerId="ADAL" clId="{EFC14620-CDE3-4A35-9082-68E661C84F3A}" dt="2023-03-14T15:40:46.769" v="8715" actId="20577"/>
          <ac:spMkLst>
            <pc:docMk/>
            <pc:sldMk cId="3274222231" sldId="282"/>
            <ac:spMk id="12" creationId="{E7B17FAF-947A-4F5E-95D5-00C38437D07E}"/>
          </ac:spMkLst>
        </pc:spChg>
        <pc:spChg chg="add del mod">
          <ac:chgData name="Martin Kadlec" userId="3205de00-6529-47fd-8c15-7815d816c2df" providerId="ADAL" clId="{EFC14620-CDE3-4A35-9082-68E661C84F3A}" dt="2023-03-14T15:40:19.334" v="8633" actId="478"/>
          <ac:spMkLst>
            <pc:docMk/>
            <pc:sldMk cId="3274222231" sldId="282"/>
            <ac:spMk id="13" creationId="{4FD6CFDB-96B4-EECC-4F7B-774F39CDC1D3}"/>
          </ac:spMkLst>
        </pc:spChg>
        <pc:spChg chg="add del mod">
          <ac:chgData name="Martin Kadlec" userId="3205de00-6529-47fd-8c15-7815d816c2df" providerId="ADAL" clId="{EFC14620-CDE3-4A35-9082-68E661C84F3A}" dt="2023-03-04T08:44:27.491" v="954"/>
          <ac:spMkLst>
            <pc:docMk/>
            <pc:sldMk cId="3274222231" sldId="282"/>
            <ac:spMk id="20" creationId="{6490EC89-AAA3-9D83-00BC-900AF5C3EE23}"/>
          </ac:spMkLst>
        </pc:spChg>
        <pc:spChg chg="add mod">
          <ac:chgData name="Martin Kadlec" userId="3205de00-6529-47fd-8c15-7815d816c2df" providerId="ADAL" clId="{EFC14620-CDE3-4A35-9082-68E661C84F3A}" dt="2023-03-04T08:44:31.133" v="956"/>
          <ac:spMkLst>
            <pc:docMk/>
            <pc:sldMk cId="3274222231" sldId="282"/>
            <ac:spMk id="21" creationId="{06ADD56B-931A-AE22-8531-4D68476334AF}"/>
          </ac:spMkLst>
        </pc:spChg>
        <pc:picChg chg="add mod">
          <ac:chgData name="Martin Kadlec" userId="3205de00-6529-47fd-8c15-7815d816c2df" providerId="ADAL" clId="{EFC14620-CDE3-4A35-9082-68E661C84F3A}" dt="2023-03-14T15:41:18.348" v="8722" actId="14100"/>
          <ac:picMkLst>
            <pc:docMk/>
            <pc:sldMk cId="3274222231" sldId="282"/>
            <ac:picMk id="3" creationId="{8331E692-64A4-7021-6DBA-42FFE79E1F7F}"/>
          </ac:picMkLst>
        </pc:picChg>
        <pc:picChg chg="add del mod">
          <ac:chgData name="Martin Kadlec" userId="3205de00-6529-47fd-8c15-7815d816c2df" providerId="ADAL" clId="{EFC14620-CDE3-4A35-9082-68E661C84F3A}" dt="2023-03-04T08:10:41.528" v="88" actId="21"/>
          <ac:picMkLst>
            <pc:docMk/>
            <pc:sldMk cId="3274222231" sldId="282"/>
            <ac:picMk id="3" creationId="{EFCC4E86-383D-16C9-F86D-4FAE78E26491}"/>
          </ac:picMkLst>
        </pc:picChg>
        <pc:picChg chg="del">
          <ac:chgData name="Martin Kadlec" userId="3205de00-6529-47fd-8c15-7815d816c2df" providerId="ADAL" clId="{EFC14620-CDE3-4A35-9082-68E661C84F3A}" dt="2023-03-04T08:10:45.869" v="90" actId="478"/>
          <ac:picMkLst>
            <pc:docMk/>
            <pc:sldMk cId="3274222231" sldId="282"/>
            <ac:picMk id="4" creationId="{CB8941FA-5F43-CAEE-1D02-AC16ED7B7CD4}"/>
          </ac:picMkLst>
        </pc:picChg>
        <pc:picChg chg="add mod">
          <ac:chgData name="Martin Kadlec" userId="3205de00-6529-47fd-8c15-7815d816c2df" providerId="ADAL" clId="{EFC14620-CDE3-4A35-9082-68E661C84F3A}" dt="2023-03-14T15:46:52.230" v="8758" actId="1036"/>
          <ac:picMkLst>
            <pc:docMk/>
            <pc:sldMk cId="3274222231" sldId="282"/>
            <ac:picMk id="5" creationId="{F3457F33-595E-1757-A469-67A00BDB4C2F}"/>
          </ac:picMkLst>
        </pc:picChg>
        <pc:picChg chg="add del mod">
          <ac:chgData name="Martin Kadlec" userId="3205de00-6529-47fd-8c15-7815d816c2df" providerId="ADAL" clId="{EFC14620-CDE3-4A35-9082-68E661C84F3A}" dt="2023-03-04T08:10:35.979" v="86" actId="21"/>
          <ac:picMkLst>
            <pc:docMk/>
            <pc:sldMk cId="3274222231" sldId="282"/>
            <ac:picMk id="7" creationId="{60BDB40D-FEDC-2F9D-FE87-C63A80D6D046}"/>
          </ac:picMkLst>
        </pc:picChg>
        <pc:picChg chg="add del mod">
          <ac:chgData name="Martin Kadlec" userId="3205de00-6529-47fd-8c15-7815d816c2df" providerId="ADAL" clId="{EFC14620-CDE3-4A35-9082-68E661C84F3A}" dt="2023-03-14T15:46:01.115" v="8730" actId="478"/>
          <ac:picMkLst>
            <pc:docMk/>
            <pc:sldMk cId="3274222231" sldId="282"/>
            <ac:picMk id="7" creationId="{D2BDF64A-371B-DD4B-E338-292D66575ABF}"/>
          </ac:picMkLst>
        </pc:picChg>
        <pc:picChg chg="add del mod">
          <ac:chgData name="Martin Kadlec" userId="3205de00-6529-47fd-8c15-7815d816c2df" providerId="ADAL" clId="{EFC14620-CDE3-4A35-9082-68E661C84F3A}" dt="2023-03-14T15:40:14.824" v="8632" actId="478"/>
          <ac:picMkLst>
            <pc:docMk/>
            <pc:sldMk cId="3274222231" sldId="282"/>
            <ac:picMk id="10" creationId="{81DDA188-91A1-921A-9203-53584EE7DC56}"/>
          </ac:picMkLst>
        </pc:picChg>
        <pc:picChg chg="add mod">
          <ac:chgData name="Martin Kadlec" userId="3205de00-6529-47fd-8c15-7815d816c2df" providerId="ADAL" clId="{EFC14620-CDE3-4A35-9082-68E661C84F3A}" dt="2023-03-14T15:46:49.871" v="8751" actId="1036"/>
          <ac:picMkLst>
            <pc:docMk/>
            <pc:sldMk cId="3274222231" sldId="282"/>
            <ac:picMk id="11" creationId="{379110C1-07D5-FF13-7041-BF55E4C911A6}"/>
          </ac:picMkLst>
        </pc:picChg>
        <pc:picChg chg="add mod">
          <ac:chgData name="Martin Kadlec" userId="3205de00-6529-47fd-8c15-7815d816c2df" providerId="ADAL" clId="{EFC14620-CDE3-4A35-9082-68E661C84F3A}" dt="2023-03-14T15:46:46.955" v="8734" actId="1076"/>
          <ac:picMkLst>
            <pc:docMk/>
            <pc:sldMk cId="3274222231" sldId="282"/>
            <ac:picMk id="15" creationId="{3E14C770-5E8F-F11E-57E1-87BC637BC5AD}"/>
          </ac:picMkLst>
        </pc:picChg>
        <pc:cxnChg chg="add del">
          <ac:chgData name="Martin Kadlec" userId="3205de00-6529-47fd-8c15-7815d816c2df" providerId="ADAL" clId="{EFC14620-CDE3-4A35-9082-68E661C84F3A}" dt="2023-03-04T08:27:42.037" v="533" actId="478"/>
          <ac:cxnSpMkLst>
            <pc:docMk/>
            <pc:sldMk cId="3274222231" sldId="282"/>
            <ac:cxnSpMk id="15" creationId="{9F7A046F-9B02-6AC7-10E3-2422FF6739B3}"/>
          </ac:cxnSpMkLst>
        </pc:cxnChg>
        <pc:cxnChg chg="add del mod">
          <ac:chgData name="Martin Kadlec" userId="3205de00-6529-47fd-8c15-7815d816c2df" providerId="ADAL" clId="{EFC14620-CDE3-4A35-9082-68E661C84F3A}" dt="2023-03-14T15:40:19.334" v="8633" actId="478"/>
          <ac:cxnSpMkLst>
            <pc:docMk/>
            <pc:sldMk cId="3274222231" sldId="282"/>
            <ac:cxnSpMk id="17" creationId="{27BF5086-BB69-D7F2-6F52-F3962D3AEA88}"/>
          </ac:cxnSpMkLst>
        </pc:cxnChg>
      </pc:sldChg>
      <pc:sldChg chg="addSp delSp modSp mod">
        <pc:chgData name="Martin Kadlec" userId="3205de00-6529-47fd-8c15-7815d816c2df" providerId="ADAL" clId="{EFC14620-CDE3-4A35-9082-68E661C84F3A}" dt="2023-03-04T08:45:40.965" v="984" actId="404"/>
        <pc:sldMkLst>
          <pc:docMk/>
          <pc:sldMk cId="389800819" sldId="283"/>
        </pc:sldMkLst>
        <pc:spChg chg="mod">
          <ac:chgData name="Martin Kadlec" userId="3205de00-6529-47fd-8c15-7815d816c2df" providerId="ADAL" clId="{EFC14620-CDE3-4A35-9082-68E661C84F3A}" dt="2023-03-04T08:45:40.965" v="984" actId="404"/>
          <ac:spMkLst>
            <pc:docMk/>
            <pc:sldMk cId="389800819" sldId="283"/>
            <ac:spMk id="5" creationId="{93E5FEBF-41CC-DF80-5B8A-130563971355}"/>
          </ac:spMkLst>
        </pc:spChg>
        <pc:spChg chg="mod">
          <ac:chgData name="Martin Kadlec" userId="3205de00-6529-47fd-8c15-7815d816c2df" providerId="ADAL" clId="{EFC14620-CDE3-4A35-9082-68E661C84F3A}" dt="2023-03-04T08:44:16.877" v="951" actId="20577"/>
          <ac:spMkLst>
            <pc:docMk/>
            <pc:sldMk cId="389800819" sldId="283"/>
            <ac:spMk id="6" creationId="{00000000-0000-0000-0000-000000000000}"/>
          </ac:spMkLst>
        </pc:spChg>
        <pc:spChg chg="add mod">
          <ac:chgData name="Martin Kadlec" userId="3205de00-6529-47fd-8c15-7815d816c2df" providerId="ADAL" clId="{EFC14620-CDE3-4A35-9082-68E661C84F3A}" dt="2023-03-04T08:45:37.460" v="983" actId="404"/>
          <ac:spMkLst>
            <pc:docMk/>
            <pc:sldMk cId="389800819" sldId="283"/>
            <ac:spMk id="7" creationId="{2CAAD87F-96CB-7511-F3D8-2CDB6E1EA5E7}"/>
          </ac:spMkLst>
        </pc:spChg>
        <pc:spChg chg="mod">
          <ac:chgData name="Martin Kadlec" userId="3205de00-6529-47fd-8c15-7815d816c2df" providerId="ADAL" clId="{EFC14620-CDE3-4A35-9082-68E661C84F3A}" dt="2023-03-04T08:36:04.055" v="893" actId="207"/>
          <ac:spMkLst>
            <pc:docMk/>
            <pc:sldMk cId="389800819" sldId="283"/>
            <ac:spMk id="8" creationId="{CDA6B64C-B8E8-424A-6B07-F91EC1FFDD25}"/>
          </ac:spMkLst>
        </pc:spChg>
        <pc:spChg chg="mod">
          <ac:chgData name="Martin Kadlec" userId="3205de00-6529-47fd-8c15-7815d816c2df" providerId="ADAL" clId="{EFC14620-CDE3-4A35-9082-68E661C84F3A}" dt="2023-03-04T08:31:22.285" v="570" actId="20577"/>
          <ac:spMkLst>
            <pc:docMk/>
            <pc:sldMk cId="389800819" sldId="283"/>
            <ac:spMk id="12" creationId="{E7B17FAF-947A-4F5E-95D5-00C38437D07E}"/>
          </ac:spMkLst>
        </pc:spChg>
        <pc:picChg chg="add mod">
          <ac:chgData name="Martin Kadlec" userId="3205de00-6529-47fd-8c15-7815d816c2df" providerId="ADAL" clId="{EFC14620-CDE3-4A35-9082-68E661C84F3A}" dt="2023-03-04T08:42:28.846" v="909" actId="1076"/>
          <ac:picMkLst>
            <pc:docMk/>
            <pc:sldMk cId="389800819" sldId="283"/>
            <ac:picMk id="2" creationId="{B4D73321-6E7D-AA09-ACD6-608F9A8F87D5}"/>
          </ac:picMkLst>
        </pc:picChg>
        <pc:picChg chg="del">
          <ac:chgData name="Martin Kadlec" userId="3205de00-6529-47fd-8c15-7815d816c2df" providerId="ADAL" clId="{EFC14620-CDE3-4A35-9082-68E661C84F3A}" dt="2023-03-04T08:32:29.167" v="630" actId="478"/>
          <ac:picMkLst>
            <pc:docMk/>
            <pc:sldMk cId="389800819" sldId="283"/>
            <ac:picMk id="3" creationId="{17438DBE-AA5C-5364-B72A-6ABADBA1B531}"/>
          </ac:picMkLst>
        </pc:picChg>
        <pc:picChg chg="add mod">
          <ac:chgData name="Martin Kadlec" userId="3205de00-6529-47fd-8c15-7815d816c2df" providerId="ADAL" clId="{EFC14620-CDE3-4A35-9082-68E661C84F3A}" dt="2023-03-04T08:37:47.094" v="906" actId="1076"/>
          <ac:picMkLst>
            <pc:docMk/>
            <pc:sldMk cId="389800819" sldId="283"/>
            <ac:picMk id="4" creationId="{6A6E9714-BD57-D389-9F48-E14491094388}"/>
          </ac:picMkLst>
        </pc:picChg>
        <pc:picChg chg="del">
          <ac:chgData name="Martin Kadlec" userId="3205de00-6529-47fd-8c15-7815d816c2df" providerId="ADAL" clId="{EFC14620-CDE3-4A35-9082-68E661C84F3A}" dt="2023-03-04T08:33:50.608" v="780" actId="478"/>
          <ac:picMkLst>
            <pc:docMk/>
            <pc:sldMk cId="389800819" sldId="283"/>
            <ac:picMk id="9" creationId="{B6E92E36-A6FA-A63C-F6E7-7C97697AE59F}"/>
          </ac:picMkLst>
        </pc:picChg>
      </pc:sldChg>
      <pc:sldChg chg="del">
        <pc:chgData name="Martin Kadlec" userId="3205de00-6529-47fd-8c15-7815d816c2df" providerId="ADAL" clId="{EFC14620-CDE3-4A35-9082-68E661C84F3A}" dt="2023-03-04T08:51:59.729" v="1071" actId="47"/>
        <pc:sldMkLst>
          <pc:docMk/>
          <pc:sldMk cId="24703307" sldId="284"/>
        </pc:sldMkLst>
      </pc:sldChg>
      <pc:sldChg chg="addSp delSp del mod">
        <pc:chgData name="Martin Kadlec" userId="3205de00-6529-47fd-8c15-7815d816c2df" providerId="ADAL" clId="{EFC14620-CDE3-4A35-9082-68E661C84F3A}" dt="2023-03-04T08:51:51.351" v="1070" actId="47"/>
        <pc:sldMkLst>
          <pc:docMk/>
          <pc:sldMk cId="4144654330" sldId="285"/>
        </pc:sldMkLst>
        <pc:picChg chg="add del">
          <ac:chgData name="Martin Kadlec" userId="3205de00-6529-47fd-8c15-7815d816c2df" providerId="ADAL" clId="{EFC14620-CDE3-4A35-9082-68E661C84F3A}" dt="2023-03-04T08:37:19.537" v="903" actId="21"/>
          <ac:picMkLst>
            <pc:docMk/>
            <pc:sldMk cId="4144654330" sldId="285"/>
            <ac:picMk id="4" creationId="{5C46F751-CD55-E534-1D1E-A14164658CC0}"/>
          </ac:picMkLst>
        </pc:picChg>
      </pc:sldChg>
      <pc:sldChg chg="del">
        <pc:chgData name="Martin Kadlec" userId="3205de00-6529-47fd-8c15-7815d816c2df" providerId="ADAL" clId="{EFC14620-CDE3-4A35-9082-68E661C84F3A}" dt="2023-03-04T08:52:03.167" v="1074" actId="47"/>
        <pc:sldMkLst>
          <pc:docMk/>
          <pc:sldMk cId="232870232" sldId="286"/>
        </pc:sldMkLst>
      </pc:sldChg>
      <pc:sldChg chg="del">
        <pc:chgData name="Martin Kadlec" userId="3205de00-6529-47fd-8c15-7815d816c2df" providerId="ADAL" clId="{EFC14620-CDE3-4A35-9082-68E661C84F3A}" dt="2023-03-04T08:52:01.310" v="1072" actId="47"/>
        <pc:sldMkLst>
          <pc:docMk/>
          <pc:sldMk cId="2821202638" sldId="287"/>
        </pc:sldMkLst>
      </pc:sldChg>
      <pc:sldChg chg="del">
        <pc:chgData name="Martin Kadlec" userId="3205de00-6529-47fd-8c15-7815d816c2df" providerId="ADAL" clId="{EFC14620-CDE3-4A35-9082-68E661C84F3A}" dt="2023-03-04T08:52:02.356" v="1073" actId="47"/>
        <pc:sldMkLst>
          <pc:docMk/>
          <pc:sldMk cId="964203110" sldId="288"/>
        </pc:sldMkLst>
      </pc:sldChg>
      <pc:sldChg chg="del">
        <pc:chgData name="Martin Kadlec" userId="3205de00-6529-47fd-8c15-7815d816c2df" providerId="ADAL" clId="{EFC14620-CDE3-4A35-9082-68E661C84F3A}" dt="2023-03-04T09:36:14.877" v="2218" actId="47"/>
        <pc:sldMkLst>
          <pc:docMk/>
          <pc:sldMk cId="682879112" sldId="289"/>
        </pc:sldMkLst>
      </pc:sldChg>
      <pc:sldChg chg="del">
        <pc:chgData name="Martin Kadlec" userId="3205de00-6529-47fd-8c15-7815d816c2df" providerId="ADAL" clId="{EFC14620-CDE3-4A35-9082-68E661C84F3A}" dt="2023-03-04T09:36:16.452" v="2219" actId="47"/>
        <pc:sldMkLst>
          <pc:docMk/>
          <pc:sldMk cId="2935996353" sldId="290"/>
        </pc:sldMkLst>
      </pc:sldChg>
      <pc:sldChg chg="del">
        <pc:chgData name="Martin Kadlec" userId="3205de00-6529-47fd-8c15-7815d816c2df" providerId="ADAL" clId="{EFC14620-CDE3-4A35-9082-68E661C84F3A}" dt="2023-03-04T09:36:17.728" v="2220" actId="47"/>
        <pc:sldMkLst>
          <pc:docMk/>
          <pc:sldMk cId="300031990" sldId="291"/>
        </pc:sldMkLst>
      </pc:sldChg>
      <pc:sldChg chg="addSp delSp modSp mod">
        <pc:chgData name="Martin Kadlec" userId="3205de00-6529-47fd-8c15-7815d816c2df" providerId="ADAL" clId="{EFC14620-CDE3-4A35-9082-68E661C84F3A}" dt="2023-03-14T15:39:47.755" v="8630" actId="20577"/>
        <pc:sldMkLst>
          <pc:docMk/>
          <pc:sldMk cId="2485385818" sldId="292"/>
        </pc:sldMkLst>
        <pc:spChg chg="mod">
          <ac:chgData name="Martin Kadlec" userId="3205de00-6529-47fd-8c15-7815d816c2df" providerId="ADAL" clId="{EFC14620-CDE3-4A35-9082-68E661C84F3A}" dt="2023-03-14T15:39:47.755" v="8630" actId="20577"/>
          <ac:spMkLst>
            <pc:docMk/>
            <pc:sldMk cId="2485385818" sldId="292"/>
            <ac:spMk id="4" creationId="{859D3362-82F6-6002-48B5-F909E89BA303}"/>
          </ac:spMkLst>
        </pc:spChg>
        <pc:spChg chg="add del mod">
          <ac:chgData name="Martin Kadlec" userId="3205de00-6529-47fd-8c15-7815d816c2df" providerId="ADAL" clId="{EFC14620-CDE3-4A35-9082-68E661C84F3A}" dt="2023-03-14T15:38:45.863" v="8587" actId="478"/>
          <ac:spMkLst>
            <pc:docMk/>
            <pc:sldMk cId="2485385818" sldId="292"/>
            <ac:spMk id="5" creationId="{2DF5A04A-FCFD-3BF4-C3A8-A922BEC9AEFC}"/>
          </ac:spMkLst>
        </pc:spChg>
        <pc:spChg chg="add mod">
          <ac:chgData name="Martin Kadlec" userId="3205de00-6529-47fd-8c15-7815d816c2df" providerId="ADAL" clId="{EFC14620-CDE3-4A35-9082-68E661C84F3A}" dt="2023-03-14T15:38:46.196" v="8588"/>
          <ac:spMkLst>
            <pc:docMk/>
            <pc:sldMk cId="2485385818" sldId="292"/>
            <ac:spMk id="6" creationId="{90C21B35-835E-647E-DC1D-5723E67345E2}"/>
          </ac:spMkLst>
        </pc:spChg>
        <pc:spChg chg="del">
          <ac:chgData name="Martin Kadlec" userId="3205de00-6529-47fd-8c15-7815d816c2df" providerId="ADAL" clId="{EFC14620-CDE3-4A35-9082-68E661C84F3A}" dt="2023-03-04T09:37:45.225" v="2323" actId="478"/>
          <ac:spMkLst>
            <pc:docMk/>
            <pc:sldMk cId="2485385818" sldId="292"/>
            <ac:spMk id="12" creationId="{E7B17FAF-947A-4F5E-95D5-00C38437D07E}"/>
          </ac:spMkLst>
        </pc:spChg>
      </pc:sldChg>
      <pc:sldChg chg="addSp delSp modSp add mod">
        <pc:chgData name="Martin Kadlec" userId="3205de00-6529-47fd-8c15-7815d816c2df" providerId="ADAL" clId="{EFC14620-CDE3-4A35-9082-68E661C84F3A}" dt="2023-03-04T08:48:05.448" v="1069" actId="20577"/>
        <pc:sldMkLst>
          <pc:docMk/>
          <pc:sldMk cId="3988529468" sldId="293"/>
        </pc:sldMkLst>
        <pc:spChg chg="mod">
          <ac:chgData name="Martin Kadlec" userId="3205de00-6529-47fd-8c15-7815d816c2df" providerId="ADAL" clId="{EFC14620-CDE3-4A35-9082-68E661C84F3A}" dt="2023-03-04T08:47:10.580" v="1027" actId="1037"/>
          <ac:spMkLst>
            <pc:docMk/>
            <pc:sldMk cId="3988529468" sldId="293"/>
            <ac:spMk id="5" creationId="{93E5FEBF-41CC-DF80-5B8A-130563971355}"/>
          </ac:spMkLst>
        </pc:spChg>
        <pc:spChg chg="del">
          <ac:chgData name="Martin Kadlec" userId="3205de00-6529-47fd-8c15-7815d816c2df" providerId="ADAL" clId="{EFC14620-CDE3-4A35-9082-68E661C84F3A}" dt="2023-03-04T08:44:37.734" v="957" actId="478"/>
          <ac:spMkLst>
            <pc:docMk/>
            <pc:sldMk cId="3988529468" sldId="293"/>
            <ac:spMk id="6" creationId="{00000000-0000-0000-0000-000000000000}"/>
          </ac:spMkLst>
        </pc:spChg>
        <pc:spChg chg="add mod">
          <ac:chgData name="Martin Kadlec" userId="3205de00-6529-47fd-8c15-7815d816c2df" providerId="ADAL" clId="{EFC14620-CDE3-4A35-9082-68E661C84F3A}" dt="2023-03-04T08:44:38.092" v="958"/>
          <ac:spMkLst>
            <pc:docMk/>
            <pc:sldMk cId="3988529468" sldId="293"/>
            <ac:spMk id="7" creationId="{AF8BF746-BA38-39B8-7C52-3EDBDC7EEC76}"/>
          </ac:spMkLst>
        </pc:spChg>
        <pc:spChg chg="add mod">
          <ac:chgData name="Martin Kadlec" userId="3205de00-6529-47fd-8c15-7815d816c2df" providerId="ADAL" clId="{EFC14620-CDE3-4A35-9082-68E661C84F3A}" dt="2023-03-04T08:48:05.448" v="1069" actId="20577"/>
          <ac:spMkLst>
            <pc:docMk/>
            <pc:sldMk cId="3988529468" sldId="293"/>
            <ac:spMk id="9" creationId="{4E8A21D2-A7F7-092C-A449-E9074DE6C4C5}"/>
          </ac:spMkLst>
        </pc:spChg>
        <pc:picChg chg="del">
          <ac:chgData name="Martin Kadlec" userId="3205de00-6529-47fd-8c15-7815d816c2df" providerId="ADAL" clId="{EFC14620-CDE3-4A35-9082-68E661C84F3A}" dt="2023-03-04T08:37:12.697" v="900" actId="478"/>
          <ac:picMkLst>
            <pc:docMk/>
            <pc:sldMk cId="3988529468" sldId="293"/>
            <ac:picMk id="2" creationId="{B4D73321-6E7D-AA09-ACD6-608F9A8F87D5}"/>
          </ac:picMkLst>
        </pc:picChg>
        <pc:picChg chg="add mod">
          <ac:chgData name="Martin Kadlec" userId="3205de00-6529-47fd-8c15-7815d816c2df" providerId="ADAL" clId="{EFC14620-CDE3-4A35-9082-68E661C84F3A}" dt="2023-03-04T08:37:26.764" v="905" actId="1076"/>
          <ac:picMkLst>
            <pc:docMk/>
            <pc:sldMk cId="3988529468" sldId="293"/>
            <ac:picMk id="3" creationId="{92506446-A930-33CC-DDC8-0A52A2AB1253}"/>
          </ac:picMkLst>
        </pc:picChg>
        <pc:picChg chg="del">
          <ac:chgData name="Martin Kadlec" userId="3205de00-6529-47fd-8c15-7815d816c2df" providerId="ADAL" clId="{EFC14620-CDE3-4A35-9082-68E661C84F3A}" dt="2023-03-04T08:37:14.036" v="901" actId="478"/>
          <ac:picMkLst>
            <pc:docMk/>
            <pc:sldMk cId="3988529468" sldId="293"/>
            <ac:picMk id="4" creationId="{6A6E9714-BD57-D389-9F48-E14491094388}"/>
          </ac:picMkLst>
        </pc:picChg>
        <pc:picChg chg="add mod">
          <ac:chgData name="Martin Kadlec" userId="3205de00-6529-47fd-8c15-7815d816c2df" providerId="ADAL" clId="{EFC14620-CDE3-4A35-9082-68E661C84F3A}" dt="2023-03-04T08:46:32.523" v="986" actId="1076"/>
          <ac:picMkLst>
            <pc:docMk/>
            <pc:sldMk cId="3988529468" sldId="293"/>
            <ac:picMk id="1026" creationId="{D9ED0B0F-90A3-91D2-560A-DEE23A02959F}"/>
          </ac:picMkLst>
        </pc:picChg>
      </pc:sldChg>
      <pc:sldChg chg="addSp delSp modSp add mod">
        <pc:chgData name="Martin Kadlec" userId="3205de00-6529-47fd-8c15-7815d816c2df" providerId="ADAL" clId="{EFC14620-CDE3-4A35-9082-68E661C84F3A}" dt="2023-03-04T08:58:03.276" v="1106" actId="404"/>
        <pc:sldMkLst>
          <pc:docMk/>
          <pc:sldMk cId="1824046601" sldId="294"/>
        </pc:sldMkLst>
        <pc:spChg chg="del">
          <ac:chgData name="Martin Kadlec" userId="3205de00-6529-47fd-8c15-7815d816c2df" providerId="ADAL" clId="{EFC14620-CDE3-4A35-9082-68E661C84F3A}" dt="2023-03-04T08:52:15.927" v="1079" actId="478"/>
          <ac:spMkLst>
            <pc:docMk/>
            <pc:sldMk cId="1824046601" sldId="294"/>
            <ac:spMk id="5" creationId="{93E5FEBF-41CC-DF80-5B8A-130563971355}"/>
          </ac:spMkLst>
        </pc:spChg>
        <pc:spChg chg="del">
          <ac:chgData name="Martin Kadlec" userId="3205de00-6529-47fd-8c15-7815d816c2df" providerId="ADAL" clId="{EFC14620-CDE3-4A35-9082-68E661C84F3A}" dt="2023-03-04T08:52:18.190" v="1080" actId="478"/>
          <ac:spMkLst>
            <pc:docMk/>
            <pc:sldMk cId="1824046601" sldId="294"/>
            <ac:spMk id="8" creationId="{CDA6B64C-B8E8-424A-6B07-F91EC1FFDD25}"/>
          </ac:spMkLst>
        </pc:spChg>
        <pc:spChg chg="del">
          <ac:chgData name="Martin Kadlec" userId="3205de00-6529-47fd-8c15-7815d816c2df" providerId="ADAL" clId="{EFC14620-CDE3-4A35-9082-68E661C84F3A}" dt="2023-03-04T08:52:12.483" v="1077" actId="478"/>
          <ac:spMkLst>
            <pc:docMk/>
            <pc:sldMk cId="1824046601" sldId="294"/>
            <ac:spMk id="9" creationId="{4E8A21D2-A7F7-092C-A449-E9074DE6C4C5}"/>
          </ac:spMkLst>
        </pc:spChg>
        <pc:spChg chg="del">
          <ac:chgData name="Martin Kadlec" userId="3205de00-6529-47fd-8c15-7815d816c2df" providerId="ADAL" clId="{EFC14620-CDE3-4A35-9082-68E661C84F3A}" dt="2023-03-04T08:52:20.821" v="1081" actId="478"/>
          <ac:spMkLst>
            <pc:docMk/>
            <pc:sldMk cId="1824046601" sldId="294"/>
            <ac:spMk id="12" creationId="{E7B17FAF-947A-4F5E-95D5-00C38437D07E}"/>
          </ac:spMkLst>
        </pc:spChg>
        <pc:spChg chg="add mod">
          <ac:chgData name="Martin Kadlec" userId="3205de00-6529-47fd-8c15-7815d816c2df" providerId="ADAL" clId="{EFC14620-CDE3-4A35-9082-68E661C84F3A}" dt="2023-03-04T08:58:03.276" v="1106" actId="404"/>
          <ac:spMkLst>
            <pc:docMk/>
            <pc:sldMk cId="1824046601" sldId="294"/>
            <ac:spMk id="13" creationId="{6919AE71-F916-A7A2-7CB0-8CE796050985}"/>
          </ac:spMkLst>
        </pc:spChg>
        <pc:picChg chg="del">
          <ac:chgData name="Martin Kadlec" userId="3205de00-6529-47fd-8c15-7815d816c2df" providerId="ADAL" clId="{EFC14620-CDE3-4A35-9082-68E661C84F3A}" dt="2023-03-04T08:52:13.705" v="1078" actId="478"/>
          <ac:picMkLst>
            <pc:docMk/>
            <pc:sldMk cId="1824046601" sldId="294"/>
            <ac:picMk id="3" creationId="{92506446-A930-33CC-DDC8-0A52A2AB1253}"/>
          </ac:picMkLst>
        </pc:picChg>
        <pc:picChg chg="add mod">
          <ac:chgData name="Martin Kadlec" userId="3205de00-6529-47fd-8c15-7815d816c2df" providerId="ADAL" clId="{EFC14620-CDE3-4A35-9082-68E661C84F3A}" dt="2023-03-04T08:56:12.428" v="1088" actId="1076"/>
          <ac:picMkLst>
            <pc:docMk/>
            <pc:sldMk cId="1824046601" sldId="294"/>
            <ac:picMk id="4" creationId="{F2089925-7576-CC0B-674B-6E3781736A7F}"/>
          </ac:picMkLst>
        </pc:picChg>
        <pc:picChg chg="add mod">
          <ac:chgData name="Martin Kadlec" userId="3205de00-6529-47fd-8c15-7815d816c2df" providerId="ADAL" clId="{EFC14620-CDE3-4A35-9082-68E661C84F3A}" dt="2023-03-04T08:55:45.680" v="1085" actId="1076"/>
          <ac:picMkLst>
            <pc:docMk/>
            <pc:sldMk cId="1824046601" sldId="294"/>
            <ac:picMk id="10" creationId="{FE3AF11E-24CA-0BA0-3338-64E724E58194}"/>
          </ac:picMkLst>
        </pc:picChg>
        <pc:picChg chg="del">
          <ac:chgData name="Martin Kadlec" userId="3205de00-6529-47fd-8c15-7815d816c2df" providerId="ADAL" clId="{EFC14620-CDE3-4A35-9082-68E661C84F3A}" dt="2023-03-04T08:52:10.431" v="1076" actId="478"/>
          <ac:picMkLst>
            <pc:docMk/>
            <pc:sldMk cId="1824046601" sldId="294"/>
            <ac:picMk id="1026" creationId="{D9ED0B0F-90A3-91D2-560A-DEE23A02959F}"/>
          </ac:picMkLst>
        </pc:picChg>
      </pc:sldChg>
      <pc:sldChg chg="addSp delSp modSp add mod modTransition delAnim modAnim">
        <pc:chgData name="Martin Kadlec" userId="3205de00-6529-47fd-8c15-7815d816c2df" providerId="ADAL" clId="{EFC14620-CDE3-4A35-9082-68E661C84F3A}" dt="2023-03-04T09:18:10.291" v="1236" actId="478"/>
        <pc:sldMkLst>
          <pc:docMk/>
          <pc:sldMk cId="3021920885" sldId="295"/>
        </pc:sldMkLst>
        <pc:spChg chg="mod">
          <ac:chgData name="Martin Kadlec" userId="3205de00-6529-47fd-8c15-7815d816c2df" providerId="ADAL" clId="{EFC14620-CDE3-4A35-9082-68E661C84F3A}" dt="2023-03-04T09:11:51.599" v="1154" actId="1076"/>
          <ac:spMkLst>
            <pc:docMk/>
            <pc:sldMk cId="3021920885" sldId="295"/>
            <ac:spMk id="13" creationId="{6919AE71-F916-A7A2-7CB0-8CE796050985}"/>
          </ac:spMkLst>
        </pc:spChg>
        <pc:picChg chg="add del mod">
          <ac:chgData name="Martin Kadlec" userId="3205de00-6529-47fd-8c15-7815d816c2df" providerId="ADAL" clId="{EFC14620-CDE3-4A35-9082-68E661C84F3A}" dt="2023-03-04T09:09:37.715" v="1116" actId="478"/>
          <ac:picMkLst>
            <pc:docMk/>
            <pc:sldMk cId="3021920885" sldId="295"/>
            <ac:picMk id="2" creationId="{C4736303-6903-9DC8-CE21-31333F53FBFF}"/>
          </ac:picMkLst>
        </pc:picChg>
        <pc:picChg chg="add del mod">
          <ac:chgData name="Martin Kadlec" userId="3205de00-6529-47fd-8c15-7815d816c2df" providerId="ADAL" clId="{EFC14620-CDE3-4A35-9082-68E661C84F3A}" dt="2023-03-04T09:09:35.162" v="1115" actId="478"/>
          <ac:picMkLst>
            <pc:docMk/>
            <pc:sldMk cId="3021920885" sldId="295"/>
            <ac:picMk id="3" creationId="{1EAB1F12-5E11-8B87-C55B-5C97D55C2A07}"/>
          </ac:picMkLst>
        </pc:picChg>
        <pc:picChg chg="del">
          <ac:chgData name="Martin Kadlec" userId="3205de00-6529-47fd-8c15-7815d816c2df" providerId="ADAL" clId="{EFC14620-CDE3-4A35-9082-68E661C84F3A}" dt="2023-03-04T09:01:21.511" v="1108" actId="478"/>
          <ac:picMkLst>
            <pc:docMk/>
            <pc:sldMk cId="3021920885" sldId="295"/>
            <ac:picMk id="4" creationId="{F2089925-7576-CC0B-674B-6E3781736A7F}"/>
          </ac:picMkLst>
        </pc:picChg>
        <pc:picChg chg="add mod">
          <ac:chgData name="Martin Kadlec" userId="3205de00-6529-47fd-8c15-7815d816c2df" providerId="ADAL" clId="{EFC14620-CDE3-4A35-9082-68E661C84F3A}" dt="2023-03-04T09:11:14.029" v="1144" actId="1076"/>
          <ac:picMkLst>
            <pc:docMk/>
            <pc:sldMk cId="3021920885" sldId="295"/>
            <ac:picMk id="5" creationId="{1AAB4035-B1F5-978A-256E-F594C25E9030}"/>
          </ac:picMkLst>
        </pc:picChg>
        <pc:picChg chg="add del">
          <ac:chgData name="Martin Kadlec" userId="3205de00-6529-47fd-8c15-7815d816c2df" providerId="ADAL" clId="{EFC14620-CDE3-4A35-9082-68E661C84F3A}" dt="2023-03-04T09:18:10.291" v="1236" actId="478"/>
          <ac:picMkLst>
            <pc:docMk/>
            <pc:sldMk cId="3021920885" sldId="295"/>
            <ac:picMk id="8" creationId="{599667ED-1293-EA71-8130-DBDA44B053D2}"/>
          </ac:picMkLst>
        </pc:picChg>
        <pc:picChg chg="del">
          <ac:chgData name="Martin Kadlec" userId="3205de00-6529-47fd-8c15-7815d816c2df" providerId="ADAL" clId="{EFC14620-CDE3-4A35-9082-68E661C84F3A}" dt="2023-03-04T09:01:22.687" v="1109" actId="478"/>
          <ac:picMkLst>
            <pc:docMk/>
            <pc:sldMk cId="3021920885" sldId="295"/>
            <ac:picMk id="10" creationId="{FE3AF11E-24CA-0BA0-3338-64E724E58194}"/>
          </ac:picMkLst>
        </pc:picChg>
      </pc:sldChg>
      <pc:sldChg chg="addSp delSp modSp add del mod delAnim">
        <pc:chgData name="Martin Kadlec" userId="3205de00-6529-47fd-8c15-7815d816c2df" providerId="ADAL" clId="{EFC14620-CDE3-4A35-9082-68E661C84F3A}" dt="2023-03-04T09:38:06.768" v="2326" actId="2696"/>
        <pc:sldMkLst>
          <pc:docMk/>
          <pc:sldMk cId="3954191356" sldId="296"/>
        </pc:sldMkLst>
        <pc:spChg chg="add mod">
          <ac:chgData name="Martin Kadlec" userId="3205de00-6529-47fd-8c15-7815d816c2df" providerId="ADAL" clId="{EFC14620-CDE3-4A35-9082-68E661C84F3A}" dt="2023-03-04T09:18:23.158" v="1263" actId="20577"/>
          <ac:spMkLst>
            <pc:docMk/>
            <pc:sldMk cId="3954191356" sldId="296"/>
            <ac:spMk id="2" creationId="{39C42EC8-2F3F-16E6-FD4E-653630692A52}"/>
          </ac:spMkLst>
        </pc:spChg>
        <pc:spChg chg="add mod">
          <ac:chgData name="Martin Kadlec" userId="3205de00-6529-47fd-8c15-7815d816c2df" providerId="ADAL" clId="{EFC14620-CDE3-4A35-9082-68E661C84F3A}" dt="2023-03-04T09:20:34.379" v="1489" actId="20577"/>
          <ac:spMkLst>
            <pc:docMk/>
            <pc:sldMk cId="3954191356" sldId="296"/>
            <ac:spMk id="3" creationId="{F3336173-E2BA-FB87-5246-5624230EBE37}"/>
          </ac:spMkLst>
        </pc:spChg>
        <pc:spChg chg="del mod">
          <ac:chgData name="Martin Kadlec" userId="3205de00-6529-47fd-8c15-7815d816c2df" providerId="ADAL" clId="{EFC14620-CDE3-4A35-9082-68E661C84F3A}" dt="2023-03-04T09:18:14.979" v="1239" actId="478"/>
          <ac:spMkLst>
            <pc:docMk/>
            <pc:sldMk cId="3954191356" sldId="296"/>
            <ac:spMk id="13" creationId="{6919AE71-F916-A7A2-7CB0-8CE796050985}"/>
          </ac:spMkLst>
        </pc:spChg>
        <pc:picChg chg="del">
          <ac:chgData name="Martin Kadlec" userId="3205de00-6529-47fd-8c15-7815d816c2df" providerId="ADAL" clId="{EFC14620-CDE3-4A35-9082-68E661C84F3A}" dt="2023-03-04T09:17:35.719" v="1234" actId="478"/>
          <ac:picMkLst>
            <pc:docMk/>
            <pc:sldMk cId="3954191356" sldId="296"/>
            <ac:picMk id="5" creationId="{1AAB4035-B1F5-978A-256E-F594C25E9030}"/>
          </ac:picMkLst>
        </pc:picChg>
        <pc:picChg chg="mod">
          <ac:chgData name="Martin Kadlec" userId="3205de00-6529-47fd-8c15-7815d816c2df" providerId="ADAL" clId="{EFC14620-CDE3-4A35-9082-68E661C84F3A}" dt="2023-03-04T09:18:37.545" v="1265" actId="1076"/>
          <ac:picMkLst>
            <pc:docMk/>
            <pc:sldMk cId="3954191356" sldId="296"/>
            <ac:picMk id="8" creationId="{599667ED-1293-EA71-8130-DBDA44B053D2}"/>
          </ac:picMkLst>
        </pc:picChg>
      </pc:sldChg>
      <pc:sldChg chg="addSp delSp modSp add mod">
        <pc:chgData name="Martin Kadlec" userId="3205de00-6529-47fd-8c15-7815d816c2df" providerId="ADAL" clId="{EFC14620-CDE3-4A35-9082-68E661C84F3A}" dt="2023-03-14T15:36:06.403" v="8554" actId="20577"/>
        <pc:sldMkLst>
          <pc:docMk/>
          <pc:sldMk cId="3048964454" sldId="297"/>
        </pc:sldMkLst>
        <pc:spChg chg="del">
          <ac:chgData name="Martin Kadlec" userId="3205de00-6529-47fd-8c15-7815d816c2df" providerId="ADAL" clId="{EFC14620-CDE3-4A35-9082-68E661C84F3A}" dt="2023-03-04T09:38:14.632" v="2328" actId="478"/>
          <ac:spMkLst>
            <pc:docMk/>
            <pc:sldMk cId="3048964454" sldId="297"/>
            <ac:spMk id="2" creationId="{39C42EC8-2F3F-16E6-FD4E-653630692A52}"/>
          </ac:spMkLst>
        </pc:spChg>
        <pc:spChg chg="add mod">
          <ac:chgData name="Martin Kadlec" userId="3205de00-6529-47fd-8c15-7815d816c2df" providerId="ADAL" clId="{EFC14620-CDE3-4A35-9082-68E661C84F3A}" dt="2023-03-07T15:33:40.275" v="8533" actId="1036"/>
          <ac:spMkLst>
            <pc:docMk/>
            <pc:sldMk cId="3048964454" sldId="297"/>
            <ac:spMk id="2" creationId="{CD2D0EC9-B5D5-A0D0-C1A5-D53393383466}"/>
          </ac:spMkLst>
        </pc:spChg>
        <pc:spChg chg="mod">
          <ac:chgData name="Martin Kadlec" userId="3205de00-6529-47fd-8c15-7815d816c2df" providerId="ADAL" clId="{EFC14620-CDE3-4A35-9082-68E661C84F3A}" dt="2023-03-07T15:27:07.249" v="8439" actId="113"/>
          <ac:spMkLst>
            <pc:docMk/>
            <pc:sldMk cId="3048964454" sldId="297"/>
            <ac:spMk id="3" creationId="{F3336173-E2BA-FB87-5246-5624230EBE37}"/>
          </ac:spMkLst>
        </pc:spChg>
        <pc:spChg chg="add mod">
          <ac:chgData name="Martin Kadlec" userId="3205de00-6529-47fd-8c15-7815d816c2df" providerId="ADAL" clId="{EFC14620-CDE3-4A35-9082-68E661C84F3A}" dt="2023-03-14T15:36:06.403" v="8554" actId="20577"/>
          <ac:spMkLst>
            <pc:docMk/>
            <pc:sldMk cId="3048964454" sldId="297"/>
            <ac:spMk id="4" creationId="{DBD1E31B-BB61-7E99-BAAD-016C14DC94A7}"/>
          </ac:spMkLst>
        </pc:spChg>
        <pc:spChg chg="add del mod">
          <ac:chgData name="Martin Kadlec" userId="3205de00-6529-47fd-8c15-7815d816c2df" providerId="ADAL" clId="{EFC14620-CDE3-4A35-9082-68E661C84F3A}" dt="2023-03-07T15:32:51.442" v="8523" actId="478"/>
          <ac:spMkLst>
            <pc:docMk/>
            <pc:sldMk cId="3048964454" sldId="297"/>
            <ac:spMk id="26" creationId="{9AE0C802-FB10-0148-694D-B21681CFB914}"/>
          </ac:spMkLst>
        </pc:spChg>
        <pc:picChg chg="add del mod">
          <ac:chgData name="Martin Kadlec" userId="3205de00-6529-47fd-8c15-7815d816c2df" providerId="ADAL" clId="{EFC14620-CDE3-4A35-9082-68E661C84F3A}" dt="2023-03-07T14:59:20.254" v="8137" actId="478"/>
          <ac:picMkLst>
            <pc:docMk/>
            <pc:sldMk cId="3048964454" sldId="297"/>
            <ac:picMk id="6" creationId="{9AB9EEC4-D2D8-E00F-2802-703235BACCFE}"/>
          </ac:picMkLst>
        </pc:picChg>
        <pc:picChg chg="del">
          <ac:chgData name="Martin Kadlec" userId="3205de00-6529-47fd-8c15-7815d816c2df" providerId="ADAL" clId="{EFC14620-CDE3-4A35-9082-68E661C84F3A}" dt="2023-03-04T09:38:21.882" v="2330" actId="478"/>
          <ac:picMkLst>
            <pc:docMk/>
            <pc:sldMk cId="3048964454" sldId="297"/>
            <ac:picMk id="8" creationId="{599667ED-1293-EA71-8130-DBDA44B053D2}"/>
          </ac:picMkLst>
        </pc:picChg>
        <pc:picChg chg="add del mod">
          <ac:chgData name="Martin Kadlec" userId="3205de00-6529-47fd-8c15-7815d816c2df" providerId="ADAL" clId="{EFC14620-CDE3-4A35-9082-68E661C84F3A}" dt="2023-03-07T15:19:54.723" v="8307" actId="478"/>
          <ac:picMkLst>
            <pc:docMk/>
            <pc:sldMk cId="3048964454" sldId="297"/>
            <ac:picMk id="8" creationId="{5DA6F71E-A590-0FC6-2459-91DFF0AACF1A}"/>
          </ac:picMkLst>
        </pc:picChg>
        <pc:picChg chg="add del mod">
          <ac:chgData name="Martin Kadlec" userId="3205de00-6529-47fd-8c15-7815d816c2df" providerId="ADAL" clId="{EFC14620-CDE3-4A35-9082-68E661C84F3A}" dt="2023-03-07T14:59:21.654" v="8138" actId="478"/>
          <ac:picMkLst>
            <pc:docMk/>
            <pc:sldMk cId="3048964454" sldId="297"/>
            <ac:picMk id="10" creationId="{B7E074C2-0AB5-C2C8-8219-DE4E19AC7F62}"/>
          </ac:picMkLst>
        </pc:picChg>
        <pc:picChg chg="add del mod">
          <ac:chgData name="Martin Kadlec" userId="3205de00-6529-47fd-8c15-7815d816c2df" providerId="ADAL" clId="{EFC14620-CDE3-4A35-9082-68E661C84F3A}" dt="2023-03-07T15:19:56.027" v="8308" actId="478"/>
          <ac:picMkLst>
            <pc:docMk/>
            <pc:sldMk cId="3048964454" sldId="297"/>
            <ac:picMk id="11" creationId="{C6B52CD2-A47B-6ECB-A36E-3CDFEC13BBF8}"/>
          </ac:picMkLst>
        </pc:picChg>
        <pc:picChg chg="add del mod ord">
          <ac:chgData name="Martin Kadlec" userId="3205de00-6529-47fd-8c15-7815d816c2df" providerId="ADAL" clId="{EFC14620-CDE3-4A35-9082-68E661C84F3A}" dt="2023-03-07T15:32:00.605" v="8459" actId="1038"/>
          <ac:picMkLst>
            <pc:docMk/>
            <pc:sldMk cId="3048964454" sldId="297"/>
            <ac:picMk id="13" creationId="{92052611-FDE8-F613-FAAA-FF0CA09799A5}"/>
          </ac:picMkLst>
        </pc:picChg>
        <pc:picChg chg="add mod">
          <ac:chgData name="Martin Kadlec" userId="3205de00-6529-47fd-8c15-7815d816c2df" providerId="ADAL" clId="{EFC14620-CDE3-4A35-9082-68E661C84F3A}" dt="2023-03-07T15:32:21.145" v="8510" actId="1035"/>
          <ac:picMkLst>
            <pc:docMk/>
            <pc:sldMk cId="3048964454" sldId="297"/>
            <ac:picMk id="15" creationId="{F679368A-8D65-DC17-B8FB-F728512A4AF3}"/>
          </ac:picMkLst>
        </pc:picChg>
        <pc:picChg chg="add mod">
          <ac:chgData name="Martin Kadlec" userId="3205de00-6529-47fd-8c15-7815d816c2df" providerId="ADAL" clId="{EFC14620-CDE3-4A35-9082-68E661C84F3A}" dt="2023-03-07T15:32:14.985" v="8500" actId="1037"/>
          <ac:picMkLst>
            <pc:docMk/>
            <pc:sldMk cId="3048964454" sldId="297"/>
            <ac:picMk id="17" creationId="{3FE71D81-63CF-C153-8B59-AF1B3D2CAC53}"/>
          </ac:picMkLst>
        </pc:picChg>
        <pc:picChg chg="add mod">
          <ac:chgData name="Martin Kadlec" userId="3205de00-6529-47fd-8c15-7815d816c2df" providerId="ADAL" clId="{EFC14620-CDE3-4A35-9082-68E661C84F3A}" dt="2023-03-07T15:32:25.992" v="8518" actId="1037"/>
          <ac:picMkLst>
            <pc:docMk/>
            <pc:sldMk cId="3048964454" sldId="297"/>
            <ac:picMk id="25" creationId="{229F4225-5A1D-5609-918A-88A9CCE40832}"/>
          </ac:picMkLst>
        </pc:picChg>
        <pc:cxnChg chg="add del">
          <ac:chgData name="Martin Kadlec" userId="3205de00-6529-47fd-8c15-7815d816c2df" providerId="ADAL" clId="{EFC14620-CDE3-4A35-9082-68E661C84F3A}" dt="2023-03-07T15:21:44.301" v="8331" actId="478"/>
          <ac:cxnSpMkLst>
            <pc:docMk/>
            <pc:sldMk cId="3048964454" sldId="297"/>
            <ac:cxnSpMk id="19" creationId="{207301A5-C56D-166C-BF4E-6FFFB9A4B3C0}"/>
          </ac:cxnSpMkLst>
        </pc:cxnChg>
        <pc:cxnChg chg="add del">
          <ac:chgData name="Martin Kadlec" userId="3205de00-6529-47fd-8c15-7815d816c2df" providerId="ADAL" clId="{EFC14620-CDE3-4A35-9082-68E661C84F3A}" dt="2023-03-07T15:22:22.101" v="8335" actId="478"/>
          <ac:cxnSpMkLst>
            <pc:docMk/>
            <pc:sldMk cId="3048964454" sldId="297"/>
            <ac:cxnSpMk id="21" creationId="{AAECE01F-B06D-9CB8-07A7-DDB678D1B6EE}"/>
          </ac:cxnSpMkLst>
        </pc:cxnChg>
        <pc:cxnChg chg="add del">
          <ac:chgData name="Martin Kadlec" userId="3205de00-6529-47fd-8c15-7815d816c2df" providerId="ADAL" clId="{EFC14620-CDE3-4A35-9082-68E661C84F3A}" dt="2023-03-07T15:22:20.073" v="8334" actId="478"/>
          <ac:cxnSpMkLst>
            <pc:docMk/>
            <pc:sldMk cId="3048964454" sldId="297"/>
            <ac:cxnSpMk id="23" creationId="{D9F6DD98-D937-3EA5-26AB-9B731F9DB3BC}"/>
          </ac:cxnSpMkLst>
        </pc:cxnChg>
      </pc:sldChg>
      <pc:sldChg chg="addSp delSp modSp add mod">
        <pc:chgData name="Martin Kadlec" userId="3205de00-6529-47fd-8c15-7815d816c2df" providerId="ADAL" clId="{EFC14620-CDE3-4A35-9082-68E661C84F3A}" dt="2023-03-14T15:37:40.655" v="8560"/>
        <pc:sldMkLst>
          <pc:docMk/>
          <pc:sldMk cId="2172388250" sldId="298"/>
        </pc:sldMkLst>
        <pc:spChg chg="add mod">
          <ac:chgData name="Martin Kadlec" userId="3205de00-6529-47fd-8c15-7815d816c2df" providerId="ADAL" clId="{EFC14620-CDE3-4A35-9082-68E661C84F3A}" dt="2023-03-14T15:37:40.655" v="8560"/>
          <ac:spMkLst>
            <pc:docMk/>
            <pc:sldMk cId="2172388250" sldId="298"/>
            <ac:spMk id="2" creationId="{397A21B6-0060-F6AB-E66F-5005761F6D64}"/>
          </ac:spMkLst>
        </pc:spChg>
        <pc:spChg chg="mod">
          <ac:chgData name="Martin Kadlec" userId="3205de00-6529-47fd-8c15-7815d816c2df" providerId="ADAL" clId="{EFC14620-CDE3-4A35-9082-68E661C84F3A}" dt="2023-03-04T17:33:42.844" v="7614" actId="113"/>
          <ac:spMkLst>
            <pc:docMk/>
            <pc:sldMk cId="2172388250" sldId="298"/>
            <ac:spMk id="3" creationId="{F3336173-E2BA-FB87-5246-5624230EBE37}"/>
          </ac:spMkLst>
        </pc:spChg>
        <pc:spChg chg="del">
          <ac:chgData name="Martin Kadlec" userId="3205de00-6529-47fd-8c15-7815d816c2df" providerId="ADAL" clId="{EFC14620-CDE3-4A35-9082-68E661C84F3A}" dt="2023-03-14T15:37:40.175" v="8559" actId="478"/>
          <ac:spMkLst>
            <pc:docMk/>
            <pc:sldMk cId="2172388250" sldId="298"/>
            <ac:spMk id="4" creationId="{DBD1E31B-BB61-7E99-BAAD-016C14DC94A7}"/>
          </ac:spMkLst>
        </pc:spChg>
        <pc:spChg chg="add mod">
          <ac:chgData name="Martin Kadlec" userId="3205de00-6529-47fd-8c15-7815d816c2df" providerId="ADAL" clId="{EFC14620-CDE3-4A35-9082-68E661C84F3A}" dt="2023-03-04T10:06:41.936" v="3061" actId="1076"/>
          <ac:spMkLst>
            <pc:docMk/>
            <pc:sldMk cId="2172388250" sldId="298"/>
            <ac:spMk id="13" creationId="{B3C5A274-1AEE-B6B0-0E4D-79EF06D04FC2}"/>
          </ac:spMkLst>
        </pc:spChg>
        <pc:spChg chg="add mod">
          <ac:chgData name="Martin Kadlec" userId="3205de00-6529-47fd-8c15-7815d816c2df" providerId="ADAL" clId="{EFC14620-CDE3-4A35-9082-68E661C84F3A}" dt="2023-03-04T10:29:58.221" v="3634" actId="1076"/>
          <ac:spMkLst>
            <pc:docMk/>
            <pc:sldMk cId="2172388250" sldId="298"/>
            <ac:spMk id="14" creationId="{F8FEE7DB-90ED-2B52-D13A-74287803FEA8}"/>
          </ac:spMkLst>
        </pc:spChg>
        <pc:picChg chg="add mod">
          <ac:chgData name="Martin Kadlec" userId="3205de00-6529-47fd-8c15-7815d816c2df" providerId="ADAL" clId="{EFC14620-CDE3-4A35-9082-68E661C84F3A}" dt="2023-03-04T09:56:42.712" v="2873" actId="1036"/>
          <ac:picMkLst>
            <pc:docMk/>
            <pc:sldMk cId="2172388250" sldId="298"/>
            <ac:picMk id="5" creationId="{5A53BC0B-0065-B9A6-C046-D66ACB83357D}"/>
          </ac:picMkLst>
        </pc:picChg>
        <pc:picChg chg="del">
          <ac:chgData name="Martin Kadlec" userId="3205de00-6529-47fd-8c15-7815d816c2df" providerId="ADAL" clId="{EFC14620-CDE3-4A35-9082-68E661C84F3A}" dt="2023-03-04T09:51:40.091" v="2532" actId="478"/>
          <ac:picMkLst>
            <pc:docMk/>
            <pc:sldMk cId="2172388250" sldId="298"/>
            <ac:picMk id="6" creationId="{9AB9EEC4-D2D8-E00F-2802-703235BACCFE}"/>
          </ac:picMkLst>
        </pc:picChg>
        <pc:picChg chg="add mod">
          <ac:chgData name="Martin Kadlec" userId="3205de00-6529-47fd-8c15-7815d816c2df" providerId="ADAL" clId="{EFC14620-CDE3-4A35-9082-68E661C84F3A}" dt="2023-03-04T10:03:59.880" v="3019" actId="1076"/>
          <ac:picMkLst>
            <pc:docMk/>
            <pc:sldMk cId="2172388250" sldId="298"/>
            <ac:picMk id="9" creationId="{DC3FB3A4-4E66-3150-773E-2608007A4813}"/>
          </ac:picMkLst>
        </pc:picChg>
        <pc:picChg chg="del">
          <ac:chgData name="Martin Kadlec" userId="3205de00-6529-47fd-8c15-7815d816c2df" providerId="ADAL" clId="{EFC14620-CDE3-4A35-9082-68E661C84F3A}" dt="2023-03-04T09:51:41.359" v="2533" actId="478"/>
          <ac:picMkLst>
            <pc:docMk/>
            <pc:sldMk cId="2172388250" sldId="298"/>
            <ac:picMk id="10" creationId="{B7E074C2-0AB5-C2C8-8219-DE4E19AC7F62}"/>
          </ac:picMkLst>
        </pc:picChg>
        <pc:picChg chg="add mod">
          <ac:chgData name="Martin Kadlec" userId="3205de00-6529-47fd-8c15-7815d816c2df" providerId="ADAL" clId="{EFC14620-CDE3-4A35-9082-68E661C84F3A}" dt="2023-03-04T10:06:04.857" v="3023" actId="1076"/>
          <ac:picMkLst>
            <pc:docMk/>
            <pc:sldMk cId="2172388250" sldId="298"/>
            <ac:picMk id="12" creationId="{F8EBB5B4-3FDF-37BF-2457-704945B09A4B}"/>
          </ac:picMkLst>
        </pc:picChg>
      </pc:sldChg>
      <pc:sldChg chg="addSp delSp modSp add mod">
        <pc:chgData name="Martin Kadlec" userId="3205de00-6529-47fd-8c15-7815d816c2df" providerId="ADAL" clId="{EFC14620-CDE3-4A35-9082-68E661C84F3A}" dt="2023-03-14T15:37:44.693" v="8562"/>
        <pc:sldMkLst>
          <pc:docMk/>
          <pc:sldMk cId="2489485800" sldId="299"/>
        </pc:sldMkLst>
        <pc:spChg chg="add mod">
          <ac:chgData name="Martin Kadlec" userId="3205de00-6529-47fd-8c15-7815d816c2df" providerId="ADAL" clId="{EFC14620-CDE3-4A35-9082-68E661C84F3A}" dt="2023-03-14T15:37:44.693" v="8562"/>
          <ac:spMkLst>
            <pc:docMk/>
            <pc:sldMk cId="2489485800" sldId="299"/>
            <ac:spMk id="2" creationId="{77A78D5C-DD33-9B18-DC15-2ABFD09F7761}"/>
          </ac:spMkLst>
        </pc:spChg>
        <pc:spChg chg="mod">
          <ac:chgData name="Martin Kadlec" userId="3205de00-6529-47fd-8c15-7815d816c2df" providerId="ADAL" clId="{EFC14620-CDE3-4A35-9082-68E661C84F3A}" dt="2023-03-04T17:34:43.247" v="7616" actId="207"/>
          <ac:spMkLst>
            <pc:docMk/>
            <pc:sldMk cId="2489485800" sldId="299"/>
            <ac:spMk id="3" creationId="{F3336173-E2BA-FB87-5246-5624230EBE37}"/>
          </ac:spMkLst>
        </pc:spChg>
        <pc:spChg chg="del">
          <ac:chgData name="Martin Kadlec" userId="3205de00-6529-47fd-8c15-7815d816c2df" providerId="ADAL" clId="{EFC14620-CDE3-4A35-9082-68E661C84F3A}" dt="2023-03-14T15:37:44.384" v="8561" actId="478"/>
          <ac:spMkLst>
            <pc:docMk/>
            <pc:sldMk cId="2489485800" sldId="299"/>
            <ac:spMk id="4" creationId="{DBD1E31B-BB61-7E99-BAAD-016C14DC94A7}"/>
          </ac:spMkLst>
        </pc:spChg>
        <pc:spChg chg="del">
          <ac:chgData name="Martin Kadlec" userId="3205de00-6529-47fd-8c15-7815d816c2df" providerId="ADAL" clId="{EFC14620-CDE3-4A35-9082-68E661C84F3A}" dt="2023-03-04T10:07:00.323" v="3063" actId="478"/>
          <ac:spMkLst>
            <pc:docMk/>
            <pc:sldMk cId="2489485800" sldId="299"/>
            <ac:spMk id="13" creationId="{B3C5A274-1AEE-B6B0-0E4D-79EF06D04FC2}"/>
          </ac:spMkLst>
        </pc:spChg>
        <pc:picChg chg="del">
          <ac:chgData name="Martin Kadlec" userId="3205de00-6529-47fd-8c15-7815d816c2df" providerId="ADAL" clId="{EFC14620-CDE3-4A35-9082-68E661C84F3A}" dt="2023-03-04T10:07:02.846" v="3065" actId="478"/>
          <ac:picMkLst>
            <pc:docMk/>
            <pc:sldMk cId="2489485800" sldId="299"/>
            <ac:picMk id="5" creationId="{5A53BC0B-0065-B9A6-C046-D66ACB83357D}"/>
          </ac:picMkLst>
        </pc:picChg>
        <pc:picChg chg="add mod">
          <ac:chgData name="Martin Kadlec" userId="3205de00-6529-47fd-8c15-7815d816c2df" providerId="ADAL" clId="{EFC14620-CDE3-4A35-9082-68E661C84F3A}" dt="2023-03-04T10:16:35.323" v="3196" actId="1076"/>
          <ac:picMkLst>
            <pc:docMk/>
            <pc:sldMk cId="2489485800" sldId="299"/>
            <ac:picMk id="6" creationId="{98B79A22-5AF9-73EF-9123-C187D01EA603}"/>
          </ac:picMkLst>
        </pc:picChg>
        <pc:picChg chg="del">
          <ac:chgData name="Martin Kadlec" userId="3205de00-6529-47fd-8c15-7815d816c2df" providerId="ADAL" clId="{EFC14620-CDE3-4A35-9082-68E661C84F3A}" dt="2023-03-04T10:07:04.157" v="3066" actId="478"/>
          <ac:picMkLst>
            <pc:docMk/>
            <pc:sldMk cId="2489485800" sldId="299"/>
            <ac:picMk id="9" creationId="{DC3FB3A4-4E66-3150-773E-2608007A4813}"/>
          </ac:picMkLst>
        </pc:picChg>
        <pc:picChg chg="add mod">
          <ac:chgData name="Martin Kadlec" userId="3205de00-6529-47fd-8c15-7815d816c2df" providerId="ADAL" clId="{EFC14620-CDE3-4A35-9082-68E661C84F3A}" dt="2023-03-04T10:17:32.711" v="3201" actId="1076"/>
          <ac:picMkLst>
            <pc:docMk/>
            <pc:sldMk cId="2489485800" sldId="299"/>
            <ac:picMk id="10" creationId="{40FCE9B8-9D38-0373-3769-0BDC3CA453E1}"/>
          </ac:picMkLst>
        </pc:picChg>
        <pc:picChg chg="del">
          <ac:chgData name="Martin Kadlec" userId="3205de00-6529-47fd-8c15-7815d816c2df" providerId="ADAL" clId="{EFC14620-CDE3-4A35-9082-68E661C84F3A}" dt="2023-03-04T10:07:01.576" v="3064" actId="478"/>
          <ac:picMkLst>
            <pc:docMk/>
            <pc:sldMk cId="2489485800" sldId="299"/>
            <ac:picMk id="12" creationId="{F8EBB5B4-3FDF-37BF-2457-704945B09A4B}"/>
          </ac:picMkLst>
        </pc:picChg>
      </pc:sldChg>
      <pc:sldChg chg="addSp delSp modSp add mod">
        <pc:chgData name="Martin Kadlec" userId="3205de00-6529-47fd-8c15-7815d816c2df" providerId="ADAL" clId="{EFC14620-CDE3-4A35-9082-68E661C84F3A}" dt="2023-03-14T15:37:48.427" v="8564"/>
        <pc:sldMkLst>
          <pc:docMk/>
          <pc:sldMk cId="3577061914" sldId="300"/>
        </pc:sldMkLst>
        <pc:spChg chg="add mod">
          <ac:chgData name="Martin Kadlec" userId="3205de00-6529-47fd-8c15-7815d816c2df" providerId="ADAL" clId="{EFC14620-CDE3-4A35-9082-68E661C84F3A}" dt="2023-03-14T15:37:48.427" v="8564"/>
          <ac:spMkLst>
            <pc:docMk/>
            <pc:sldMk cId="3577061914" sldId="300"/>
            <ac:spMk id="2" creationId="{738B904F-FA44-B8D7-F47C-32EE77529DA0}"/>
          </ac:spMkLst>
        </pc:spChg>
        <pc:spChg chg="mod">
          <ac:chgData name="Martin Kadlec" userId="3205de00-6529-47fd-8c15-7815d816c2df" providerId="ADAL" clId="{EFC14620-CDE3-4A35-9082-68E661C84F3A}" dt="2023-03-04T10:39:45.609" v="3764" actId="20577"/>
          <ac:spMkLst>
            <pc:docMk/>
            <pc:sldMk cId="3577061914" sldId="300"/>
            <ac:spMk id="3" creationId="{F3336173-E2BA-FB87-5246-5624230EBE37}"/>
          </ac:spMkLst>
        </pc:spChg>
        <pc:spChg chg="del">
          <ac:chgData name="Martin Kadlec" userId="3205de00-6529-47fd-8c15-7815d816c2df" providerId="ADAL" clId="{EFC14620-CDE3-4A35-9082-68E661C84F3A}" dt="2023-03-14T15:37:48.149" v="8563" actId="478"/>
          <ac:spMkLst>
            <pc:docMk/>
            <pc:sldMk cId="3577061914" sldId="300"/>
            <ac:spMk id="4" creationId="{DBD1E31B-BB61-7E99-BAAD-016C14DC94A7}"/>
          </ac:spMkLst>
        </pc:spChg>
        <pc:grpChg chg="add mod">
          <ac:chgData name="Martin Kadlec" userId="3205de00-6529-47fd-8c15-7815d816c2df" providerId="ADAL" clId="{EFC14620-CDE3-4A35-9082-68E661C84F3A}" dt="2023-03-04T10:40:32.556" v="3770" actId="164"/>
          <ac:grpSpMkLst>
            <pc:docMk/>
            <pc:sldMk cId="3577061914" sldId="300"/>
            <ac:grpSpMk id="17" creationId="{A41F9985-9586-3321-C979-62CFDFF2F0BC}"/>
          </ac:grpSpMkLst>
        </pc:grpChg>
        <pc:grpChg chg="add mod">
          <ac:chgData name="Martin Kadlec" userId="3205de00-6529-47fd-8c15-7815d816c2df" providerId="ADAL" clId="{EFC14620-CDE3-4A35-9082-68E661C84F3A}" dt="2023-03-04T10:41:06.399" v="3773" actId="164"/>
          <ac:grpSpMkLst>
            <pc:docMk/>
            <pc:sldMk cId="3577061914" sldId="300"/>
            <ac:grpSpMk id="20" creationId="{63393B68-5F73-36E9-9075-D4D57A41FE1C}"/>
          </ac:grpSpMkLst>
        </pc:grpChg>
        <pc:picChg chg="add mod">
          <ac:chgData name="Martin Kadlec" userId="3205de00-6529-47fd-8c15-7815d816c2df" providerId="ADAL" clId="{EFC14620-CDE3-4A35-9082-68E661C84F3A}" dt="2023-03-04T10:41:06.399" v="3773" actId="164"/>
          <ac:picMkLst>
            <pc:docMk/>
            <pc:sldMk cId="3577061914" sldId="300"/>
            <ac:picMk id="5" creationId="{3B531FB7-4192-7E75-0462-007EDE41D86C}"/>
          </ac:picMkLst>
        </pc:picChg>
        <pc:picChg chg="del">
          <ac:chgData name="Martin Kadlec" userId="3205de00-6529-47fd-8c15-7815d816c2df" providerId="ADAL" clId="{EFC14620-CDE3-4A35-9082-68E661C84F3A}" dt="2023-03-04T10:17:46.692" v="3203" actId="478"/>
          <ac:picMkLst>
            <pc:docMk/>
            <pc:sldMk cId="3577061914" sldId="300"/>
            <ac:picMk id="6" creationId="{98B79A22-5AF9-73EF-9123-C187D01EA603}"/>
          </ac:picMkLst>
        </pc:picChg>
        <pc:picChg chg="add mod">
          <ac:chgData name="Martin Kadlec" userId="3205de00-6529-47fd-8c15-7815d816c2df" providerId="ADAL" clId="{EFC14620-CDE3-4A35-9082-68E661C84F3A}" dt="2023-03-04T10:40:32.556" v="3770" actId="164"/>
          <ac:picMkLst>
            <pc:docMk/>
            <pc:sldMk cId="3577061914" sldId="300"/>
            <ac:picMk id="9" creationId="{FB5CB79F-0B2F-E566-25DB-5E9E03EDA26D}"/>
          </ac:picMkLst>
        </pc:picChg>
        <pc:picChg chg="del">
          <ac:chgData name="Martin Kadlec" userId="3205de00-6529-47fd-8c15-7815d816c2df" providerId="ADAL" clId="{EFC14620-CDE3-4A35-9082-68E661C84F3A}" dt="2023-03-04T10:17:47.986" v="3204" actId="478"/>
          <ac:picMkLst>
            <pc:docMk/>
            <pc:sldMk cId="3577061914" sldId="300"/>
            <ac:picMk id="10" creationId="{40FCE9B8-9D38-0373-3769-0BDC3CA453E1}"/>
          </ac:picMkLst>
        </pc:picChg>
        <pc:picChg chg="add mod">
          <ac:chgData name="Martin Kadlec" userId="3205de00-6529-47fd-8c15-7815d816c2df" providerId="ADAL" clId="{EFC14620-CDE3-4A35-9082-68E661C84F3A}" dt="2023-03-04T10:26:49.701" v="3525" actId="14100"/>
          <ac:picMkLst>
            <pc:docMk/>
            <pc:sldMk cId="3577061914" sldId="300"/>
            <ac:picMk id="12" creationId="{7BC84FCF-18DC-849D-6841-0212D83C2DEB}"/>
          </ac:picMkLst>
        </pc:picChg>
        <pc:picChg chg="add del mod">
          <ac:chgData name="Martin Kadlec" userId="3205de00-6529-47fd-8c15-7815d816c2df" providerId="ADAL" clId="{EFC14620-CDE3-4A35-9082-68E661C84F3A}" dt="2023-03-04T17:40:36.355" v="7783" actId="478"/>
          <ac:picMkLst>
            <pc:docMk/>
            <pc:sldMk cId="3577061914" sldId="300"/>
            <ac:picMk id="21" creationId="{A32DFD31-A08D-3D4F-5696-A24F8DDEB187}"/>
          </ac:picMkLst>
        </pc:picChg>
        <pc:picChg chg="del">
          <ac:chgData name="Martin Kadlec" userId="3205de00-6529-47fd-8c15-7815d816c2df" providerId="ADAL" clId="{EFC14620-CDE3-4A35-9082-68E661C84F3A}" dt="2023-03-04T10:27:01.577" v="3573" actId="478"/>
          <ac:picMkLst>
            <pc:docMk/>
            <pc:sldMk cId="3577061914" sldId="300"/>
            <ac:picMk id="2050" creationId="{00000000-0000-0000-0000-000000000000}"/>
          </ac:picMkLst>
        </pc:picChg>
        <pc:cxnChg chg="add mod">
          <ac:chgData name="Martin Kadlec" userId="3205de00-6529-47fd-8c15-7815d816c2df" providerId="ADAL" clId="{EFC14620-CDE3-4A35-9082-68E661C84F3A}" dt="2023-03-04T10:40:32.556" v="3770" actId="164"/>
          <ac:cxnSpMkLst>
            <pc:docMk/>
            <pc:sldMk cId="3577061914" sldId="300"/>
            <ac:cxnSpMk id="14" creationId="{7F35CCCF-554F-D44C-F214-453F3CC73CB6}"/>
          </ac:cxnSpMkLst>
        </pc:cxnChg>
        <pc:cxnChg chg="add mod">
          <ac:chgData name="Martin Kadlec" userId="3205de00-6529-47fd-8c15-7815d816c2df" providerId="ADAL" clId="{EFC14620-CDE3-4A35-9082-68E661C84F3A}" dt="2023-03-04T10:41:06.399" v="3773" actId="164"/>
          <ac:cxnSpMkLst>
            <pc:docMk/>
            <pc:sldMk cId="3577061914" sldId="300"/>
            <ac:cxnSpMk id="19" creationId="{25998102-FA56-9607-A9F3-C8D0018248B3}"/>
          </ac:cxnSpMkLst>
        </pc:cxnChg>
      </pc:sldChg>
      <pc:sldChg chg="addSp delSp modSp add mod">
        <pc:chgData name="Martin Kadlec" userId="3205de00-6529-47fd-8c15-7815d816c2df" providerId="ADAL" clId="{EFC14620-CDE3-4A35-9082-68E661C84F3A}" dt="2023-03-14T15:37:51.875" v="8566"/>
        <pc:sldMkLst>
          <pc:docMk/>
          <pc:sldMk cId="217545004" sldId="301"/>
        </pc:sldMkLst>
        <pc:spChg chg="add mod">
          <ac:chgData name="Martin Kadlec" userId="3205de00-6529-47fd-8c15-7815d816c2df" providerId="ADAL" clId="{EFC14620-CDE3-4A35-9082-68E661C84F3A}" dt="2023-03-14T15:37:51.875" v="8566"/>
          <ac:spMkLst>
            <pc:docMk/>
            <pc:sldMk cId="217545004" sldId="301"/>
            <ac:spMk id="2" creationId="{9958AA29-3F59-AAB1-732D-B1BF1D25D2C2}"/>
          </ac:spMkLst>
        </pc:spChg>
        <pc:spChg chg="mod">
          <ac:chgData name="Martin Kadlec" userId="3205de00-6529-47fd-8c15-7815d816c2df" providerId="ADAL" clId="{EFC14620-CDE3-4A35-9082-68E661C84F3A}" dt="2023-03-04T10:48:28.926" v="4292" actId="207"/>
          <ac:spMkLst>
            <pc:docMk/>
            <pc:sldMk cId="217545004" sldId="301"/>
            <ac:spMk id="3" creationId="{F3336173-E2BA-FB87-5246-5624230EBE37}"/>
          </ac:spMkLst>
        </pc:spChg>
        <pc:spChg chg="del">
          <ac:chgData name="Martin Kadlec" userId="3205de00-6529-47fd-8c15-7815d816c2df" providerId="ADAL" clId="{EFC14620-CDE3-4A35-9082-68E661C84F3A}" dt="2023-03-14T15:37:51.624" v="8565" actId="478"/>
          <ac:spMkLst>
            <pc:docMk/>
            <pc:sldMk cId="217545004" sldId="301"/>
            <ac:spMk id="4" creationId="{DBD1E31B-BB61-7E99-BAAD-016C14DC94A7}"/>
          </ac:spMkLst>
        </pc:spChg>
        <pc:picChg chg="del">
          <ac:chgData name="Martin Kadlec" userId="3205de00-6529-47fd-8c15-7815d816c2df" providerId="ADAL" clId="{EFC14620-CDE3-4A35-9082-68E661C84F3A}" dt="2023-03-04T10:27:26.033" v="3576" actId="478"/>
          <ac:picMkLst>
            <pc:docMk/>
            <pc:sldMk cId="217545004" sldId="301"/>
            <ac:picMk id="5" creationId="{3B531FB7-4192-7E75-0462-007EDE41D86C}"/>
          </ac:picMkLst>
        </pc:picChg>
        <pc:picChg chg="add mod">
          <ac:chgData name="Martin Kadlec" userId="3205de00-6529-47fd-8c15-7815d816c2df" providerId="ADAL" clId="{EFC14620-CDE3-4A35-9082-68E661C84F3A}" dt="2023-03-04T10:32:45.474" v="3736" actId="1076"/>
          <ac:picMkLst>
            <pc:docMk/>
            <pc:sldMk cId="217545004" sldId="301"/>
            <ac:picMk id="6" creationId="{B0CC75DE-0A56-1114-FEBE-30D701140B18}"/>
          </ac:picMkLst>
        </pc:picChg>
        <pc:picChg chg="del">
          <ac:chgData name="Martin Kadlec" userId="3205de00-6529-47fd-8c15-7815d816c2df" providerId="ADAL" clId="{EFC14620-CDE3-4A35-9082-68E661C84F3A}" dt="2023-03-04T10:27:27.249" v="3577" actId="478"/>
          <ac:picMkLst>
            <pc:docMk/>
            <pc:sldMk cId="217545004" sldId="301"/>
            <ac:picMk id="9" creationId="{FB5CB79F-0B2F-E566-25DB-5E9E03EDA26D}"/>
          </ac:picMkLst>
        </pc:picChg>
        <pc:picChg chg="add del">
          <ac:chgData name="Martin Kadlec" userId="3205de00-6529-47fd-8c15-7815d816c2df" providerId="ADAL" clId="{EFC14620-CDE3-4A35-9082-68E661C84F3A}" dt="2023-03-04T10:43:51.256" v="3775" actId="22"/>
          <ac:picMkLst>
            <pc:docMk/>
            <pc:sldMk cId="217545004" sldId="301"/>
            <ac:picMk id="10" creationId="{C8786ACE-5457-C222-CF40-C07CA8FC24B5}"/>
          </ac:picMkLst>
        </pc:picChg>
        <pc:picChg chg="del">
          <ac:chgData name="Martin Kadlec" userId="3205de00-6529-47fd-8c15-7815d816c2df" providerId="ADAL" clId="{EFC14620-CDE3-4A35-9082-68E661C84F3A}" dt="2023-03-04T10:27:28.491" v="3578" actId="478"/>
          <ac:picMkLst>
            <pc:docMk/>
            <pc:sldMk cId="217545004" sldId="301"/>
            <ac:picMk id="12" creationId="{7BC84FCF-18DC-849D-6841-0212D83C2DEB}"/>
          </ac:picMkLst>
        </pc:picChg>
        <pc:picChg chg="add del">
          <ac:chgData name="Martin Kadlec" userId="3205de00-6529-47fd-8c15-7815d816c2df" providerId="ADAL" clId="{EFC14620-CDE3-4A35-9082-68E661C84F3A}" dt="2023-03-04T10:47:56.150" v="4240" actId="478"/>
          <ac:picMkLst>
            <pc:docMk/>
            <pc:sldMk cId="217545004" sldId="301"/>
            <ac:picMk id="13" creationId="{205ED56B-6553-1635-244D-77412CB53743}"/>
          </ac:picMkLst>
        </pc:picChg>
        <pc:picChg chg="add mod">
          <ac:chgData name="Martin Kadlec" userId="3205de00-6529-47fd-8c15-7815d816c2df" providerId="ADAL" clId="{EFC14620-CDE3-4A35-9082-68E661C84F3A}" dt="2023-03-04T10:53:11.731" v="4295" actId="1076"/>
          <ac:picMkLst>
            <pc:docMk/>
            <pc:sldMk cId="217545004" sldId="301"/>
            <ac:picMk id="15" creationId="{F9B5955A-AAA2-43D4-DDCC-DA2843EE178C}"/>
          </ac:picMkLst>
        </pc:picChg>
        <pc:picChg chg="add mod">
          <ac:chgData name="Martin Kadlec" userId="3205de00-6529-47fd-8c15-7815d816c2df" providerId="ADAL" clId="{EFC14620-CDE3-4A35-9082-68E661C84F3A}" dt="2023-03-04T17:40:33.081" v="7781"/>
          <ac:picMkLst>
            <pc:docMk/>
            <pc:sldMk cId="217545004" sldId="301"/>
            <ac:picMk id="16" creationId="{CE265028-3AD5-ACF2-9EC2-6A75FCC988CB}"/>
          </ac:picMkLst>
        </pc:picChg>
      </pc:sldChg>
      <pc:sldChg chg="addSp delSp modSp add mod">
        <pc:chgData name="Martin Kadlec" userId="3205de00-6529-47fd-8c15-7815d816c2df" providerId="ADAL" clId="{EFC14620-CDE3-4A35-9082-68E661C84F3A}" dt="2023-03-14T15:37:56.238" v="8568"/>
        <pc:sldMkLst>
          <pc:docMk/>
          <pc:sldMk cId="2627012082" sldId="302"/>
        </pc:sldMkLst>
        <pc:spChg chg="add mod">
          <ac:chgData name="Martin Kadlec" userId="3205de00-6529-47fd-8c15-7815d816c2df" providerId="ADAL" clId="{EFC14620-CDE3-4A35-9082-68E661C84F3A}" dt="2023-03-14T15:37:56.238" v="8568"/>
          <ac:spMkLst>
            <pc:docMk/>
            <pc:sldMk cId="2627012082" sldId="302"/>
            <ac:spMk id="2" creationId="{55D26AC6-1CB2-0676-69E4-75CEB66FE002}"/>
          </ac:spMkLst>
        </pc:spChg>
        <pc:spChg chg="mod">
          <ac:chgData name="Martin Kadlec" userId="3205de00-6529-47fd-8c15-7815d816c2df" providerId="ADAL" clId="{EFC14620-CDE3-4A35-9082-68E661C84F3A}" dt="2023-03-04T17:36:07.769" v="7668" actId="20577"/>
          <ac:spMkLst>
            <pc:docMk/>
            <pc:sldMk cId="2627012082" sldId="302"/>
            <ac:spMk id="3" creationId="{F3336173-E2BA-FB87-5246-5624230EBE37}"/>
          </ac:spMkLst>
        </pc:spChg>
        <pc:spChg chg="del">
          <ac:chgData name="Martin Kadlec" userId="3205de00-6529-47fd-8c15-7815d816c2df" providerId="ADAL" clId="{EFC14620-CDE3-4A35-9082-68E661C84F3A}" dt="2023-03-14T15:37:55.889" v="8567" actId="478"/>
          <ac:spMkLst>
            <pc:docMk/>
            <pc:sldMk cId="2627012082" sldId="302"/>
            <ac:spMk id="4" creationId="{DBD1E31B-BB61-7E99-BAAD-016C14DC94A7}"/>
          </ac:spMkLst>
        </pc:spChg>
        <pc:picChg chg="add mod">
          <ac:chgData name="Martin Kadlec" userId="3205de00-6529-47fd-8c15-7815d816c2df" providerId="ADAL" clId="{EFC14620-CDE3-4A35-9082-68E661C84F3A}" dt="2023-03-04T10:47:51.109" v="4239" actId="1076"/>
          <ac:picMkLst>
            <pc:docMk/>
            <pc:sldMk cId="2627012082" sldId="302"/>
            <ac:picMk id="5" creationId="{1306D0DA-F5F8-4821-0679-818BD5B264DE}"/>
          </ac:picMkLst>
        </pc:picChg>
        <pc:picChg chg="del">
          <ac:chgData name="Martin Kadlec" userId="3205de00-6529-47fd-8c15-7815d816c2df" providerId="ADAL" clId="{EFC14620-CDE3-4A35-9082-68E661C84F3A}" dt="2023-03-04T10:44:19.632" v="3779" actId="478"/>
          <ac:picMkLst>
            <pc:docMk/>
            <pc:sldMk cId="2627012082" sldId="302"/>
            <ac:picMk id="6" creationId="{B0CC75DE-0A56-1114-FEBE-30D701140B18}"/>
          </ac:picMkLst>
        </pc:picChg>
        <pc:picChg chg="add mod">
          <ac:chgData name="Martin Kadlec" userId="3205de00-6529-47fd-8c15-7815d816c2df" providerId="ADAL" clId="{EFC14620-CDE3-4A35-9082-68E661C84F3A}" dt="2023-03-04T17:40:30.905" v="7780"/>
          <ac:picMkLst>
            <pc:docMk/>
            <pc:sldMk cId="2627012082" sldId="302"/>
            <ac:picMk id="8" creationId="{5F09A9D3-1CE7-0D7E-1DFA-A2007CBD6CDB}"/>
          </ac:picMkLst>
        </pc:picChg>
        <pc:picChg chg="mod">
          <ac:chgData name="Martin Kadlec" userId="3205de00-6529-47fd-8c15-7815d816c2df" providerId="ADAL" clId="{EFC14620-CDE3-4A35-9082-68E661C84F3A}" dt="2023-03-04T10:47:25.499" v="4236" actId="1036"/>
          <ac:picMkLst>
            <pc:docMk/>
            <pc:sldMk cId="2627012082" sldId="302"/>
            <ac:picMk id="13" creationId="{205ED56B-6553-1635-244D-77412CB53743}"/>
          </ac:picMkLst>
        </pc:picChg>
      </pc:sldChg>
      <pc:sldChg chg="addSp delSp modSp add mod">
        <pc:chgData name="Martin Kadlec" userId="3205de00-6529-47fd-8c15-7815d816c2df" providerId="ADAL" clId="{EFC14620-CDE3-4A35-9082-68E661C84F3A}" dt="2023-03-14T15:38:01.899" v="8570"/>
        <pc:sldMkLst>
          <pc:docMk/>
          <pc:sldMk cId="3797520380" sldId="303"/>
        </pc:sldMkLst>
        <pc:spChg chg="add mod">
          <ac:chgData name="Martin Kadlec" userId="3205de00-6529-47fd-8c15-7815d816c2df" providerId="ADAL" clId="{EFC14620-CDE3-4A35-9082-68E661C84F3A}" dt="2023-03-14T15:38:01.899" v="8570"/>
          <ac:spMkLst>
            <pc:docMk/>
            <pc:sldMk cId="3797520380" sldId="303"/>
            <ac:spMk id="2" creationId="{E997BF87-6F8D-A22D-19FF-B2485503D27B}"/>
          </ac:spMkLst>
        </pc:spChg>
        <pc:spChg chg="mod">
          <ac:chgData name="Martin Kadlec" userId="3205de00-6529-47fd-8c15-7815d816c2df" providerId="ADAL" clId="{EFC14620-CDE3-4A35-9082-68E661C84F3A}" dt="2023-03-04T11:16:02.048" v="4488"/>
          <ac:spMkLst>
            <pc:docMk/>
            <pc:sldMk cId="3797520380" sldId="303"/>
            <ac:spMk id="3" creationId="{F3336173-E2BA-FB87-5246-5624230EBE37}"/>
          </ac:spMkLst>
        </pc:spChg>
        <pc:spChg chg="del">
          <ac:chgData name="Martin Kadlec" userId="3205de00-6529-47fd-8c15-7815d816c2df" providerId="ADAL" clId="{EFC14620-CDE3-4A35-9082-68E661C84F3A}" dt="2023-03-14T15:38:01.597" v="8569" actId="478"/>
          <ac:spMkLst>
            <pc:docMk/>
            <pc:sldMk cId="3797520380" sldId="303"/>
            <ac:spMk id="4" creationId="{DBD1E31B-BB61-7E99-BAAD-016C14DC94A7}"/>
          </ac:spMkLst>
        </pc:spChg>
        <pc:picChg chg="del">
          <ac:chgData name="Martin Kadlec" userId="3205de00-6529-47fd-8c15-7815d816c2df" providerId="ADAL" clId="{EFC14620-CDE3-4A35-9082-68E661C84F3A}" dt="2023-03-04T10:53:45.505" v="4299" actId="478"/>
          <ac:picMkLst>
            <pc:docMk/>
            <pc:sldMk cId="3797520380" sldId="303"/>
            <ac:picMk id="5" creationId="{1306D0DA-F5F8-4821-0679-818BD5B264DE}"/>
          </ac:picMkLst>
        </pc:picChg>
        <pc:picChg chg="add mod">
          <ac:chgData name="Martin Kadlec" userId="3205de00-6529-47fd-8c15-7815d816c2df" providerId="ADAL" clId="{EFC14620-CDE3-4A35-9082-68E661C84F3A}" dt="2023-03-04T11:15:09.520" v="4477" actId="1076"/>
          <ac:picMkLst>
            <pc:docMk/>
            <pc:sldMk cId="3797520380" sldId="303"/>
            <ac:picMk id="6" creationId="{3747DE19-C27D-8DEC-7E15-D2DE7F609206}"/>
          </ac:picMkLst>
        </pc:picChg>
        <pc:picChg chg="add mod">
          <ac:chgData name="Martin Kadlec" userId="3205de00-6529-47fd-8c15-7815d816c2df" providerId="ADAL" clId="{EFC14620-CDE3-4A35-9082-68E661C84F3A}" dt="2023-03-04T11:15:20.425" v="4481" actId="14100"/>
          <ac:picMkLst>
            <pc:docMk/>
            <pc:sldMk cId="3797520380" sldId="303"/>
            <ac:picMk id="9" creationId="{07D0729B-5759-1FBB-BAF1-03FC88B28413}"/>
          </ac:picMkLst>
        </pc:picChg>
        <pc:picChg chg="add mod">
          <ac:chgData name="Martin Kadlec" userId="3205de00-6529-47fd-8c15-7815d816c2df" providerId="ADAL" clId="{EFC14620-CDE3-4A35-9082-68E661C84F3A}" dt="2023-03-04T17:40:27.967" v="7779"/>
          <ac:picMkLst>
            <pc:docMk/>
            <pc:sldMk cId="3797520380" sldId="303"/>
            <ac:picMk id="10" creationId="{A11C18DD-AB4D-5D4E-E866-2EA1A658BF4A}"/>
          </ac:picMkLst>
        </pc:picChg>
        <pc:picChg chg="del">
          <ac:chgData name="Martin Kadlec" userId="3205de00-6529-47fd-8c15-7815d816c2df" providerId="ADAL" clId="{EFC14620-CDE3-4A35-9082-68E661C84F3A}" dt="2023-03-04T10:53:44.435" v="4298" actId="478"/>
          <ac:picMkLst>
            <pc:docMk/>
            <pc:sldMk cId="3797520380" sldId="303"/>
            <ac:picMk id="13" creationId="{205ED56B-6553-1635-244D-77412CB53743}"/>
          </ac:picMkLst>
        </pc:picChg>
      </pc:sldChg>
      <pc:sldChg chg="addSp delSp modSp add mod">
        <pc:chgData name="Martin Kadlec" userId="3205de00-6529-47fd-8c15-7815d816c2df" providerId="ADAL" clId="{EFC14620-CDE3-4A35-9082-68E661C84F3A}" dt="2023-03-14T15:38:07.229" v="8572"/>
        <pc:sldMkLst>
          <pc:docMk/>
          <pc:sldMk cId="2638714855" sldId="304"/>
        </pc:sldMkLst>
        <pc:spChg chg="add mod">
          <ac:chgData name="Martin Kadlec" userId="3205de00-6529-47fd-8c15-7815d816c2df" providerId="ADAL" clId="{EFC14620-CDE3-4A35-9082-68E661C84F3A}" dt="2023-03-14T15:38:07.229" v="8572"/>
          <ac:spMkLst>
            <pc:docMk/>
            <pc:sldMk cId="2638714855" sldId="304"/>
            <ac:spMk id="2" creationId="{838B5B83-10A9-F532-FEA7-2B29F524203D}"/>
          </ac:spMkLst>
        </pc:spChg>
        <pc:spChg chg="mod">
          <ac:chgData name="Martin Kadlec" userId="3205de00-6529-47fd-8c15-7815d816c2df" providerId="ADAL" clId="{EFC14620-CDE3-4A35-9082-68E661C84F3A}" dt="2023-03-04T17:37:24.905" v="7688" actId="113"/>
          <ac:spMkLst>
            <pc:docMk/>
            <pc:sldMk cId="2638714855" sldId="304"/>
            <ac:spMk id="3" creationId="{F3336173-E2BA-FB87-5246-5624230EBE37}"/>
          </ac:spMkLst>
        </pc:spChg>
        <pc:spChg chg="del">
          <ac:chgData name="Martin Kadlec" userId="3205de00-6529-47fd-8c15-7815d816c2df" providerId="ADAL" clId="{EFC14620-CDE3-4A35-9082-68E661C84F3A}" dt="2023-03-14T15:38:06.902" v="8571" actId="478"/>
          <ac:spMkLst>
            <pc:docMk/>
            <pc:sldMk cId="2638714855" sldId="304"/>
            <ac:spMk id="4" creationId="{DBD1E31B-BB61-7E99-BAAD-016C14DC94A7}"/>
          </ac:spMkLst>
        </pc:spChg>
        <pc:picChg chg="add del mod">
          <ac:chgData name="Martin Kadlec" userId="3205de00-6529-47fd-8c15-7815d816c2df" providerId="ADAL" clId="{EFC14620-CDE3-4A35-9082-68E661C84F3A}" dt="2023-03-04T11:29:45.486" v="4538" actId="478"/>
          <ac:picMkLst>
            <pc:docMk/>
            <pc:sldMk cId="2638714855" sldId="304"/>
            <ac:picMk id="5" creationId="{F69C9E51-B44F-5FE0-B310-A21293647AAB}"/>
          </ac:picMkLst>
        </pc:picChg>
        <pc:picChg chg="del">
          <ac:chgData name="Martin Kadlec" userId="3205de00-6529-47fd-8c15-7815d816c2df" providerId="ADAL" clId="{EFC14620-CDE3-4A35-9082-68E661C84F3A}" dt="2023-03-04T11:15:27.510" v="4483" actId="478"/>
          <ac:picMkLst>
            <pc:docMk/>
            <pc:sldMk cId="2638714855" sldId="304"/>
            <ac:picMk id="6" creationId="{3747DE19-C27D-8DEC-7E15-D2DE7F609206}"/>
          </ac:picMkLst>
        </pc:picChg>
        <pc:picChg chg="del">
          <ac:chgData name="Martin Kadlec" userId="3205de00-6529-47fd-8c15-7815d816c2df" providerId="ADAL" clId="{EFC14620-CDE3-4A35-9082-68E661C84F3A}" dt="2023-03-04T11:15:28.781" v="4484" actId="478"/>
          <ac:picMkLst>
            <pc:docMk/>
            <pc:sldMk cId="2638714855" sldId="304"/>
            <ac:picMk id="9" creationId="{07D0729B-5759-1FBB-BAF1-03FC88B28413}"/>
          </ac:picMkLst>
        </pc:picChg>
        <pc:picChg chg="add mod">
          <ac:chgData name="Martin Kadlec" userId="3205de00-6529-47fd-8c15-7815d816c2df" providerId="ADAL" clId="{EFC14620-CDE3-4A35-9082-68E661C84F3A}" dt="2023-03-04T11:29:50.334" v="4539" actId="1076"/>
          <ac:picMkLst>
            <pc:docMk/>
            <pc:sldMk cId="2638714855" sldId="304"/>
            <ac:picMk id="10" creationId="{0599D0C6-EE07-F279-B25D-5DCB3E707303}"/>
          </ac:picMkLst>
        </pc:picChg>
        <pc:picChg chg="add del mod">
          <ac:chgData name="Martin Kadlec" userId="3205de00-6529-47fd-8c15-7815d816c2df" providerId="ADAL" clId="{EFC14620-CDE3-4A35-9082-68E661C84F3A}" dt="2023-03-04T11:37:09.107" v="4543" actId="478"/>
          <ac:picMkLst>
            <pc:docMk/>
            <pc:sldMk cId="2638714855" sldId="304"/>
            <ac:picMk id="12" creationId="{8105E4B2-948B-2608-6E93-44FBB1A86474}"/>
          </ac:picMkLst>
        </pc:picChg>
        <pc:picChg chg="add mod">
          <ac:chgData name="Martin Kadlec" userId="3205de00-6529-47fd-8c15-7815d816c2df" providerId="ADAL" clId="{EFC14620-CDE3-4A35-9082-68E661C84F3A}" dt="2023-03-04T11:41:33.527" v="4546" actId="1076"/>
          <ac:picMkLst>
            <pc:docMk/>
            <pc:sldMk cId="2638714855" sldId="304"/>
            <ac:picMk id="14" creationId="{37A315CD-5E1B-2785-C7AD-57F684633158}"/>
          </ac:picMkLst>
        </pc:picChg>
        <pc:picChg chg="add del">
          <ac:chgData name="Martin Kadlec" userId="3205de00-6529-47fd-8c15-7815d816c2df" providerId="ADAL" clId="{EFC14620-CDE3-4A35-9082-68E661C84F3A}" dt="2023-03-04T15:53:28.711" v="4625" actId="478"/>
          <ac:picMkLst>
            <pc:docMk/>
            <pc:sldMk cId="2638714855" sldId="304"/>
            <ac:picMk id="16" creationId="{EF6EC167-2D44-E92B-EB24-E34084F8519B}"/>
          </ac:picMkLst>
        </pc:picChg>
        <pc:picChg chg="add mod">
          <ac:chgData name="Martin Kadlec" userId="3205de00-6529-47fd-8c15-7815d816c2df" providerId="ADAL" clId="{EFC14620-CDE3-4A35-9082-68E661C84F3A}" dt="2023-03-04T17:40:26.142" v="7778"/>
          <ac:picMkLst>
            <pc:docMk/>
            <pc:sldMk cId="2638714855" sldId="304"/>
            <ac:picMk id="17" creationId="{B741CF61-639C-2045-2C05-F8131A1FC6D9}"/>
          </ac:picMkLst>
        </pc:picChg>
      </pc:sldChg>
      <pc:sldChg chg="addSp delSp modSp add mod">
        <pc:chgData name="Martin Kadlec" userId="3205de00-6529-47fd-8c15-7815d816c2df" providerId="ADAL" clId="{EFC14620-CDE3-4A35-9082-68E661C84F3A}" dt="2023-03-14T15:38:11.149" v="8574"/>
        <pc:sldMkLst>
          <pc:docMk/>
          <pc:sldMk cId="1593341531" sldId="305"/>
        </pc:sldMkLst>
        <pc:spChg chg="add mod">
          <ac:chgData name="Martin Kadlec" userId="3205de00-6529-47fd-8c15-7815d816c2df" providerId="ADAL" clId="{EFC14620-CDE3-4A35-9082-68E661C84F3A}" dt="2023-03-14T15:38:11.149" v="8574"/>
          <ac:spMkLst>
            <pc:docMk/>
            <pc:sldMk cId="1593341531" sldId="305"/>
            <ac:spMk id="2" creationId="{321D4DCF-F6A2-3C1D-34E5-D1C6CF827028}"/>
          </ac:spMkLst>
        </pc:spChg>
        <pc:spChg chg="mod">
          <ac:chgData name="Martin Kadlec" userId="3205de00-6529-47fd-8c15-7815d816c2df" providerId="ADAL" clId="{EFC14620-CDE3-4A35-9082-68E661C84F3A}" dt="2023-03-04T17:37:32.597" v="7690" actId="113"/>
          <ac:spMkLst>
            <pc:docMk/>
            <pc:sldMk cId="1593341531" sldId="305"/>
            <ac:spMk id="3" creationId="{F3336173-E2BA-FB87-5246-5624230EBE37}"/>
          </ac:spMkLst>
        </pc:spChg>
        <pc:spChg chg="del">
          <ac:chgData name="Martin Kadlec" userId="3205de00-6529-47fd-8c15-7815d816c2df" providerId="ADAL" clId="{EFC14620-CDE3-4A35-9082-68E661C84F3A}" dt="2023-03-14T15:38:10.875" v="8573" actId="478"/>
          <ac:spMkLst>
            <pc:docMk/>
            <pc:sldMk cId="1593341531" sldId="305"/>
            <ac:spMk id="4" creationId="{DBD1E31B-BB61-7E99-BAAD-016C14DC94A7}"/>
          </ac:spMkLst>
        </pc:spChg>
        <pc:picChg chg="add mod">
          <ac:chgData name="Martin Kadlec" userId="3205de00-6529-47fd-8c15-7815d816c2df" providerId="ADAL" clId="{EFC14620-CDE3-4A35-9082-68E661C84F3A}" dt="2023-03-04T15:57:02.655" v="4840" actId="1076"/>
          <ac:picMkLst>
            <pc:docMk/>
            <pc:sldMk cId="1593341531" sldId="305"/>
            <ac:picMk id="5" creationId="{BE1B54B3-98F0-9758-B31A-428F01AF58C2}"/>
          </ac:picMkLst>
        </pc:picChg>
        <pc:picChg chg="add mod">
          <ac:chgData name="Martin Kadlec" userId="3205de00-6529-47fd-8c15-7815d816c2df" providerId="ADAL" clId="{EFC14620-CDE3-4A35-9082-68E661C84F3A}" dt="2023-03-04T17:40:23.170" v="7777"/>
          <ac:picMkLst>
            <pc:docMk/>
            <pc:sldMk cId="1593341531" sldId="305"/>
            <ac:picMk id="6" creationId="{982DAD5A-4A9A-A9E6-C034-449F0898881D}"/>
          </ac:picMkLst>
        </pc:picChg>
        <pc:picChg chg="del">
          <ac:chgData name="Martin Kadlec" userId="3205de00-6529-47fd-8c15-7815d816c2df" providerId="ADAL" clId="{EFC14620-CDE3-4A35-9082-68E661C84F3A}" dt="2023-03-04T15:53:38.923" v="4627" actId="478"/>
          <ac:picMkLst>
            <pc:docMk/>
            <pc:sldMk cId="1593341531" sldId="305"/>
            <ac:picMk id="10" creationId="{0599D0C6-EE07-F279-B25D-5DCB3E707303}"/>
          </ac:picMkLst>
        </pc:picChg>
        <pc:picChg chg="del">
          <ac:chgData name="Martin Kadlec" userId="3205de00-6529-47fd-8c15-7815d816c2df" providerId="ADAL" clId="{EFC14620-CDE3-4A35-9082-68E661C84F3A}" dt="2023-03-04T15:54:57.466" v="4791" actId="478"/>
          <ac:picMkLst>
            <pc:docMk/>
            <pc:sldMk cId="1593341531" sldId="305"/>
            <ac:picMk id="14" creationId="{37A315CD-5E1B-2785-C7AD-57F684633158}"/>
          </ac:picMkLst>
        </pc:picChg>
        <pc:picChg chg="mod">
          <ac:chgData name="Martin Kadlec" userId="3205de00-6529-47fd-8c15-7815d816c2df" providerId="ADAL" clId="{EFC14620-CDE3-4A35-9082-68E661C84F3A}" dt="2023-03-04T15:53:46.568" v="4628" actId="1076"/>
          <ac:picMkLst>
            <pc:docMk/>
            <pc:sldMk cId="1593341531" sldId="305"/>
            <ac:picMk id="16" creationId="{EF6EC167-2D44-E92B-EB24-E34084F8519B}"/>
          </ac:picMkLst>
        </pc:picChg>
      </pc:sldChg>
      <pc:sldChg chg="addSp delSp modSp add mod">
        <pc:chgData name="Martin Kadlec" userId="3205de00-6529-47fd-8c15-7815d816c2df" providerId="ADAL" clId="{EFC14620-CDE3-4A35-9082-68E661C84F3A}" dt="2023-03-14T15:38:14.938" v="8576"/>
        <pc:sldMkLst>
          <pc:docMk/>
          <pc:sldMk cId="436665166" sldId="306"/>
        </pc:sldMkLst>
        <pc:spChg chg="add mod">
          <ac:chgData name="Martin Kadlec" userId="3205de00-6529-47fd-8c15-7815d816c2df" providerId="ADAL" clId="{EFC14620-CDE3-4A35-9082-68E661C84F3A}" dt="2023-03-14T15:38:14.938" v="8576"/>
          <ac:spMkLst>
            <pc:docMk/>
            <pc:sldMk cId="436665166" sldId="306"/>
            <ac:spMk id="2" creationId="{B5522F42-D3D8-6471-CAC3-64E4AF0479DE}"/>
          </ac:spMkLst>
        </pc:spChg>
        <pc:spChg chg="mod">
          <ac:chgData name="Martin Kadlec" userId="3205de00-6529-47fd-8c15-7815d816c2df" providerId="ADAL" clId="{EFC14620-CDE3-4A35-9082-68E661C84F3A}" dt="2023-03-04T17:37:54.919" v="7692" actId="114"/>
          <ac:spMkLst>
            <pc:docMk/>
            <pc:sldMk cId="436665166" sldId="306"/>
            <ac:spMk id="3" creationId="{F3336173-E2BA-FB87-5246-5624230EBE37}"/>
          </ac:spMkLst>
        </pc:spChg>
        <pc:spChg chg="del">
          <ac:chgData name="Martin Kadlec" userId="3205de00-6529-47fd-8c15-7815d816c2df" providerId="ADAL" clId="{EFC14620-CDE3-4A35-9082-68E661C84F3A}" dt="2023-03-14T15:38:14.655" v="8575" actId="478"/>
          <ac:spMkLst>
            <pc:docMk/>
            <pc:sldMk cId="436665166" sldId="306"/>
            <ac:spMk id="4" creationId="{DBD1E31B-BB61-7E99-BAAD-016C14DC94A7}"/>
          </ac:spMkLst>
        </pc:spChg>
        <pc:picChg chg="del">
          <ac:chgData name="Martin Kadlec" userId="3205de00-6529-47fd-8c15-7815d816c2df" providerId="ADAL" clId="{EFC14620-CDE3-4A35-9082-68E661C84F3A}" dt="2023-03-04T16:08:38.868" v="5142" actId="478"/>
          <ac:picMkLst>
            <pc:docMk/>
            <pc:sldMk cId="436665166" sldId="306"/>
            <ac:picMk id="5" creationId="{BE1B54B3-98F0-9758-B31A-428F01AF58C2}"/>
          </ac:picMkLst>
        </pc:picChg>
        <pc:picChg chg="add mod">
          <ac:chgData name="Martin Kadlec" userId="3205de00-6529-47fd-8c15-7815d816c2df" providerId="ADAL" clId="{EFC14620-CDE3-4A35-9082-68E661C84F3A}" dt="2023-03-04T16:07:07.846" v="5141" actId="1076"/>
          <ac:picMkLst>
            <pc:docMk/>
            <pc:sldMk cId="436665166" sldId="306"/>
            <ac:picMk id="6" creationId="{772EAAEF-8026-F8D8-345D-6B62C4892F55}"/>
          </ac:picMkLst>
        </pc:picChg>
        <pc:picChg chg="add mod">
          <ac:chgData name="Martin Kadlec" userId="3205de00-6529-47fd-8c15-7815d816c2df" providerId="ADAL" clId="{EFC14620-CDE3-4A35-9082-68E661C84F3A}" dt="2023-03-04T16:08:48.552" v="5145" actId="1076"/>
          <ac:picMkLst>
            <pc:docMk/>
            <pc:sldMk cId="436665166" sldId="306"/>
            <ac:picMk id="9" creationId="{80061E35-D1C9-DD20-57F8-A13ADA97C3D1}"/>
          </ac:picMkLst>
        </pc:picChg>
        <pc:picChg chg="add mod">
          <ac:chgData name="Martin Kadlec" userId="3205de00-6529-47fd-8c15-7815d816c2df" providerId="ADAL" clId="{EFC14620-CDE3-4A35-9082-68E661C84F3A}" dt="2023-03-04T17:40:21.169" v="7776"/>
          <ac:picMkLst>
            <pc:docMk/>
            <pc:sldMk cId="436665166" sldId="306"/>
            <ac:picMk id="10" creationId="{8C256F7D-1EE2-9166-F551-CB0D48E06CF7}"/>
          </ac:picMkLst>
        </pc:picChg>
        <pc:picChg chg="del">
          <ac:chgData name="Martin Kadlec" userId="3205de00-6529-47fd-8c15-7815d816c2df" providerId="ADAL" clId="{EFC14620-CDE3-4A35-9082-68E661C84F3A}" dt="2023-03-04T16:06:57.945" v="5138" actId="478"/>
          <ac:picMkLst>
            <pc:docMk/>
            <pc:sldMk cId="436665166" sldId="306"/>
            <ac:picMk id="16" creationId="{EF6EC167-2D44-E92B-EB24-E34084F8519B}"/>
          </ac:picMkLst>
        </pc:picChg>
      </pc:sldChg>
      <pc:sldChg chg="addSp delSp modSp add mod">
        <pc:chgData name="Martin Kadlec" userId="3205de00-6529-47fd-8c15-7815d816c2df" providerId="ADAL" clId="{EFC14620-CDE3-4A35-9082-68E661C84F3A}" dt="2023-03-14T15:38:20.093" v="8578"/>
        <pc:sldMkLst>
          <pc:docMk/>
          <pc:sldMk cId="3088598893" sldId="307"/>
        </pc:sldMkLst>
        <pc:spChg chg="add mod">
          <ac:chgData name="Martin Kadlec" userId="3205de00-6529-47fd-8c15-7815d816c2df" providerId="ADAL" clId="{EFC14620-CDE3-4A35-9082-68E661C84F3A}" dt="2023-03-14T15:38:20.093" v="8578"/>
          <ac:spMkLst>
            <pc:docMk/>
            <pc:sldMk cId="3088598893" sldId="307"/>
            <ac:spMk id="2" creationId="{48F31CA1-1B47-5AA5-3BE5-983F242DC61A}"/>
          </ac:spMkLst>
        </pc:spChg>
        <pc:spChg chg="mod">
          <ac:chgData name="Martin Kadlec" userId="3205de00-6529-47fd-8c15-7815d816c2df" providerId="ADAL" clId="{EFC14620-CDE3-4A35-9082-68E661C84F3A}" dt="2023-03-04T16:13:48.133" v="5371" actId="313"/>
          <ac:spMkLst>
            <pc:docMk/>
            <pc:sldMk cId="3088598893" sldId="307"/>
            <ac:spMk id="3" creationId="{F3336173-E2BA-FB87-5246-5624230EBE37}"/>
          </ac:spMkLst>
        </pc:spChg>
        <pc:spChg chg="del">
          <ac:chgData name="Martin Kadlec" userId="3205de00-6529-47fd-8c15-7815d816c2df" providerId="ADAL" clId="{EFC14620-CDE3-4A35-9082-68E661C84F3A}" dt="2023-03-14T15:38:19.791" v="8577" actId="478"/>
          <ac:spMkLst>
            <pc:docMk/>
            <pc:sldMk cId="3088598893" sldId="307"/>
            <ac:spMk id="4" creationId="{DBD1E31B-BB61-7E99-BAAD-016C14DC94A7}"/>
          </ac:spMkLst>
        </pc:spChg>
        <pc:picChg chg="add mod">
          <ac:chgData name="Martin Kadlec" userId="3205de00-6529-47fd-8c15-7815d816c2df" providerId="ADAL" clId="{EFC14620-CDE3-4A35-9082-68E661C84F3A}" dt="2023-03-04T16:11:47.251" v="5359" actId="1076"/>
          <ac:picMkLst>
            <pc:docMk/>
            <pc:sldMk cId="3088598893" sldId="307"/>
            <ac:picMk id="5" creationId="{D093A178-B826-F145-3E8F-E1A13D564903}"/>
          </ac:picMkLst>
        </pc:picChg>
        <pc:picChg chg="del">
          <ac:chgData name="Martin Kadlec" userId="3205de00-6529-47fd-8c15-7815d816c2df" providerId="ADAL" clId="{EFC14620-CDE3-4A35-9082-68E661C84F3A}" dt="2023-03-04T16:10:49.401" v="5356" actId="478"/>
          <ac:picMkLst>
            <pc:docMk/>
            <pc:sldMk cId="3088598893" sldId="307"/>
            <ac:picMk id="6" creationId="{772EAAEF-8026-F8D8-345D-6B62C4892F55}"/>
          </ac:picMkLst>
        </pc:picChg>
        <pc:picChg chg="del">
          <ac:chgData name="Martin Kadlec" userId="3205de00-6529-47fd-8c15-7815d816c2df" providerId="ADAL" clId="{EFC14620-CDE3-4A35-9082-68E661C84F3A}" dt="2023-03-04T16:11:49.243" v="5360" actId="478"/>
          <ac:picMkLst>
            <pc:docMk/>
            <pc:sldMk cId="3088598893" sldId="307"/>
            <ac:picMk id="9" creationId="{80061E35-D1C9-DD20-57F8-A13ADA97C3D1}"/>
          </ac:picMkLst>
        </pc:picChg>
        <pc:picChg chg="add mod">
          <ac:chgData name="Martin Kadlec" userId="3205de00-6529-47fd-8c15-7815d816c2df" providerId="ADAL" clId="{EFC14620-CDE3-4A35-9082-68E661C84F3A}" dt="2023-03-04T16:13:33.048" v="5363" actId="1076"/>
          <ac:picMkLst>
            <pc:docMk/>
            <pc:sldMk cId="3088598893" sldId="307"/>
            <ac:picMk id="10" creationId="{8B38BE8B-218C-C781-5E34-81675547B9FA}"/>
          </ac:picMkLst>
        </pc:picChg>
        <pc:picChg chg="add mod">
          <ac:chgData name="Martin Kadlec" userId="3205de00-6529-47fd-8c15-7815d816c2df" providerId="ADAL" clId="{EFC14620-CDE3-4A35-9082-68E661C84F3A}" dt="2023-03-04T17:40:19.257" v="7775"/>
          <ac:picMkLst>
            <pc:docMk/>
            <pc:sldMk cId="3088598893" sldId="307"/>
            <ac:picMk id="11" creationId="{F54E3949-C6B6-B128-E988-FF5271F6DF40}"/>
          </ac:picMkLst>
        </pc:picChg>
      </pc:sldChg>
      <pc:sldChg chg="addSp delSp modSp add mod">
        <pc:chgData name="Martin Kadlec" userId="3205de00-6529-47fd-8c15-7815d816c2df" providerId="ADAL" clId="{EFC14620-CDE3-4A35-9082-68E661C84F3A}" dt="2023-03-14T15:38:31.263" v="8582"/>
        <pc:sldMkLst>
          <pc:docMk/>
          <pc:sldMk cId="610147885" sldId="308"/>
        </pc:sldMkLst>
        <pc:spChg chg="add del mod">
          <ac:chgData name="Martin Kadlec" userId="3205de00-6529-47fd-8c15-7815d816c2df" providerId="ADAL" clId="{EFC14620-CDE3-4A35-9082-68E661C84F3A}" dt="2023-03-14T15:38:28.248" v="8580" actId="478"/>
          <ac:spMkLst>
            <pc:docMk/>
            <pc:sldMk cId="610147885" sldId="308"/>
            <ac:spMk id="2" creationId="{97FB71D8-268B-16E6-269F-4837A4408B67}"/>
          </ac:spMkLst>
        </pc:spChg>
        <pc:spChg chg="mod">
          <ac:chgData name="Martin Kadlec" userId="3205de00-6529-47fd-8c15-7815d816c2df" providerId="ADAL" clId="{EFC14620-CDE3-4A35-9082-68E661C84F3A}" dt="2023-03-04T17:38:54.069" v="7694" actId="113"/>
          <ac:spMkLst>
            <pc:docMk/>
            <pc:sldMk cId="610147885" sldId="308"/>
            <ac:spMk id="3" creationId="{F3336173-E2BA-FB87-5246-5624230EBE37}"/>
          </ac:spMkLst>
        </pc:spChg>
        <pc:spChg chg="del">
          <ac:chgData name="Martin Kadlec" userId="3205de00-6529-47fd-8c15-7815d816c2df" providerId="ADAL" clId="{EFC14620-CDE3-4A35-9082-68E661C84F3A}" dt="2023-03-14T15:38:30.266" v="8581" actId="478"/>
          <ac:spMkLst>
            <pc:docMk/>
            <pc:sldMk cId="610147885" sldId="308"/>
            <ac:spMk id="4" creationId="{DBD1E31B-BB61-7E99-BAAD-016C14DC94A7}"/>
          </ac:spMkLst>
        </pc:spChg>
        <pc:spChg chg="add mod">
          <ac:chgData name="Martin Kadlec" userId="3205de00-6529-47fd-8c15-7815d816c2df" providerId="ADAL" clId="{EFC14620-CDE3-4A35-9082-68E661C84F3A}" dt="2023-03-14T15:38:31.263" v="8582"/>
          <ac:spMkLst>
            <pc:docMk/>
            <pc:sldMk cId="610147885" sldId="308"/>
            <ac:spMk id="5" creationId="{D97B0139-0474-6A01-005D-33ADB4DA40C0}"/>
          </ac:spMkLst>
        </pc:spChg>
        <pc:picChg chg="del">
          <ac:chgData name="Martin Kadlec" userId="3205de00-6529-47fd-8c15-7815d816c2df" providerId="ADAL" clId="{EFC14620-CDE3-4A35-9082-68E661C84F3A}" dt="2023-03-04T16:16:35.509" v="5373" actId="478"/>
          <ac:picMkLst>
            <pc:docMk/>
            <pc:sldMk cId="610147885" sldId="308"/>
            <ac:picMk id="5" creationId="{D093A178-B826-F145-3E8F-E1A13D564903}"/>
          </ac:picMkLst>
        </pc:picChg>
        <pc:picChg chg="add mod">
          <ac:chgData name="Martin Kadlec" userId="3205de00-6529-47fd-8c15-7815d816c2df" providerId="ADAL" clId="{EFC14620-CDE3-4A35-9082-68E661C84F3A}" dt="2023-03-04T16:41:51.417" v="6394" actId="1036"/>
          <ac:picMkLst>
            <pc:docMk/>
            <pc:sldMk cId="610147885" sldId="308"/>
            <ac:picMk id="6" creationId="{1DCB1733-5A0C-41F0-3B52-38BB7319BF10}"/>
          </ac:picMkLst>
        </pc:picChg>
        <pc:picChg chg="add del mod">
          <ac:chgData name="Martin Kadlec" userId="3205de00-6529-47fd-8c15-7815d816c2df" providerId="ADAL" clId="{EFC14620-CDE3-4A35-9082-68E661C84F3A}" dt="2023-03-04T16:27:01.266" v="5672" actId="478"/>
          <ac:picMkLst>
            <pc:docMk/>
            <pc:sldMk cId="610147885" sldId="308"/>
            <ac:picMk id="9" creationId="{2E836A00-6B4C-3BE3-8ACE-2921CCF51447}"/>
          </ac:picMkLst>
        </pc:picChg>
        <pc:picChg chg="del">
          <ac:chgData name="Martin Kadlec" userId="3205de00-6529-47fd-8c15-7815d816c2df" providerId="ADAL" clId="{EFC14620-CDE3-4A35-9082-68E661C84F3A}" dt="2023-03-04T16:24:21.870" v="5668" actId="478"/>
          <ac:picMkLst>
            <pc:docMk/>
            <pc:sldMk cId="610147885" sldId="308"/>
            <ac:picMk id="10" creationId="{8B38BE8B-218C-C781-5E34-81675547B9FA}"/>
          </ac:picMkLst>
        </pc:picChg>
        <pc:picChg chg="add del mod">
          <ac:chgData name="Martin Kadlec" userId="3205de00-6529-47fd-8c15-7815d816c2df" providerId="ADAL" clId="{EFC14620-CDE3-4A35-9082-68E661C84F3A}" dt="2023-03-04T16:34:19.171" v="5703" actId="478"/>
          <ac:picMkLst>
            <pc:docMk/>
            <pc:sldMk cId="610147885" sldId="308"/>
            <ac:picMk id="12" creationId="{7301FBF5-9685-6063-8266-F37245F77AC7}"/>
          </ac:picMkLst>
        </pc:picChg>
        <pc:picChg chg="add del">
          <ac:chgData name="Martin Kadlec" userId="3205de00-6529-47fd-8c15-7815d816c2df" providerId="ADAL" clId="{EFC14620-CDE3-4A35-9082-68E661C84F3A}" dt="2023-03-04T16:30:02.295" v="5678" actId="478"/>
          <ac:picMkLst>
            <pc:docMk/>
            <pc:sldMk cId="610147885" sldId="308"/>
            <ac:picMk id="14" creationId="{7F0A890F-9671-7214-FF38-FC08CA6EFDCA}"/>
          </ac:picMkLst>
        </pc:picChg>
        <pc:picChg chg="add mod">
          <ac:chgData name="Martin Kadlec" userId="3205de00-6529-47fd-8c15-7815d816c2df" providerId="ADAL" clId="{EFC14620-CDE3-4A35-9082-68E661C84F3A}" dt="2023-03-04T16:41:54.908" v="6397" actId="1036"/>
          <ac:picMkLst>
            <pc:docMk/>
            <pc:sldMk cId="610147885" sldId="308"/>
            <ac:picMk id="16" creationId="{F316B622-5500-3B33-28C9-51B77D9454A8}"/>
          </ac:picMkLst>
        </pc:picChg>
        <pc:picChg chg="add mod">
          <ac:chgData name="Martin Kadlec" userId="3205de00-6529-47fd-8c15-7815d816c2df" providerId="ADAL" clId="{EFC14620-CDE3-4A35-9082-68E661C84F3A}" dt="2023-03-04T17:40:17.249" v="7774"/>
          <ac:picMkLst>
            <pc:docMk/>
            <pc:sldMk cId="610147885" sldId="308"/>
            <ac:picMk id="17" creationId="{637F8204-131C-29D3-D1A7-3DD6DA20BDA5}"/>
          </ac:picMkLst>
        </pc:picChg>
      </pc:sldChg>
      <pc:sldChg chg="addSp delSp modSp add mod">
        <pc:chgData name="Martin Kadlec" userId="3205de00-6529-47fd-8c15-7815d816c2df" providerId="ADAL" clId="{EFC14620-CDE3-4A35-9082-68E661C84F3A}" dt="2023-03-14T15:38:35.028" v="8584"/>
        <pc:sldMkLst>
          <pc:docMk/>
          <pc:sldMk cId="3587198556" sldId="309"/>
        </pc:sldMkLst>
        <pc:spChg chg="add mod">
          <ac:chgData name="Martin Kadlec" userId="3205de00-6529-47fd-8c15-7815d816c2df" providerId="ADAL" clId="{EFC14620-CDE3-4A35-9082-68E661C84F3A}" dt="2023-03-14T15:38:35.028" v="8584"/>
          <ac:spMkLst>
            <pc:docMk/>
            <pc:sldMk cId="3587198556" sldId="309"/>
            <ac:spMk id="2" creationId="{65A2317B-DD92-F0A0-42C7-2F73B17C0082}"/>
          </ac:spMkLst>
        </pc:spChg>
        <pc:spChg chg="mod">
          <ac:chgData name="Martin Kadlec" userId="3205de00-6529-47fd-8c15-7815d816c2df" providerId="ADAL" clId="{EFC14620-CDE3-4A35-9082-68E661C84F3A}" dt="2023-03-04T17:39:12.622" v="7696" actId="20577"/>
          <ac:spMkLst>
            <pc:docMk/>
            <pc:sldMk cId="3587198556" sldId="309"/>
            <ac:spMk id="3" creationId="{F3336173-E2BA-FB87-5246-5624230EBE37}"/>
          </ac:spMkLst>
        </pc:spChg>
        <pc:spChg chg="del">
          <ac:chgData name="Martin Kadlec" userId="3205de00-6529-47fd-8c15-7815d816c2df" providerId="ADAL" clId="{EFC14620-CDE3-4A35-9082-68E661C84F3A}" dt="2023-03-14T15:38:34.737" v="8583" actId="478"/>
          <ac:spMkLst>
            <pc:docMk/>
            <pc:sldMk cId="3587198556" sldId="309"/>
            <ac:spMk id="4" creationId="{DBD1E31B-BB61-7E99-BAAD-016C14DC94A7}"/>
          </ac:spMkLst>
        </pc:spChg>
        <pc:picChg chg="add mod">
          <ac:chgData name="Martin Kadlec" userId="3205de00-6529-47fd-8c15-7815d816c2df" providerId="ADAL" clId="{EFC14620-CDE3-4A35-9082-68E661C84F3A}" dt="2023-03-04T16:51:47.021" v="6400" actId="1076"/>
          <ac:picMkLst>
            <pc:docMk/>
            <pc:sldMk cId="3587198556" sldId="309"/>
            <ac:picMk id="5" creationId="{AB54ED7C-C144-5C85-2DEC-789E9A481491}"/>
          </ac:picMkLst>
        </pc:picChg>
        <pc:picChg chg="del mod">
          <ac:chgData name="Martin Kadlec" userId="3205de00-6529-47fd-8c15-7815d816c2df" providerId="ADAL" clId="{EFC14620-CDE3-4A35-9082-68E661C84F3A}" dt="2023-03-04T16:37:47.384" v="6264" actId="478"/>
          <ac:picMkLst>
            <pc:docMk/>
            <pc:sldMk cId="3587198556" sldId="309"/>
            <ac:picMk id="6" creationId="{1DCB1733-5A0C-41F0-3B52-38BB7319BF10}"/>
          </ac:picMkLst>
        </pc:picChg>
        <pc:picChg chg="add mod">
          <ac:chgData name="Martin Kadlec" userId="3205de00-6529-47fd-8c15-7815d816c2df" providerId="ADAL" clId="{EFC14620-CDE3-4A35-9082-68E661C84F3A}" dt="2023-03-04T17:40:15.153" v="7773"/>
          <ac:picMkLst>
            <pc:docMk/>
            <pc:sldMk cId="3587198556" sldId="309"/>
            <ac:picMk id="8" creationId="{DD0AF42B-F020-9840-0148-355A02479130}"/>
          </ac:picMkLst>
        </pc:picChg>
        <pc:picChg chg="del">
          <ac:chgData name="Martin Kadlec" userId="3205de00-6529-47fd-8c15-7815d816c2df" providerId="ADAL" clId="{EFC14620-CDE3-4A35-9082-68E661C84F3A}" dt="2023-03-04T16:57:08.395" v="6617" actId="478"/>
          <ac:picMkLst>
            <pc:docMk/>
            <pc:sldMk cId="3587198556" sldId="309"/>
            <ac:picMk id="12" creationId="{7301FBF5-9685-6063-8266-F37245F77AC7}"/>
          </ac:picMkLst>
        </pc:picChg>
        <pc:picChg chg="del">
          <ac:chgData name="Martin Kadlec" userId="3205de00-6529-47fd-8c15-7815d816c2df" providerId="ADAL" clId="{EFC14620-CDE3-4A35-9082-68E661C84F3A}" dt="2023-03-04T16:37:43.508" v="6262" actId="478"/>
          <ac:picMkLst>
            <pc:docMk/>
            <pc:sldMk cId="3587198556" sldId="309"/>
            <ac:picMk id="14" creationId="{7F0A890F-9671-7214-FF38-FC08CA6EFDCA}"/>
          </ac:picMkLst>
        </pc:picChg>
      </pc:sldChg>
      <pc:sldChg chg="addSp delSp modSp add mod">
        <pc:chgData name="Martin Kadlec" userId="3205de00-6529-47fd-8c15-7815d816c2df" providerId="ADAL" clId="{EFC14620-CDE3-4A35-9082-68E661C84F3A}" dt="2023-03-14T15:38:40.013" v="8586"/>
        <pc:sldMkLst>
          <pc:docMk/>
          <pc:sldMk cId="137018032" sldId="310"/>
        </pc:sldMkLst>
        <pc:spChg chg="add mod">
          <ac:chgData name="Martin Kadlec" userId="3205de00-6529-47fd-8c15-7815d816c2df" providerId="ADAL" clId="{EFC14620-CDE3-4A35-9082-68E661C84F3A}" dt="2023-03-14T15:38:40.013" v="8586"/>
          <ac:spMkLst>
            <pc:docMk/>
            <pc:sldMk cId="137018032" sldId="310"/>
            <ac:spMk id="2" creationId="{ACA6C097-E2B2-44C0-6819-ED07DD6C6A3F}"/>
          </ac:spMkLst>
        </pc:spChg>
        <pc:spChg chg="mod">
          <ac:chgData name="Martin Kadlec" userId="3205de00-6529-47fd-8c15-7815d816c2df" providerId="ADAL" clId="{EFC14620-CDE3-4A35-9082-68E661C84F3A}" dt="2023-03-04T17:39:59.250" v="7755" actId="113"/>
          <ac:spMkLst>
            <pc:docMk/>
            <pc:sldMk cId="137018032" sldId="310"/>
            <ac:spMk id="3" creationId="{F3336173-E2BA-FB87-5246-5624230EBE37}"/>
          </ac:spMkLst>
        </pc:spChg>
        <pc:spChg chg="del">
          <ac:chgData name="Martin Kadlec" userId="3205de00-6529-47fd-8c15-7815d816c2df" providerId="ADAL" clId="{EFC14620-CDE3-4A35-9082-68E661C84F3A}" dt="2023-03-14T15:38:39.726" v="8585" actId="478"/>
          <ac:spMkLst>
            <pc:docMk/>
            <pc:sldMk cId="137018032" sldId="310"/>
            <ac:spMk id="4" creationId="{DBD1E31B-BB61-7E99-BAAD-016C14DC94A7}"/>
          </ac:spMkLst>
        </pc:spChg>
        <pc:picChg chg="del">
          <ac:chgData name="Martin Kadlec" userId="3205de00-6529-47fd-8c15-7815d816c2df" providerId="ADAL" clId="{EFC14620-CDE3-4A35-9082-68E661C84F3A}" dt="2023-03-04T16:58:13.910" v="6739" actId="478"/>
          <ac:picMkLst>
            <pc:docMk/>
            <pc:sldMk cId="137018032" sldId="310"/>
            <ac:picMk id="5" creationId="{AB54ED7C-C144-5C85-2DEC-789E9A481491}"/>
          </ac:picMkLst>
        </pc:picChg>
        <pc:picChg chg="add mod">
          <ac:chgData name="Martin Kadlec" userId="3205de00-6529-47fd-8c15-7815d816c2df" providerId="ADAL" clId="{EFC14620-CDE3-4A35-9082-68E661C84F3A}" dt="2023-03-04T17:40:02.221" v="7763" actId="1036"/>
          <ac:picMkLst>
            <pc:docMk/>
            <pc:sldMk cId="137018032" sldId="310"/>
            <ac:picMk id="6" creationId="{09E463DF-9936-F353-10CE-D58C618F1931}"/>
          </ac:picMkLst>
        </pc:picChg>
        <pc:picChg chg="add del mod">
          <ac:chgData name="Martin Kadlec" userId="3205de00-6529-47fd-8c15-7815d816c2df" providerId="ADAL" clId="{EFC14620-CDE3-4A35-9082-68E661C84F3A}" dt="2023-03-04T17:30:32.145" v="7559" actId="478"/>
          <ac:picMkLst>
            <pc:docMk/>
            <pc:sldMk cId="137018032" sldId="310"/>
            <ac:picMk id="9" creationId="{9255E23C-EB86-3279-4B62-70D5104523F4}"/>
          </ac:picMkLst>
        </pc:picChg>
        <pc:picChg chg="add mod">
          <ac:chgData name="Martin Kadlec" userId="3205de00-6529-47fd-8c15-7815d816c2df" providerId="ADAL" clId="{EFC14620-CDE3-4A35-9082-68E661C84F3A}" dt="2023-03-04T17:40:09.212" v="7772" actId="1036"/>
          <ac:picMkLst>
            <pc:docMk/>
            <pc:sldMk cId="137018032" sldId="310"/>
            <ac:picMk id="11" creationId="{B8A3EEFD-6B80-FAE0-0BD7-0ED4004E7355}"/>
          </ac:picMkLst>
        </pc:picChg>
      </pc:sldChg>
      <pc:sldChg chg="addSp delSp modSp add mod">
        <pc:chgData name="Martin Kadlec" userId="3205de00-6529-47fd-8c15-7815d816c2df" providerId="ADAL" clId="{EFC14620-CDE3-4A35-9082-68E661C84F3A}" dt="2023-03-14T15:36:28.196" v="8558"/>
        <pc:sldMkLst>
          <pc:docMk/>
          <pc:sldMk cId="3973543089" sldId="311"/>
        </pc:sldMkLst>
        <pc:spChg chg="add mod">
          <ac:chgData name="Martin Kadlec" userId="3205de00-6529-47fd-8c15-7815d816c2df" providerId="ADAL" clId="{EFC14620-CDE3-4A35-9082-68E661C84F3A}" dt="2023-03-14T15:36:28.196" v="8558"/>
          <ac:spMkLst>
            <pc:docMk/>
            <pc:sldMk cId="3973543089" sldId="311"/>
            <ac:spMk id="2" creationId="{F9016A24-7750-883D-3627-C983DA582E6B}"/>
          </ac:spMkLst>
        </pc:spChg>
        <pc:spChg chg="del">
          <ac:chgData name="Martin Kadlec" userId="3205de00-6529-47fd-8c15-7815d816c2df" providerId="ADAL" clId="{EFC14620-CDE3-4A35-9082-68E661C84F3A}" dt="2023-03-14T15:36:27.681" v="8557" actId="478"/>
          <ac:spMkLst>
            <pc:docMk/>
            <pc:sldMk cId="3973543089" sldId="311"/>
            <ac:spMk id="4" creationId="{DBD1E31B-BB61-7E99-BAAD-016C14DC94A7}"/>
          </ac:spMkLst>
        </pc:spChg>
      </pc:sldChg>
      <pc:sldChg chg="addSp delSp modSp add del mod">
        <pc:chgData name="Martin Kadlec" userId="3205de00-6529-47fd-8c15-7815d816c2df" providerId="ADAL" clId="{EFC14620-CDE3-4A35-9082-68E661C84F3A}" dt="2023-03-07T15:32:41.884" v="8521" actId="47"/>
        <pc:sldMkLst>
          <pc:docMk/>
          <pc:sldMk cId="2049478675" sldId="312"/>
        </pc:sldMkLst>
        <pc:spChg chg="del mod">
          <ac:chgData name="Martin Kadlec" userId="3205de00-6529-47fd-8c15-7815d816c2df" providerId="ADAL" clId="{EFC14620-CDE3-4A35-9082-68E661C84F3A}" dt="2023-03-07T15:28:10.755" v="8440" actId="478"/>
          <ac:spMkLst>
            <pc:docMk/>
            <pc:sldMk cId="2049478675" sldId="312"/>
            <ac:spMk id="3" creationId="{F3336173-E2BA-FB87-5246-5624230EBE37}"/>
          </ac:spMkLst>
        </pc:spChg>
        <pc:spChg chg="add del mod">
          <ac:chgData name="Martin Kadlec" userId="3205de00-6529-47fd-8c15-7815d816c2df" providerId="ADAL" clId="{EFC14620-CDE3-4A35-9082-68E661C84F3A}" dt="2023-03-07T15:24:15.234" v="8408" actId="478"/>
          <ac:spMkLst>
            <pc:docMk/>
            <pc:sldMk cId="2049478675" sldId="312"/>
            <ac:spMk id="5" creationId="{D63B3332-D755-AE35-34CE-FABAA5C04E47}"/>
          </ac:spMkLst>
        </pc:spChg>
        <pc:spChg chg="add del mod">
          <ac:chgData name="Martin Kadlec" userId="3205de00-6529-47fd-8c15-7815d816c2df" providerId="ADAL" clId="{EFC14620-CDE3-4A35-9082-68E661C84F3A}" dt="2023-03-07T15:32:35.885" v="8519" actId="21"/>
          <ac:spMkLst>
            <pc:docMk/>
            <pc:sldMk cId="2049478675" sldId="312"/>
            <ac:spMk id="6" creationId="{3078F846-328E-C2BB-229B-9AB044CC3BD9}"/>
          </ac:spMkLst>
        </pc:spChg>
        <pc:spChg chg="add mod">
          <ac:chgData name="Martin Kadlec" userId="3205de00-6529-47fd-8c15-7815d816c2df" providerId="ADAL" clId="{EFC14620-CDE3-4A35-9082-68E661C84F3A}" dt="2023-03-07T15:28:11.276" v="8441"/>
          <ac:spMkLst>
            <pc:docMk/>
            <pc:sldMk cId="2049478675" sldId="312"/>
            <ac:spMk id="8" creationId="{725257AE-7F3E-9F3F-AD8C-0921F217EDD4}"/>
          </ac:spMkLst>
        </pc:spChg>
        <pc:picChg chg="mod">
          <ac:chgData name="Martin Kadlec" userId="3205de00-6529-47fd-8c15-7815d816c2df" providerId="ADAL" clId="{EFC14620-CDE3-4A35-9082-68E661C84F3A}" dt="2023-03-07T15:23:33.790" v="8340" actId="29295"/>
          <ac:picMkLst>
            <pc:docMk/>
            <pc:sldMk cId="2049478675" sldId="312"/>
            <ac:picMk id="13" creationId="{92052611-FDE8-F613-FAAA-FF0CA09799A5}"/>
          </ac:picMkLst>
        </pc:picChg>
        <pc:picChg chg="mod">
          <ac:chgData name="Martin Kadlec" userId="3205de00-6529-47fd-8c15-7815d816c2df" providerId="ADAL" clId="{EFC14620-CDE3-4A35-9082-68E661C84F3A}" dt="2023-03-07T15:23:01.854" v="8338" actId="1582"/>
          <ac:picMkLst>
            <pc:docMk/>
            <pc:sldMk cId="2049478675" sldId="312"/>
            <ac:picMk id="15" creationId="{F679368A-8D65-DC17-B8FB-F728512A4AF3}"/>
          </ac:picMkLst>
        </pc:picChg>
        <pc:picChg chg="mod">
          <ac:chgData name="Martin Kadlec" userId="3205de00-6529-47fd-8c15-7815d816c2df" providerId="ADAL" clId="{EFC14620-CDE3-4A35-9082-68E661C84F3A}" dt="2023-03-07T15:23:27.711" v="8339" actId="29295"/>
          <ac:picMkLst>
            <pc:docMk/>
            <pc:sldMk cId="2049478675" sldId="312"/>
            <ac:picMk id="17" creationId="{3FE71D81-63CF-C153-8B59-AF1B3D2CAC53}"/>
          </ac:picMkLst>
        </pc:picChg>
      </pc:sldChg>
      <pc:sldChg chg="addSp delSp modSp add mod">
        <pc:chgData name="Martin Kadlec" userId="3205de00-6529-47fd-8c15-7815d816c2df" providerId="ADAL" clId="{EFC14620-CDE3-4A35-9082-68E661C84F3A}" dt="2023-03-14T15:36:24.086" v="8556"/>
        <pc:sldMkLst>
          <pc:docMk/>
          <pc:sldMk cId="2089264261" sldId="312"/>
        </pc:sldMkLst>
        <pc:spChg chg="mod">
          <ac:chgData name="Martin Kadlec" userId="3205de00-6529-47fd-8c15-7815d816c2df" providerId="ADAL" clId="{EFC14620-CDE3-4A35-9082-68E661C84F3A}" dt="2023-03-07T15:33:35.312" v="8530" actId="1036"/>
          <ac:spMkLst>
            <pc:docMk/>
            <pc:sldMk cId="2089264261" sldId="312"/>
            <ac:spMk id="2" creationId="{CD2D0EC9-B5D5-A0D0-C1A5-D53393383466}"/>
          </ac:spMkLst>
        </pc:spChg>
        <pc:spChg chg="del">
          <ac:chgData name="Martin Kadlec" userId="3205de00-6529-47fd-8c15-7815d816c2df" providerId="ADAL" clId="{EFC14620-CDE3-4A35-9082-68E661C84F3A}" dt="2023-03-14T15:36:23.556" v="8555" actId="478"/>
          <ac:spMkLst>
            <pc:docMk/>
            <pc:sldMk cId="2089264261" sldId="312"/>
            <ac:spMk id="4" creationId="{DBD1E31B-BB61-7E99-BAAD-016C14DC94A7}"/>
          </ac:spMkLst>
        </pc:spChg>
        <pc:spChg chg="add mod">
          <ac:chgData name="Martin Kadlec" userId="3205de00-6529-47fd-8c15-7815d816c2df" providerId="ADAL" clId="{EFC14620-CDE3-4A35-9082-68E661C84F3A}" dt="2023-03-14T15:36:24.086" v="8556"/>
          <ac:spMkLst>
            <pc:docMk/>
            <pc:sldMk cId="2089264261" sldId="312"/>
            <ac:spMk id="5" creationId="{EE377067-48F8-13E1-4E90-04C1C482749A}"/>
          </ac:spMkLst>
        </pc:spChg>
        <pc:spChg chg="mod">
          <ac:chgData name="Martin Kadlec" userId="3205de00-6529-47fd-8c15-7815d816c2df" providerId="ADAL" clId="{EFC14620-CDE3-4A35-9082-68E661C84F3A}" dt="2023-03-07T15:33:57.214" v="8536" actId="1076"/>
          <ac:spMkLst>
            <pc:docMk/>
            <pc:sldMk cId="2089264261" sldId="312"/>
            <ac:spMk id="26" creationId="{9AE0C802-FB10-0148-694D-B21681CFB914}"/>
          </ac:spMkLst>
        </pc:spChg>
        <pc:picChg chg="mod">
          <ac:chgData name="Martin Kadlec" userId="3205de00-6529-47fd-8c15-7815d816c2df" providerId="ADAL" clId="{EFC14620-CDE3-4A35-9082-68E661C84F3A}" dt="2023-03-07T15:33:51.342" v="8535" actId="29295"/>
          <ac:picMkLst>
            <pc:docMk/>
            <pc:sldMk cId="2089264261" sldId="312"/>
            <ac:picMk id="13" creationId="{92052611-FDE8-F613-FAAA-FF0CA09799A5}"/>
          </ac:picMkLst>
        </pc:picChg>
        <pc:picChg chg="mod">
          <ac:chgData name="Martin Kadlec" userId="3205de00-6529-47fd-8c15-7815d816c2df" providerId="ADAL" clId="{EFC14620-CDE3-4A35-9082-68E661C84F3A}" dt="2023-03-07T15:33:18.949" v="8525" actId="1582"/>
          <ac:picMkLst>
            <pc:docMk/>
            <pc:sldMk cId="2089264261" sldId="312"/>
            <ac:picMk id="15" creationId="{F679368A-8D65-DC17-B8FB-F728512A4AF3}"/>
          </ac:picMkLst>
        </pc:picChg>
        <pc:picChg chg="mod">
          <ac:chgData name="Martin Kadlec" userId="3205de00-6529-47fd-8c15-7815d816c2df" providerId="ADAL" clId="{EFC14620-CDE3-4A35-9082-68E661C84F3A}" dt="2023-03-07T15:33:47.678" v="8534" actId="29295"/>
          <ac:picMkLst>
            <pc:docMk/>
            <pc:sldMk cId="2089264261" sldId="312"/>
            <ac:picMk id="17" creationId="{3FE71D81-63CF-C153-8B59-AF1B3D2CAC53}"/>
          </ac:picMkLst>
        </pc:picChg>
        <pc:picChg chg="mod">
          <ac:chgData name="Martin Kadlec" userId="3205de00-6529-47fd-8c15-7815d816c2df" providerId="ADAL" clId="{EFC14620-CDE3-4A35-9082-68E661C84F3A}" dt="2023-03-07T15:33:32.026" v="8527" actId="1582"/>
          <ac:picMkLst>
            <pc:docMk/>
            <pc:sldMk cId="2089264261" sldId="312"/>
            <ac:picMk id="25" creationId="{229F4225-5A1D-5609-918A-88A9CCE40832}"/>
          </ac:picMkLst>
        </pc:picChg>
      </pc:sldChg>
      <pc:sldChg chg="add">
        <pc:chgData name="Martin Kadlec" userId="3205de00-6529-47fd-8c15-7815d816c2df" providerId="ADAL" clId="{EFC14620-CDE3-4A35-9082-68E661C84F3A}" dt="2023-03-14T15:40:09.154" v="8631"/>
        <pc:sldMkLst>
          <pc:docMk/>
          <pc:sldMk cId="1974714222" sldId="313"/>
        </pc:sldMkLst>
      </pc:sldChg>
      <pc:sldChg chg="addSp delSp modSp add mod">
        <pc:chgData name="Martin Kadlec" userId="3205de00-6529-47fd-8c15-7815d816c2df" providerId="ADAL" clId="{EFC14620-CDE3-4A35-9082-68E661C84F3A}" dt="2023-03-14T15:50:15.203" v="8793" actId="1037"/>
        <pc:sldMkLst>
          <pc:docMk/>
          <pc:sldMk cId="1792405526" sldId="314"/>
        </pc:sldMkLst>
        <pc:picChg chg="del">
          <ac:chgData name="Martin Kadlec" userId="3205de00-6529-47fd-8c15-7815d816c2df" providerId="ADAL" clId="{EFC14620-CDE3-4A35-9082-68E661C84F3A}" dt="2023-03-14T15:47:01.020" v="8760" actId="478"/>
          <ac:picMkLst>
            <pc:docMk/>
            <pc:sldMk cId="1792405526" sldId="314"/>
            <ac:picMk id="3" creationId="{8331E692-64A4-7021-6DBA-42FFE79E1F7F}"/>
          </ac:picMkLst>
        </pc:picChg>
        <pc:picChg chg="add mod">
          <ac:chgData name="Martin Kadlec" userId="3205de00-6529-47fd-8c15-7815d816c2df" providerId="ADAL" clId="{EFC14620-CDE3-4A35-9082-68E661C84F3A}" dt="2023-03-14T15:47:23.479" v="8769" actId="14100"/>
          <ac:picMkLst>
            <pc:docMk/>
            <pc:sldMk cId="1792405526" sldId="314"/>
            <ac:picMk id="4" creationId="{5B088825-90D6-2455-CDFD-E146A686ABB9}"/>
          </ac:picMkLst>
        </pc:picChg>
        <pc:picChg chg="del">
          <ac:chgData name="Martin Kadlec" userId="3205de00-6529-47fd-8c15-7815d816c2df" providerId="ADAL" clId="{EFC14620-CDE3-4A35-9082-68E661C84F3A}" dt="2023-03-14T15:47:02.266" v="8761" actId="478"/>
          <ac:picMkLst>
            <pc:docMk/>
            <pc:sldMk cId="1792405526" sldId="314"/>
            <ac:picMk id="5" creationId="{F3457F33-595E-1757-A469-67A00BDB4C2F}"/>
          </ac:picMkLst>
        </pc:picChg>
        <pc:picChg chg="add mod">
          <ac:chgData name="Martin Kadlec" userId="3205de00-6529-47fd-8c15-7815d816c2df" providerId="ADAL" clId="{EFC14620-CDE3-4A35-9082-68E661C84F3A}" dt="2023-03-14T15:50:15.203" v="8793" actId="1037"/>
          <ac:picMkLst>
            <pc:docMk/>
            <pc:sldMk cId="1792405526" sldId="314"/>
            <ac:picMk id="7" creationId="{EC74FE39-78EC-BDE2-305B-7F1F31541EAC}"/>
          </ac:picMkLst>
        </pc:picChg>
        <pc:picChg chg="add mod">
          <ac:chgData name="Martin Kadlec" userId="3205de00-6529-47fd-8c15-7815d816c2df" providerId="ADAL" clId="{EFC14620-CDE3-4A35-9082-68E661C84F3A}" dt="2023-03-14T15:50:06.724" v="8789" actId="1076"/>
          <ac:picMkLst>
            <pc:docMk/>
            <pc:sldMk cId="1792405526" sldId="314"/>
            <ac:picMk id="9" creationId="{2FDDD998-D359-4083-9E91-64C9E28B9CA3}"/>
          </ac:picMkLst>
        </pc:picChg>
        <pc:picChg chg="del">
          <ac:chgData name="Martin Kadlec" userId="3205de00-6529-47fd-8c15-7815d816c2df" providerId="ADAL" clId="{EFC14620-CDE3-4A35-9082-68E661C84F3A}" dt="2023-03-14T15:47:03.442" v="8762" actId="478"/>
          <ac:picMkLst>
            <pc:docMk/>
            <pc:sldMk cId="1792405526" sldId="314"/>
            <ac:picMk id="11" creationId="{379110C1-07D5-FF13-7041-BF55E4C911A6}"/>
          </ac:picMkLst>
        </pc:picChg>
        <pc:picChg chg="del">
          <ac:chgData name="Martin Kadlec" userId="3205de00-6529-47fd-8c15-7815d816c2df" providerId="ADAL" clId="{EFC14620-CDE3-4A35-9082-68E661C84F3A}" dt="2023-03-14T15:47:04.648" v="8763" actId="478"/>
          <ac:picMkLst>
            <pc:docMk/>
            <pc:sldMk cId="1792405526" sldId="314"/>
            <ac:picMk id="15" creationId="{3E14C770-5E8F-F11E-57E1-87BC637BC5AD}"/>
          </ac:picMkLst>
        </pc:picChg>
        <pc:picChg chg="del">
          <ac:chgData name="Martin Kadlec" userId="3205de00-6529-47fd-8c15-7815d816c2df" providerId="ADAL" clId="{EFC14620-CDE3-4A35-9082-68E661C84F3A}" dt="2023-03-14T15:49:54.722" v="8787" actId="478"/>
          <ac:picMkLst>
            <pc:docMk/>
            <pc:sldMk cId="1792405526" sldId="314"/>
            <ac:picMk id="2050" creationId="{00000000-0000-0000-0000-000000000000}"/>
          </ac:picMkLst>
        </pc:picChg>
      </pc:sldChg>
      <pc:sldChg chg="modSp add mod">
        <pc:chgData name="Martin Kadlec" userId="3205de00-6529-47fd-8c15-7815d816c2df" providerId="ADAL" clId="{EFC14620-CDE3-4A35-9082-68E661C84F3A}" dt="2023-03-17T19:26:37.967" v="8872" actId="20577"/>
        <pc:sldMkLst>
          <pc:docMk/>
          <pc:sldMk cId="1905741236" sldId="315"/>
        </pc:sldMkLst>
        <pc:spChg chg="mod">
          <ac:chgData name="Martin Kadlec" userId="3205de00-6529-47fd-8c15-7815d816c2df" providerId="ADAL" clId="{EFC14620-CDE3-4A35-9082-68E661C84F3A}" dt="2023-03-17T19:26:37.967" v="8872" actId="20577"/>
          <ac:spMkLst>
            <pc:docMk/>
            <pc:sldMk cId="1905741236" sldId="315"/>
            <ac:spMk id="5" creationId="{E41AC406-9E40-DE47-946B-D00D18C67F55}"/>
          </ac:spMkLst>
        </pc:spChg>
      </pc:sldChg>
      <pc:sldMasterChg chg="modSp mod">
        <pc:chgData name="Martin Kadlec" userId="3205de00-6529-47fd-8c15-7815d816c2df" providerId="ADAL" clId="{EFC14620-CDE3-4A35-9082-68E661C84F3A}" dt="2023-03-14T15:50:39.989" v="8796" actId="20577"/>
        <pc:sldMasterMkLst>
          <pc:docMk/>
          <pc:sldMasterMk cId="0" sldId="2147483648"/>
        </pc:sldMasterMkLst>
        <pc:spChg chg="mod">
          <ac:chgData name="Martin Kadlec" userId="3205de00-6529-47fd-8c15-7815d816c2df" providerId="ADAL" clId="{EFC14620-CDE3-4A35-9082-68E661C84F3A}" dt="2023-03-14T15:50:39.989" v="8796" actId="20577"/>
          <ac:spMkLst>
            <pc:docMk/>
            <pc:sldMasterMk cId="0" sldId="2147483648"/>
            <ac:spMk id="8" creationId="{BB30240D-D0A4-4E0E-A40F-BCB4FEB29AEF}"/>
          </ac:spMkLst>
        </pc:spChg>
      </pc:sldMasterChg>
    </pc:docChg>
  </pc:docChgLst>
  <pc:docChgLst>
    <pc:chgData name="Martin Kadlec" userId="3205de00-6529-47fd-8c15-7815d816c2df" providerId="ADAL" clId="{96831A3D-0E13-42B2-A0F4-0CD4E851DF18}"/>
    <pc:docChg chg="undo redo custSel addSld delSld modSld">
      <pc:chgData name="Martin Kadlec" userId="3205de00-6529-47fd-8c15-7815d816c2df" providerId="ADAL" clId="{96831A3D-0E13-42B2-A0F4-0CD4E851DF18}" dt="2023-02-20T08:48:42.906" v="5915" actId="47"/>
      <pc:docMkLst>
        <pc:docMk/>
      </pc:docMkLst>
      <pc:sldChg chg="modSp mod">
        <pc:chgData name="Martin Kadlec" userId="3205de00-6529-47fd-8c15-7815d816c2df" providerId="ADAL" clId="{96831A3D-0E13-42B2-A0F4-0CD4E851DF18}" dt="2023-02-18T17:26:46.467" v="40" actId="20577"/>
        <pc:sldMkLst>
          <pc:docMk/>
          <pc:sldMk cId="0" sldId="256"/>
        </pc:sldMkLst>
        <pc:spChg chg="mod">
          <ac:chgData name="Martin Kadlec" userId="3205de00-6529-47fd-8c15-7815d816c2df" providerId="ADAL" clId="{96831A3D-0E13-42B2-A0F4-0CD4E851DF18}" dt="2023-02-18T17:26:46.467" v="40" actId="20577"/>
          <ac:spMkLst>
            <pc:docMk/>
            <pc:sldMk cId="0" sldId="256"/>
            <ac:spMk id="4" creationId="{4AA6C805-D43D-9246-8F45-F7D14F2D25C7}"/>
          </ac:spMkLst>
        </pc:spChg>
      </pc:sldChg>
      <pc:sldChg chg="del">
        <pc:chgData name="Martin Kadlec" userId="3205de00-6529-47fd-8c15-7815d816c2df" providerId="ADAL" clId="{96831A3D-0E13-42B2-A0F4-0CD4E851DF18}" dt="2023-02-18T17:26:50.147" v="41" actId="47"/>
        <pc:sldMkLst>
          <pc:docMk/>
          <pc:sldMk cId="0" sldId="257"/>
        </pc:sldMkLst>
      </pc:sldChg>
      <pc:sldChg chg="modSp del mod">
        <pc:chgData name="Martin Kadlec" userId="3205de00-6529-47fd-8c15-7815d816c2df" providerId="ADAL" clId="{96831A3D-0E13-42B2-A0F4-0CD4E851DF18}" dt="2023-02-19T13:00:20.480" v="2342" actId="47"/>
        <pc:sldMkLst>
          <pc:docMk/>
          <pc:sldMk cId="2828447774" sldId="258"/>
        </pc:sldMkLst>
        <pc:spChg chg="mod">
          <ac:chgData name="Martin Kadlec" userId="3205de00-6529-47fd-8c15-7815d816c2df" providerId="ADAL" clId="{96831A3D-0E13-42B2-A0F4-0CD4E851DF18}" dt="2023-02-18T18:51:37.502" v="843" actId="1076"/>
          <ac:spMkLst>
            <pc:docMk/>
            <pc:sldMk cId="2828447774" sldId="258"/>
            <ac:spMk id="8" creationId="{CDA6B64C-B8E8-424A-6B07-F91EC1FFDD25}"/>
          </ac:spMkLst>
        </pc:spChg>
      </pc:sldChg>
      <pc:sldChg chg="addSp delSp modSp mod">
        <pc:chgData name="Martin Kadlec" userId="3205de00-6529-47fd-8c15-7815d816c2df" providerId="ADAL" clId="{96831A3D-0E13-42B2-A0F4-0CD4E851DF18}" dt="2023-02-20T08:07:41.532" v="4739"/>
        <pc:sldMkLst>
          <pc:docMk/>
          <pc:sldMk cId="2372550586" sldId="264"/>
        </pc:sldMkLst>
        <pc:spChg chg="del">
          <ac:chgData name="Martin Kadlec" userId="3205de00-6529-47fd-8c15-7815d816c2df" providerId="ADAL" clId="{96831A3D-0E13-42B2-A0F4-0CD4E851DF18}" dt="2023-02-19T13:01:05.697" v="2382" actId="478"/>
          <ac:spMkLst>
            <pc:docMk/>
            <pc:sldMk cId="2372550586" sldId="264"/>
            <ac:spMk id="2" creationId="{A6D432FE-CF1E-A673-4F89-7BDC5A43629B}"/>
          </ac:spMkLst>
        </pc:spChg>
        <pc:spChg chg="add mod">
          <ac:chgData name="Martin Kadlec" userId="3205de00-6529-47fd-8c15-7815d816c2df" providerId="ADAL" clId="{96831A3D-0E13-42B2-A0F4-0CD4E851DF18}" dt="2023-02-19T13:01:06.052" v="2383"/>
          <ac:spMkLst>
            <pc:docMk/>
            <pc:sldMk cId="2372550586" sldId="264"/>
            <ac:spMk id="3" creationId="{5FAB7643-7C04-5D42-8F21-E92297F11976}"/>
          </ac:spMkLst>
        </pc:spChg>
        <pc:spChg chg="del">
          <ac:chgData name="Martin Kadlec" userId="3205de00-6529-47fd-8c15-7815d816c2df" providerId="ADAL" clId="{96831A3D-0E13-42B2-A0F4-0CD4E851DF18}" dt="2023-02-19T16:32:56.563" v="2961" actId="478"/>
          <ac:spMkLst>
            <pc:docMk/>
            <pc:sldMk cId="2372550586" sldId="264"/>
            <ac:spMk id="4" creationId="{5287166F-CA9A-336F-966A-3ACF8F5878F5}"/>
          </ac:spMkLst>
        </pc:spChg>
        <pc:spChg chg="add mod">
          <ac:chgData name="Martin Kadlec" userId="3205de00-6529-47fd-8c15-7815d816c2df" providerId="ADAL" clId="{96831A3D-0E13-42B2-A0F4-0CD4E851DF18}" dt="2023-02-20T08:07:30.230" v="4738" actId="20577"/>
          <ac:spMkLst>
            <pc:docMk/>
            <pc:sldMk cId="2372550586" sldId="264"/>
            <ac:spMk id="5" creationId="{17B4207F-44E6-ADBC-537D-3963754530AE}"/>
          </ac:spMkLst>
        </pc:spChg>
        <pc:spChg chg="mod">
          <ac:chgData name="Martin Kadlec" userId="3205de00-6529-47fd-8c15-7815d816c2df" providerId="ADAL" clId="{96831A3D-0E13-42B2-A0F4-0CD4E851DF18}" dt="2023-02-19T16:58:55.500" v="4008" actId="113"/>
          <ac:spMkLst>
            <pc:docMk/>
            <pc:sldMk cId="2372550586" sldId="264"/>
            <ac:spMk id="8" creationId="{CDA6B64C-B8E8-424A-6B07-F91EC1FFDD25}"/>
          </ac:spMkLst>
        </pc:spChg>
        <pc:spChg chg="mod">
          <ac:chgData name="Martin Kadlec" userId="3205de00-6529-47fd-8c15-7815d816c2df" providerId="ADAL" clId="{96831A3D-0E13-42B2-A0F4-0CD4E851DF18}" dt="2023-02-19T13:00:39.781" v="2381" actId="20577"/>
          <ac:spMkLst>
            <pc:docMk/>
            <pc:sldMk cId="2372550586" sldId="264"/>
            <ac:spMk id="12" creationId="{E7B17FAF-947A-4F5E-95D5-00C38437D07E}"/>
          </ac:spMkLst>
        </pc:spChg>
        <pc:picChg chg="add mod">
          <ac:chgData name="Martin Kadlec" userId="3205de00-6529-47fd-8c15-7815d816c2df" providerId="ADAL" clId="{96831A3D-0E13-42B2-A0F4-0CD4E851DF18}" dt="2023-02-20T08:07:41.532" v="4739"/>
          <ac:picMkLst>
            <pc:docMk/>
            <pc:sldMk cId="2372550586" sldId="264"/>
            <ac:picMk id="6" creationId="{BB45C4BC-35F6-489A-7ECC-333A9E04977F}"/>
          </ac:picMkLst>
        </pc:picChg>
      </pc:sldChg>
      <pc:sldChg chg="del">
        <pc:chgData name="Martin Kadlec" userId="3205de00-6529-47fd-8c15-7815d816c2df" providerId="ADAL" clId="{96831A3D-0E13-42B2-A0F4-0CD4E851DF18}" dt="2023-02-18T18:39:27.440" v="589" actId="47"/>
        <pc:sldMkLst>
          <pc:docMk/>
          <pc:sldMk cId="324711913" sldId="276"/>
        </pc:sldMkLst>
      </pc:sldChg>
      <pc:sldChg chg="del">
        <pc:chgData name="Martin Kadlec" userId="3205de00-6529-47fd-8c15-7815d816c2df" providerId="ADAL" clId="{96831A3D-0E13-42B2-A0F4-0CD4E851DF18}" dt="2023-02-18T18:39:28.792" v="590" actId="47"/>
        <pc:sldMkLst>
          <pc:docMk/>
          <pc:sldMk cId="3280124894" sldId="277"/>
        </pc:sldMkLst>
      </pc:sldChg>
      <pc:sldChg chg="del">
        <pc:chgData name="Martin Kadlec" userId="3205de00-6529-47fd-8c15-7815d816c2df" providerId="ADAL" clId="{96831A3D-0E13-42B2-A0F4-0CD4E851DF18}" dt="2023-02-20T08:48:40.945" v="5912" actId="47"/>
        <pc:sldMkLst>
          <pc:docMk/>
          <pc:sldMk cId="2993361246" sldId="278"/>
        </pc:sldMkLst>
      </pc:sldChg>
      <pc:sldChg chg="del">
        <pc:chgData name="Martin Kadlec" userId="3205de00-6529-47fd-8c15-7815d816c2df" providerId="ADAL" clId="{96831A3D-0E13-42B2-A0F4-0CD4E851DF18}" dt="2023-02-20T08:48:41.601" v="5913" actId="47"/>
        <pc:sldMkLst>
          <pc:docMk/>
          <pc:sldMk cId="475788689" sldId="279"/>
        </pc:sldMkLst>
      </pc:sldChg>
      <pc:sldChg chg="del">
        <pc:chgData name="Martin Kadlec" userId="3205de00-6529-47fd-8c15-7815d816c2df" providerId="ADAL" clId="{96831A3D-0E13-42B2-A0F4-0CD4E851DF18}" dt="2023-02-20T08:48:42.347" v="5914" actId="47"/>
        <pc:sldMkLst>
          <pc:docMk/>
          <pc:sldMk cId="1094217022" sldId="280"/>
        </pc:sldMkLst>
      </pc:sldChg>
      <pc:sldChg chg="del">
        <pc:chgData name="Martin Kadlec" userId="3205de00-6529-47fd-8c15-7815d816c2df" providerId="ADAL" clId="{96831A3D-0E13-42B2-A0F4-0CD4E851DF18}" dt="2023-02-20T08:48:42.906" v="5915" actId="47"/>
        <pc:sldMkLst>
          <pc:docMk/>
          <pc:sldMk cId="1800905559" sldId="281"/>
        </pc:sldMkLst>
      </pc:sldChg>
      <pc:sldChg chg="addSp delSp modSp mod">
        <pc:chgData name="Martin Kadlec" userId="3205de00-6529-47fd-8c15-7815d816c2df" providerId="ADAL" clId="{96831A3D-0E13-42B2-A0F4-0CD4E851DF18}" dt="2023-02-18T18:57:39.198" v="1154" actId="1076"/>
        <pc:sldMkLst>
          <pc:docMk/>
          <pc:sldMk cId="3274222231" sldId="282"/>
        </pc:sldMkLst>
        <pc:spChg chg="mod">
          <ac:chgData name="Martin Kadlec" userId="3205de00-6529-47fd-8c15-7815d816c2df" providerId="ADAL" clId="{96831A3D-0E13-42B2-A0F4-0CD4E851DF18}" dt="2023-02-18T17:27:23.478" v="78" actId="120"/>
          <ac:spMkLst>
            <pc:docMk/>
            <pc:sldMk cId="3274222231" sldId="282"/>
            <ac:spMk id="6" creationId="{00000000-0000-0000-0000-000000000000}"/>
          </ac:spMkLst>
        </pc:spChg>
        <pc:spChg chg="del">
          <ac:chgData name="Martin Kadlec" userId="3205de00-6529-47fd-8c15-7815d816c2df" providerId="ADAL" clId="{96831A3D-0E13-42B2-A0F4-0CD4E851DF18}" dt="2023-02-18T17:58:52.299" v="297" actId="478"/>
          <ac:spMkLst>
            <pc:docMk/>
            <pc:sldMk cId="3274222231" sldId="282"/>
            <ac:spMk id="7" creationId="{C814B04B-B5DE-0458-FC69-89DC3E424E4A}"/>
          </ac:spMkLst>
        </pc:spChg>
        <pc:spChg chg="mod">
          <ac:chgData name="Martin Kadlec" userId="3205de00-6529-47fd-8c15-7815d816c2df" providerId="ADAL" clId="{96831A3D-0E13-42B2-A0F4-0CD4E851DF18}" dt="2023-02-18T18:57:29.204" v="1153" actId="6549"/>
          <ac:spMkLst>
            <pc:docMk/>
            <pc:sldMk cId="3274222231" sldId="282"/>
            <ac:spMk id="8" creationId="{CDA6B64C-B8E8-424A-6B07-F91EC1FFDD25}"/>
          </ac:spMkLst>
        </pc:spChg>
        <pc:picChg chg="del">
          <ac:chgData name="Martin Kadlec" userId="3205de00-6529-47fd-8c15-7815d816c2df" providerId="ADAL" clId="{96831A3D-0E13-42B2-A0F4-0CD4E851DF18}" dt="2023-02-18T17:58:48.289" v="294" actId="478"/>
          <ac:picMkLst>
            <pc:docMk/>
            <pc:sldMk cId="3274222231" sldId="282"/>
            <ac:picMk id="3" creationId="{D77229B9-4D47-2E11-8DFF-67EA6A32F3FC}"/>
          </ac:picMkLst>
        </pc:picChg>
        <pc:picChg chg="add mod">
          <ac:chgData name="Martin Kadlec" userId="3205de00-6529-47fd-8c15-7815d816c2df" providerId="ADAL" clId="{96831A3D-0E13-42B2-A0F4-0CD4E851DF18}" dt="2023-02-18T18:57:39.198" v="1154" actId="1076"/>
          <ac:picMkLst>
            <pc:docMk/>
            <pc:sldMk cId="3274222231" sldId="282"/>
            <ac:picMk id="4" creationId="{CB8941FA-5F43-CAEE-1D02-AC16ED7B7CD4}"/>
          </ac:picMkLst>
        </pc:picChg>
        <pc:picChg chg="del mod">
          <ac:chgData name="Martin Kadlec" userId="3205de00-6529-47fd-8c15-7815d816c2df" providerId="ADAL" clId="{96831A3D-0E13-42B2-A0F4-0CD4E851DF18}" dt="2023-02-18T17:58:49.893" v="296" actId="478"/>
          <ac:picMkLst>
            <pc:docMk/>
            <pc:sldMk cId="3274222231" sldId="282"/>
            <ac:picMk id="5" creationId="{23B0C25D-EADF-D37E-1DD4-8C08C0490F94}"/>
          </ac:picMkLst>
        </pc:picChg>
      </pc:sldChg>
      <pc:sldChg chg="addSp delSp modSp add mod">
        <pc:chgData name="Martin Kadlec" userId="3205de00-6529-47fd-8c15-7815d816c2df" providerId="ADAL" clId="{96831A3D-0E13-42B2-A0F4-0CD4E851DF18}" dt="2023-02-19T09:13:40.225" v="1415" actId="14100"/>
        <pc:sldMkLst>
          <pc:docMk/>
          <pc:sldMk cId="389800819" sldId="283"/>
        </pc:sldMkLst>
        <pc:spChg chg="add mod">
          <ac:chgData name="Martin Kadlec" userId="3205de00-6529-47fd-8c15-7815d816c2df" providerId="ADAL" clId="{96831A3D-0E13-42B2-A0F4-0CD4E851DF18}" dt="2023-02-19T08:56:09.816" v="1371" actId="1076"/>
          <ac:spMkLst>
            <pc:docMk/>
            <pc:sldMk cId="389800819" sldId="283"/>
            <ac:spMk id="5" creationId="{93E5FEBF-41CC-DF80-5B8A-130563971355}"/>
          </ac:spMkLst>
        </pc:spChg>
        <pc:spChg chg="mod">
          <ac:chgData name="Martin Kadlec" userId="3205de00-6529-47fd-8c15-7815d816c2df" providerId="ADAL" clId="{96831A3D-0E13-42B2-A0F4-0CD4E851DF18}" dt="2023-02-19T08:53:32.125" v="1360" actId="113"/>
          <ac:spMkLst>
            <pc:docMk/>
            <pc:sldMk cId="389800819" sldId="283"/>
            <ac:spMk id="8" creationId="{CDA6B64C-B8E8-424A-6B07-F91EC1FFDD25}"/>
          </ac:spMkLst>
        </pc:spChg>
        <pc:picChg chg="add mod">
          <ac:chgData name="Martin Kadlec" userId="3205de00-6529-47fd-8c15-7815d816c2df" providerId="ADAL" clId="{96831A3D-0E13-42B2-A0F4-0CD4E851DF18}" dt="2023-02-19T08:55:36.793" v="1362" actId="1076"/>
          <ac:picMkLst>
            <pc:docMk/>
            <pc:sldMk cId="389800819" sldId="283"/>
            <ac:picMk id="3" creationId="{17438DBE-AA5C-5364-B72A-6ABADBA1B531}"/>
          </ac:picMkLst>
        </pc:picChg>
        <pc:picChg chg="del">
          <ac:chgData name="Martin Kadlec" userId="3205de00-6529-47fd-8c15-7815d816c2df" providerId="ADAL" clId="{96831A3D-0E13-42B2-A0F4-0CD4E851DF18}" dt="2023-02-18T19:00:08.986" v="1156" actId="478"/>
          <ac:picMkLst>
            <pc:docMk/>
            <pc:sldMk cId="389800819" sldId="283"/>
            <ac:picMk id="4" creationId="{CB8941FA-5F43-CAEE-1D02-AC16ED7B7CD4}"/>
          </ac:picMkLst>
        </pc:picChg>
        <pc:picChg chg="add mod modCrop">
          <ac:chgData name="Martin Kadlec" userId="3205de00-6529-47fd-8c15-7815d816c2df" providerId="ADAL" clId="{96831A3D-0E13-42B2-A0F4-0CD4E851DF18}" dt="2023-02-19T09:13:40.225" v="1415" actId="14100"/>
          <ac:picMkLst>
            <pc:docMk/>
            <pc:sldMk cId="389800819" sldId="283"/>
            <ac:picMk id="9" creationId="{B6E92E36-A6FA-A63C-F6E7-7C97697AE59F}"/>
          </ac:picMkLst>
        </pc:picChg>
      </pc:sldChg>
      <pc:sldChg chg="addSp delSp modSp add mod">
        <pc:chgData name="Martin Kadlec" userId="3205de00-6529-47fd-8c15-7815d816c2df" providerId="ADAL" clId="{96831A3D-0E13-42B2-A0F4-0CD4E851DF18}" dt="2023-02-19T12:37:14.782" v="2193" actId="20577"/>
        <pc:sldMkLst>
          <pc:docMk/>
          <pc:sldMk cId="24703307" sldId="284"/>
        </pc:sldMkLst>
        <pc:spChg chg="del mod">
          <ac:chgData name="Martin Kadlec" userId="3205de00-6529-47fd-8c15-7815d816c2df" providerId="ADAL" clId="{96831A3D-0E13-42B2-A0F4-0CD4E851DF18}" dt="2023-02-19T09:36:16.587" v="1549" actId="478"/>
          <ac:spMkLst>
            <pc:docMk/>
            <pc:sldMk cId="24703307" sldId="284"/>
            <ac:spMk id="8" creationId="{CDA6B64C-B8E8-424A-6B07-F91EC1FFDD25}"/>
          </ac:spMkLst>
        </pc:spChg>
        <pc:spChg chg="mod">
          <ac:chgData name="Martin Kadlec" userId="3205de00-6529-47fd-8c15-7815d816c2df" providerId="ADAL" clId="{96831A3D-0E13-42B2-A0F4-0CD4E851DF18}" dt="2023-02-19T09:36:13.908" v="1548" actId="20577"/>
          <ac:spMkLst>
            <pc:docMk/>
            <pc:sldMk cId="24703307" sldId="284"/>
            <ac:spMk id="12" creationId="{E7B17FAF-947A-4F5E-95D5-00C38437D07E}"/>
          </ac:spMkLst>
        </pc:spChg>
        <pc:spChg chg="add mod">
          <ac:chgData name="Martin Kadlec" userId="3205de00-6529-47fd-8c15-7815d816c2df" providerId="ADAL" clId="{96831A3D-0E13-42B2-A0F4-0CD4E851DF18}" dt="2023-02-19T12:32:23.173" v="2061" actId="1076"/>
          <ac:spMkLst>
            <pc:docMk/>
            <pc:sldMk cId="24703307" sldId="284"/>
            <ac:spMk id="22" creationId="{777AD05D-20C4-207D-78B5-963DA838463C}"/>
          </ac:spMkLst>
        </pc:spChg>
        <pc:spChg chg="add mod">
          <ac:chgData name="Martin Kadlec" userId="3205de00-6529-47fd-8c15-7815d816c2df" providerId="ADAL" clId="{96831A3D-0E13-42B2-A0F4-0CD4E851DF18}" dt="2023-02-19T12:33:01.747" v="2112" actId="1076"/>
          <ac:spMkLst>
            <pc:docMk/>
            <pc:sldMk cId="24703307" sldId="284"/>
            <ac:spMk id="23" creationId="{366B53D8-4E62-F35E-BECB-B4879623B73C}"/>
          </ac:spMkLst>
        </pc:spChg>
        <pc:spChg chg="add mod">
          <ac:chgData name="Martin Kadlec" userId="3205de00-6529-47fd-8c15-7815d816c2df" providerId="ADAL" clId="{96831A3D-0E13-42B2-A0F4-0CD4E851DF18}" dt="2023-02-19T12:36:30.415" v="2151" actId="1076"/>
          <ac:spMkLst>
            <pc:docMk/>
            <pc:sldMk cId="24703307" sldId="284"/>
            <ac:spMk id="24" creationId="{3A0ED301-64D6-EB12-AA1A-46B178B129EC}"/>
          </ac:spMkLst>
        </pc:spChg>
        <pc:spChg chg="add mod">
          <ac:chgData name="Martin Kadlec" userId="3205de00-6529-47fd-8c15-7815d816c2df" providerId="ADAL" clId="{96831A3D-0E13-42B2-A0F4-0CD4E851DF18}" dt="2023-02-19T12:37:14.782" v="2193" actId="20577"/>
          <ac:spMkLst>
            <pc:docMk/>
            <pc:sldMk cId="24703307" sldId="284"/>
            <ac:spMk id="25" creationId="{F6D28C7A-2D50-50E9-9502-D87F2658A715}"/>
          </ac:spMkLst>
        </pc:spChg>
        <pc:graphicFrameChg chg="add del mod ord modGraphic">
          <ac:chgData name="Martin Kadlec" userId="3205de00-6529-47fd-8c15-7815d816c2df" providerId="ADAL" clId="{96831A3D-0E13-42B2-A0F4-0CD4E851DF18}" dt="2023-02-19T09:49:48.867" v="1640" actId="478"/>
          <ac:graphicFrameMkLst>
            <pc:docMk/>
            <pc:sldMk cId="24703307" sldId="284"/>
            <ac:graphicFrameMk id="13" creationId="{A85C4DA6-344F-15C9-D635-D690A949A3E4}"/>
          </ac:graphicFrameMkLst>
        </pc:graphicFrameChg>
        <pc:picChg chg="add del mod modCrop">
          <ac:chgData name="Martin Kadlec" userId="3205de00-6529-47fd-8c15-7815d816c2df" providerId="ADAL" clId="{96831A3D-0E13-42B2-A0F4-0CD4E851DF18}" dt="2023-02-19T09:48:16.778" v="1623" actId="21"/>
          <ac:picMkLst>
            <pc:docMk/>
            <pc:sldMk cId="24703307" sldId="284"/>
            <ac:picMk id="3" creationId="{394DDE58-0D6E-E65E-EB54-5C521551E769}"/>
          </ac:picMkLst>
        </pc:picChg>
        <pc:picChg chg="add del mod modCrop">
          <ac:chgData name="Martin Kadlec" userId="3205de00-6529-47fd-8c15-7815d816c2df" providerId="ADAL" clId="{96831A3D-0E13-42B2-A0F4-0CD4E851DF18}" dt="2023-02-19T09:42:10.631" v="1581" actId="478"/>
          <ac:picMkLst>
            <pc:docMk/>
            <pc:sldMk cId="24703307" sldId="284"/>
            <ac:picMk id="5" creationId="{617B7A14-26BA-3B1E-E3D0-B2B48C37BFE1}"/>
          </ac:picMkLst>
        </pc:picChg>
        <pc:picChg chg="add del mod modCrop">
          <ac:chgData name="Martin Kadlec" userId="3205de00-6529-47fd-8c15-7815d816c2df" providerId="ADAL" clId="{96831A3D-0E13-42B2-A0F4-0CD4E851DF18}" dt="2023-02-19T09:48:23.908" v="1625" actId="21"/>
          <ac:picMkLst>
            <pc:docMk/>
            <pc:sldMk cId="24703307" sldId="284"/>
            <ac:picMk id="9" creationId="{559E1B87-1780-A695-D105-7289631F40DA}"/>
          </ac:picMkLst>
        </pc:picChg>
        <pc:picChg chg="add del mod modCrop">
          <ac:chgData name="Martin Kadlec" userId="3205de00-6529-47fd-8c15-7815d816c2df" providerId="ADAL" clId="{96831A3D-0E13-42B2-A0F4-0CD4E851DF18}" dt="2023-02-19T09:47:55.655" v="1620" actId="21"/>
          <ac:picMkLst>
            <pc:docMk/>
            <pc:sldMk cId="24703307" sldId="284"/>
            <ac:picMk id="11" creationId="{61D3A0FB-68FF-78F3-5EB7-7528259383DF}"/>
          </ac:picMkLst>
        </pc:picChg>
        <pc:picChg chg="add del mod">
          <ac:chgData name="Martin Kadlec" userId="3205de00-6529-47fd-8c15-7815d816c2df" providerId="ADAL" clId="{96831A3D-0E13-42B2-A0F4-0CD4E851DF18}" dt="2023-02-19T09:49:15.869" v="1630" actId="21"/>
          <ac:picMkLst>
            <pc:docMk/>
            <pc:sldMk cId="24703307" sldId="284"/>
            <ac:picMk id="14" creationId="{3846D7E2-FFB6-52F4-22D6-6D3BEBCA6429}"/>
          </ac:picMkLst>
        </pc:picChg>
        <pc:picChg chg="add del mod">
          <ac:chgData name="Martin Kadlec" userId="3205de00-6529-47fd-8c15-7815d816c2df" providerId="ADAL" clId="{96831A3D-0E13-42B2-A0F4-0CD4E851DF18}" dt="2023-02-19T09:49:20.248" v="1633" actId="21"/>
          <ac:picMkLst>
            <pc:docMk/>
            <pc:sldMk cId="24703307" sldId="284"/>
            <ac:picMk id="15" creationId="{5DD13413-F2BC-F1F7-2E39-41FDE1AA3FA2}"/>
          </ac:picMkLst>
        </pc:picChg>
        <pc:picChg chg="add del mod">
          <ac:chgData name="Martin Kadlec" userId="3205de00-6529-47fd-8c15-7815d816c2df" providerId="ADAL" clId="{96831A3D-0E13-42B2-A0F4-0CD4E851DF18}" dt="2023-02-19T09:49:26.365" v="1637" actId="21"/>
          <ac:picMkLst>
            <pc:docMk/>
            <pc:sldMk cId="24703307" sldId="284"/>
            <ac:picMk id="16" creationId="{97CFF37B-1123-FC59-8B89-2DC78891BE9D}"/>
          </ac:picMkLst>
        </pc:picChg>
        <pc:picChg chg="add mod">
          <ac:chgData name="Martin Kadlec" userId="3205de00-6529-47fd-8c15-7815d816c2df" providerId="ADAL" clId="{96831A3D-0E13-42B2-A0F4-0CD4E851DF18}" dt="2023-02-19T09:49:57.971" v="1643" actId="1076"/>
          <ac:picMkLst>
            <pc:docMk/>
            <pc:sldMk cId="24703307" sldId="284"/>
            <ac:picMk id="17" creationId="{7A5CA00F-E086-7B42-47E3-E55CE2DC2746}"/>
          </ac:picMkLst>
        </pc:picChg>
        <pc:picChg chg="add mod">
          <ac:chgData name="Martin Kadlec" userId="3205de00-6529-47fd-8c15-7815d816c2df" providerId="ADAL" clId="{96831A3D-0E13-42B2-A0F4-0CD4E851DF18}" dt="2023-02-19T09:49:53.429" v="1642" actId="1076"/>
          <ac:picMkLst>
            <pc:docMk/>
            <pc:sldMk cId="24703307" sldId="284"/>
            <ac:picMk id="18" creationId="{9FD2D8EF-77D7-4B2D-DD79-2B3081DB304A}"/>
          </ac:picMkLst>
        </pc:picChg>
        <pc:picChg chg="add mod">
          <ac:chgData name="Martin Kadlec" userId="3205de00-6529-47fd-8c15-7815d816c2df" providerId="ADAL" clId="{96831A3D-0E13-42B2-A0F4-0CD4E851DF18}" dt="2023-02-19T09:50:01.252" v="1644" actId="1076"/>
          <ac:picMkLst>
            <pc:docMk/>
            <pc:sldMk cId="24703307" sldId="284"/>
            <ac:picMk id="19" creationId="{644A6BB7-1B8E-52F8-2A5B-E9F677A481D1}"/>
          </ac:picMkLst>
        </pc:picChg>
        <pc:picChg chg="add mod modCrop">
          <ac:chgData name="Martin Kadlec" userId="3205de00-6529-47fd-8c15-7815d816c2df" providerId="ADAL" clId="{96831A3D-0E13-42B2-A0F4-0CD4E851DF18}" dt="2023-02-19T09:53:50.606" v="1656" actId="14100"/>
          <ac:picMkLst>
            <pc:docMk/>
            <pc:sldMk cId="24703307" sldId="284"/>
            <ac:picMk id="21" creationId="{CB6D3443-F4C7-3A12-0AD5-43DCD3B3F99F}"/>
          </ac:picMkLst>
        </pc:picChg>
      </pc:sldChg>
      <pc:sldChg chg="addSp modSp add mod">
        <pc:chgData name="Martin Kadlec" userId="3205de00-6529-47fd-8c15-7815d816c2df" providerId="ADAL" clId="{96831A3D-0E13-42B2-A0F4-0CD4E851DF18}" dt="2023-02-19T09:19:04.044" v="1532" actId="14100"/>
        <pc:sldMkLst>
          <pc:docMk/>
          <pc:sldMk cId="4144654330" sldId="285"/>
        </pc:sldMkLst>
        <pc:spChg chg="mod">
          <ac:chgData name="Martin Kadlec" userId="3205de00-6529-47fd-8c15-7815d816c2df" providerId="ADAL" clId="{96831A3D-0E13-42B2-A0F4-0CD4E851DF18}" dt="2023-02-19T09:18:26.102" v="1526" actId="207"/>
          <ac:spMkLst>
            <pc:docMk/>
            <pc:sldMk cId="4144654330" sldId="285"/>
            <ac:spMk id="8" creationId="{CDA6B64C-B8E8-424A-6B07-F91EC1FFDD25}"/>
          </ac:spMkLst>
        </pc:spChg>
        <pc:spChg chg="mod">
          <ac:chgData name="Martin Kadlec" userId="3205de00-6529-47fd-8c15-7815d816c2df" providerId="ADAL" clId="{96831A3D-0E13-42B2-A0F4-0CD4E851DF18}" dt="2023-02-19T09:16:39.136" v="1443" actId="20577"/>
          <ac:spMkLst>
            <pc:docMk/>
            <pc:sldMk cId="4144654330" sldId="285"/>
            <ac:spMk id="12" creationId="{E7B17FAF-947A-4F5E-95D5-00C38437D07E}"/>
          </ac:spMkLst>
        </pc:spChg>
        <pc:picChg chg="add mod ord">
          <ac:chgData name="Martin Kadlec" userId="3205de00-6529-47fd-8c15-7815d816c2df" providerId="ADAL" clId="{96831A3D-0E13-42B2-A0F4-0CD4E851DF18}" dt="2023-02-19T09:19:04.044" v="1532" actId="14100"/>
          <ac:picMkLst>
            <pc:docMk/>
            <pc:sldMk cId="4144654330" sldId="285"/>
            <ac:picMk id="3" creationId="{2FC3004B-BB62-64CC-5097-372D9BC85CD7}"/>
          </ac:picMkLst>
        </pc:picChg>
      </pc:sldChg>
      <pc:sldChg chg="addSp delSp modSp add mod">
        <pc:chgData name="Martin Kadlec" userId="3205de00-6529-47fd-8c15-7815d816c2df" providerId="ADAL" clId="{96831A3D-0E13-42B2-A0F4-0CD4E851DF18}" dt="2023-02-19T16:22:11.545" v="2409" actId="1076"/>
        <pc:sldMkLst>
          <pc:docMk/>
          <pc:sldMk cId="232870232" sldId="286"/>
        </pc:sldMkLst>
        <pc:spChg chg="mod">
          <ac:chgData name="Martin Kadlec" userId="3205de00-6529-47fd-8c15-7815d816c2df" providerId="ADAL" clId="{96831A3D-0E13-42B2-A0F4-0CD4E851DF18}" dt="2023-02-19T12:59:15.934" v="2288" actId="1076"/>
          <ac:spMkLst>
            <pc:docMk/>
            <pc:sldMk cId="232870232" sldId="286"/>
            <ac:spMk id="8" creationId="{CDA6B64C-B8E8-424A-6B07-F91EC1FFDD25}"/>
          </ac:spMkLst>
        </pc:spChg>
        <pc:spChg chg="add mod topLvl">
          <ac:chgData name="Martin Kadlec" userId="3205de00-6529-47fd-8c15-7815d816c2df" providerId="ADAL" clId="{96831A3D-0E13-42B2-A0F4-0CD4E851DF18}" dt="2023-02-19T16:21:19.210" v="2401" actId="164"/>
          <ac:spMkLst>
            <pc:docMk/>
            <pc:sldMk cId="232870232" sldId="286"/>
            <ac:spMk id="27" creationId="{94E3CA19-A5DF-BDDB-F73E-6389AA98D8A5}"/>
          </ac:spMkLst>
        </pc:spChg>
        <pc:spChg chg="add del">
          <ac:chgData name="Martin Kadlec" userId="3205de00-6529-47fd-8c15-7815d816c2df" providerId="ADAL" clId="{96831A3D-0E13-42B2-A0F4-0CD4E851DF18}" dt="2023-02-19T12:52:28.994" v="2243" actId="478"/>
          <ac:spMkLst>
            <pc:docMk/>
            <pc:sldMk cId="232870232" sldId="286"/>
            <ac:spMk id="28" creationId="{9D5DA0C8-2CE0-B5B8-4D45-FEB991153100}"/>
          </ac:spMkLst>
        </pc:spChg>
        <pc:spChg chg="add mod topLvl">
          <ac:chgData name="Martin Kadlec" userId="3205de00-6529-47fd-8c15-7815d816c2df" providerId="ADAL" clId="{96831A3D-0E13-42B2-A0F4-0CD4E851DF18}" dt="2023-02-19T16:21:19.210" v="2401" actId="164"/>
          <ac:spMkLst>
            <pc:docMk/>
            <pc:sldMk cId="232870232" sldId="286"/>
            <ac:spMk id="29" creationId="{3EE04682-9386-A141-C827-5D98664E282C}"/>
          </ac:spMkLst>
        </pc:spChg>
        <pc:spChg chg="add mod topLvl">
          <ac:chgData name="Martin Kadlec" userId="3205de00-6529-47fd-8c15-7815d816c2df" providerId="ADAL" clId="{96831A3D-0E13-42B2-A0F4-0CD4E851DF18}" dt="2023-02-19T16:21:19.210" v="2401" actId="164"/>
          <ac:spMkLst>
            <pc:docMk/>
            <pc:sldMk cId="232870232" sldId="286"/>
            <ac:spMk id="30" creationId="{8CD4C335-4F0B-BF1C-8C57-DFA62E3C0654}"/>
          </ac:spMkLst>
        </pc:spChg>
        <pc:spChg chg="add mod topLvl">
          <ac:chgData name="Martin Kadlec" userId="3205de00-6529-47fd-8c15-7815d816c2df" providerId="ADAL" clId="{96831A3D-0E13-42B2-A0F4-0CD4E851DF18}" dt="2023-02-19T16:21:19.210" v="2401" actId="164"/>
          <ac:spMkLst>
            <pc:docMk/>
            <pc:sldMk cId="232870232" sldId="286"/>
            <ac:spMk id="31" creationId="{603D2D7E-454A-CFC9-7034-848C9392A7A2}"/>
          </ac:spMkLst>
        </pc:spChg>
        <pc:spChg chg="add mod topLvl">
          <ac:chgData name="Martin Kadlec" userId="3205de00-6529-47fd-8c15-7815d816c2df" providerId="ADAL" clId="{96831A3D-0E13-42B2-A0F4-0CD4E851DF18}" dt="2023-02-19T16:21:19.210" v="2401" actId="164"/>
          <ac:spMkLst>
            <pc:docMk/>
            <pc:sldMk cId="232870232" sldId="286"/>
            <ac:spMk id="32" creationId="{34E061B2-4855-F747-3B5F-7B07E23D0E38}"/>
          </ac:spMkLst>
        </pc:spChg>
        <pc:spChg chg="add del mod topLvl">
          <ac:chgData name="Martin Kadlec" userId="3205de00-6529-47fd-8c15-7815d816c2df" providerId="ADAL" clId="{96831A3D-0E13-42B2-A0F4-0CD4E851DF18}" dt="2023-02-19T16:18:07.200" v="2385" actId="478"/>
          <ac:spMkLst>
            <pc:docMk/>
            <pc:sldMk cId="232870232" sldId="286"/>
            <ac:spMk id="33" creationId="{F2A6C1A8-DCE4-688C-4953-9EF27A7DD2C5}"/>
          </ac:spMkLst>
        </pc:spChg>
        <pc:spChg chg="mod">
          <ac:chgData name="Martin Kadlec" userId="3205de00-6529-47fd-8c15-7815d816c2df" providerId="ADAL" clId="{96831A3D-0E13-42B2-A0F4-0CD4E851DF18}" dt="2023-02-19T12:58:06.431" v="2270"/>
          <ac:spMkLst>
            <pc:docMk/>
            <pc:sldMk cId="232870232" sldId="286"/>
            <ac:spMk id="36" creationId="{06C4CF77-65C4-E1E7-9208-DD9B40076112}"/>
          </ac:spMkLst>
        </pc:spChg>
        <pc:spChg chg="mod">
          <ac:chgData name="Martin Kadlec" userId="3205de00-6529-47fd-8c15-7815d816c2df" providerId="ADAL" clId="{96831A3D-0E13-42B2-A0F4-0CD4E851DF18}" dt="2023-02-19T12:58:06.431" v="2270"/>
          <ac:spMkLst>
            <pc:docMk/>
            <pc:sldMk cId="232870232" sldId="286"/>
            <ac:spMk id="37" creationId="{F54D5938-8D2F-F401-E57E-ADCB89640723}"/>
          </ac:spMkLst>
        </pc:spChg>
        <pc:spChg chg="mod">
          <ac:chgData name="Martin Kadlec" userId="3205de00-6529-47fd-8c15-7815d816c2df" providerId="ADAL" clId="{96831A3D-0E13-42B2-A0F4-0CD4E851DF18}" dt="2023-02-19T12:58:06.431" v="2270"/>
          <ac:spMkLst>
            <pc:docMk/>
            <pc:sldMk cId="232870232" sldId="286"/>
            <ac:spMk id="38" creationId="{6FE23655-D96F-4BC4-BB91-556A86075E37}"/>
          </ac:spMkLst>
        </pc:spChg>
        <pc:spChg chg="mod">
          <ac:chgData name="Martin Kadlec" userId="3205de00-6529-47fd-8c15-7815d816c2df" providerId="ADAL" clId="{96831A3D-0E13-42B2-A0F4-0CD4E851DF18}" dt="2023-02-19T12:58:06.431" v="2270"/>
          <ac:spMkLst>
            <pc:docMk/>
            <pc:sldMk cId="232870232" sldId="286"/>
            <ac:spMk id="39" creationId="{5381F40F-73B2-53D4-82F7-DE3A0539014B}"/>
          </ac:spMkLst>
        </pc:spChg>
        <pc:spChg chg="mod">
          <ac:chgData name="Martin Kadlec" userId="3205de00-6529-47fd-8c15-7815d816c2df" providerId="ADAL" clId="{96831A3D-0E13-42B2-A0F4-0CD4E851DF18}" dt="2023-02-19T12:58:06.431" v="2270"/>
          <ac:spMkLst>
            <pc:docMk/>
            <pc:sldMk cId="232870232" sldId="286"/>
            <ac:spMk id="40" creationId="{8D8F9EC5-CD26-04CE-818B-C35A18E7F25E}"/>
          </ac:spMkLst>
        </pc:spChg>
        <pc:spChg chg="mod">
          <ac:chgData name="Martin Kadlec" userId="3205de00-6529-47fd-8c15-7815d816c2df" providerId="ADAL" clId="{96831A3D-0E13-42B2-A0F4-0CD4E851DF18}" dt="2023-02-19T12:58:06.431" v="2270"/>
          <ac:spMkLst>
            <pc:docMk/>
            <pc:sldMk cId="232870232" sldId="286"/>
            <ac:spMk id="41" creationId="{07A121BD-6BA3-6AB1-D8F2-63000C90BFCF}"/>
          </ac:spMkLst>
        </pc:spChg>
        <pc:spChg chg="mod">
          <ac:chgData name="Martin Kadlec" userId="3205de00-6529-47fd-8c15-7815d816c2df" providerId="ADAL" clId="{96831A3D-0E13-42B2-A0F4-0CD4E851DF18}" dt="2023-02-19T12:58:43.550" v="2275"/>
          <ac:spMkLst>
            <pc:docMk/>
            <pc:sldMk cId="232870232" sldId="286"/>
            <ac:spMk id="43" creationId="{2321EB88-8DF8-5D5A-1EAE-0F27AAD8D428}"/>
          </ac:spMkLst>
        </pc:spChg>
        <pc:spChg chg="mod">
          <ac:chgData name="Martin Kadlec" userId="3205de00-6529-47fd-8c15-7815d816c2df" providerId="ADAL" clId="{96831A3D-0E13-42B2-A0F4-0CD4E851DF18}" dt="2023-02-19T12:58:43.550" v="2275"/>
          <ac:spMkLst>
            <pc:docMk/>
            <pc:sldMk cId="232870232" sldId="286"/>
            <ac:spMk id="44" creationId="{280EBB41-EF73-BD0A-EB6F-4799EFB2F346}"/>
          </ac:spMkLst>
        </pc:spChg>
        <pc:spChg chg="mod">
          <ac:chgData name="Martin Kadlec" userId="3205de00-6529-47fd-8c15-7815d816c2df" providerId="ADAL" clId="{96831A3D-0E13-42B2-A0F4-0CD4E851DF18}" dt="2023-02-19T12:58:43.550" v="2275"/>
          <ac:spMkLst>
            <pc:docMk/>
            <pc:sldMk cId="232870232" sldId="286"/>
            <ac:spMk id="45" creationId="{D3268AE8-9361-F37B-9CB8-94FA900228F4}"/>
          </ac:spMkLst>
        </pc:spChg>
        <pc:spChg chg="mod">
          <ac:chgData name="Martin Kadlec" userId="3205de00-6529-47fd-8c15-7815d816c2df" providerId="ADAL" clId="{96831A3D-0E13-42B2-A0F4-0CD4E851DF18}" dt="2023-02-19T12:58:43.550" v="2275"/>
          <ac:spMkLst>
            <pc:docMk/>
            <pc:sldMk cId="232870232" sldId="286"/>
            <ac:spMk id="46" creationId="{6274CAD2-C014-F0EF-EE0E-835D61A7F737}"/>
          </ac:spMkLst>
        </pc:spChg>
        <pc:spChg chg="mod">
          <ac:chgData name="Martin Kadlec" userId="3205de00-6529-47fd-8c15-7815d816c2df" providerId="ADAL" clId="{96831A3D-0E13-42B2-A0F4-0CD4E851DF18}" dt="2023-02-19T12:58:43.550" v="2275"/>
          <ac:spMkLst>
            <pc:docMk/>
            <pc:sldMk cId="232870232" sldId="286"/>
            <ac:spMk id="47" creationId="{8E6FD077-6CA3-565C-4C75-9929B0BACFE9}"/>
          </ac:spMkLst>
        </pc:spChg>
        <pc:spChg chg="mod">
          <ac:chgData name="Martin Kadlec" userId="3205de00-6529-47fd-8c15-7815d816c2df" providerId="ADAL" clId="{96831A3D-0E13-42B2-A0F4-0CD4E851DF18}" dt="2023-02-19T12:58:43.550" v="2275"/>
          <ac:spMkLst>
            <pc:docMk/>
            <pc:sldMk cId="232870232" sldId="286"/>
            <ac:spMk id="48" creationId="{A06F1C6A-5305-523B-6874-7935B541D80F}"/>
          </ac:spMkLst>
        </pc:spChg>
        <pc:spChg chg="add mod">
          <ac:chgData name="Martin Kadlec" userId="3205de00-6529-47fd-8c15-7815d816c2df" providerId="ADAL" clId="{96831A3D-0E13-42B2-A0F4-0CD4E851DF18}" dt="2023-02-19T16:22:07.473" v="2407" actId="1076"/>
          <ac:spMkLst>
            <pc:docMk/>
            <pc:sldMk cId="232870232" sldId="286"/>
            <ac:spMk id="49" creationId="{FF4598B6-CFB0-3FFE-DED8-483D490330C6}"/>
          </ac:spMkLst>
        </pc:spChg>
        <pc:spChg chg="add mod">
          <ac:chgData name="Martin Kadlec" userId="3205de00-6529-47fd-8c15-7815d816c2df" providerId="ADAL" clId="{96831A3D-0E13-42B2-A0F4-0CD4E851DF18}" dt="2023-02-19T16:22:03.154" v="2406" actId="1076"/>
          <ac:spMkLst>
            <pc:docMk/>
            <pc:sldMk cId="232870232" sldId="286"/>
            <ac:spMk id="50" creationId="{2E81FEBD-6898-DDC8-4072-204F65143C8C}"/>
          </ac:spMkLst>
        </pc:spChg>
        <pc:spChg chg="add mod">
          <ac:chgData name="Martin Kadlec" userId="3205de00-6529-47fd-8c15-7815d816c2df" providerId="ADAL" clId="{96831A3D-0E13-42B2-A0F4-0CD4E851DF18}" dt="2023-02-19T12:59:45.689" v="2324" actId="20577"/>
          <ac:spMkLst>
            <pc:docMk/>
            <pc:sldMk cId="232870232" sldId="286"/>
            <ac:spMk id="51" creationId="{E8BACC25-5B8F-9B21-90CF-4CD04E1B2959}"/>
          </ac:spMkLst>
        </pc:spChg>
        <pc:spChg chg="add mod">
          <ac:chgData name="Martin Kadlec" userId="3205de00-6529-47fd-8c15-7815d816c2df" providerId="ADAL" clId="{96831A3D-0E13-42B2-A0F4-0CD4E851DF18}" dt="2023-02-19T13:00:02.454" v="2341" actId="14100"/>
          <ac:spMkLst>
            <pc:docMk/>
            <pc:sldMk cId="232870232" sldId="286"/>
            <ac:spMk id="52" creationId="{B9F12676-9696-CB1F-4AF2-AE526ADCB100}"/>
          </ac:spMkLst>
        </pc:spChg>
        <pc:spChg chg="add del">
          <ac:chgData name="Martin Kadlec" userId="3205de00-6529-47fd-8c15-7815d816c2df" providerId="ADAL" clId="{96831A3D-0E13-42B2-A0F4-0CD4E851DF18}" dt="2023-02-19T16:18:26.015" v="2387" actId="478"/>
          <ac:spMkLst>
            <pc:docMk/>
            <pc:sldMk cId="232870232" sldId="286"/>
            <ac:spMk id="53" creationId="{F48DBD53-4E1E-A6AD-30B3-2CD923C2B953}"/>
          </ac:spMkLst>
        </pc:spChg>
        <pc:spChg chg="mod">
          <ac:chgData name="Martin Kadlec" userId="3205de00-6529-47fd-8c15-7815d816c2df" providerId="ADAL" clId="{96831A3D-0E13-42B2-A0F4-0CD4E851DF18}" dt="2023-02-19T16:21:23.277" v="2402"/>
          <ac:spMkLst>
            <pc:docMk/>
            <pc:sldMk cId="232870232" sldId="286"/>
            <ac:spMk id="62" creationId="{C3E64179-B16C-B05D-692E-59ADF96B9B89}"/>
          </ac:spMkLst>
        </pc:spChg>
        <pc:spChg chg="mod">
          <ac:chgData name="Martin Kadlec" userId="3205de00-6529-47fd-8c15-7815d816c2df" providerId="ADAL" clId="{96831A3D-0E13-42B2-A0F4-0CD4E851DF18}" dt="2023-02-19T16:21:23.277" v="2402"/>
          <ac:spMkLst>
            <pc:docMk/>
            <pc:sldMk cId="232870232" sldId="286"/>
            <ac:spMk id="63" creationId="{F292EF30-5727-4C1A-6B8E-5BFE73C93A85}"/>
          </ac:spMkLst>
        </pc:spChg>
        <pc:spChg chg="mod">
          <ac:chgData name="Martin Kadlec" userId="3205de00-6529-47fd-8c15-7815d816c2df" providerId="ADAL" clId="{96831A3D-0E13-42B2-A0F4-0CD4E851DF18}" dt="2023-02-19T16:21:23.277" v="2402"/>
          <ac:spMkLst>
            <pc:docMk/>
            <pc:sldMk cId="232870232" sldId="286"/>
            <ac:spMk id="2048" creationId="{9667A647-6D16-EDE2-822A-6E6D705BA395}"/>
          </ac:spMkLst>
        </pc:spChg>
        <pc:spChg chg="mod">
          <ac:chgData name="Martin Kadlec" userId="3205de00-6529-47fd-8c15-7815d816c2df" providerId="ADAL" clId="{96831A3D-0E13-42B2-A0F4-0CD4E851DF18}" dt="2023-02-19T16:21:23.277" v="2402"/>
          <ac:spMkLst>
            <pc:docMk/>
            <pc:sldMk cId="232870232" sldId="286"/>
            <ac:spMk id="2049" creationId="{BFABE8B0-3FF1-BF68-A978-133658A0FEF4}"/>
          </ac:spMkLst>
        </pc:spChg>
        <pc:spChg chg="mod">
          <ac:chgData name="Martin Kadlec" userId="3205de00-6529-47fd-8c15-7815d816c2df" providerId="ADAL" clId="{96831A3D-0E13-42B2-A0F4-0CD4E851DF18}" dt="2023-02-19T16:21:23.277" v="2402"/>
          <ac:spMkLst>
            <pc:docMk/>
            <pc:sldMk cId="232870232" sldId="286"/>
            <ac:spMk id="2051" creationId="{41EC87FF-50A2-859B-047E-093008C483CD}"/>
          </ac:spMkLst>
        </pc:spChg>
        <pc:spChg chg="mod">
          <ac:chgData name="Martin Kadlec" userId="3205de00-6529-47fd-8c15-7815d816c2df" providerId="ADAL" clId="{96831A3D-0E13-42B2-A0F4-0CD4E851DF18}" dt="2023-02-19T16:21:49.247" v="2404"/>
          <ac:spMkLst>
            <pc:docMk/>
            <pc:sldMk cId="232870232" sldId="286"/>
            <ac:spMk id="2056" creationId="{2F4B9E3C-6F67-6A96-DDE4-F6D0A4F7DEB6}"/>
          </ac:spMkLst>
        </pc:spChg>
        <pc:spChg chg="mod">
          <ac:chgData name="Martin Kadlec" userId="3205de00-6529-47fd-8c15-7815d816c2df" providerId="ADAL" clId="{96831A3D-0E13-42B2-A0F4-0CD4E851DF18}" dt="2023-02-19T16:21:49.247" v="2404"/>
          <ac:spMkLst>
            <pc:docMk/>
            <pc:sldMk cId="232870232" sldId="286"/>
            <ac:spMk id="2057" creationId="{FBAF137B-BAE1-3C69-BC50-F4F4395A48DD}"/>
          </ac:spMkLst>
        </pc:spChg>
        <pc:spChg chg="mod">
          <ac:chgData name="Martin Kadlec" userId="3205de00-6529-47fd-8c15-7815d816c2df" providerId="ADAL" clId="{96831A3D-0E13-42B2-A0F4-0CD4E851DF18}" dt="2023-02-19T16:21:49.247" v="2404"/>
          <ac:spMkLst>
            <pc:docMk/>
            <pc:sldMk cId="232870232" sldId="286"/>
            <ac:spMk id="2058" creationId="{3CC04B78-F85D-522C-ECE4-5850938A64A5}"/>
          </ac:spMkLst>
        </pc:spChg>
        <pc:spChg chg="mod">
          <ac:chgData name="Martin Kadlec" userId="3205de00-6529-47fd-8c15-7815d816c2df" providerId="ADAL" clId="{96831A3D-0E13-42B2-A0F4-0CD4E851DF18}" dt="2023-02-19T16:21:49.247" v="2404"/>
          <ac:spMkLst>
            <pc:docMk/>
            <pc:sldMk cId="232870232" sldId="286"/>
            <ac:spMk id="2059" creationId="{8347BE0A-FFC8-F4A6-E599-930C6E062880}"/>
          </ac:spMkLst>
        </pc:spChg>
        <pc:spChg chg="mod">
          <ac:chgData name="Martin Kadlec" userId="3205de00-6529-47fd-8c15-7815d816c2df" providerId="ADAL" clId="{96831A3D-0E13-42B2-A0F4-0CD4E851DF18}" dt="2023-02-19T16:21:49.247" v="2404"/>
          <ac:spMkLst>
            <pc:docMk/>
            <pc:sldMk cId="232870232" sldId="286"/>
            <ac:spMk id="2060" creationId="{144ADC1C-DECB-5179-1B30-93C69D1F0CB2}"/>
          </ac:spMkLst>
        </pc:spChg>
        <pc:spChg chg="add mod">
          <ac:chgData name="Martin Kadlec" userId="3205de00-6529-47fd-8c15-7815d816c2df" providerId="ADAL" clId="{96831A3D-0E13-42B2-A0F4-0CD4E851DF18}" dt="2023-02-19T16:22:11.545" v="2409" actId="1076"/>
          <ac:spMkLst>
            <pc:docMk/>
            <pc:sldMk cId="232870232" sldId="286"/>
            <ac:spMk id="2064" creationId="{A78A840A-190B-C124-B5DE-B9B9A8BC1829}"/>
          </ac:spMkLst>
        </pc:spChg>
        <pc:grpChg chg="add del mod">
          <ac:chgData name="Martin Kadlec" userId="3205de00-6529-47fd-8c15-7815d816c2df" providerId="ADAL" clId="{96831A3D-0E13-42B2-A0F4-0CD4E851DF18}" dt="2023-02-19T16:18:03.693" v="2384" actId="165"/>
          <ac:grpSpMkLst>
            <pc:docMk/>
            <pc:sldMk cId="232870232" sldId="286"/>
            <ac:grpSpMk id="34" creationId="{3144BB53-A184-D2C4-3114-99FA5C119C42}"/>
          </ac:grpSpMkLst>
        </pc:grpChg>
        <pc:grpChg chg="add del mod">
          <ac:chgData name="Martin Kadlec" userId="3205de00-6529-47fd-8c15-7815d816c2df" providerId="ADAL" clId="{96831A3D-0E13-42B2-A0F4-0CD4E851DF18}" dt="2023-02-19T16:20:45.354" v="2400" actId="478"/>
          <ac:grpSpMkLst>
            <pc:docMk/>
            <pc:sldMk cId="232870232" sldId="286"/>
            <ac:grpSpMk id="35" creationId="{C1A2F68A-E7C4-4EFC-0232-B8CCF22812CE}"/>
          </ac:grpSpMkLst>
        </pc:grpChg>
        <pc:grpChg chg="add del mod">
          <ac:chgData name="Martin Kadlec" userId="3205de00-6529-47fd-8c15-7815d816c2df" providerId="ADAL" clId="{96831A3D-0E13-42B2-A0F4-0CD4E851DF18}" dt="2023-02-19T16:20:39.975" v="2399" actId="478"/>
          <ac:grpSpMkLst>
            <pc:docMk/>
            <pc:sldMk cId="232870232" sldId="286"/>
            <ac:grpSpMk id="42" creationId="{104BF6A8-7E0B-C246-BB5C-79719E9F661F}"/>
          </ac:grpSpMkLst>
        </pc:grpChg>
        <pc:grpChg chg="add mod">
          <ac:chgData name="Martin Kadlec" userId="3205de00-6529-47fd-8c15-7815d816c2df" providerId="ADAL" clId="{96831A3D-0E13-42B2-A0F4-0CD4E851DF18}" dt="2023-02-19T16:21:19.210" v="2401" actId="164"/>
          <ac:grpSpMkLst>
            <pc:docMk/>
            <pc:sldMk cId="232870232" sldId="286"/>
            <ac:grpSpMk id="60" creationId="{392E57E0-4EB2-5E44-B70F-F444C30E6F57}"/>
          </ac:grpSpMkLst>
        </pc:grpChg>
        <pc:grpChg chg="add mod">
          <ac:chgData name="Martin Kadlec" userId="3205de00-6529-47fd-8c15-7815d816c2df" providerId="ADAL" clId="{96831A3D-0E13-42B2-A0F4-0CD4E851DF18}" dt="2023-02-19T16:21:46.222" v="2403" actId="1076"/>
          <ac:grpSpMkLst>
            <pc:docMk/>
            <pc:sldMk cId="232870232" sldId="286"/>
            <ac:grpSpMk id="61" creationId="{A507E9E3-5B64-25C6-D5BD-6C54B5F7A7F4}"/>
          </ac:grpSpMkLst>
        </pc:grpChg>
        <pc:grpChg chg="add mod">
          <ac:chgData name="Martin Kadlec" userId="3205de00-6529-47fd-8c15-7815d816c2df" providerId="ADAL" clId="{96831A3D-0E13-42B2-A0F4-0CD4E851DF18}" dt="2023-02-19T16:21:58.850" v="2405" actId="1076"/>
          <ac:grpSpMkLst>
            <pc:docMk/>
            <pc:sldMk cId="232870232" sldId="286"/>
            <ac:grpSpMk id="2055" creationId="{85CE03F5-8C1F-4288-CB3C-3F3EE92F71E3}"/>
          </ac:grpSpMkLst>
        </pc:grpChg>
        <pc:picChg chg="add del mod modCrop">
          <ac:chgData name="Martin Kadlec" userId="3205de00-6529-47fd-8c15-7815d816c2df" providerId="ADAL" clId="{96831A3D-0E13-42B2-A0F4-0CD4E851DF18}" dt="2023-02-19T12:42:36.512" v="2197" actId="478"/>
          <ac:picMkLst>
            <pc:docMk/>
            <pc:sldMk cId="232870232" sldId="286"/>
            <ac:picMk id="3" creationId="{E37F7595-9A2B-8D51-22AD-94C237D89AFA}"/>
          </ac:picMkLst>
        </pc:picChg>
        <pc:picChg chg="add mod">
          <ac:chgData name="Martin Kadlec" userId="3205de00-6529-47fd-8c15-7815d816c2df" providerId="ADAL" clId="{96831A3D-0E13-42B2-A0F4-0CD4E851DF18}" dt="2023-02-19T12:58:28.847" v="2273" actId="1076"/>
          <ac:picMkLst>
            <pc:docMk/>
            <pc:sldMk cId="232870232" sldId="286"/>
            <ac:picMk id="4" creationId="{9A7AC3C6-2AC5-9C55-6C97-61D3CFFC1A5F}"/>
          </ac:picMkLst>
        </pc:picChg>
        <pc:picChg chg="add mod modCrop">
          <ac:chgData name="Martin Kadlec" userId="3205de00-6529-47fd-8c15-7815d816c2df" providerId="ADAL" clId="{96831A3D-0E13-42B2-A0F4-0CD4E851DF18}" dt="2023-02-19T12:56:51.275" v="2257" actId="1076"/>
          <ac:picMkLst>
            <pc:docMk/>
            <pc:sldMk cId="232870232" sldId="286"/>
            <ac:picMk id="7" creationId="{6E184450-F1D2-F4B4-E783-6FD0CC5CD7F3}"/>
          </ac:picMkLst>
        </pc:picChg>
        <pc:cxnChg chg="add del mod">
          <ac:chgData name="Martin Kadlec" userId="3205de00-6529-47fd-8c15-7815d816c2df" providerId="ADAL" clId="{96831A3D-0E13-42B2-A0F4-0CD4E851DF18}" dt="2023-02-19T12:56:57.843" v="2259" actId="478"/>
          <ac:cxnSpMkLst>
            <pc:docMk/>
            <pc:sldMk cId="232870232" sldId="286"/>
            <ac:cxnSpMk id="10" creationId="{29AA4804-80A0-913F-9B9B-DABE4AE483AA}"/>
          </ac:cxnSpMkLst>
        </pc:cxnChg>
        <pc:cxnChg chg="add del mod">
          <ac:chgData name="Martin Kadlec" userId="3205de00-6529-47fd-8c15-7815d816c2df" providerId="ADAL" clId="{96831A3D-0E13-42B2-A0F4-0CD4E851DF18}" dt="2023-02-19T12:56:59.361" v="2260" actId="478"/>
          <ac:cxnSpMkLst>
            <pc:docMk/>
            <pc:sldMk cId="232870232" sldId="286"/>
            <ac:cxnSpMk id="14" creationId="{06C1BB49-8BC8-6328-26AA-69C2BB72E9B0}"/>
          </ac:cxnSpMkLst>
        </pc:cxnChg>
        <pc:cxnChg chg="add del mod">
          <ac:chgData name="Martin Kadlec" userId="3205de00-6529-47fd-8c15-7815d816c2df" providerId="ADAL" clId="{96831A3D-0E13-42B2-A0F4-0CD4E851DF18}" dt="2023-02-19T12:57:00.932" v="2261" actId="478"/>
          <ac:cxnSpMkLst>
            <pc:docMk/>
            <pc:sldMk cId="232870232" sldId="286"/>
            <ac:cxnSpMk id="17" creationId="{7751131B-5300-E9CE-24A0-FD1146A54453}"/>
          </ac:cxnSpMkLst>
        </pc:cxnChg>
        <pc:cxnChg chg="add del mod">
          <ac:chgData name="Martin Kadlec" userId="3205de00-6529-47fd-8c15-7815d816c2df" providerId="ADAL" clId="{96831A3D-0E13-42B2-A0F4-0CD4E851DF18}" dt="2023-02-19T12:57:02.370" v="2262" actId="478"/>
          <ac:cxnSpMkLst>
            <pc:docMk/>
            <pc:sldMk cId="232870232" sldId="286"/>
            <ac:cxnSpMk id="19" creationId="{228CC429-C4EE-1824-B4DA-BD082E61EE16}"/>
          </ac:cxnSpMkLst>
        </pc:cxnChg>
        <pc:cxnChg chg="add del mod">
          <ac:chgData name="Martin Kadlec" userId="3205de00-6529-47fd-8c15-7815d816c2df" providerId="ADAL" clId="{96831A3D-0E13-42B2-A0F4-0CD4E851DF18}" dt="2023-02-19T12:57:03.894" v="2263" actId="478"/>
          <ac:cxnSpMkLst>
            <pc:docMk/>
            <pc:sldMk cId="232870232" sldId="286"/>
            <ac:cxnSpMk id="21" creationId="{71740ED6-952B-86CD-FAA3-48249F6269E2}"/>
          </ac:cxnSpMkLst>
        </pc:cxnChg>
        <pc:cxnChg chg="add del mod">
          <ac:chgData name="Martin Kadlec" userId="3205de00-6529-47fd-8c15-7815d816c2df" providerId="ADAL" clId="{96831A3D-0E13-42B2-A0F4-0CD4E851DF18}" dt="2023-02-19T12:57:05.571" v="2264" actId="478"/>
          <ac:cxnSpMkLst>
            <pc:docMk/>
            <pc:sldMk cId="232870232" sldId="286"/>
            <ac:cxnSpMk id="23" creationId="{4B8F67C5-EF2E-F61E-C580-1C9FB6D40BFC}"/>
          </ac:cxnSpMkLst>
        </pc:cxnChg>
        <pc:cxnChg chg="add del mod">
          <ac:chgData name="Martin Kadlec" userId="3205de00-6529-47fd-8c15-7815d816c2df" providerId="ADAL" clId="{96831A3D-0E13-42B2-A0F4-0CD4E851DF18}" dt="2023-02-19T12:57:07.083" v="2265" actId="478"/>
          <ac:cxnSpMkLst>
            <pc:docMk/>
            <pc:sldMk cId="232870232" sldId="286"/>
            <ac:cxnSpMk id="25" creationId="{7306CC77-4AB9-121E-7CC8-453673934163}"/>
          </ac:cxnSpMkLst>
        </pc:cxnChg>
        <pc:cxnChg chg="add mod">
          <ac:chgData name="Martin Kadlec" userId="3205de00-6529-47fd-8c15-7815d816c2df" providerId="ADAL" clId="{96831A3D-0E13-42B2-A0F4-0CD4E851DF18}" dt="2023-02-19T16:21:19.210" v="2401" actId="164"/>
          <ac:cxnSpMkLst>
            <pc:docMk/>
            <pc:sldMk cId="232870232" sldId="286"/>
            <ac:cxnSpMk id="55" creationId="{F570BC9C-E294-A77D-1190-39F5C66198AB}"/>
          </ac:cxnSpMkLst>
        </pc:cxnChg>
        <pc:cxnChg chg="add mod">
          <ac:chgData name="Martin Kadlec" userId="3205de00-6529-47fd-8c15-7815d816c2df" providerId="ADAL" clId="{96831A3D-0E13-42B2-A0F4-0CD4E851DF18}" dt="2023-02-19T16:21:19.210" v="2401" actId="164"/>
          <ac:cxnSpMkLst>
            <pc:docMk/>
            <pc:sldMk cId="232870232" sldId="286"/>
            <ac:cxnSpMk id="57" creationId="{CE326E9B-3D37-2D99-701C-5E6F663CD54D}"/>
          </ac:cxnSpMkLst>
        </pc:cxnChg>
        <pc:cxnChg chg="add mod">
          <ac:chgData name="Martin Kadlec" userId="3205de00-6529-47fd-8c15-7815d816c2df" providerId="ADAL" clId="{96831A3D-0E13-42B2-A0F4-0CD4E851DF18}" dt="2023-02-19T16:21:19.210" v="2401" actId="164"/>
          <ac:cxnSpMkLst>
            <pc:docMk/>
            <pc:sldMk cId="232870232" sldId="286"/>
            <ac:cxnSpMk id="59" creationId="{369359FD-EBB9-FF5B-CAD4-70C1D75CE52D}"/>
          </ac:cxnSpMkLst>
        </pc:cxnChg>
        <pc:cxnChg chg="mod">
          <ac:chgData name="Martin Kadlec" userId="3205de00-6529-47fd-8c15-7815d816c2df" providerId="ADAL" clId="{96831A3D-0E13-42B2-A0F4-0CD4E851DF18}" dt="2023-02-19T16:21:23.277" v="2402"/>
          <ac:cxnSpMkLst>
            <pc:docMk/>
            <pc:sldMk cId="232870232" sldId="286"/>
            <ac:cxnSpMk id="2052" creationId="{2DF20DF8-B45E-8767-6BBC-E2A24A380C27}"/>
          </ac:cxnSpMkLst>
        </pc:cxnChg>
        <pc:cxnChg chg="mod">
          <ac:chgData name="Martin Kadlec" userId="3205de00-6529-47fd-8c15-7815d816c2df" providerId="ADAL" clId="{96831A3D-0E13-42B2-A0F4-0CD4E851DF18}" dt="2023-02-19T16:21:23.277" v="2402"/>
          <ac:cxnSpMkLst>
            <pc:docMk/>
            <pc:sldMk cId="232870232" sldId="286"/>
            <ac:cxnSpMk id="2053" creationId="{9B5AE5C2-A2BE-FB44-6BC5-DDA4DCE3F12A}"/>
          </ac:cxnSpMkLst>
        </pc:cxnChg>
        <pc:cxnChg chg="mod">
          <ac:chgData name="Martin Kadlec" userId="3205de00-6529-47fd-8c15-7815d816c2df" providerId="ADAL" clId="{96831A3D-0E13-42B2-A0F4-0CD4E851DF18}" dt="2023-02-19T16:21:23.277" v="2402"/>
          <ac:cxnSpMkLst>
            <pc:docMk/>
            <pc:sldMk cId="232870232" sldId="286"/>
            <ac:cxnSpMk id="2054" creationId="{2648F0DD-0E4A-FA09-BDDE-99C19AA2F559}"/>
          </ac:cxnSpMkLst>
        </pc:cxnChg>
        <pc:cxnChg chg="mod">
          <ac:chgData name="Martin Kadlec" userId="3205de00-6529-47fd-8c15-7815d816c2df" providerId="ADAL" clId="{96831A3D-0E13-42B2-A0F4-0CD4E851DF18}" dt="2023-02-19T16:21:49.247" v="2404"/>
          <ac:cxnSpMkLst>
            <pc:docMk/>
            <pc:sldMk cId="232870232" sldId="286"/>
            <ac:cxnSpMk id="2061" creationId="{D4A40FCA-0734-A987-5F59-6E06A8212B4E}"/>
          </ac:cxnSpMkLst>
        </pc:cxnChg>
        <pc:cxnChg chg="mod">
          <ac:chgData name="Martin Kadlec" userId="3205de00-6529-47fd-8c15-7815d816c2df" providerId="ADAL" clId="{96831A3D-0E13-42B2-A0F4-0CD4E851DF18}" dt="2023-02-19T16:21:49.247" v="2404"/>
          <ac:cxnSpMkLst>
            <pc:docMk/>
            <pc:sldMk cId="232870232" sldId="286"/>
            <ac:cxnSpMk id="2062" creationId="{AC8501A5-B267-5A4F-F2E0-1810C9A1A654}"/>
          </ac:cxnSpMkLst>
        </pc:cxnChg>
        <pc:cxnChg chg="mod">
          <ac:chgData name="Martin Kadlec" userId="3205de00-6529-47fd-8c15-7815d816c2df" providerId="ADAL" clId="{96831A3D-0E13-42B2-A0F4-0CD4E851DF18}" dt="2023-02-19T16:21:49.247" v="2404"/>
          <ac:cxnSpMkLst>
            <pc:docMk/>
            <pc:sldMk cId="232870232" sldId="286"/>
            <ac:cxnSpMk id="2063" creationId="{96EBBEEB-8128-2970-1672-F00552F72908}"/>
          </ac:cxnSpMkLst>
        </pc:cxnChg>
      </pc:sldChg>
      <pc:sldChg chg="addSp delSp modSp add mod">
        <pc:chgData name="Martin Kadlec" userId="3205de00-6529-47fd-8c15-7815d816c2df" providerId="ADAL" clId="{96831A3D-0E13-42B2-A0F4-0CD4E851DF18}" dt="2023-02-19T12:31:28.242" v="2001" actId="121"/>
        <pc:sldMkLst>
          <pc:docMk/>
          <pc:sldMk cId="2821202638" sldId="287"/>
        </pc:sldMkLst>
        <pc:spChg chg="add mod">
          <ac:chgData name="Martin Kadlec" userId="3205de00-6529-47fd-8c15-7815d816c2df" providerId="ADAL" clId="{96831A3D-0E13-42B2-A0F4-0CD4E851DF18}" dt="2023-02-19T12:27:54.125" v="1867" actId="20577"/>
          <ac:spMkLst>
            <pc:docMk/>
            <pc:sldMk cId="2821202638" sldId="287"/>
            <ac:spMk id="11" creationId="{0C6E66D2-DD0C-C76E-94A6-AC3DFB26A11E}"/>
          </ac:spMkLst>
        </pc:spChg>
        <pc:spChg chg="add del mod">
          <ac:chgData name="Martin Kadlec" userId="3205de00-6529-47fd-8c15-7815d816c2df" providerId="ADAL" clId="{96831A3D-0E13-42B2-A0F4-0CD4E851DF18}" dt="2023-02-19T12:28:00.024" v="1869"/>
          <ac:spMkLst>
            <pc:docMk/>
            <pc:sldMk cId="2821202638" sldId="287"/>
            <ac:spMk id="13" creationId="{6BECD9E2-FA91-95EC-BFED-8DCFEBE76AC8}"/>
          </ac:spMkLst>
        </pc:spChg>
        <pc:spChg chg="add mod">
          <ac:chgData name="Martin Kadlec" userId="3205de00-6529-47fd-8c15-7815d816c2df" providerId="ADAL" clId="{96831A3D-0E13-42B2-A0F4-0CD4E851DF18}" dt="2023-02-19T12:29:53.518" v="1899" actId="1076"/>
          <ac:spMkLst>
            <pc:docMk/>
            <pc:sldMk cId="2821202638" sldId="287"/>
            <ac:spMk id="14" creationId="{FC59D1E2-0277-D1CE-9B9D-458174819E03}"/>
          </ac:spMkLst>
        </pc:spChg>
        <pc:spChg chg="add mod">
          <ac:chgData name="Martin Kadlec" userId="3205de00-6529-47fd-8c15-7815d816c2df" providerId="ADAL" clId="{96831A3D-0E13-42B2-A0F4-0CD4E851DF18}" dt="2023-02-19T12:30:22.749" v="1948" actId="20577"/>
          <ac:spMkLst>
            <pc:docMk/>
            <pc:sldMk cId="2821202638" sldId="287"/>
            <ac:spMk id="15" creationId="{82CBFCC3-CAF6-4300-FA5C-64B7AD0133FE}"/>
          </ac:spMkLst>
        </pc:spChg>
        <pc:spChg chg="add mod">
          <ac:chgData name="Martin Kadlec" userId="3205de00-6529-47fd-8c15-7815d816c2df" providerId="ADAL" clId="{96831A3D-0E13-42B2-A0F4-0CD4E851DF18}" dt="2023-02-19T12:31:28.242" v="2001" actId="121"/>
          <ac:spMkLst>
            <pc:docMk/>
            <pc:sldMk cId="2821202638" sldId="287"/>
            <ac:spMk id="16" creationId="{BAC62D65-AB48-01E7-2A90-118112EEB3DF}"/>
          </ac:spMkLst>
        </pc:spChg>
        <pc:picChg chg="add mod modCrop">
          <ac:chgData name="Martin Kadlec" userId="3205de00-6529-47fd-8c15-7815d816c2df" providerId="ADAL" clId="{96831A3D-0E13-42B2-A0F4-0CD4E851DF18}" dt="2023-02-19T10:00:44.532" v="1677" actId="14100"/>
          <ac:picMkLst>
            <pc:docMk/>
            <pc:sldMk cId="2821202638" sldId="287"/>
            <ac:picMk id="3" creationId="{8E14CCDF-FB33-7A1D-CCE5-8C35249E0E62}"/>
          </ac:picMkLst>
        </pc:picChg>
        <pc:picChg chg="add mod modCrop">
          <ac:chgData name="Martin Kadlec" userId="3205de00-6529-47fd-8c15-7815d816c2df" providerId="ADAL" clId="{96831A3D-0E13-42B2-A0F4-0CD4E851DF18}" dt="2023-02-19T10:07:56.882" v="1693" actId="1076"/>
          <ac:picMkLst>
            <pc:docMk/>
            <pc:sldMk cId="2821202638" sldId="287"/>
            <ac:picMk id="5" creationId="{D921EB33-EDEB-6D3F-49F8-AF9896F62E28}"/>
          </ac:picMkLst>
        </pc:picChg>
        <pc:picChg chg="add mod modCrop">
          <ac:chgData name="Martin Kadlec" userId="3205de00-6529-47fd-8c15-7815d816c2df" providerId="ADAL" clId="{96831A3D-0E13-42B2-A0F4-0CD4E851DF18}" dt="2023-02-19T10:17:30.796" v="1699" actId="1076"/>
          <ac:picMkLst>
            <pc:docMk/>
            <pc:sldMk cId="2821202638" sldId="287"/>
            <ac:picMk id="8" creationId="{B62E27D3-CB81-3A73-1504-E74C06A4E7FF}"/>
          </ac:picMkLst>
        </pc:picChg>
        <pc:picChg chg="add mod modCrop">
          <ac:chgData name="Martin Kadlec" userId="3205de00-6529-47fd-8c15-7815d816c2df" providerId="ADAL" clId="{96831A3D-0E13-42B2-A0F4-0CD4E851DF18}" dt="2023-02-19T10:20:50.607" v="1705" actId="1076"/>
          <ac:picMkLst>
            <pc:docMk/>
            <pc:sldMk cId="2821202638" sldId="287"/>
            <ac:picMk id="10" creationId="{9AD577F2-2AFF-6C24-1B44-742D5CB67EAA}"/>
          </ac:picMkLst>
        </pc:picChg>
        <pc:picChg chg="del">
          <ac:chgData name="Martin Kadlec" userId="3205de00-6529-47fd-8c15-7815d816c2df" providerId="ADAL" clId="{96831A3D-0E13-42B2-A0F4-0CD4E851DF18}" dt="2023-02-19T09:54:10.411" v="1660" actId="478"/>
          <ac:picMkLst>
            <pc:docMk/>
            <pc:sldMk cId="2821202638" sldId="287"/>
            <ac:picMk id="17" creationId="{7A5CA00F-E086-7B42-47E3-E55CE2DC2746}"/>
          </ac:picMkLst>
        </pc:picChg>
        <pc:picChg chg="del">
          <ac:chgData name="Martin Kadlec" userId="3205de00-6529-47fd-8c15-7815d816c2df" providerId="ADAL" clId="{96831A3D-0E13-42B2-A0F4-0CD4E851DF18}" dt="2023-02-19T09:54:07.236" v="1658" actId="478"/>
          <ac:picMkLst>
            <pc:docMk/>
            <pc:sldMk cId="2821202638" sldId="287"/>
            <ac:picMk id="18" creationId="{9FD2D8EF-77D7-4B2D-DD79-2B3081DB304A}"/>
          </ac:picMkLst>
        </pc:picChg>
        <pc:picChg chg="del">
          <ac:chgData name="Martin Kadlec" userId="3205de00-6529-47fd-8c15-7815d816c2df" providerId="ADAL" clId="{96831A3D-0E13-42B2-A0F4-0CD4E851DF18}" dt="2023-02-19T09:54:08.969" v="1659" actId="478"/>
          <ac:picMkLst>
            <pc:docMk/>
            <pc:sldMk cId="2821202638" sldId="287"/>
            <ac:picMk id="19" creationId="{644A6BB7-1B8E-52F8-2A5B-E9F677A481D1}"/>
          </ac:picMkLst>
        </pc:picChg>
        <pc:picChg chg="del">
          <ac:chgData name="Martin Kadlec" userId="3205de00-6529-47fd-8c15-7815d816c2df" providerId="ADAL" clId="{96831A3D-0E13-42B2-A0F4-0CD4E851DF18}" dt="2023-02-19T09:54:11.613" v="1661" actId="478"/>
          <ac:picMkLst>
            <pc:docMk/>
            <pc:sldMk cId="2821202638" sldId="287"/>
            <ac:picMk id="21" creationId="{CB6D3443-F4C7-3A12-0AD5-43DCD3B3F99F}"/>
          </ac:picMkLst>
        </pc:picChg>
      </pc:sldChg>
      <pc:sldChg chg="addSp delSp modSp add mod">
        <pc:chgData name="Martin Kadlec" userId="3205de00-6529-47fd-8c15-7815d816c2df" providerId="ADAL" clId="{96831A3D-0E13-42B2-A0F4-0CD4E851DF18}" dt="2023-02-19T12:44:34.938" v="2204" actId="21"/>
        <pc:sldMkLst>
          <pc:docMk/>
          <pc:sldMk cId="964203110" sldId="288"/>
        </pc:sldMkLst>
        <pc:spChg chg="add mod">
          <ac:chgData name="Martin Kadlec" userId="3205de00-6529-47fd-8c15-7815d816c2df" providerId="ADAL" clId="{96831A3D-0E13-42B2-A0F4-0CD4E851DF18}" dt="2023-02-19T12:26:13.283" v="1794" actId="1038"/>
          <ac:spMkLst>
            <pc:docMk/>
            <pc:sldMk cId="964203110" sldId="288"/>
            <ac:spMk id="16" creationId="{48B5C073-6129-2E11-7C60-CE0CB37BE571}"/>
          </ac:spMkLst>
        </pc:spChg>
        <pc:spChg chg="add mod">
          <ac:chgData name="Martin Kadlec" userId="3205de00-6529-47fd-8c15-7815d816c2df" providerId="ADAL" clId="{96831A3D-0E13-42B2-A0F4-0CD4E851DF18}" dt="2023-02-19T12:27:33.455" v="1847" actId="121"/>
          <ac:spMkLst>
            <pc:docMk/>
            <pc:sldMk cId="964203110" sldId="288"/>
            <ac:spMk id="17" creationId="{AA420687-79D4-5BF3-254B-35F136B1FF90}"/>
          </ac:spMkLst>
        </pc:spChg>
        <pc:spChg chg="add mod">
          <ac:chgData name="Martin Kadlec" userId="3205de00-6529-47fd-8c15-7815d816c2df" providerId="ADAL" clId="{96831A3D-0E13-42B2-A0F4-0CD4E851DF18}" dt="2023-02-19T12:26:40.604" v="1809" actId="1076"/>
          <ac:spMkLst>
            <pc:docMk/>
            <pc:sldMk cId="964203110" sldId="288"/>
            <ac:spMk id="18" creationId="{793F9F5F-BB3F-A52D-75AA-2E3F6A2A67A1}"/>
          </ac:spMkLst>
        </pc:spChg>
        <pc:spChg chg="add mod">
          <ac:chgData name="Martin Kadlec" userId="3205de00-6529-47fd-8c15-7815d816c2df" providerId="ADAL" clId="{96831A3D-0E13-42B2-A0F4-0CD4E851DF18}" dt="2023-02-19T12:27:23.976" v="1846" actId="121"/>
          <ac:spMkLst>
            <pc:docMk/>
            <pc:sldMk cId="964203110" sldId="288"/>
            <ac:spMk id="19" creationId="{9AB15B44-ABA1-DF84-FBBE-D7BA78BDA006}"/>
          </ac:spMkLst>
        </pc:spChg>
        <pc:picChg chg="del">
          <ac:chgData name="Martin Kadlec" userId="3205de00-6529-47fd-8c15-7815d816c2df" providerId="ADAL" clId="{96831A3D-0E13-42B2-A0F4-0CD4E851DF18}" dt="2023-02-19T10:23:35.176" v="1711" actId="478"/>
          <ac:picMkLst>
            <pc:docMk/>
            <pc:sldMk cId="964203110" sldId="288"/>
            <ac:picMk id="3" creationId="{8E14CCDF-FB33-7A1D-CCE5-8C35249E0E62}"/>
          </ac:picMkLst>
        </pc:picChg>
        <pc:picChg chg="add mod modCrop">
          <ac:chgData name="Martin Kadlec" userId="3205de00-6529-47fd-8c15-7815d816c2df" providerId="ADAL" clId="{96831A3D-0E13-42B2-A0F4-0CD4E851DF18}" dt="2023-02-19T10:23:42.637" v="1712" actId="1076"/>
          <ac:picMkLst>
            <pc:docMk/>
            <pc:sldMk cId="964203110" sldId="288"/>
            <ac:picMk id="4" creationId="{E71637C0-AE81-B5C2-B1E6-AB071B9B0D35}"/>
          </ac:picMkLst>
        </pc:picChg>
        <pc:picChg chg="del">
          <ac:chgData name="Martin Kadlec" userId="3205de00-6529-47fd-8c15-7815d816c2df" providerId="ADAL" clId="{96831A3D-0E13-42B2-A0F4-0CD4E851DF18}" dt="2023-02-19T10:28:15.958" v="1717" actId="478"/>
          <ac:picMkLst>
            <pc:docMk/>
            <pc:sldMk cId="964203110" sldId="288"/>
            <ac:picMk id="5" creationId="{D921EB33-EDEB-6D3F-49F8-AF9896F62E28}"/>
          </ac:picMkLst>
        </pc:picChg>
        <pc:picChg chg="del">
          <ac:chgData name="Martin Kadlec" userId="3205de00-6529-47fd-8c15-7815d816c2df" providerId="ADAL" clId="{96831A3D-0E13-42B2-A0F4-0CD4E851DF18}" dt="2023-02-19T10:29:55.721" v="1724" actId="478"/>
          <ac:picMkLst>
            <pc:docMk/>
            <pc:sldMk cId="964203110" sldId="288"/>
            <ac:picMk id="8" creationId="{B62E27D3-CB81-3A73-1504-E74C06A4E7FF}"/>
          </ac:picMkLst>
        </pc:picChg>
        <pc:picChg chg="add mod modCrop">
          <ac:chgData name="Martin Kadlec" userId="3205de00-6529-47fd-8c15-7815d816c2df" providerId="ADAL" clId="{96831A3D-0E13-42B2-A0F4-0CD4E851DF18}" dt="2023-02-19T10:28:26.104" v="1719" actId="1076"/>
          <ac:picMkLst>
            <pc:docMk/>
            <pc:sldMk cId="964203110" sldId="288"/>
            <ac:picMk id="9" creationId="{704F81CF-441F-612F-44B4-191BA3498812}"/>
          </ac:picMkLst>
        </pc:picChg>
        <pc:picChg chg="del">
          <ac:chgData name="Martin Kadlec" userId="3205de00-6529-47fd-8c15-7815d816c2df" providerId="ADAL" clId="{96831A3D-0E13-42B2-A0F4-0CD4E851DF18}" dt="2023-02-19T10:31:35.856" v="1732" actId="478"/>
          <ac:picMkLst>
            <pc:docMk/>
            <pc:sldMk cId="964203110" sldId="288"/>
            <ac:picMk id="10" creationId="{9AD577F2-2AFF-6C24-1B44-742D5CB67EAA}"/>
          </ac:picMkLst>
        </pc:picChg>
        <pc:picChg chg="add mod modCrop">
          <ac:chgData name="Martin Kadlec" userId="3205de00-6529-47fd-8c15-7815d816c2df" providerId="ADAL" clId="{96831A3D-0E13-42B2-A0F4-0CD4E851DF18}" dt="2023-02-19T10:30:14.428" v="1726" actId="1076"/>
          <ac:picMkLst>
            <pc:docMk/>
            <pc:sldMk cId="964203110" sldId="288"/>
            <ac:picMk id="13" creationId="{160DAEC3-A944-CDD8-DAC2-8B7B521E49A9}"/>
          </ac:picMkLst>
        </pc:picChg>
        <pc:picChg chg="add mod modCrop">
          <ac:chgData name="Martin Kadlec" userId="3205de00-6529-47fd-8c15-7815d816c2df" providerId="ADAL" clId="{96831A3D-0E13-42B2-A0F4-0CD4E851DF18}" dt="2023-02-19T10:31:39.760" v="1733" actId="1076"/>
          <ac:picMkLst>
            <pc:docMk/>
            <pc:sldMk cId="964203110" sldId="288"/>
            <ac:picMk id="15" creationId="{8FC53AB8-C7EB-C50F-3784-5FFD20B4699A}"/>
          </ac:picMkLst>
        </pc:picChg>
        <pc:picChg chg="add del mod modCrop">
          <ac:chgData name="Martin Kadlec" userId="3205de00-6529-47fd-8c15-7815d816c2df" providerId="ADAL" clId="{96831A3D-0E13-42B2-A0F4-0CD4E851DF18}" dt="2023-02-19T12:44:34.938" v="2204" actId="21"/>
          <ac:picMkLst>
            <pc:docMk/>
            <pc:sldMk cId="964203110" sldId="288"/>
            <ac:picMk id="21" creationId="{6F2EA4C9-110C-90ED-A4C0-7C501C0D3861}"/>
          </ac:picMkLst>
        </pc:picChg>
      </pc:sldChg>
      <pc:sldChg chg="addSp modSp add mod">
        <pc:chgData name="Martin Kadlec" userId="3205de00-6529-47fd-8c15-7815d816c2df" providerId="ADAL" clId="{96831A3D-0E13-42B2-A0F4-0CD4E851DF18}" dt="2023-02-20T08:07:45.924" v="4740"/>
        <pc:sldMkLst>
          <pc:docMk/>
          <pc:sldMk cId="682879112" sldId="289"/>
        </pc:sldMkLst>
        <pc:spChg chg="mod">
          <ac:chgData name="Martin Kadlec" userId="3205de00-6529-47fd-8c15-7815d816c2df" providerId="ADAL" clId="{96831A3D-0E13-42B2-A0F4-0CD4E851DF18}" dt="2023-02-19T17:04:22.968" v="4497" actId="20577"/>
          <ac:spMkLst>
            <pc:docMk/>
            <pc:sldMk cId="682879112" sldId="289"/>
            <ac:spMk id="8" creationId="{CDA6B64C-B8E8-424A-6B07-F91EC1FFDD25}"/>
          </ac:spMkLst>
        </pc:spChg>
        <pc:spChg chg="mod">
          <ac:chgData name="Martin Kadlec" userId="3205de00-6529-47fd-8c15-7815d816c2df" providerId="ADAL" clId="{96831A3D-0E13-42B2-A0F4-0CD4E851DF18}" dt="2023-02-19T16:40:47.590" v="2978" actId="20577"/>
          <ac:spMkLst>
            <pc:docMk/>
            <pc:sldMk cId="682879112" sldId="289"/>
            <ac:spMk id="12" creationId="{E7B17FAF-947A-4F5E-95D5-00C38437D07E}"/>
          </ac:spMkLst>
        </pc:spChg>
        <pc:picChg chg="add mod">
          <ac:chgData name="Martin Kadlec" userId="3205de00-6529-47fd-8c15-7815d816c2df" providerId="ADAL" clId="{96831A3D-0E13-42B2-A0F4-0CD4E851DF18}" dt="2023-02-20T08:07:45.924" v="4740"/>
          <ac:picMkLst>
            <pc:docMk/>
            <pc:sldMk cId="682879112" sldId="289"/>
            <ac:picMk id="2" creationId="{D5FE0146-22BD-6AD7-AED5-8F2EADB68279}"/>
          </ac:picMkLst>
        </pc:picChg>
      </pc:sldChg>
      <pc:sldChg chg="add del">
        <pc:chgData name="Martin Kadlec" userId="3205de00-6529-47fd-8c15-7815d816c2df" providerId="ADAL" clId="{96831A3D-0E13-42B2-A0F4-0CD4E851DF18}" dt="2023-02-19T17:04:36.427" v="4499"/>
        <pc:sldMkLst>
          <pc:docMk/>
          <pc:sldMk cId="1384402522" sldId="290"/>
        </pc:sldMkLst>
      </pc:sldChg>
      <pc:sldChg chg="addSp delSp modSp add mod">
        <pc:chgData name="Martin Kadlec" userId="3205de00-6529-47fd-8c15-7815d816c2df" providerId="ADAL" clId="{96831A3D-0E13-42B2-A0F4-0CD4E851DF18}" dt="2023-02-20T08:28:37.294" v="5380" actId="13822"/>
        <pc:sldMkLst>
          <pc:docMk/>
          <pc:sldMk cId="2935996353" sldId="290"/>
        </pc:sldMkLst>
        <pc:spChg chg="del">
          <ac:chgData name="Martin Kadlec" userId="3205de00-6529-47fd-8c15-7815d816c2df" providerId="ADAL" clId="{96831A3D-0E13-42B2-A0F4-0CD4E851DF18}" dt="2023-02-20T08:27:02.050" v="5370" actId="478"/>
          <ac:spMkLst>
            <pc:docMk/>
            <pc:sldMk cId="2935996353" sldId="290"/>
            <ac:spMk id="3" creationId="{5FAB7643-7C04-5D42-8F21-E92297F11976}"/>
          </ac:spMkLst>
        </pc:spChg>
        <pc:spChg chg="mod">
          <ac:chgData name="Martin Kadlec" userId="3205de00-6529-47fd-8c15-7815d816c2df" providerId="ADAL" clId="{96831A3D-0E13-42B2-A0F4-0CD4E851DF18}" dt="2023-02-20T08:26:36.541" v="5364" actId="5793"/>
          <ac:spMkLst>
            <pc:docMk/>
            <pc:sldMk cId="2935996353" sldId="290"/>
            <ac:spMk id="8" creationId="{CDA6B64C-B8E8-424A-6B07-F91EC1FFDD25}"/>
          </ac:spMkLst>
        </pc:spChg>
        <pc:spChg chg="mod">
          <ac:chgData name="Martin Kadlec" userId="3205de00-6529-47fd-8c15-7815d816c2df" providerId="ADAL" clId="{96831A3D-0E13-42B2-A0F4-0CD4E851DF18}" dt="2023-02-19T17:04:45.126" v="4515" actId="20577"/>
          <ac:spMkLst>
            <pc:docMk/>
            <pc:sldMk cId="2935996353" sldId="290"/>
            <ac:spMk id="12" creationId="{E7B17FAF-947A-4F5E-95D5-00C38437D07E}"/>
          </ac:spMkLst>
        </pc:spChg>
        <pc:picChg chg="add del mod">
          <ac:chgData name="Martin Kadlec" userId="3205de00-6529-47fd-8c15-7815d816c2df" providerId="ADAL" clId="{96831A3D-0E13-42B2-A0F4-0CD4E851DF18}" dt="2023-02-20T08:28:09.563" v="5374" actId="478"/>
          <ac:picMkLst>
            <pc:docMk/>
            <pc:sldMk cId="2935996353" sldId="290"/>
            <ac:picMk id="2" creationId="{B5EFD65E-4A75-0BA5-B3FA-9FADCB8C5B13}"/>
          </ac:picMkLst>
        </pc:picChg>
        <pc:picChg chg="add mod">
          <ac:chgData name="Martin Kadlec" userId="3205de00-6529-47fd-8c15-7815d816c2df" providerId="ADAL" clId="{96831A3D-0E13-42B2-A0F4-0CD4E851DF18}" dt="2023-02-20T08:15:35.614" v="5084" actId="1076"/>
          <ac:picMkLst>
            <pc:docMk/>
            <pc:sldMk cId="2935996353" sldId="290"/>
            <ac:picMk id="5" creationId="{2D70C1A4-0160-7ECC-407E-F53448408293}"/>
          </ac:picMkLst>
        </pc:picChg>
        <pc:picChg chg="add mod">
          <ac:chgData name="Martin Kadlec" userId="3205de00-6529-47fd-8c15-7815d816c2df" providerId="ADAL" clId="{96831A3D-0E13-42B2-A0F4-0CD4E851DF18}" dt="2023-02-20T08:24:54.587" v="5266" actId="1076"/>
          <ac:picMkLst>
            <pc:docMk/>
            <pc:sldMk cId="2935996353" sldId="290"/>
            <ac:picMk id="7" creationId="{DF1DC176-141C-5ECD-F94A-CF010E909DA2}"/>
          </ac:picMkLst>
        </pc:picChg>
        <pc:picChg chg="add mod">
          <ac:chgData name="Martin Kadlec" userId="3205de00-6529-47fd-8c15-7815d816c2df" providerId="ADAL" clId="{96831A3D-0E13-42B2-A0F4-0CD4E851DF18}" dt="2023-02-20T08:25:11.521" v="5269" actId="14100"/>
          <ac:picMkLst>
            <pc:docMk/>
            <pc:sldMk cId="2935996353" sldId="290"/>
            <ac:picMk id="10" creationId="{F5962CF6-49D3-4F62-DA66-013623E1EE2B}"/>
          </ac:picMkLst>
        </pc:picChg>
        <pc:picChg chg="add mod">
          <ac:chgData name="Martin Kadlec" userId="3205de00-6529-47fd-8c15-7815d816c2df" providerId="ADAL" clId="{96831A3D-0E13-42B2-A0F4-0CD4E851DF18}" dt="2023-02-20T08:28:23.163" v="5376" actId="1076"/>
          <ac:picMkLst>
            <pc:docMk/>
            <pc:sldMk cId="2935996353" sldId="290"/>
            <ac:picMk id="13" creationId="{DEC670F6-7AF3-4E26-8B4A-1563BAF931EB}"/>
          </ac:picMkLst>
        </pc:picChg>
        <pc:picChg chg="add mod">
          <ac:chgData name="Martin Kadlec" userId="3205de00-6529-47fd-8c15-7815d816c2df" providerId="ADAL" clId="{96831A3D-0E13-42B2-A0F4-0CD4E851DF18}" dt="2023-02-20T08:28:26.119" v="5378" actId="1076"/>
          <ac:picMkLst>
            <pc:docMk/>
            <pc:sldMk cId="2935996353" sldId="290"/>
            <ac:picMk id="15" creationId="{0E87CEA1-7C1E-FE67-D007-E9ECB2EA6A77}"/>
          </ac:picMkLst>
        </pc:picChg>
        <pc:cxnChg chg="add mod">
          <ac:chgData name="Martin Kadlec" userId="3205de00-6529-47fd-8c15-7815d816c2df" providerId="ADAL" clId="{96831A3D-0E13-42B2-A0F4-0CD4E851DF18}" dt="2023-02-20T08:28:37.294" v="5380" actId="13822"/>
          <ac:cxnSpMkLst>
            <pc:docMk/>
            <pc:sldMk cId="2935996353" sldId="290"/>
            <ac:cxnSpMk id="17" creationId="{B41F643E-FABE-D489-1307-8DF0EBD0AC81}"/>
          </ac:cxnSpMkLst>
        </pc:cxnChg>
      </pc:sldChg>
      <pc:sldChg chg="addSp delSp modSp add mod">
        <pc:chgData name="Martin Kadlec" userId="3205de00-6529-47fd-8c15-7815d816c2df" providerId="ADAL" clId="{96831A3D-0E13-42B2-A0F4-0CD4E851DF18}" dt="2023-02-20T08:43:24.702" v="5911" actId="313"/>
        <pc:sldMkLst>
          <pc:docMk/>
          <pc:sldMk cId="2127135585" sldId="291"/>
        </pc:sldMkLst>
        <pc:spChg chg="mod">
          <ac:chgData name="Martin Kadlec" userId="3205de00-6529-47fd-8c15-7815d816c2df" providerId="ADAL" clId="{96831A3D-0E13-42B2-A0F4-0CD4E851DF18}" dt="2023-02-20T08:43:24.702" v="5911" actId="313"/>
          <ac:spMkLst>
            <pc:docMk/>
            <pc:sldMk cId="2127135585" sldId="291"/>
            <ac:spMk id="8" creationId="{CDA6B64C-B8E8-424A-6B07-F91EC1FFDD25}"/>
          </ac:spMkLst>
        </pc:spChg>
        <pc:picChg chg="add del">
          <ac:chgData name="Martin Kadlec" userId="3205de00-6529-47fd-8c15-7815d816c2df" providerId="ADAL" clId="{96831A3D-0E13-42B2-A0F4-0CD4E851DF18}" dt="2023-02-20T08:38:49.379" v="5684" actId="22"/>
          <ac:picMkLst>
            <pc:docMk/>
            <pc:sldMk cId="2127135585" sldId="291"/>
            <ac:picMk id="3" creationId="{2FA8C81A-FDD3-4AB4-4766-B5B0A1526BE4}"/>
          </ac:picMkLst>
        </pc:picChg>
        <pc:picChg chg="del">
          <ac:chgData name="Martin Kadlec" userId="3205de00-6529-47fd-8c15-7815d816c2df" providerId="ADAL" clId="{96831A3D-0E13-42B2-A0F4-0CD4E851DF18}" dt="2023-02-20T08:29:55.632" v="5457" actId="478"/>
          <ac:picMkLst>
            <pc:docMk/>
            <pc:sldMk cId="2127135585" sldId="291"/>
            <ac:picMk id="5" creationId="{2D70C1A4-0160-7ECC-407E-F53448408293}"/>
          </ac:picMkLst>
        </pc:picChg>
        <pc:picChg chg="add mod">
          <ac:chgData name="Martin Kadlec" userId="3205de00-6529-47fd-8c15-7815d816c2df" providerId="ADAL" clId="{96831A3D-0E13-42B2-A0F4-0CD4E851DF18}" dt="2023-02-20T08:39:08.713" v="5687" actId="1076"/>
          <ac:picMkLst>
            <pc:docMk/>
            <pc:sldMk cId="2127135585" sldId="291"/>
            <ac:picMk id="6" creationId="{EBB1F4C7-1E34-8309-D4C4-54F3EF0AC7EF}"/>
          </ac:picMkLst>
        </pc:picChg>
        <pc:picChg chg="del">
          <ac:chgData name="Martin Kadlec" userId="3205de00-6529-47fd-8c15-7815d816c2df" providerId="ADAL" clId="{96831A3D-0E13-42B2-A0F4-0CD4E851DF18}" dt="2023-02-20T08:29:54.135" v="5456" actId="478"/>
          <ac:picMkLst>
            <pc:docMk/>
            <pc:sldMk cId="2127135585" sldId="291"/>
            <ac:picMk id="7" creationId="{DF1DC176-141C-5ECD-F94A-CF010E909DA2}"/>
          </ac:picMkLst>
        </pc:picChg>
        <pc:picChg chg="del">
          <ac:chgData name="Martin Kadlec" userId="3205de00-6529-47fd-8c15-7815d816c2df" providerId="ADAL" clId="{96831A3D-0E13-42B2-A0F4-0CD4E851DF18}" dt="2023-02-20T08:29:53.166" v="5455" actId="478"/>
          <ac:picMkLst>
            <pc:docMk/>
            <pc:sldMk cId="2127135585" sldId="291"/>
            <ac:picMk id="10" creationId="{F5962CF6-49D3-4F62-DA66-013623E1EE2B}"/>
          </ac:picMkLst>
        </pc:picChg>
        <pc:picChg chg="add mod">
          <ac:chgData name="Martin Kadlec" userId="3205de00-6529-47fd-8c15-7815d816c2df" providerId="ADAL" clId="{96831A3D-0E13-42B2-A0F4-0CD4E851DF18}" dt="2023-02-20T08:40:23.196" v="5692" actId="1076"/>
          <ac:picMkLst>
            <pc:docMk/>
            <pc:sldMk cId="2127135585" sldId="291"/>
            <ac:picMk id="11" creationId="{84AE807A-D8B4-7B2B-8FB3-F3C019AAB236}"/>
          </ac:picMkLst>
        </pc:picChg>
        <pc:picChg chg="del">
          <ac:chgData name="Martin Kadlec" userId="3205de00-6529-47fd-8c15-7815d816c2df" providerId="ADAL" clId="{96831A3D-0E13-42B2-A0F4-0CD4E851DF18}" dt="2023-02-20T08:29:49.045" v="5452" actId="478"/>
          <ac:picMkLst>
            <pc:docMk/>
            <pc:sldMk cId="2127135585" sldId="291"/>
            <ac:picMk id="13" creationId="{DEC670F6-7AF3-4E26-8B4A-1563BAF931EB}"/>
          </ac:picMkLst>
        </pc:picChg>
        <pc:picChg chg="del">
          <ac:chgData name="Martin Kadlec" userId="3205de00-6529-47fd-8c15-7815d816c2df" providerId="ADAL" clId="{96831A3D-0E13-42B2-A0F4-0CD4E851DF18}" dt="2023-02-20T08:29:50.471" v="5453" actId="478"/>
          <ac:picMkLst>
            <pc:docMk/>
            <pc:sldMk cId="2127135585" sldId="291"/>
            <ac:picMk id="15" creationId="{0E87CEA1-7C1E-FE67-D007-E9ECB2EA6A77}"/>
          </ac:picMkLst>
        </pc:picChg>
        <pc:cxnChg chg="del">
          <ac:chgData name="Martin Kadlec" userId="3205de00-6529-47fd-8c15-7815d816c2df" providerId="ADAL" clId="{96831A3D-0E13-42B2-A0F4-0CD4E851DF18}" dt="2023-02-20T08:29:51.947" v="5454" actId="478"/>
          <ac:cxnSpMkLst>
            <pc:docMk/>
            <pc:sldMk cId="2127135585" sldId="291"/>
            <ac:cxnSpMk id="17" creationId="{B41F643E-FABE-D489-1307-8DF0EBD0AC81}"/>
          </ac:cxnSpMkLst>
        </pc:cxnChg>
      </pc:sldChg>
    </pc:docChg>
  </pc:docChgLst>
  <pc:docChgLst>
    <pc:chgData name="Martin Kadlec" userId="3205de00-6529-47fd-8c15-7815d816c2df" providerId="ADAL" clId="{BFB3E094-8BF5-4C47-A987-6ED201E4E1CA}"/>
    <pc:docChg chg="undo custSel addSld modSld">
      <pc:chgData name="Martin Kadlec" userId="3205de00-6529-47fd-8c15-7815d816c2df" providerId="ADAL" clId="{BFB3E094-8BF5-4C47-A987-6ED201E4E1CA}" dt="2023-02-06T13:04:26.108" v="7005" actId="113"/>
      <pc:docMkLst>
        <pc:docMk/>
      </pc:docMkLst>
      <pc:sldChg chg="modSp mod">
        <pc:chgData name="Martin Kadlec" userId="3205de00-6529-47fd-8c15-7815d816c2df" providerId="ADAL" clId="{BFB3E094-8BF5-4C47-A987-6ED201E4E1CA}" dt="2023-02-01T20:03:40.709" v="3216" actId="207"/>
        <pc:sldMkLst>
          <pc:docMk/>
          <pc:sldMk cId="0" sldId="256"/>
        </pc:sldMkLst>
        <pc:spChg chg="mod">
          <ac:chgData name="Martin Kadlec" userId="3205de00-6529-47fd-8c15-7815d816c2df" providerId="ADAL" clId="{BFB3E094-8BF5-4C47-A987-6ED201E4E1CA}" dt="2023-02-01T17:53:48.649" v="3095" actId="20577"/>
          <ac:spMkLst>
            <pc:docMk/>
            <pc:sldMk cId="0" sldId="256"/>
            <ac:spMk id="4" creationId="{4AA6C805-D43D-9246-8F45-F7D14F2D25C7}"/>
          </ac:spMkLst>
        </pc:spChg>
        <pc:spChg chg="mod">
          <ac:chgData name="Martin Kadlec" userId="3205de00-6529-47fd-8c15-7815d816c2df" providerId="ADAL" clId="{BFB3E094-8BF5-4C47-A987-6ED201E4E1CA}" dt="2023-02-01T20:03:40.709" v="3216" actId="207"/>
          <ac:spMkLst>
            <pc:docMk/>
            <pc:sldMk cId="0" sldId="256"/>
            <ac:spMk id="5" creationId="{E41AC406-9E40-DE47-946B-D00D18C67F55}"/>
          </ac:spMkLst>
        </pc:spChg>
      </pc:sldChg>
      <pc:sldChg chg="addSp delSp modSp mod">
        <pc:chgData name="Martin Kadlec" userId="3205de00-6529-47fd-8c15-7815d816c2df" providerId="ADAL" clId="{BFB3E094-8BF5-4C47-A987-6ED201E4E1CA}" dt="2023-02-06T13:04:26.108" v="7005" actId="113"/>
        <pc:sldMkLst>
          <pc:docMk/>
          <pc:sldMk cId="0" sldId="257"/>
        </pc:sldMkLst>
        <pc:spChg chg="add del">
          <ac:chgData name="Martin Kadlec" userId="3205de00-6529-47fd-8c15-7815d816c2df" providerId="ADAL" clId="{BFB3E094-8BF5-4C47-A987-6ED201E4E1CA}" dt="2023-02-01T15:29:33.948" v="895" actId="22"/>
          <ac:spMkLst>
            <pc:docMk/>
            <pc:sldMk cId="0" sldId="257"/>
            <ac:spMk id="3" creationId="{DB68B285-0552-C8AE-5F49-2C5CDB5970F3}"/>
          </ac:spMkLst>
        </pc:spChg>
        <pc:spChg chg="mod">
          <ac:chgData name="Martin Kadlec" userId="3205de00-6529-47fd-8c15-7815d816c2df" providerId="ADAL" clId="{BFB3E094-8BF5-4C47-A987-6ED201E4E1CA}" dt="2023-02-01T16:24:46.832" v="1610" actId="14100"/>
          <ac:spMkLst>
            <pc:docMk/>
            <pc:sldMk cId="0" sldId="257"/>
            <ac:spMk id="6" creationId="{00000000-0000-0000-0000-000000000000}"/>
          </ac:spMkLst>
        </pc:spChg>
        <pc:spChg chg="mod">
          <ac:chgData name="Martin Kadlec" userId="3205de00-6529-47fd-8c15-7815d816c2df" providerId="ADAL" clId="{BFB3E094-8BF5-4C47-A987-6ED201E4E1CA}" dt="2023-02-06T13:04:26.108" v="7005" actId="113"/>
          <ac:spMkLst>
            <pc:docMk/>
            <pc:sldMk cId="0" sldId="257"/>
            <ac:spMk id="8" creationId="{CDA6B64C-B8E8-424A-6B07-F91EC1FFDD25}"/>
          </ac:spMkLst>
        </pc:spChg>
        <pc:spChg chg="mod">
          <ac:chgData name="Martin Kadlec" userId="3205de00-6529-47fd-8c15-7815d816c2df" providerId="ADAL" clId="{BFB3E094-8BF5-4C47-A987-6ED201E4E1CA}" dt="2023-02-01T15:11:44.449" v="87" actId="5793"/>
          <ac:spMkLst>
            <pc:docMk/>
            <pc:sldMk cId="0" sldId="257"/>
            <ac:spMk id="12" creationId="{E7B17FAF-947A-4F5E-95D5-00C38437D07E}"/>
          </ac:spMkLst>
        </pc:spChg>
      </pc:sldChg>
      <pc:sldChg chg="addSp delSp modSp add mod">
        <pc:chgData name="Martin Kadlec" userId="3205de00-6529-47fd-8c15-7815d816c2df" providerId="ADAL" clId="{BFB3E094-8BF5-4C47-A987-6ED201E4E1CA}" dt="2023-02-02T08:42:47.154" v="6430" actId="207"/>
        <pc:sldMkLst>
          <pc:docMk/>
          <pc:sldMk cId="2828447774" sldId="258"/>
        </pc:sldMkLst>
        <pc:spChg chg="add mod">
          <ac:chgData name="Martin Kadlec" userId="3205de00-6529-47fd-8c15-7815d816c2df" providerId="ADAL" clId="{BFB3E094-8BF5-4C47-A987-6ED201E4E1CA}" dt="2023-02-01T16:24:55.315" v="1612"/>
          <ac:spMkLst>
            <pc:docMk/>
            <pc:sldMk cId="2828447774" sldId="258"/>
            <ac:spMk id="2" creationId="{A8D5AEED-8601-4A7F-C3C8-6F7B7E4CE4C2}"/>
          </ac:spMkLst>
        </pc:spChg>
        <pc:spChg chg="del">
          <ac:chgData name="Martin Kadlec" userId="3205de00-6529-47fd-8c15-7815d816c2df" providerId="ADAL" clId="{BFB3E094-8BF5-4C47-A987-6ED201E4E1CA}" dt="2023-02-01T16:24:54.652" v="1611" actId="478"/>
          <ac:spMkLst>
            <pc:docMk/>
            <pc:sldMk cId="2828447774" sldId="258"/>
            <ac:spMk id="6" creationId="{00000000-0000-0000-0000-000000000000}"/>
          </ac:spMkLst>
        </pc:spChg>
        <pc:spChg chg="mod">
          <ac:chgData name="Martin Kadlec" userId="3205de00-6529-47fd-8c15-7815d816c2df" providerId="ADAL" clId="{BFB3E094-8BF5-4C47-A987-6ED201E4E1CA}" dt="2023-02-02T08:42:47.154" v="6430" actId="207"/>
          <ac:spMkLst>
            <pc:docMk/>
            <pc:sldMk cId="2828447774" sldId="258"/>
            <ac:spMk id="8" creationId="{CDA6B64C-B8E8-424A-6B07-F91EC1FFDD25}"/>
          </ac:spMkLst>
        </pc:spChg>
        <pc:spChg chg="mod">
          <ac:chgData name="Martin Kadlec" userId="3205de00-6529-47fd-8c15-7815d816c2df" providerId="ADAL" clId="{BFB3E094-8BF5-4C47-A987-6ED201E4E1CA}" dt="2023-02-01T15:29:48.609" v="927" actId="20577"/>
          <ac:spMkLst>
            <pc:docMk/>
            <pc:sldMk cId="2828447774" sldId="258"/>
            <ac:spMk id="12" creationId="{E7B17FAF-947A-4F5E-95D5-00C38437D07E}"/>
          </ac:spMkLst>
        </pc:spChg>
      </pc:sldChg>
      <pc:sldChg chg="addSp modSp add mod">
        <pc:chgData name="Martin Kadlec" userId="3205de00-6529-47fd-8c15-7815d816c2df" providerId="ADAL" clId="{BFB3E094-8BF5-4C47-A987-6ED201E4E1CA}" dt="2023-02-02T07:33:53.909" v="4274" actId="14100"/>
        <pc:sldMkLst>
          <pc:docMk/>
          <pc:sldMk cId="1529608742" sldId="259"/>
        </pc:sldMkLst>
        <pc:spChg chg="add mod">
          <ac:chgData name="Martin Kadlec" userId="3205de00-6529-47fd-8c15-7815d816c2df" providerId="ADAL" clId="{BFB3E094-8BF5-4C47-A987-6ED201E4E1CA}" dt="2023-02-02T07:33:03.999" v="4272" actId="1035"/>
          <ac:spMkLst>
            <pc:docMk/>
            <pc:sldMk cId="1529608742" sldId="259"/>
            <ac:spMk id="3" creationId="{CD5D5F66-7588-A394-7FBB-0EBB3C6B3B69}"/>
          </ac:spMkLst>
        </pc:spChg>
        <pc:spChg chg="add mod">
          <ac:chgData name="Martin Kadlec" userId="3205de00-6529-47fd-8c15-7815d816c2df" providerId="ADAL" clId="{BFB3E094-8BF5-4C47-A987-6ED201E4E1CA}" dt="2023-02-02T07:33:03.999" v="4272" actId="1035"/>
          <ac:spMkLst>
            <pc:docMk/>
            <pc:sldMk cId="1529608742" sldId="259"/>
            <ac:spMk id="4" creationId="{54AA8369-4269-EE82-FDF8-9DAE04A49469}"/>
          </ac:spMkLst>
        </pc:spChg>
        <pc:spChg chg="add mod">
          <ac:chgData name="Martin Kadlec" userId="3205de00-6529-47fd-8c15-7815d816c2df" providerId="ADAL" clId="{BFB3E094-8BF5-4C47-A987-6ED201E4E1CA}" dt="2023-02-02T07:33:03.999" v="4272" actId="1035"/>
          <ac:spMkLst>
            <pc:docMk/>
            <pc:sldMk cId="1529608742" sldId="259"/>
            <ac:spMk id="5" creationId="{C99904F7-F270-993D-1A89-8D356FE85B56}"/>
          </ac:spMkLst>
        </pc:spChg>
        <pc:spChg chg="add mod">
          <ac:chgData name="Martin Kadlec" userId="3205de00-6529-47fd-8c15-7815d816c2df" providerId="ADAL" clId="{BFB3E094-8BF5-4C47-A987-6ED201E4E1CA}" dt="2023-02-02T07:33:03.999" v="4272" actId="1035"/>
          <ac:spMkLst>
            <pc:docMk/>
            <pc:sldMk cId="1529608742" sldId="259"/>
            <ac:spMk id="6" creationId="{2738DC5F-AF88-E021-AC11-F61BA16C69F7}"/>
          </ac:spMkLst>
        </pc:spChg>
        <pc:spChg chg="add mod">
          <ac:chgData name="Martin Kadlec" userId="3205de00-6529-47fd-8c15-7815d816c2df" providerId="ADAL" clId="{BFB3E094-8BF5-4C47-A987-6ED201E4E1CA}" dt="2023-02-02T07:32:58.627" v="4269" actId="571"/>
          <ac:spMkLst>
            <pc:docMk/>
            <pc:sldMk cId="1529608742" sldId="259"/>
            <ac:spMk id="7" creationId="{B88DF38D-26A5-14AE-2061-58DCC7834DF8}"/>
          </ac:spMkLst>
        </pc:spChg>
        <pc:spChg chg="mod">
          <ac:chgData name="Martin Kadlec" userId="3205de00-6529-47fd-8c15-7815d816c2df" providerId="ADAL" clId="{BFB3E094-8BF5-4C47-A987-6ED201E4E1CA}" dt="2023-02-02T07:33:53.909" v="4274" actId="14100"/>
          <ac:spMkLst>
            <pc:docMk/>
            <pc:sldMk cId="1529608742" sldId="259"/>
            <ac:spMk id="8" creationId="{CDA6B64C-B8E8-424A-6B07-F91EC1FFDD25}"/>
          </ac:spMkLst>
        </pc:spChg>
        <pc:spChg chg="add mod">
          <ac:chgData name="Martin Kadlec" userId="3205de00-6529-47fd-8c15-7815d816c2df" providerId="ADAL" clId="{BFB3E094-8BF5-4C47-A987-6ED201E4E1CA}" dt="2023-02-02T07:32:58.627" v="4269" actId="571"/>
          <ac:spMkLst>
            <pc:docMk/>
            <pc:sldMk cId="1529608742" sldId="259"/>
            <ac:spMk id="9" creationId="{567BB9F5-93C5-897C-724D-16A0DEBDEF20}"/>
          </ac:spMkLst>
        </pc:spChg>
        <pc:spChg chg="mod">
          <ac:chgData name="Martin Kadlec" userId="3205de00-6529-47fd-8c15-7815d816c2df" providerId="ADAL" clId="{BFB3E094-8BF5-4C47-A987-6ED201E4E1CA}" dt="2023-02-01T17:41:43.612" v="2179" actId="5793"/>
          <ac:spMkLst>
            <pc:docMk/>
            <pc:sldMk cId="1529608742" sldId="259"/>
            <ac:spMk id="12" creationId="{E7B17FAF-947A-4F5E-95D5-00C38437D07E}"/>
          </ac:spMkLst>
        </pc:spChg>
      </pc:sldChg>
      <pc:sldChg chg="addSp delSp modSp add mod">
        <pc:chgData name="Martin Kadlec" userId="3205de00-6529-47fd-8c15-7815d816c2df" providerId="ADAL" clId="{BFB3E094-8BF5-4C47-A987-6ED201E4E1CA}" dt="2023-02-02T08:43:06.036" v="6431" actId="208"/>
        <pc:sldMkLst>
          <pc:docMk/>
          <pc:sldMk cId="2023822110" sldId="260"/>
        </pc:sldMkLst>
        <pc:spChg chg="del">
          <ac:chgData name="Martin Kadlec" userId="3205de00-6529-47fd-8c15-7815d816c2df" providerId="ADAL" clId="{BFB3E094-8BF5-4C47-A987-6ED201E4E1CA}" dt="2023-02-01T17:48:23.777" v="2760" actId="478"/>
          <ac:spMkLst>
            <pc:docMk/>
            <pc:sldMk cId="2023822110" sldId="260"/>
            <ac:spMk id="3" creationId="{CD5D5F66-7588-A394-7FBB-0EBB3C6B3B69}"/>
          </ac:spMkLst>
        </pc:spChg>
        <pc:spChg chg="del">
          <ac:chgData name="Martin Kadlec" userId="3205de00-6529-47fd-8c15-7815d816c2df" providerId="ADAL" clId="{BFB3E094-8BF5-4C47-A987-6ED201E4E1CA}" dt="2023-02-01T17:48:20.413" v="2759" actId="478"/>
          <ac:spMkLst>
            <pc:docMk/>
            <pc:sldMk cId="2023822110" sldId="260"/>
            <ac:spMk id="4" creationId="{54AA8369-4269-EE82-FDF8-9DAE04A49469}"/>
          </ac:spMkLst>
        </pc:spChg>
        <pc:spChg chg="add mod ord">
          <ac:chgData name="Martin Kadlec" userId="3205de00-6529-47fd-8c15-7815d816c2df" providerId="ADAL" clId="{BFB3E094-8BF5-4C47-A987-6ED201E4E1CA}" dt="2023-02-02T07:40:43.678" v="4407" actId="14100"/>
          <ac:spMkLst>
            <pc:docMk/>
            <pc:sldMk cId="2023822110" sldId="260"/>
            <ac:spMk id="5" creationId="{9C61A468-15DC-B7CE-4F2A-EC626159BBEB}"/>
          </ac:spMkLst>
        </pc:spChg>
        <pc:spChg chg="add mod">
          <ac:chgData name="Martin Kadlec" userId="3205de00-6529-47fd-8c15-7815d816c2df" providerId="ADAL" clId="{BFB3E094-8BF5-4C47-A987-6ED201E4E1CA}" dt="2023-02-02T07:42:03.259" v="4410" actId="14100"/>
          <ac:spMkLst>
            <pc:docMk/>
            <pc:sldMk cId="2023822110" sldId="260"/>
            <ac:spMk id="6" creationId="{BC183005-DAD9-782E-3006-C6B83DD47519}"/>
          </ac:spMkLst>
        </pc:spChg>
        <pc:spChg chg="add mod">
          <ac:chgData name="Martin Kadlec" userId="3205de00-6529-47fd-8c15-7815d816c2df" providerId="ADAL" clId="{BFB3E094-8BF5-4C47-A987-6ED201E4E1CA}" dt="2023-02-02T07:42:37.597" v="4413" actId="14100"/>
          <ac:spMkLst>
            <pc:docMk/>
            <pc:sldMk cId="2023822110" sldId="260"/>
            <ac:spMk id="7" creationId="{35099569-6990-5902-6547-ABE59C635EFA}"/>
          </ac:spMkLst>
        </pc:spChg>
        <pc:spChg chg="mod">
          <ac:chgData name="Martin Kadlec" userId="3205de00-6529-47fd-8c15-7815d816c2df" providerId="ADAL" clId="{BFB3E094-8BF5-4C47-A987-6ED201E4E1CA}" dt="2023-02-02T07:49:08.060" v="4726" actId="20577"/>
          <ac:spMkLst>
            <pc:docMk/>
            <pc:sldMk cId="2023822110" sldId="260"/>
            <ac:spMk id="8" creationId="{CDA6B64C-B8E8-424A-6B07-F91EC1FFDD25}"/>
          </ac:spMkLst>
        </pc:spChg>
        <pc:spChg chg="add mod">
          <ac:chgData name="Martin Kadlec" userId="3205de00-6529-47fd-8c15-7815d816c2df" providerId="ADAL" clId="{BFB3E094-8BF5-4C47-A987-6ED201E4E1CA}" dt="2023-02-02T07:42:54.302" v="4416" actId="14100"/>
          <ac:spMkLst>
            <pc:docMk/>
            <pc:sldMk cId="2023822110" sldId="260"/>
            <ac:spMk id="9" creationId="{59DDB3C5-B733-752E-E562-5963F8293B83}"/>
          </ac:spMkLst>
        </pc:spChg>
        <pc:spChg chg="add mod">
          <ac:chgData name="Martin Kadlec" userId="3205de00-6529-47fd-8c15-7815d816c2df" providerId="ADAL" clId="{BFB3E094-8BF5-4C47-A987-6ED201E4E1CA}" dt="2023-02-02T07:43:19.637" v="4418" actId="1076"/>
          <ac:spMkLst>
            <pc:docMk/>
            <pc:sldMk cId="2023822110" sldId="260"/>
            <ac:spMk id="10" creationId="{4DA88B01-5CDC-288E-1DA6-FC8B0F588B67}"/>
          </ac:spMkLst>
        </pc:spChg>
        <pc:spChg chg="add mod">
          <ac:chgData name="Martin Kadlec" userId="3205de00-6529-47fd-8c15-7815d816c2df" providerId="ADAL" clId="{BFB3E094-8BF5-4C47-A987-6ED201E4E1CA}" dt="2023-02-02T07:43:33.888" v="4420" actId="1076"/>
          <ac:spMkLst>
            <pc:docMk/>
            <pc:sldMk cId="2023822110" sldId="260"/>
            <ac:spMk id="11" creationId="{B28801D3-902F-D77D-C351-F5DBCE1EB543}"/>
          </ac:spMkLst>
        </pc:spChg>
        <pc:spChg chg="mod">
          <ac:chgData name="Martin Kadlec" userId="3205de00-6529-47fd-8c15-7815d816c2df" providerId="ADAL" clId="{BFB3E094-8BF5-4C47-A987-6ED201E4E1CA}" dt="2023-02-01T17:48:16.403" v="2758" actId="20577"/>
          <ac:spMkLst>
            <pc:docMk/>
            <pc:sldMk cId="2023822110" sldId="260"/>
            <ac:spMk id="12" creationId="{E7B17FAF-947A-4F5E-95D5-00C38437D07E}"/>
          </ac:spMkLst>
        </pc:spChg>
        <pc:spChg chg="add mod">
          <ac:chgData name="Martin Kadlec" userId="3205de00-6529-47fd-8c15-7815d816c2df" providerId="ADAL" clId="{BFB3E094-8BF5-4C47-A987-6ED201E4E1CA}" dt="2023-02-02T07:43:51.896" v="4423" actId="14100"/>
          <ac:spMkLst>
            <pc:docMk/>
            <pc:sldMk cId="2023822110" sldId="260"/>
            <ac:spMk id="13" creationId="{78AFEB2D-2365-DD2F-E337-4D9486EBE8B6}"/>
          </ac:spMkLst>
        </pc:spChg>
        <pc:spChg chg="add mod">
          <ac:chgData name="Martin Kadlec" userId="3205de00-6529-47fd-8c15-7815d816c2df" providerId="ADAL" clId="{BFB3E094-8BF5-4C47-A987-6ED201E4E1CA}" dt="2023-02-02T07:43:58.217" v="4425" actId="1076"/>
          <ac:spMkLst>
            <pc:docMk/>
            <pc:sldMk cId="2023822110" sldId="260"/>
            <ac:spMk id="14" creationId="{B4BEF930-1C13-E36D-E9D3-B19D2BA0F880}"/>
          </ac:spMkLst>
        </pc:spChg>
        <pc:spChg chg="add mod">
          <ac:chgData name="Martin Kadlec" userId="3205de00-6529-47fd-8c15-7815d816c2df" providerId="ADAL" clId="{BFB3E094-8BF5-4C47-A987-6ED201E4E1CA}" dt="2023-02-02T08:43:06.036" v="6431" actId="208"/>
          <ac:spMkLst>
            <pc:docMk/>
            <pc:sldMk cId="2023822110" sldId="260"/>
            <ac:spMk id="15" creationId="{CD5DEF39-3213-D59D-5302-D4F61563590F}"/>
          </ac:spMkLst>
        </pc:spChg>
        <pc:picChg chg="add mod">
          <ac:chgData name="Martin Kadlec" userId="3205de00-6529-47fd-8c15-7815d816c2df" providerId="ADAL" clId="{BFB3E094-8BF5-4C47-A987-6ED201E4E1CA}" dt="2023-02-02T07:37:28.549" v="4383" actId="14100"/>
          <ac:picMkLst>
            <pc:docMk/>
            <pc:sldMk cId="2023822110" sldId="260"/>
            <ac:picMk id="1026" creationId="{2F84F2AA-C279-E080-7976-6A6B96219124}"/>
          </ac:picMkLst>
        </pc:picChg>
      </pc:sldChg>
      <pc:sldChg chg="addSp delSp modSp add mod">
        <pc:chgData name="Martin Kadlec" userId="3205de00-6529-47fd-8c15-7815d816c2df" providerId="ADAL" clId="{BFB3E094-8BF5-4C47-A987-6ED201E4E1CA}" dt="2023-02-02T08:43:15.581" v="6432" actId="208"/>
        <pc:sldMkLst>
          <pc:docMk/>
          <pc:sldMk cId="2784125962" sldId="261"/>
        </pc:sldMkLst>
        <pc:spChg chg="add mod">
          <ac:chgData name="Martin Kadlec" userId="3205de00-6529-47fd-8c15-7815d816c2df" providerId="ADAL" clId="{BFB3E094-8BF5-4C47-A987-6ED201E4E1CA}" dt="2023-02-02T08:08:11.655" v="5195" actId="20577"/>
          <ac:spMkLst>
            <pc:docMk/>
            <pc:sldMk cId="2784125962" sldId="261"/>
            <ac:spMk id="3" creationId="{FDF4A1BB-E140-9785-03A3-4131F76E77CF}"/>
          </ac:spMkLst>
        </pc:spChg>
        <pc:spChg chg="add mod">
          <ac:chgData name="Martin Kadlec" userId="3205de00-6529-47fd-8c15-7815d816c2df" providerId="ADAL" clId="{BFB3E094-8BF5-4C47-A987-6ED201E4E1CA}" dt="2023-02-02T08:10:33.479" v="5562" actId="14100"/>
          <ac:spMkLst>
            <pc:docMk/>
            <pc:sldMk cId="2784125962" sldId="261"/>
            <ac:spMk id="4" creationId="{15090C7B-773C-3C67-E5C3-89F36630C930}"/>
          </ac:spMkLst>
        </pc:spChg>
        <pc:spChg chg="add mod">
          <ac:chgData name="Martin Kadlec" userId="3205de00-6529-47fd-8c15-7815d816c2df" providerId="ADAL" clId="{BFB3E094-8BF5-4C47-A987-6ED201E4E1CA}" dt="2023-02-02T08:43:15.581" v="6432" actId="208"/>
          <ac:spMkLst>
            <pc:docMk/>
            <pc:sldMk cId="2784125962" sldId="261"/>
            <ac:spMk id="7" creationId="{009201B5-5F4F-6333-0206-E3A3549D2655}"/>
          </ac:spMkLst>
        </pc:spChg>
        <pc:spChg chg="mod">
          <ac:chgData name="Martin Kadlec" userId="3205de00-6529-47fd-8c15-7815d816c2df" providerId="ADAL" clId="{BFB3E094-8BF5-4C47-A987-6ED201E4E1CA}" dt="2023-02-02T08:07:42.751" v="5099" actId="5793"/>
          <ac:spMkLst>
            <pc:docMk/>
            <pc:sldMk cId="2784125962" sldId="261"/>
            <ac:spMk id="8" creationId="{CDA6B64C-B8E8-424A-6B07-F91EC1FFDD25}"/>
          </ac:spMkLst>
        </pc:spChg>
        <pc:spChg chg="mod">
          <ac:chgData name="Martin Kadlec" userId="3205de00-6529-47fd-8c15-7815d816c2df" providerId="ADAL" clId="{BFB3E094-8BF5-4C47-A987-6ED201E4E1CA}" dt="2023-02-01T17:48:59.836" v="2792" actId="20577"/>
          <ac:spMkLst>
            <pc:docMk/>
            <pc:sldMk cId="2784125962" sldId="261"/>
            <ac:spMk id="12" creationId="{E7B17FAF-947A-4F5E-95D5-00C38437D07E}"/>
          </ac:spMkLst>
        </pc:spChg>
        <pc:spChg chg="add del mod">
          <ac:chgData name="Martin Kadlec" userId="3205de00-6529-47fd-8c15-7815d816c2df" providerId="ADAL" clId="{BFB3E094-8BF5-4C47-A987-6ED201E4E1CA}" dt="2023-02-02T08:18:51.698" v="5736" actId="478"/>
          <ac:spMkLst>
            <pc:docMk/>
            <pc:sldMk cId="2784125962" sldId="261"/>
            <ac:spMk id="13" creationId="{3E5F1ABF-6AFB-322C-31F0-A3ABE22B7864}"/>
          </ac:spMkLst>
        </pc:spChg>
        <pc:spChg chg="add mod">
          <ac:chgData name="Martin Kadlec" userId="3205de00-6529-47fd-8c15-7815d816c2df" providerId="ADAL" clId="{BFB3E094-8BF5-4C47-A987-6ED201E4E1CA}" dt="2023-02-02T08:19:38.674" v="5746" actId="13822"/>
          <ac:spMkLst>
            <pc:docMk/>
            <pc:sldMk cId="2784125962" sldId="261"/>
            <ac:spMk id="14" creationId="{DEC17D92-5A4F-8F7C-4E0D-97A5739DABB1}"/>
          </ac:spMkLst>
        </pc:spChg>
        <pc:spChg chg="add mod">
          <ac:chgData name="Martin Kadlec" userId="3205de00-6529-47fd-8c15-7815d816c2df" providerId="ADAL" clId="{BFB3E094-8BF5-4C47-A987-6ED201E4E1CA}" dt="2023-02-02T08:19:57.916" v="5749" actId="1076"/>
          <ac:spMkLst>
            <pc:docMk/>
            <pc:sldMk cId="2784125962" sldId="261"/>
            <ac:spMk id="15" creationId="{2E3DA2F2-001D-4E50-4768-92DB69712D3D}"/>
          </ac:spMkLst>
        </pc:spChg>
        <pc:spChg chg="add mod">
          <ac:chgData name="Martin Kadlec" userId="3205de00-6529-47fd-8c15-7815d816c2df" providerId="ADAL" clId="{BFB3E094-8BF5-4C47-A987-6ED201E4E1CA}" dt="2023-02-02T08:20:58.912" v="5757" actId="1076"/>
          <ac:spMkLst>
            <pc:docMk/>
            <pc:sldMk cId="2784125962" sldId="261"/>
            <ac:spMk id="16" creationId="{A737ABB3-EC0F-14BB-918F-3E92BC9148B8}"/>
          </ac:spMkLst>
        </pc:spChg>
        <pc:spChg chg="add mod">
          <ac:chgData name="Martin Kadlec" userId="3205de00-6529-47fd-8c15-7815d816c2df" providerId="ADAL" clId="{BFB3E094-8BF5-4C47-A987-6ED201E4E1CA}" dt="2023-02-02T08:21:13.556" v="5761" actId="1076"/>
          <ac:spMkLst>
            <pc:docMk/>
            <pc:sldMk cId="2784125962" sldId="261"/>
            <ac:spMk id="17" creationId="{6AEE59DB-D8FF-2B5C-80A7-8BBD0D757223}"/>
          </ac:spMkLst>
        </pc:spChg>
        <pc:picChg chg="add mod">
          <ac:chgData name="Martin Kadlec" userId="3205de00-6529-47fd-8c15-7815d816c2df" providerId="ADAL" clId="{BFB3E094-8BF5-4C47-A987-6ED201E4E1CA}" dt="2023-02-02T08:12:32.888" v="5564" actId="1076"/>
          <ac:picMkLst>
            <pc:docMk/>
            <pc:sldMk cId="2784125962" sldId="261"/>
            <ac:picMk id="6" creationId="{6BB4A3E1-A7CB-D5B5-CB32-2E6625612434}"/>
          </ac:picMkLst>
        </pc:picChg>
        <pc:cxnChg chg="add del mod">
          <ac:chgData name="Martin Kadlec" userId="3205de00-6529-47fd-8c15-7815d816c2df" providerId="ADAL" clId="{BFB3E094-8BF5-4C47-A987-6ED201E4E1CA}" dt="2023-02-02T08:18:10.417" v="5722" actId="478"/>
          <ac:cxnSpMkLst>
            <pc:docMk/>
            <pc:sldMk cId="2784125962" sldId="261"/>
            <ac:cxnSpMk id="10" creationId="{D39CDEB2-285F-5BF2-612D-53A420769B56}"/>
          </ac:cxnSpMkLst>
        </pc:cxnChg>
      </pc:sldChg>
      <pc:sldChg chg="modSp add mod">
        <pc:chgData name="Martin Kadlec" userId="3205de00-6529-47fd-8c15-7815d816c2df" providerId="ADAL" clId="{BFB3E094-8BF5-4C47-A987-6ED201E4E1CA}" dt="2023-02-01T17:50:16.384" v="2819" actId="6549"/>
        <pc:sldMkLst>
          <pc:docMk/>
          <pc:sldMk cId="1801175991" sldId="262"/>
        </pc:sldMkLst>
        <pc:spChg chg="mod">
          <ac:chgData name="Martin Kadlec" userId="3205de00-6529-47fd-8c15-7815d816c2df" providerId="ADAL" clId="{BFB3E094-8BF5-4C47-A987-6ED201E4E1CA}" dt="2023-02-01T17:50:16.384" v="2819" actId="6549"/>
          <ac:spMkLst>
            <pc:docMk/>
            <pc:sldMk cId="1801175991" sldId="262"/>
            <ac:spMk id="12" creationId="{E7B17FAF-947A-4F5E-95D5-00C38437D07E}"/>
          </ac:spMkLst>
        </pc:spChg>
      </pc:sldChg>
      <pc:sldChg chg="modSp add mod">
        <pc:chgData name="Martin Kadlec" userId="3205de00-6529-47fd-8c15-7815d816c2df" providerId="ADAL" clId="{BFB3E094-8BF5-4C47-A987-6ED201E4E1CA}" dt="2023-02-02T09:36:56.076" v="6968" actId="20577"/>
        <pc:sldMkLst>
          <pc:docMk/>
          <pc:sldMk cId="2974031285" sldId="263"/>
        </pc:sldMkLst>
        <pc:spChg chg="mod">
          <ac:chgData name="Martin Kadlec" userId="3205de00-6529-47fd-8c15-7815d816c2df" providerId="ADAL" clId="{BFB3E094-8BF5-4C47-A987-6ED201E4E1CA}" dt="2023-02-02T09:36:56.076" v="6968" actId="20577"/>
          <ac:spMkLst>
            <pc:docMk/>
            <pc:sldMk cId="2974031285" sldId="263"/>
            <ac:spMk id="8" creationId="{CDA6B64C-B8E8-424A-6B07-F91EC1FFDD25}"/>
          </ac:spMkLst>
        </pc:spChg>
        <pc:spChg chg="mod">
          <ac:chgData name="Martin Kadlec" userId="3205de00-6529-47fd-8c15-7815d816c2df" providerId="ADAL" clId="{BFB3E094-8BF5-4C47-A987-6ED201E4E1CA}" dt="2023-02-01T17:50:32.678" v="2853" actId="20577"/>
          <ac:spMkLst>
            <pc:docMk/>
            <pc:sldMk cId="2974031285" sldId="263"/>
            <ac:spMk id="12" creationId="{E7B17FAF-947A-4F5E-95D5-00C38437D07E}"/>
          </ac:spMkLst>
        </pc:spChg>
      </pc:sldChg>
      <pc:sldChg chg="modSp add mod">
        <pc:chgData name="Martin Kadlec" userId="3205de00-6529-47fd-8c15-7815d816c2df" providerId="ADAL" clId="{BFB3E094-8BF5-4C47-A987-6ED201E4E1CA}" dt="2023-02-01T17:54:34.930" v="3147" actId="20577"/>
        <pc:sldMkLst>
          <pc:docMk/>
          <pc:sldMk cId="2372550586" sldId="264"/>
        </pc:sldMkLst>
        <pc:spChg chg="mod">
          <ac:chgData name="Martin Kadlec" userId="3205de00-6529-47fd-8c15-7815d816c2df" providerId="ADAL" clId="{BFB3E094-8BF5-4C47-A987-6ED201E4E1CA}" dt="2023-02-01T17:54:34.930" v="3147" actId="20577"/>
          <ac:spMkLst>
            <pc:docMk/>
            <pc:sldMk cId="2372550586" sldId="264"/>
            <ac:spMk id="8" creationId="{CDA6B64C-B8E8-424A-6B07-F91EC1FFDD25}"/>
          </ac:spMkLst>
        </pc:spChg>
        <pc:spChg chg="mod">
          <ac:chgData name="Martin Kadlec" userId="3205de00-6529-47fd-8c15-7815d816c2df" providerId="ADAL" clId="{BFB3E094-8BF5-4C47-A987-6ED201E4E1CA}" dt="2023-02-01T17:54:18.823" v="3140" actId="20577"/>
          <ac:spMkLst>
            <pc:docMk/>
            <pc:sldMk cId="2372550586" sldId="264"/>
            <ac:spMk id="12" creationId="{E7B17FAF-947A-4F5E-95D5-00C38437D07E}"/>
          </ac:spMkLst>
        </pc:spChg>
      </pc:sldChg>
      <pc:sldChg chg="addSp modSp add mod">
        <pc:chgData name="Martin Kadlec" userId="3205de00-6529-47fd-8c15-7815d816c2df" providerId="ADAL" clId="{BFB3E094-8BF5-4C47-A987-6ED201E4E1CA}" dt="2023-02-02T08:40:58.789" v="6334" actId="12789"/>
        <pc:sldMkLst>
          <pc:docMk/>
          <pc:sldMk cId="246482829" sldId="265"/>
        </pc:sldMkLst>
        <pc:spChg chg="add mod">
          <ac:chgData name="Martin Kadlec" userId="3205de00-6529-47fd-8c15-7815d816c2df" providerId="ADAL" clId="{BFB3E094-8BF5-4C47-A987-6ED201E4E1CA}" dt="2023-02-02T08:40:58.789" v="6334" actId="12789"/>
          <ac:spMkLst>
            <pc:docMk/>
            <pc:sldMk cId="246482829" sldId="265"/>
            <ac:spMk id="3" creationId="{990433D6-3F8B-5428-ABD2-46DB081EAE40}"/>
          </ac:spMkLst>
        </pc:spChg>
        <pc:spChg chg="mod">
          <ac:chgData name="Martin Kadlec" userId="3205de00-6529-47fd-8c15-7815d816c2df" providerId="ADAL" clId="{BFB3E094-8BF5-4C47-A987-6ED201E4E1CA}" dt="2023-02-02T08:40:17.839" v="6222" actId="20577"/>
          <ac:spMkLst>
            <pc:docMk/>
            <pc:sldMk cId="246482829" sldId="265"/>
            <ac:spMk id="8" creationId="{CDA6B64C-B8E8-424A-6B07-F91EC1FFDD25}"/>
          </ac:spMkLst>
        </pc:spChg>
        <pc:spChg chg="mod">
          <ac:chgData name="Martin Kadlec" userId="3205de00-6529-47fd-8c15-7815d816c2df" providerId="ADAL" clId="{BFB3E094-8BF5-4C47-A987-6ED201E4E1CA}" dt="2023-02-02T08:35:23.743" v="5819" actId="20577"/>
          <ac:spMkLst>
            <pc:docMk/>
            <pc:sldMk cId="246482829" sldId="265"/>
            <ac:spMk id="12" creationId="{E7B17FAF-947A-4F5E-95D5-00C38437D07E}"/>
          </ac:spMkLst>
        </pc:spChg>
      </pc:sldChg>
    </pc:docChg>
  </pc:docChgLst>
  <pc:docChgLst>
    <pc:chgData name="Martin Kadlec" userId="3205de00-6529-47fd-8c15-7815d816c2df" providerId="ADAL" clId="{62D52150-8B26-4427-B221-F67D6D4BFEEF}"/>
    <pc:docChg chg="undo custSel addSld modSld">
      <pc:chgData name="Martin Kadlec" userId="3205de00-6529-47fd-8c15-7815d816c2df" providerId="ADAL" clId="{62D52150-8B26-4427-B221-F67D6D4BFEEF}" dt="2021-09-13T12:26:43.265" v="3503" actId="20577"/>
      <pc:docMkLst>
        <pc:docMk/>
      </pc:docMkLst>
      <pc:sldChg chg="modSp mod modNotesTx">
        <pc:chgData name="Martin Kadlec" userId="3205de00-6529-47fd-8c15-7815d816c2df" providerId="ADAL" clId="{62D52150-8B26-4427-B221-F67D6D4BFEEF}" dt="2021-09-10T09:05:48.987" v="144" actId="403"/>
        <pc:sldMkLst>
          <pc:docMk/>
          <pc:sldMk cId="0" sldId="256"/>
        </pc:sldMkLst>
        <pc:spChg chg="mod">
          <ac:chgData name="Martin Kadlec" userId="3205de00-6529-47fd-8c15-7815d816c2df" providerId="ADAL" clId="{62D52150-8B26-4427-B221-F67D6D4BFEEF}" dt="2021-09-10T09:05:48.987" v="144" actId="403"/>
          <ac:spMkLst>
            <pc:docMk/>
            <pc:sldMk cId="0" sldId="256"/>
            <ac:spMk id="4" creationId="{4AA6C805-D43D-9246-8F45-F7D14F2D25C7}"/>
          </ac:spMkLst>
        </pc:spChg>
      </pc:sldChg>
      <pc:sldChg chg="addSp delSp modSp mod modNotesTx">
        <pc:chgData name="Martin Kadlec" userId="3205de00-6529-47fd-8c15-7815d816c2df" providerId="ADAL" clId="{62D52150-8B26-4427-B221-F67D6D4BFEEF}" dt="2021-09-10T10:25:19.611" v="1531" actId="20577"/>
        <pc:sldMkLst>
          <pc:docMk/>
          <pc:sldMk cId="0" sldId="257"/>
        </pc:sldMkLst>
        <pc:spChg chg="add del mod">
          <ac:chgData name="Martin Kadlec" userId="3205de00-6529-47fd-8c15-7815d816c2df" providerId="ADAL" clId="{62D52150-8B26-4427-B221-F67D6D4BFEEF}" dt="2021-09-10T09:07:34.124" v="211" actId="478"/>
          <ac:spMkLst>
            <pc:docMk/>
            <pc:sldMk cId="0" sldId="257"/>
            <ac:spMk id="3" creationId="{54EF3501-BD1E-4CFB-9902-65AEA43707EE}"/>
          </ac:spMkLst>
        </pc:spChg>
        <pc:spChg chg="mod">
          <ac:chgData name="Martin Kadlec" userId="3205de00-6529-47fd-8c15-7815d816c2df" providerId="ADAL" clId="{62D52150-8B26-4427-B221-F67D6D4BFEEF}" dt="2021-09-10T09:07:05.666" v="208" actId="20577"/>
          <ac:spMkLst>
            <pc:docMk/>
            <pc:sldMk cId="0" sldId="257"/>
            <ac:spMk id="6" creationId="{00000000-0000-0000-0000-000000000000}"/>
          </ac:spMkLst>
        </pc:spChg>
        <pc:spChg chg="add mod">
          <ac:chgData name="Martin Kadlec" userId="3205de00-6529-47fd-8c15-7815d816c2df" providerId="ADAL" clId="{62D52150-8B26-4427-B221-F67D6D4BFEEF}" dt="2021-09-10T09:08:25.050" v="230" actId="20577"/>
          <ac:spMkLst>
            <pc:docMk/>
            <pc:sldMk cId="0" sldId="257"/>
            <ac:spMk id="12" creationId="{E7B17FAF-947A-4F5E-95D5-00C38437D07E}"/>
          </ac:spMkLst>
        </pc:spChg>
        <pc:spChg chg="add mod">
          <ac:chgData name="Martin Kadlec" userId="3205de00-6529-47fd-8c15-7815d816c2df" providerId="ADAL" clId="{62D52150-8B26-4427-B221-F67D6D4BFEEF}" dt="2021-09-10T10:25:19.611" v="1531" actId="20577"/>
          <ac:spMkLst>
            <pc:docMk/>
            <pc:sldMk cId="0" sldId="257"/>
            <ac:spMk id="13" creationId="{D0B4AA5C-F0E3-4690-AC1F-732F44DAC711}"/>
          </ac:spMkLst>
        </pc:spChg>
        <pc:picChg chg="del">
          <ac:chgData name="Martin Kadlec" userId="3205de00-6529-47fd-8c15-7815d816c2df" providerId="ADAL" clId="{62D52150-8B26-4427-B221-F67D6D4BFEEF}" dt="2021-09-10T09:07:26.455" v="209" actId="478"/>
          <ac:picMkLst>
            <pc:docMk/>
            <pc:sldMk cId="0" sldId="257"/>
            <ac:picMk id="7" creationId="{00000000-0000-0000-0000-000000000000}"/>
          </ac:picMkLst>
        </pc:picChg>
        <pc:picChg chg="del">
          <ac:chgData name="Martin Kadlec" userId="3205de00-6529-47fd-8c15-7815d816c2df" providerId="ADAL" clId="{62D52150-8B26-4427-B221-F67D6D4BFEEF}" dt="2021-09-10T09:07:28.340" v="210" actId="478"/>
          <ac:picMkLst>
            <pc:docMk/>
            <pc:sldMk cId="0" sldId="257"/>
            <ac:picMk id="8" creationId="{00000000-0000-0000-0000-000000000000}"/>
          </ac:picMkLst>
        </pc:picChg>
        <pc:picChg chg="del">
          <ac:chgData name="Martin Kadlec" userId="3205de00-6529-47fd-8c15-7815d816c2df" providerId="ADAL" clId="{62D52150-8B26-4427-B221-F67D6D4BFEEF}" dt="2021-09-10T09:07:36.446" v="212" actId="478"/>
          <ac:picMkLst>
            <pc:docMk/>
            <pc:sldMk cId="0" sldId="257"/>
            <ac:picMk id="9" creationId="{00000000-0000-0000-0000-000000000000}"/>
          </ac:picMkLst>
        </pc:picChg>
        <pc:picChg chg="del">
          <ac:chgData name="Martin Kadlec" userId="3205de00-6529-47fd-8c15-7815d816c2df" providerId="ADAL" clId="{62D52150-8B26-4427-B221-F67D6D4BFEEF}" dt="2021-09-10T09:07:38.337" v="213" actId="478"/>
          <ac:picMkLst>
            <pc:docMk/>
            <pc:sldMk cId="0" sldId="257"/>
            <ac:picMk id="10" creationId="{00000000-0000-0000-0000-000000000000}"/>
          </ac:picMkLst>
        </pc:picChg>
        <pc:picChg chg="del">
          <ac:chgData name="Martin Kadlec" userId="3205de00-6529-47fd-8c15-7815d816c2df" providerId="ADAL" clId="{62D52150-8B26-4427-B221-F67D6D4BFEEF}" dt="2021-09-10T09:07:39.992" v="214" actId="478"/>
          <ac:picMkLst>
            <pc:docMk/>
            <pc:sldMk cId="0" sldId="257"/>
            <ac:picMk id="11" creationId="{00000000-0000-0000-0000-000000000000}"/>
          </ac:picMkLst>
        </pc:picChg>
      </pc:sldChg>
      <pc:sldChg chg="addSp delSp modSp add mod modNotesTx">
        <pc:chgData name="Martin Kadlec" userId="3205de00-6529-47fd-8c15-7815d816c2df" providerId="ADAL" clId="{62D52150-8B26-4427-B221-F67D6D4BFEEF}" dt="2021-09-10T10:29:00.820" v="1677" actId="20577"/>
        <pc:sldMkLst>
          <pc:docMk/>
          <pc:sldMk cId="2976999882" sldId="289"/>
        </pc:sldMkLst>
        <pc:spChg chg="add mod">
          <ac:chgData name="Martin Kadlec" userId="3205de00-6529-47fd-8c15-7815d816c2df" providerId="ADAL" clId="{62D52150-8B26-4427-B221-F67D6D4BFEEF}" dt="2021-09-10T10:29:00.820" v="1677" actId="20577"/>
          <ac:spMkLst>
            <pc:docMk/>
            <pc:sldMk cId="2976999882" sldId="289"/>
            <ac:spMk id="4" creationId="{AAC727E1-7EDE-4571-9EFC-3989AE5481A0}"/>
          </ac:spMkLst>
        </pc:spChg>
        <pc:spChg chg="add mod">
          <ac:chgData name="Martin Kadlec" userId="3205de00-6529-47fd-8c15-7815d816c2df" providerId="ADAL" clId="{62D52150-8B26-4427-B221-F67D6D4BFEEF}" dt="2021-09-10T10:19:57.876" v="1499" actId="1076"/>
          <ac:spMkLst>
            <pc:docMk/>
            <pc:sldMk cId="2976999882" sldId="289"/>
            <ac:spMk id="9" creationId="{71168856-0951-46A4-912E-5E20B23F1E1C}"/>
          </ac:spMkLst>
        </pc:spChg>
        <pc:spChg chg="add del mod">
          <ac:chgData name="Martin Kadlec" userId="3205de00-6529-47fd-8c15-7815d816c2df" providerId="ADAL" clId="{62D52150-8B26-4427-B221-F67D6D4BFEEF}" dt="2021-09-10T10:19:28.111" v="1491"/>
          <ac:spMkLst>
            <pc:docMk/>
            <pc:sldMk cId="2976999882" sldId="289"/>
            <ac:spMk id="10" creationId="{644570F8-594D-41C1-97CE-EEAAF1535ECE}"/>
          </ac:spMkLst>
        </pc:spChg>
        <pc:spChg chg="mod">
          <ac:chgData name="Martin Kadlec" userId="3205de00-6529-47fd-8c15-7815d816c2df" providerId="ADAL" clId="{62D52150-8B26-4427-B221-F67D6D4BFEEF}" dt="2021-09-10T09:39:53.010" v="616" actId="20577"/>
          <ac:spMkLst>
            <pc:docMk/>
            <pc:sldMk cId="2976999882" sldId="289"/>
            <ac:spMk id="12" creationId="{E7B17FAF-947A-4F5E-95D5-00C38437D07E}"/>
          </ac:spMkLst>
        </pc:spChg>
        <pc:spChg chg="mod">
          <ac:chgData name="Martin Kadlec" userId="3205de00-6529-47fd-8c15-7815d816c2df" providerId="ADAL" clId="{62D52150-8B26-4427-B221-F67D6D4BFEEF}" dt="2021-09-10T10:27:45.240" v="1663" actId="20577"/>
          <ac:spMkLst>
            <pc:docMk/>
            <pc:sldMk cId="2976999882" sldId="289"/>
            <ac:spMk id="13" creationId="{D0B4AA5C-F0E3-4690-AC1F-732F44DAC711}"/>
          </ac:spMkLst>
        </pc:spChg>
        <pc:picChg chg="add mod">
          <ac:chgData name="Martin Kadlec" userId="3205de00-6529-47fd-8c15-7815d816c2df" providerId="ADAL" clId="{62D52150-8B26-4427-B221-F67D6D4BFEEF}" dt="2021-09-10T10:12:39.118" v="1221" actId="1076"/>
          <ac:picMkLst>
            <pc:docMk/>
            <pc:sldMk cId="2976999882" sldId="289"/>
            <ac:picMk id="3" creationId="{B605CF4F-89EF-4A6F-8B13-2B899D88E7C9}"/>
          </ac:picMkLst>
        </pc:picChg>
      </pc:sldChg>
      <pc:sldChg chg="addSp delSp modSp add mod">
        <pc:chgData name="Martin Kadlec" userId="3205de00-6529-47fd-8c15-7815d816c2df" providerId="ADAL" clId="{62D52150-8B26-4427-B221-F67D6D4BFEEF}" dt="2021-09-10T11:23:02.021" v="2156" actId="208"/>
        <pc:sldMkLst>
          <pc:docMk/>
          <pc:sldMk cId="2558710713" sldId="290"/>
        </pc:sldMkLst>
        <pc:spChg chg="add del">
          <ac:chgData name="Martin Kadlec" userId="3205de00-6529-47fd-8c15-7815d816c2df" providerId="ADAL" clId="{62D52150-8B26-4427-B221-F67D6D4BFEEF}" dt="2021-09-10T10:52:37.861" v="1913" actId="478"/>
          <ac:spMkLst>
            <pc:docMk/>
            <pc:sldMk cId="2558710713" sldId="290"/>
            <ac:spMk id="2" creationId="{38BA0C70-6BF7-4287-A1B3-42D5DF38D2F2}"/>
          </ac:spMkLst>
        </pc:spChg>
        <pc:spChg chg="add del mod">
          <ac:chgData name="Martin Kadlec" userId="3205de00-6529-47fd-8c15-7815d816c2df" providerId="ADAL" clId="{62D52150-8B26-4427-B221-F67D6D4BFEEF}" dt="2021-09-10T11:20:38.757" v="2107" actId="478"/>
          <ac:spMkLst>
            <pc:docMk/>
            <pc:sldMk cId="2558710713" sldId="290"/>
            <ac:spMk id="4" creationId="{820809BF-36C0-43D3-98F5-740C4974E6BF}"/>
          </ac:spMkLst>
        </pc:spChg>
        <pc:spChg chg="add del mod">
          <ac:chgData name="Martin Kadlec" userId="3205de00-6529-47fd-8c15-7815d816c2df" providerId="ADAL" clId="{62D52150-8B26-4427-B221-F67D6D4BFEEF}" dt="2021-09-10T10:54:22.207" v="1925" actId="478"/>
          <ac:spMkLst>
            <pc:docMk/>
            <pc:sldMk cId="2558710713" sldId="290"/>
            <ac:spMk id="7" creationId="{31277AA7-01C4-4054-A360-865E32D24381}"/>
          </ac:spMkLst>
        </pc:spChg>
        <pc:spChg chg="add del mod">
          <ac:chgData name="Martin Kadlec" userId="3205de00-6529-47fd-8c15-7815d816c2df" providerId="ADAL" clId="{62D52150-8B26-4427-B221-F67D6D4BFEEF}" dt="2021-09-10T11:20:51.428" v="2112" actId="478"/>
          <ac:spMkLst>
            <pc:docMk/>
            <pc:sldMk cId="2558710713" sldId="290"/>
            <ac:spMk id="8" creationId="{0956F7B8-CE2E-4040-B1E2-7742A0A6C037}"/>
          </ac:spMkLst>
        </pc:spChg>
        <pc:spChg chg="del mod">
          <ac:chgData name="Martin Kadlec" userId="3205de00-6529-47fd-8c15-7815d816c2df" providerId="ADAL" clId="{62D52150-8B26-4427-B221-F67D6D4BFEEF}" dt="2021-09-10T11:01:14.045" v="2003" actId="478"/>
          <ac:spMkLst>
            <pc:docMk/>
            <pc:sldMk cId="2558710713" sldId="290"/>
            <ac:spMk id="9" creationId="{71168856-0951-46A4-912E-5E20B23F1E1C}"/>
          </ac:spMkLst>
        </pc:spChg>
        <pc:spChg chg="add del mod">
          <ac:chgData name="Martin Kadlec" userId="3205de00-6529-47fd-8c15-7815d816c2df" providerId="ADAL" clId="{62D52150-8B26-4427-B221-F67D6D4BFEEF}" dt="2021-09-10T11:20:38.757" v="2107" actId="478"/>
          <ac:spMkLst>
            <pc:docMk/>
            <pc:sldMk cId="2558710713" sldId="290"/>
            <ac:spMk id="11" creationId="{188E4C17-EAFA-4E6F-9919-F4834940016D}"/>
          </ac:spMkLst>
        </pc:spChg>
        <pc:spChg chg="mod">
          <ac:chgData name="Martin Kadlec" userId="3205de00-6529-47fd-8c15-7815d816c2df" providerId="ADAL" clId="{62D52150-8B26-4427-B221-F67D6D4BFEEF}" dt="2021-09-10T10:26:01.619" v="1562" actId="20577"/>
          <ac:spMkLst>
            <pc:docMk/>
            <pc:sldMk cId="2558710713" sldId="290"/>
            <ac:spMk id="12" creationId="{E7B17FAF-947A-4F5E-95D5-00C38437D07E}"/>
          </ac:spMkLst>
        </pc:spChg>
        <pc:spChg chg="mod">
          <ac:chgData name="Martin Kadlec" userId="3205de00-6529-47fd-8c15-7815d816c2df" providerId="ADAL" clId="{62D52150-8B26-4427-B221-F67D6D4BFEEF}" dt="2021-09-10T11:11:02.485" v="2102" actId="1076"/>
          <ac:spMkLst>
            <pc:docMk/>
            <pc:sldMk cId="2558710713" sldId="290"/>
            <ac:spMk id="13" creationId="{D0B4AA5C-F0E3-4690-AC1F-732F44DAC711}"/>
          </ac:spMkLst>
        </pc:spChg>
        <pc:spChg chg="add del mod">
          <ac:chgData name="Martin Kadlec" userId="3205de00-6529-47fd-8c15-7815d816c2df" providerId="ADAL" clId="{62D52150-8B26-4427-B221-F67D6D4BFEEF}" dt="2021-09-10T11:20:49.816" v="2111" actId="478"/>
          <ac:spMkLst>
            <pc:docMk/>
            <pc:sldMk cId="2558710713" sldId="290"/>
            <ac:spMk id="14" creationId="{A45EA2C3-B891-41DA-8544-BF168C4C73CF}"/>
          </ac:spMkLst>
        </pc:spChg>
        <pc:spChg chg="add del mod">
          <ac:chgData name="Martin Kadlec" userId="3205de00-6529-47fd-8c15-7815d816c2df" providerId="ADAL" clId="{62D52150-8B26-4427-B221-F67D6D4BFEEF}" dt="2021-09-10T11:20:38.757" v="2107" actId="478"/>
          <ac:spMkLst>
            <pc:docMk/>
            <pc:sldMk cId="2558710713" sldId="290"/>
            <ac:spMk id="15" creationId="{03AF833C-2FEF-4F9A-8F67-5B02D6678508}"/>
          </ac:spMkLst>
        </pc:spChg>
        <pc:spChg chg="add del mod">
          <ac:chgData name="Martin Kadlec" userId="3205de00-6529-47fd-8c15-7815d816c2df" providerId="ADAL" clId="{62D52150-8B26-4427-B221-F67D6D4BFEEF}" dt="2021-09-10T11:20:38.757" v="2107" actId="478"/>
          <ac:spMkLst>
            <pc:docMk/>
            <pc:sldMk cId="2558710713" sldId="290"/>
            <ac:spMk id="16" creationId="{F0FB53EC-D6A0-439B-9B3A-254D374EF1BF}"/>
          </ac:spMkLst>
        </pc:spChg>
        <pc:spChg chg="add del mod">
          <ac:chgData name="Martin Kadlec" userId="3205de00-6529-47fd-8c15-7815d816c2df" providerId="ADAL" clId="{62D52150-8B26-4427-B221-F67D6D4BFEEF}" dt="2021-09-10T11:20:38.757" v="2107" actId="478"/>
          <ac:spMkLst>
            <pc:docMk/>
            <pc:sldMk cId="2558710713" sldId="290"/>
            <ac:spMk id="17" creationId="{5624CFF9-20AB-4F9E-9F01-9A91F7198A31}"/>
          </ac:spMkLst>
        </pc:spChg>
        <pc:spChg chg="add del mod">
          <ac:chgData name="Martin Kadlec" userId="3205de00-6529-47fd-8c15-7815d816c2df" providerId="ADAL" clId="{62D52150-8B26-4427-B221-F67D6D4BFEEF}" dt="2021-09-10T11:20:53.352" v="2114" actId="478"/>
          <ac:spMkLst>
            <pc:docMk/>
            <pc:sldMk cId="2558710713" sldId="290"/>
            <ac:spMk id="18" creationId="{D8CD7E70-DCF5-4515-A982-8E95B6E95924}"/>
          </ac:spMkLst>
        </pc:spChg>
        <pc:spChg chg="add del mod">
          <ac:chgData name="Martin Kadlec" userId="3205de00-6529-47fd-8c15-7815d816c2df" providerId="ADAL" clId="{62D52150-8B26-4427-B221-F67D6D4BFEEF}" dt="2021-09-10T11:20:38.757" v="2107" actId="478"/>
          <ac:spMkLst>
            <pc:docMk/>
            <pc:sldMk cId="2558710713" sldId="290"/>
            <ac:spMk id="19" creationId="{A3966D14-825E-4172-8D96-2BE95830313B}"/>
          </ac:spMkLst>
        </pc:spChg>
        <pc:spChg chg="add del mod">
          <ac:chgData name="Martin Kadlec" userId="3205de00-6529-47fd-8c15-7815d816c2df" providerId="ADAL" clId="{62D52150-8B26-4427-B221-F67D6D4BFEEF}" dt="2021-09-10T11:20:38.757" v="2107" actId="478"/>
          <ac:spMkLst>
            <pc:docMk/>
            <pc:sldMk cId="2558710713" sldId="290"/>
            <ac:spMk id="20" creationId="{D02B38D7-E3F0-430C-B827-E8F32D9988B0}"/>
          </ac:spMkLst>
        </pc:spChg>
        <pc:spChg chg="add del mod">
          <ac:chgData name="Martin Kadlec" userId="3205de00-6529-47fd-8c15-7815d816c2df" providerId="ADAL" clId="{62D52150-8B26-4427-B221-F67D6D4BFEEF}" dt="2021-09-10T11:10:58.244" v="2100" actId="478"/>
          <ac:spMkLst>
            <pc:docMk/>
            <pc:sldMk cId="2558710713" sldId="290"/>
            <ac:spMk id="21" creationId="{07A17F74-8A3D-4353-AEE4-88DA35EED82D}"/>
          </ac:spMkLst>
        </pc:spChg>
        <pc:spChg chg="add del mod">
          <ac:chgData name="Martin Kadlec" userId="3205de00-6529-47fd-8c15-7815d816c2df" providerId="ADAL" clId="{62D52150-8B26-4427-B221-F67D6D4BFEEF}" dt="2021-09-10T11:20:38.757" v="2107" actId="478"/>
          <ac:spMkLst>
            <pc:docMk/>
            <pc:sldMk cId="2558710713" sldId="290"/>
            <ac:spMk id="22" creationId="{7F59EF4B-5A25-4E71-8CF0-7D6BD52E6D22}"/>
          </ac:spMkLst>
        </pc:spChg>
        <pc:spChg chg="add del mod">
          <ac:chgData name="Martin Kadlec" userId="3205de00-6529-47fd-8c15-7815d816c2df" providerId="ADAL" clId="{62D52150-8B26-4427-B221-F67D6D4BFEEF}" dt="2021-09-10T11:20:38.757" v="2107" actId="478"/>
          <ac:spMkLst>
            <pc:docMk/>
            <pc:sldMk cId="2558710713" sldId="290"/>
            <ac:spMk id="23" creationId="{56306827-23C1-463E-914D-DA8EF9DCE129}"/>
          </ac:spMkLst>
        </pc:spChg>
        <pc:spChg chg="add del mod">
          <ac:chgData name="Martin Kadlec" userId="3205de00-6529-47fd-8c15-7815d816c2df" providerId="ADAL" clId="{62D52150-8B26-4427-B221-F67D6D4BFEEF}" dt="2021-09-10T11:20:38.757" v="2107" actId="478"/>
          <ac:spMkLst>
            <pc:docMk/>
            <pc:sldMk cId="2558710713" sldId="290"/>
            <ac:spMk id="24" creationId="{C11575F9-50A1-41FA-947B-19329551C4AC}"/>
          </ac:spMkLst>
        </pc:spChg>
        <pc:spChg chg="add del mod">
          <ac:chgData name="Martin Kadlec" userId="3205de00-6529-47fd-8c15-7815d816c2df" providerId="ADAL" clId="{62D52150-8B26-4427-B221-F67D6D4BFEEF}" dt="2021-09-10T11:20:38.757" v="2107" actId="478"/>
          <ac:spMkLst>
            <pc:docMk/>
            <pc:sldMk cId="2558710713" sldId="290"/>
            <ac:spMk id="25" creationId="{3065A879-07B5-4403-9CDE-7CF22C1FA265}"/>
          </ac:spMkLst>
        </pc:spChg>
        <pc:spChg chg="add del mod">
          <ac:chgData name="Martin Kadlec" userId="3205de00-6529-47fd-8c15-7815d816c2df" providerId="ADAL" clId="{62D52150-8B26-4427-B221-F67D6D4BFEEF}" dt="2021-09-10T11:20:38.757" v="2107" actId="478"/>
          <ac:spMkLst>
            <pc:docMk/>
            <pc:sldMk cId="2558710713" sldId="290"/>
            <ac:spMk id="26" creationId="{317A2A09-8D4E-4117-A5D3-F5A0E321D5A4}"/>
          </ac:spMkLst>
        </pc:spChg>
        <pc:spChg chg="add del mod">
          <ac:chgData name="Martin Kadlec" userId="3205de00-6529-47fd-8c15-7815d816c2df" providerId="ADAL" clId="{62D52150-8B26-4427-B221-F67D6D4BFEEF}" dt="2021-09-10T11:05:52.736" v="2052" actId="478"/>
          <ac:spMkLst>
            <pc:docMk/>
            <pc:sldMk cId="2558710713" sldId="290"/>
            <ac:spMk id="27" creationId="{D3C96AF5-5367-48BE-B5B8-6FEB7A801494}"/>
          </ac:spMkLst>
        </pc:spChg>
        <pc:spChg chg="add del mod">
          <ac:chgData name="Martin Kadlec" userId="3205de00-6529-47fd-8c15-7815d816c2df" providerId="ADAL" clId="{62D52150-8B26-4427-B221-F67D6D4BFEEF}" dt="2021-09-10T11:06:17.180" v="2055" actId="478"/>
          <ac:spMkLst>
            <pc:docMk/>
            <pc:sldMk cId="2558710713" sldId="290"/>
            <ac:spMk id="28" creationId="{4794E4DE-CA0B-4BF2-8E07-5A62BFF605D0}"/>
          </ac:spMkLst>
        </pc:spChg>
        <pc:spChg chg="add del mod">
          <ac:chgData name="Martin Kadlec" userId="3205de00-6529-47fd-8c15-7815d816c2df" providerId="ADAL" clId="{62D52150-8B26-4427-B221-F67D6D4BFEEF}" dt="2021-09-10T11:20:46.098" v="2109" actId="478"/>
          <ac:spMkLst>
            <pc:docMk/>
            <pc:sldMk cId="2558710713" sldId="290"/>
            <ac:spMk id="29" creationId="{CFA0EF0E-8771-42EA-B053-8653DC80F75A}"/>
          </ac:spMkLst>
        </pc:spChg>
        <pc:spChg chg="add del mod">
          <ac:chgData name="Martin Kadlec" userId="3205de00-6529-47fd-8c15-7815d816c2df" providerId="ADAL" clId="{62D52150-8B26-4427-B221-F67D6D4BFEEF}" dt="2021-09-10T11:20:38.757" v="2107" actId="478"/>
          <ac:spMkLst>
            <pc:docMk/>
            <pc:sldMk cId="2558710713" sldId="290"/>
            <ac:spMk id="30" creationId="{2CBF21DB-0673-4AD3-9541-BAC1E4896F44}"/>
          </ac:spMkLst>
        </pc:spChg>
        <pc:spChg chg="add del mod">
          <ac:chgData name="Martin Kadlec" userId="3205de00-6529-47fd-8c15-7815d816c2df" providerId="ADAL" clId="{62D52150-8B26-4427-B221-F67D6D4BFEEF}" dt="2021-09-10T11:06:24.100" v="2056" actId="478"/>
          <ac:spMkLst>
            <pc:docMk/>
            <pc:sldMk cId="2558710713" sldId="290"/>
            <ac:spMk id="31" creationId="{30CA2158-A9E8-4CF5-A17D-D54E214B2266}"/>
          </ac:spMkLst>
        </pc:spChg>
        <pc:spChg chg="add del mod">
          <ac:chgData name="Martin Kadlec" userId="3205de00-6529-47fd-8c15-7815d816c2df" providerId="ADAL" clId="{62D52150-8B26-4427-B221-F67D6D4BFEEF}" dt="2021-09-10T11:20:38.757" v="2107" actId="478"/>
          <ac:spMkLst>
            <pc:docMk/>
            <pc:sldMk cId="2558710713" sldId="290"/>
            <ac:spMk id="32" creationId="{723704B5-EBC3-476F-969F-437646FA3F26}"/>
          </ac:spMkLst>
        </pc:spChg>
        <pc:spChg chg="add del mod">
          <ac:chgData name="Martin Kadlec" userId="3205de00-6529-47fd-8c15-7815d816c2df" providerId="ADAL" clId="{62D52150-8B26-4427-B221-F67D6D4BFEEF}" dt="2021-09-10T11:20:38.757" v="2107" actId="478"/>
          <ac:spMkLst>
            <pc:docMk/>
            <pc:sldMk cId="2558710713" sldId="290"/>
            <ac:spMk id="33" creationId="{D7118B8E-3ADD-429D-9659-A4F4132145FF}"/>
          </ac:spMkLst>
        </pc:spChg>
        <pc:spChg chg="add del mod">
          <ac:chgData name="Martin Kadlec" userId="3205de00-6529-47fd-8c15-7815d816c2df" providerId="ADAL" clId="{62D52150-8B26-4427-B221-F67D6D4BFEEF}" dt="2021-09-10T11:20:41.064" v="2108" actId="478"/>
          <ac:spMkLst>
            <pc:docMk/>
            <pc:sldMk cId="2558710713" sldId="290"/>
            <ac:spMk id="34" creationId="{4B94CC7E-500B-41EA-81CE-C2799BED1408}"/>
          </ac:spMkLst>
        </pc:spChg>
        <pc:spChg chg="add del mod">
          <ac:chgData name="Martin Kadlec" userId="3205de00-6529-47fd-8c15-7815d816c2df" providerId="ADAL" clId="{62D52150-8B26-4427-B221-F67D6D4BFEEF}" dt="2021-09-10T11:20:47.875" v="2110" actId="478"/>
          <ac:spMkLst>
            <pc:docMk/>
            <pc:sldMk cId="2558710713" sldId="290"/>
            <ac:spMk id="35" creationId="{430A8D1C-19C7-4529-91C6-80E2A4AB44BC}"/>
          </ac:spMkLst>
        </pc:spChg>
        <pc:spChg chg="add mod">
          <ac:chgData name="Martin Kadlec" userId="3205de00-6529-47fd-8c15-7815d816c2df" providerId="ADAL" clId="{62D52150-8B26-4427-B221-F67D6D4BFEEF}" dt="2021-09-10T11:22:47.240" v="2154" actId="20577"/>
          <ac:spMkLst>
            <pc:docMk/>
            <pc:sldMk cId="2558710713" sldId="290"/>
            <ac:spMk id="47" creationId="{F7869DF6-1C6B-4725-B11C-E4B6C7EDF175}"/>
          </ac:spMkLst>
        </pc:spChg>
        <pc:picChg chg="del mod">
          <ac:chgData name="Martin Kadlec" userId="3205de00-6529-47fd-8c15-7815d816c2df" providerId="ADAL" clId="{62D52150-8B26-4427-B221-F67D6D4BFEEF}" dt="2021-09-10T10:34:36.873" v="1679" actId="478"/>
          <ac:picMkLst>
            <pc:docMk/>
            <pc:sldMk cId="2558710713" sldId="290"/>
            <ac:picMk id="3" creationId="{B605CF4F-89EF-4A6F-8B13-2B899D88E7C9}"/>
          </ac:picMkLst>
        </pc:picChg>
        <pc:picChg chg="add mod">
          <ac:chgData name="Martin Kadlec" userId="3205de00-6529-47fd-8c15-7815d816c2df" providerId="ADAL" clId="{62D52150-8B26-4427-B221-F67D6D4BFEEF}" dt="2021-09-10T11:04:40.346" v="2041" actId="14100"/>
          <ac:picMkLst>
            <pc:docMk/>
            <pc:sldMk cId="2558710713" sldId="290"/>
            <ac:picMk id="10" creationId="{2B0C9523-EA6D-41F1-AB29-4FF160F27CFA}"/>
          </ac:picMkLst>
        </pc:picChg>
        <pc:cxnChg chg="add del mod">
          <ac:chgData name="Martin Kadlec" userId="3205de00-6529-47fd-8c15-7815d816c2df" providerId="ADAL" clId="{62D52150-8B26-4427-B221-F67D6D4BFEEF}" dt="2021-09-10T11:20:33.066" v="2106" actId="478"/>
          <ac:cxnSpMkLst>
            <pc:docMk/>
            <pc:sldMk cId="2558710713" sldId="290"/>
            <ac:cxnSpMk id="37" creationId="{64958842-BC3F-462F-97D3-4271A9F79F4D}"/>
          </ac:cxnSpMkLst>
        </pc:cxnChg>
        <pc:cxnChg chg="add del mod">
          <ac:chgData name="Martin Kadlec" userId="3205de00-6529-47fd-8c15-7815d816c2df" providerId="ADAL" clId="{62D52150-8B26-4427-B221-F67D6D4BFEEF}" dt="2021-09-10T11:21:30.490" v="2120" actId="478"/>
          <ac:cxnSpMkLst>
            <pc:docMk/>
            <pc:sldMk cId="2558710713" sldId="290"/>
            <ac:cxnSpMk id="39" creationId="{5B2F3129-317E-4781-886F-3E18DBF6281F}"/>
          </ac:cxnSpMkLst>
        </pc:cxnChg>
        <pc:cxnChg chg="add mod">
          <ac:chgData name="Martin Kadlec" userId="3205de00-6529-47fd-8c15-7815d816c2df" providerId="ADAL" clId="{62D52150-8B26-4427-B221-F67D6D4BFEEF}" dt="2021-09-10T11:22:39.609" v="2148" actId="208"/>
          <ac:cxnSpMkLst>
            <pc:docMk/>
            <pc:sldMk cId="2558710713" sldId="290"/>
            <ac:cxnSpMk id="45" creationId="{F17569F5-F57C-4BA7-BA4A-0C5853A548CF}"/>
          </ac:cxnSpMkLst>
        </pc:cxnChg>
        <pc:cxnChg chg="add mod">
          <ac:chgData name="Martin Kadlec" userId="3205de00-6529-47fd-8c15-7815d816c2df" providerId="ADAL" clId="{62D52150-8B26-4427-B221-F67D6D4BFEEF}" dt="2021-09-10T11:23:02.021" v="2156" actId="208"/>
          <ac:cxnSpMkLst>
            <pc:docMk/>
            <pc:sldMk cId="2558710713" sldId="290"/>
            <ac:cxnSpMk id="48" creationId="{AE96ADE4-6721-4AC6-9B2D-E6E53DAAC5FD}"/>
          </ac:cxnSpMkLst>
        </pc:cxnChg>
      </pc:sldChg>
      <pc:sldChg chg="add">
        <pc:chgData name="Martin Kadlec" userId="3205de00-6529-47fd-8c15-7815d816c2df" providerId="ADAL" clId="{62D52150-8B26-4427-B221-F67D6D4BFEEF}" dt="2021-09-10T11:20:28.107" v="2105"/>
        <pc:sldMkLst>
          <pc:docMk/>
          <pc:sldMk cId="603872566" sldId="291"/>
        </pc:sldMkLst>
      </pc:sldChg>
      <pc:sldChg chg="addSp delSp modSp add mod">
        <pc:chgData name="Martin Kadlec" userId="3205de00-6529-47fd-8c15-7815d816c2df" providerId="ADAL" clId="{62D52150-8B26-4427-B221-F67D6D4BFEEF}" dt="2021-09-10T11:32:11.802" v="2325" actId="207"/>
        <pc:sldMkLst>
          <pc:docMk/>
          <pc:sldMk cId="1737121579" sldId="292"/>
        </pc:sldMkLst>
        <pc:spChg chg="mod">
          <ac:chgData name="Martin Kadlec" userId="3205de00-6529-47fd-8c15-7815d816c2df" providerId="ADAL" clId="{62D52150-8B26-4427-B221-F67D6D4BFEEF}" dt="2021-09-10T11:25:12.506" v="2221" actId="20577"/>
          <ac:spMkLst>
            <pc:docMk/>
            <pc:sldMk cId="1737121579" sldId="292"/>
            <ac:spMk id="12" creationId="{E7B17FAF-947A-4F5E-95D5-00C38437D07E}"/>
          </ac:spMkLst>
        </pc:spChg>
        <pc:spChg chg="mod">
          <ac:chgData name="Martin Kadlec" userId="3205de00-6529-47fd-8c15-7815d816c2df" providerId="ADAL" clId="{62D52150-8B26-4427-B221-F67D6D4BFEEF}" dt="2021-09-10T11:32:11.802" v="2325" actId="207"/>
          <ac:spMkLst>
            <pc:docMk/>
            <pc:sldMk cId="1737121579" sldId="292"/>
            <ac:spMk id="13" creationId="{D0B4AA5C-F0E3-4690-AC1F-732F44DAC711}"/>
          </ac:spMkLst>
        </pc:spChg>
        <pc:spChg chg="del">
          <ac:chgData name="Martin Kadlec" userId="3205de00-6529-47fd-8c15-7815d816c2df" providerId="ADAL" clId="{62D52150-8B26-4427-B221-F67D6D4BFEEF}" dt="2021-09-10T11:25:20.954" v="2224" actId="478"/>
          <ac:spMkLst>
            <pc:docMk/>
            <pc:sldMk cId="1737121579" sldId="292"/>
            <ac:spMk id="47" creationId="{F7869DF6-1C6B-4725-B11C-E4B6C7EDF175}"/>
          </ac:spMkLst>
        </pc:spChg>
        <pc:picChg chg="add mod">
          <ac:chgData name="Martin Kadlec" userId="3205de00-6529-47fd-8c15-7815d816c2df" providerId="ADAL" clId="{62D52150-8B26-4427-B221-F67D6D4BFEEF}" dt="2021-09-10T11:31:56.060" v="2324" actId="14100"/>
          <ac:picMkLst>
            <pc:docMk/>
            <pc:sldMk cId="1737121579" sldId="292"/>
            <ac:picMk id="3" creationId="{3DE55C6B-C3D1-4A4F-8D94-FDB8CCEE8531}"/>
          </ac:picMkLst>
        </pc:picChg>
        <pc:picChg chg="del mod">
          <ac:chgData name="Martin Kadlec" userId="3205de00-6529-47fd-8c15-7815d816c2df" providerId="ADAL" clId="{62D52150-8B26-4427-B221-F67D6D4BFEEF}" dt="2021-09-10T11:26:50.312" v="2226" actId="478"/>
          <ac:picMkLst>
            <pc:docMk/>
            <pc:sldMk cId="1737121579" sldId="292"/>
            <ac:picMk id="10" creationId="{2B0C9523-EA6D-41F1-AB29-4FF160F27CFA}"/>
          </ac:picMkLst>
        </pc:picChg>
        <pc:cxnChg chg="del">
          <ac:chgData name="Martin Kadlec" userId="3205de00-6529-47fd-8c15-7815d816c2df" providerId="ADAL" clId="{62D52150-8B26-4427-B221-F67D6D4BFEEF}" dt="2021-09-10T11:25:17.862" v="2223" actId="478"/>
          <ac:cxnSpMkLst>
            <pc:docMk/>
            <pc:sldMk cId="1737121579" sldId="292"/>
            <ac:cxnSpMk id="45" creationId="{F17569F5-F57C-4BA7-BA4A-0C5853A548CF}"/>
          </ac:cxnSpMkLst>
        </pc:cxnChg>
        <pc:cxnChg chg="del">
          <ac:chgData name="Martin Kadlec" userId="3205de00-6529-47fd-8c15-7815d816c2df" providerId="ADAL" clId="{62D52150-8B26-4427-B221-F67D6D4BFEEF}" dt="2021-09-10T11:25:22.893" v="2225" actId="478"/>
          <ac:cxnSpMkLst>
            <pc:docMk/>
            <pc:sldMk cId="1737121579" sldId="292"/>
            <ac:cxnSpMk id="48" creationId="{AE96ADE4-6721-4AC6-9B2D-E6E53DAAC5FD}"/>
          </ac:cxnSpMkLst>
        </pc:cxnChg>
      </pc:sldChg>
      <pc:sldChg chg="addSp delSp modSp add mod">
        <pc:chgData name="Martin Kadlec" userId="3205de00-6529-47fd-8c15-7815d816c2df" providerId="ADAL" clId="{62D52150-8B26-4427-B221-F67D6D4BFEEF}" dt="2021-09-12T12:25:03.358" v="2937"/>
        <pc:sldMkLst>
          <pc:docMk/>
          <pc:sldMk cId="520456011" sldId="293"/>
        </pc:sldMkLst>
        <pc:spChg chg="mod">
          <ac:chgData name="Martin Kadlec" userId="3205de00-6529-47fd-8c15-7815d816c2df" providerId="ADAL" clId="{62D52150-8B26-4427-B221-F67D6D4BFEEF}" dt="2021-09-10T11:33:23.491" v="2378" actId="20577"/>
          <ac:spMkLst>
            <pc:docMk/>
            <pc:sldMk cId="520456011" sldId="293"/>
            <ac:spMk id="12" creationId="{E7B17FAF-947A-4F5E-95D5-00C38437D07E}"/>
          </ac:spMkLst>
        </pc:spChg>
        <pc:spChg chg="mod">
          <ac:chgData name="Martin Kadlec" userId="3205de00-6529-47fd-8c15-7815d816c2df" providerId="ADAL" clId="{62D52150-8B26-4427-B221-F67D6D4BFEEF}" dt="2021-09-10T12:29:57.116" v="2572" actId="113"/>
          <ac:spMkLst>
            <pc:docMk/>
            <pc:sldMk cId="520456011" sldId="293"/>
            <ac:spMk id="13" creationId="{D0B4AA5C-F0E3-4690-AC1F-732F44DAC711}"/>
          </ac:spMkLst>
        </pc:spChg>
        <pc:picChg chg="del">
          <ac:chgData name="Martin Kadlec" userId="3205de00-6529-47fd-8c15-7815d816c2df" providerId="ADAL" clId="{62D52150-8B26-4427-B221-F67D6D4BFEEF}" dt="2021-09-10T12:28:02.753" v="2455" actId="478"/>
          <ac:picMkLst>
            <pc:docMk/>
            <pc:sldMk cId="520456011" sldId="293"/>
            <ac:picMk id="3" creationId="{3DE55C6B-C3D1-4A4F-8D94-FDB8CCEE8531}"/>
          </ac:picMkLst>
        </pc:picChg>
        <pc:picChg chg="add mod">
          <ac:chgData name="Martin Kadlec" userId="3205de00-6529-47fd-8c15-7815d816c2df" providerId="ADAL" clId="{62D52150-8B26-4427-B221-F67D6D4BFEEF}" dt="2021-09-12T12:24:31.564" v="2932" actId="14100"/>
          <ac:picMkLst>
            <pc:docMk/>
            <pc:sldMk cId="520456011" sldId="293"/>
            <ac:picMk id="3" creationId="{DCA27CCD-D7BB-421A-9C26-92F9D3E45AFA}"/>
          </ac:picMkLst>
        </pc:picChg>
        <pc:picChg chg="add mod">
          <ac:chgData name="Martin Kadlec" userId="3205de00-6529-47fd-8c15-7815d816c2df" providerId="ADAL" clId="{62D52150-8B26-4427-B221-F67D6D4BFEEF}" dt="2021-09-12T12:24:47.263" v="2935" actId="14100"/>
          <ac:picMkLst>
            <pc:docMk/>
            <pc:sldMk cId="520456011" sldId="293"/>
            <ac:picMk id="7" creationId="{5341BDB1-3AFF-45F2-8002-20E8B649B8D7}"/>
          </ac:picMkLst>
        </pc:picChg>
        <pc:picChg chg="add del mod">
          <ac:chgData name="Martin Kadlec" userId="3205de00-6529-47fd-8c15-7815d816c2df" providerId="ADAL" clId="{62D52150-8B26-4427-B221-F67D6D4BFEEF}" dt="2021-09-12T12:25:03.358" v="2937"/>
          <ac:picMkLst>
            <pc:docMk/>
            <pc:sldMk cId="520456011" sldId="293"/>
            <ac:picMk id="9" creationId="{B43A349D-1355-4C81-A3FE-AC2B9B422464}"/>
          </ac:picMkLst>
        </pc:picChg>
      </pc:sldChg>
      <pc:sldChg chg="modSp add mod">
        <pc:chgData name="Martin Kadlec" userId="3205de00-6529-47fd-8c15-7815d816c2df" providerId="ADAL" clId="{62D52150-8B26-4427-B221-F67D6D4BFEEF}" dt="2021-09-13T12:26:08.065" v="3501" actId="207"/>
        <pc:sldMkLst>
          <pc:docMk/>
          <pc:sldMk cId="2672074439" sldId="294"/>
        </pc:sldMkLst>
        <pc:spChg chg="mod">
          <ac:chgData name="Martin Kadlec" userId="3205de00-6529-47fd-8c15-7815d816c2df" providerId="ADAL" clId="{62D52150-8B26-4427-B221-F67D6D4BFEEF}" dt="2021-09-13T12:26:08.065" v="3501" actId="207"/>
          <ac:spMkLst>
            <pc:docMk/>
            <pc:sldMk cId="2672074439" sldId="294"/>
            <ac:spMk id="12" creationId="{E7B17FAF-947A-4F5E-95D5-00C38437D07E}"/>
          </ac:spMkLst>
        </pc:spChg>
        <pc:spChg chg="mod">
          <ac:chgData name="Martin Kadlec" userId="3205de00-6529-47fd-8c15-7815d816c2df" providerId="ADAL" clId="{62D52150-8B26-4427-B221-F67D6D4BFEEF}" dt="2021-09-13T12:25:04.027" v="3488" actId="16959"/>
          <ac:spMkLst>
            <pc:docMk/>
            <pc:sldMk cId="2672074439" sldId="294"/>
            <ac:spMk id="13" creationId="{D0B4AA5C-F0E3-4690-AC1F-732F44DAC711}"/>
          </ac:spMkLst>
        </pc:spChg>
      </pc:sldChg>
      <pc:sldChg chg="addSp delSp modSp add mod">
        <pc:chgData name="Martin Kadlec" userId="3205de00-6529-47fd-8c15-7815d816c2df" providerId="ADAL" clId="{62D52150-8B26-4427-B221-F67D6D4BFEEF}" dt="2021-09-12T12:25:57.957" v="2949" actId="14100"/>
        <pc:sldMkLst>
          <pc:docMk/>
          <pc:sldMk cId="3207001396" sldId="295"/>
        </pc:sldMkLst>
        <pc:spChg chg="del">
          <ac:chgData name="Martin Kadlec" userId="3205de00-6529-47fd-8c15-7815d816c2df" providerId="ADAL" clId="{62D52150-8B26-4427-B221-F67D6D4BFEEF}" dt="2021-09-12T12:25:39.387" v="2945" actId="478"/>
          <ac:spMkLst>
            <pc:docMk/>
            <pc:sldMk cId="3207001396" sldId="295"/>
            <ac:spMk id="13" creationId="{D0B4AA5C-F0E3-4690-AC1F-732F44DAC711}"/>
          </ac:spMkLst>
        </pc:spChg>
        <pc:picChg chg="del">
          <ac:chgData name="Martin Kadlec" userId="3205de00-6529-47fd-8c15-7815d816c2df" providerId="ADAL" clId="{62D52150-8B26-4427-B221-F67D6D4BFEEF}" dt="2021-09-12T12:25:08.537" v="2939" actId="478"/>
          <ac:picMkLst>
            <pc:docMk/>
            <pc:sldMk cId="3207001396" sldId="295"/>
            <ac:picMk id="3" creationId="{DCA27CCD-D7BB-421A-9C26-92F9D3E45AFA}"/>
          </ac:picMkLst>
        </pc:picChg>
        <pc:picChg chg="add mod">
          <ac:chgData name="Martin Kadlec" userId="3205de00-6529-47fd-8c15-7815d816c2df" providerId="ADAL" clId="{62D52150-8B26-4427-B221-F67D6D4BFEEF}" dt="2021-09-12T12:25:57.957" v="2949" actId="14100"/>
          <ac:picMkLst>
            <pc:docMk/>
            <pc:sldMk cId="3207001396" sldId="295"/>
            <ac:picMk id="4" creationId="{2228836E-1D3D-4E16-A388-4332DAD60E6A}"/>
          </ac:picMkLst>
        </pc:picChg>
        <pc:picChg chg="del">
          <ac:chgData name="Martin Kadlec" userId="3205de00-6529-47fd-8c15-7815d816c2df" providerId="ADAL" clId="{62D52150-8B26-4427-B221-F67D6D4BFEEF}" dt="2021-09-12T12:25:10.092" v="2940" actId="478"/>
          <ac:picMkLst>
            <pc:docMk/>
            <pc:sldMk cId="3207001396" sldId="295"/>
            <ac:picMk id="7" creationId="{5341BDB1-3AFF-45F2-8002-20E8B649B8D7}"/>
          </ac:picMkLst>
        </pc:picChg>
        <pc:picChg chg="add mod">
          <ac:chgData name="Martin Kadlec" userId="3205de00-6529-47fd-8c15-7815d816c2df" providerId="ADAL" clId="{62D52150-8B26-4427-B221-F67D6D4BFEEF}" dt="2021-09-12T12:25:52.206" v="2948" actId="1076"/>
          <ac:picMkLst>
            <pc:docMk/>
            <pc:sldMk cId="3207001396" sldId="295"/>
            <ac:picMk id="9" creationId="{F2D2779C-5D5F-4DC9-8915-B2DB8B0A04E8}"/>
          </ac:picMkLst>
        </pc:picChg>
      </pc:sldChg>
      <pc:sldChg chg="addSp modSp add mod">
        <pc:chgData name="Martin Kadlec" userId="3205de00-6529-47fd-8c15-7815d816c2df" providerId="ADAL" clId="{62D52150-8B26-4427-B221-F67D6D4BFEEF}" dt="2021-09-13T12:26:00.548" v="3500" actId="207"/>
        <pc:sldMkLst>
          <pc:docMk/>
          <pc:sldMk cId="2377638229" sldId="296"/>
        </pc:sldMkLst>
        <pc:spChg chg="mod">
          <ac:chgData name="Martin Kadlec" userId="3205de00-6529-47fd-8c15-7815d816c2df" providerId="ADAL" clId="{62D52150-8B26-4427-B221-F67D6D4BFEEF}" dt="2021-09-13T12:26:00.548" v="3500" actId="207"/>
          <ac:spMkLst>
            <pc:docMk/>
            <pc:sldMk cId="2377638229" sldId="296"/>
            <ac:spMk id="12" creationId="{E7B17FAF-947A-4F5E-95D5-00C38437D07E}"/>
          </ac:spMkLst>
        </pc:spChg>
        <pc:spChg chg="mod">
          <ac:chgData name="Martin Kadlec" userId="3205de00-6529-47fd-8c15-7815d816c2df" providerId="ADAL" clId="{62D52150-8B26-4427-B221-F67D6D4BFEEF}" dt="2021-09-13T12:23:38.808" v="3480" actId="20577"/>
          <ac:spMkLst>
            <pc:docMk/>
            <pc:sldMk cId="2377638229" sldId="296"/>
            <ac:spMk id="13" creationId="{D0B4AA5C-F0E3-4690-AC1F-732F44DAC711}"/>
          </ac:spMkLst>
        </pc:spChg>
        <pc:picChg chg="add mod">
          <ac:chgData name="Martin Kadlec" userId="3205de00-6529-47fd-8c15-7815d816c2df" providerId="ADAL" clId="{62D52150-8B26-4427-B221-F67D6D4BFEEF}" dt="2021-09-13T12:19:14.847" v="3280" actId="1076"/>
          <ac:picMkLst>
            <pc:docMk/>
            <pc:sldMk cId="2377638229" sldId="296"/>
            <ac:picMk id="7" creationId="{E4952883-2DD4-4777-B030-5108E59CB71E}"/>
          </ac:picMkLst>
        </pc:picChg>
      </pc:sldChg>
      <pc:sldChg chg="modSp add mod">
        <pc:chgData name="Martin Kadlec" userId="3205de00-6529-47fd-8c15-7815d816c2df" providerId="ADAL" clId="{62D52150-8B26-4427-B221-F67D6D4BFEEF}" dt="2021-09-13T12:26:43.265" v="3503" actId="20577"/>
        <pc:sldMkLst>
          <pc:docMk/>
          <pc:sldMk cId="1601433506" sldId="297"/>
        </pc:sldMkLst>
        <pc:spChg chg="mod">
          <ac:chgData name="Martin Kadlec" userId="3205de00-6529-47fd-8c15-7815d816c2df" providerId="ADAL" clId="{62D52150-8B26-4427-B221-F67D6D4BFEEF}" dt="2021-09-13T12:25:53.107" v="3499" actId="207"/>
          <ac:spMkLst>
            <pc:docMk/>
            <pc:sldMk cId="1601433506" sldId="297"/>
            <ac:spMk id="12" creationId="{E7B17FAF-947A-4F5E-95D5-00C38437D07E}"/>
          </ac:spMkLst>
        </pc:spChg>
        <pc:spChg chg="mod">
          <ac:chgData name="Martin Kadlec" userId="3205de00-6529-47fd-8c15-7815d816c2df" providerId="ADAL" clId="{62D52150-8B26-4427-B221-F67D6D4BFEEF}" dt="2021-09-13T12:26:43.265" v="3503" actId="20577"/>
          <ac:spMkLst>
            <pc:docMk/>
            <pc:sldMk cId="1601433506" sldId="297"/>
            <ac:spMk id="13" creationId="{D0B4AA5C-F0E3-4690-AC1F-732F44DAC711}"/>
          </ac:spMkLst>
        </pc:spChg>
      </pc:sldChg>
    </pc:docChg>
  </pc:docChgLst>
  <pc:docChgLst>
    <pc:chgData name="Martin Kadlec" userId="3205de00-6529-47fd-8c15-7815d816c2df" providerId="ADAL" clId="{0D2A2F17-3760-42A6-9C61-B776387C130C}"/>
    <pc:docChg chg="undo custSel addSld delSld modSld sldOrd">
      <pc:chgData name="Martin Kadlec" userId="3205de00-6529-47fd-8c15-7815d816c2df" providerId="ADAL" clId="{0D2A2F17-3760-42A6-9C61-B776387C130C}" dt="2023-02-09T09:39:48.874" v="5685" actId="207"/>
      <pc:docMkLst>
        <pc:docMk/>
      </pc:docMkLst>
      <pc:sldChg chg="modSp mod">
        <pc:chgData name="Martin Kadlec" userId="3205de00-6529-47fd-8c15-7815d816c2df" providerId="ADAL" clId="{0D2A2F17-3760-42A6-9C61-B776387C130C}" dt="2023-02-08T08:17:16.596" v="3092" actId="20577"/>
        <pc:sldMkLst>
          <pc:docMk/>
          <pc:sldMk cId="0" sldId="256"/>
        </pc:sldMkLst>
        <pc:spChg chg="mod">
          <ac:chgData name="Martin Kadlec" userId="3205de00-6529-47fd-8c15-7815d816c2df" providerId="ADAL" clId="{0D2A2F17-3760-42A6-9C61-B776387C130C}" dt="2023-02-08T08:17:16.596" v="3092" actId="20577"/>
          <ac:spMkLst>
            <pc:docMk/>
            <pc:sldMk cId="0" sldId="256"/>
            <ac:spMk id="5" creationId="{E41AC406-9E40-DE47-946B-D00D18C67F55}"/>
          </ac:spMkLst>
        </pc:spChg>
      </pc:sldChg>
      <pc:sldChg chg="modSp mod">
        <pc:chgData name="Martin Kadlec" userId="3205de00-6529-47fd-8c15-7815d816c2df" providerId="ADAL" clId="{0D2A2F17-3760-42A6-9C61-B776387C130C}" dt="2023-02-09T09:03:09.698" v="5134" actId="20577"/>
        <pc:sldMkLst>
          <pc:docMk/>
          <pc:sldMk cId="0" sldId="257"/>
        </pc:sldMkLst>
        <pc:spChg chg="mod">
          <ac:chgData name="Martin Kadlec" userId="3205de00-6529-47fd-8c15-7815d816c2df" providerId="ADAL" clId="{0D2A2F17-3760-42A6-9C61-B776387C130C}" dt="2023-02-09T09:03:09.698" v="5134" actId="20577"/>
          <ac:spMkLst>
            <pc:docMk/>
            <pc:sldMk cId="0" sldId="257"/>
            <ac:spMk id="6" creationId="{00000000-0000-0000-0000-000000000000}"/>
          </ac:spMkLst>
        </pc:spChg>
      </pc:sldChg>
      <pc:sldChg chg="addSp delSp modSp mod">
        <pc:chgData name="Martin Kadlec" userId="3205de00-6529-47fd-8c15-7815d816c2df" providerId="ADAL" clId="{0D2A2F17-3760-42A6-9C61-B776387C130C}" dt="2023-02-09T09:05:22.122" v="5172" actId="20577"/>
        <pc:sldMkLst>
          <pc:docMk/>
          <pc:sldMk cId="2828447774" sldId="258"/>
        </pc:sldMkLst>
        <pc:spChg chg="del">
          <ac:chgData name="Martin Kadlec" userId="3205de00-6529-47fd-8c15-7815d816c2df" providerId="ADAL" clId="{0D2A2F17-3760-42A6-9C61-B776387C130C}" dt="2023-02-09T09:03:22.406" v="5135" actId="478"/>
          <ac:spMkLst>
            <pc:docMk/>
            <pc:sldMk cId="2828447774" sldId="258"/>
            <ac:spMk id="2" creationId="{A8D5AEED-8601-4A7F-C3C8-6F7B7E4CE4C2}"/>
          </ac:spMkLst>
        </pc:spChg>
        <pc:spChg chg="add mod">
          <ac:chgData name="Martin Kadlec" userId="3205de00-6529-47fd-8c15-7815d816c2df" providerId="ADAL" clId="{0D2A2F17-3760-42A6-9C61-B776387C130C}" dt="2023-02-09T09:03:23.156" v="5136"/>
          <ac:spMkLst>
            <pc:docMk/>
            <pc:sldMk cId="2828447774" sldId="258"/>
            <ac:spMk id="3" creationId="{43B081DC-14F1-87F4-5512-2EFBA9A51EC2}"/>
          </ac:spMkLst>
        </pc:spChg>
        <pc:spChg chg="mod">
          <ac:chgData name="Martin Kadlec" userId="3205de00-6529-47fd-8c15-7815d816c2df" providerId="ADAL" clId="{0D2A2F17-3760-42A6-9C61-B776387C130C}" dt="2023-02-09T09:05:22.122" v="5172" actId="20577"/>
          <ac:spMkLst>
            <pc:docMk/>
            <pc:sldMk cId="2828447774" sldId="258"/>
            <ac:spMk id="8" creationId="{CDA6B64C-B8E8-424A-6B07-F91EC1FFDD25}"/>
          </ac:spMkLst>
        </pc:spChg>
      </pc:sldChg>
      <pc:sldChg chg="addSp delSp modSp mod">
        <pc:chgData name="Martin Kadlec" userId="3205de00-6529-47fd-8c15-7815d816c2df" providerId="ADAL" clId="{0D2A2F17-3760-42A6-9C61-B776387C130C}" dt="2023-02-09T09:39:05.322" v="5655" actId="20577"/>
        <pc:sldMkLst>
          <pc:docMk/>
          <pc:sldMk cId="1529608742" sldId="259"/>
        </pc:sldMkLst>
        <pc:spChg chg="del">
          <ac:chgData name="Martin Kadlec" userId="3205de00-6529-47fd-8c15-7815d816c2df" providerId="ADAL" clId="{0D2A2F17-3760-42A6-9C61-B776387C130C}" dt="2023-02-09T09:03:28.413" v="5137" actId="478"/>
          <ac:spMkLst>
            <pc:docMk/>
            <pc:sldMk cId="1529608742" sldId="259"/>
            <ac:spMk id="2" creationId="{A8D5AEED-8601-4A7F-C3C8-6F7B7E4CE4C2}"/>
          </ac:spMkLst>
        </pc:spChg>
        <pc:spChg chg="add mod">
          <ac:chgData name="Martin Kadlec" userId="3205de00-6529-47fd-8c15-7815d816c2df" providerId="ADAL" clId="{0D2A2F17-3760-42A6-9C61-B776387C130C}" dt="2023-02-09T09:03:28.820" v="5138"/>
          <ac:spMkLst>
            <pc:docMk/>
            <pc:sldMk cId="1529608742" sldId="259"/>
            <ac:spMk id="7" creationId="{49A82C5E-3831-4319-EE62-8903168D8897}"/>
          </ac:spMkLst>
        </pc:spChg>
        <pc:spChg chg="mod">
          <ac:chgData name="Martin Kadlec" userId="3205de00-6529-47fd-8c15-7815d816c2df" providerId="ADAL" clId="{0D2A2F17-3760-42A6-9C61-B776387C130C}" dt="2023-02-09T09:37:15.073" v="5620" actId="113"/>
          <ac:spMkLst>
            <pc:docMk/>
            <pc:sldMk cId="1529608742" sldId="259"/>
            <ac:spMk id="8" creationId="{CDA6B64C-B8E8-424A-6B07-F91EC1FFDD25}"/>
          </ac:spMkLst>
        </pc:spChg>
        <pc:spChg chg="add mod">
          <ac:chgData name="Martin Kadlec" userId="3205de00-6529-47fd-8c15-7815d816c2df" providerId="ADAL" clId="{0D2A2F17-3760-42A6-9C61-B776387C130C}" dt="2023-02-09T09:39:05.322" v="5655" actId="20577"/>
          <ac:spMkLst>
            <pc:docMk/>
            <pc:sldMk cId="1529608742" sldId="259"/>
            <ac:spMk id="18" creationId="{5626D643-C59D-1C5C-805F-A4D7EA1F2EFC}"/>
          </ac:spMkLst>
        </pc:spChg>
        <pc:cxnChg chg="add mod">
          <ac:chgData name="Martin Kadlec" userId="3205de00-6529-47fd-8c15-7815d816c2df" providerId="ADAL" clId="{0D2A2F17-3760-42A6-9C61-B776387C130C}" dt="2023-02-09T09:38:08.234" v="5633" actId="14100"/>
          <ac:cxnSpMkLst>
            <pc:docMk/>
            <pc:sldMk cId="1529608742" sldId="259"/>
            <ac:cxnSpMk id="9" creationId="{1E000172-1749-DD66-D726-EFBB28C792F8}"/>
          </ac:cxnSpMkLst>
        </pc:cxnChg>
        <pc:cxnChg chg="add del mod">
          <ac:chgData name="Martin Kadlec" userId="3205de00-6529-47fd-8c15-7815d816c2df" providerId="ADAL" clId="{0D2A2F17-3760-42A6-9C61-B776387C130C}" dt="2023-02-09T09:38:03.084" v="5631" actId="478"/>
          <ac:cxnSpMkLst>
            <pc:docMk/>
            <pc:sldMk cId="1529608742" sldId="259"/>
            <ac:cxnSpMk id="15" creationId="{F4C52877-EC3C-40F0-CF8E-3F6DA49D4CF3}"/>
          </ac:cxnSpMkLst>
        </pc:cxnChg>
      </pc:sldChg>
      <pc:sldChg chg="addSp delSp modSp mod">
        <pc:chgData name="Martin Kadlec" userId="3205de00-6529-47fd-8c15-7815d816c2df" providerId="ADAL" clId="{0D2A2F17-3760-42A6-9C61-B776387C130C}" dt="2023-02-09T09:03:34.903" v="5140"/>
        <pc:sldMkLst>
          <pc:docMk/>
          <pc:sldMk cId="2023822110" sldId="260"/>
        </pc:sldMkLst>
        <pc:spChg chg="del">
          <ac:chgData name="Martin Kadlec" userId="3205de00-6529-47fd-8c15-7815d816c2df" providerId="ADAL" clId="{0D2A2F17-3760-42A6-9C61-B776387C130C}" dt="2023-02-09T09:03:34.592" v="5139" actId="478"/>
          <ac:spMkLst>
            <pc:docMk/>
            <pc:sldMk cId="2023822110" sldId="260"/>
            <ac:spMk id="2" creationId="{A8D5AEED-8601-4A7F-C3C8-6F7B7E4CE4C2}"/>
          </ac:spMkLst>
        </pc:spChg>
        <pc:spChg chg="add mod">
          <ac:chgData name="Martin Kadlec" userId="3205de00-6529-47fd-8c15-7815d816c2df" providerId="ADAL" clId="{0D2A2F17-3760-42A6-9C61-B776387C130C}" dt="2023-02-09T09:03:34.903" v="5140"/>
          <ac:spMkLst>
            <pc:docMk/>
            <pc:sldMk cId="2023822110" sldId="260"/>
            <ac:spMk id="3" creationId="{156D1E87-5C55-9076-DB1F-357AF337E592}"/>
          </ac:spMkLst>
        </pc:spChg>
      </pc:sldChg>
      <pc:sldChg chg="addSp delSp modSp mod">
        <pc:chgData name="Martin Kadlec" userId="3205de00-6529-47fd-8c15-7815d816c2df" providerId="ADAL" clId="{0D2A2F17-3760-42A6-9C61-B776387C130C}" dt="2023-02-09T09:13:33.542" v="5410" actId="692"/>
        <pc:sldMkLst>
          <pc:docMk/>
          <pc:sldMk cId="2784125962" sldId="261"/>
        </pc:sldMkLst>
        <pc:spChg chg="del">
          <ac:chgData name="Martin Kadlec" userId="3205de00-6529-47fd-8c15-7815d816c2df" providerId="ADAL" clId="{0D2A2F17-3760-42A6-9C61-B776387C130C}" dt="2023-02-09T09:03:43.879" v="5141" actId="478"/>
          <ac:spMkLst>
            <pc:docMk/>
            <pc:sldMk cId="2784125962" sldId="261"/>
            <ac:spMk id="2" creationId="{A8D5AEED-8601-4A7F-C3C8-6F7B7E4CE4C2}"/>
          </ac:spMkLst>
        </pc:spChg>
        <pc:spChg chg="add mod">
          <ac:chgData name="Martin Kadlec" userId="3205de00-6529-47fd-8c15-7815d816c2df" providerId="ADAL" clId="{0D2A2F17-3760-42A6-9C61-B776387C130C}" dt="2023-02-09T09:03:44.215" v="5142"/>
          <ac:spMkLst>
            <pc:docMk/>
            <pc:sldMk cId="2784125962" sldId="261"/>
            <ac:spMk id="5" creationId="{0F29ABB3-3DEE-999C-516F-CEAA73FB9E3B}"/>
          </ac:spMkLst>
        </pc:spChg>
        <pc:spChg chg="mod">
          <ac:chgData name="Martin Kadlec" userId="3205de00-6529-47fd-8c15-7815d816c2df" providerId="ADAL" clId="{0D2A2F17-3760-42A6-9C61-B776387C130C}" dt="2023-02-09T09:13:33.542" v="5410" actId="692"/>
          <ac:spMkLst>
            <pc:docMk/>
            <pc:sldMk cId="2784125962" sldId="261"/>
            <ac:spMk id="7" creationId="{009201B5-5F4F-6333-0206-E3A3549D2655}"/>
          </ac:spMkLst>
        </pc:spChg>
      </pc:sldChg>
      <pc:sldChg chg="del">
        <pc:chgData name="Martin Kadlec" userId="3205de00-6529-47fd-8c15-7815d816c2df" providerId="ADAL" clId="{0D2A2F17-3760-42A6-9C61-B776387C130C}" dt="2023-02-08T08:20:24.457" v="3131" actId="47"/>
        <pc:sldMkLst>
          <pc:docMk/>
          <pc:sldMk cId="1801175991" sldId="262"/>
        </pc:sldMkLst>
      </pc:sldChg>
      <pc:sldChg chg="addSp delSp modSp mod">
        <pc:chgData name="Martin Kadlec" userId="3205de00-6529-47fd-8c15-7815d816c2df" providerId="ADAL" clId="{0D2A2F17-3760-42A6-9C61-B776387C130C}" dt="2023-02-09T09:09:27.774" v="5234" actId="20577"/>
        <pc:sldMkLst>
          <pc:docMk/>
          <pc:sldMk cId="2974031285" sldId="263"/>
        </pc:sldMkLst>
        <pc:spChg chg="del">
          <ac:chgData name="Martin Kadlec" userId="3205de00-6529-47fd-8c15-7815d816c2df" providerId="ADAL" clId="{0D2A2F17-3760-42A6-9C61-B776387C130C}" dt="2023-02-09T09:04:02.311" v="5147" actId="478"/>
          <ac:spMkLst>
            <pc:docMk/>
            <pc:sldMk cId="2974031285" sldId="263"/>
            <ac:spMk id="2" creationId="{A8D5AEED-8601-4A7F-C3C8-6F7B7E4CE4C2}"/>
          </ac:spMkLst>
        </pc:spChg>
        <pc:spChg chg="add mod">
          <ac:chgData name="Martin Kadlec" userId="3205de00-6529-47fd-8c15-7815d816c2df" providerId="ADAL" clId="{0D2A2F17-3760-42A6-9C61-B776387C130C}" dt="2023-02-09T09:04:02.636" v="5148"/>
          <ac:spMkLst>
            <pc:docMk/>
            <pc:sldMk cId="2974031285" sldId="263"/>
            <ac:spMk id="3" creationId="{8EF340CE-CD2A-B613-C554-A06FA735ABFC}"/>
          </ac:spMkLst>
        </pc:spChg>
        <pc:spChg chg="mod">
          <ac:chgData name="Martin Kadlec" userId="3205de00-6529-47fd-8c15-7815d816c2df" providerId="ADAL" clId="{0D2A2F17-3760-42A6-9C61-B776387C130C}" dt="2023-02-09T09:09:27.774" v="5234" actId="20577"/>
          <ac:spMkLst>
            <pc:docMk/>
            <pc:sldMk cId="2974031285" sldId="263"/>
            <ac:spMk id="8" creationId="{CDA6B64C-B8E8-424A-6B07-F91EC1FFDD25}"/>
          </ac:spMkLst>
        </pc:spChg>
      </pc:sldChg>
      <pc:sldChg chg="addSp delSp modSp mod ord">
        <pc:chgData name="Martin Kadlec" userId="3205de00-6529-47fd-8c15-7815d816c2df" providerId="ADAL" clId="{0D2A2F17-3760-42A6-9C61-B776387C130C}" dt="2023-02-09T09:39:48.874" v="5685" actId="207"/>
        <pc:sldMkLst>
          <pc:docMk/>
          <pc:sldMk cId="2372550586" sldId="264"/>
        </pc:sldMkLst>
        <pc:spChg chg="del mod">
          <ac:chgData name="Martin Kadlec" userId="3205de00-6529-47fd-8c15-7815d816c2df" providerId="ADAL" clId="{0D2A2F17-3760-42A6-9C61-B776387C130C}" dt="2023-02-09T09:04:11.242" v="5152" actId="478"/>
          <ac:spMkLst>
            <pc:docMk/>
            <pc:sldMk cId="2372550586" sldId="264"/>
            <ac:spMk id="2" creationId="{A8D5AEED-8601-4A7F-C3C8-6F7B7E4CE4C2}"/>
          </ac:spMkLst>
        </pc:spChg>
        <pc:spChg chg="add del mod">
          <ac:chgData name="Martin Kadlec" userId="3205de00-6529-47fd-8c15-7815d816c2df" providerId="ADAL" clId="{0D2A2F17-3760-42A6-9C61-B776387C130C}" dt="2023-02-09T09:04:08.419" v="5151"/>
          <ac:spMkLst>
            <pc:docMk/>
            <pc:sldMk cId="2372550586" sldId="264"/>
            <ac:spMk id="3" creationId="{8AEB284F-B152-F188-805B-3C11D5A7258A}"/>
          </ac:spMkLst>
        </pc:spChg>
        <pc:spChg chg="add del mod">
          <ac:chgData name="Martin Kadlec" userId="3205de00-6529-47fd-8c15-7815d816c2df" providerId="ADAL" clId="{0D2A2F17-3760-42A6-9C61-B776387C130C}" dt="2023-02-07T15:53:30.997" v="1517" actId="478"/>
          <ac:spMkLst>
            <pc:docMk/>
            <pc:sldMk cId="2372550586" sldId="264"/>
            <ac:spMk id="3" creationId="{EA2A835E-3AF8-8B8A-664D-010C46E2186A}"/>
          </ac:spMkLst>
        </pc:spChg>
        <pc:spChg chg="add mod">
          <ac:chgData name="Martin Kadlec" userId="3205de00-6529-47fd-8c15-7815d816c2df" providerId="ADAL" clId="{0D2A2F17-3760-42A6-9C61-B776387C130C}" dt="2023-02-09T09:13:16.399" v="5408" actId="692"/>
          <ac:spMkLst>
            <pc:docMk/>
            <pc:sldMk cId="2372550586" sldId="264"/>
            <ac:spMk id="4" creationId="{5287166F-CA9A-336F-966A-3ACF8F5878F5}"/>
          </ac:spMkLst>
        </pc:spChg>
        <pc:spChg chg="add del mod">
          <ac:chgData name="Martin Kadlec" userId="3205de00-6529-47fd-8c15-7815d816c2df" providerId="ADAL" clId="{0D2A2F17-3760-42A6-9C61-B776387C130C}" dt="2023-02-07T15:58:29.133" v="2077" actId="478"/>
          <ac:spMkLst>
            <pc:docMk/>
            <pc:sldMk cId="2372550586" sldId="264"/>
            <ac:spMk id="5" creationId="{3FB97BB9-33A2-B2E6-E15A-BC1D5A799C01}"/>
          </ac:spMkLst>
        </pc:spChg>
        <pc:spChg chg="add mod">
          <ac:chgData name="Martin Kadlec" userId="3205de00-6529-47fd-8c15-7815d816c2df" providerId="ADAL" clId="{0D2A2F17-3760-42A6-9C61-B776387C130C}" dt="2023-02-09T09:04:12.034" v="5153"/>
          <ac:spMkLst>
            <pc:docMk/>
            <pc:sldMk cId="2372550586" sldId="264"/>
            <ac:spMk id="5" creationId="{6CCA9D6F-F5CF-4B83-3231-3AB63D79323E}"/>
          </ac:spMkLst>
        </pc:spChg>
        <pc:spChg chg="mod">
          <ac:chgData name="Martin Kadlec" userId="3205de00-6529-47fd-8c15-7815d816c2df" providerId="ADAL" clId="{0D2A2F17-3760-42A6-9C61-B776387C130C}" dt="2023-02-09T09:39:48.874" v="5685" actId="207"/>
          <ac:spMkLst>
            <pc:docMk/>
            <pc:sldMk cId="2372550586" sldId="264"/>
            <ac:spMk id="8" creationId="{CDA6B64C-B8E8-424A-6B07-F91EC1FFDD25}"/>
          </ac:spMkLst>
        </pc:spChg>
        <pc:spChg chg="mod">
          <ac:chgData name="Martin Kadlec" userId="3205de00-6529-47fd-8c15-7815d816c2df" providerId="ADAL" clId="{0D2A2F17-3760-42A6-9C61-B776387C130C}" dt="2023-02-07T14:23:08.088" v="275"/>
          <ac:spMkLst>
            <pc:docMk/>
            <pc:sldMk cId="2372550586" sldId="264"/>
            <ac:spMk id="12" creationId="{E7B17FAF-947A-4F5E-95D5-00C38437D07E}"/>
          </ac:spMkLst>
        </pc:spChg>
      </pc:sldChg>
      <pc:sldChg chg="addSp delSp modSp mod">
        <pc:chgData name="Martin Kadlec" userId="3205de00-6529-47fd-8c15-7815d816c2df" providerId="ADAL" clId="{0D2A2F17-3760-42A6-9C61-B776387C130C}" dt="2023-02-09T09:03:49.617" v="5144"/>
        <pc:sldMkLst>
          <pc:docMk/>
          <pc:sldMk cId="246482829" sldId="265"/>
        </pc:sldMkLst>
        <pc:spChg chg="del">
          <ac:chgData name="Martin Kadlec" userId="3205de00-6529-47fd-8c15-7815d816c2df" providerId="ADAL" clId="{0D2A2F17-3760-42A6-9C61-B776387C130C}" dt="2023-02-09T09:03:49.197" v="5143" actId="478"/>
          <ac:spMkLst>
            <pc:docMk/>
            <pc:sldMk cId="246482829" sldId="265"/>
            <ac:spMk id="2" creationId="{A8D5AEED-8601-4A7F-C3C8-6F7B7E4CE4C2}"/>
          </ac:spMkLst>
        </pc:spChg>
        <pc:spChg chg="add mod">
          <ac:chgData name="Martin Kadlec" userId="3205de00-6529-47fd-8c15-7815d816c2df" providerId="ADAL" clId="{0D2A2F17-3760-42A6-9C61-B776387C130C}" dt="2023-02-09T09:03:49.617" v="5144"/>
          <ac:spMkLst>
            <pc:docMk/>
            <pc:sldMk cId="246482829" sldId="265"/>
            <ac:spMk id="3" creationId="{82E10F59-D322-A36B-1228-81FCE13F9CB6}"/>
          </ac:spMkLst>
        </pc:spChg>
        <pc:spChg chg="del">
          <ac:chgData name="Martin Kadlec" userId="3205de00-6529-47fd-8c15-7815d816c2df" providerId="ADAL" clId="{0D2A2F17-3760-42A6-9C61-B776387C130C}" dt="2023-02-07T08:24:41.251" v="1" actId="478"/>
          <ac:spMkLst>
            <pc:docMk/>
            <pc:sldMk cId="246482829" sldId="265"/>
            <ac:spMk id="3" creationId="{990433D6-3F8B-5428-ABD2-46DB081EAE40}"/>
          </ac:spMkLst>
        </pc:spChg>
        <pc:spChg chg="mod">
          <ac:chgData name="Martin Kadlec" userId="3205de00-6529-47fd-8c15-7815d816c2df" providerId="ADAL" clId="{0D2A2F17-3760-42A6-9C61-B776387C130C}" dt="2023-02-08T08:20:20.684" v="3130" actId="20577"/>
          <ac:spMkLst>
            <pc:docMk/>
            <pc:sldMk cId="246482829" sldId="265"/>
            <ac:spMk id="12" creationId="{E7B17FAF-947A-4F5E-95D5-00C38437D07E}"/>
          </ac:spMkLst>
        </pc:spChg>
        <pc:spChg chg="add mod">
          <ac:chgData name="Martin Kadlec" userId="3205de00-6529-47fd-8c15-7815d816c2df" providerId="ADAL" clId="{0D2A2F17-3760-42A6-9C61-B776387C130C}" dt="2023-02-07T08:34:54.831" v="35" actId="1076"/>
          <ac:spMkLst>
            <pc:docMk/>
            <pc:sldMk cId="246482829" sldId="265"/>
            <ac:spMk id="14" creationId="{1113BA19-C129-3679-FB6A-9B62637B1224}"/>
          </ac:spMkLst>
        </pc:spChg>
        <pc:spChg chg="add del mod">
          <ac:chgData name="Martin Kadlec" userId="3205de00-6529-47fd-8c15-7815d816c2df" providerId="ADAL" clId="{0D2A2F17-3760-42A6-9C61-B776387C130C}" dt="2023-02-07T14:22:41.239" v="273" actId="478"/>
          <ac:spMkLst>
            <pc:docMk/>
            <pc:sldMk cId="246482829" sldId="265"/>
            <ac:spMk id="27" creationId="{095C6E7E-C5D0-7E86-7630-DFCAF7AB692C}"/>
          </ac:spMkLst>
        </pc:spChg>
        <pc:spChg chg="add mod">
          <ac:chgData name="Martin Kadlec" userId="3205de00-6529-47fd-8c15-7815d816c2df" providerId="ADAL" clId="{0D2A2F17-3760-42A6-9C61-B776387C130C}" dt="2023-02-07T08:38:41.624" v="231" actId="20577"/>
          <ac:spMkLst>
            <pc:docMk/>
            <pc:sldMk cId="246482829" sldId="265"/>
            <ac:spMk id="28" creationId="{9A7ED6EB-9B3C-6AF5-D71E-DEA93127F205}"/>
          </ac:spMkLst>
        </pc:spChg>
        <pc:spChg chg="add mod">
          <ac:chgData name="Martin Kadlec" userId="3205de00-6529-47fd-8c15-7815d816c2df" providerId="ADAL" clId="{0D2A2F17-3760-42A6-9C61-B776387C130C}" dt="2023-02-07T14:22:41.634" v="274"/>
          <ac:spMkLst>
            <pc:docMk/>
            <pc:sldMk cId="246482829" sldId="265"/>
            <ac:spMk id="29" creationId="{E7773FD7-91DE-1055-6C09-D434025C9BAF}"/>
          </ac:spMkLst>
        </pc:spChg>
        <pc:picChg chg="add mod">
          <ac:chgData name="Martin Kadlec" userId="3205de00-6529-47fd-8c15-7815d816c2df" providerId="ADAL" clId="{0D2A2F17-3760-42A6-9C61-B776387C130C}" dt="2023-02-07T08:34:36.633" v="33" actId="1076"/>
          <ac:picMkLst>
            <pc:docMk/>
            <pc:sldMk cId="246482829" sldId="265"/>
            <ac:picMk id="5" creationId="{D6A6652E-AED9-C969-7EBE-8AB9A1F57694}"/>
          </ac:picMkLst>
        </pc:picChg>
        <pc:picChg chg="add mod">
          <ac:chgData name="Martin Kadlec" userId="3205de00-6529-47fd-8c15-7815d816c2df" providerId="ADAL" clId="{0D2A2F17-3760-42A6-9C61-B776387C130C}" dt="2023-02-07T08:34:41.373" v="34" actId="14100"/>
          <ac:picMkLst>
            <pc:docMk/>
            <pc:sldMk cId="246482829" sldId="265"/>
            <ac:picMk id="16" creationId="{E9CE814B-9BDF-3705-0B3F-E1B4E816C68B}"/>
          </ac:picMkLst>
        </pc:picChg>
        <pc:inkChg chg="add del">
          <ac:chgData name="Martin Kadlec" userId="3205de00-6529-47fd-8c15-7815d816c2df" providerId="ADAL" clId="{0D2A2F17-3760-42A6-9C61-B776387C130C}" dt="2023-02-07T08:35:38.801" v="40" actId="9405"/>
          <ac:inkMkLst>
            <pc:docMk/>
            <pc:sldMk cId="246482829" sldId="265"/>
            <ac:inkMk id="17" creationId="{0F38C273-F462-1F4A-56A9-E21390CF0D58}"/>
          </ac:inkMkLst>
        </pc:inkChg>
        <pc:inkChg chg="add del">
          <ac:chgData name="Martin Kadlec" userId="3205de00-6529-47fd-8c15-7815d816c2df" providerId="ADAL" clId="{0D2A2F17-3760-42A6-9C61-B776387C130C}" dt="2023-02-07T08:36:01.210" v="46" actId="9405"/>
          <ac:inkMkLst>
            <pc:docMk/>
            <pc:sldMk cId="246482829" sldId="265"/>
            <ac:inkMk id="18" creationId="{8B69018C-E125-1D5F-1DB8-1453237ED1DC}"/>
          </ac:inkMkLst>
        </pc:inkChg>
        <pc:inkChg chg="add del">
          <ac:chgData name="Martin Kadlec" userId="3205de00-6529-47fd-8c15-7815d816c2df" providerId="ADAL" clId="{0D2A2F17-3760-42A6-9C61-B776387C130C}" dt="2023-02-07T08:36:00.901" v="45" actId="9405"/>
          <ac:inkMkLst>
            <pc:docMk/>
            <pc:sldMk cId="246482829" sldId="265"/>
            <ac:inkMk id="19" creationId="{65C6412D-AA19-1D57-7B90-EE5ED80EABDF}"/>
          </ac:inkMkLst>
        </pc:inkChg>
        <pc:inkChg chg="add del">
          <ac:chgData name="Martin Kadlec" userId="3205de00-6529-47fd-8c15-7815d816c2df" providerId="ADAL" clId="{0D2A2F17-3760-42A6-9C61-B776387C130C}" dt="2023-02-07T08:36:00.489" v="44" actId="9405"/>
          <ac:inkMkLst>
            <pc:docMk/>
            <pc:sldMk cId="246482829" sldId="265"/>
            <ac:inkMk id="20" creationId="{221EDDEF-7E13-7464-92B9-DD0AC001387B}"/>
          </ac:inkMkLst>
        </pc:inkChg>
        <pc:inkChg chg="add">
          <ac:chgData name="Martin Kadlec" userId="3205de00-6529-47fd-8c15-7815d816c2df" providerId="ADAL" clId="{0D2A2F17-3760-42A6-9C61-B776387C130C}" dt="2023-02-07T08:36:05.896" v="47" actId="9405"/>
          <ac:inkMkLst>
            <pc:docMk/>
            <pc:sldMk cId="246482829" sldId="265"/>
            <ac:inkMk id="21" creationId="{077A952F-CAD3-4FFC-F9C6-E63DB1AE6894}"/>
          </ac:inkMkLst>
        </pc:inkChg>
        <pc:inkChg chg="add">
          <ac:chgData name="Martin Kadlec" userId="3205de00-6529-47fd-8c15-7815d816c2df" providerId="ADAL" clId="{0D2A2F17-3760-42A6-9C61-B776387C130C}" dt="2023-02-07T08:36:09.011" v="48" actId="9405"/>
          <ac:inkMkLst>
            <pc:docMk/>
            <pc:sldMk cId="246482829" sldId="265"/>
            <ac:inkMk id="22" creationId="{E99DE59F-D2B8-4E0F-E488-FF830853AA1D}"/>
          </ac:inkMkLst>
        </pc:inkChg>
        <pc:inkChg chg="add">
          <ac:chgData name="Martin Kadlec" userId="3205de00-6529-47fd-8c15-7815d816c2df" providerId="ADAL" clId="{0D2A2F17-3760-42A6-9C61-B776387C130C}" dt="2023-02-07T08:36:13.228" v="49" actId="9405"/>
          <ac:inkMkLst>
            <pc:docMk/>
            <pc:sldMk cId="246482829" sldId="265"/>
            <ac:inkMk id="23" creationId="{03EF4B03-135C-265B-8B8E-91950AAFB2A1}"/>
          </ac:inkMkLst>
        </pc:inkChg>
        <pc:inkChg chg="add">
          <ac:chgData name="Martin Kadlec" userId="3205de00-6529-47fd-8c15-7815d816c2df" providerId="ADAL" clId="{0D2A2F17-3760-42A6-9C61-B776387C130C}" dt="2023-02-07T08:36:24.136" v="50" actId="9405"/>
          <ac:inkMkLst>
            <pc:docMk/>
            <pc:sldMk cId="246482829" sldId="265"/>
            <ac:inkMk id="24" creationId="{E7A222C6-9C82-503F-EC73-0FBC82295492}"/>
          </ac:inkMkLst>
        </pc:inkChg>
        <pc:inkChg chg="add">
          <ac:chgData name="Martin Kadlec" userId="3205de00-6529-47fd-8c15-7815d816c2df" providerId="ADAL" clId="{0D2A2F17-3760-42A6-9C61-B776387C130C}" dt="2023-02-07T08:36:25.524" v="51" actId="9405"/>
          <ac:inkMkLst>
            <pc:docMk/>
            <pc:sldMk cId="246482829" sldId="265"/>
            <ac:inkMk id="25" creationId="{8E324657-7B88-8EDC-5E02-C18D59FDF96B}"/>
          </ac:inkMkLst>
        </pc:inkChg>
        <pc:inkChg chg="add">
          <ac:chgData name="Martin Kadlec" userId="3205de00-6529-47fd-8c15-7815d816c2df" providerId="ADAL" clId="{0D2A2F17-3760-42A6-9C61-B776387C130C}" dt="2023-02-07T08:36:27.279" v="52" actId="9405"/>
          <ac:inkMkLst>
            <pc:docMk/>
            <pc:sldMk cId="246482829" sldId="265"/>
            <ac:inkMk id="26" creationId="{508C0313-837E-5B17-DB64-B4AC02B6422D}"/>
          </ac:inkMkLst>
        </pc:inkChg>
        <pc:cxnChg chg="add mod">
          <ac:chgData name="Martin Kadlec" userId="3205de00-6529-47fd-8c15-7815d816c2df" providerId="ADAL" clId="{0D2A2F17-3760-42A6-9C61-B776387C130C}" dt="2023-02-07T08:35:07.505" v="38" actId="1076"/>
          <ac:cxnSpMkLst>
            <pc:docMk/>
            <pc:sldMk cId="246482829" sldId="265"/>
            <ac:cxnSpMk id="7" creationId="{9BDBB83D-B5A4-FDC4-80B5-46F2CD08CA4D}"/>
          </ac:cxnSpMkLst>
        </pc:cxnChg>
        <pc:cxnChg chg="add mod">
          <ac:chgData name="Martin Kadlec" userId="3205de00-6529-47fd-8c15-7815d816c2df" providerId="ADAL" clId="{0D2A2F17-3760-42A6-9C61-B776387C130C}" dt="2023-02-07T08:35:04.128" v="37" actId="1076"/>
          <ac:cxnSpMkLst>
            <pc:docMk/>
            <pc:sldMk cId="246482829" sldId="265"/>
            <ac:cxnSpMk id="10" creationId="{74618AE9-3FEA-AE14-92F7-D37FD8B9AD3A}"/>
          </ac:cxnSpMkLst>
        </pc:cxnChg>
        <pc:cxnChg chg="add mod">
          <ac:chgData name="Martin Kadlec" userId="3205de00-6529-47fd-8c15-7815d816c2df" providerId="ADAL" clId="{0D2A2F17-3760-42A6-9C61-B776387C130C}" dt="2023-02-07T08:34:59.028" v="36" actId="1076"/>
          <ac:cxnSpMkLst>
            <pc:docMk/>
            <pc:sldMk cId="246482829" sldId="265"/>
            <ac:cxnSpMk id="13" creationId="{186CDDB1-CE36-33C1-E3A3-7D7DBF45012C}"/>
          </ac:cxnSpMkLst>
        </pc:cxnChg>
      </pc:sldChg>
      <pc:sldChg chg="add del">
        <pc:chgData name="Martin Kadlec" userId="3205de00-6529-47fd-8c15-7815d816c2df" providerId="ADAL" clId="{0D2A2F17-3760-42A6-9C61-B776387C130C}" dt="2023-02-07T08:40:18.995" v="259" actId="47"/>
        <pc:sldMkLst>
          <pc:docMk/>
          <pc:sldMk cId="700226062" sldId="266"/>
        </pc:sldMkLst>
      </pc:sldChg>
      <pc:sldChg chg="addSp delSp modSp add mod">
        <pc:chgData name="Martin Kadlec" userId="3205de00-6529-47fd-8c15-7815d816c2df" providerId="ADAL" clId="{0D2A2F17-3760-42A6-9C61-B776387C130C}" dt="2023-02-09T09:03:56.434" v="5146"/>
        <pc:sldMkLst>
          <pc:docMk/>
          <pc:sldMk cId="1958621923" sldId="267"/>
        </pc:sldMkLst>
        <pc:spChg chg="del">
          <ac:chgData name="Martin Kadlec" userId="3205de00-6529-47fd-8c15-7815d816c2df" providerId="ADAL" clId="{0D2A2F17-3760-42A6-9C61-B776387C130C}" dt="2023-02-09T09:03:55.775" v="5145" actId="478"/>
          <ac:spMkLst>
            <pc:docMk/>
            <pc:sldMk cId="1958621923" sldId="267"/>
            <ac:spMk id="2" creationId="{A8D5AEED-8601-4A7F-C3C8-6F7B7E4CE4C2}"/>
          </ac:spMkLst>
        </pc:spChg>
        <pc:spChg chg="add mod">
          <ac:chgData name="Martin Kadlec" userId="3205de00-6529-47fd-8c15-7815d816c2df" providerId="ADAL" clId="{0D2A2F17-3760-42A6-9C61-B776387C130C}" dt="2023-02-07T08:39:41.309" v="258" actId="207"/>
          <ac:spMkLst>
            <pc:docMk/>
            <pc:sldMk cId="1958621923" sldId="267"/>
            <ac:spMk id="3" creationId="{D2C09664-2ADB-6DBC-D948-FA1238FE636C}"/>
          </ac:spMkLst>
        </pc:spChg>
        <pc:spChg chg="add mod">
          <ac:chgData name="Martin Kadlec" userId="3205de00-6529-47fd-8c15-7815d816c2df" providerId="ADAL" clId="{0D2A2F17-3760-42A6-9C61-B776387C130C}" dt="2023-02-09T09:03:56.434" v="5146"/>
          <ac:spMkLst>
            <pc:docMk/>
            <pc:sldMk cId="1958621923" sldId="267"/>
            <ac:spMk id="4" creationId="{BA4A08F4-BA7F-3846-27B5-26A390D7E50E}"/>
          </ac:spMkLst>
        </pc:spChg>
        <pc:spChg chg="mod">
          <ac:chgData name="Martin Kadlec" userId="3205de00-6529-47fd-8c15-7815d816c2df" providerId="ADAL" clId="{0D2A2F17-3760-42A6-9C61-B776387C130C}" dt="2023-02-08T08:20:06.727" v="3113" actId="20577"/>
          <ac:spMkLst>
            <pc:docMk/>
            <pc:sldMk cId="1958621923" sldId="267"/>
            <ac:spMk id="12" creationId="{E7B17FAF-947A-4F5E-95D5-00C38437D07E}"/>
          </ac:spMkLst>
        </pc:spChg>
        <pc:spChg chg="mod">
          <ac:chgData name="Martin Kadlec" userId="3205de00-6529-47fd-8c15-7815d816c2df" providerId="ADAL" clId="{0D2A2F17-3760-42A6-9C61-B776387C130C}" dt="2023-02-07T14:22:12.767" v="272" actId="1037"/>
          <ac:spMkLst>
            <pc:docMk/>
            <pc:sldMk cId="1958621923" sldId="267"/>
            <ac:spMk id="27" creationId="{095C6E7E-C5D0-7E86-7630-DFCAF7AB692C}"/>
          </ac:spMkLst>
        </pc:spChg>
      </pc:sldChg>
      <pc:sldChg chg="addSp delSp modSp add mod">
        <pc:chgData name="Martin Kadlec" userId="3205de00-6529-47fd-8c15-7815d816c2df" providerId="ADAL" clId="{0D2A2F17-3760-42A6-9C61-B776387C130C}" dt="2023-02-09T09:14:05.944" v="5420" actId="207"/>
        <pc:sldMkLst>
          <pc:docMk/>
          <pc:sldMk cId="3089320229" sldId="268"/>
        </pc:sldMkLst>
        <pc:spChg chg="del">
          <ac:chgData name="Martin Kadlec" userId="3205de00-6529-47fd-8c15-7815d816c2df" providerId="ADAL" clId="{0D2A2F17-3760-42A6-9C61-B776387C130C}" dt="2023-02-09T09:04:22.825" v="5156" actId="478"/>
          <ac:spMkLst>
            <pc:docMk/>
            <pc:sldMk cId="3089320229" sldId="268"/>
            <ac:spMk id="2" creationId="{A8D5AEED-8601-4A7F-C3C8-6F7B7E4CE4C2}"/>
          </ac:spMkLst>
        </pc:spChg>
        <pc:spChg chg="add mod">
          <ac:chgData name="Martin Kadlec" userId="3205de00-6529-47fd-8c15-7815d816c2df" providerId="ADAL" clId="{0D2A2F17-3760-42A6-9C61-B776387C130C}" dt="2023-02-09T09:04:23.358" v="5157"/>
          <ac:spMkLst>
            <pc:docMk/>
            <pc:sldMk cId="3089320229" sldId="268"/>
            <ac:spMk id="3" creationId="{458FD5AD-8B98-CEF9-AAF8-BF0313E299A0}"/>
          </ac:spMkLst>
        </pc:spChg>
        <pc:spChg chg="add del mod">
          <ac:chgData name="Martin Kadlec" userId="3205de00-6529-47fd-8c15-7815d816c2df" providerId="ADAL" clId="{0D2A2F17-3760-42A6-9C61-B776387C130C}" dt="2023-02-07T16:03:16.933" v="2437" actId="478"/>
          <ac:spMkLst>
            <pc:docMk/>
            <pc:sldMk cId="3089320229" sldId="268"/>
            <ac:spMk id="7" creationId="{ECA268EE-296E-1CE3-19F6-504B2279768D}"/>
          </ac:spMkLst>
        </pc:spChg>
        <pc:spChg chg="del mod">
          <ac:chgData name="Martin Kadlec" userId="3205de00-6529-47fd-8c15-7815d816c2df" providerId="ADAL" clId="{0D2A2F17-3760-42A6-9C61-B776387C130C}" dt="2023-02-07T16:02:37.219" v="2430" actId="478"/>
          <ac:spMkLst>
            <pc:docMk/>
            <pc:sldMk cId="3089320229" sldId="268"/>
            <ac:spMk id="8" creationId="{CDA6B64C-B8E8-424A-6B07-F91EC1FFDD25}"/>
          </ac:spMkLst>
        </pc:spChg>
        <pc:spChg chg="mod">
          <ac:chgData name="Martin Kadlec" userId="3205de00-6529-47fd-8c15-7815d816c2df" providerId="ADAL" clId="{0D2A2F17-3760-42A6-9C61-B776387C130C}" dt="2023-02-07T15:36:23.538" v="1009" actId="6549"/>
          <ac:spMkLst>
            <pc:docMk/>
            <pc:sldMk cId="3089320229" sldId="268"/>
            <ac:spMk id="12" creationId="{E7B17FAF-947A-4F5E-95D5-00C38437D07E}"/>
          </ac:spMkLst>
        </pc:spChg>
        <pc:spChg chg="add mod">
          <ac:chgData name="Martin Kadlec" userId="3205de00-6529-47fd-8c15-7815d816c2df" providerId="ADAL" clId="{0D2A2F17-3760-42A6-9C61-B776387C130C}" dt="2023-02-09T09:14:05.944" v="5420" actId="207"/>
          <ac:spMkLst>
            <pc:docMk/>
            <pc:sldMk cId="3089320229" sldId="268"/>
            <ac:spMk id="30" creationId="{C97733CA-9D8C-4F2A-9ED0-AF26CE3EB4B7}"/>
          </ac:spMkLst>
        </pc:spChg>
        <pc:picChg chg="add del mod">
          <ac:chgData name="Martin Kadlec" userId="3205de00-6529-47fd-8c15-7815d816c2df" providerId="ADAL" clId="{0D2A2F17-3760-42A6-9C61-B776387C130C}" dt="2023-02-07T15:36:46.980" v="1010" actId="478"/>
          <ac:picMkLst>
            <pc:docMk/>
            <pc:sldMk cId="3089320229" sldId="268"/>
            <ac:picMk id="4" creationId="{726FC142-CC62-7C46-EFB5-91D608BD5578}"/>
          </ac:picMkLst>
        </pc:picChg>
        <pc:picChg chg="add del mod">
          <ac:chgData name="Martin Kadlec" userId="3205de00-6529-47fd-8c15-7815d816c2df" providerId="ADAL" clId="{0D2A2F17-3760-42A6-9C61-B776387C130C}" dt="2023-02-07T16:04:39.711" v="2438" actId="478"/>
          <ac:picMkLst>
            <pc:docMk/>
            <pc:sldMk cId="3089320229" sldId="268"/>
            <ac:picMk id="6" creationId="{5CAD651D-DD5C-87CF-E52E-3A4006E33EF6}"/>
          </ac:picMkLst>
        </pc:picChg>
        <pc:picChg chg="add del mod">
          <ac:chgData name="Martin Kadlec" userId="3205de00-6529-47fd-8c15-7815d816c2df" providerId="ADAL" clId="{0D2A2F17-3760-42A6-9C61-B776387C130C}" dt="2023-02-07T16:20:49.617" v="2466" actId="478"/>
          <ac:picMkLst>
            <pc:docMk/>
            <pc:sldMk cId="3089320229" sldId="268"/>
            <ac:picMk id="23" creationId="{68A991DB-B06C-3438-25FE-4FBA4610AF82}"/>
          </ac:picMkLst>
        </pc:picChg>
        <pc:picChg chg="add mod">
          <ac:chgData name="Martin Kadlec" userId="3205de00-6529-47fd-8c15-7815d816c2df" providerId="ADAL" clId="{0D2A2F17-3760-42A6-9C61-B776387C130C}" dt="2023-02-07T16:40:13.148" v="2886" actId="1076"/>
          <ac:picMkLst>
            <pc:docMk/>
            <pc:sldMk cId="3089320229" sldId="268"/>
            <ac:picMk id="25" creationId="{CDDE87EA-BCA2-8190-838A-EF987EFC5F60}"/>
          </ac:picMkLst>
        </pc:picChg>
        <pc:picChg chg="add mod">
          <ac:chgData name="Martin Kadlec" userId="3205de00-6529-47fd-8c15-7815d816c2df" providerId="ADAL" clId="{0D2A2F17-3760-42A6-9C61-B776387C130C}" dt="2023-02-07T16:27:27.832" v="2694" actId="1035"/>
          <ac:picMkLst>
            <pc:docMk/>
            <pc:sldMk cId="3089320229" sldId="268"/>
            <ac:picMk id="27" creationId="{70BF02F2-A3DF-F6BC-3FCC-6D6539668AE2}"/>
          </ac:picMkLst>
        </pc:picChg>
        <pc:picChg chg="add mod">
          <ac:chgData name="Martin Kadlec" userId="3205de00-6529-47fd-8c15-7815d816c2df" providerId="ADAL" clId="{0D2A2F17-3760-42A6-9C61-B776387C130C}" dt="2023-02-07T16:27:33.667" v="2695" actId="1076"/>
          <ac:picMkLst>
            <pc:docMk/>
            <pc:sldMk cId="3089320229" sldId="268"/>
            <ac:picMk id="29" creationId="{5E316FC4-8494-9EC1-3480-3A98E008C766}"/>
          </ac:picMkLst>
        </pc:picChg>
        <pc:cxnChg chg="add del mod">
          <ac:chgData name="Martin Kadlec" userId="3205de00-6529-47fd-8c15-7815d816c2df" providerId="ADAL" clId="{0D2A2F17-3760-42A6-9C61-B776387C130C}" dt="2023-02-07T16:02:55.601" v="2433" actId="478"/>
          <ac:cxnSpMkLst>
            <pc:docMk/>
            <pc:sldMk cId="3089320229" sldId="268"/>
            <ac:cxnSpMk id="10" creationId="{E92F386B-5C82-D69E-AE5D-73B6B56A22CB}"/>
          </ac:cxnSpMkLst>
        </pc:cxnChg>
        <pc:cxnChg chg="add del mod">
          <ac:chgData name="Martin Kadlec" userId="3205de00-6529-47fd-8c15-7815d816c2df" providerId="ADAL" clId="{0D2A2F17-3760-42A6-9C61-B776387C130C}" dt="2023-02-07T16:03:03.540" v="2436" actId="478"/>
          <ac:cxnSpMkLst>
            <pc:docMk/>
            <pc:sldMk cId="3089320229" sldId="268"/>
            <ac:cxnSpMk id="13" creationId="{6654CB0D-6150-8F71-B6EE-CEB4F98CEC15}"/>
          </ac:cxnSpMkLst>
        </pc:cxnChg>
        <pc:cxnChg chg="add del mod">
          <ac:chgData name="Martin Kadlec" userId="3205de00-6529-47fd-8c15-7815d816c2df" providerId="ADAL" clId="{0D2A2F17-3760-42A6-9C61-B776387C130C}" dt="2023-02-07T16:03:02.021" v="2435" actId="478"/>
          <ac:cxnSpMkLst>
            <pc:docMk/>
            <pc:sldMk cId="3089320229" sldId="268"/>
            <ac:cxnSpMk id="15" creationId="{5ECF187F-B248-7022-C4F3-4FC352D9B6C8}"/>
          </ac:cxnSpMkLst>
        </pc:cxnChg>
        <pc:cxnChg chg="add del mod">
          <ac:chgData name="Martin Kadlec" userId="3205de00-6529-47fd-8c15-7815d816c2df" providerId="ADAL" clId="{0D2A2F17-3760-42A6-9C61-B776387C130C}" dt="2023-02-07T16:03:00.511" v="2434" actId="478"/>
          <ac:cxnSpMkLst>
            <pc:docMk/>
            <pc:sldMk cId="3089320229" sldId="268"/>
            <ac:cxnSpMk id="17" creationId="{C58322D7-523A-34D0-CA2B-06209A203C90}"/>
          </ac:cxnSpMkLst>
        </pc:cxnChg>
      </pc:sldChg>
      <pc:sldChg chg="addSp delSp modSp add mod">
        <pc:chgData name="Martin Kadlec" userId="3205de00-6529-47fd-8c15-7815d816c2df" providerId="ADAL" clId="{0D2A2F17-3760-42A6-9C61-B776387C130C}" dt="2023-02-09T09:14:23.778" v="5425" actId="692"/>
        <pc:sldMkLst>
          <pc:docMk/>
          <pc:sldMk cId="3148704306" sldId="269"/>
        </pc:sldMkLst>
        <pc:spChg chg="del">
          <ac:chgData name="Martin Kadlec" userId="3205de00-6529-47fd-8c15-7815d816c2df" providerId="ADAL" clId="{0D2A2F17-3760-42A6-9C61-B776387C130C}" dt="2023-02-09T09:04:29.409" v="5158" actId="478"/>
          <ac:spMkLst>
            <pc:docMk/>
            <pc:sldMk cId="3148704306" sldId="269"/>
            <ac:spMk id="2" creationId="{A8D5AEED-8601-4A7F-C3C8-6F7B7E4CE4C2}"/>
          </ac:spMkLst>
        </pc:spChg>
        <pc:spChg chg="add mod">
          <ac:chgData name="Martin Kadlec" userId="3205de00-6529-47fd-8c15-7815d816c2df" providerId="ADAL" clId="{0D2A2F17-3760-42A6-9C61-B776387C130C}" dt="2023-02-09T09:04:30.282" v="5159"/>
          <ac:spMkLst>
            <pc:docMk/>
            <pc:sldMk cId="3148704306" sldId="269"/>
            <ac:spMk id="3" creationId="{8656F1AD-589E-27D6-0189-61A45B79D668}"/>
          </ac:spMkLst>
        </pc:spChg>
        <pc:spChg chg="mod">
          <ac:chgData name="Martin Kadlec" userId="3205de00-6529-47fd-8c15-7815d816c2df" providerId="ADAL" clId="{0D2A2F17-3760-42A6-9C61-B776387C130C}" dt="2023-02-07T16:29:58.517" v="2708" actId="20577"/>
          <ac:spMkLst>
            <pc:docMk/>
            <pc:sldMk cId="3148704306" sldId="269"/>
            <ac:spMk id="12" creationId="{E7B17FAF-947A-4F5E-95D5-00C38437D07E}"/>
          </ac:spMkLst>
        </pc:spChg>
        <pc:spChg chg="mod">
          <ac:chgData name="Martin Kadlec" userId="3205de00-6529-47fd-8c15-7815d816c2df" providerId="ADAL" clId="{0D2A2F17-3760-42A6-9C61-B776387C130C}" dt="2023-02-09T09:14:23.778" v="5425" actId="692"/>
          <ac:spMkLst>
            <pc:docMk/>
            <pc:sldMk cId="3148704306" sldId="269"/>
            <ac:spMk id="30" creationId="{C97733CA-9D8C-4F2A-9ED0-AF26CE3EB4B7}"/>
          </ac:spMkLst>
        </pc:spChg>
        <pc:picChg chg="add mod">
          <ac:chgData name="Martin Kadlec" userId="3205de00-6529-47fd-8c15-7815d816c2df" providerId="ADAL" clId="{0D2A2F17-3760-42A6-9C61-B776387C130C}" dt="2023-02-07T16:50:15.936" v="3049" actId="14100"/>
          <ac:picMkLst>
            <pc:docMk/>
            <pc:sldMk cId="3148704306" sldId="269"/>
            <ac:picMk id="4" creationId="{4A83C4BF-D8CD-C839-CC33-E930410491D2}"/>
          </ac:picMkLst>
        </pc:picChg>
        <pc:picChg chg="add del mod">
          <ac:chgData name="Martin Kadlec" userId="3205de00-6529-47fd-8c15-7815d816c2df" providerId="ADAL" clId="{0D2A2F17-3760-42A6-9C61-B776387C130C}" dt="2023-02-07T16:43:48.756" v="2893" actId="478"/>
          <ac:picMkLst>
            <pc:docMk/>
            <pc:sldMk cId="3148704306" sldId="269"/>
            <ac:picMk id="6" creationId="{6506DFBF-3CD8-A0AF-B258-E7E9F906C0B4}"/>
          </ac:picMkLst>
        </pc:picChg>
        <pc:picChg chg="add mod">
          <ac:chgData name="Martin Kadlec" userId="3205de00-6529-47fd-8c15-7815d816c2df" providerId="ADAL" clId="{0D2A2F17-3760-42A6-9C61-B776387C130C}" dt="2023-02-07T16:47:29.873" v="2904" actId="1076"/>
          <ac:picMkLst>
            <pc:docMk/>
            <pc:sldMk cId="3148704306" sldId="269"/>
            <ac:picMk id="8" creationId="{E914A223-0DF5-9B30-856A-4EBDEE1271F3}"/>
          </ac:picMkLst>
        </pc:picChg>
        <pc:picChg chg="add mod">
          <ac:chgData name="Martin Kadlec" userId="3205de00-6529-47fd-8c15-7815d816c2df" providerId="ADAL" clId="{0D2A2F17-3760-42A6-9C61-B776387C130C}" dt="2023-02-07T16:47:33.731" v="2905" actId="1076"/>
          <ac:picMkLst>
            <pc:docMk/>
            <pc:sldMk cId="3148704306" sldId="269"/>
            <ac:picMk id="10" creationId="{2F129A79-D48E-C61D-AFE1-3B7D663C1F37}"/>
          </ac:picMkLst>
        </pc:picChg>
        <pc:picChg chg="del">
          <ac:chgData name="Martin Kadlec" userId="3205de00-6529-47fd-8c15-7815d816c2df" providerId="ADAL" clId="{0D2A2F17-3760-42A6-9C61-B776387C130C}" dt="2023-02-07T16:30:06.234" v="2709" actId="478"/>
          <ac:picMkLst>
            <pc:docMk/>
            <pc:sldMk cId="3148704306" sldId="269"/>
            <ac:picMk id="25" creationId="{CDDE87EA-BCA2-8190-838A-EF987EFC5F60}"/>
          </ac:picMkLst>
        </pc:picChg>
        <pc:picChg chg="del">
          <ac:chgData name="Martin Kadlec" userId="3205de00-6529-47fd-8c15-7815d816c2df" providerId="ADAL" clId="{0D2A2F17-3760-42A6-9C61-B776387C130C}" dt="2023-02-07T16:30:07.545" v="2710" actId="478"/>
          <ac:picMkLst>
            <pc:docMk/>
            <pc:sldMk cId="3148704306" sldId="269"/>
            <ac:picMk id="27" creationId="{70BF02F2-A3DF-F6BC-3FCC-6D6539668AE2}"/>
          </ac:picMkLst>
        </pc:picChg>
        <pc:picChg chg="del">
          <ac:chgData name="Martin Kadlec" userId="3205de00-6529-47fd-8c15-7815d816c2df" providerId="ADAL" clId="{0D2A2F17-3760-42A6-9C61-B776387C130C}" dt="2023-02-07T16:30:08.870" v="2711" actId="478"/>
          <ac:picMkLst>
            <pc:docMk/>
            <pc:sldMk cId="3148704306" sldId="269"/>
            <ac:picMk id="29" creationId="{5E316FC4-8494-9EC1-3480-3A98E008C766}"/>
          </ac:picMkLst>
        </pc:picChg>
      </pc:sldChg>
      <pc:sldChg chg="addSp delSp modSp add mod">
        <pc:chgData name="Martin Kadlec" userId="3205de00-6529-47fd-8c15-7815d816c2df" providerId="ADAL" clId="{0D2A2F17-3760-42A6-9C61-B776387C130C}" dt="2023-02-09T09:28:18.832" v="5597" actId="13822"/>
        <pc:sldMkLst>
          <pc:docMk/>
          <pc:sldMk cId="1128933081" sldId="270"/>
        </pc:sldMkLst>
        <pc:spChg chg="del">
          <ac:chgData name="Martin Kadlec" userId="3205de00-6529-47fd-8c15-7815d816c2df" providerId="ADAL" clId="{0D2A2F17-3760-42A6-9C61-B776387C130C}" dt="2023-02-09T09:04:48.798" v="5160" actId="478"/>
          <ac:spMkLst>
            <pc:docMk/>
            <pc:sldMk cId="1128933081" sldId="270"/>
            <ac:spMk id="2" creationId="{A8D5AEED-8601-4A7F-C3C8-6F7B7E4CE4C2}"/>
          </ac:spMkLst>
        </pc:spChg>
        <pc:spChg chg="add mod">
          <ac:chgData name="Martin Kadlec" userId="3205de00-6529-47fd-8c15-7815d816c2df" providerId="ADAL" clId="{0D2A2F17-3760-42A6-9C61-B776387C130C}" dt="2023-02-09T09:04:49.453" v="5161"/>
          <ac:spMkLst>
            <pc:docMk/>
            <pc:sldMk cId="1128933081" sldId="270"/>
            <ac:spMk id="3" creationId="{D798E54F-D901-C1EF-64A8-A8523BC3C745}"/>
          </ac:spMkLst>
        </pc:spChg>
        <pc:spChg chg="mod">
          <ac:chgData name="Martin Kadlec" userId="3205de00-6529-47fd-8c15-7815d816c2df" providerId="ADAL" clId="{0D2A2F17-3760-42A6-9C61-B776387C130C}" dt="2023-02-08T09:06:55.737" v="3264"/>
          <ac:spMkLst>
            <pc:docMk/>
            <pc:sldMk cId="1128933081" sldId="270"/>
            <ac:spMk id="12" creationId="{E7B17FAF-947A-4F5E-95D5-00C38437D07E}"/>
          </ac:spMkLst>
        </pc:spChg>
        <pc:spChg chg="mod">
          <ac:chgData name="Martin Kadlec" userId="3205de00-6529-47fd-8c15-7815d816c2df" providerId="ADAL" clId="{0D2A2F17-3760-42A6-9C61-B776387C130C}" dt="2023-02-09T09:24:25.824" v="5586" actId="20577"/>
          <ac:spMkLst>
            <pc:docMk/>
            <pc:sldMk cId="1128933081" sldId="270"/>
            <ac:spMk id="30" creationId="{C97733CA-9D8C-4F2A-9ED0-AF26CE3EB4B7}"/>
          </ac:spMkLst>
        </pc:spChg>
        <pc:picChg chg="add mod">
          <ac:chgData name="Martin Kadlec" userId="3205de00-6529-47fd-8c15-7815d816c2df" providerId="ADAL" clId="{0D2A2F17-3760-42A6-9C61-B776387C130C}" dt="2023-02-08T08:42:04.516" v="3225" actId="1076"/>
          <ac:picMkLst>
            <pc:docMk/>
            <pc:sldMk cId="1128933081" sldId="270"/>
            <ac:picMk id="4" creationId="{59CBF37C-0F29-FF14-2F75-51F04378784F}"/>
          </ac:picMkLst>
        </pc:picChg>
        <pc:picChg chg="add del mod">
          <ac:chgData name="Martin Kadlec" userId="3205de00-6529-47fd-8c15-7815d816c2df" providerId="ADAL" clId="{0D2A2F17-3760-42A6-9C61-B776387C130C}" dt="2023-02-08T08:50:25.931" v="3231" actId="478"/>
          <ac:picMkLst>
            <pc:docMk/>
            <pc:sldMk cId="1128933081" sldId="270"/>
            <ac:picMk id="6" creationId="{7B7C6A0E-92DD-3899-9D12-7FE6329A1BB8}"/>
          </ac:picMkLst>
        </pc:picChg>
        <pc:picChg chg="add mod ord">
          <ac:chgData name="Martin Kadlec" userId="3205de00-6529-47fd-8c15-7815d816c2df" providerId="ADAL" clId="{0D2A2F17-3760-42A6-9C61-B776387C130C}" dt="2023-02-09T09:23:47.656" v="5568" actId="14100"/>
          <ac:picMkLst>
            <pc:docMk/>
            <pc:sldMk cId="1128933081" sldId="270"/>
            <ac:picMk id="6" creationId="{C5A1E7F9-D38C-9F55-5B7C-20551377B602}"/>
          </ac:picMkLst>
        </pc:picChg>
        <pc:picChg chg="add mod">
          <ac:chgData name="Martin Kadlec" userId="3205de00-6529-47fd-8c15-7815d816c2df" providerId="ADAL" clId="{0D2A2F17-3760-42A6-9C61-B776387C130C}" dt="2023-02-08T08:50:59.606" v="3237" actId="1076"/>
          <ac:picMkLst>
            <pc:docMk/>
            <pc:sldMk cId="1128933081" sldId="270"/>
            <ac:picMk id="8" creationId="{5005C183-5F21-40C4-8CAB-3D70A5EAA6A6}"/>
          </ac:picMkLst>
        </pc:picChg>
        <pc:picChg chg="add mod ord">
          <ac:chgData name="Martin Kadlec" userId="3205de00-6529-47fd-8c15-7815d816c2df" providerId="ADAL" clId="{0D2A2F17-3760-42A6-9C61-B776387C130C}" dt="2023-02-09T09:27:54.201" v="5593" actId="14100"/>
          <ac:picMkLst>
            <pc:docMk/>
            <pc:sldMk cId="1128933081" sldId="270"/>
            <ac:picMk id="9" creationId="{8AB5B248-8BB5-2E94-D3F5-7097D690C9AF}"/>
          </ac:picMkLst>
        </pc:picChg>
        <pc:picChg chg="add del mod">
          <ac:chgData name="Martin Kadlec" userId="3205de00-6529-47fd-8c15-7815d816c2df" providerId="ADAL" clId="{0D2A2F17-3760-42A6-9C61-B776387C130C}" dt="2023-02-09T09:23:21.386" v="5561" actId="478"/>
          <ac:picMkLst>
            <pc:docMk/>
            <pc:sldMk cId="1128933081" sldId="270"/>
            <ac:picMk id="10" creationId="{9075CF1D-38F3-9E71-83F3-D033754EF3BA}"/>
          </ac:picMkLst>
        </pc:picChg>
        <pc:picChg chg="add del mod">
          <ac:chgData name="Martin Kadlec" userId="3205de00-6529-47fd-8c15-7815d816c2df" providerId="ADAL" clId="{0D2A2F17-3760-42A6-9C61-B776387C130C}" dt="2023-02-09T09:27:36.846" v="5587" actId="478"/>
          <ac:picMkLst>
            <pc:docMk/>
            <pc:sldMk cId="1128933081" sldId="270"/>
            <ac:picMk id="13" creationId="{A0B24D9E-6242-7B55-32AB-9C1723C637F4}"/>
          </ac:picMkLst>
        </pc:picChg>
        <pc:cxnChg chg="add mod">
          <ac:chgData name="Martin Kadlec" userId="3205de00-6529-47fd-8c15-7815d816c2df" providerId="ADAL" clId="{0D2A2F17-3760-42A6-9C61-B776387C130C}" dt="2023-02-09T09:28:18.832" v="5597" actId="13822"/>
          <ac:cxnSpMkLst>
            <pc:docMk/>
            <pc:sldMk cId="1128933081" sldId="270"/>
            <ac:cxnSpMk id="11" creationId="{074133A6-5B87-6BD3-AC27-45D61257039E}"/>
          </ac:cxnSpMkLst>
        </pc:cxnChg>
        <pc:cxnChg chg="add mod">
          <ac:chgData name="Martin Kadlec" userId="3205de00-6529-47fd-8c15-7815d816c2df" providerId="ADAL" clId="{0D2A2F17-3760-42A6-9C61-B776387C130C}" dt="2023-02-08T09:09:13.042" v="3271" actId="208"/>
          <ac:cxnSpMkLst>
            <pc:docMk/>
            <pc:sldMk cId="1128933081" sldId="270"/>
            <ac:cxnSpMk id="15" creationId="{107CE01B-7B08-7874-37F2-2637E950FB5C}"/>
          </ac:cxnSpMkLst>
        </pc:cxnChg>
        <pc:cxnChg chg="add mod">
          <ac:chgData name="Martin Kadlec" userId="3205de00-6529-47fd-8c15-7815d816c2df" providerId="ADAL" clId="{0D2A2F17-3760-42A6-9C61-B776387C130C}" dt="2023-02-08T09:09:35.771" v="3274" actId="14100"/>
          <ac:cxnSpMkLst>
            <pc:docMk/>
            <pc:sldMk cId="1128933081" sldId="270"/>
            <ac:cxnSpMk id="16" creationId="{E83DB49E-1C6F-08EC-6F13-CD94CAC75237}"/>
          </ac:cxnSpMkLst>
        </pc:cxnChg>
      </pc:sldChg>
      <pc:sldChg chg="addSp delSp modSp add mod">
        <pc:chgData name="Martin Kadlec" userId="3205de00-6529-47fd-8c15-7815d816c2df" providerId="ADAL" clId="{0D2A2F17-3760-42A6-9C61-B776387C130C}" dt="2023-02-09T09:16:33.491" v="5482" actId="207"/>
        <pc:sldMkLst>
          <pc:docMk/>
          <pc:sldMk cId="436905214" sldId="271"/>
        </pc:sldMkLst>
        <pc:spChg chg="del">
          <ac:chgData name="Martin Kadlec" userId="3205de00-6529-47fd-8c15-7815d816c2df" providerId="ADAL" clId="{0D2A2F17-3760-42A6-9C61-B776387C130C}" dt="2023-02-09T09:05:00.335" v="5164" actId="478"/>
          <ac:spMkLst>
            <pc:docMk/>
            <pc:sldMk cId="436905214" sldId="271"/>
            <ac:spMk id="2" creationId="{A8D5AEED-8601-4A7F-C3C8-6F7B7E4CE4C2}"/>
          </ac:spMkLst>
        </pc:spChg>
        <pc:spChg chg="add mod">
          <ac:chgData name="Martin Kadlec" userId="3205de00-6529-47fd-8c15-7815d816c2df" providerId="ADAL" clId="{0D2A2F17-3760-42A6-9C61-B776387C130C}" dt="2023-02-09T09:05:00.694" v="5165"/>
          <ac:spMkLst>
            <pc:docMk/>
            <pc:sldMk cId="436905214" sldId="271"/>
            <ac:spMk id="3" creationId="{96FF8B38-EA03-71DD-3D3A-39FAC23A1E16}"/>
          </ac:spMkLst>
        </pc:spChg>
        <pc:spChg chg="add mod">
          <ac:chgData name="Martin Kadlec" userId="3205de00-6529-47fd-8c15-7815d816c2df" providerId="ADAL" clId="{0D2A2F17-3760-42A6-9C61-B776387C130C}" dt="2023-02-09T09:16:33.491" v="5482" actId="207"/>
          <ac:spMkLst>
            <pc:docMk/>
            <pc:sldMk cId="436905214" sldId="271"/>
            <ac:spMk id="7" creationId="{76784FCE-217A-1DAC-E089-CCAAD280B2F0}"/>
          </ac:spMkLst>
        </pc:spChg>
        <pc:spChg chg="mod">
          <ac:chgData name="Martin Kadlec" userId="3205de00-6529-47fd-8c15-7815d816c2df" providerId="ADAL" clId="{0D2A2F17-3760-42A6-9C61-B776387C130C}" dt="2023-02-07T16:34:27.791" v="2813" actId="20577"/>
          <ac:spMkLst>
            <pc:docMk/>
            <pc:sldMk cId="436905214" sldId="271"/>
            <ac:spMk id="12" creationId="{E7B17FAF-947A-4F5E-95D5-00C38437D07E}"/>
          </ac:spMkLst>
        </pc:spChg>
        <pc:spChg chg="del">
          <ac:chgData name="Martin Kadlec" userId="3205de00-6529-47fd-8c15-7815d816c2df" providerId="ADAL" clId="{0D2A2F17-3760-42A6-9C61-B776387C130C}" dt="2023-02-07T17:00:16.259" v="3053" actId="478"/>
          <ac:spMkLst>
            <pc:docMk/>
            <pc:sldMk cId="436905214" sldId="271"/>
            <ac:spMk id="30" creationId="{C97733CA-9D8C-4F2A-9ED0-AF26CE3EB4B7}"/>
          </ac:spMkLst>
        </pc:spChg>
        <pc:picChg chg="add mod">
          <ac:chgData name="Martin Kadlec" userId="3205de00-6529-47fd-8c15-7815d816c2df" providerId="ADAL" clId="{0D2A2F17-3760-42A6-9C61-B776387C130C}" dt="2023-02-07T16:50:09.758" v="3048" actId="1076"/>
          <ac:picMkLst>
            <pc:docMk/>
            <pc:sldMk cId="436905214" sldId="271"/>
            <ac:picMk id="4" creationId="{24CAC378-EDBC-EB00-A6D7-C99E9368B6C0}"/>
          </ac:picMkLst>
        </pc:picChg>
        <pc:picChg chg="add del mod">
          <ac:chgData name="Martin Kadlec" userId="3205de00-6529-47fd-8c15-7815d816c2df" providerId="ADAL" clId="{0D2A2F17-3760-42A6-9C61-B776387C130C}" dt="2023-02-07T17:01:25.001" v="3061" actId="478"/>
          <ac:picMkLst>
            <pc:docMk/>
            <pc:sldMk cId="436905214" sldId="271"/>
            <ac:picMk id="6" creationId="{F43D8FE7-A3B5-58F5-DA6F-9BED5E225999}"/>
          </ac:picMkLst>
        </pc:picChg>
        <pc:picChg chg="add mod">
          <ac:chgData name="Martin Kadlec" userId="3205de00-6529-47fd-8c15-7815d816c2df" providerId="ADAL" clId="{0D2A2F17-3760-42A6-9C61-B776387C130C}" dt="2023-02-07T17:04:27.725" v="3072" actId="1076"/>
          <ac:picMkLst>
            <pc:docMk/>
            <pc:sldMk cId="436905214" sldId="271"/>
            <ac:picMk id="9" creationId="{363A8AD4-B472-D681-CCEF-CF58F6396814}"/>
          </ac:picMkLst>
        </pc:picChg>
        <pc:picChg chg="add mod">
          <ac:chgData name="Martin Kadlec" userId="3205de00-6529-47fd-8c15-7815d816c2df" providerId="ADAL" clId="{0D2A2F17-3760-42A6-9C61-B776387C130C}" dt="2023-02-07T17:04:33.401" v="3074" actId="14100"/>
          <ac:picMkLst>
            <pc:docMk/>
            <pc:sldMk cId="436905214" sldId="271"/>
            <ac:picMk id="11" creationId="{991AD43C-266E-6626-B8A3-10BE64F5C143}"/>
          </ac:picMkLst>
        </pc:picChg>
      </pc:sldChg>
      <pc:sldChg chg="addSp delSp modSp add mod">
        <pc:chgData name="Martin Kadlec" userId="3205de00-6529-47fd-8c15-7815d816c2df" providerId="ADAL" clId="{0D2A2F17-3760-42A6-9C61-B776387C130C}" dt="2023-02-09T09:17:17.092" v="5555" actId="207"/>
        <pc:sldMkLst>
          <pc:docMk/>
          <pc:sldMk cId="3311879751" sldId="272"/>
        </pc:sldMkLst>
        <pc:spChg chg="del">
          <ac:chgData name="Martin Kadlec" userId="3205de00-6529-47fd-8c15-7815d816c2df" providerId="ADAL" clId="{0D2A2F17-3760-42A6-9C61-B776387C130C}" dt="2023-02-09T09:05:05.228" v="5166" actId="478"/>
          <ac:spMkLst>
            <pc:docMk/>
            <pc:sldMk cId="3311879751" sldId="272"/>
            <ac:spMk id="2" creationId="{A8D5AEED-8601-4A7F-C3C8-6F7B7E4CE4C2}"/>
          </ac:spMkLst>
        </pc:spChg>
        <pc:spChg chg="add mod">
          <ac:chgData name="Martin Kadlec" userId="3205de00-6529-47fd-8c15-7815d816c2df" providerId="ADAL" clId="{0D2A2F17-3760-42A6-9C61-B776387C130C}" dt="2023-02-09T09:05:05.835" v="5167"/>
          <ac:spMkLst>
            <pc:docMk/>
            <pc:sldMk cId="3311879751" sldId="272"/>
            <ac:spMk id="3" creationId="{E1A228BA-FC77-40A3-9F9E-B66511DCE8CE}"/>
          </ac:spMkLst>
        </pc:spChg>
        <pc:spChg chg="add mod">
          <ac:chgData name="Martin Kadlec" userId="3205de00-6529-47fd-8c15-7815d816c2df" providerId="ADAL" clId="{0D2A2F17-3760-42A6-9C61-B776387C130C}" dt="2023-02-08T09:36:29.261" v="4151" actId="20577"/>
          <ac:spMkLst>
            <pc:docMk/>
            <pc:sldMk cId="3311879751" sldId="272"/>
            <ac:spMk id="11" creationId="{9B514B69-9BF2-71E4-8D08-5D93AEED8A87}"/>
          </ac:spMkLst>
        </pc:spChg>
        <pc:spChg chg="mod">
          <ac:chgData name="Martin Kadlec" userId="3205de00-6529-47fd-8c15-7815d816c2df" providerId="ADAL" clId="{0D2A2F17-3760-42A6-9C61-B776387C130C}" dt="2023-02-07T16:34:55.728" v="2861" actId="20577"/>
          <ac:spMkLst>
            <pc:docMk/>
            <pc:sldMk cId="3311879751" sldId="272"/>
            <ac:spMk id="12" creationId="{E7B17FAF-947A-4F5E-95D5-00C38437D07E}"/>
          </ac:spMkLst>
        </pc:spChg>
        <pc:spChg chg="mod">
          <ac:chgData name="Martin Kadlec" userId="3205de00-6529-47fd-8c15-7815d816c2df" providerId="ADAL" clId="{0D2A2F17-3760-42A6-9C61-B776387C130C}" dt="2023-02-09T09:17:17.092" v="5555" actId="207"/>
          <ac:spMkLst>
            <pc:docMk/>
            <pc:sldMk cId="3311879751" sldId="272"/>
            <ac:spMk id="30" creationId="{C97733CA-9D8C-4F2A-9ED0-AF26CE3EB4B7}"/>
          </ac:spMkLst>
        </pc:spChg>
        <pc:picChg chg="add del mod">
          <ac:chgData name="Martin Kadlec" userId="3205de00-6529-47fd-8c15-7815d816c2df" providerId="ADAL" clId="{0D2A2F17-3760-42A6-9C61-B776387C130C}" dt="2023-02-08T09:31:33.864" v="4067" actId="478"/>
          <ac:picMkLst>
            <pc:docMk/>
            <pc:sldMk cId="3311879751" sldId="272"/>
            <ac:picMk id="4" creationId="{6FE57956-23E3-B6CB-BAE1-F097B2C92F90}"/>
          </ac:picMkLst>
        </pc:picChg>
        <pc:picChg chg="add mod">
          <ac:chgData name="Martin Kadlec" userId="3205de00-6529-47fd-8c15-7815d816c2df" providerId="ADAL" clId="{0D2A2F17-3760-42A6-9C61-B776387C130C}" dt="2023-02-08T09:31:42.739" v="4070" actId="1076"/>
          <ac:picMkLst>
            <pc:docMk/>
            <pc:sldMk cId="3311879751" sldId="272"/>
            <ac:picMk id="6" creationId="{E35BEC3C-F2FD-CEE9-554A-279692224A84}"/>
          </ac:picMkLst>
        </pc:picChg>
        <pc:picChg chg="add mod">
          <ac:chgData name="Martin Kadlec" userId="3205de00-6529-47fd-8c15-7815d816c2df" providerId="ADAL" clId="{0D2A2F17-3760-42A6-9C61-B776387C130C}" dt="2023-02-08T09:35:42.591" v="4078" actId="1076"/>
          <ac:picMkLst>
            <pc:docMk/>
            <pc:sldMk cId="3311879751" sldId="272"/>
            <ac:picMk id="8" creationId="{67ACD6C9-B3AC-1D5A-5FFC-8067D42DE7AC}"/>
          </ac:picMkLst>
        </pc:picChg>
        <pc:picChg chg="add mod">
          <ac:chgData name="Martin Kadlec" userId="3205de00-6529-47fd-8c15-7815d816c2df" providerId="ADAL" clId="{0D2A2F17-3760-42A6-9C61-B776387C130C}" dt="2023-02-08T09:35:48.192" v="4079" actId="1076"/>
          <ac:picMkLst>
            <pc:docMk/>
            <pc:sldMk cId="3311879751" sldId="272"/>
            <ac:picMk id="10" creationId="{B5174FFA-28BD-C093-3AFA-70D1F5F6E430}"/>
          </ac:picMkLst>
        </pc:picChg>
      </pc:sldChg>
      <pc:sldChg chg="addSp delSp modSp add mod">
        <pc:chgData name="Martin Kadlec" userId="3205de00-6529-47fd-8c15-7815d816c2df" providerId="ADAL" clId="{0D2A2F17-3760-42A6-9C61-B776387C130C}" dt="2023-02-09T09:18:12.317" v="5560" actId="692"/>
        <pc:sldMkLst>
          <pc:docMk/>
          <pc:sldMk cId="4064628161" sldId="273"/>
        </pc:sldMkLst>
        <pc:spChg chg="del">
          <ac:chgData name="Martin Kadlec" userId="3205de00-6529-47fd-8c15-7815d816c2df" providerId="ADAL" clId="{0D2A2F17-3760-42A6-9C61-B776387C130C}" dt="2023-02-09T09:05:11.058" v="5168" actId="478"/>
          <ac:spMkLst>
            <pc:docMk/>
            <pc:sldMk cId="4064628161" sldId="273"/>
            <ac:spMk id="2" creationId="{A8D5AEED-8601-4A7F-C3C8-6F7B7E4CE4C2}"/>
          </ac:spMkLst>
        </pc:spChg>
        <pc:spChg chg="add mod">
          <ac:chgData name="Martin Kadlec" userId="3205de00-6529-47fd-8c15-7815d816c2df" providerId="ADAL" clId="{0D2A2F17-3760-42A6-9C61-B776387C130C}" dt="2023-02-09T09:05:11.376" v="5169"/>
          <ac:spMkLst>
            <pc:docMk/>
            <pc:sldMk cId="4064628161" sldId="273"/>
            <ac:spMk id="3" creationId="{57B7AC68-6B27-6ABB-F0F5-83CF9D02D095}"/>
          </ac:spMkLst>
        </pc:spChg>
        <pc:spChg chg="mod">
          <ac:chgData name="Martin Kadlec" userId="3205de00-6529-47fd-8c15-7815d816c2df" providerId="ADAL" clId="{0D2A2F17-3760-42A6-9C61-B776387C130C}" dt="2023-02-07T16:35:11.442" v="2882" actId="20577"/>
          <ac:spMkLst>
            <pc:docMk/>
            <pc:sldMk cId="4064628161" sldId="273"/>
            <ac:spMk id="12" creationId="{E7B17FAF-947A-4F5E-95D5-00C38437D07E}"/>
          </ac:spMkLst>
        </pc:spChg>
        <pc:spChg chg="mod">
          <ac:chgData name="Martin Kadlec" userId="3205de00-6529-47fd-8c15-7815d816c2df" providerId="ADAL" clId="{0D2A2F17-3760-42A6-9C61-B776387C130C}" dt="2023-02-09T09:18:12.317" v="5560" actId="692"/>
          <ac:spMkLst>
            <pc:docMk/>
            <pc:sldMk cId="4064628161" sldId="273"/>
            <ac:spMk id="30" creationId="{C97733CA-9D8C-4F2A-9ED0-AF26CE3EB4B7}"/>
          </ac:spMkLst>
        </pc:spChg>
        <pc:picChg chg="add mod">
          <ac:chgData name="Martin Kadlec" userId="3205de00-6529-47fd-8c15-7815d816c2df" providerId="ADAL" clId="{0D2A2F17-3760-42A6-9C61-B776387C130C}" dt="2023-02-08T09:39:17.563" v="4223" actId="1076"/>
          <ac:picMkLst>
            <pc:docMk/>
            <pc:sldMk cId="4064628161" sldId="273"/>
            <ac:picMk id="4" creationId="{F45B5326-AE6A-1541-E788-6FBAA61842E3}"/>
          </ac:picMkLst>
        </pc:picChg>
        <pc:picChg chg="add mod">
          <ac:chgData name="Martin Kadlec" userId="3205de00-6529-47fd-8c15-7815d816c2df" providerId="ADAL" clId="{0D2A2F17-3760-42A6-9C61-B776387C130C}" dt="2023-02-08T09:40:52.608" v="4226" actId="1076"/>
          <ac:picMkLst>
            <pc:docMk/>
            <pc:sldMk cId="4064628161" sldId="273"/>
            <ac:picMk id="6" creationId="{2F3A34FD-7864-B3FC-90F7-161E4ADB7918}"/>
          </ac:picMkLst>
        </pc:picChg>
        <pc:picChg chg="add mod">
          <ac:chgData name="Martin Kadlec" userId="3205de00-6529-47fd-8c15-7815d816c2df" providerId="ADAL" clId="{0D2A2F17-3760-42A6-9C61-B776387C130C}" dt="2023-02-08T09:41:42.080" v="4231" actId="1076"/>
          <ac:picMkLst>
            <pc:docMk/>
            <pc:sldMk cId="4064628161" sldId="273"/>
            <ac:picMk id="8" creationId="{6FE0B70A-2B70-6E61-4156-6FEA7300685B}"/>
          </ac:picMkLst>
        </pc:picChg>
        <pc:picChg chg="add mod">
          <ac:chgData name="Martin Kadlec" userId="3205de00-6529-47fd-8c15-7815d816c2df" providerId="ADAL" clId="{0D2A2F17-3760-42A6-9C61-B776387C130C}" dt="2023-02-08T09:45:50.918" v="4234" actId="1076"/>
          <ac:picMkLst>
            <pc:docMk/>
            <pc:sldMk cId="4064628161" sldId="273"/>
            <ac:picMk id="10" creationId="{72D31155-16DA-A0DD-7EDD-2AFE2B12BAD7}"/>
          </ac:picMkLst>
        </pc:picChg>
      </pc:sldChg>
      <pc:sldChg chg="addSp delSp modSp add mod">
        <pc:chgData name="Martin Kadlec" userId="3205de00-6529-47fd-8c15-7815d816c2df" providerId="ADAL" clId="{0D2A2F17-3760-42A6-9C61-B776387C130C}" dt="2023-02-09T09:13:50.261" v="5415" actId="207"/>
        <pc:sldMkLst>
          <pc:docMk/>
          <pc:sldMk cId="2300556463" sldId="274"/>
        </pc:sldMkLst>
        <pc:spChg chg="del">
          <ac:chgData name="Martin Kadlec" userId="3205de00-6529-47fd-8c15-7815d816c2df" providerId="ADAL" clId="{0D2A2F17-3760-42A6-9C61-B776387C130C}" dt="2023-02-09T09:04:16.133" v="5154" actId="478"/>
          <ac:spMkLst>
            <pc:docMk/>
            <pc:sldMk cId="2300556463" sldId="274"/>
            <ac:spMk id="2" creationId="{A8D5AEED-8601-4A7F-C3C8-6F7B7E4CE4C2}"/>
          </ac:spMkLst>
        </pc:spChg>
        <pc:spChg chg="add mod">
          <ac:chgData name="Martin Kadlec" userId="3205de00-6529-47fd-8c15-7815d816c2df" providerId="ADAL" clId="{0D2A2F17-3760-42A6-9C61-B776387C130C}" dt="2023-02-09T09:04:16.586" v="5155"/>
          <ac:spMkLst>
            <pc:docMk/>
            <pc:sldMk cId="2300556463" sldId="274"/>
            <ac:spMk id="3" creationId="{8B652D6F-AE70-10D6-0E4C-901FC1B64C12}"/>
          </ac:spMkLst>
        </pc:spChg>
        <pc:spChg chg="mod">
          <ac:chgData name="Martin Kadlec" userId="3205de00-6529-47fd-8c15-7815d816c2df" providerId="ADAL" clId="{0D2A2F17-3760-42A6-9C61-B776387C130C}" dt="2023-02-09T09:13:50.261" v="5415" actId="207"/>
          <ac:spMkLst>
            <pc:docMk/>
            <pc:sldMk cId="2300556463" sldId="274"/>
            <ac:spMk id="4" creationId="{5287166F-CA9A-336F-966A-3ACF8F5878F5}"/>
          </ac:spMkLst>
        </pc:spChg>
        <pc:spChg chg="mod">
          <ac:chgData name="Martin Kadlec" userId="3205de00-6529-47fd-8c15-7815d816c2df" providerId="ADAL" clId="{0D2A2F17-3760-42A6-9C61-B776387C130C}" dt="2023-02-08T11:56:56.404" v="5125" actId="20577"/>
          <ac:spMkLst>
            <pc:docMk/>
            <pc:sldMk cId="2300556463" sldId="274"/>
            <ac:spMk id="8" creationId="{CDA6B64C-B8E8-424A-6B07-F91EC1FFDD25}"/>
          </ac:spMkLst>
        </pc:spChg>
        <pc:spChg chg="mod">
          <ac:chgData name="Martin Kadlec" userId="3205de00-6529-47fd-8c15-7815d816c2df" providerId="ADAL" clId="{0D2A2F17-3760-42A6-9C61-B776387C130C}" dt="2023-02-08T08:23:05.777" v="3221" actId="20577"/>
          <ac:spMkLst>
            <pc:docMk/>
            <pc:sldMk cId="2300556463" sldId="274"/>
            <ac:spMk id="12" creationId="{E7B17FAF-947A-4F5E-95D5-00C38437D07E}"/>
          </ac:spMkLst>
        </pc:spChg>
        <pc:picChg chg="add mod">
          <ac:chgData name="Martin Kadlec" userId="3205de00-6529-47fd-8c15-7815d816c2df" providerId="ADAL" clId="{0D2A2F17-3760-42A6-9C61-B776387C130C}" dt="2023-02-08T09:49:22.144" v="4348" actId="1076"/>
          <ac:picMkLst>
            <pc:docMk/>
            <pc:sldMk cId="2300556463" sldId="274"/>
            <ac:picMk id="5" creationId="{BE60FF73-3604-90D9-4507-1375051222EB}"/>
          </ac:picMkLst>
        </pc:picChg>
      </pc:sldChg>
      <pc:sldChg chg="addSp delSp modSp add mod">
        <pc:chgData name="Martin Kadlec" userId="3205de00-6529-47fd-8c15-7815d816c2df" providerId="ADAL" clId="{0D2A2F17-3760-42A6-9C61-B776387C130C}" dt="2023-02-09T09:28:34.263" v="5603" actId="1036"/>
        <pc:sldMkLst>
          <pc:docMk/>
          <pc:sldMk cId="2428596552" sldId="275"/>
        </pc:sldMkLst>
        <pc:spChg chg="del">
          <ac:chgData name="Martin Kadlec" userId="3205de00-6529-47fd-8c15-7815d816c2df" providerId="ADAL" clId="{0D2A2F17-3760-42A6-9C61-B776387C130C}" dt="2023-02-09T09:04:55.550" v="5162" actId="478"/>
          <ac:spMkLst>
            <pc:docMk/>
            <pc:sldMk cId="2428596552" sldId="275"/>
            <ac:spMk id="2" creationId="{A8D5AEED-8601-4A7F-C3C8-6F7B7E4CE4C2}"/>
          </ac:spMkLst>
        </pc:spChg>
        <pc:spChg chg="add mod">
          <ac:chgData name="Martin Kadlec" userId="3205de00-6529-47fd-8c15-7815d816c2df" providerId="ADAL" clId="{0D2A2F17-3760-42A6-9C61-B776387C130C}" dt="2023-02-09T09:04:56.055" v="5163"/>
          <ac:spMkLst>
            <pc:docMk/>
            <pc:sldMk cId="2428596552" sldId="275"/>
            <ac:spMk id="3" creationId="{74C0B922-2511-54C6-11C7-73CD63CC7B60}"/>
          </ac:spMkLst>
        </pc:spChg>
        <pc:spChg chg="add mod">
          <ac:chgData name="Martin Kadlec" userId="3205de00-6529-47fd-8c15-7815d816c2df" providerId="ADAL" clId="{0D2A2F17-3760-42A6-9C61-B776387C130C}" dt="2023-02-08T09:21:25.884" v="3654" actId="207"/>
          <ac:spMkLst>
            <pc:docMk/>
            <pc:sldMk cId="2428596552" sldId="275"/>
            <ac:spMk id="9" creationId="{084CE955-7389-D769-B17C-37D16271B2AF}"/>
          </ac:spMkLst>
        </pc:spChg>
        <pc:spChg chg="mod">
          <ac:chgData name="Martin Kadlec" userId="3205de00-6529-47fd-8c15-7815d816c2df" providerId="ADAL" clId="{0D2A2F17-3760-42A6-9C61-B776387C130C}" dt="2023-02-08T09:13:07.128" v="3523" actId="20577"/>
          <ac:spMkLst>
            <pc:docMk/>
            <pc:sldMk cId="2428596552" sldId="275"/>
            <ac:spMk id="12" creationId="{E7B17FAF-947A-4F5E-95D5-00C38437D07E}"/>
          </ac:spMkLst>
        </pc:spChg>
        <pc:spChg chg="mod">
          <ac:chgData name="Martin Kadlec" userId="3205de00-6529-47fd-8c15-7815d816c2df" providerId="ADAL" clId="{0D2A2F17-3760-42A6-9C61-B776387C130C}" dt="2023-02-09T09:28:34.263" v="5603" actId="1036"/>
          <ac:spMkLst>
            <pc:docMk/>
            <pc:sldMk cId="2428596552" sldId="275"/>
            <ac:spMk id="30" creationId="{C97733CA-9D8C-4F2A-9ED0-AF26CE3EB4B7}"/>
          </ac:spMkLst>
        </pc:spChg>
        <pc:picChg chg="add mod">
          <ac:chgData name="Martin Kadlec" userId="3205de00-6529-47fd-8c15-7815d816c2df" providerId="ADAL" clId="{0D2A2F17-3760-42A6-9C61-B776387C130C}" dt="2023-02-08T09:18:45.285" v="3533" actId="1076"/>
          <ac:picMkLst>
            <pc:docMk/>
            <pc:sldMk cId="2428596552" sldId="275"/>
            <ac:picMk id="5" creationId="{FDD60D96-B1C2-51E7-BD0C-98A2A7675879}"/>
          </ac:picMkLst>
        </pc:picChg>
        <pc:picChg chg="add del mod">
          <ac:chgData name="Martin Kadlec" userId="3205de00-6529-47fd-8c15-7815d816c2df" providerId="ADAL" clId="{0D2A2F17-3760-42A6-9C61-B776387C130C}" dt="2023-02-08T09:28:51.448" v="4046" actId="478"/>
          <ac:picMkLst>
            <pc:docMk/>
            <pc:sldMk cId="2428596552" sldId="275"/>
            <ac:picMk id="7" creationId="{F74A5914-9630-52B7-EB88-F84E53BD9E0E}"/>
          </ac:picMkLst>
        </pc:picChg>
        <pc:picChg chg="del">
          <ac:chgData name="Martin Kadlec" userId="3205de00-6529-47fd-8c15-7815d816c2df" providerId="ADAL" clId="{0D2A2F17-3760-42A6-9C61-B776387C130C}" dt="2023-02-08T09:18:32.623" v="3528" actId="478"/>
          <ac:picMkLst>
            <pc:docMk/>
            <pc:sldMk cId="2428596552" sldId="275"/>
            <ac:picMk id="8" creationId="{5005C183-5F21-40C4-8CAB-3D70A5EAA6A6}"/>
          </ac:picMkLst>
        </pc:picChg>
        <pc:picChg chg="del">
          <ac:chgData name="Martin Kadlec" userId="3205de00-6529-47fd-8c15-7815d816c2df" providerId="ADAL" clId="{0D2A2F17-3760-42A6-9C61-B776387C130C}" dt="2023-02-08T09:13:16.190" v="3525" actId="478"/>
          <ac:picMkLst>
            <pc:docMk/>
            <pc:sldMk cId="2428596552" sldId="275"/>
            <ac:picMk id="10" creationId="{9075CF1D-38F3-9E71-83F3-D033754EF3BA}"/>
          </ac:picMkLst>
        </pc:picChg>
        <pc:picChg chg="del">
          <ac:chgData name="Martin Kadlec" userId="3205de00-6529-47fd-8c15-7815d816c2df" providerId="ADAL" clId="{0D2A2F17-3760-42A6-9C61-B776387C130C}" dt="2023-02-08T09:13:14.762" v="3524" actId="478"/>
          <ac:picMkLst>
            <pc:docMk/>
            <pc:sldMk cId="2428596552" sldId="275"/>
            <ac:picMk id="13" creationId="{A0B24D9E-6242-7B55-32AB-9C1723C637F4}"/>
          </ac:picMkLst>
        </pc:picChg>
        <pc:picChg chg="add mod ord">
          <ac:chgData name="Martin Kadlec" userId="3205de00-6529-47fd-8c15-7815d816c2df" providerId="ADAL" clId="{0D2A2F17-3760-42A6-9C61-B776387C130C}" dt="2023-02-08T09:29:47.877" v="4054" actId="1076"/>
          <ac:picMkLst>
            <pc:docMk/>
            <pc:sldMk cId="2428596552" sldId="275"/>
            <ac:picMk id="25" creationId="{6ABD8415-60D5-0197-3302-9862A41A28EA}"/>
          </ac:picMkLst>
        </pc:picChg>
        <pc:cxnChg chg="add mod">
          <ac:chgData name="Martin Kadlec" userId="3205de00-6529-47fd-8c15-7815d816c2df" providerId="ADAL" clId="{0D2A2F17-3760-42A6-9C61-B776387C130C}" dt="2023-02-08T09:22:02.757" v="3656" actId="208"/>
          <ac:cxnSpMkLst>
            <pc:docMk/>
            <pc:sldMk cId="2428596552" sldId="275"/>
            <ac:cxnSpMk id="14" creationId="{A2D3889D-BCC1-4264-050C-DDD5A13F494B}"/>
          </ac:cxnSpMkLst>
        </pc:cxnChg>
        <pc:cxnChg chg="del">
          <ac:chgData name="Martin Kadlec" userId="3205de00-6529-47fd-8c15-7815d816c2df" providerId="ADAL" clId="{0D2A2F17-3760-42A6-9C61-B776387C130C}" dt="2023-02-08T09:13:26.351" v="3527" actId="478"/>
          <ac:cxnSpMkLst>
            <pc:docMk/>
            <pc:sldMk cId="2428596552" sldId="275"/>
            <ac:cxnSpMk id="15" creationId="{107CE01B-7B08-7874-37F2-2637E950FB5C}"/>
          </ac:cxnSpMkLst>
        </pc:cxnChg>
        <pc:cxnChg chg="del">
          <ac:chgData name="Martin Kadlec" userId="3205de00-6529-47fd-8c15-7815d816c2df" providerId="ADAL" clId="{0D2A2F17-3760-42A6-9C61-B776387C130C}" dt="2023-02-08T09:13:17.806" v="3526" actId="478"/>
          <ac:cxnSpMkLst>
            <pc:docMk/>
            <pc:sldMk cId="2428596552" sldId="275"/>
            <ac:cxnSpMk id="16" creationId="{E83DB49E-1C6F-08EC-6F13-CD94CAC75237}"/>
          </ac:cxnSpMkLst>
        </pc:cxnChg>
        <pc:cxnChg chg="add mod">
          <ac:chgData name="Martin Kadlec" userId="3205de00-6529-47fd-8c15-7815d816c2df" providerId="ADAL" clId="{0D2A2F17-3760-42A6-9C61-B776387C130C}" dt="2023-02-08T09:23:49.024" v="3666" actId="14100"/>
          <ac:cxnSpMkLst>
            <pc:docMk/>
            <pc:sldMk cId="2428596552" sldId="275"/>
            <ac:cxnSpMk id="18" creationId="{472A4971-6A79-105A-A60D-4B09A434B5A0}"/>
          </ac:cxnSpMkLst>
        </pc:cxnChg>
        <pc:cxnChg chg="add del">
          <ac:chgData name="Martin Kadlec" userId="3205de00-6529-47fd-8c15-7815d816c2df" providerId="ADAL" clId="{0D2A2F17-3760-42A6-9C61-B776387C130C}" dt="2023-02-08T09:23:32.178" v="3663" actId="478"/>
          <ac:cxnSpMkLst>
            <pc:docMk/>
            <pc:sldMk cId="2428596552" sldId="275"/>
            <ac:cxnSpMk id="20" creationId="{07981397-B886-CAB9-2782-012D37DDD211}"/>
          </ac:cxnSpMkLst>
        </pc:cxnChg>
        <pc:cxnChg chg="add mod">
          <ac:chgData name="Martin Kadlec" userId="3205de00-6529-47fd-8c15-7815d816c2df" providerId="ADAL" clId="{0D2A2F17-3760-42A6-9C61-B776387C130C}" dt="2023-02-08T09:23:43.210" v="3665" actId="13822"/>
          <ac:cxnSpMkLst>
            <pc:docMk/>
            <pc:sldMk cId="2428596552" sldId="275"/>
            <ac:cxnSpMk id="22" creationId="{5F4FFDB3-939E-2789-3EAB-528901DF8D85}"/>
          </ac:cxnSpMkLst>
        </pc:cxnChg>
      </pc:sldChg>
    </pc:docChg>
  </pc:docChgLst>
  <pc:docChgLst>
    <pc:chgData name="Martin Kadlec" userId="3205de00-6529-47fd-8c15-7815d816c2df" providerId="ADAL" clId="{EFBA2E80-0787-44DF-AB3C-D639B1651A8C}"/>
    <pc:docChg chg="custSel addSld delSld modSld modMainMaster">
      <pc:chgData name="Martin Kadlec" userId="3205de00-6529-47fd-8c15-7815d816c2df" providerId="ADAL" clId="{EFBA2E80-0787-44DF-AB3C-D639B1651A8C}" dt="2023-02-26T16:35:49.592" v="1586" actId="20577"/>
      <pc:docMkLst>
        <pc:docMk/>
      </pc:docMkLst>
      <pc:sldChg chg="modSp mod">
        <pc:chgData name="Martin Kadlec" userId="3205de00-6529-47fd-8c15-7815d816c2df" providerId="ADAL" clId="{EFBA2E80-0787-44DF-AB3C-D639B1651A8C}" dt="2023-02-23T09:18:45.324" v="1290" actId="207"/>
        <pc:sldMkLst>
          <pc:docMk/>
          <pc:sldMk cId="2372550586" sldId="264"/>
        </pc:sldMkLst>
        <pc:spChg chg="mod">
          <ac:chgData name="Martin Kadlec" userId="3205de00-6529-47fd-8c15-7815d816c2df" providerId="ADAL" clId="{EFBA2E80-0787-44DF-AB3C-D639B1651A8C}" dt="2023-02-20T08:59:45.141" v="598" actId="20577"/>
          <ac:spMkLst>
            <pc:docMk/>
            <pc:sldMk cId="2372550586" sldId="264"/>
            <ac:spMk id="5" creationId="{17B4207F-44E6-ADBC-537D-3963754530AE}"/>
          </ac:spMkLst>
        </pc:spChg>
        <pc:spChg chg="mod">
          <ac:chgData name="Martin Kadlec" userId="3205de00-6529-47fd-8c15-7815d816c2df" providerId="ADAL" clId="{EFBA2E80-0787-44DF-AB3C-D639B1651A8C}" dt="2023-02-23T09:18:45.324" v="1290" actId="207"/>
          <ac:spMkLst>
            <pc:docMk/>
            <pc:sldMk cId="2372550586" sldId="264"/>
            <ac:spMk id="8" creationId="{CDA6B64C-B8E8-424A-6B07-F91EC1FFDD25}"/>
          </ac:spMkLst>
        </pc:spChg>
      </pc:sldChg>
      <pc:sldChg chg="modSp mod">
        <pc:chgData name="Martin Kadlec" userId="3205de00-6529-47fd-8c15-7815d816c2df" providerId="ADAL" clId="{EFBA2E80-0787-44DF-AB3C-D639B1651A8C}" dt="2023-02-20T09:42:23.531" v="1014" actId="20577"/>
        <pc:sldMkLst>
          <pc:docMk/>
          <pc:sldMk cId="3274222231" sldId="282"/>
        </pc:sldMkLst>
        <pc:spChg chg="mod">
          <ac:chgData name="Martin Kadlec" userId="3205de00-6529-47fd-8c15-7815d816c2df" providerId="ADAL" clId="{EFBA2E80-0787-44DF-AB3C-D639B1651A8C}" dt="2023-02-20T09:42:23.531" v="1014" actId="20577"/>
          <ac:spMkLst>
            <pc:docMk/>
            <pc:sldMk cId="3274222231" sldId="282"/>
            <ac:spMk id="8" creationId="{CDA6B64C-B8E8-424A-6B07-F91EC1FFDD25}"/>
          </ac:spMkLst>
        </pc:spChg>
      </pc:sldChg>
      <pc:sldChg chg="addSp delSp modSp mod">
        <pc:chgData name="Martin Kadlec" userId="3205de00-6529-47fd-8c15-7815d816c2df" providerId="ADAL" clId="{EFBA2E80-0787-44DF-AB3C-D639B1651A8C}" dt="2023-02-20T09:49:02.409" v="1030" actId="1076"/>
        <pc:sldMkLst>
          <pc:docMk/>
          <pc:sldMk cId="232870232" sldId="286"/>
        </pc:sldMkLst>
        <pc:spChg chg="mod">
          <ac:chgData name="Martin Kadlec" userId="3205de00-6529-47fd-8c15-7815d816c2df" providerId="ADAL" clId="{EFBA2E80-0787-44DF-AB3C-D639B1651A8C}" dt="2023-02-20T09:48:50.713" v="1027" actId="1076"/>
          <ac:spMkLst>
            <pc:docMk/>
            <pc:sldMk cId="232870232" sldId="286"/>
            <ac:spMk id="8" creationId="{CDA6B64C-B8E8-424A-6B07-F91EC1FFDD25}"/>
          </ac:spMkLst>
        </pc:spChg>
        <pc:spChg chg="mod">
          <ac:chgData name="Martin Kadlec" userId="3205de00-6529-47fd-8c15-7815d816c2df" providerId="ADAL" clId="{EFBA2E80-0787-44DF-AB3C-D639B1651A8C}" dt="2023-02-20T09:48:13.425" v="1022"/>
          <ac:spMkLst>
            <pc:docMk/>
            <pc:sldMk cId="232870232" sldId="286"/>
            <ac:spMk id="13" creationId="{449FD23E-710B-BE14-4094-533A940E27FE}"/>
          </ac:spMkLst>
        </pc:spChg>
        <pc:spChg chg="mod">
          <ac:chgData name="Martin Kadlec" userId="3205de00-6529-47fd-8c15-7815d816c2df" providerId="ADAL" clId="{EFBA2E80-0787-44DF-AB3C-D639B1651A8C}" dt="2023-02-20T09:48:13.425" v="1022"/>
          <ac:spMkLst>
            <pc:docMk/>
            <pc:sldMk cId="232870232" sldId="286"/>
            <ac:spMk id="14" creationId="{A24BDB81-AC2E-22C7-8848-DFCDCCE16896}"/>
          </ac:spMkLst>
        </pc:spChg>
        <pc:spChg chg="mod">
          <ac:chgData name="Martin Kadlec" userId="3205de00-6529-47fd-8c15-7815d816c2df" providerId="ADAL" clId="{EFBA2E80-0787-44DF-AB3C-D639B1651A8C}" dt="2023-02-20T09:48:13.425" v="1022"/>
          <ac:spMkLst>
            <pc:docMk/>
            <pc:sldMk cId="232870232" sldId="286"/>
            <ac:spMk id="15" creationId="{C3B2FC15-361B-6A3B-F802-431C4D2BF2E7}"/>
          </ac:spMkLst>
        </pc:spChg>
        <pc:spChg chg="mod">
          <ac:chgData name="Martin Kadlec" userId="3205de00-6529-47fd-8c15-7815d816c2df" providerId="ADAL" clId="{EFBA2E80-0787-44DF-AB3C-D639B1651A8C}" dt="2023-02-20T09:48:13.425" v="1022"/>
          <ac:spMkLst>
            <pc:docMk/>
            <pc:sldMk cId="232870232" sldId="286"/>
            <ac:spMk id="16" creationId="{634C0293-93DC-3DBA-4995-AE6C543E2C84}"/>
          </ac:spMkLst>
        </pc:spChg>
        <pc:spChg chg="mod">
          <ac:chgData name="Martin Kadlec" userId="3205de00-6529-47fd-8c15-7815d816c2df" providerId="ADAL" clId="{EFBA2E80-0787-44DF-AB3C-D639B1651A8C}" dt="2023-02-20T09:48:13.425" v="1022"/>
          <ac:spMkLst>
            <pc:docMk/>
            <pc:sldMk cId="232870232" sldId="286"/>
            <ac:spMk id="17" creationId="{60D24B85-1413-AB42-5BA8-A0AC1A86A7AF}"/>
          </ac:spMkLst>
        </pc:spChg>
        <pc:spChg chg="mod">
          <ac:chgData name="Martin Kadlec" userId="3205de00-6529-47fd-8c15-7815d816c2df" providerId="ADAL" clId="{EFBA2E80-0787-44DF-AB3C-D639B1651A8C}" dt="2023-02-20T09:48:30.560" v="1024"/>
          <ac:spMkLst>
            <pc:docMk/>
            <pc:sldMk cId="232870232" sldId="286"/>
            <ac:spMk id="24" creationId="{D35FB729-E563-D770-6FD8-ACB28994C5B1}"/>
          </ac:spMkLst>
        </pc:spChg>
        <pc:spChg chg="mod">
          <ac:chgData name="Martin Kadlec" userId="3205de00-6529-47fd-8c15-7815d816c2df" providerId="ADAL" clId="{EFBA2E80-0787-44DF-AB3C-D639B1651A8C}" dt="2023-02-20T09:48:30.560" v="1024"/>
          <ac:spMkLst>
            <pc:docMk/>
            <pc:sldMk cId="232870232" sldId="286"/>
            <ac:spMk id="25" creationId="{C19C0CBA-4DFA-989A-50F1-EADE12FE1EC3}"/>
          </ac:spMkLst>
        </pc:spChg>
        <pc:spChg chg="mod">
          <ac:chgData name="Martin Kadlec" userId="3205de00-6529-47fd-8c15-7815d816c2df" providerId="ADAL" clId="{EFBA2E80-0787-44DF-AB3C-D639B1651A8C}" dt="2023-02-20T09:48:30.560" v="1024"/>
          <ac:spMkLst>
            <pc:docMk/>
            <pc:sldMk cId="232870232" sldId="286"/>
            <ac:spMk id="26" creationId="{31977C50-12AD-FF0F-F055-10141B1697B4}"/>
          </ac:spMkLst>
        </pc:spChg>
        <pc:spChg chg="mod">
          <ac:chgData name="Martin Kadlec" userId="3205de00-6529-47fd-8c15-7815d816c2df" providerId="ADAL" clId="{EFBA2E80-0787-44DF-AB3C-D639B1651A8C}" dt="2023-02-20T09:48:30.560" v="1024"/>
          <ac:spMkLst>
            <pc:docMk/>
            <pc:sldMk cId="232870232" sldId="286"/>
            <ac:spMk id="28" creationId="{20289A5D-7AA2-D014-C15C-89975FA3B451}"/>
          </ac:spMkLst>
        </pc:spChg>
        <pc:spChg chg="mod">
          <ac:chgData name="Martin Kadlec" userId="3205de00-6529-47fd-8c15-7815d816c2df" providerId="ADAL" clId="{EFBA2E80-0787-44DF-AB3C-D639B1651A8C}" dt="2023-02-20T09:48:30.560" v="1024"/>
          <ac:spMkLst>
            <pc:docMk/>
            <pc:sldMk cId="232870232" sldId="286"/>
            <ac:spMk id="33" creationId="{543E3476-7943-366F-EDBA-48D995007F32}"/>
          </ac:spMkLst>
        </pc:spChg>
        <pc:spChg chg="add mod">
          <ac:chgData name="Martin Kadlec" userId="3205de00-6529-47fd-8c15-7815d816c2df" providerId="ADAL" clId="{EFBA2E80-0787-44DF-AB3C-D639B1651A8C}" dt="2023-02-20T09:49:02.409" v="1030" actId="1076"/>
          <ac:spMkLst>
            <pc:docMk/>
            <pc:sldMk cId="232870232" sldId="286"/>
            <ac:spMk id="37" creationId="{C154E8BD-6014-4B10-514B-E5E9BA2D666E}"/>
          </ac:spMkLst>
        </pc:spChg>
        <pc:spChg chg="mod">
          <ac:chgData name="Martin Kadlec" userId="3205de00-6529-47fd-8c15-7815d816c2df" providerId="ADAL" clId="{EFBA2E80-0787-44DF-AB3C-D639B1651A8C}" dt="2023-02-20T09:48:47.439" v="1026" actId="1076"/>
          <ac:spMkLst>
            <pc:docMk/>
            <pc:sldMk cId="232870232" sldId="286"/>
            <ac:spMk id="49" creationId="{FF4598B6-CFB0-3FFE-DED8-483D490330C6}"/>
          </ac:spMkLst>
        </pc:spChg>
        <pc:spChg chg="mod">
          <ac:chgData name="Martin Kadlec" userId="3205de00-6529-47fd-8c15-7815d816c2df" providerId="ADAL" clId="{EFBA2E80-0787-44DF-AB3C-D639B1651A8C}" dt="2023-02-20T09:48:53.655" v="1028" actId="1076"/>
          <ac:spMkLst>
            <pc:docMk/>
            <pc:sldMk cId="232870232" sldId="286"/>
            <ac:spMk id="52" creationId="{B9F12676-9696-CB1F-4AF2-AE526ADCB100}"/>
          </ac:spMkLst>
        </pc:spChg>
        <pc:grpChg chg="add mod">
          <ac:chgData name="Martin Kadlec" userId="3205de00-6529-47fd-8c15-7815d816c2df" providerId="ADAL" clId="{EFBA2E80-0787-44DF-AB3C-D639B1651A8C}" dt="2023-02-20T09:47:59.463" v="1018" actId="164"/>
          <ac:grpSpMkLst>
            <pc:docMk/>
            <pc:sldMk cId="232870232" sldId="286"/>
            <ac:grpSpMk id="5" creationId="{AB46389C-0E8B-2721-4856-4DCAB3C0883A}"/>
          </ac:grpSpMkLst>
        </pc:grpChg>
        <pc:grpChg chg="add mod">
          <ac:chgData name="Martin Kadlec" userId="3205de00-6529-47fd-8c15-7815d816c2df" providerId="ADAL" clId="{EFBA2E80-0787-44DF-AB3C-D639B1651A8C}" dt="2023-02-20T09:48:24.115" v="1023" actId="1076"/>
          <ac:grpSpMkLst>
            <pc:docMk/>
            <pc:sldMk cId="232870232" sldId="286"/>
            <ac:grpSpMk id="9" creationId="{69DF3A36-7E96-D849-4FCD-B5A67AB21600}"/>
          </ac:grpSpMkLst>
        </pc:grpChg>
        <pc:grpChg chg="mod">
          <ac:chgData name="Martin Kadlec" userId="3205de00-6529-47fd-8c15-7815d816c2df" providerId="ADAL" clId="{EFBA2E80-0787-44DF-AB3C-D639B1651A8C}" dt="2023-02-20T09:48:13.425" v="1022"/>
          <ac:grpSpMkLst>
            <pc:docMk/>
            <pc:sldMk cId="232870232" sldId="286"/>
            <ac:grpSpMk id="10" creationId="{0B3117B5-E80B-6471-3DCB-A8A7C602D3C2}"/>
          </ac:grpSpMkLst>
        </pc:grpChg>
        <pc:grpChg chg="add mod">
          <ac:chgData name="Martin Kadlec" userId="3205de00-6529-47fd-8c15-7815d816c2df" providerId="ADAL" clId="{EFBA2E80-0787-44DF-AB3C-D639B1651A8C}" dt="2023-02-20T09:48:43.428" v="1025" actId="1076"/>
          <ac:grpSpMkLst>
            <pc:docMk/>
            <pc:sldMk cId="232870232" sldId="286"/>
            <ac:grpSpMk id="21" creationId="{C971434F-176D-9AD0-EF00-6089CA756222}"/>
          </ac:grpSpMkLst>
        </pc:grpChg>
        <pc:grpChg chg="mod">
          <ac:chgData name="Martin Kadlec" userId="3205de00-6529-47fd-8c15-7815d816c2df" providerId="ADAL" clId="{EFBA2E80-0787-44DF-AB3C-D639B1651A8C}" dt="2023-02-20T09:48:30.560" v="1024"/>
          <ac:grpSpMkLst>
            <pc:docMk/>
            <pc:sldMk cId="232870232" sldId="286"/>
            <ac:grpSpMk id="22" creationId="{53A71DD1-1588-35F3-9F0E-9EDE3892B88D}"/>
          </ac:grpSpMkLst>
        </pc:grpChg>
        <pc:grpChg chg="mod">
          <ac:chgData name="Martin Kadlec" userId="3205de00-6529-47fd-8c15-7815d816c2df" providerId="ADAL" clId="{EFBA2E80-0787-44DF-AB3C-D639B1651A8C}" dt="2023-02-20T09:47:59.463" v="1018" actId="164"/>
          <ac:grpSpMkLst>
            <pc:docMk/>
            <pc:sldMk cId="232870232" sldId="286"/>
            <ac:grpSpMk id="60" creationId="{392E57E0-4EB2-5E44-B70F-F444C30E6F57}"/>
          </ac:grpSpMkLst>
        </pc:grpChg>
        <pc:grpChg chg="del mod">
          <ac:chgData name="Martin Kadlec" userId="3205de00-6529-47fd-8c15-7815d816c2df" providerId="ADAL" clId="{EFBA2E80-0787-44DF-AB3C-D639B1651A8C}" dt="2023-02-20T09:48:05.447" v="1020" actId="478"/>
          <ac:grpSpMkLst>
            <pc:docMk/>
            <pc:sldMk cId="232870232" sldId="286"/>
            <ac:grpSpMk id="61" creationId="{A507E9E3-5B64-25C6-D5BD-6C54B5F7A7F4}"/>
          </ac:grpSpMkLst>
        </pc:grpChg>
        <pc:grpChg chg="del">
          <ac:chgData name="Martin Kadlec" userId="3205de00-6529-47fd-8c15-7815d816c2df" providerId="ADAL" clId="{EFBA2E80-0787-44DF-AB3C-D639B1651A8C}" dt="2023-02-20T09:48:09.967" v="1021" actId="478"/>
          <ac:grpSpMkLst>
            <pc:docMk/>
            <pc:sldMk cId="232870232" sldId="286"/>
            <ac:grpSpMk id="2055" creationId="{85CE03F5-8C1F-4288-CB3C-3F3EE92F71E3}"/>
          </ac:grpSpMkLst>
        </pc:grpChg>
        <pc:cxnChg chg="add mod">
          <ac:chgData name="Martin Kadlec" userId="3205de00-6529-47fd-8c15-7815d816c2df" providerId="ADAL" clId="{EFBA2E80-0787-44DF-AB3C-D639B1651A8C}" dt="2023-02-20T09:47:59.463" v="1018" actId="164"/>
          <ac:cxnSpMkLst>
            <pc:docMk/>
            <pc:sldMk cId="232870232" sldId="286"/>
            <ac:cxnSpMk id="3" creationId="{1D4CABC6-0D7F-8FB9-2384-BA4ADEC9BEC7}"/>
          </ac:cxnSpMkLst>
        </pc:cxnChg>
        <pc:cxnChg chg="mod">
          <ac:chgData name="Martin Kadlec" userId="3205de00-6529-47fd-8c15-7815d816c2df" providerId="ADAL" clId="{EFBA2E80-0787-44DF-AB3C-D639B1651A8C}" dt="2023-02-20T09:48:13.425" v="1022"/>
          <ac:cxnSpMkLst>
            <pc:docMk/>
            <pc:sldMk cId="232870232" sldId="286"/>
            <ac:cxnSpMk id="11" creationId="{60B9DD3B-F2A1-3AD6-FF70-C91019876819}"/>
          </ac:cxnSpMkLst>
        </pc:cxnChg>
        <pc:cxnChg chg="mod">
          <ac:chgData name="Martin Kadlec" userId="3205de00-6529-47fd-8c15-7815d816c2df" providerId="ADAL" clId="{EFBA2E80-0787-44DF-AB3C-D639B1651A8C}" dt="2023-02-20T09:48:13.425" v="1022"/>
          <ac:cxnSpMkLst>
            <pc:docMk/>
            <pc:sldMk cId="232870232" sldId="286"/>
            <ac:cxnSpMk id="18" creationId="{F080A534-4470-2AD8-A451-AF51AFFB8159}"/>
          </ac:cxnSpMkLst>
        </pc:cxnChg>
        <pc:cxnChg chg="mod">
          <ac:chgData name="Martin Kadlec" userId="3205de00-6529-47fd-8c15-7815d816c2df" providerId="ADAL" clId="{EFBA2E80-0787-44DF-AB3C-D639B1651A8C}" dt="2023-02-20T09:48:13.425" v="1022"/>
          <ac:cxnSpMkLst>
            <pc:docMk/>
            <pc:sldMk cId="232870232" sldId="286"/>
            <ac:cxnSpMk id="19" creationId="{DFAC46F4-6993-E967-00BA-2E2CB4D21F74}"/>
          </ac:cxnSpMkLst>
        </pc:cxnChg>
        <pc:cxnChg chg="mod">
          <ac:chgData name="Martin Kadlec" userId="3205de00-6529-47fd-8c15-7815d816c2df" providerId="ADAL" clId="{EFBA2E80-0787-44DF-AB3C-D639B1651A8C}" dt="2023-02-20T09:48:13.425" v="1022"/>
          <ac:cxnSpMkLst>
            <pc:docMk/>
            <pc:sldMk cId="232870232" sldId="286"/>
            <ac:cxnSpMk id="20" creationId="{50667B70-0513-B261-D23F-A58E2FCED4D0}"/>
          </ac:cxnSpMkLst>
        </pc:cxnChg>
        <pc:cxnChg chg="mod">
          <ac:chgData name="Martin Kadlec" userId="3205de00-6529-47fd-8c15-7815d816c2df" providerId="ADAL" clId="{EFBA2E80-0787-44DF-AB3C-D639B1651A8C}" dt="2023-02-20T09:48:30.560" v="1024"/>
          <ac:cxnSpMkLst>
            <pc:docMk/>
            <pc:sldMk cId="232870232" sldId="286"/>
            <ac:cxnSpMk id="23" creationId="{5AD62F13-5E9D-01B9-2C88-3CC678DFA798}"/>
          </ac:cxnSpMkLst>
        </pc:cxnChg>
        <pc:cxnChg chg="mod">
          <ac:chgData name="Martin Kadlec" userId="3205de00-6529-47fd-8c15-7815d816c2df" providerId="ADAL" clId="{EFBA2E80-0787-44DF-AB3C-D639B1651A8C}" dt="2023-02-20T09:48:30.560" v="1024"/>
          <ac:cxnSpMkLst>
            <pc:docMk/>
            <pc:sldMk cId="232870232" sldId="286"/>
            <ac:cxnSpMk id="34" creationId="{904C03AC-D1BD-1B4A-5A71-849F6C41F29B}"/>
          </ac:cxnSpMkLst>
        </pc:cxnChg>
        <pc:cxnChg chg="mod">
          <ac:chgData name="Martin Kadlec" userId="3205de00-6529-47fd-8c15-7815d816c2df" providerId="ADAL" clId="{EFBA2E80-0787-44DF-AB3C-D639B1651A8C}" dt="2023-02-20T09:48:30.560" v="1024"/>
          <ac:cxnSpMkLst>
            <pc:docMk/>
            <pc:sldMk cId="232870232" sldId="286"/>
            <ac:cxnSpMk id="35" creationId="{516AE722-D99A-9117-D2A6-7D9B595A8033}"/>
          </ac:cxnSpMkLst>
        </pc:cxnChg>
        <pc:cxnChg chg="mod">
          <ac:chgData name="Martin Kadlec" userId="3205de00-6529-47fd-8c15-7815d816c2df" providerId="ADAL" clId="{EFBA2E80-0787-44DF-AB3C-D639B1651A8C}" dt="2023-02-20T09:48:30.560" v="1024"/>
          <ac:cxnSpMkLst>
            <pc:docMk/>
            <pc:sldMk cId="232870232" sldId="286"/>
            <ac:cxnSpMk id="36" creationId="{42D042B3-7D6E-90F3-89C5-FFE21B95CF1B}"/>
          </ac:cxnSpMkLst>
        </pc:cxnChg>
      </pc:sldChg>
      <pc:sldChg chg="modSp mod">
        <pc:chgData name="Martin Kadlec" userId="3205de00-6529-47fd-8c15-7815d816c2df" providerId="ADAL" clId="{EFBA2E80-0787-44DF-AB3C-D639B1651A8C}" dt="2023-02-20T09:49:18.032" v="1031" actId="20577"/>
        <pc:sldMkLst>
          <pc:docMk/>
          <pc:sldMk cId="682879112" sldId="289"/>
        </pc:sldMkLst>
        <pc:spChg chg="mod">
          <ac:chgData name="Martin Kadlec" userId="3205de00-6529-47fd-8c15-7815d816c2df" providerId="ADAL" clId="{EFBA2E80-0787-44DF-AB3C-D639B1651A8C}" dt="2023-02-20T09:49:18.032" v="1031" actId="20577"/>
          <ac:spMkLst>
            <pc:docMk/>
            <pc:sldMk cId="682879112" sldId="289"/>
            <ac:spMk id="8" creationId="{CDA6B64C-B8E8-424A-6B07-F91EC1FFDD25}"/>
          </ac:spMkLst>
        </pc:spChg>
      </pc:sldChg>
      <pc:sldChg chg="addSp delSp modSp mod">
        <pc:chgData name="Martin Kadlec" userId="3205de00-6529-47fd-8c15-7815d816c2df" providerId="ADAL" clId="{EFBA2E80-0787-44DF-AB3C-D639B1651A8C}" dt="2023-02-20T09:05:49.863" v="1013" actId="20577"/>
        <pc:sldMkLst>
          <pc:docMk/>
          <pc:sldMk cId="2935996353" sldId="290"/>
        </pc:sldMkLst>
        <pc:spChg chg="add mod">
          <ac:chgData name="Martin Kadlec" userId="3205de00-6529-47fd-8c15-7815d816c2df" providerId="ADAL" clId="{EFBA2E80-0787-44DF-AB3C-D639B1651A8C}" dt="2023-02-20T08:50:22.750" v="9"/>
          <ac:spMkLst>
            <pc:docMk/>
            <pc:sldMk cId="2935996353" sldId="290"/>
            <ac:spMk id="2" creationId="{665A84EC-649A-5F83-CD2A-AE8DA6CA1BD4}"/>
          </ac:spMkLst>
        </pc:spChg>
        <pc:spChg chg="mod">
          <ac:chgData name="Martin Kadlec" userId="3205de00-6529-47fd-8c15-7815d816c2df" providerId="ADAL" clId="{EFBA2E80-0787-44DF-AB3C-D639B1651A8C}" dt="2023-02-20T09:05:49.863" v="1013" actId="20577"/>
          <ac:spMkLst>
            <pc:docMk/>
            <pc:sldMk cId="2935996353" sldId="290"/>
            <ac:spMk id="8" creationId="{CDA6B64C-B8E8-424A-6B07-F91EC1FFDD25}"/>
          </ac:spMkLst>
        </pc:spChg>
        <pc:picChg chg="add mod">
          <ac:chgData name="Martin Kadlec" userId="3205de00-6529-47fd-8c15-7815d816c2df" providerId="ADAL" clId="{EFBA2E80-0787-44DF-AB3C-D639B1651A8C}" dt="2023-02-20T08:50:27.579" v="10"/>
          <ac:picMkLst>
            <pc:docMk/>
            <pc:sldMk cId="2935996353" sldId="290"/>
            <ac:picMk id="3" creationId="{B0E7C10C-F7DA-2422-FF25-8F04F2894617}"/>
          </ac:picMkLst>
        </pc:picChg>
        <pc:picChg chg="del">
          <ac:chgData name="Martin Kadlec" userId="3205de00-6529-47fd-8c15-7815d816c2df" providerId="ADAL" clId="{EFBA2E80-0787-44DF-AB3C-D639B1651A8C}" dt="2023-02-20T08:50:15.835" v="6" actId="478"/>
          <ac:picMkLst>
            <pc:docMk/>
            <pc:sldMk cId="2935996353" sldId="290"/>
            <ac:picMk id="5" creationId="{2D70C1A4-0160-7ECC-407E-F53448408293}"/>
          </ac:picMkLst>
        </pc:picChg>
        <pc:picChg chg="del">
          <ac:chgData name="Martin Kadlec" userId="3205de00-6529-47fd-8c15-7815d816c2df" providerId="ADAL" clId="{EFBA2E80-0787-44DF-AB3C-D639B1651A8C}" dt="2023-02-20T08:50:13.104" v="4" actId="478"/>
          <ac:picMkLst>
            <pc:docMk/>
            <pc:sldMk cId="2935996353" sldId="290"/>
            <ac:picMk id="7" creationId="{DF1DC176-141C-5ECD-F94A-CF010E909DA2}"/>
          </ac:picMkLst>
        </pc:picChg>
        <pc:picChg chg="del">
          <ac:chgData name="Martin Kadlec" userId="3205de00-6529-47fd-8c15-7815d816c2df" providerId="ADAL" clId="{EFBA2E80-0787-44DF-AB3C-D639B1651A8C}" dt="2023-02-20T08:50:14.150" v="5" actId="478"/>
          <ac:picMkLst>
            <pc:docMk/>
            <pc:sldMk cId="2935996353" sldId="290"/>
            <ac:picMk id="10" creationId="{F5962CF6-49D3-4F62-DA66-013623E1EE2B}"/>
          </ac:picMkLst>
        </pc:picChg>
        <pc:picChg chg="del">
          <ac:chgData name="Martin Kadlec" userId="3205de00-6529-47fd-8c15-7815d816c2df" providerId="ADAL" clId="{EFBA2E80-0787-44DF-AB3C-D639B1651A8C}" dt="2023-02-20T08:50:03.651" v="0" actId="478"/>
          <ac:picMkLst>
            <pc:docMk/>
            <pc:sldMk cId="2935996353" sldId="290"/>
            <ac:picMk id="13" creationId="{DEC670F6-7AF3-4E26-8B4A-1563BAF931EB}"/>
          </ac:picMkLst>
        </pc:picChg>
        <pc:picChg chg="del">
          <ac:chgData name="Martin Kadlec" userId="3205de00-6529-47fd-8c15-7815d816c2df" providerId="ADAL" clId="{EFBA2E80-0787-44DF-AB3C-D639B1651A8C}" dt="2023-02-20T08:50:06.458" v="2" actId="478"/>
          <ac:picMkLst>
            <pc:docMk/>
            <pc:sldMk cId="2935996353" sldId="290"/>
            <ac:picMk id="15" creationId="{0E87CEA1-7C1E-FE67-D007-E9ECB2EA6A77}"/>
          </ac:picMkLst>
        </pc:picChg>
        <pc:cxnChg chg="del">
          <ac:chgData name="Martin Kadlec" userId="3205de00-6529-47fd-8c15-7815d816c2df" providerId="ADAL" clId="{EFBA2E80-0787-44DF-AB3C-D639B1651A8C}" dt="2023-02-20T08:50:05.198" v="1" actId="478"/>
          <ac:cxnSpMkLst>
            <pc:docMk/>
            <pc:sldMk cId="2935996353" sldId="290"/>
            <ac:cxnSpMk id="17" creationId="{B41F643E-FABE-D489-1307-8DF0EBD0AC81}"/>
          </ac:cxnSpMkLst>
        </pc:cxnChg>
      </pc:sldChg>
      <pc:sldChg chg="addSp delSp modSp add mod">
        <pc:chgData name="Martin Kadlec" userId="3205de00-6529-47fd-8c15-7815d816c2df" providerId="ADAL" clId="{EFBA2E80-0787-44DF-AB3C-D639B1651A8C}" dt="2023-02-20T09:59:10.631" v="1257" actId="20577"/>
        <pc:sldMkLst>
          <pc:docMk/>
          <pc:sldMk cId="300031990" sldId="291"/>
        </pc:sldMkLst>
        <pc:spChg chg="mod">
          <ac:chgData name="Martin Kadlec" userId="3205de00-6529-47fd-8c15-7815d816c2df" providerId="ADAL" clId="{EFBA2E80-0787-44DF-AB3C-D639B1651A8C}" dt="2023-02-20T09:59:10.631" v="1257" actId="20577"/>
          <ac:spMkLst>
            <pc:docMk/>
            <pc:sldMk cId="300031990" sldId="291"/>
            <ac:spMk id="8" creationId="{CDA6B64C-B8E8-424A-6B07-F91EC1FFDD25}"/>
          </ac:spMkLst>
        </pc:spChg>
        <pc:spChg chg="mod">
          <ac:chgData name="Martin Kadlec" userId="3205de00-6529-47fd-8c15-7815d816c2df" providerId="ADAL" clId="{EFBA2E80-0787-44DF-AB3C-D639B1651A8C}" dt="2023-02-20T09:53:58.373" v="1055" actId="20577"/>
          <ac:spMkLst>
            <pc:docMk/>
            <pc:sldMk cId="300031990" sldId="291"/>
            <ac:spMk id="12" creationId="{E7B17FAF-947A-4F5E-95D5-00C38437D07E}"/>
          </ac:spMkLst>
        </pc:spChg>
        <pc:picChg chg="add del mod">
          <ac:chgData name="Martin Kadlec" userId="3205de00-6529-47fd-8c15-7815d816c2df" providerId="ADAL" clId="{EFBA2E80-0787-44DF-AB3C-D639B1651A8C}" dt="2023-02-20T09:55:21.260" v="1077" actId="478"/>
          <ac:picMkLst>
            <pc:docMk/>
            <pc:sldMk cId="300031990" sldId="291"/>
            <ac:picMk id="5" creationId="{B7D3E9EB-8FF1-7DF3-1655-6637D4D73938}"/>
          </ac:picMkLst>
        </pc:picChg>
        <pc:picChg chg="add mod">
          <ac:chgData name="Martin Kadlec" userId="3205de00-6529-47fd-8c15-7815d816c2df" providerId="ADAL" clId="{EFBA2E80-0787-44DF-AB3C-D639B1651A8C}" dt="2023-02-20T09:56:23.268" v="1128" actId="14100"/>
          <ac:picMkLst>
            <pc:docMk/>
            <pc:sldMk cId="300031990" sldId="291"/>
            <ac:picMk id="7" creationId="{C393BA6B-1064-3A7F-5378-A5E2C2872B56}"/>
          </ac:picMkLst>
        </pc:picChg>
        <pc:picChg chg="add mod">
          <ac:chgData name="Martin Kadlec" userId="3205de00-6529-47fd-8c15-7815d816c2df" providerId="ADAL" clId="{EFBA2E80-0787-44DF-AB3C-D639B1651A8C}" dt="2023-02-20T09:57:30.078" v="1215" actId="1076"/>
          <ac:picMkLst>
            <pc:docMk/>
            <pc:sldMk cId="300031990" sldId="291"/>
            <ac:picMk id="10" creationId="{9A34DC27-6CB9-8856-4759-3F2E6ECC37F3}"/>
          </ac:picMkLst>
        </pc:picChg>
      </pc:sldChg>
      <pc:sldChg chg="del">
        <pc:chgData name="Martin Kadlec" userId="3205de00-6529-47fd-8c15-7815d816c2df" providerId="ADAL" clId="{EFBA2E80-0787-44DF-AB3C-D639B1651A8C}" dt="2023-02-20T08:50:33.734" v="11" actId="47"/>
        <pc:sldMkLst>
          <pc:docMk/>
          <pc:sldMk cId="2127135585" sldId="291"/>
        </pc:sldMkLst>
      </pc:sldChg>
      <pc:sldChg chg="addSp delSp modSp add mod">
        <pc:chgData name="Martin Kadlec" userId="3205de00-6529-47fd-8c15-7815d816c2df" providerId="ADAL" clId="{EFBA2E80-0787-44DF-AB3C-D639B1651A8C}" dt="2023-02-26T16:35:21.113" v="1584" actId="207"/>
        <pc:sldMkLst>
          <pc:docMk/>
          <pc:sldMk cId="2485385818" sldId="292"/>
        </pc:sldMkLst>
        <pc:spChg chg="add mod">
          <ac:chgData name="Martin Kadlec" userId="3205de00-6529-47fd-8c15-7815d816c2df" providerId="ADAL" clId="{EFBA2E80-0787-44DF-AB3C-D639B1651A8C}" dt="2023-02-26T16:35:21.113" v="1584" actId="207"/>
          <ac:spMkLst>
            <pc:docMk/>
            <pc:sldMk cId="2485385818" sldId="292"/>
            <ac:spMk id="4" creationId="{859D3362-82F6-6002-48B5-F909E89BA303}"/>
          </ac:spMkLst>
        </pc:spChg>
        <pc:spChg chg="del">
          <ac:chgData name="Martin Kadlec" userId="3205de00-6529-47fd-8c15-7815d816c2df" providerId="ADAL" clId="{EFBA2E80-0787-44DF-AB3C-D639B1651A8C}" dt="2023-02-26T16:30:24.539" v="1294" actId="478"/>
          <ac:spMkLst>
            <pc:docMk/>
            <pc:sldMk cId="2485385818" sldId="292"/>
            <ac:spMk id="8" creationId="{CDA6B64C-B8E8-424A-6B07-F91EC1FFDD25}"/>
          </ac:spMkLst>
        </pc:spChg>
        <pc:spChg chg="mod">
          <ac:chgData name="Martin Kadlec" userId="3205de00-6529-47fd-8c15-7815d816c2df" providerId="ADAL" clId="{EFBA2E80-0787-44DF-AB3C-D639B1651A8C}" dt="2023-02-26T16:30:32.027" v="1295" actId="6549"/>
          <ac:spMkLst>
            <pc:docMk/>
            <pc:sldMk cId="2485385818" sldId="292"/>
            <ac:spMk id="12" creationId="{E7B17FAF-947A-4F5E-95D5-00C38437D07E}"/>
          </ac:spMkLst>
        </pc:spChg>
        <pc:picChg chg="del">
          <ac:chgData name="Martin Kadlec" userId="3205de00-6529-47fd-8c15-7815d816c2df" providerId="ADAL" clId="{EFBA2E80-0787-44DF-AB3C-D639B1651A8C}" dt="2023-02-26T16:30:17.977" v="1293" actId="478"/>
          <ac:picMkLst>
            <pc:docMk/>
            <pc:sldMk cId="2485385818" sldId="292"/>
            <ac:picMk id="7" creationId="{C393BA6B-1064-3A7F-5378-A5E2C2872B56}"/>
          </ac:picMkLst>
        </pc:picChg>
        <pc:picChg chg="del">
          <ac:chgData name="Martin Kadlec" userId="3205de00-6529-47fd-8c15-7815d816c2df" providerId="ADAL" clId="{EFBA2E80-0787-44DF-AB3C-D639B1651A8C}" dt="2023-02-26T16:30:16.429" v="1292" actId="478"/>
          <ac:picMkLst>
            <pc:docMk/>
            <pc:sldMk cId="2485385818" sldId="292"/>
            <ac:picMk id="10" creationId="{9A34DC27-6CB9-8856-4759-3F2E6ECC37F3}"/>
          </ac:picMkLst>
        </pc:picChg>
      </pc:sldChg>
      <pc:sldMasterChg chg="modSp mod">
        <pc:chgData name="Martin Kadlec" userId="3205de00-6529-47fd-8c15-7815d816c2df" providerId="ADAL" clId="{EFBA2E80-0787-44DF-AB3C-D639B1651A8C}" dt="2023-02-26T16:35:49.592" v="1586" actId="20577"/>
        <pc:sldMasterMkLst>
          <pc:docMk/>
          <pc:sldMasterMk cId="0" sldId="2147483648"/>
        </pc:sldMasterMkLst>
        <pc:spChg chg="mod">
          <ac:chgData name="Martin Kadlec" userId="3205de00-6529-47fd-8c15-7815d816c2df" providerId="ADAL" clId="{EFBA2E80-0787-44DF-AB3C-D639B1651A8C}" dt="2023-02-26T16:35:49.592" v="1586" actId="20577"/>
          <ac:spMkLst>
            <pc:docMk/>
            <pc:sldMasterMk cId="0" sldId="2147483648"/>
            <ac:spMk id="8" creationId="{BB30240D-D0A4-4E0E-A40F-BCB4FEB29AEF}"/>
          </ac:spMkLst>
        </pc:spChg>
      </pc:sldMasterChg>
    </pc:docChg>
  </pc:docChgLst>
  <pc:docChgLst>
    <pc:chgData name="Martin Kadlec" userId="3205de00-6529-47fd-8c15-7815d816c2df" providerId="ADAL" clId="{FD52600E-F143-41AA-8C70-2D13C31C63FA}"/>
    <pc:docChg chg="undo custSel addSld modSld modMainMaster">
      <pc:chgData name="Martin Kadlec" userId="3205de00-6529-47fd-8c15-7815d816c2df" providerId="ADAL" clId="{FD52600E-F143-41AA-8C70-2D13C31C63FA}" dt="2023-04-06T05:57:02.533" v="820" actId="20577"/>
      <pc:docMkLst>
        <pc:docMk/>
      </pc:docMkLst>
      <pc:sldChg chg="addSp delSp modSp add mod">
        <pc:chgData name="Martin Kadlec" userId="3205de00-6529-47fd-8c15-7815d816c2df" providerId="ADAL" clId="{FD52600E-F143-41AA-8C70-2D13C31C63FA}" dt="2023-04-06T05:55:50.382" v="818" actId="20577"/>
        <pc:sldMkLst>
          <pc:docMk/>
          <pc:sldMk cId="851753175" sldId="322"/>
        </pc:sldMkLst>
        <pc:spChg chg="mod">
          <ac:chgData name="Martin Kadlec" userId="3205de00-6529-47fd-8c15-7815d816c2df" providerId="ADAL" clId="{FD52600E-F143-41AA-8C70-2D13C31C63FA}" dt="2023-04-06T05:55:50.382" v="818" actId="20577"/>
          <ac:spMkLst>
            <pc:docMk/>
            <pc:sldMk cId="851753175" sldId="322"/>
            <ac:spMk id="5" creationId="{17B4207F-44E6-ADBC-537D-3963754530AE}"/>
          </ac:spMkLst>
        </pc:spChg>
        <pc:spChg chg="mod">
          <ac:chgData name="Martin Kadlec" userId="3205de00-6529-47fd-8c15-7815d816c2df" providerId="ADAL" clId="{FD52600E-F143-41AA-8C70-2D13C31C63FA}" dt="2023-04-06T05:54:02.834" v="656" actId="20577"/>
          <ac:spMkLst>
            <pc:docMk/>
            <pc:sldMk cId="851753175" sldId="322"/>
            <ac:spMk id="6" creationId="{71EBDF39-261E-62BC-80EA-E61271706042}"/>
          </ac:spMkLst>
        </pc:spChg>
        <pc:spChg chg="del">
          <ac:chgData name="Martin Kadlec" userId="3205de00-6529-47fd-8c15-7815d816c2df" providerId="ADAL" clId="{FD52600E-F143-41AA-8C70-2D13C31C63FA}" dt="2023-04-06T05:47:29.174" v="63" actId="478"/>
          <ac:spMkLst>
            <pc:docMk/>
            <pc:sldMk cId="851753175" sldId="322"/>
            <ac:spMk id="9" creationId="{6AF76632-C200-9CCE-8486-570063E3E03A}"/>
          </ac:spMkLst>
        </pc:spChg>
        <pc:spChg chg="mod">
          <ac:chgData name="Martin Kadlec" userId="3205de00-6529-47fd-8c15-7815d816c2df" providerId="ADAL" clId="{FD52600E-F143-41AA-8C70-2D13C31C63FA}" dt="2023-04-06T05:47:19.449" v="61" actId="20577"/>
          <ac:spMkLst>
            <pc:docMk/>
            <pc:sldMk cId="851753175" sldId="322"/>
            <ac:spMk id="12" creationId="{E7B17FAF-947A-4F5E-95D5-00C38437D07E}"/>
          </ac:spMkLst>
        </pc:spChg>
        <pc:picChg chg="del">
          <ac:chgData name="Martin Kadlec" userId="3205de00-6529-47fd-8c15-7815d816c2df" providerId="ADAL" clId="{FD52600E-F143-41AA-8C70-2D13C31C63FA}" dt="2023-04-06T05:48:28.765" v="64" actId="478"/>
          <ac:picMkLst>
            <pc:docMk/>
            <pc:sldMk cId="851753175" sldId="322"/>
            <ac:picMk id="7" creationId="{2361AB6D-ACFA-7976-D73F-0206705BED6D}"/>
          </ac:picMkLst>
        </pc:picChg>
        <pc:picChg chg="add mod">
          <ac:chgData name="Martin Kadlec" userId="3205de00-6529-47fd-8c15-7815d816c2df" providerId="ADAL" clId="{FD52600E-F143-41AA-8C70-2D13C31C63FA}" dt="2023-04-06T05:54:14.854" v="659" actId="1076"/>
          <ac:picMkLst>
            <pc:docMk/>
            <pc:sldMk cId="851753175" sldId="322"/>
            <ac:picMk id="8" creationId="{F87D43C7-34B9-6EC7-F707-637CC48AFCC6}"/>
          </ac:picMkLst>
        </pc:picChg>
        <pc:picChg chg="add mod">
          <ac:chgData name="Martin Kadlec" userId="3205de00-6529-47fd-8c15-7815d816c2df" providerId="ADAL" clId="{FD52600E-F143-41AA-8C70-2D13C31C63FA}" dt="2023-04-06T05:54:21.234" v="660" actId="1076"/>
          <ac:picMkLst>
            <pc:docMk/>
            <pc:sldMk cId="851753175" sldId="322"/>
            <ac:picMk id="11" creationId="{C95AE60A-E8AA-E327-5E71-0999DB1595CB}"/>
          </ac:picMkLst>
        </pc:picChg>
        <pc:picChg chg="del">
          <ac:chgData name="Martin Kadlec" userId="3205de00-6529-47fd-8c15-7815d816c2df" providerId="ADAL" clId="{FD52600E-F143-41AA-8C70-2D13C31C63FA}" dt="2023-04-06T05:48:31.899" v="65" actId="478"/>
          <ac:picMkLst>
            <pc:docMk/>
            <pc:sldMk cId="851753175" sldId="322"/>
            <ac:picMk id="15" creationId="{0FD441C4-3442-0FE0-8ADF-D63334B9D66B}"/>
          </ac:picMkLst>
        </pc:picChg>
      </pc:sldChg>
      <pc:sldMasterChg chg="modSp mod">
        <pc:chgData name="Martin Kadlec" userId="3205de00-6529-47fd-8c15-7815d816c2df" providerId="ADAL" clId="{FD52600E-F143-41AA-8C70-2D13C31C63FA}" dt="2023-04-06T05:57:02.533" v="820" actId="20577"/>
        <pc:sldMasterMkLst>
          <pc:docMk/>
          <pc:sldMasterMk cId="0" sldId="2147483648"/>
        </pc:sldMasterMkLst>
        <pc:spChg chg="mod">
          <ac:chgData name="Martin Kadlec" userId="3205de00-6529-47fd-8c15-7815d816c2df" providerId="ADAL" clId="{FD52600E-F143-41AA-8C70-2D13C31C63FA}" dt="2023-04-06T05:57:02.533" v="820" actId="20577"/>
          <ac:spMkLst>
            <pc:docMk/>
            <pc:sldMasterMk cId="0" sldId="2147483648"/>
            <ac:spMk id="8" creationId="{BB30240D-D0A4-4E0E-A40F-BCB4FEB29AEF}"/>
          </ac:spMkLst>
        </pc:spChg>
      </pc:sldMasterChg>
    </pc:docChg>
  </pc:docChgLst>
  <pc:docChgLst>
    <pc:chgData name="Martin Kadlec" userId="3205de00-6529-47fd-8c15-7815d816c2df" providerId="ADAL" clId="{EADF97D1-3EB7-4E46-984D-BE41D9071065}"/>
    <pc:docChg chg="custSel delSld modSld">
      <pc:chgData name="Martin Kadlec" userId="3205de00-6529-47fd-8c15-7815d816c2df" providerId="ADAL" clId="{EADF97D1-3EB7-4E46-984D-BE41D9071065}" dt="2023-02-01T15:08:33.831" v="1548" actId="313"/>
      <pc:docMkLst>
        <pc:docMk/>
      </pc:docMkLst>
      <pc:sldChg chg="modSp mod modNotesTx">
        <pc:chgData name="Martin Kadlec" userId="3205de00-6529-47fd-8c15-7815d816c2df" providerId="ADAL" clId="{EADF97D1-3EB7-4E46-984D-BE41D9071065}" dt="2023-02-01T13:24:53.995" v="115" actId="27636"/>
        <pc:sldMkLst>
          <pc:docMk/>
          <pc:sldMk cId="0" sldId="256"/>
        </pc:sldMkLst>
        <pc:spChg chg="mod">
          <ac:chgData name="Martin Kadlec" userId="3205de00-6529-47fd-8c15-7815d816c2df" providerId="ADAL" clId="{EADF97D1-3EB7-4E46-984D-BE41D9071065}" dt="2023-02-01T13:24:43.003" v="113" actId="20577"/>
          <ac:spMkLst>
            <pc:docMk/>
            <pc:sldMk cId="0" sldId="256"/>
            <ac:spMk id="4" creationId="{4AA6C805-D43D-9246-8F45-F7D14F2D25C7}"/>
          </ac:spMkLst>
        </pc:spChg>
        <pc:spChg chg="mod">
          <ac:chgData name="Martin Kadlec" userId="3205de00-6529-47fd-8c15-7815d816c2df" providerId="ADAL" clId="{EADF97D1-3EB7-4E46-984D-BE41D9071065}" dt="2023-02-01T13:24:53.995" v="115" actId="27636"/>
          <ac:spMkLst>
            <pc:docMk/>
            <pc:sldMk cId="0" sldId="256"/>
            <ac:spMk id="5" creationId="{E41AC406-9E40-DE47-946B-D00D18C67F55}"/>
          </ac:spMkLst>
        </pc:spChg>
      </pc:sldChg>
      <pc:sldChg chg="modSp mod modNotesTx">
        <pc:chgData name="Martin Kadlec" userId="3205de00-6529-47fd-8c15-7815d816c2df" providerId="ADAL" clId="{EADF97D1-3EB7-4E46-984D-BE41D9071065}" dt="2023-02-01T15:08:33.831" v="1548" actId="313"/>
        <pc:sldMkLst>
          <pc:docMk/>
          <pc:sldMk cId="0" sldId="257"/>
        </pc:sldMkLst>
        <pc:spChg chg="mod">
          <ac:chgData name="Martin Kadlec" userId="3205de00-6529-47fd-8c15-7815d816c2df" providerId="ADAL" clId="{EADF97D1-3EB7-4E46-984D-BE41D9071065}" dt="2023-02-01T15:01:30.917" v="995" actId="20577"/>
          <ac:spMkLst>
            <pc:docMk/>
            <pc:sldMk cId="0" sldId="257"/>
            <ac:spMk id="6" creationId="{00000000-0000-0000-0000-000000000000}"/>
          </ac:spMkLst>
        </pc:spChg>
        <pc:spChg chg="mod">
          <ac:chgData name="Martin Kadlec" userId="3205de00-6529-47fd-8c15-7815d816c2df" providerId="ADAL" clId="{EADF97D1-3EB7-4E46-984D-BE41D9071065}" dt="2023-02-01T15:08:33.831" v="1548" actId="313"/>
          <ac:spMkLst>
            <pc:docMk/>
            <pc:sldMk cId="0" sldId="257"/>
            <ac:spMk id="8" creationId="{CDA6B64C-B8E8-424A-6B07-F91EC1FFDD25}"/>
          </ac:spMkLst>
        </pc:spChg>
        <pc:spChg chg="mod">
          <ac:chgData name="Martin Kadlec" userId="3205de00-6529-47fd-8c15-7815d816c2df" providerId="ADAL" clId="{EADF97D1-3EB7-4E46-984D-BE41D9071065}" dt="2023-02-01T13:25:53.730" v="157" actId="5793"/>
          <ac:spMkLst>
            <pc:docMk/>
            <pc:sldMk cId="0" sldId="257"/>
            <ac:spMk id="12" creationId="{E7B17FAF-947A-4F5E-95D5-00C38437D07E}"/>
          </ac:spMkLst>
        </pc:spChg>
      </pc:sldChg>
      <pc:sldChg chg="del">
        <pc:chgData name="Martin Kadlec" userId="3205de00-6529-47fd-8c15-7815d816c2df" providerId="ADAL" clId="{EADF97D1-3EB7-4E46-984D-BE41D9071065}" dt="2023-02-01T13:23:33.072" v="0" actId="47"/>
        <pc:sldMkLst>
          <pc:docMk/>
          <pc:sldMk cId="2441840437" sldId="258"/>
        </pc:sldMkLst>
      </pc:sldChg>
      <pc:sldChg chg="del">
        <pc:chgData name="Martin Kadlec" userId="3205de00-6529-47fd-8c15-7815d816c2df" providerId="ADAL" clId="{EADF97D1-3EB7-4E46-984D-BE41D9071065}" dt="2023-02-01T13:23:33.072" v="0" actId="47"/>
        <pc:sldMkLst>
          <pc:docMk/>
          <pc:sldMk cId="3516221003" sldId="260"/>
        </pc:sldMkLst>
      </pc:sldChg>
      <pc:sldChg chg="del">
        <pc:chgData name="Martin Kadlec" userId="3205de00-6529-47fd-8c15-7815d816c2df" providerId="ADAL" clId="{EADF97D1-3EB7-4E46-984D-BE41D9071065}" dt="2023-02-01T13:23:33.072" v="0" actId="47"/>
        <pc:sldMkLst>
          <pc:docMk/>
          <pc:sldMk cId="497862896" sldId="261"/>
        </pc:sldMkLst>
      </pc:sldChg>
      <pc:sldChg chg="del">
        <pc:chgData name="Martin Kadlec" userId="3205de00-6529-47fd-8c15-7815d816c2df" providerId="ADAL" clId="{EADF97D1-3EB7-4E46-984D-BE41D9071065}" dt="2023-02-01T13:23:33.072" v="0" actId="47"/>
        <pc:sldMkLst>
          <pc:docMk/>
          <pc:sldMk cId="629307554" sldId="262"/>
        </pc:sldMkLst>
      </pc:sldChg>
      <pc:sldChg chg="del">
        <pc:chgData name="Martin Kadlec" userId="3205de00-6529-47fd-8c15-7815d816c2df" providerId="ADAL" clId="{EADF97D1-3EB7-4E46-984D-BE41D9071065}" dt="2023-02-01T13:23:33.072" v="0" actId="47"/>
        <pc:sldMkLst>
          <pc:docMk/>
          <pc:sldMk cId="3279442440" sldId="263"/>
        </pc:sldMkLst>
      </pc:sldChg>
      <pc:sldChg chg="del">
        <pc:chgData name="Martin Kadlec" userId="3205de00-6529-47fd-8c15-7815d816c2df" providerId="ADAL" clId="{EADF97D1-3EB7-4E46-984D-BE41D9071065}" dt="2023-02-01T13:23:33.072" v="0" actId="47"/>
        <pc:sldMkLst>
          <pc:docMk/>
          <pc:sldMk cId="1414440950" sldId="264"/>
        </pc:sldMkLst>
      </pc:sldChg>
      <pc:sldChg chg="del">
        <pc:chgData name="Martin Kadlec" userId="3205de00-6529-47fd-8c15-7815d816c2df" providerId="ADAL" clId="{EADF97D1-3EB7-4E46-984D-BE41D9071065}" dt="2023-02-01T13:23:33.072" v="0" actId="47"/>
        <pc:sldMkLst>
          <pc:docMk/>
          <pc:sldMk cId="2158809143" sldId="265"/>
        </pc:sldMkLst>
      </pc:sldChg>
      <pc:sldChg chg="del">
        <pc:chgData name="Martin Kadlec" userId="3205de00-6529-47fd-8c15-7815d816c2df" providerId="ADAL" clId="{EADF97D1-3EB7-4E46-984D-BE41D9071065}" dt="2023-02-01T13:23:33.072" v="0" actId="47"/>
        <pc:sldMkLst>
          <pc:docMk/>
          <pc:sldMk cId="1497093746" sldId="266"/>
        </pc:sldMkLst>
      </pc:sldChg>
      <pc:sldChg chg="del">
        <pc:chgData name="Martin Kadlec" userId="3205de00-6529-47fd-8c15-7815d816c2df" providerId="ADAL" clId="{EADF97D1-3EB7-4E46-984D-BE41D9071065}" dt="2023-02-01T13:23:33.072" v="0" actId="47"/>
        <pc:sldMkLst>
          <pc:docMk/>
          <pc:sldMk cId="1743515251" sldId="267"/>
        </pc:sldMkLst>
      </pc:sldChg>
      <pc:sldChg chg="del">
        <pc:chgData name="Martin Kadlec" userId="3205de00-6529-47fd-8c15-7815d816c2df" providerId="ADAL" clId="{EADF97D1-3EB7-4E46-984D-BE41D9071065}" dt="2023-02-01T13:23:33.072" v="0" actId="47"/>
        <pc:sldMkLst>
          <pc:docMk/>
          <pc:sldMk cId="586500389" sldId="268"/>
        </pc:sldMkLst>
      </pc:sldChg>
      <pc:sldChg chg="del">
        <pc:chgData name="Martin Kadlec" userId="3205de00-6529-47fd-8c15-7815d816c2df" providerId="ADAL" clId="{EADF97D1-3EB7-4E46-984D-BE41D9071065}" dt="2023-02-01T13:23:33.072" v="0" actId="47"/>
        <pc:sldMkLst>
          <pc:docMk/>
          <pc:sldMk cId="3785300975" sldId="269"/>
        </pc:sldMkLst>
      </pc:sldChg>
      <pc:sldChg chg="del">
        <pc:chgData name="Martin Kadlec" userId="3205de00-6529-47fd-8c15-7815d816c2df" providerId="ADAL" clId="{EADF97D1-3EB7-4E46-984D-BE41D9071065}" dt="2023-02-01T13:23:33.072" v="0" actId="47"/>
        <pc:sldMkLst>
          <pc:docMk/>
          <pc:sldMk cId="3569645175" sldId="270"/>
        </pc:sldMkLst>
      </pc:sldChg>
      <pc:sldChg chg="del">
        <pc:chgData name="Martin Kadlec" userId="3205de00-6529-47fd-8c15-7815d816c2df" providerId="ADAL" clId="{EADF97D1-3EB7-4E46-984D-BE41D9071065}" dt="2023-02-01T13:23:33.072" v="0" actId="47"/>
        <pc:sldMkLst>
          <pc:docMk/>
          <pc:sldMk cId="1666884298" sldId="271"/>
        </pc:sldMkLst>
      </pc:sldChg>
      <pc:sldChg chg="del">
        <pc:chgData name="Martin Kadlec" userId="3205de00-6529-47fd-8c15-7815d816c2df" providerId="ADAL" clId="{EADF97D1-3EB7-4E46-984D-BE41D9071065}" dt="2023-02-01T13:23:33.072" v="0" actId="47"/>
        <pc:sldMkLst>
          <pc:docMk/>
          <pc:sldMk cId="3624180134" sldId="272"/>
        </pc:sldMkLst>
      </pc:sldChg>
      <pc:sldChg chg="del">
        <pc:chgData name="Martin Kadlec" userId="3205de00-6529-47fd-8c15-7815d816c2df" providerId="ADAL" clId="{EADF97D1-3EB7-4E46-984D-BE41D9071065}" dt="2023-02-01T13:23:33.072" v="0" actId="47"/>
        <pc:sldMkLst>
          <pc:docMk/>
          <pc:sldMk cId="1918957306" sldId="273"/>
        </pc:sldMkLst>
      </pc:sldChg>
      <pc:sldChg chg="del">
        <pc:chgData name="Martin Kadlec" userId="3205de00-6529-47fd-8c15-7815d816c2df" providerId="ADAL" clId="{EADF97D1-3EB7-4E46-984D-BE41D9071065}" dt="2023-02-01T13:23:33.072" v="0" actId="47"/>
        <pc:sldMkLst>
          <pc:docMk/>
          <pc:sldMk cId="4115863871" sldId="274"/>
        </pc:sldMkLst>
      </pc:sldChg>
    </pc:docChg>
  </pc:docChgLst>
  <pc:docChgLst>
    <pc:chgData name="Martin Kadlec" userId="3205de00-6529-47fd-8c15-7815d816c2df" providerId="ADAL" clId="{442DE1D3-10DA-4483-8F2D-5ACF3EB7104A}"/>
    <pc:docChg chg="undo custSel addSld delSld modSld modMainMaster modNotesMaster">
      <pc:chgData name="Martin Kadlec" userId="3205de00-6529-47fd-8c15-7815d816c2df" providerId="ADAL" clId="{442DE1D3-10DA-4483-8F2D-5ACF3EB7104A}" dt="2022-05-31T12:55:32.483" v="9307" actId="167"/>
      <pc:docMkLst>
        <pc:docMk/>
      </pc:docMkLst>
      <pc:sldChg chg="modSp mod modNotes modNotesTx">
        <pc:chgData name="Martin Kadlec" userId="3205de00-6529-47fd-8c15-7815d816c2df" providerId="ADAL" clId="{442DE1D3-10DA-4483-8F2D-5ACF3EB7104A}" dt="2022-05-30T13:42:05.075" v="4976" actId="20577"/>
        <pc:sldMkLst>
          <pc:docMk/>
          <pc:sldMk cId="0" sldId="256"/>
        </pc:sldMkLst>
        <pc:spChg chg="mod">
          <ac:chgData name="Martin Kadlec" userId="3205de00-6529-47fd-8c15-7815d816c2df" providerId="ADAL" clId="{442DE1D3-10DA-4483-8F2D-5ACF3EB7104A}" dt="2022-05-05T14:32:07.139" v="178" actId="1037"/>
          <ac:spMkLst>
            <pc:docMk/>
            <pc:sldMk cId="0" sldId="256"/>
            <ac:spMk id="2" creationId="{A21E301D-D640-48F7-9AF6-E49AA567C589}"/>
          </ac:spMkLst>
        </pc:spChg>
        <pc:spChg chg="mod">
          <ac:chgData name="Martin Kadlec" userId="3205de00-6529-47fd-8c15-7815d816c2df" providerId="ADAL" clId="{442DE1D3-10DA-4483-8F2D-5ACF3EB7104A}" dt="2022-05-05T14:38:30.111" v="511" actId="255"/>
          <ac:spMkLst>
            <pc:docMk/>
            <pc:sldMk cId="0" sldId="256"/>
            <ac:spMk id="4" creationId="{4AA6C805-D43D-9246-8F45-F7D14F2D25C7}"/>
          </ac:spMkLst>
        </pc:spChg>
        <pc:spChg chg="mod">
          <ac:chgData name="Martin Kadlec" userId="3205de00-6529-47fd-8c15-7815d816c2df" providerId="ADAL" clId="{442DE1D3-10DA-4483-8F2D-5ACF3EB7104A}" dt="2022-05-05T14:36:09.009" v="351" actId="3626"/>
          <ac:spMkLst>
            <pc:docMk/>
            <pc:sldMk cId="0" sldId="256"/>
            <ac:spMk id="5" creationId="{E41AC406-9E40-DE47-946B-D00D18C67F55}"/>
          </ac:spMkLst>
        </pc:spChg>
        <pc:picChg chg="mod">
          <ac:chgData name="Martin Kadlec" userId="3205de00-6529-47fd-8c15-7815d816c2df" providerId="ADAL" clId="{442DE1D3-10DA-4483-8F2D-5ACF3EB7104A}" dt="2022-05-05T14:31:42.386" v="95" actId="1037"/>
          <ac:picMkLst>
            <pc:docMk/>
            <pc:sldMk cId="0" sldId="256"/>
            <ac:picMk id="1026" creationId="{00000000-0000-0000-0000-000000000000}"/>
          </ac:picMkLst>
        </pc:picChg>
      </pc:sldChg>
      <pc:sldChg chg="addSp delSp modSp mod modNotes modNotesTx">
        <pc:chgData name="Martin Kadlec" userId="3205de00-6529-47fd-8c15-7815d816c2df" providerId="ADAL" clId="{442DE1D3-10DA-4483-8F2D-5ACF3EB7104A}" dt="2022-05-30T13:43:16.234" v="5123" actId="20577"/>
        <pc:sldMkLst>
          <pc:docMk/>
          <pc:sldMk cId="0" sldId="257"/>
        </pc:sldMkLst>
        <pc:spChg chg="mod">
          <ac:chgData name="Martin Kadlec" userId="3205de00-6529-47fd-8c15-7815d816c2df" providerId="ADAL" clId="{442DE1D3-10DA-4483-8F2D-5ACF3EB7104A}" dt="2022-05-05T14:40:08.344" v="645" actId="20577"/>
          <ac:spMkLst>
            <pc:docMk/>
            <pc:sldMk cId="0" sldId="257"/>
            <ac:spMk id="6" creationId="{00000000-0000-0000-0000-000000000000}"/>
          </ac:spMkLst>
        </pc:spChg>
        <pc:spChg chg="add mod">
          <ac:chgData name="Martin Kadlec" userId="3205de00-6529-47fd-8c15-7815d816c2df" providerId="ADAL" clId="{442DE1D3-10DA-4483-8F2D-5ACF3EB7104A}" dt="2022-05-30T09:51:37.455" v="4430" actId="20577"/>
          <ac:spMkLst>
            <pc:docMk/>
            <pc:sldMk cId="0" sldId="257"/>
            <ac:spMk id="8" creationId="{CDA6B64C-B8E8-424A-6B07-F91EC1FFDD25}"/>
          </ac:spMkLst>
        </pc:spChg>
        <pc:spChg chg="mod">
          <ac:chgData name="Martin Kadlec" userId="3205de00-6529-47fd-8c15-7815d816c2df" providerId="ADAL" clId="{442DE1D3-10DA-4483-8F2D-5ACF3EB7104A}" dt="2022-05-05T14:40:36.009" v="708" actId="20577"/>
          <ac:spMkLst>
            <pc:docMk/>
            <pc:sldMk cId="0" sldId="257"/>
            <ac:spMk id="12" creationId="{E7B17FAF-947A-4F5E-95D5-00C38437D07E}"/>
          </ac:spMkLst>
        </pc:spChg>
        <pc:picChg chg="del mod">
          <ac:chgData name="Martin Kadlec" userId="3205de00-6529-47fd-8c15-7815d816c2df" providerId="ADAL" clId="{442DE1D3-10DA-4483-8F2D-5ACF3EB7104A}" dt="2022-05-05T14:39:12.023" v="512" actId="478"/>
          <ac:picMkLst>
            <pc:docMk/>
            <pc:sldMk cId="0" sldId="257"/>
            <ac:picMk id="7" creationId="{80070DE5-13BE-420E-8743-C44F7D5FD2CD}"/>
          </ac:picMkLst>
        </pc:picChg>
        <pc:picChg chg="mod">
          <ac:chgData name="Martin Kadlec" userId="3205de00-6529-47fd-8c15-7815d816c2df" providerId="ADAL" clId="{442DE1D3-10DA-4483-8F2D-5ACF3EB7104A}" dt="2022-05-05T14:39:21.655" v="560" actId="1038"/>
          <ac:picMkLst>
            <pc:docMk/>
            <pc:sldMk cId="0" sldId="257"/>
            <ac:picMk id="2050" creationId="{00000000-0000-0000-0000-000000000000}"/>
          </ac:picMkLst>
        </pc:picChg>
        <pc:cxnChg chg="del mod">
          <ac:chgData name="Martin Kadlec" userId="3205de00-6529-47fd-8c15-7815d816c2df" providerId="ADAL" clId="{442DE1D3-10DA-4483-8F2D-5ACF3EB7104A}" dt="2022-05-05T14:39:16.305" v="514" actId="478"/>
          <ac:cxnSpMkLst>
            <pc:docMk/>
            <pc:sldMk cId="0" sldId="257"/>
            <ac:cxnSpMk id="4" creationId="{FEBBDFA8-75AD-4F61-9C23-4B7CBAB1DBC9}"/>
          </ac:cxnSpMkLst>
        </pc:cxnChg>
        <pc:cxnChg chg="del mod">
          <ac:chgData name="Martin Kadlec" userId="3205de00-6529-47fd-8c15-7815d816c2df" providerId="ADAL" clId="{442DE1D3-10DA-4483-8F2D-5ACF3EB7104A}" dt="2022-05-05T14:39:14.441" v="513" actId="478"/>
          <ac:cxnSpMkLst>
            <pc:docMk/>
            <pc:sldMk cId="0" sldId="257"/>
            <ac:cxnSpMk id="10" creationId="{AD5C13B6-BDF3-4749-B543-E18E76D37461}"/>
          </ac:cxnSpMkLst>
        </pc:cxnChg>
      </pc:sldChg>
      <pc:sldChg chg="addSp delSp modSp add mod modNotesTx">
        <pc:chgData name="Martin Kadlec" userId="3205de00-6529-47fd-8c15-7815d816c2df" providerId="ADAL" clId="{442DE1D3-10DA-4483-8F2D-5ACF3EB7104A}" dt="2022-05-30T13:48:59.588" v="5948" actId="20577"/>
        <pc:sldMkLst>
          <pc:docMk/>
          <pc:sldMk cId="2441840437" sldId="258"/>
        </pc:sldMkLst>
        <pc:spChg chg="add mod">
          <ac:chgData name="Martin Kadlec" userId="3205de00-6529-47fd-8c15-7815d816c2df" providerId="ADAL" clId="{442DE1D3-10DA-4483-8F2D-5ACF3EB7104A}" dt="2022-05-05T15:03:57.166" v="2174" actId="692"/>
          <ac:spMkLst>
            <pc:docMk/>
            <pc:sldMk cId="2441840437" sldId="258"/>
            <ac:spMk id="4" creationId="{2E47700D-ECB9-4F28-DAE0-16E153019B24}"/>
          </ac:spMkLst>
        </pc:spChg>
        <pc:spChg chg="add del mod">
          <ac:chgData name="Martin Kadlec" userId="3205de00-6529-47fd-8c15-7815d816c2df" providerId="ADAL" clId="{442DE1D3-10DA-4483-8F2D-5ACF3EB7104A}" dt="2022-05-05T15:03:48.837" v="2173" actId="478"/>
          <ac:spMkLst>
            <pc:docMk/>
            <pc:sldMk cId="2441840437" sldId="258"/>
            <ac:spMk id="5" creationId="{695365A7-0F29-E506-DEE5-24C4B55412D3}"/>
          </ac:spMkLst>
        </pc:spChg>
        <pc:spChg chg="mod">
          <ac:chgData name="Martin Kadlec" userId="3205de00-6529-47fd-8c15-7815d816c2df" providerId="ADAL" clId="{442DE1D3-10DA-4483-8F2D-5ACF3EB7104A}" dt="2022-05-05T15:09:01.913" v="2231" actId="207"/>
          <ac:spMkLst>
            <pc:docMk/>
            <pc:sldMk cId="2441840437" sldId="258"/>
            <ac:spMk id="8" creationId="{CDA6B64C-B8E8-424A-6B07-F91EC1FFDD25}"/>
          </ac:spMkLst>
        </pc:spChg>
        <pc:spChg chg="add mod">
          <ac:chgData name="Martin Kadlec" userId="3205de00-6529-47fd-8c15-7815d816c2df" providerId="ADAL" clId="{442DE1D3-10DA-4483-8F2D-5ACF3EB7104A}" dt="2022-05-05T15:09:18.017" v="2233" actId="207"/>
          <ac:spMkLst>
            <pc:docMk/>
            <pc:sldMk cId="2441840437" sldId="258"/>
            <ac:spMk id="9" creationId="{2A220EB9-4DC9-4387-7F11-563A00B7B985}"/>
          </ac:spMkLst>
        </pc:spChg>
        <pc:spChg chg="add del mod">
          <ac:chgData name="Martin Kadlec" userId="3205de00-6529-47fd-8c15-7815d816c2df" providerId="ADAL" clId="{442DE1D3-10DA-4483-8F2D-5ACF3EB7104A}" dt="2022-05-05T15:05:26.873" v="2206" actId="478"/>
          <ac:spMkLst>
            <pc:docMk/>
            <pc:sldMk cId="2441840437" sldId="258"/>
            <ac:spMk id="10" creationId="{94470A25-0104-7739-58EA-3CBD1B097192}"/>
          </ac:spMkLst>
        </pc:spChg>
        <pc:spChg chg="mod">
          <ac:chgData name="Martin Kadlec" userId="3205de00-6529-47fd-8c15-7815d816c2df" providerId="ADAL" clId="{442DE1D3-10DA-4483-8F2D-5ACF3EB7104A}" dt="2022-05-05T14:45:49.183" v="1025" actId="20577"/>
          <ac:spMkLst>
            <pc:docMk/>
            <pc:sldMk cId="2441840437" sldId="258"/>
            <ac:spMk id="12" creationId="{E7B17FAF-947A-4F5E-95D5-00C38437D07E}"/>
          </ac:spMkLst>
        </pc:spChg>
        <pc:spChg chg="add mod">
          <ac:chgData name="Martin Kadlec" userId="3205de00-6529-47fd-8c15-7815d816c2df" providerId="ADAL" clId="{442DE1D3-10DA-4483-8F2D-5ACF3EB7104A}" dt="2022-05-05T15:09:12.947" v="2232" actId="207"/>
          <ac:spMkLst>
            <pc:docMk/>
            <pc:sldMk cId="2441840437" sldId="258"/>
            <ac:spMk id="14" creationId="{3A9C600E-30F5-FC7B-4C1E-9A0030304109}"/>
          </ac:spMkLst>
        </pc:spChg>
        <pc:spChg chg="add mod">
          <ac:chgData name="Martin Kadlec" userId="3205de00-6529-47fd-8c15-7815d816c2df" providerId="ADAL" clId="{442DE1D3-10DA-4483-8F2D-5ACF3EB7104A}" dt="2022-05-05T15:11:51.782" v="2253" actId="1076"/>
          <ac:spMkLst>
            <pc:docMk/>
            <pc:sldMk cId="2441840437" sldId="258"/>
            <ac:spMk id="15" creationId="{AAFDAC66-3485-286F-35A1-71382CC95871}"/>
          </ac:spMkLst>
        </pc:spChg>
        <pc:picChg chg="add mod">
          <ac:chgData name="Martin Kadlec" userId="3205de00-6529-47fd-8c15-7815d816c2df" providerId="ADAL" clId="{442DE1D3-10DA-4483-8F2D-5ACF3EB7104A}" dt="2022-05-06T07:38:28.747" v="2681" actId="1037"/>
          <ac:picMkLst>
            <pc:docMk/>
            <pc:sldMk cId="2441840437" sldId="258"/>
            <ac:picMk id="3" creationId="{2551A4A6-70F6-EBCC-2F80-7874EE9BDF36}"/>
          </ac:picMkLst>
        </pc:picChg>
        <pc:cxnChg chg="add mod">
          <ac:chgData name="Martin Kadlec" userId="3205de00-6529-47fd-8c15-7815d816c2df" providerId="ADAL" clId="{442DE1D3-10DA-4483-8F2D-5ACF3EB7104A}" dt="2022-05-05T15:04:17.720" v="2176" actId="692"/>
          <ac:cxnSpMkLst>
            <pc:docMk/>
            <pc:sldMk cId="2441840437" sldId="258"/>
            <ac:cxnSpMk id="11" creationId="{F4D700E5-2C94-BC03-F41F-498F87685482}"/>
          </ac:cxnSpMkLst>
        </pc:cxnChg>
      </pc:sldChg>
      <pc:sldChg chg="addSp modSp add del mod">
        <pc:chgData name="Martin Kadlec" userId="3205de00-6529-47fd-8c15-7815d816c2df" providerId="ADAL" clId="{442DE1D3-10DA-4483-8F2D-5ACF3EB7104A}" dt="2022-05-06T09:26:03.365" v="3489" actId="47"/>
        <pc:sldMkLst>
          <pc:docMk/>
          <pc:sldMk cId="1667848148" sldId="259"/>
        </pc:sldMkLst>
        <pc:spChg chg="add mod">
          <ac:chgData name="Martin Kadlec" userId="3205de00-6529-47fd-8c15-7815d816c2df" providerId="ADAL" clId="{442DE1D3-10DA-4483-8F2D-5ACF3EB7104A}" dt="2022-05-05T15:12:00.314" v="2254"/>
          <ac:spMkLst>
            <pc:docMk/>
            <pc:sldMk cId="1667848148" sldId="259"/>
            <ac:spMk id="15" creationId="{2BFA6F72-845E-F8D7-F308-C178D52277E0}"/>
          </ac:spMkLst>
        </pc:spChg>
        <pc:picChg chg="mod">
          <ac:chgData name="Martin Kadlec" userId="3205de00-6529-47fd-8c15-7815d816c2df" providerId="ADAL" clId="{442DE1D3-10DA-4483-8F2D-5ACF3EB7104A}" dt="2022-05-06T07:38:25.512" v="2679" actId="1037"/>
          <ac:picMkLst>
            <pc:docMk/>
            <pc:sldMk cId="1667848148" sldId="259"/>
            <ac:picMk id="3" creationId="{2551A4A6-70F6-EBCC-2F80-7874EE9BDF36}"/>
          </ac:picMkLst>
        </pc:picChg>
        <pc:cxnChg chg="add mod">
          <ac:chgData name="Martin Kadlec" userId="3205de00-6529-47fd-8c15-7815d816c2df" providerId="ADAL" clId="{442DE1D3-10DA-4483-8F2D-5ACF3EB7104A}" dt="2022-05-05T15:05:47.333" v="2211" actId="14100"/>
          <ac:cxnSpMkLst>
            <pc:docMk/>
            <pc:sldMk cId="1667848148" sldId="259"/>
            <ac:cxnSpMk id="13" creationId="{D0B1F8D8-3209-0526-43C3-F8914ACCC50D}"/>
          </ac:cxnSpMkLst>
        </pc:cxnChg>
      </pc:sldChg>
      <pc:sldChg chg="addSp delSp modSp add mod modNotesTx">
        <pc:chgData name="Martin Kadlec" userId="3205de00-6529-47fd-8c15-7815d816c2df" providerId="ADAL" clId="{442DE1D3-10DA-4483-8F2D-5ACF3EB7104A}" dt="2022-05-30T13:53:45.218" v="6883" actId="20577"/>
        <pc:sldMkLst>
          <pc:docMk/>
          <pc:sldMk cId="3516221003" sldId="260"/>
        </pc:sldMkLst>
        <pc:spChg chg="mod">
          <ac:chgData name="Martin Kadlec" userId="3205de00-6529-47fd-8c15-7815d816c2df" providerId="ADAL" clId="{442DE1D3-10DA-4483-8F2D-5ACF3EB7104A}" dt="2022-05-05T15:14:52.507" v="2342" actId="20577"/>
          <ac:spMkLst>
            <pc:docMk/>
            <pc:sldMk cId="3516221003" sldId="260"/>
            <ac:spMk id="8" creationId="{CDA6B64C-B8E8-424A-6B07-F91EC1FFDD25}"/>
          </ac:spMkLst>
        </pc:spChg>
        <pc:spChg chg="mod">
          <ac:chgData name="Martin Kadlec" userId="3205de00-6529-47fd-8c15-7815d816c2df" providerId="ADAL" clId="{442DE1D3-10DA-4483-8F2D-5ACF3EB7104A}" dt="2022-05-17T13:36:43.492" v="3759" actId="13926"/>
          <ac:spMkLst>
            <pc:docMk/>
            <pc:sldMk cId="3516221003" sldId="260"/>
            <ac:spMk id="9" creationId="{2A220EB9-4DC9-4387-7F11-563A00B7B985}"/>
          </ac:spMkLst>
        </pc:spChg>
        <pc:spChg chg="mod">
          <ac:chgData name="Martin Kadlec" userId="3205de00-6529-47fd-8c15-7815d816c2df" providerId="ADAL" clId="{442DE1D3-10DA-4483-8F2D-5ACF3EB7104A}" dt="2022-05-17T13:36:51.622" v="3760" actId="13926"/>
          <ac:spMkLst>
            <pc:docMk/>
            <pc:sldMk cId="3516221003" sldId="260"/>
            <ac:spMk id="10" creationId="{94470A25-0104-7739-58EA-3CBD1B097192}"/>
          </ac:spMkLst>
        </pc:spChg>
        <pc:spChg chg="add mod ord">
          <ac:chgData name="Martin Kadlec" userId="3205de00-6529-47fd-8c15-7815d816c2df" providerId="ADAL" clId="{442DE1D3-10DA-4483-8F2D-5ACF3EB7104A}" dt="2022-05-06T07:37:38.610" v="2655" actId="166"/>
          <ac:spMkLst>
            <pc:docMk/>
            <pc:sldMk cId="3516221003" sldId="260"/>
            <ac:spMk id="14" creationId="{4A2915E5-2C01-9B33-1604-284F15D5E09D}"/>
          </ac:spMkLst>
        </pc:spChg>
        <pc:spChg chg="add mod">
          <ac:chgData name="Martin Kadlec" userId="3205de00-6529-47fd-8c15-7815d816c2df" providerId="ADAL" clId="{442DE1D3-10DA-4483-8F2D-5ACF3EB7104A}" dt="2022-05-17T13:48:36.060" v="3821" actId="1582"/>
          <ac:spMkLst>
            <pc:docMk/>
            <pc:sldMk cId="3516221003" sldId="260"/>
            <ac:spMk id="15" creationId="{CDE5391D-4CDD-F128-C043-623469B46D20}"/>
          </ac:spMkLst>
        </pc:spChg>
        <pc:picChg chg="del">
          <ac:chgData name="Martin Kadlec" userId="3205de00-6529-47fd-8c15-7815d816c2df" providerId="ADAL" clId="{442DE1D3-10DA-4483-8F2D-5ACF3EB7104A}" dt="2022-05-06T07:37:11.919" v="2554" actId="478"/>
          <ac:picMkLst>
            <pc:docMk/>
            <pc:sldMk cId="3516221003" sldId="260"/>
            <ac:picMk id="3" creationId="{2551A4A6-70F6-EBCC-2F80-7874EE9BDF36}"/>
          </ac:picMkLst>
        </pc:picChg>
        <pc:picChg chg="add mod">
          <ac:chgData name="Martin Kadlec" userId="3205de00-6529-47fd-8c15-7815d816c2df" providerId="ADAL" clId="{442DE1D3-10DA-4483-8F2D-5ACF3EB7104A}" dt="2022-05-06T07:38:21.746" v="2677" actId="1037"/>
          <ac:picMkLst>
            <pc:docMk/>
            <pc:sldMk cId="3516221003" sldId="260"/>
            <ac:picMk id="5" creationId="{1E44FFBB-A5BE-C884-DF4D-B9D036C3E97A}"/>
          </ac:picMkLst>
        </pc:picChg>
        <pc:cxnChg chg="mod">
          <ac:chgData name="Martin Kadlec" userId="3205de00-6529-47fd-8c15-7815d816c2df" providerId="ADAL" clId="{442DE1D3-10DA-4483-8F2D-5ACF3EB7104A}" dt="2022-05-17T13:35:51.116" v="3758" actId="14100"/>
          <ac:cxnSpMkLst>
            <pc:docMk/>
            <pc:sldMk cId="3516221003" sldId="260"/>
            <ac:cxnSpMk id="13" creationId="{D0B1F8D8-3209-0526-43C3-F8914ACCC50D}"/>
          </ac:cxnSpMkLst>
        </pc:cxnChg>
      </pc:sldChg>
      <pc:sldChg chg="addSp delSp modSp add mod modNotesTx">
        <pc:chgData name="Martin Kadlec" userId="3205de00-6529-47fd-8c15-7815d816c2df" providerId="ADAL" clId="{442DE1D3-10DA-4483-8F2D-5ACF3EB7104A}" dt="2022-05-30T13:55:03.502" v="7100" actId="20577"/>
        <pc:sldMkLst>
          <pc:docMk/>
          <pc:sldMk cId="497862896" sldId="261"/>
        </pc:sldMkLst>
        <pc:spChg chg="add mod">
          <ac:chgData name="Martin Kadlec" userId="3205de00-6529-47fd-8c15-7815d816c2df" providerId="ADAL" clId="{442DE1D3-10DA-4483-8F2D-5ACF3EB7104A}" dt="2022-05-30T10:39:04.090" v="4754" actId="1076"/>
          <ac:spMkLst>
            <pc:docMk/>
            <pc:sldMk cId="497862896" sldId="261"/>
            <ac:spMk id="2" creationId="{43E5CE65-3DA1-F52E-71F5-8BF50CDA19D4}"/>
          </ac:spMkLst>
        </pc:spChg>
        <pc:spChg chg="del">
          <ac:chgData name="Martin Kadlec" userId="3205de00-6529-47fd-8c15-7815d816c2df" providerId="ADAL" clId="{442DE1D3-10DA-4483-8F2D-5ACF3EB7104A}" dt="2022-05-06T07:39:18.628" v="2688" actId="478"/>
          <ac:spMkLst>
            <pc:docMk/>
            <pc:sldMk cId="497862896" sldId="261"/>
            <ac:spMk id="4" creationId="{2E47700D-ECB9-4F28-DAE0-16E153019B24}"/>
          </ac:spMkLst>
        </pc:spChg>
        <pc:spChg chg="add del mod">
          <ac:chgData name="Martin Kadlec" userId="3205de00-6529-47fd-8c15-7815d816c2df" providerId="ADAL" clId="{442DE1D3-10DA-4483-8F2D-5ACF3EB7104A}" dt="2022-05-06T08:51:34.049" v="3325" actId="478"/>
          <ac:spMkLst>
            <pc:docMk/>
            <pc:sldMk cId="497862896" sldId="261"/>
            <ac:spMk id="7" creationId="{C3CE3404-246F-822D-0C9F-9B7D9A7E2E7E}"/>
          </ac:spMkLst>
        </pc:spChg>
        <pc:spChg chg="del mod">
          <ac:chgData name="Martin Kadlec" userId="3205de00-6529-47fd-8c15-7815d816c2df" providerId="ADAL" clId="{442DE1D3-10DA-4483-8F2D-5ACF3EB7104A}" dt="2022-05-06T07:39:16.881" v="2687" actId="478"/>
          <ac:spMkLst>
            <pc:docMk/>
            <pc:sldMk cId="497862896" sldId="261"/>
            <ac:spMk id="8" creationId="{CDA6B64C-B8E8-424A-6B07-F91EC1FFDD25}"/>
          </ac:spMkLst>
        </pc:spChg>
        <pc:spChg chg="del">
          <ac:chgData name="Martin Kadlec" userId="3205de00-6529-47fd-8c15-7815d816c2df" providerId="ADAL" clId="{442DE1D3-10DA-4483-8F2D-5ACF3EB7104A}" dt="2022-05-06T07:39:14.528" v="2686" actId="478"/>
          <ac:spMkLst>
            <pc:docMk/>
            <pc:sldMk cId="497862896" sldId="261"/>
            <ac:spMk id="9" creationId="{2A220EB9-4DC9-4387-7F11-563A00B7B985}"/>
          </ac:spMkLst>
        </pc:spChg>
        <pc:spChg chg="del">
          <ac:chgData name="Martin Kadlec" userId="3205de00-6529-47fd-8c15-7815d816c2df" providerId="ADAL" clId="{442DE1D3-10DA-4483-8F2D-5ACF3EB7104A}" dt="2022-05-06T07:39:09.523" v="2684" actId="478"/>
          <ac:spMkLst>
            <pc:docMk/>
            <pc:sldMk cId="497862896" sldId="261"/>
            <ac:spMk id="10" creationId="{94470A25-0104-7739-58EA-3CBD1B097192}"/>
          </ac:spMkLst>
        </pc:spChg>
        <pc:spChg chg="mod">
          <ac:chgData name="Martin Kadlec" userId="3205de00-6529-47fd-8c15-7815d816c2df" providerId="ADAL" clId="{442DE1D3-10DA-4483-8F2D-5ACF3EB7104A}" dt="2022-05-05T15:34:09.992" v="2521" actId="207"/>
          <ac:spMkLst>
            <pc:docMk/>
            <pc:sldMk cId="497862896" sldId="261"/>
            <ac:spMk id="12" creationId="{E7B17FAF-947A-4F5E-95D5-00C38437D07E}"/>
          </ac:spMkLst>
        </pc:spChg>
        <pc:spChg chg="del mod">
          <ac:chgData name="Martin Kadlec" userId="3205de00-6529-47fd-8c15-7815d816c2df" providerId="ADAL" clId="{442DE1D3-10DA-4483-8F2D-5ACF3EB7104A}" dt="2022-05-06T08:32:12.415" v="2931" actId="478"/>
          <ac:spMkLst>
            <pc:docMk/>
            <pc:sldMk cId="497862896" sldId="261"/>
            <ac:spMk id="14" creationId="{4A2915E5-2C01-9B33-1604-284F15D5E09D}"/>
          </ac:spMkLst>
        </pc:spChg>
        <pc:spChg chg="add del mod">
          <ac:chgData name="Martin Kadlec" userId="3205de00-6529-47fd-8c15-7815d816c2df" providerId="ADAL" clId="{442DE1D3-10DA-4483-8F2D-5ACF3EB7104A}" dt="2022-05-06T08:29:25.256" v="2910" actId="478"/>
          <ac:spMkLst>
            <pc:docMk/>
            <pc:sldMk cId="497862896" sldId="261"/>
            <ac:spMk id="23" creationId="{D6178994-1736-DD95-1E0C-6B7A2A03C234}"/>
          </ac:spMkLst>
        </pc:spChg>
        <pc:spChg chg="add mod">
          <ac:chgData name="Martin Kadlec" userId="3205de00-6529-47fd-8c15-7815d816c2df" providerId="ADAL" clId="{442DE1D3-10DA-4483-8F2D-5ACF3EB7104A}" dt="2022-05-06T08:30:02.732" v="2913" actId="1076"/>
          <ac:spMkLst>
            <pc:docMk/>
            <pc:sldMk cId="497862896" sldId="261"/>
            <ac:spMk id="25" creationId="{84307F51-2F25-D0B6-7A9D-C138B63E8DD1}"/>
          </ac:spMkLst>
        </pc:spChg>
        <pc:spChg chg="add mod">
          <ac:chgData name="Martin Kadlec" userId="3205de00-6529-47fd-8c15-7815d816c2df" providerId="ADAL" clId="{442DE1D3-10DA-4483-8F2D-5ACF3EB7104A}" dt="2022-05-06T08:30:12.775" v="2914" actId="1076"/>
          <ac:spMkLst>
            <pc:docMk/>
            <pc:sldMk cId="497862896" sldId="261"/>
            <ac:spMk id="26" creationId="{8829F3CD-E4FD-AB18-0BF1-DE1593897621}"/>
          </ac:spMkLst>
        </pc:spChg>
        <pc:spChg chg="add mod">
          <ac:chgData name="Martin Kadlec" userId="3205de00-6529-47fd-8c15-7815d816c2df" providerId="ADAL" clId="{442DE1D3-10DA-4483-8F2D-5ACF3EB7104A}" dt="2022-05-06T08:30:34.277" v="2916" actId="1076"/>
          <ac:spMkLst>
            <pc:docMk/>
            <pc:sldMk cId="497862896" sldId="261"/>
            <ac:spMk id="27" creationId="{FA7A79B5-F949-A98B-3585-30C885C30A44}"/>
          </ac:spMkLst>
        </pc:spChg>
        <pc:spChg chg="add mod">
          <ac:chgData name="Martin Kadlec" userId="3205de00-6529-47fd-8c15-7815d816c2df" providerId="ADAL" clId="{442DE1D3-10DA-4483-8F2D-5ACF3EB7104A}" dt="2022-05-06T08:29:50.301" v="2912" actId="1076"/>
          <ac:spMkLst>
            <pc:docMk/>
            <pc:sldMk cId="497862896" sldId="261"/>
            <ac:spMk id="29" creationId="{A393EA06-D813-F3D4-AF1C-4156CFC0FA9A}"/>
          </ac:spMkLst>
        </pc:spChg>
        <pc:spChg chg="add mod">
          <ac:chgData name="Martin Kadlec" userId="3205de00-6529-47fd-8c15-7815d816c2df" providerId="ADAL" clId="{442DE1D3-10DA-4483-8F2D-5ACF3EB7104A}" dt="2022-05-06T08:51:28.577" v="3323" actId="1036"/>
          <ac:spMkLst>
            <pc:docMk/>
            <pc:sldMk cId="497862896" sldId="261"/>
            <ac:spMk id="31" creationId="{CE15FAEB-26CE-697D-6538-12EA6C2C84CE}"/>
          </ac:spMkLst>
        </pc:spChg>
        <pc:picChg chg="del">
          <ac:chgData name="Martin Kadlec" userId="3205de00-6529-47fd-8c15-7815d816c2df" providerId="ADAL" clId="{442DE1D3-10DA-4483-8F2D-5ACF3EB7104A}" dt="2022-05-05T15:19:15.799" v="2398" actId="478"/>
          <ac:picMkLst>
            <pc:docMk/>
            <pc:sldMk cId="497862896" sldId="261"/>
            <ac:picMk id="3" creationId="{2551A4A6-70F6-EBCC-2F80-7874EE9BDF36}"/>
          </ac:picMkLst>
        </pc:picChg>
        <pc:picChg chg="add del mod ord">
          <ac:chgData name="Martin Kadlec" userId="3205de00-6529-47fd-8c15-7815d816c2df" providerId="ADAL" clId="{442DE1D3-10DA-4483-8F2D-5ACF3EB7104A}" dt="2022-05-06T08:51:32.175" v="3324" actId="478"/>
          <ac:picMkLst>
            <pc:docMk/>
            <pc:sldMk cId="497862896" sldId="261"/>
            <ac:picMk id="5" creationId="{C52C11FB-F1EE-D790-06C4-DCAED6DD2FEC}"/>
          </ac:picMkLst>
        </pc:picChg>
        <pc:picChg chg="add del mod">
          <ac:chgData name="Martin Kadlec" userId="3205de00-6529-47fd-8c15-7815d816c2df" providerId="ADAL" clId="{442DE1D3-10DA-4483-8F2D-5ACF3EB7104A}" dt="2022-05-06T08:29:22.674" v="2909" actId="478"/>
          <ac:picMkLst>
            <pc:docMk/>
            <pc:sldMk cId="497862896" sldId="261"/>
            <ac:picMk id="16" creationId="{B77A1576-0B12-BFE9-FE8E-BD4F7CA942F5}"/>
          </ac:picMkLst>
        </pc:picChg>
        <pc:picChg chg="add mod">
          <ac:chgData name="Martin Kadlec" userId="3205de00-6529-47fd-8c15-7815d816c2df" providerId="ADAL" clId="{442DE1D3-10DA-4483-8F2D-5ACF3EB7104A}" dt="2022-05-06T08:30:02.732" v="2913" actId="1076"/>
          <ac:picMkLst>
            <pc:docMk/>
            <pc:sldMk cId="497862896" sldId="261"/>
            <ac:picMk id="18" creationId="{CD78D247-0B60-D80C-1B58-01E3ADCD2AAC}"/>
          </ac:picMkLst>
        </pc:picChg>
        <pc:picChg chg="add mod">
          <ac:chgData name="Martin Kadlec" userId="3205de00-6529-47fd-8c15-7815d816c2df" providerId="ADAL" clId="{442DE1D3-10DA-4483-8F2D-5ACF3EB7104A}" dt="2022-05-06T08:30:12.775" v="2914" actId="1076"/>
          <ac:picMkLst>
            <pc:docMk/>
            <pc:sldMk cId="497862896" sldId="261"/>
            <ac:picMk id="20" creationId="{BCE2EE38-D6A5-E6F4-B488-6BBB0989F1BD}"/>
          </ac:picMkLst>
        </pc:picChg>
        <pc:picChg chg="add mod">
          <ac:chgData name="Martin Kadlec" userId="3205de00-6529-47fd-8c15-7815d816c2df" providerId="ADAL" clId="{442DE1D3-10DA-4483-8F2D-5ACF3EB7104A}" dt="2022-05-06T08:30:34.277" v="2916" actId="1076"/>
          <ac:picMkLst>
            <pc:docMk/>
            <pc:sldMk cId="497862896" sldId="261"/>
            <ac:picMk id="22" creationId="{F1510780-2D62-6927-C02B-E10E16DC3712}"/>
          </ac:picMkLst>
        </pc:picChg>
        <pc:picChg chg="add mod">
          <ac:chgData name="Martin Kadlec" userId="3205de00-6529-47fd-8c15-7815d816c2df" providerId="ADAL" clId="{442DE1D3-10DA-4483-8F2D-5ACF3EB7104A}" dt="2022-05-06T08:29:50.301" v="2912" actId="1076"/>
          <ac:picMkLst>
            <pc:docMk/>
            <pc:sldMk cId="497862896" sldId="261"/>
            <ac:picMk id="28" creationId="{72085A88-41ED-5171-0F20-281A4E2E21CA}"/>
          </ac:picMkLst>
        </pc:picChg>
        <pc:picChg chg="add mod">
          <ac:chgData name="Martin Kadlec" userId="3205de00-6529-47fd-8c15-7815d816c2df" providerId="ADAL" clId="{442DE1D3-10DA-4483-8F2D-5ACF3EB7104A}" dt="2022-05-06T08:51:28.577" v="3323" actId="1036"/>
          <ac:picMkLst>
            <pc:docMk/>
            <pc:sldMk cId="497862896" sldId="261"/>
            <ac:picMk id="30" creationId="{A457C387-43E1-784E-EE5B-B6B15062B687}"/>
          </ac:picMkLst>
        </pc:picChg>
        <pc:cxnChg chg="del">
          <ac:chgData name="Martin Kadlec" userId="3205de00-6529-47fd-8c15-7815d816c2df" providerId="ADAL" clId="{442DE1D3-10DA-4483-8F2D-5ACF3EB7104A}" dt="2022-05-06T07:39:20.430" v="2689" actId="478"/>
          <ac:cxnSpMkLst>
            <pc:docMk/>
            <pc:sldMk cId="497862896" sldId="261"/>
            <ac:cxnSpMk id="11" creationId="{F4D700E5-2C94-BC03-F41F-498F87685482}"/>
          </ac:cxnSpMkLst>
        </pc:cxnChg>
        <pc:cxnChg chg="del mod">
          <ac:chgData name="Martin Kadlec" userId="3205de00-6529-47fd-8c15-7815d816c2df" providerId="ADAL" clId="{442DE1D3-10DA-4483-8F2D-5ACF3EB7104A}" dt="2022-05-06T07:39:11.303" v="2685" actId="478"/>
          <ac:cxnSpMkLst>
            <pc:docMk/>
            <pc:sldMk cId="497862896" sldId="261"/>
            <ac:cxnSpMk id="13" creationId="{D0B1F8D8-3209-0526-43C3-F8914ACCC50D}"/>
          </ac:cxnSpMkLst>
        </pc:cxnChg>
      </pc:sldChg>
      <pc:sldChg chg="addSp delSp modSp add mod modNotesTx">
        <pc:chgData name="Martin Kadlec" userId="3205de00-6529-47fd-8c15-7815d816c2df" providerId="ADAL" clId="{442DE1D3-10DA-4483-8F2D-5ACF3EB7104A}" dt="2022-05-30T13:57:34.071" v="7434" actId="20577"/>
        <pc:sldMkLst>
          <pc:docMk/>
          <pc:sldMk cId="629307554" sldId="262"/>
        </pc:sldMkLst>
        <pc:spChg chg="add del mod">
          <ac:chgData name="Martin Kadlec" userId="3205de00-6529-47fd-8c15-7815d816c2df" providerId="ADAL" clId="{442DE1D3-10DA-4483-8F2D-5ACF3EB7104A}" dt="2022-05-20T06:45:54.450" v="4125" actId="478"/>
          <ac:spMkLst>
            <pc:docMk/>
            <pc:sldMk cId="629307554" sldId="262"/>
            <ac:spMk id="2" creationId="{80680BF8-D355-6052-4283-0D73E6A9B1FE}"/>
          </ac:spMkLst>
        </pc:spChg>
        <pc:spChg chg="del">
          <ac:chgData name="Martin Kadlec" userId="3205de00-6529-47fd-8c15-7815d816c2df" providerId="ADAL" clId="{442DE1D3-10DA-4483-8F2D-5ACF3EB7104A}" dt="2022-05-06T08:15:33.985" v="2818" actId="478"/>
          <ac:spMkLst>
            <pc:docMk/>
            <pc:sldMk cId="629307554" sldId="262"/>
            <ac:spMk id="4" creationId="{2E47700D-ECB9-4F28-DAE0-16E153019B24}"/>
          </ac:spMkLst>
        </pc:spChg>
        <pc:spChg chg="mod">
          <ac:chgData name="Martin Kadlec" userId="3205de00-6529-47fd-8c15-7815d816c2df" providerId="ADAL" clId="{442DE1D3-10DA-4483-8F2D-5ACF3EB7104A}" dt="2022-05-06T08:51:17.173" v="3312" actId="1036"/>
          <ac:spMkLst>
            <pc:docMk/>
            <pc:sldMk cId="629307554" sldId="262"/>
            <ac:spMk id="7" creationId="{C3CE3404-246F-822D-0C9F-9B7D9A7E2E7E}"/>
          </ac:spMkLst>
        </pc:spChg>
        <pc:spChg chg="del">
          <ac:chgData name="Martin Kadlec" userId="3205de00-6529-47fd-8c15-7815d816c2df" providerId="ADAL" clId="{442DE1D3-10DA-4483-8F2D-5ACF3EB7104A}" dt="2022-05-06T08:15:32.249" v="2817" actId="478"/>
          <ac:spMkLst>
            <pc:docMk/>
            <pc:sldMk cId="629307554" sldId="262"/>
            <ac:spMk id="8" creationId="{CDA6B64C-B8E8-424A-6B07-F91EC1FFDD25}"/>
          </ac:spMkLst>
        </pc:spChg>
        <pc:spChg chg="del">
          <ac:chgData name="Martin Kadlec" userId="3205de00-6529-47fd-8c15-7815d816c2df" providerId="ADAL" clId="{442DE1D3-10DA-4483-8F2D-5ACF3EB7104A}" dt="2022-05-06T08:15:36.175" v="2819" actId="478"/>
          <ac:spMkLst>
            <pc:docMk/>
            <pc:sldMk cId="629307554" sldId="262"/>
            <ac:spMk id="9" creationId="{2A220EB9-4DC9-4387-7F11-563A00B7B985}"/>
          </ac:spMkLst>
        </pc:spChg>
        <pc:spChg chg="del">
          <ac:chgData name="Martin Kadlec" userId="3205de00-6529-47fd-8c15-7815d816c2df" providerId="ADAL" clId="{442DE1D3-10DA-4483-8F2D-5ACF3EB7104A}" dt="2022-05-06T08:15:41.981" v="2822" actId="478"/>
          <ac:spMkLst>
            <pc:docMk/>
            <pc:sldMk cId="629307554" sldId="262"/>
            <ac:spMk id="10" creationId="{94470A25-0104-7739-58EA-3CBD1B097192}"/>
          </ac:spMkLst>
        </pc:spChg>
        <pc:spChg chg="mod">
          <ac:chgData name="Martin Kadlec" userId="3205de00-6529-47fd-8c15-7815d816c2df" providerId="ADAL" clId="{442DE1D3-10DA-4483-8F2D-5ACF3EB7104A}" dt="2022-05-05T15:34:16.991" v="2522" actId="207"/>
          <ac:spMkLst>
            <pc:docMk/>
            <pc:sldMk cId="629307554" sldId="262"/>
            <ac:spMk id="12" creationId="{E7B17FAF-947A-4F5E-95D5-00C38437D07E}"/>
          </ac:spMkLst>
        </pc:spChg>
        <pc:spChg chg="add del">
          <ac:chgData name="Martin Kadlec" userId="3205de00-6529-47fd-8c15-7815d816c2df" providerId="ADAL" clId="{442DE1D3-10DA-4483-8F2D-5ACF3EB7104A}" dt="2022-05-06T08:32:00.300" v="2926" actId="478"/>
          <ac:spMkLst>
            <pc:docMk/>
            <pc:sldMk cId="629307554" sldId="262"/>
            <ac:spMk id="14" creationId="{4A2915E5-2C01-9B33-1604-284F15D5E09D}"/>
          </ac:spMkLst>
        </pc:spChg>
        <pc:spChg chg="add mod">
          <ac:chgData name="Martin Kadlec" userId="3205de00-6529-47fd-8c15-7815d816c2df" providerId="ADAL" clId="{442DE1D3-10DA-4483-8F2D-5ACF3EB7104A}" dt="2022-05-30T10:39:11.305" v="4756"/>
          <ac:spMkLst>
            <pc:docMk/>
            <pc:sldMk cId="629307554" sldId="262"/>
            <ac:spMk id="14" creationId="{E186E20D-CE07-43C8-4264-1A6CCDFA5ADA}"/>
          </ac:spMkLst>
        </pc:spChg>
        <pc:picChg chg="add del mod">
          <ac:chgData name="Martin Kadlec" userId="3205de00-6529-47fd-8c15-7815d816c2df" providerId="ADAL" clId="{442DE1D3-10DA-4483-8F2D-5ACF3EB7104A}" dt="2022-05-19T14:57:45.976" v="4003" actId="478"/>
          <ac:picMkLst>
            <pc:docMk/>
            <pc:sldMk cId="629307554" sldId="262"/>
            <ac:picMk id="3" creationId="{2C6A7902-5653-DE2F-6679-DBEC3E347853}"/>
          </ac:picMkLst>
        </pc:picChg>
        <pc:picChg chg="mod ord">
          <ac:chgData name="Martin Kadlec" userId="3205de00-6529-47fd-8c15-7815d816c2df" providerId="ADAL" clId="{442DE1D3-10DA-4483-8F2D-5ACF3EB7104A}" dt="2022-05-06T08:51:17.173" v="3312" actId="1036"/>
          <ac:picMkLst>
            <pc:docMk/>
            <pc:sldMk cId="629307554" sldId="262"/>
            <ac:picMk id="5" creationId="{C52C11FB-F1EE-D790-06C4-DCAED6DD2FEC}"/>
          </ac:picMkLst>
        </pc:picChg>
        <pc:picChg chg="add mod">
          <ac:chgData name="Martin Kadlec" userId="3205de00-6529-47fd-8c15-7815d816c2df" providerId="ADAL" clId="{442DE1D3-10DA-4483-8F2D-5ACF3EB7104A}" dt="2022-05-20T06:48:11.706" v="4155" actId="1076"/>
          <ac:picMkLst>
            <pc:docMk/>
            <pc:sldMk cId="629307554" sldId="262"/>
            <ac:picMk id="8" creationId="{1D8F8DA2-9F93-34C2-DE0C-1823D8EED4A0}"/>
          </ac:picMkLst>
        </pc:picChg>
        <pc:picChg chg="add mod">
          <ac:chgData name="Martin Kadlec" userId="3205de00-6529-47fd-8c15-7815d816c2df" providerId="ADAL" clId="{442DE1D3-10DA-4483-8F2D-5ACF3EB7104A}" dt="2022-05-20T06:47:55.153" v="4154" actId="14100"/>
          <ac:picMkLst>
            <pc:docMk/>
            <pc:sldMk cId="629307554" sldId="262"/>
            <ac:picMk id="10" creationId="{3536A274-0CD0-2294-1A84-6EA7E24A614B}"/>
          </ac:picMkLst>
        </pc:picChg>
        <pc:picChg chg="add mod">
          <ac:chgData name="Martin Kadlec" userId="3205de00-6529-47fd-8c15-7815d816c2df" providerId="ADAL" clId="{442DE1D3-10DA-4483-8F2D-5ACF3EB7104A}" dt="2022-05-20T06:47:24.249" v="4148" actId="1076"/>
          <ac:picMkLst>
            <pc:docMk/>
            <pc:sldMk cId="629307554" sldId="262"/>
            <ac:picMk id="13" creationId="{33FD816B-AF35-AEFD-9776-770732A3094A}"/>
          </ac:picMkLst>
        </pc:picChg>
        <pc:picChg chg="add mod">
          <ac:chgData name="Martin Kadlec" userId="3205de00-6529-47fd-8c15-7815d816c2df" providerId="ADAL" clId="{442DE1D3-10DA-4483-8F2D-5ACF3EB7104A}" dt="2022-05-20T06:47:39.978" v="4150" actId="14100"/>
          <ac:picMkLst>
            <pc:docMk/>
            <pc:sldMk cId="629307554" sldId="262"/>
            <ac:picMk id="15" creationId="{2AEB1362-90B2-C4C4-5800-3223CD36D0D6}"/>
          </ac:picMkLst>
        </pc:picChg>
        <pc:picChg chg="add mod">
          <ac:chgData name="Martin Kadlec" userId="3205de00-6529-47fd-8c15-7815d816c2df" providerId="ADAL" clId="{442DE1D3-10DA-4483-8F2D-5ACF3EB7104A}" dt="2022-05-20T06:49:05.787" v="4161" actId="14100"/>
          <ac:picMkLst>
            <pc:docMk/>
            <pc:sldMk cId="629307554" sldId="262"/>
            <ac:picMk id="17" creationId="{C4E85FD3-D53D-ACF7-B3AC-380D822AC6B3}"/>
          </ac:picMkLst>
        </pc:picChg>
        <pc:cxnChg chg="del">
          <ac:chgData name="Martin Kadlec" userId="3205de00-6529-47fd-8c15-7815d816c2df" providerId="ADAL" clId="{442DE1D3-10DA-4483-8F2D-5ACF3EB7104A}" dt="2022-05-06T08:15:37.674" v="2820" actId="478"/>
          <ac:cxnSpMkLst>
            <pc:docMk/>
            <pc:sldMk cId="629307554" sldId="262"/>
            <ac:cxnSpMk id="11" creationId="{F4D700E5-2C94-BC03-F41F-498F87685482}"/>
          </ac:cxnSpMkLst>
        </pc:cxnChg>
        <pc:cxnChg chg="del mod">
          <ac:chgData name="Martin Kadlec" userId="3205de00-6529-47fd-8c15-7815d816c2df" providerId="ADAL" clId="{442DE1D3-10DA-4483-8F2D-5ACF3EB7104A}" dt="2022-05-06T08:15:39.902" v="2821" actId="478"/>
          <ac:cxnSpMkLst>
            <pc:docMk/>
            <pc:sldMk cId="629307554" sldId="262"/>
            <ac:cxnSpMk id="13" creationId="{D0B1F8D8-3209-0526-43C3-F8914ACCC50D}"/>
          </ac:cxnSpMkLst>
        </pc:cxnChg>
      </pc:sldChg>
      <pc:sldChg chg="addSp delSp modSp add mod modNotesTx">
        <pc:chgData name="Martin Kadlec" userId="3205de00-6529-47fd-8c15-7815d816c2df" providerId="ADAL" clId="{442DE1D3-10DA-4483-8F2D-5ACF3EB7104A}" dt="2022-05-30T14:00:30.324" v="8026" actId="20577"/>
        <pc:sldMkLst>
          <pc:docMk/>
          <pc:sldMk cId="3279442440" sldId="263"/>
        </pc:sldMkLst>
        <pc:spChg chg="del">
          <ac:chgData name="Martin Kadlec" userId="3205de00-6529-47fd-8c15-7815d816c2df" providerId="ADAL" clId="{442DE1D3-10DA-4483-8F2D-5ACF3EB7104A}" dt="2022-05-19T14:58:33.481" v="4105" actId="478"/>
          <ac:spMkLst>
            <pc:docMk/>
            <pc:sldMk cId="3279442440" sldId="263"/>
            <ac:spMk id="4" creationId="{2E47700D-ECB9-4F28-DAE0-16E153019B24}"/>
          </ac:spMkLst>
        </pc:spChg>
        <pc:spChg chg="mod">
          <ac:chgData name="Martin Kadlec" userId="3205de00-6529-47fd-8c15-7815d816c2df" providerId="ADAL" clId="{442DE1D3-10DA-4483-8F2D-5ACF3EB7104A}" dt="2022-05-06T08:51:11.739" v="3307" actId="1036"/>
          <ac:spMkLst>
            <pc:docMk/>
            <pc:sldMk cId="3279442440" sldId="263"/>
            <ac:spMk id="7" creationId="{C3CE3404-246F-822D-0C9F-9B7D9A7E2E7E}"/>
          </ac:spMkLst>
        </pc:spChg>
        <pc:spChg chg="del">
          <ac:chgData name="Martin Kadlec" userId="3205de00-6529-47fd-8c15-7815d816c2df" providerId="ADAL" clId="{442DE1D3-10DA-4483-8F2D-5ACF3EB7104A}" dt="2022-05-19T14:58:31.895" v="4104" actId="478"/>
          <ac:spMkLst>
            <pc:docMk/>
            <pc:sldMk cId="3279442440" sldId="263"/>
            <ac:spMk id="8" creationId="{CDA6B64C-B8E8-424A-6B07-F91EC1FFDD25}"/>
          </ac:spMkLst>
        </pc:spChg>
        <pc:spChg chg="del">
          <ac:chgData name="Martin Kadlec" userId="3205de00-6529-47fd-8c15-7815d816c2df" providerId="ADAL" clId="{442DE1D3-10DA-4483-8F2D-5ACF3EB7104A}" dt="2022-05-19T14:58:35.735" v="4106" actId="478"/>
          <ac:spMkLst>
            <pc:docMk/>
            <pc:sldMk cId="3279442440" sldId="263"/>
            <ac:spMk id="9" creationId="{2A220EB9-4DC9-4387-7F11-563A00B7B985}"/>
          </ac:spMkLst>
        </pc:spChg>
        <pc:spChg chg="del">
          <ac:chgData name="Martin Kadlec" userId="3205de00-6529-47fd-8c15-7815d816c2df" providerId="ADAL" clId="{442DE1D3-10DA-4483-8F2D-5ACF3EB7104A}" dt="2022-05-19T14:58:41.527" v="4109" actId="478"/>
          <ac:spMkLst>
            <pc:docMk/>
            <pc:sldMk cId="3279442440" sldId="263"/>
            <ac:spMk id="10" creationId="{94470A25-0104-7739-58EA-3CBD1B097192}"/>
          </ac:spMkLst>
        </pc:spChg>
        <pc:spChg chg="add mod">
          <ac:chgData name="Martin Kadlec" userId="3205de00-6529-47fd-8c15-7815d816c2df" providerId="ADAL" clId="{442DE1D3-10DA-4483-8F2D-5ACF3EB7104A}" dt="2022-05-30T10:39:22.706" v="4757"/>
          <ac:spMkLst>
            <pc:docMk/>
            <pc:sldMk cId="3279442440" sldId="263"/>
            <ac:spMk id="11" creationId="{75890664-78F6-D796-4522-D404BC2E0939}"/>
          </ac:spMkLst>
        </pc:spChg>
        <pc:spChg chg="mod">
          <ac:chgData name="Martin Kadlec" userId="3205de00-6529-47fd-8c15-7815d816c2df" providerId="ADAL" clId="{442DE1D3-10DA-4483-8F2D-5ACF3EB7104A}" dt="2022-05-05T15:34:23.772" v="2523" actId="207"/>
          <ac:spMkLst>
            <pc:docMk/>
            <pc:sldMk cId="3279442440" sldId="263"/>
            <ac:spMk id="12" creationId="{E7B17FAF-947A-4F5E-95D5-00C38437D07E}"/>
          </ac:spMkLst>
        </pc:spChg>
        <pc:spChg chg="del">
          <ac:chgData name="Martin Kadlec" userId="3205de00-6529-47fd-8c15-7815d816c2df" providerId="ADAL" clId="{442DE1D3-10DA-4483-8F2D-5ACF3EB7104A}" dt="2022-05-06T08:32:22.018" v="2933" actId="478"/>
          <ac:spMkLst>
            <pc:docMk/>
            <pc:sldMk cId="3279442440" sldId="263"/>
            <ac:spMk id="14" creationId="{4A2915E5-2C01-9B33-1604-284F15D5E09D}"/>
          </ac:spMkLst>
        </pc:spChg>
        <pc:picChg chg="add mod">
          <ac:chgData name="Martin Kadlec" userId="3205de00-6529-47fd-8c15-7815d816c2df" providerId="ADAL" clId="{442DE1D3-10DA-4483-8F2D-5ACF3EB7104A}" dt="2022-05-19T15:03:47.519" v="4112" actId="1076"/>
          <ac:picMkLst>
            <pc:docMk/>
            <pc:sldMk cId="3279442440" sldId="263"/>
            <ac:picMk id="3" creationId="{DCE86FCD-A082-478F-D96B-F81E34BC41BB}"/>
          </ac:picMkLst>
        </pc:picChg>
        <pc:picChg chg="mod ord">
          <ac:chgData name="Martin Kadlec" userId="3205de00-6529-47fd-8c15-7815d816c2df" providerId="ADAL" clId="{442DE1D3-10DA-4483-8F2D-5ACF3EB7104A}" dt="2022-05-06T08:51:11.739" v="3307" actId="1036"/>
          <ac:picMkLst>
            <pc:docMk/>
            <pc:sldMk cId="3279442440" sldId="263"/>
            <ac:picMk id="5" creationId="{C52C11FB-F1EE-D790-06C4-DCAED6DD2FEC}"/>
          </ac:picMkLst>
        </pc:picChg>
        <pc:picChg chg="add mod">
          <ac:chgData name="Martin Kadlec" userId="3205de00-6529-47fd-8c15-7815d816c2df" providerId="ADAL" clId="{442DE1D3-10DA-4483-8F2D-5ACF3EB7104A}" dt="2022-05-19T15:04:25.252" v="4117" actId="1076"/>
          <ac:picMkLst>
            <pc:docMk/>
            <pc:sldMk cId="3279442440" sldId="263"/>
            <ac:picMk id="15" creationId="{2FA6B4CD-5BD1-826B-D142-284416066DCF}"/>
          </ac:picMkLst>
        </pc:picChg>
        <pc:picChg chg="add mod">
          <ac:chgData name="Martin Kadlec" userId="3205de00-6529-47fd-8c15-7815d816c2df" providerId="ADAL" clId="{442DE1D3-10DA-4483-8F2D-5ACF3EB7104A}" dt="2022-05-19T15:04:28.265" v="4118" actId="1076"/>
          <ac:picMkLst>
            <pc:docMk/>
            <pc:sldMk cId="3279442440" sldId="263"/>
            <ac:picMk id="17" creationId="{886766E3-A7DF-D50B-CEE1-A422B6ABF3CD}"/>
          </ac:picMkLst>
        </pc:picChg>
        <pc:picChg chg="add mod">
          <ac:chgData name="Martin Kadlec" userId="3205de00-6529-47fd-8c15-7815d816c2df" providerId="ADAL" clId="{442DE1D3-10DA-4483-8F2D-5ACF3EB7104A}" dt="2022-05-19T15:05:39.989" v="4123" actId="1076"/>
          <ac:picMkLst>
            <pc:docMk/>
            <pc:sldMk cId="3279442440" sldId="263"/>
            <ac:picMk id="19" creationId="{32BA45B1-B647-442D-D5ED-100D56EA95E1}"/>
          </ac:picMkLst>
        </pc:picChg>
        <pc:cxnChg chg="del">
          <ac:chgData name="Martin Kadlec" userId="3205de00-6529-47fd-8c15-7815d816c2df" providerId="ADAL" clId="{442DE1D3-10DA-4483-8F2D-5ACF3EB7104A}" dt="2022-05-19T14:58:37.365" v="4107" actId="478"/>
          <ac:cxnSpMkLst>
            <pc:docMk/>
            <pc:sldMk cId="3279442440" sldId="263"/>
            <ac:cxnSpMk id="11" creationId="{F4D700E5-2C94-BC03-F41F-498F87685482}"/>
          </ac:cxnSpMkLst>
        </pc:cxnChg>
        <pc:cxnChg chg="del mod">
          <ac:chgData name="Martin Kadlec" userId="3205de00-6529-47fd-8c15-7815d816c2df" providerId="ADAL" clId="{442DE1D3-10DA-4483-8F2D-5ACF3EB7104A}" dt="2022-05-19T14:58:38.841" v="4108" actId="478"/>
          <ac:cxnSpMkLst>
            <pc:docMk/>
            <pc:sldMk cId="3279442440" sldId="263"/>
            <ac:cxnSpMk id="13" creationId="{D0B1F8D8-3209-0526-43C3-F8914ACCC50D}"/>
          </ac:cxnSpMkLst>
        </pc:cxnChg>
      </pc:sldChg>
      <pc:sldChg chg="addSp delSp modSp add mod modNotesTx">
        <pc:chgData name="Martin Kadlec" userId="3205de00-6529-47fd-8c15-7815d816c2df" providerId="ADAL" clId="{442DE1D3-10DA-4483-8F2D-5ACF3EB7104A}" dt="2022-05-30T14:01:48.968" v="8352" actId="20577"/>
        <pc:sldMkLst>
          <pc:docMk/>
          <pc:sldMk cId="1414440950" sldId="264"/>
        </pc:sldMkLst>
        <pc:spChg chg="add del mod">
          <ac:chgData name="Martin Kadlec" userId="3205de00-6529-47fd-8c15-7815d816c2df" providerId="ADAL" clId="{442DE1D3-10DA-4483-8F2D-5ACF3EB7104A}" dt="2022-05-06T08:39:16.241" v="3125" actId="478"/>
          <ac:spMkLst>
            <pc:docMk/>
            <pc:sldMk cId="1414440950" sldId="264"/>
            <ac:spMk id="2" creationId="{586E2BBB-0B0E-0176-4B89-A7EC12D57836}"/>
          </ac:spMkLst>
        </pc:spChg>
        <pc:spChg chg="del">
          <ac:chgData name="Martin Kadlec" userId="3205de00-6529-47fd-8c15-7815d816c2df" providerId="ADAL" clId="{442DE1D3-10DA-4483-8F2D-5ACF3EB7104A}" dt="2022-05-05T15:33:49.647" v="2520" actId="478"/>
          <ac:spMkLst>
            <pc:docMk/>
            <pc:sldMk cId="1414440950" sldId="264"/>
            <ac:spMk id="4" creationId="{2E47700D-ECB9-4F28-DAE0-16E153019B24}"/>
          </ac:spMkLst>
        </pc:spChg>
        <pc:spChg chg="del">
          <ac:chgData name="Martin Kadlec" userId="3205de00-6529-47fd-8c15-7815d816c2df" providerId="ADAL" clId="{442DE1D3-10DA-4483-8F2D-5ACF3EB7104A}" dt="2022-05-05T15:33:32.972" v="2514" actId="478"/>
          <ac:spMkLst>
            <pc:docMk/>
            <pc:sldMk cId="1414440950" sldId="264"/>
            <ac:spMk id="7" creationId="{C3CE3404-246F-822D-0C9F-9B7D9A7E2E7E}"/>
          </ac:spMkLst>
        </pc:spChg>
        <pc:spChg chg="del">
          <ac:chgData name="Martin Kadlec" userId="3205de00-6529-47fd-8c15-7815d816c2df" providerId="ADAL" clId="{442DE1D3-10DA-4483-8F2D-5ACF3EB7104A}" dt="2022-05-05T15:33:47.806" v="2519" actId="478"/>
          <ac:spMkLst>
            <pc:docMk/>
            <pc:sldMk cId="1414440950" sldId="264"/>
            <ac:spMk id="8" creationId="{CDA6B64C-B8E8-424A-6B07-F91EC1FFDD25}"/>
          </ac:spMkLst>
        </pc:spChg>
        <pc:spChg chg="del">
          <ac:chgData name="Martin Kadlec" userId="3205de00-6529-47fd-8c15-7815d816c2df" providerId="ADAL" clId="{442DE1D3-10DA-4483-8F2D-5ACF3EB7104A}" dt="2022-05-05T15:33:43.095" v="2517" actId="478"/>
          <ac:spMkLst>
            <pc:docMk/>
            <pc:sldMk cId="1414440950" sldId="264"/>
            <ac:spMk id="9" creationId="{2A220EB9-4DC9-4387-7F11-563A00B7B985}"/>
          </ac:spMkLst>
        </pc:spChg>
        <pc:spChg chg="del">
          <ac:chgData name="Martin Kadlec" userId="3205de00-6529-47fd-8c15-7815d816c2df" providerId="ADAL" clId="{442DE1D3-10DA-4483-8F2D-5ACF3EB7104A}" dt="2022-05-05T15:33:35.453" v="2515" actId="478"/>
          <ac:spMkLst>
            <pc:docMk/>
            <pc:sldMk cId="1414440950" sldId="264"/>
            <ac:spMk id="10" creationId="{94470A25-0104-7739-58EA-3CBD1B097192}"/>
          </ac:spMkLst>
        </pc:spChg>
        <pc:spChg chg="mod">
          <ac:chgData name="Martin Kadlec" userId="3205de00-6529-47fd-8c15-7815d816c2df" providerId="ADAL" clId="{442DE1D3-10DA-4483-8F2D-5ACF3EB7104A}" dt="2022-05-05T15:34:34.693" v="2524" actId="207"/>
          <ac:spMkLst>
            <pc:docMk/>
            <pc:sldMk cId="1414440950" sldId="264"/>
            <ac:spMk id="12" creationId="{E7B17FAF-947A-4F5E-95D5-00C38437D07E}"/>
          </ac:spMkLst>
        </pc:spChg>
        <pc:spChg chg="del">
          <ac:chgData name="Martin Kadlec" userId="3205de00-6529-47fd-8c15-7815d816c2df" providerId="ADAL" clId="{442DE1D3-10DA-4483-8F2D-5ACF3EB7104A}" dt="2022-05-06T08:32:26.985" v="2934" actId="478"/>
          <ac:spMkLst>
            <pc:docMk/>
            <pc:sldMk cId="1414440950" sldId="264"/>
            <ac:spMk id="14" creationId="{4A2915E5-2C01-9B33-1604-284F15D5E09D}"/>
          </ac:spMkLst>
        </pc:spChg>
        <pc:spChg chg="add del mod">
          <ac:chgData name="Martin Kadlec" userId="3205de00-6529-47fd-8c15-7815d816c2df" providerId="ADAL" clId="{442DE1D3-10DA-4483-8F2D-5ACF3EB7104A}" dt="2022-05-06T08:39:11.611" v="3123" actId="478"/>
          <ac:spMkLst>
            <pc:docMk/>
            <pc:sldMk cId="1414440950" sldId="264"/>
            <ac:spMk id="16" creationId="{436DCAAB-9631-4C99-04D1-82947718DAA9}"/>
          </ac:spMkLst>
        </pc:spChg>
        <pc:spChg chg="add del mod">
          <ac:chgData name="Martin Kadlec" userId="3205de00-6529-47fd-8c15-7815d816c2df" providerId="ADAL" clId="{442DE1D3-10DA-4483-8F2D-5ACF3EB7104A}" dt="2022-05-06T08:39:17.624" v="3126" actId="478"/>
          <ac:spMkLst>
            <pc:docMk/>
            <pc:sldMk cId="1414440950" sldId="264"/>
            <ac:spMk id="17" creationId="{2EA7F02C-C8F3-96FB-13F4-B76BAF4F12BE}"/>
          </ac:spMkLst>
        </pc:spChg>
        <pc:spChg chg="add mod">
          <ac:chgData name="Martin Kadlec" userId="3205de00-6529-47fd-8c15-7815d816c2df" providerId="ADAL" clId="{442DE1D3-10DA-4483-8F2D-5ACF3EB7104A}" dt="2022-05-30T10:39:25.444" v="4758"/>
          <ac:spMkLst>
            <pc:docMk/>
            <pc:sldMk cId="1414440950" sldId="264"/>
            <ac:spMk id="17" creationId="{9874EA99-E06E-2F39-7BEF-84905814C603}"/>
          </ac:spMkLst>
        </pc:spChg>
        <pc:spChg chg="add del mod">
          <ac:chgData name="Martin Kadlec" userId="3205de00-6529-47fd-8c15-7815d816c2df" providerId="ADAL" clId="{442DE1D3-10DA-4483-8F2D-5ACF3EB7104A}" dt="2022-05-06T08:39:14.050" v="3124" actId="478"/>
          <ac:spMkLst>
            <pc:docMk/>
            <pc:sldMk cId="1414440950" sldId="264"/>
            <ac:spMk id="18" creationId="{BEACF4FF-DCC6-5ED4-DBDB-1B6042555345}"/>
          </ac:spMkLst>
        </pc:spChg>
        <pc:spChg chg="add mod">
          <ac:chgData name="Martin Kadlec" userId="3205de00-6529-47fd-8c15-7815d816c2df" providerId="ADAL" clId="{442DE1D3-10DA-4483-8F2D-5ACF3EB7104A}" dt="2022-05-06T08:50:58.256" v="3297" actId="1036"/>
          <ac:spMkLst>
            <pc:docMk/>
            <pc:sldMk cId="1414440950" sldId="264"/>
            <ac:spMk id="20" creationId="{281142F4-4E39-0B9F-6EA9-7E70CB6A3B58}"/>
          </ac:spMkLst>
        </pc:spChg>
        <pc:spChg chg="add mod">
          <ac:chgData name="Martin Kadlec" userId="3205de00-6529-47fd-8c15-7815d816c2df" providerId="ADAL" clId="{442DE1D3-10DA-4483-8F2D-5ACF3EB7104A}" dt="2022-05-06T08:50:58.256" v="3297" actId="1036"/>
          <ac:spMkLst>
            <pc:docMk/>
            <pc:sldMk cId="1414440950" sldId="264"/>
            <ac:spMk id="21" creationId="{C32DA34D-0CA0-D498-08E2-1353B1010056}"/>
          </ac:spMkLst>
        </pc:spChg>
        <pc:spChg chg="add del">
          <ac:chgData name="Martin Kadlec" userId="3205de00-6529-47fd-8c15-7815d816c2df" providerId="ADAL" clId="{442DE1D3-10DA-4483-8F2D-5ACF3EB7104A}" dt="2022-05-06T08:42:02.586" v="3150" actId="478"/>
          <ac:spMkLst>
            <pc:docMk/>
            <pc:sldMk cId="1414440950" sldId="264"/>
            <ac:spMk id="29" creationId="{D8F856B4-EA25-4DAD-455F-4C4D7105C7EE}"/>
          </ac:spMkLst>
        </pc:spChg>
        <pc:spChg chg="add del mod">
          <ac:chgData name="Martin Kadlec" userId="3205de00-6529-47fd-8c15-7815d816c2df" providerId="ADAL" clId="{442DE1D3-10DA-4483-8F2D-5ACF3EB7104A}" dt="2022-05-06T08:42:21.504" v="3156" actId="478"/>
          <ac:spMkLst>
            <pc:docMk/>
            <pc:sldMk cId="1414440950" sldId="264"/>
            <ac:spMk id="30" creationId="{B58171C0-F559-45CC-87B2-FA718336C776}"/>
          </ac:spMkLst>
        </pc:spChg>
        <pc:spChg chg="add del">
          <ac:chgData name="Martin Kadlec" userId="3205de00-6529-47fd-8c15-7815d816c2df" providerId="ADAL" clId="{442DE1D3-10DA-4483-8F2D-5ACF3EB7104A}" dt="2022-05-06T08:42:52.235" v="3163" actId="478"/>
          <ac:spMkLst>
            <pc:docMk/>
            <pc:sldMk cId="1414440950" sldId="264"/>
            <ac:spMk id="36" creationId="{18A16076-E906-F2A9-823D-31F8C14CA52E}"/>
          </ac:spMkLst>
        </pc:spChg>
        <pc:spChg chg="add mod">
          <ac:chgData name="Martin Kadlec" userId="3205de00-6529-47fd-8c15-7815d816c2df" providerId="ADAL" clId="{442DE1D3-10DA-4483-8F2D-5ACF3EB7104A}" dt="2022-05-06T08:51:03.448" v="3302" actId="1036"/>
          <ac:spMkLst>
            <pc:docMk/>
            <pc:sldMk cId="1414440950" sldId="264"/>
            <ac:spMk id="37" creationId="{47455D03-673D-4ACC-0F60-90B09D2EC6C8}"/>
          </ac:spMkLst>
        </pc:spChg>
        <pc:spChg chg="add del mod">
          <ac:chgData name="Martin Kadlec" userId="3205de00-6529-47fd-8c15-7815d816c2df" providerId="ADAL" clId="{442DE1D3-10DA-4483-8F2D-5ACF3EB7104A}" dt="2022-05-06T08:46:34.629" v="3241" actId="478"/>
          <ac:spMkLst>
            <pc:docMk/>
            <pc:sldMk cId="1414440950" sldId="264"/>
            <ac:spMk id="38" creationId="{76C6D574-7758-696E-5D12-BC4ABACC016D}"/>
          </ac:spMkLst>
        </pc:spChg>
        <pc:spChg chg="add del mod">
          <ac:chgData name="Martin Kadlec" userId="3205de00-6529-47fd-8c15-7815d816c2df" providerId="ADAL" clId="{442DE1D3-10DA-4483-8F2D-5ACF3EB7104A}" dt="2022-05-06T08:45:41.720" v="3234" actId="478"/>
          <ac:spMkLst>
            <pc:docMk/>
            <pc:sldMk cId="1414440950" sldId="264"/>
            <ac:spMk id="39" creationId="{BABEEE05-D575-D760-3410-C1987B52F3BC}"/>
          </ac:spMkLst>
        </pc:spChg>
        <pc:spChg chg="add del">
          <ac:chgData name="Martin Kadlec" userId="3205de00-6529-47fd-8c15-7815d816c2df" providerId="ADAL" clId="{442DE1D3-10DA-4483-8F2D-5ACF3EB7104A}" dt="2022-05-06T08:46:53.111" v="3243" actId="478"/>
          <ac:spMkLst>
            <pc:docMk/>
            <pc:sldMk cId="1414440950" sldId="264"/>
            <ac:spMk id="40" creationId="{B1796DA8-0A93-B3A2-D05C-663F23BF0F09}"/>
          </ac:spMkLst>
        </pc:spChg>
        <pc:spChg chg="add del mod">
          <ac:chgData name="Martin Kadlec" userId="3205de00-6529-47fd-8c15-7815d816c2df" providerId="ADAL" clId="{442DE1D3-10DA-4483-8F2D-5ACF3EB7104A}" dt="2022-05-06T08:48:26.429" v="3265" actId="478"/>
          <ac:spMkLst>
            <pc:docMk/>
            <pc:sldMk cId="1414440950" sldId="264"/>
            <ac:spMk id="41" creationId="{60CB79E6-A62D-2B5E-305B-5AE5AD0297BC}"/>
          </ac:spMkLst>
        </pc:spChg>
        <pc:spChg chg="add mod">
          <ac:chgData name="Martin Kadlec" userId="3205de00-6529-47fd-8c15-7815d816c2df" providerId="ADAL" clId="{442DE1D3-10DA-4483-8F2D-5ACF3EB7104A}" dt="2022-05-06T08:50:58.256" v="3297" actId="1036"/>
          <ac:spMkLst>
            <pc:docMk/>
            <pc:sldMk cId="1414440950" sldId="264"/>
            <ac:spMk id="42" creationId="{B0B256FA-B451-C5F0-CFB1-A597B94BC38B}"/>
          </ac:spMkLst>
        </pc:spChg>
        <pc:spChg chg="add mod">
          <ac:chgData name="Martin Kadlec" userId="3205de00-6529-47fd-8c15-7815d816c2df" providerId="ADAL" clId="{442DE1D3-10DA-4483-8F2D-5ACF3EB7104A}" dt="2022-05-06T08:50:58.256" v="3297" actId="1036"/>
          <ac:spMkLst>
            <pc:docMk/>
            <pc:sldMk cId="1414440950" sldId="264"/>
            <ac:spMk id="43" creationId="{22645216-F93D-6884-8F7E-29B70C4D1F35}"/>
          </ac:spMkLst>
        </pc:spChg>
        <pc:spChg chg="add mod">
          <ac:chgData name="Martin Kadlec" userId="3205de00-6529-47fd-8c15-7815d816c2df" providerId="ADAL" clId="{442DE1D3-10DA-4483-8F2D-5ACF3EB7104A}" dt="2022-05-06T08:50:58.256" v="3297" actId="1036"/>
          <ac:spMkLst>
            <pc:docMk/>
            <pc:sldMk cId="1414440950" sldId="264"/>
            <ac:spMk id="45" creationId="{765980CA-837A-DAC2-7356-45937F9E6B86}"/>
          </ac:spMkLst>
        </pc:spChg>
        <pc:spChg chg="add mod">
          <ac:chgData name="Martin Kadlec" userId="3205de00-6529-47fd-8c15-7815d816c2df" providerId="ADAL" clId="{442DE1D3-10DA-4483-8F2D-5ACF3EB7104A}" dt="2022-05-06T08:50:58.256" v="3297" actId="1036"/>
          <ac:spMkLst>
            <pc:docMk/>
            <pc:sldMk cId="1414440950" sldId="264"/>
            <ac:spMk id="46" creationId="{176BBAC5-8109-3CFF-25EB-63D5165710CF}"/>
          </ac:spMkLst>
        </pc:spChg>
        <pc:spChg chg="add mod">
          <ac:chgData name="Martin Kadlec" userId="3205de00-6529-47fd-8c15-7815d816c2df" providerId="ADAL" clId="{442DE1D3-10DA-4483-8F2D-5ACF3EB7104A}" dt="2022-05-06T08:50:58.256" v="3297" actId="1036"/>
          <ac:spMkLst>
            <pc:docMk/>
            <pc:sldMk cId="1414440950" sldId="264"/>
            <ac:spMk id="47" creationId="{31AF5480-5A5F-5814-8BAC-6AEF4B3BFA89}"/>
          </ac:spMkLst>
        </pc:spChg>
        <pc:picChg chg="del">
          <ac:chgData name="Martin Kadlec" userId="3205de00-6529-47fd-8c15-7815d816c2df" providerId="ADAL" clId="{442DE1D3-10DA-4483-8F2D-5ACF3EB7104A}" dt="2022-05-05T15:33:30.359" v="2513" actId="478"/>
          <ac:picMkLst>
            <pc:docMk/>
            <pc:sldMk cId="1414440950" sldId="264"/>
            <ac:picMk id="5" creationId="{C52C11FB-F1EE-D790-06C4-DCAED6DD2FEC}"/>
          </ac:picMkLst>
        </pc:picChg>
        <pc:picChg chg="add mod">
          <ac:chgData name="Martin Kadlec" userId="3205de00-6529-47fd-8c15-7815d816c2df" providerId="ADAL" clId="{442DE1D3-10DA-4483-8F2D-5ACF3EB7104A}" dt="2022-05-06T08:50:58.256" v="3297" actId="1036"/>
          <ac:picMkLst>
            <pc:docMk/>
            <pc:sldMk cId="1414440950" sldId="264"/>
            <ac:picMk id="15" creationId="{FEE0800F-1499-2C27-2907-42A3FD016FA7}"/>
          </ac:picMkLst>
        </pc:picChg>
        <pc:picChg chg="add mod">
          <ac:chgData name="Martin Kadlec" userId="3205de00-6529-47fd-8c15-7815d816c2df" providerId="ADAL" clId="{442DE1D3-10DA-4483-8F2D-5ACF3EB7104A}" dt="2022-05-17T13:38:44.283" v="3764" actId="688"/>
          <ac:picMkLst>
            <pc:docMk/>
            <pc:sldMk cId="1414440950" sldId="264"/>
            <ac:picMk id="19" creationId="{F5152D12-A576-4BFD-C1CA-BE889E663802}"/>
          </ac:picMkLst>
        </pc:picChg>
        <pc:cxnChg chg="del">
          <ac:chgData name="Martin Kadlec" userId="3205de00-6529-47fd-8c15-7815d816c2df" providerId="ADAL" clId="{442DE1D3-10DA-4483-8F2D-5ACF3EB7104A}" dt="2022-05-05T15:33:44.919" v="2518" actId="478"/>
          <ac:cxnSpMkLst>
            <pc:docMk/>
            <pc:sldMk cId="1414440950" sldId="264"/>
            <ac:cxnSpMk id="11" creationId="{F4D700E5-2C94-BC03-F41F-498F87685482}"/>
          </ac:cxnSpMkLst>
        </pc:cxnChg>
        <pc:cxnChg chg="del mod">
          <ac:chgData name="Martin Kadlec" userId="3205de00-6529-47fd-8c15-7815d816c2df" providerId="ADAL" clId="{442DE1D3-10DA-4483-8F2D-5ACF3EB7104A}" dt="2022-05-05T15:33:37.206" v="2516" actId="478"/>
          <ac:cxnSpMkLst>
            <pc:docMk/>
            <pc:sldMk cId="1414440950" sldId="264"/>
            <ac:cxnSpMk id="13" creationId="{D0B1F8D8-3209-0526-43C3-F8914ACCC50D}"/>
          </ac:cxnSpMkLst>
        </pc:cxnChg>
        <pc:cxnChg chg="add mod">
          <ac:chgData name="Martin Kadlec" userId="3205de00-6529-47fd-8c15-7815d816c2df" providerId="ADAL" clId="{442DE1D3-10DA-4483-8F2D-5ACF3EB7104A}" dt="2022-05-06T08:50:58.256" v="3297" actId="1036"/>
          <ac:cxnSpMkLst>
            <pc:docMk/>
            <pc:sldMk cId="1414440950" sldId="264"/>
            <ac:cxnSpMk id="23" creationId="{D8CB7C14-260B-9A6A-102E-8A49CF6A38C9}"/>
          </ac:cxnSpMkLst>
        </pc:cxnChg>
        <pc:cxnChg chg="add mod">
          <ac:chgData name="Martin Kadlec" userId="3205de00-6529-47fd-8c15-7815d816c2df" providerId="ADAL" clId="{442DE1D3-10DA-4483-8F2D-5ACF3EB7104A}" dt="2022-05-06T08:50:58.256" v="3297" actId="1036"/>
          <ac:cxnSpMkLst>
            <pc:docMk/>
            <pc:sldMk cId="1414440950" sldId="264"/>
            <ac:cxnSpMk id="26" creationId="{3AC1E07E-D1CC-770A-1947-4834995C7D3E}"/>
          </ac:cxnSpMkLst>
        </pc:cxnChg>
        <pc:cxnChg chg="add del mod">
          <ac:chgData name="Martin Kadlec" userId="3205de00-6529-47fd-8c15-7815d816c2df" providerId="ADAL" clId="{442DE1D3-10DA-4483-8F2D-5ACF3EB7104A}" dt="2022-05-06T08:42:45.766" v="3161" actId="478"/>
          <ac:cxnSpMkLst>
            <pc:docMk/>
            <pc:sldMk cId="1414440950" sldId="264"/>
            <ac:cxnSpMk id="32" creationId="{F7C1405D-53E5-A5E3-D6F8-D696112F2485}"/>
          </ac:cxnSpMkLst>
        </pc:cxnChg>
      </pc:sldChg>
      <pc:sldChg chg="addSp delSp modSp add mod modNotesTx">
        <pc:chgData name="Martin Kadlec" userId="3205de00-6529-47fd-8c15-7815d816c2df" providerId="ADAL" clId="{442DE1D3-10DA-4483-8F2D-5ACF3EB7104A}" dt="2022-05-30T13:59:07.797" v="7754" actId="20577"/>
        <pc:sldMkLst>
          <pc:docMk/>
          <pc:sldMk cId="2158809143" sldId="265"/>
        </pc:sldMkLst>
        <pc:spChg chg="add del mod">
          <ac:chgData name="Martin Kadlec" userId="3205de00-6529-47fd-8c15-7815d816c2df" providerId="ADAL" clId="{442DE1D3-10DA-4483-8F2D-5ACF3EB7104A}" dt="2022-05-05T15:36:21.734" v="2540" actId="478"/>
          <ac:spMkLst>
            <pc:docMk/>
            <pc:sldMk cId="2158809143" sldId="265"/>
            <ac:spMk id="2" creationId="{EE5A32F1-9995-0024-F684-28F7F34D9D61}"/>
          </ac:spMkLst>
        </pc:spChg>
        <pc:spChg chg="add mod ord">
          <ac:chgData name="Martin Kadlec" userId="3205de00-6529-47fd-8c15-7815d816c2df" providerId="ADAL" clId="{442DE1D3-10DA-4483-8F2D-5ACF3EB7104A}" dt="2022-05-20T06:50:14.579" v="4175" actId="166"/>
          <ac:spMkLst>
            <pc:docMk/>
            <pc:sldMk cId="2158809143" sldId="265"/>
            <ac:spMk id="3" creationId="{3ADD13E0-D841-F334-2881-6649D6F528D6}"/>
          </ac:spMkLst>
        </pc:spChg>
        <pc:spChg chg="del">
          <ac:chgData name="Martin Kadlec" userId="3205de00-6529-47fd-8c15-7815d816c2df" providerId="ADAL" clId="{442DE1D3-10DA-4483-8F2D-5ACF3EB7104A}" dt="2022-05-05T15:35:10.496" v="2533" actId="478"/>
          <ac:spMkLst>
            <pc:docMk/>
            <pc:sldMk cId="2158809143" sldId="265"/>
            <ac:spMk id="4" creationId="{2E47700D-ECB9-4F28-DAE0-16E153019B24}"/>
          </ac:spMkLst>
        </pc:spChg>
        <pc:spChg chg="del">
          <ac:chgData name="Martin Kadlec" userId="3205de00-6529-47fd-8c15-7815d816c2df" providerId="ADAL" clId="{442DE1D3-10DA-4483-8F2D-5ACF3EB7104A}" dt="2022-05-05T15:34:58.418" v="2529" actId="478"/>
          <ac:spMkLst>
            <pc:docMk/>
            <pc:sldMk cId="2158809143" sldId="265"/>
            <ac:spMk id="7" creationId="{C3CE3404-246F-822D-0C9F-9B7D9A7E2E7E}"/>
          </ac:spMkLst>
        </pc:spChg>
        <pc:spChg chg="del">
          <ac:chgData name="Martin Kadlec" userId="3205de00-6529-47fd-8c15-7815d816c2df" providerId="ADAL" clId="{442DE1D3-10DA-4483-8F2D-5ACF3EB7104A}" dt="2022-05-05T15:35:08.535" v="2532" actId="478"/>
          <ac:spMkLst>
            <pc:docMk/>
            <pc:sldMk cId="2158809143" sldId="265"/>
            <ac:spMk id="8" creationId="{CDA6B64C-B8E8-424A-6B07-F91EC1FFDD25}"/>
          </ac:spMkLst>
        </pc:spChg>
        <pc:spChg chg="del">
          <ac:chgData name="Martin Kadlec" userId="3205de00-6529-47fd-8c15-7815d816c2df" providerId="ADAL" clId="{442DE1D3-10DA-4483-8F2D-5ACF3EB7104A}" dt="2022-05-05T15:35:06.138" v="2531" actId="478"/>
          <ac:spMkLst>
            <pc:docMk/>
            <pc:sldMk cId="2158809143" sldId="265"/>
            <ac:spMk id="9" creationId="{2A220EB9-4DC9-4387-7F11-563A00B7B985}"/>
          </ac:spMkLst>
        </pc:spChg>
        <pc:spChg chg="add mod">
          <ac:chgData name="Martin Kadlec" userId="3205de00-6529-47fd-8c15-7815d816c2df" providerId="ADAL" clId="{442DE1D3-10DA-4483-8F2D-5ACF3EB7104A}" dt="2022-05-20T06:55:20.901" v="4292" actId="20577"/>
          <ac:spMkLst>
            <pc:docMk/>
            <pc:sldMk cId="2158809143" sldId="265"/>
            <ac:spMk id="10" creationId="{48E0F324-0E6F-B25B-226C-0D7DA207EABD}"/>
          </ac:spMkLst>
        </pc:spChg>
        <pc:spChg chg="del">
          <ac:chgData name="Martin Kadlec" userId="3205de00-6529-47fd-8c15-7815d816c2df" providerId="ADAL" clId="{442DE1D3-10DA-4483-8F2D-5ACF3EB7104A}" dt="2022-05-05T15:35:02.350" v="2530" actId="478"/>
          <ac:spMkLst>
            <pc:docMk/>
            <pc:sldMk cId="2158809143" sldId="265"/>
            <ac:spMk id="10" creationId="{94470A25-0104-7739-58EA-3CBD1B097192}"/>
          </ac:spMkLst>
        </pc:spChg>
        <pc:spChg chg="mod">
          <ac:chgData name="Martin Kadlec" userId="3205de00-6529-47fd-8c15-7815d816c2df" providerId="ADAL" clId="{442DE1D3-10DA-4483-8F2D-5ACF3EB7104A}" dt="2022-05-05T15:34:53.453" v="2527" actId="207"/>
          <ac:spMkLst>
            <pc:docMk/>
            <pc:sldMk cId="2158809143" sldId="265"/>
            <ac:spMk id="12" creationId="{E7B17FAF-947A-4F5E-95D5-00C38437D07E}"/>
          </ac:spMkLst>
        </pc:spChg>
        <pc:spChg chg="del">
          <ac:chgData name="Martin Kadlec" userId="3205de00-6529-47fd-8c15-7815d816c2df" providerId="ADAL" clId="{442DE1D3-10DA-4483-8F2D-5ACF3EB7104A}" dt="2022-05-06T08:31:40.511" v="2920" actId="478"/>
          <ac:spMkLst>
            <pc:docMk/>
            <pc:sldMk cId="2158809143" sldId="265"/>
            <ac:spMk id="14" creationId="{4A2915E5-2C01-9B33-1604-284F15D5E09D}"/>
          </ac:spMkLst>
        </pc:spChg>
        <pc:picChg chg="add mod">
          <ac:chgData name="Martin Kadlec" userId="3205de00-6529-47fd-8c15-7815d816c2df" providerId="ADAL" clId="{442DE1D3-10DA-4483-8F2D-5ACF3EB7104A}" dt="2022-05-20T06:50:08.958" v="4174" actId="14100"/>
          <ac:picMkLst>
            <pc:docMk/>
            <pc:sldMk cId="2158809143" sldId="265"/>
            <ac:picMk id="4" creationId="{FB84A638-5F73-9120-DA5E-FC91B9165558}"/>
          </ac:picMkLst>
        </pc:picChg>
        <pc:picChg chg="del">
          <ac:chgData name="Martin Kadlec" userId="3205de00-6529-47fd-8c15-7815d816c2df" providerId="ADAL" clId="{442DE1D3-10DA-4483-8F2D-5ACF3EB7104A}" dt="2022-05-05T15:34:56.479" v="2528" actId="478"/>
          <ac:picMkLst>
            <pc:docMk/>
            <pc:sldMk cId="2158809143" sldId="265"/>
            <ac:picMk id="5" creationId="{C52C11FB-F1EE-D790-06C4-DCAED6DD2FEC}"/>
          </ac:picMkLst>
        </pc:picChg>
        <pc:picChg chg="add del mod">
          <ac:chgData name="Martin Kadlec" userId="3205de00-6529-47fd-8c15-7815d816c2df" providerId="ADAL" clId="{442DE1D3-10DA-4483-8F2D-5ACF3EB7104A}" dt="2022-05-20T06:50:27.881" v="4177" actId="478"/>
          <ac:picMkLst>
            <pc:docMk/>
            <pc:sldMk cId="2158809143" sldId="265"/>
            <ac:picMk id="7" creationId="{CA2F88F6-93E4-D8E7-11EF-DD64935520CE}"/>
          </ac:picMkLst>
        </pc:picChg>
        <pc:cxnChg chg="add mod">
          <ac:chgData name="Martin Kadlec" userId="3205de00-6529-47fd-8c15-7815d816c2df" providerId="ADAL" clId="{442DE1D3-10DA-4483-8F2D-5ACF3EB7104A}" dt="2022-05-20T06:55:04.913" v="4289" actId="1076"/>
          <ac:cxnSpMkLst>
            <pc:docMk/>
            <pc:sldMk cId="2158809143" sldId="265"/>
            <ac:cxnSpMk id="9" creationId="{C61BE252-5441-407D-1CAF-4AA4F5069FB9}"/>
          </ac:cxnSpMkLst>
        </pc:cxnChg>
        <pc:cxnChg chg="del">
          <ac:chgData name="Martin Kadlec" userId="3205de00-6529-47fd-8c15-7815d816c2df" providerId="ADAL" clId="{442DE1D3-10DA-4483-8F2D-5ACF3EB7104A}" dt="2022-05-05T15:35:12.152" v="2534" actId="478"/>
          <ac:cxnSpMkLst>
            <pc:docMk/>
            <pc:sldMk cId="2158809143" sldId="265"/>
            <ac:cxnSpMk id="11" creationId="{F4D700E5-2C94-BC03-F41F-498F87685482}"/>
          </ac:cxnSpMkLst>
        </pc:cxnChg>
        <pc:cxnChg chg="del mod">
          <ac:chgData name="Martin Kadlec" userId="3205de00-6529-47fd-8c15-7815d816c2df" providerId="ADAL" clId="{442DE1D3-10DA-4483-8F2D-5ACF3EB7104A}" dt="2022-05-05T15:35:13.792" v="2535" actId="478"/>
          <ac:cxnSpMkLst>
            <pc:docMk/>
            <pc:sldMk cId="2158809143" sldId="265"/>
            <ac:cxnSpMk id="13" creationId="{D0B1F8D8-3209-0526-43C3-F8914ACCC50D}"/>
          </ac:cxnSpMkLst>
        </pc:cxnChg>
      </pc:sldChg>
      <pc:sldChg chg="addSp delSp modSp add mod modNotesTx">
        <pc:chgData name="Martin Kadlec" userId="3205de00-6529-47fd-8c15-7815d816c2df" providerId="ADAL" clId="{442DE1D3-10DA-4483-8F2D-5ACF3EB7104A}" dt="2022-05-31T07:27:48.090" v="9270" actId="14100"/>
        <pc:sldMkLst>
          <pc:docMk/>
          <pc:sldMk cId="1497093746" sldId="266"/>
        </pc:sldMkLst>
        <pc:spChg chg="mod">
          <ac:chgData name="Martin Kadlec" userId="3205de00-6529-47fd-8c15-7815d816c2df" providerId="ADAL" clId="{442DE1D3-10DA-4483-8F2D-5ACF3EB7104A}" dt="2022-05-06T08:51:23.453" v="3317" actId="1036"/>
          <ac:spMkLst>
            <pc:docMk/>
            <pc:sldMk cId="1497093746" sldId="266"/>
            <ac:spMk id="7" creationId="{C3CE3404-246F-822D-0C9F-9B7D9A7E2E7E}"/>
          </ac:spMkLst>
        </pc:spChg>
        <pc:spChg chg="add mod">
          <ac:chgData name="Martin Kadlec" userId="3205de00-6529-47fd-8c15-7815d816c2df" providerId="ADAL" clId="{442DE1D3-10DA-4483-8F2D-5ACF3EB7104A}" dt="2022-05-30T10:39:08.456" v="4755"/>
          <ac:spMkLst>
            <pc:docMk/>
            <pc:sldMk cId="1497093746" sldId="266"/>
            <ac:spMk id="14" creationId="{10715DC8-AC88-A7CA-2594-6764CB765206}"/>
          </ac:spMkLst>
        </pc:spChg>
        <pc:spChg chg="del">
          <ac:chgData name="Martin Kadlec" userId="3205de00-6529-47fd-8c15-7815d816c2df" providerId="ADAL" clId="{442DE1D3-10DA-4483-8F2D-5ACF3EB7104A}" dt="2022-05-06T08:32:06.497" v="2928" actId="478"/>
          <ac:spMkLst>
            <pc:docMk/>
            <pc:sldMk cId="1497093746" sldId="266"/>
            <ac:spMk id="14" creationId="{4A2915E5-2C01-9B33-1604-284F15D5E09D}"/>
          </ac:spMkLst>
        </pc:spChg>
        <pc:spChg chg="add mod">
          <ac:chgData name="Martin Kadlec" userId="3205de00-6529-47fd-8c15-7815d816c2df" providerId="ADAL" clId="{442DE1D3-10DA-4483-8F2D-5ACF3EB7104A}" dt="2022-05-06T08:27:14.992" v="2853" actId="1076"/>
          <ac:spMkLst>
            <pc:docMk/>
            <pc:sldMk cId="1497093746" sldId="266"/>
            <ac:spMk id="19" creationId="{1F6FEB70-AFD5-83EF-5C5C-90D6DC2B76DC}"/>
          </ac:spMkLst>
        </pc:spChg>
        <pc:spChg chg="del">
          <ac:chgData name="Martin Kadlec" userId="3205de00-6529-47fd-8c15-7815d816c2df" providerId="ADAL" clId="{442DE1D3-10DA-4483-8F2D-5ACF3EB7104A}" dt="2022-05-06T08:09:27.371" v="2784" actId="478"/>
          <ac:spMkLst>
            <pc:docMk/>
            <pc:sldMk cId="1497093746" sldId="266"/>
            <ac:spMk id="23" creationId="{D6178994-1736-DD95-1E0C-6B7A2A03C234}"/>
          </ac:spMkLst>
        </pc:spChg>
        <pc:spChg chg="del">
          <ac:chgData name="Martin Kadlec" userId="3205de00-6529-47fd-8c15-7815d816c2df" providerId="ADAL" clId="{442DE1D3-10DA-4483-8F2D-5ACF3EB7104A}" dt="2022-05-06T08:09:27.371" v="2784" actId="478"/>
          <ac:spMkLst>
            <pc:docMk/>
            <pc:sldMk cId="1497093746" sldId="266"/>
            <ac:spMk id="25" creationId="{84307F51-2F25-D0B6-7A9D-C138B63E8DD1}"/>
          </ac:spMkLst>
        </pc:spChg>
        <pc:spChg chg="del">
          <ac:chgData name="Martin Kadlec" userId="3205de00-6529-47fd-8c15-7815d816c2df" providerId="ADAL" clId="{442DE1D3-10DA-4483-8F2D-5ACF3EB7104A}" dt="2022-05-06T08:09:27.371" v="2784" actId="478"/>
          <ac:spMkLst>
            <pc:docMk/>
            <pc:sldMk cId="1497093746" sldId="266"/>
            <ac:spMk id="26" creationId="{8829F3CD-E4FD-AB18-0BF1-DE1593897621}"/>
          </ac:spMkLst>
        </pc:spChg>
        <pc:spChg chg="del">
          <ac:chgData name="Martin Kadlec" userId="3205de00-6529-47fd-8c15-7815d816c2df" providerId="ADAL" clId="{442DE1D3-10DA-4483-8F2D-5ACF3EB7104A}" dt="2022-05-06T08:09:27.371" v="2784" actId="478"/>
          <ac:spMkLst>
            <pc:docMk/>
            <pc:sldMk cId="1497093746" sldId="266"/>
            <ac:spMk id="27" creationId="{FA7A79B5-F949-A98B-3585-30C885C30A44}"/>
          </ac:spMkLst>
        </pc:spChg>
        <pc:spChg chg="add mod">
          <ac:chgData name="Martin Kadlec" userId="3205de00-6529-47fd-8c15-7815d816c2df" providerId="ADAL" clId="{442DE1D3-10DA-4483-8F2D-5ACF3EB7104A}" dt="2022-05-06T08:27:29.149" v="2856" actId="207"/>
          <ac:spMkLst>
            <pc:docMk/>
            <pc:sldMk cId="1497093746" sldId="266"/>
            <ac:spMk id="28" creationId="{AAD09D75-4AC0-27DF-CCE2-01D096B8C52A}"/>
          </ac:spMkLst>
        </pc:spChg>
        <pc:spChg chg="add mod">
          <ac:chgData name="Martin Kadlec" userId="3205de00-6529-47fd-8c15-7815d816c2df" providerId="ADAL" clId="{442DE1D3-10DA-4483-8F2D-5ACF3EB7104A}" dt="2022-05-06T08:28:02.564" v="2885" actId="20577"/>
          <ac:spMkLst>
            <pc:docMk/>
            <pc:sldMk cId="1497093746" sldId="266"/>
            <ac:spMk id="29" creationId="{CF343366-B4B4-DE8F-3C0F-50EC505745FC}"/>
          </ac:spMkLst>
        </pc:spChg>
        <pc:picChg chg="add mod">
          <ac:chgData name="Martin Kadlec" userId="3205de00-6529-47fd-8c15-7815d816c2df" providerId="ADAL" clId="{442DE1D3-10DA-4483-8F2D-5ACF3EB7104A}" dt="2022-05-06T08:14:17.050" v="2805" actId="1076"/>
          <ac:picMkLst>
            <pc:docMk/>
            <pc:sldMk cId="1497093746" sldId="266"/>
            <ac:picMk id="3" creationId="{5EA03A31-E094-95C0-8BC1-045646C7A25E}"/>
          </ac:picMkLst>
        </pc:picChg>
        <pc:picChg chg="add del mod">
          <ac:chgData name="Martin Kadlec" userId="3205de00-6529-47fd-8c15-7815d816c2df" providerId="ADAL" clId="{442DE1D3-10DA-4483-8F2D-5ACF3EB7104A}" dt="2022-05-31T07:26:14.654" v="9263" actId="478"/>
          <ac:picMkLst>
            <pc:docMk/>
            <pc:sldMk cId="1497093746" sldId="266"/>
            <ac:picMk id="4" creationId="{D30912DF-F4D9-0248-3C4D-5869B732532F}"/>
          </ac:picMkLst>
        </pc:picChg>
        <pc:picChg chg="mod ord">
          <ac:chgData name="Martin Kadlec" userId="3205de00-6529-47fd-8c15-7815d816c2df" providerId="ADAL" clId="{442DE1D3-10DA-4483-8F2D-5ACF3EB7104A}" dt="2022-05-06T08:51:23.453" v="3317" actId="1036"/>
          <ac:picMkLst>
            <pc:docMk/>
            <pc:sldMk cId="1497093746" sldId="266"/>
            <ac:picMk id="5" creationId="{C52C11FB-F1EE-D790-06C4-DCAED6DD2FEC}"/>
          </ac:picMkLst>
        </pc:picChg>
        <pc:picChg chg="add mod">
          <ac:chgData name="Martin Kadlec" userId="3205de00-6529-47fd-8c15-7815d816c2df" providerId="ADAL" clId="{442DE1D3-10DA-4483-8F2D-5ACF3EB7104A}" dt="2022-05-31T07:27:48.090" v="9270" actId="14100"/>
          <ac:picMkLst>
            <pc:docMk/>
            <pc:sldMk cId="1497093746" sldId="266"/>
            <ac:picMk id="8" creationId="{58960CFE-3B21-D2DF-4687-3EDA3AB43207}"/>
          </ac:picMkLst>
        </pc:picChg>
        <pc:picChg chg="add del mod">
          <ac:chgData name="Martin Kadlec" userId="3205de00-6529-47fd-8c15-7815d816c2df" providerId="ADAL" clId="{442DE1D3-10DA-4483-8F2D-5ACF3EB7104A}" dt="2022-05-06T08:07:23.593" v="2779" actId="478"/>
          <ac:picMkLst>
            <pc:docMk/>
            <pc:sldMk cId="1497093746" sldId="266"/>
            <ac:picMk id="8" creationId="{CF2AD2C6-51D2-FBAD-6487-A5C587ED38E7}"/>
          </ac:picMkLst>
        </pc:picChg>
        <pc:picChg chg="add mod">
          <ac:chgData name="Martin Kadlec" userId="3205de00-6529-47fd-8c15-7815d816c2df" providerId="ADAL" clId="{442DE1D3-10DA-4483-8F2D-5ACF3EB7104A}" dt="2022-05-06T08:13:56.296" v="2798" actId="1037"/>
          <ac:picMkLst>
            <pc:docMk/>
            <pc:sldMk cId="1497093746" sldId="266"/>
            <ac:picMk id="10" creationId="{5B7D1B9A-01CE-CC74-426D-A41C52F78642}"/>
          </ac:picMkLst>
        </pc:picChg>
        <pc:picChg chg="add mod">
          <ac:chgData name="Martin Kadlec" userId="3205de00-6529-47fd-8c15-7815d816c2df" providerId="ADAL" clId="{442DE1D3-10DA-4483-8F2D-5ACF3EB7104A}" dt="2022-05-06T08:14:20.830" v="2806" actId="1076"/>
          <ac:picMkLst>
            <pc:docMk/>
            <pc:sldMk cId="1497093746" sldId="266"/>
            <ac:picMk id="13" creationId="{4F10EA1D-C108-F1E5-8CD9-3AAF982E2029}"/>
          </ac:picMkLst>
        </pc:picChg>
        <pc:picChg chg="del">
          <ac:chgData name="Martin Kadlec" userId="3205de00-6529-47fd-8c15-7815d816c2df" providerId="ADAL" clId="{442DE1D3-10DA-4483-8F2D-5ACF3EB7104A}" dt="2022-05-06T08:09:19.925" v="2780" actId="478"/>
          <ac:picMkLst>
            <pc:docMk/>
            <pc:sldMk cId="1497093746" sldId="266"/>
            <ac:picMk id="16" creationId="{B77A1576-0B12-BFE9-FE8E-BD4F7CA942F5}"/>
          </ac:picMkLst>
        </pc:picChg>
        <pc:picChg chg="add del mod">
          <ac:chgData name="Martin Kadlec" userId="3205de00-6529-47fd-8c15-7815d816c2df" providerId="ADAL" clId="{442DE1D3-10DA-4483-8F2D-5ACF3EB7104A}" dt="2022-05-20T08:19:33.529" v="4336" actId="478"/>
          <ac:picMkLst>
            <pc:docMk/>
            <pc:sldMk cId="1497093746" sldId="266"/>
            <ac:picMk id="17" creationId="{E54B6074-8169-10C4-B2E5-17756A29F52C}"/>
          </ac:picMkLst>
        </pc:picChg>
        <pc:picChg chg="del">
          <ac:chgData name="Martin Kadlec" userId="3205de00-6529-47fd-8c15-7815d816c2df" providerId="ADAL" clId="{442DE1D3-10DA-4483-8F2D-5ACF3EB7104A}" dt="2022-05-06T08:09:21.092" v="2781" actId="478"/>
          <ac:picMkLst>
            <pc:docMk/>
            <pc:sldMk cId="1497093746" sldId="266"/>
            <ac:picMk id="18" creationId="{CD78D247-0B60-D80C-1B58-01E3ADCD2AAC}"/>
          </ac:picMkLst>
        </pc:picChg>
        <pc:picChg chg="del">
          <ac:chgData name="Martin Kadlec" userId="3205de00-6529-47fd-8c15-7815d816c2df" providerId="ADAL" clId="{442DE1D3-10DA-4483-8F2D-5ACF3EB7104A}" dt="2022-05-06T08:09:22.227" v="2782" actId="478"/>
          <ac:picMkLst>
            <pc:docMk/>
            <pc:sldMk cId="1497093746" sldId="266"/>
            <ac:picMk id="20" creationId="{BCE2EE38-D6A5-E6F4-B488-6BBB0989F1BD}"/>
          </ac:picMkLst>
        </pc:picChg>
        <pc:picChg chg="del">
          <ac:chgData name="Martin Kadlec" userId="3205de00-6529-47fd-8c15-7815d816c2df" providerId="ADAL" clId="{442DE1D3-10DA-4483-8F2D-5ACF3EB7104A}" dt="2022-05-06T08:09:23.450" v="2783" actId="478"/>
          <ac:picMkLst>
            <pc:docMk/>
            <pc:sldMk cId="1497093746" sldId="266"/>
            <ac:picMk id="22" creationId="{F1510780-2D62-6927-C02B-E10E16DC3712}"/>
          </ac:picMkLst>
        </pc:picChg>
      </pc:sldChg>
      <pc:sldChg chg="addSp delSp modSp add mod modNotesTx">
        <pc:chgData name="Martin Kadlec" userId="3205de00-6529-47fd-8c15-7815d816c2df" providerId="ADAL" clId="{442DE1D3-10DA-4483-8F2D-5ACF3EB7104A}" dt="2022-05-30T14:02:34.450" v="8438" actId="20577"/>
        <pc:sldMkLst>
          <pc:docMk/>
          <pc:sldMk cId="1743515251" sldId="267"/>
        </pc:sldMkLst>
        <pc:spChg chg="add del mod">
          <ac:chgData name="Martin Kadlec" userId="3205de00-6529-47fd-8c15-7815d816c2df" providerId="ADAL" clId="{442DE1D3-10DA-4483-8F2D-5ACF3EB7104A}" dt="2022-05-19T12:07:41.294" v="3983" actId="478"/>
          <ac:spMkLst>
            <pc:docMk/>
            <pc:sldMk cId="1743515251" sldId="267"/>
            <ac:spMk id="5" creationId="{F1DC1559-E1EF-462D-31C0-067C326ABB44}"/>
          </ac:spMkLst>
        </pc:spChg>
        <pc:spChg chg="mod">
          <ac:chgData name="Martin Kadlec" userId="3205de00-6529-47fd-8c15-7815d816c2df" providerId="ADAL" clId="{442DE1D3-10DA-4483-8F2D-5ACF3EB7104A}" dt="2022-05-06T09:57:39.369" v="3525" actId="20577"/>
          <ac:spMkLst>
            <pc:docMk/>
            <pc:sldMk cId="1743515251" sldId="267"/>
            <ac:spMk id="12" creationId="{E7B17FAF-947A-4F5E-95D5-00C38437D07E}"/>
          </ac:spMkLst>
        </pc:spChg>
        <pc:spChg chg="del">
          <ac:chgData name="Martin Kadlec" userId="3205de00-6529-47fd-8c15-7815d816c2df" providerId="ADAL" clId="{442DE1D3-10DA-4483-8F2D-5ACF3EB7104A}" dt="2022-05-06T08:52:24.528" v="3357" actId="478"/>
          <ac:spMkLst>
            <pc:docMk/>
            <pc:sldMk cId="1743515251" sldId="267"/>
            <ac:spMk id="20" creationId="{281142F4-4E39-0B9F-6EA9-7E70CB6A3B58}"/>
          </ac:spMkLst>
        </pc:spChg>
        <pc:spChg chg="del">
          <ac:chgData name="Martin Kadlec" userId="3205de00-6529-47fd-8c15-7815d816c2df" providerId="ADAL" clId="{442DE1D3-10DA-4483-8F2D-5ACF3EB7104A}" dt="2022-05-06T08:52:21.561" v="3356" actId="478"/>
          <ac:spMkLst>
            <pc:docMk/>
            <pc:sldMk cId="1743515251" sldId="267"/>
            <ac:spMk id="21" creationId="{C32DA34D-0CA0-D498-08E2-1353B1010056}"/>
          </ac:spMkLst>
        </pc:spChg>
        <pc:spChg chg="add del mod">
          <ac:chgData name="Martin Kadlec" userId="3205de00-6529-47fd-8c15-7815d816c2df" providerId="ADAL" clId="{442DE1D3-10DA-4483-8F2D-5ACF3EB7104A}" dt="2022-05-19T12:07:35.490" v="3981" actId="478"/>
          <ac:spMkLst>
            <pc:docMk/>
            <pc:sldMk cId="1743515251" sldId="267"/>
            <ac:spMk id="24" creationId="{428B4D72-79C1-AE64-E6FE-5D432A7EBF81}"/>
          </ac:spMkLst>
        </pc:spChg>
        <pc:spChg chg="del">
          <ac:chgData name="Martin Kadlec" userId="3205de00-6529-47fd-8c15-7815d816c2df" providerId="ADAL" clId="{442DE1D3-10DA-4483-8F2D-5ACF3EB7104A}" dt="2022-05-06T08:52:24.528" v="3357" actId="478"/>
          <ac:spMkLst>
            <pc:docMk/>
            <pc:sldMk cId="1743515251" sldId="267"/>
            <ac:spMk id="37" creationId="{47455D03-673D-4ACC-0F60-90B09D2EC6C8}"/>
          </ac:spMkLst>
        </pc:spChg>
        <pc:spChg chg="del">
          <ac:chgData name="Martin Kadlec" userId="3205de00-6529-47fd-8c15-7815d816c2df" providerId="ADAL" clId="{442DE1D3-10DA-4483-8F2D-5ACF3EB7104A}" dt="2022-05-06T08:52:24.528" v="3357" actId="478"/>
          <ac:spMkLst>
            <pc:docMk/>
            <pc:sldMk cId="1743515251" sldId="267"/>
            <ac:spMk id="42" creationId="{B0B256FA-B451-C5F0-CFB1-A597B94BC38B}"/>
          </ac:spMkLst>
        </pc:spChg>
        <pc:spChg chg="del">
          <ac:chgData name="Martin Kadlec" userId="3205de00-6529-47fd-8c15-7815d816c2df" providerId="ADAL" clId="{442DE1D3-10DA-4483-8F2D-5ACF3EB7104A}" dt="2022-05-06T08:52:24.528" v="3357" actId="478"/>
          <ac:spMkLst>
            <pc:docMk/>
            <pc:sldMk cId="1743515251" sldId="267"/>
            <ac:spMk id="43" creationId="{22645216-F93D-6884-8F7E-29B70C4D1F35}"/>
          </ac:spMkLst>
        </pc:spChg>
        <pc:spChg chg="del">
          <ac:chgData name="Martin Kadlec" userId="3205de00-6529-47fd-8c15-7815d816c2df" providerId="ADAL" clId="{442DE1D3-10DA-4483-8F2D-5ACF3EB7104A}" dt="2022-05-06T08:52:24.528" v="3357" actId="478"/>
          <ac:spMkLst>
            <pc:docMk/>
            <pc:sldMk cId="1743515251" sldId="267"/>
            <ac:spMk id="45" creationId="{765980CA-837A-DAC2-7356-45937F9E6B86}"/>
          </ac:spMkLst>
        </pc:spChg>
        <pc:spChg chg="del">
          <ac:chgData name="Martin Kadlec" userId="3205de00-6529-47fd-8c15-7815d816c2df" providerId="ADAL" clId="{442DE1D3-10DA-4483-8F2D-5ACF3EB7104A}" dt="2022-05-06T08:52:24.528" v="3357" actId="478"/>
          <ac:spMkLst>
            <pc:docMk/>
            <pc:sldMk cId="1743515251" sldId="267"/>
            <ac:spMk id="46" creationId="{176BBAC5-8109-3CFF-25EB-63D5165710CF}"/>
          </ac:spMkLst>
        </pc:spChg>
        <pc:spChg chg="del">
          <ac:chgData name="Martin Kadlec" userId="3205de00-6529-47fd-8c15-7815d816c2df" providerId="ADAL" clId="{442DE1D3-10DA-4483-8F2D-5ACF3EB7104A}" dt="2022-05-06T08:52:24.528" v="3357" actId="478"/>
          <ac:spMkLst>
            <pc:docMk/>
            <pc:sldMk cId="1743515251" sldId="267"/>
            <ac:spMk id="47" creationId="{31AF5480-5A5F-5814-8BAC-6AEF4B3BFA89}"/>
          </ac:spMkLst>
        </pc:spChg>
        <pc:picChg chg="add del mod">
          <ac:chgData name="Martin Kadlec" userId="3205de00-6529-47fd-8c15-7815d816c2df" providerId="ADAL" clId="{442DE1D3-10DA-4483-8F2D-5ACF3EB7104A}" dt="2022-05-13T07:18:00.976" v="3717" actId="478"/>
          <ac:picMkLst>
            <pc:docMk/>
            <pc:sldMk cId="1743515251" sldId="267"/>
            <ac:picMk id="4" creationId="{289A5D96-C263-9D10-10B4-09CFC3947602}"/>
          </ac:picMkLst>
        </pc:picChg>
        <pc:picChg chg="add del mod">
          <ac:chgData name="Martin Kadlec" userId="3205de00-6529-47fd-8c15-7815d816c2df" providerId="ADAL" clId="{442DE1D3-10DA-4483-8F2D-5ACF3EB7104A}" dt="2022-05-19T10:58:03.793" v="3884" actId="478"/>
          <ac:picMkLst>
            <pc:docMk/>
            <pc:sldMk cId="1743515251" sldId="267"/>
            <ac:picMk id="4" creationId="{4B7BEFCA-3546-FD09-EDED-DDE01096E0DA}"/>
          </ac:picMkLst>
        </pc:picChg>
        <pc:picChg chg="add del mod">
          <ac:chgData name="Martin Kadlec" userId="3205de00-6529-47fd-8c15-7815d816c2df" providerId="ADAL" clId="{442DE1D3-10DA-4483-8F2D-5ACF3EB7104A}" dt="2022-05-19T12:04:57.269" v="3971" actId="478"/>
          <ac:picMkLst>
            <pc:docMk/>
            <pc:sldMk cId="1743515251" sldId="267"/>
            <ac:picMk id="7" creationId="{D4C491EB-01DB-12FC-D562-E1D03D8C891B}"/>
          </ac:picMkLst>
        </pc:picChg>
        <pc:picChg chg="add del mod">
          <ac:chgData name="Martin Kadlec" userId="3205de00-6529-47fd-8c15-7815d816c2df" providerId="ADAL" clId="{442DE1D3-10DA-4483-8F2D-5ACF3EB7104A}" dt="2022-05-13T07:18:03.077" v="3718" actId="478"/>
          <ac:picMkLst>
            <pc:docMk/>
            <pc:sldMk cId="1743515251" sldId="267"/>
            <ac:picMk id="8" creationId="{A0EAB653-04AA-34B1-1878-795238C6E6E9}"/>
          </ac:picMkLst>
        </pc:picChg>
        <pc:picChg chg="add del mod">
          <ac:chgData name="Martin Kadlec" userId="3205de00-6529-47fd-8c15-7815d816c2df" providerId="ADAL" clId="{442DE1D3-10DA-4483-8F2D-5ACF3EB7104A}" dt="2022-05-19T10:58:02.144" v="3883" actId="478"/>
          <ac:picMkLst>
            <pc:docMk/>
            <pc:sldMk cId="1743515251" sldId="267"/>
            <ac:picMk id="9" creationId="{01AA18CA-3033-4AE0-05B5-F0E572CB6309}"/>
          </ac:picMkLst>
        </pc:picChg>
        <pc:picChg chg="add del mod">
          <ac:chgData name="Martin Kadlec" userId="3205de00-6529-47fd-8c15-7815d816c2df" providerId="ADAL" clId="{442DE1D3-10DA-4483-8F2D-5ACF3EB7104A}" dt="2022-05-09T07:26:39.797" v="3539" actId="478"/>
          <ac:picMkLst>
            <pc:docMk/>
            <pc:sldMk cId="1743515251" sldId="267"/>
            <ac:picMk id="10" creationId="{8C8F9A70-D832-1869-7C77-3275CFD1DBE7}"/>
          </ac:picMkLst>
        </pc:picChg>
        <pc:picChg chg="add del mod">
          <ac:chgData name="Martin Kadlec" userId="3205de00-6529-47fd-8c15-7815d816c2df" providerId="ADAL" clId="{442DE1D3-10DA-4483-8F2D-5ACF3EB7104A}" dt="2022-05-19T11:05:22.071" v="3893" actId="478"/>
          <ac:picMkLst>
            <pc:docMk/>
            <pc:sldMk cId="1743515251" sldId="267"/>
            <ac:picMk id="11" creationId="{6A71FB38-407D-CD3A-A107-376FB46EFEF3}"/>
          </ac:picMkLst>
        </pc:picChg>
        <pc:picChg chg="add del mod">
          <ac:chgData name="Martin Kadlec" userId="3205de00-6529-47fd-8c15-7815d816c2df" providerId="ADAL" clId="{442DE1D3-10DA-4483-8F2D-5ACF3EB7104A}" dt="2022-05-19T11:38:33.222" v="3903" actId="478"/>
          <ac:picMkLst>
            <pc:docMk/>
            <pc:sldMk cId="1743515251" sldId="267"/>
            <ac:picMk id="14" creationId="{84CCAE3D-B863-BCBB-EF4F-6AB4D88EDF16}"/>
          </ac:picMkLst>
        </pc:picChg>
        <pc:picChg chg="del">
          <ac:chgData name="Martin Kadlec" userId="3205de00-6529-47fd-8c15-7815d816c2df" providerId="ADAL" clId="{442DE1D3-10DA-4483-8F2D-5ACF3EB7104A}" dt="2022-05-06T08:52:19.766" v="3355" actId="478"/>
          <ac:picMkLst>
            <pc:docMk/>
            <pc:sldMk cId="1743515251" sldId="267"/>
            <ac:picMk id="15" creationId="{FEE0800F-1499-2C27-2907-42A3FD016FA7}"/>
          </ac:picMkLst>
        </pc:picChg>
        <pc:picChg chg="add del mod">
          <ac:chgData name="Martin Kadlec" userId="3205de00-6529-47fd-8c15-7815d816c2df" providerId="ADAL" clId="{442DE1D3-10DA-4483-8F2D-5ACF3EB7104A}" dt="2022-05-19T12:07:28.362" v="3978" actId="478"/>
          <ac:picMkLst>
            <pc:docMk/>
            <pc:sldMk cId="1743515251" sldId="267"/>
            <ac:picMk id="16" creationId="{34B6AFB2-86ED-F26E-615B-8B7870C872DC}"/>
          </ac:picMkLst>
        </pc:picChg>
        <pc:picChg chg="add del mod ord">
          <ac:chgData name="Martin Kadlec" userId="3205de00-6529-47fd-8c15-7815d816c2df" providerId="ADAL" clId="{442DE1D3-10DA-4483-8F2D-5ACF3EB7104A}" dt="2022-05-19T11:48:49.146" v="3950" actId="478"/>
          <ac:picMkLst>
            <pc:docMk/>
            <pc:sldMk cId="1743515251" sldId="267"/>
            <ac:picMk id="18" creationId="{6F3F5D18-19E0-6AF7-0F35-167B5147D7D4}"/>
          </ac:picMkLst>
        </pc:picChg>
        <pc:picChg chg="del">
          <ac:chgData name="Martin Kadlec" userId="3205de00-6529-47fd-8c15-7815d816c2df" providerId="ADAL" clId="{442DE1D3-10DA-4483-8F2D-5ACF3EB7104A}" dt="2022-05-06T08:52:24.528" v="3357" actId="478"/>
          <ac:picMkLst>
            <pc:docMk/>
            <pc:sldMk cId="1743515251" sldId="267"/>
            <ac:picMk id="19" creationId="{F5152D12-A576-4BFD-C1CA-BE889E663802}"/>
          </ac:picMkLst>
        </pc:picChg>
        <pc:picChg chg="add del mod ord">
          <ac:chgData name="Martin Kadlec" userId="3205de00-6529-47fd-8c15-7815d816c2df" providerId="ADAL" clId="{442DE1D3-10DA-4483-8F2D-5ACF3EB7104A}" dt="2022-05-19T11:47:18.814" v="3939" actId="478"/>
          <ac:picMkLst>
            <pc:docMk/>
            <pc:sldMk cId="1743515251" sldId="267"/>
            <ac:picMk id="20" creationId="{ABF8DC96-1493-5F34-D514-80C2879EC44F}"/>
          </ac:picMkLst>
        </pc:picChg>
        <pc:picChg chg="add del mod">
          <ac:chgData name="Martin Kadlec" userId="3205de00-6529-47fd-8c15-7815d816c2df" providerId="ADAL" clId="{442DE1D3-10DA-4483-8F2D-5ACF3EB7104A}" dt="2022-05-19T11:56:08.243" v="3968" actId="478"/>
          <ac:picMkLst>
            <pc:docMk/>
            <pc:sldMk cId="1743515251" sldId="267"/>
            <ac:picMk id="22" creationId="{74B94C22-04BD-58C7-A313-2C4F8EDCA121}"/>
          </ac:picMkLst>
        </pc:picChg>
        <pc:picChg chg="add del mod">
          <ac:chgData name="Martin Kadlec" userId="3205de00-6529-47fd-8c15-7815d816c2df" providerId="ADAL" clId="{442DE1D3-10DA-4483-8F2D-5ACF3EB7104A}" dt="2022-05-19T12:07:29.872" v="3979" actId="478"/>
          <ac:picMkLst>
            <pc:docMk/>
            <pc:sldMk cId="1743515251" sldId="267"/>
            <ac:picMk id="23" creationId="{9A49D62D-5EE3-7B95-F26A-BC0A0E6D6C57}"/>
          </ac:picMkLst>
        </pc:picChg>
        <pc:picChg chg="add del mod ord">
          <ac:chgData name="Martin Kadlec" userId="3205de00-6529-47fd-8c15-7815d816c2df" providerId="ADAL" clId="{442DE1D3-10DA-4483-8F2D-5ACF3EB7104A}" dt="2022-05-19T12:07:32.049" v="3980" actId="478"/>
          <ac:picMkLst>
            <pc:docMk/>
            <pc:sldMk cId="1743515251" sldId="267"/>
            <ac:picMk id="25" creationId="{EAAFADD0-BE12-7456-A6C8-0C6F5875FA2F}"/>
          </ac:picMkLst>
        </pc:picChg>
        <pc:cxnChg chg="add del mod">
          <ac:chgData name="Martin Kadlec" userId="3205de00-6529-47fd-8c15-7815d816c2df" providerId="ADAL" clId="{442DE1D3-10DA-4483-8F2D-5ACF3EB7104A}" dt="2022-05-19T12:07:38.962" v="3982" actId="478"/>
          <ac:cxnSpMkLst>
            <pc:docMk/>
            <pc:sldMk cId="1743515251" sldId="267"/>
            <ac:cxnSpMk id="3" creationId="{96B54B72-75E4-C936-0DA8-F63EB7B7DBAB}"/>
          </ac:cxnSpMkLst>
        </pc:cxnChg>
        <pc:cxnChg chg="del mod">
          <ac:chgData name="Martin Kadlec" userId="3205de00-6529-47fd-8c15-7815d816c2df" providerId="ADAL" clId="{442DE1D3-10DA-4483-8F2D-5ACF3EB7104A}" dt="2022-05-06T08:52:24.528" v="3357" actId="478"/>
          <ac:cxnSpMkLst>
            <pc:docMk/>
            <pc:sldMk cId="1743515251" sldId="267"/>
            <ac:cxnSpMk id="23" creationId="{D8CB7C14-260B-9A6A-102E-8A49CF6A38C9}"/>
          </ac:cxnSpMkLst>
        </pc:cxnChg>
        <pc:cxnChg chg="del mod">
          <ac:chgData name="Martin Kadlec" userId="3205de00-6529-47fd-8c15-7815d816c2df" providerId="ADAL" clId="{442DE1D3-10DA-4483-8F2D-5ACF3EB7104A}" dt="2022-05-06T08:52:24.528" v="3357" actId="478"/>
          <ac:cxnSpMkLst>
            <pc:docMk/>
            <pc:sldMk cId="1743515251" sldId="267"/>
            <ac:cxnSpMk id="26" creationId="{3AC1E07E-D1CC-770A-1947-4834995C7D3E}"/>
          </ac:cxnSpMkLst>
        </pc:cxnChg>
      </pc:sldChg>
      <pc:sldChg chg="addSp delSp modSp add mod modNotesTx">
        <pc:chgData name="Martin Kadlec" userId="3205de00-6529-47fd-8c15-7815d816c2df" providerId="ADAL" clId="{442DE1D3-10DA-4483-8F2D-5ACF3EB7104A}" dt="2022-05-30T13:46:00.806" v="5391" actId="20577"/>
        <pc:sldMkLst>
          <pc:docMk/>
          <pc:sldMk cId="586500389" sldId="268"/>
        </pc:sldMkLst>
        <pc:graphicFrameChg chg="add del mod">
          <ac:chgData name="Martin Kadlec" userId="3205de00-6529-47fd-8c15-7815d816c2df" providerId="ADAL" clId="{442DE1D3-10DA-4483-8F2D-5ACF3EB7104A}" dt="2022-05-06T09:08:00.721" v="3417" actId="478"/>
          <ac:graphicFrameMkLst>
            <pc:docMk/>
            <pc:sldMk cId="586500389" sldId="268"/>
            <ac:graphicFrameMk id="3" creationId="{E16ACAE5-55A8-D799-C64A-FE0C83C4CEC2}"/>
          </ac:graphicFrameMkLst>
        </pc:graphicFrameChg>
        <pc:picChg chg="add mod">
          <ac:chgData name="Martin Kadlec" userId="3205de00-6529-47fd-8c15-7815d816c2df" providerId="ADAL" clId="{442DE1D3-10DA-4483-8F2D-5ACF3EB7104A}" dt="2022-05-06T09:10:29.827" v="3420" actId="14100"/>
          <ac:picMkLst>
            <pc:docMk/>
            <pc:sldMk cId="586500389" sldId="268"/>
            <ac:picMk id="7" creationId="{D2D787DF-FD00-7871-57D4-1BA137C87BDA}"/>
          </ac:picMkLst>
        </pc:picChg>
        <pc:picChg chg="add mod">
          <ac:chgData name="Martin Kadlec" userId="3205de00-6529-47fd-8c15-7815d816c2df" providerId="ADAL" clId="{442DE1D3-10DA-4483-8F2D-5ACF3EB7104A}" dt="2022-05-06T09:22:58.491" v="3428" actId="1076"/>
          <ac:picMkLst>
            <pc:docMk/>
            <pc:sldMk cId="586500389" sldId="268"/>
            <ac:picMk id="8" creationId="{F840612F-A29A-D4A3-1663-12955CAAE25A}"/>
          </ac:picMkLst>
        </pc:picChg>
        <pc:picChg chg="add del mod">
          <ac:chgData name="Martin Kadlec" userId="3205de00-6529-47fd-8c15-7815d816c2df" providerId="ADAL" clId="{442DE1D3-10DA-4483-8F2D-5ACF3EB7104A}" dt="2022-05-06T09:17:15.781" v="3424" actId="478"/>
          <ac:picMkLst>
            <pc:docMk/>
            <pc:sldMk cId="586500389" sldId="268"/>
            <ac:picMk id="9" creationId="{00000000-0008-0000-0000-000004000000}"/>
          </ac:picMkLst>
        </pc:picChg>
      </pc:sldChg>
      <pc:sldChg chg="addSp delSp modSp add mod modNotesTx">
        <pc:chgData name="Martin Kadlec" userId="3205de00-6529-47fd-8c15-7815d816c2df" providerId="ADAL" clId="{442DE1D3-10DA-4483-8F2D-5ACF3EB7104A}" dt="2022-05-31T12:49:29.754" v="9295" actId="14100"/>
        <pc:sldMkLst>
          <pc:docMk/>
          <pc:sldMk cId="3785300975" sldId="269"/>
        </pc:sldMkLst>
        <pc:spChg chg="del">
          <ac:chgData name="Martin Kadlec" userId="3205de00-6529-47fd-8c15-7815d816c2df" providerId="ADAL" clId="{442DE1D3-10DA-4483-8F2D-5ACF3EB7104A}" dt="2022-05-09T07:39:28.424" v="3555" actId="478"/>
          <ac:spMkLst>
            <pc:docMk/>
            <pc:sldMk cId="3785300975" sldId="269"/>
            <ac:spMk id="24" creationId="{428B4D72-79C1-AE64-E6FE-5D432A7EBF81}"/>
          </ac:spMkLst>
        </pc:spChg>
        <pc:picChg chg="add del mod">
          <ac:chgData name="Martin Kadlec" userId="3205de00-6529-47fd-8c15-7815d816c2df" providerId="ADAL" clId="{442DE1D3-10DA-4483-8F2D-5ACF3EB7104A}" dt="2022-05-30T11:43:20.717" v="4759" actId="478"/>
          <ac:picMkLst>
            <pc:docMk/>
            <pc:sldMk cId="3785300975" sldId="269"/>
            <ac:picMk id="4" creationId="{07599AA0-EA48-E8DA-C50D-F0F5B172A9CA}"/>
          </ac:picMkLst>
        </pc:picChg>
        <pc:picChg chg="add del mod">
          <ac:chgData name="Martin Kadlec" userId="3205de00-6529-47fd-8c15-7815d816c2df" providerId="ADAL" clId="{442DE1D3-10DA-4483-8F2D-5ACF3EB7104A}" dt="2022-05-19T14:29:01.883" v="3984" actId="478"/>
          <ac:picMkLst>
            <pc:docMk/>
            <pc:sldMk cId="3785300975" sldId="269"/>
            <ac:picMk id="4" creationId="{19B95614-231C-4C2C-F908-B125D174CE23}"/>
          </ac:picMkLst>
        </pc:picChg>
        <pc:picChg chg="del">
          <ac:chgData name="Martin Kadlec" userId="3205de00-6529-47fd-8c15-7815d816c2df" providerId="ADAL" clId="{442DE1D3-10DA-4483-8F2D-5ACF3EB7104A}" dt="2022-05-09T07:39:23.951" v="3553" actId="478"/>
          <ac:picMkLst>
            <pc:docMk/>
            <pc:sldMk cId="3785300975" sldId="269"/>
            <ac:picMk id="4" creationId="{289A5D96-C263-9D10-10B4-09CFC3947602}"/>
          </ac:picMkLst>
        </pc:picChg>
        <pc:picChg chg="add del mod">
          <ac:chgData name="Martin Kadlec" userId="3205de00-6529-47fd-8c15-7815d816c2df" providerId="ADAL" clId="{442DE1D3-10DA-4483-8F2D-5ACF3EB7104A}" dt="2022-05-31T12:47:50.173" v="9289" actId="478"/>
          <ac:picMkLst>
            <pc:docMk/>
            <pc:sldMk cId="3785300975" sldId="269"/>
            <ac:picMk id="4" creationId="{8C3547A5-9945-7F64-14D9-D8DEE21A4142}"/>
          </ac:picMkLst>
        </pc:picChg>
        <pc:picChg chg="add del mod ord">
          <ac:chgData name="Martin Kadlec" userId="3205de00-6529-47fd-8c15-7815d816c2df" providerId="ADAL" clId="{442DE1D3-10DA-4483-8F2D-5ACF3EB7104A}" dt="2022-05-31T11:10:01.089" v="9274" actId="478"/>
          <ac:picMkLst>
            <pc:docMk/>
            <pc:sldMk cId="3785300975" sldId="269"/>
            <ac:picMk id="4" creationId="{A2AD298F-8338-4C67-8C30-758F55A14254}"/>
          </ac:picMkLst>
        </pc:picChg>
        <pc:picChg chg="add del mod">
          <ac:chgData name="Martin Kadlec" userId="3205de00-6529-47fd-8c15-7815d816c2df" providerId="ADAL" clId="{442DE1D3-10DA-4483-8F2D-5ACF3EB7104A}" dt="2022-05-31T12:47:36.183" v="9287" actId="478"/>
          <ac:picMkLst>
            <pc:docMk/>
            <pc:sldMk cId="3785300975" sldId="269"/>
            <ac:picMk id="7" creationId="{31B77DDC-3A38-9447-A4B8-9DD64096656C}"/>
          </ac:picMkLst>
        </pc:picChg>
        <pc:picChg chg="add del mod">
          <ac:chgData name="Martin Kadlec" userId="3205de00-6529-47fd-8c15-7815d816c2df" providerId="ADAL" clId="{442DE1D3-10DA-4483-8F2D-5ACF3EB7104A}" dt="2022-05-19T14:35:42.847" v="3986" actId="478"/>
          <ac:picMkLst>
            <pc:docMk/>
            <pc:sldMk cId="3785300975" sldId="269"/>
            <ac:picMk id="7" creationId="{B91931EE-7746-0C00-2D89-415D59F8DA82}"/>
          </ac:picMkLst>
        </pc:picChg>
        <pc:picChg chg="del">
          <ac:chgData name="Martin Kadlec" userId="3205de00-6529-47fd-8c15-7815d816c2df" providerId="ADAL" clId="{442DE1D3-10DA-4483-8F2D-5ACF3EB7104A}" dt="2022-05-09T07:39:22.603" v="3552" actId="478"/>
          <ac:picMkLst>
            <pc:docMk/>
            <pc:sldMk cId="3785300975" sldId="269"/>
            <ac:picMk id="8" creationId="{A0EAB653-04AA-34B1-1878-795238C6E6E9}"/>
          </ac:picMkLst>
        </pc:picChg>
        <pc:picChg chg="add del mod">
          <ac:chgData name="Martin Kadlec" userId="3205de00-6529-47fd-8c15-7815d816c2df" providerId="ADAL" clId="{442DE1D3-10DA-4483-8F2D-5ACF3EB7104A}" dt="2022-05-31T11:09:59.812" v="9273" actId="478"/>
          <ac:picMkLst>
            <pc:docMk/>
            <pc:sldMk cId="3785300975" sldId="269"/>
            <ac:picMk id="8" creationId="{BD9EFC33-1653-422B-25CF-9A312147D7CA}"/>
          </ac:picMkLst>
        </pc:picChg>
        <pc:picChg chg="add del mod">
          <ac:chgData name="Martin Kadlec" userId="3205de00-6529-47fd-8c15-7815d816c2df" providerId="ADAL" clId="{442DE1D3-10DA-4483-8F2D-5ACF3EB7104A}" dt="2022-05-19T14:43:04.858" v="3990" actId="478"/>
          <ac:picMkLst>
            <pc:docMk/>
            <pc:sldMk cId="3785300975" sldId="269"/>
            <ac:picMk id="9" creationId="{353CA5CD-B87B-34B4-CE1A-1ADE7245EE36}"/>
          </ac:picMkLst>
        </pc:picChg>
        <pc:picChg chg="add del mod">
          <ac:chgData name="Martin Kadlec" userId="3205de00-6529-47fd-8c15-7815d816c2df" providerId="ADAL" clId="{442DE1D3-10DA-4483-8F2D-5ACF3EB7104A}" dt="2022-05-31T12:48:38.679" v="9291" actId="478"/>
          <ac:picMkLst>
            <pc:docMk/>
            <pc:sldMk cId="3785300975" sldId="269"/>
            <ac:picMk id="9" creationId="{EE306559-043E-7E35-7053-A88A3146839C}"/>
          </ac:picMkLst>
        </pc:picChg>
        <pc:picChg chg="add del mod">
          <ac:chgData name="Martin Kadlec" userId="3205de00-6529-47fd-8c15-7815d816c2df" providerId="ADAL" clId="{442DE1D3-10DA-4483-8F2D-5ACF3EB7104A}" dt="2022-05-31T11:10:40.529" v="9279" actId="478"/>
          <ac:picMkLst>
            <pc:docMk/>
            <pc:sldMk cId="3785300975" sldId="269"/>
            <ac:picMk id="10" creationId="{A13AF5CC-6729-58BB-C9C2-6491B3ADB181}"/>
          </ac:picMkLst>
        </pc:picChg>
        <pc:picChg chg="add del mod">
          <ac:chgData name="Martin Kadlec" userId="3205de00-6529-47fd-8c15-7815d816c2df" providerId="ADAL" clId="{442DE1D3-10DA-4483-8F2D-5ACF3EB7104A}" dt="2022-05-30T11:44:04.058" v="4761" actId="478"/>
          <ac:picMkLst>
            <pc:docMk/>
            <pc:sldMk cId="3785300975" sldId="269"/>
            <ac:picMk id="10" creationId="{C731E445-E914-774A-2FAC-7ED1660D9CF7}"/>
          </ac:picMkLst>
        </pc:picChg>
        <pc:picChg chg="add del mod ord">
          <ac:chgData name="Martin Kadlec" userId="3205de00-6529-47fd-8c15-7815d816c2df" providerId="ADAL" clId="{442DE1D3-10DA-4483-8F2D-5ACF3EB7104A}" dt="2022-05-30T10:29:00.451" v="4697" actId="478"/>
          <ac:picMkLst>
            <pc:docMk/>
            <pc:sldMk cId="3785300975" sldId="269"/>
            <ac:picMk id="11" creationId="{2A151339-FA24-CC69-7BD7-701EB44A47FA}"/>
          </ac:picMkLst>
        </pc:picChg>
        <pc:picChg chg="add mod ord">
          <ac:chgData name="Martin Kadlec" userId="3205de00-6529-47fd-8c15-7815d816c2df" providerId="ADAL" clId="{442DE1D3-10DA-4483-8F2D-5ACF3EB7104A}" dt="2022-05-31T12:49:29.754" v="9295" actId="14100"/>
          <ac:picMkLst>
            <pc:docMk/>
            <pc:sldMk cId="3785300975" sldId="269"/>
            <ac:picMk id="11" creationId="{A8CDEA29-2D71-CD77-AE88-DE6990FBB6FC}"/>
          </ac:picMkLst>
        </pc:picChg>
        <pc:picChg chg="add mod">
          <ac:chgData name="Martin Kadlec" userId="3205de00-6529-47fd-8c15-7815d816c2df" providerId="ADAL" clId="{442DE1D3-10DA-4483-8F2D-5ACF3EB7104A}" dt="2022-05-31T11:11:26.848" v="9286" actId="1076"/>
          <ac:picMkLst>
            <pc:docMk/>
            <pc:sldMk cId="3785300975" sldId="269"/>
            <ac:picMk id="13" creationId="{13007632-4E03-03F6-2069-B2DD595E9B19}"/>
          </ac:picMkLst>
        </pc:picChg>
        <pc:picChg chg="add del mod">
          <ac:chgData name="Martin Kadlec" userId="3205de00-6529-47fd-8c15-7815d816c2df" providerId="ADAL" clId="{442DE1D3-10DA-4483-8F2D-5ACF3EB7104A}" dt="2022-05-30T10:28:28.591" v="4692" actId="478"/>
          <ac:picMkLst>
            <pc:docMk/>
            <pc:sldMk cId="3785300975" sldId="269"/>
            <ac:picMk id="14" creationId="{5FB99591-F883-C7F8-DDB2-932CE622ED53}"/>
          </ac:picMkLst>
        </pc:picChg>
        <pc:picChg chg="add del mod ord">
          <ac:chgData name="Martin Kadlec" userId="3205de00-6529-47fd-8c15-7815d816c2df" providerId="ADAL" clId="{442DE1D3-10DA-4483-8F2D-5ACF3EB7104A}" dt="2022-05-31T07:03:45.519" v="9079" actId="478"/>
          <ac:picMkLst>
            <pc:docMk/>
            <pc:sldMk cId="3785300975" sldId="269"/>
            <ac:picMk id="15" creationId="{9A967F7A-F0BD-43C3-E343-89470FEC72A3}"/>
          </ac:picMkLst>
        </pc:picChg>
        <pc:picChg chg="del">
          <ac:chgData name="Martin Kadlec" userId="3205de00-6529-47fd-8c15-7815d816c2df" providerId="ADAL" clId="{442DE1D3-10DA-4483-8F2D-5ACF3EB7104A}" dt="2022-05-09T07:39:25.782" v="3554" actId="478"/>
          <ac:picMkLst>
            <pc:docMk/>
            <pc:sldMk cId="3785300975" sldId="269"/>
            <ac:picMk id="22" creationId="{74B94C22-04BD-58C7-A313-2C4F8EDCA121}"/>
          </ac:picMkLst>
        </pc:picChg>
      </pc:sldChg>
      <pc:sldChg chg="addSp delSp modSp add mod">
        <pc:chgData name="Martin Kadlec" userId="3205de00-6529-47fd-8c15-7815d816c2df" providerId="ADAL" clId="{442DE1D3-10DA-4483-8F2D-5ACF3EB7104A}" dt="2022-05-31T06:43:33.336" v="9078" actId="20577"/>
        <pc:sldMkLst>
          <pc:docMk/>
          <pc:sldMk cId="3569645175" sldId="270"/>
        </pc:sldMkLst>
        <pc:spChg chg="del">
          <ac:chgData name="Martin Kadlec" userId="3205de00-6529-47fd-8c15-7815d816c2df" providerId="ADAL" clId="{442DE1D3-10DA-4483-8F2D-5ACF3EB7104A}" dt="2022-05-09T07:39:54.982" v="3573" actId="478"/>
          <ac:spMkLst>
            <pc:docMk/>
            <pc:sldMk cId="3569645175" sldId="270"/>
            <ac:spMk id="5" creationId="{F1DC1559-E1EF-462D-31C0-067C326ABB44}"/>
          </ac:spMkLst>
        </pc:spChg>
        <pc:spChg chg="add mod">
          <ac:chgData name="Martin Kadlec" userId="3205de00-6529-47fd-8c15-7815d816c2df" providerId="ADAL" clId="{442DE1D3-10DA-4483-8F2D-5ACF3EB7104A}" dt="2022-05-31T06:43:33.336" v="9078" actId="20577"/>
          <ac:spMkLst>
            <pc:docMk/>
            <pc:sldMk cId="3569645175" sldId="270"/>
            <ac:spMk id="7" creationId="{4583A6C8-EBEA-F430-F4D0-12A4E054B03A}"/>
          </ac:spMkLst>
        </pc:spChg>
        <pc:spChg chg="mod">
          <ac:chgData name="Martin Kadlec" userId="3205de00-6529-47fd-8c15-7815d816c2df" providerId="ADAL" clId="{442DE1D3-10DA-4483-8F2D-5ACF3EB7104A}" dt="2022-05-30T09:51:52.100" v="4440" actId="20577"/>
          <ac:spMkLst>
            <pc:docMk/>
            <pc:sldMk cId="3569645175" sldId="270"/>
            <ac:spMk id="12" creationId="{E7B17FAF-947A-4F5E-95D5-00C38437D07E}"/>
          </ac:spMkLst>
        </pc:spChg>
        <pc:cxnChg chg="del mod">
          <ac:chgData name="Martin Kadlec" userId="3205de00-6529-47fd-8c15-7815d816c2df" providerId="ADAL" clId="{442DE1D3-10DA-4483-8F2D-5ACF3EB7104A}" dt="2022-05-09T07:39:56.597" v="3574" actId="478"/>
          <ac:cxnSpMkLst>
            <pc:docMk/>
            <pc:sldMk cId="3569645175" sldId="270"/>
            <ac:cxnSpMk id="3" creationId="{96B54B72-75E4-C936-0DA8-F63EB7B7DBAB}"/>
          </ac:cxnSpMkLst>
        </pc:cxnChg>
      </pc:sldChg>
      <pc:sldChg chg="addSp delSp modSp add mod modNotesTx">
        <pc:chgData name="Martin Kadlec" userId="3205de00-6529-47fd-8c15-7815d816c2df" providerId="ADAL" clId="{442DE1D3-10DA-4483-8F2D-5ACF3EB7104A}" dt="2022-05-31T12:55:32.483" v="9307" actId="167"/>
        <pc:sldMkLst>
          <pc:docMk/>
          <pc:sldMk cId="1666884298" sldId="271"/>
        </pc:sldMkLst>
        <pc:spChg chg="add mod">
          <ac:chgData name="Martin Kadlec" userId="3205de00-6529-47fd-8c15-7815d816c2df" providerId="ADAL" clId="{442DE1D3-10DA-4483-8F2D-5ACF3EB7104A}" dt="2022-05-30T10:36:25.624" v="4740" actId="1076"/>
          <ac:spMkLst>
            <pc:docMk/>
            <pc:sldMk cId="1666884298" sldId="271"/>
            <ac:spMk id="2" creationId="{A2066312-D0C1-1013-546B-D8368F838B6F}"/>
          </ac:spMkLst>
        </pc:spChg>
        <pc:picChg chg="del">
          <ac:chgData name="Martin Kadlec" userId="3205de00-6529-47fd-8c15-7815d816c2df" providerId="ADAL" clId="{442DE1D3-10DA-4483-8F2D-5ACF3EB7104A}" dt="2022-05-19T11:48:15.803" v="3944" actId="478"/>
          <ac:picMkLst>
            <pc:docMk/>
            <pc:sldMk cId="1666884298" sldId="271"/>
            <ac:picMk id="7" creationId="{D4C491EB-01DB-12FC-D562-E1D03D8C891B}"/>
          </ac:picMkLst>
        </pc:picChg>
        <pc:picChg chg="add del mod ord">
          <ac:chgData name="Martin Kadlec" userId="3205de00-6529-47fd-8c15-7815d816c2df" providerId="ADAL" clId="{442DE1D3-10DA-4483-8F2D-5ACF3EB7104A}" dt="2022-05-31T12:55:28.881" v="9305" actId="478"/>
          <ac:picMkLst>
            <pc:docMk/>
            <pc:sldMk cId="1666884298" sldId="271"/>
            <ac:picMk id="14" creationId="{4C2A444A-DEFE-F84C-A901-EAC8AC6FA074}"/>
          </ac:picMkLst>
        </pc:picChg>
        <pc:picChg chg="add mod ord">
          <ac:chgData name="Martin Kadlec" userId="3205de00-6529-47fd-8c15-7815d816c2df" providerId="ADAL" clId="{442DE1D3-10DA-4483-8F2D-5ACF3EB7104A}" dt="2022-05-30T12:15:47.094" v="4776" actId="167"/>
          <ac:picMkLst>
            <pc:docMk/>
            <pc:sldMk cId="1666884298" sldId="271"/>
            <ac:picMk id="15" creationId="{93DD8FA0-09B4-97E6-0D86-ED39DE45D60D}"/>
          </ac:picMkLst>
        </pc:picChg>
        <pc:picChg chg="del">
          <ac:chgData name="Martin Kadlec" userId="3205de00-6529-47fd-8c15-7815d816c2df" providerId="ADAL" clId="{442DE1D3-10DA-4483-8F2D-5ACF3EB7104A}" dt="2022-05-30T12:15:42.953" v="4774" actId="478"/>
          <ac:picMkLst>
            <pc:docMk/>
            <pc:sldMk cId="1666884298" sldId="271"/>
            <ac:picMk id="16" creationId="{34B6AFB2-86ED-F26E-615B-8B7870C872DC}"/>
          </ac:picMkLst>
        </pc:picChg>
        <pc:picChg chg="add mod ord">
          <ac:chgData name="Martin Kadlec" userId="3205de00-6529-47fd-8c15-7815d816c2df" providerId="ADAL" clId="{442DE1D3-10DA-4483-8F2D-5ACF3EB7104A}" dt="2022-05-31T12:55:32.483" v="9307" actId="167"/>
          <ac:picMkLst>
            <pc:docMk/>
            <pc:sldMk cId="1666884298" sldId="271"/>
            <ac:picMk id="16" creationId="{9FB8F3CF-8DD0-3CBE-0881-C88D9E7D153F}"/>
          </ac:picMkLst>
        </pc:picChg>
        <pc:picChg chg="mod ord">
          <ac:chgData name="Martin Kadlec" userId="3205de00-6529-47fd-8c15-7815d816c2df" providerId="ADAL" clId="{442DE1D3-10DA-4483-8F2D-5ACF3EB7104A}" dt="2022-05-19T11:48:33.841" v="3949" actId="1036"/>
          <ac:picMkLst>
            <pc:docMk/>
            <pc:sldMk cId="1666884298" sldId="271"/>
            <ac:picMk id="18" creationId="{6F3F5D18-19E0-6AF7-0F35-167B5147D7D4}"/>
          </ac:picMkLst>
        </pc:picChg>
        <pc:picChg chg="del">
          <ac:chgData name="Martin Kadlec" userId="3205de00-6529-47fd-8c15-7815d816c2df" providerId="ADAL" clId="{442DE1D3-10DA-4483-8F2D-5ACF3EB7104A}" dt="2022-05-19T11:55:25.692" v="3965" actId="478"/>
          <ac:picMkLst>
            <pc:docMk/>
            <pc:sldMk cId="1666884298" sldId="271"/>
            <ac:picMk id="22" creationId="{74B94C22-04BD-58C7-A313-2C4F8EDCA121}"/>
          </ac:picMkLst>
        </pc:picChg>
        <pc:cxnChg chg="add mod">
          <ac:chgData name="Martin Kadlec" userId="3205de00-6529-47fd-8c15-7815d816c2df" providerId="ADAL" clId="{442DE1D3-10DA-4483-8F2D-5ACF3EB7104A}" dt="2022-05-19T11:49:30.174" v="3955" actId="208"/>
          <ac:cxnSpMkLst>
            <pc:docMk/>
            <pc:sldMk cId="1666884298" sldId="271"/>
            <ac:cxnSpMk id="4" creationId="{FAA00768-171A-470B-E883-73B6F9C57AF2}"/>
          </ac:cxnSpMkLst>
        </pc:cxnChg>
        <pc:cxnChg chg="add mod">
          <ac:chgData name="Martin Kadlec" userId="3205de00-6529-47fd-8c15-7815d816c2df" providerId="ADAL" clId="{442DE1D3-10DA-4483-8F2D-5ACF3EB7104A}" dt="2022-05-19T11:49:58.319" v="3959" actId="1582"/>
          <ac:cxnSpMkLst>
            <pc:docMk/>
            <pc:sldMk cId="1666884298" sldId="271"/>
            <ac:cxnSpMk id="10" creationId="{0180EAD5-6AF6-9C78-C2FB-816CB4AA02C1}"/>
          </ac:cxnSpMkLst>
        </pc:cxnChg>
      </pc:sldChg>
      <pc:sldChg chg="addSp delSp modSp add mod modNotesTx">
        <pc:chgData name="Martin Kadlec" userId="3205de00-6529-47fd-8c15-7815d816c2df" providerId="ADAL" clId="{442DE1D3-10DA-4483-8F2D-5ACF3EB7104A}" dt="2022-05-31T12:55:23.920" v="9304" actId="1076"/>
        <pc:sldMkLst>
          <pc:docMk/>
          <pc:sldMk cId="3624180134" sldId="272"/>
        </pc:sldMkLst>
        <pc:picChg chg="add mod">
          <ac:chgData name="Martin Kadlec" userId="3205de00-6529-47fd-8c15-7815d816c2df" providerId="ADAL" clId="{442DE1D3-10DA-4483-8F2D-5ACF3EB7104A}" dt="2022-05-30T12:15:34.676" v="4773" actId="1036"/>
          <ac:picMkLst>
            <pc:docMk/>
            <pc:sldMk cId="3624180134" sldId="272"/>
            <ac:picMk id="4" creationId="{16EBA6D9-8F5C-00EB-A85D-6BB825DEB46E}"/>
          </ac:picMkLst>
        </pc:picChg>
        <pc:picChg chg="add mod ord">
          <ac:chgData name="Martin Kadlec" userId="3205de00-6529-47fd-8c15-7815d816c2df" providerId="ADAL" clId="{442DE1D3-10DA-4483-8F2D-5ACF3EB7104A}" dt="2022-05-31T12:55:23.920" v="9304" actId="1076"/>
          <ac:picMkLst>
            <pc:docMk/>
            <pc:sldMk cId="3624180134" sldId="272"/>
            <ac:picMk id="7" creationId="{63FA02D0-1E54-5C66-E591-587ED0727B56}"/>
          </ac:picMkLst>
        </pc:picChg>
        <pc:picChg chg="del">
          <ac:chgData name="Martin Kadlec" userId="3205de00-6529-47fd-8c15-7815d816c2df" providerId="ADAL" clId="{442DE1D3-10DA-4483-8F2D-5ACF3EB7104A}" dt="2022-05-30T12:15:02.907" v="4766" actId="478"/>
          <ac:picMkLst>
            <pc:docMk/>
            <pc:sldMk cId="3624180134" sldId="272"/>
            <ac:picMk id="16" creationId="{34B6AFB2-86ED-F26E-615B-8B7870C872DC}"/>
          </ac:picMkLst>
        </pc:picChg>
        <pc:picChg chg="del">
          <ac:chgData name="Martin Kadlec" userId="3205de00-6529-47fd-8c15-7815d816c2df" providerId="ADAL" clId="{442DE1D3-10DA-4483-8F2D-5ACF3EB7104A}" dt="2022-05-31T12:55:13.035" v="9301" actId="478"/>
          <ac:picMkLst>
            <pc:docMk/>
            <pc:sldMk cId="3624180134" sldId="272"/>
            <ac:picMk id="25" creationId="{EAAFADD0-BE12-7456-A6C8-0C6F5875FA2F}"/>
          </ac:picMkLst>
        </pc:picChg>
      </pc:sldChg>
      <pc:sldChg chg="addSp modSp add modNotesTx">
        <pc:chgData name="Martin Kadlec" userId="3205de00-6529-47fd-8c15-7815d816c2df" providerId="ADAL" clId="{442DE1D3-10DA-4483-8F2D-5ACF3EB7104A}" dt="2022-05-30T13:59:41.612" v="7869" actId="20577"/>
        <pc:sldMkLst>
          <pc:docMk/>
          <pc:sldMk cId="1918957306" sldId="273"/>
        </pc:sldMkLst>
        <pc:spChg chg="add mod">
          <ac:chgData name="Martin Kadlec" userId="3205de00-6529-47fd-8c15-7815d816c2df" providerId="ADAL" clId="{442DE1D3-10DA-4483-8F2D-5ACF3EB7104A}" dt="2022-05-20T06:55:12.708" v="4290"/>
          <ac:spMkLst>
            <pc:docMk/>
            <pc:sldMk cId="1918957306" sldId="273"/>
            <ac:spMk id="8" creationId="{A5E96579-8535-4B52-8805-F0D24E1E3265}"/>
          </ac:spMkLst>
        </pc:spChg>
        <pc:cxnChg chg="add mod">
          <ac:chgData name="Martin Kadlec" userId="3205de00-6529-47fd-8c15-7815d816c2df" providerId="ADAL" clId="{442DE1D3-10DA-4483-8F2D-5ACF3EB7104A}" dt="2022-05-20T06:55:12.708" v="4290"/>
          <ac:cxnSpMkLst>
            <pc:docMk/>
            <pc:sldMk cId="1918957306" sldId="273"/>
            <ac:cxnSpMk id="9" creationId="{FC95ADE9-D39D-BEAF-6BB4-98D4955E30F4}"/>
          </ac:cxnSpMkLst>
        </pc:cxnChg>
      </pc:sldChg>
      <pc:sldChg chg="addSp modSp add mod">
        <pc:chgData name="Martin Kadlec" userId="3205de00-6529-47fd-8c15-7815d816c2df" providerId="ADAL" clId="{442DE1D3-10DA-4483-8F2D-5ACF3EB7104A}" dt="2022-05-31T07:26:06.583" v="9262" actId="1036"/>
        <pc:sldMkLst>
          <pc:docMk/>
          <pc:sldMk cId="4115863871" sldId="274"/>
        </pc:sldMkLst>
        <pc:spChg chg="add mod">
          <ac:chgData name="Martin Kadlec" userId="3205de00-6529-47fd-8c15-7815d816c2df" providerId="ADAL" clId="{442DE1D3-10DA-4483-8F2D-5ACF3EB7104A}" dt="2022-05-31T07:26:06.583" v="9262" actId="1036"/>
          <ac:spMkLst>
            <pc:docMk/>
            <pc:sldMk cId="4115863871" sldId="274"/>
            <ac:spMk id="8" creationId="{95026358-5E91-15F9-CC2C-B708682B68EF}"/>
          </ac:spMkLst>
        </pc:spChg>
      </pc:sldChg>
      <pc:sldChg chg="modSp del modNotes">
        <pc:chgData name="Martin Kadlec" userId="3205de00-6529-47fd-8c15-7815d816c2df" providerId="ADAL" clId="{442DE1D3-10DA-4483-8F2D-5ACF3EB7104A}" dt="2022-05-05T14:45:14.414" v="970" actId="47"/>
        <pc:sldMkLst>
          <pc:docMk/>
          <pc:sldMk cId="2976999882" sldId="289"/>
        </pc:sldMkLst>
        <pc:spChg chg="mod">
          <ac:chgData name="Martin Kadlec" userId="3205de00-6529-47fd-8c15-7815d816c2df" providerId="ADAL" clId="{442DE1D3-10DA-4483-8F2D-5ACF3EB7104A}" dt="2022-05-05T14:31:03.899" v="0"/>
          <ac:spMkLst>
            <pc:docMk/>
            <pc:sldMk cId="2976999882" sldId="289"/>
            <ac:spMk id="7" creationId="{F6F4332E-560D-4EC0-9FE0-DBC19DADF907}"/>
          </ac:spMkLst>
        </pc:spChg>
        <pc:spChg chg="mod">
          <ac:chgData name="Martin Kadlec" userId="3205de00-6529-47fd-8c15-7815d816c2df" providerId="ADAL" clId="{442DE1D3-10DA-4483-8F2D-5ACF3EB7104A}" dt="2022-05-05T14:31:03.899" v="0"/>
          <ac:spMkLst>
            <pc:docMk/>
            <pc:sldMk cId="2976999882" sldId="289"/>
            <ac:spMk id="12" creationId="{E7B17FAF-947A-4F5E-95D5-00C38437D07E}"/>
          </ac:spMkLst>
        </pc:spChg>
        <pc:spChg chg="mod">
          <ac:chgData name="Martin Kadlec" userId="3205de00-6529-47fd-8c15-7815d816c2df" providerId="ADAL" clId="{442DE1D3-10DA-4483-8F2D-5ACF3EB7104A}" dt="2022-05-05T14:31:03.899" v="0"/>
          <ac:spMkLst>
            <pc:docMk/>
            <pc:sldMk cId="2976999882" sldId="289"/>
            <ac:spMk id="13" creationId="{D0B4AA5C-F0E3-4690-AC1F-732F44DAC711}"/>
          </ac:spMkLst>
        </pc:spChg>
        <pc:picChg chg="mod">
          <ac:chgData name="Martin Kadlec" userId="3205de00-6529-47fd-8c15-7815d816c2df" providerId="ADAL" clId="{442DE1D3-10DA-4483-8F2D-5ACF3EB7104A}" dt="2022-05-05T14:31:03.899" v="0"/>
          <ac:picMkLst>
            <pc:docMk/>
            <pc:sldMk cId="2976999882" sldId="289"/>
            <ac:picMk id="8" creationId="{4E4ACB60-9F9D-4A3D-A138-B84C0C2667FB}"/>
          </ac:picMkLst>
        </pc:picChg>
      </pc:sldChg>
      <pc:sldChg chg="modSp del modNotes">
        <pc:chgData name="Martin Kadlec" userId="3205de00-6529-47fd-8c15-7815d816c2df" providerId="ADAL" clId="{442DE1D3-10DA-4483-8F2D-5ACF3EB7104A}" dt="2022-05-05T14:45:16.015" v="973" actId="47"/>
        <pc:sldMkLst>
          <pc:docMk/>
          <pc:sldMk cId="341666097" sldId="290"/>
        </pc:sldMkLst>
        <pc:spChg chg="mod">
          <ac:chgData name="Martin Kadlec" userId="3205de00-6529-47fd-8c15-7815d816c2df" providerId="ADAL" clId="{442DE1D3-10DA-4483-8F2D-5ACF3EB7104A}" dt="2022-05-05T14:31:03.899" v="0"/>
          <ac:spMkLst>
            <pc:docMk/>
            <pc:sldMk cId="341666097" sldId="290"/>
            <ac:spMk id="8" creationId="{2F9A110A-B520-45FE-A4BE-C09A6725A07C}"/>
          </ac:spMkLst>
        </pc:spChg>
        <pc:spChg chg="mod">
          <ac:chgData name="Martin Kadlec" userId="3205de00-6529-47fd-8c15-7815d816c2df" providerId="ADAL" clId="{442DE1D3-10DA-4483-8F2D-5ACF3EB7104A}" dt="2022-05-05T14:31:03.899" v="0"/>
          <ac:spMkLst>
            <pc:docMk/>
            <pc:sldMk cId="341666097" sldId="290"/>
            <ac:spMk id="9" creationId="{04668D51-541E-43D5-8A54-24857C00F71A}"/>
          </ac:spMkLst>
        </pc:spChg>
        <pc:spChg chg="mod">
          <ac:chgData name="Martin Kadlec" userId="3205de00-6529-47fd-8c15-7815d816c2df" providerId="ADAL" clId="{442DE1D3-10DA-4483-8F2D-5ACF3EB7104A}" dt="2022-05-05T14:31:03.899" v="0"/>
          <ac:spMkLst>
            <pc:docMk/>
            <pc:sldMk cId="341666097" sldId="290"/>
            <ac:spMk id="12" creationId="{E7B17FAF-947A-4F5E-95D5-00C38437D07E}"/>
          </ac:spMkLst>
        </pc:spChg>
        <pc:spChg chg="mod">
          <ac:chgData name="Martin Kadlec" userId="3205de00-6529-47fd-8c15-7815d816c2df" providerId="ADAL" clId="{442DE1D3-10DA-4483-8F2D-5ACF3EB7104A}" dt="2022-05-05T14:31:03.899" v="0"/>
          <ac:spMkLst>
            <pc:docMk/>
            <pc:sldMk cId="341666097" sldId="290"/>
            <ac:spMk id="13" creationId="{D0B4AA5C-F0E3-4690-AC1F-732F44DAC711}"/>
          </ac:spMkLst>
        </pc:spChg>
        <pc:picChg chg="mod">
          <ac:chgData name="Martin Kadlec" userId="3205de00-6529-47fd-8c15-7815d816c2df" providerId="ADAL" clId="{442DE1D3-10DA-4483-8F2D-5ACF3EB7104A}" dt="2022-05-05T14:31:03.899" v="0"/>
          <ac:picMkLst>
            <pc:docMk/>
            <pc:sldMk cId="341666097" sldId="290"/>
            <ac:picMk id="10" creationId="{33E94915-131E-488F-AE2D-984EF875CA01}"/>
          </ac:picMkLst>
        </pc:picChg>
      </pc:sldChg>
      <pc:sldChg chg="modSp del modNotes">
        <pc:chgData name="Martin Kadlec" userId="3205de00-6529-47fd-8c15-7815d816c2df" providerId="ADAL" clId="{442DE1D3-10DA-4483-8F2D-5ACF3EB7104A}" dt="2022-05-05T14:45:17.979" v="976" actId="47"/>
        <pc:sldMkLst>
          <pc:docMk/>
          <pc:sldMk cId="3913386508" sldId="291"/>
        </pc:sldMkLst>
        <pc:spChg chg="mod">
          <ac:chgData name="Martin Kadlec" userId="3205de00-6529-47fd-8c15-7815d816c2df" providerId="ADAL" clId="{442DE1D3-10DA-4483-8F2D-5ACF3EB7104A}" dt="2022-05-05T14:31:03.899" v="0"/>
          <ac:spMkLst>
            <pc:docMk/>
            <pc:sldMk cId="3913386508" sldId="291"/>
            <ac:spMk id="7" creationId="{659B78ED-7561-4D37-88A3-B474E9E3C68F}"/>
          </ac:spMkLst>
        </pc:spChg>
        <pc:spChg chg="mod">
          <ac:chgData name="Martin Kadlec" userId="3205de00-6529-47fd-8c15-7815d816c2df" providerId="ADAL" clId="{442DE1D3-10DA-4483-8F2D-5ACF3EB7104A}" dt="2022-05-05T14:31:03.899" v="0"/>
          <ac:spMkLst>
            <pc:docMk/>
            <pc:sldMk cId="3913386508" sldId="291"/>
            <ac:spMk id="12" creationId="{E7B17FAF-947A-4F5E-95D5-00C38437D07E}"/>
          </ac:spMkLst>
        </pc:spChg>
        <pc:picChg chg="mod">
          <ac:chgData name="Martin Kadlec" userId="3205de00-6529-47fd-8c15-7815d816c2df" providerId="ADAL" clId="{442DE1D3-10DA-4483-8F2D-5ACF3EB7104A}" dt="2022-05-05T14:31:03.899" v="0"/>
          <ac:picMkLst>
            <pc:docMk/>
            <pc:sldMk cId="3913386508" sldId="291"/>
            <ac:picMk id="8" creationId="{8F1D66D5-3997-499C-A6B5-095641F35EF8}"/>
          </ac:picMkLst>
        </pc:picChg>
      </pc:sldChg>
      <pc:sldChg chg="modSp del modNotes">
        <pc:chgData name="Martin Kadlec" userId="3205de00-6529-47fd-8c15-7815d816c2df" providerId="ADAL" clId="{442DE1D3-10DA-4483-8F2D-5ACF3EB7104A}" dt="2022-05-05T14:45:16.800" v="975" actId="47"/>
        <pc:sldMkLst>
          <pc:docMk/>
          <pc:sldMk cId="2209551743" sldId="292"/>
        </pc:sldMkLst>
        <pc:spChg chg="mod">
          <ac:chgData name="Martin Kadlec" userId="3205de00-6529-47fd-8c15-7815d816c2df" providerId="ADAL" clId="{442DE1D3-10DA-4483-8F2D-5ACF3EB7104A}" dt="2022-05-05T14:31:03.899" v="0"/>
          <ac:spMkLst>
            <pc:docMk/>
            <pc:sldMk cId="2209551743" sldId="292"/>
            <ac:spMk id="9" creationId="{04668D51-541E-43D5-8A54-24857C00F71A}"/>
          </ac:spMkLst>
        </pc:spChg>
        <pc:spChg chg="mod">
          <ac:chgData name="Martin Kadlec" userId="3205de00-6529-47fd-8c15-7815d816c2df" providerId="ADAL" clId="{442DE1D3-10DA-4483-8F2D-5ACF3EB7104A}" dt="2022-05-05T14:31:03.899" v="0"/>
          <ac:spMkLst>
            <pc:docMk/>
            <pc:sldMk cId="2209551743" sldId="292"/>
            <ac:spMk id="12" creationId="{E7B17FAF-947A-4F5E-95D5-00C38437D07E}"/>
          </ac:spMkLst>
        </pc:spChg>
        <pc:spChg chg="mod">
          <ac:chgData name="Martin Kadlec" userId="3205de00-6529-47fd-8c15-7815d816c2df" providerId="ADAL" clId="{442DE1D3-10DA-4483-8F2D-5ACF3EB7104A}" dt="2022-05-05T14:31:03.899" v="0"/>
          <ac:spMkLst>
            <pc:docMk/>
            <pc:sldMk cId="2209551743" sldId="292"/>
            <ac:spMk id="13" creationId="{D0B4AA5C-F0E3-4690-AC1F-732F44DAC711}"/>
          </ac:spMkLst>
        </pc:spChg>
        <pc:picChg chg="mod">
          <ac:chgData name="Martin Kadlec" userId="3205de00-6529-47fd-8c15-7815d816c2df" providerId="ADAL" clId="{442DE1D3-10DA-4483-8F2D-5ACF3EB7104A}" dt="2022-05-05T14:31:03.899" v="0"/>
          <ac:picMkLst>
            <pc:docMk/>
            <pc:sldMk cId="2209551743" sldId="292"/>
            <ac:picMk id="3" creationId="{87CE44DD-80DD-45C7-AD11-2CE2A428BE91}"/>
          </ac:picMkLst>
        </pc:picChg>
        <pc:picChg chg="mod">
          <ac:chgData name="Martin Kadlec" userId="3205de00-6529-47fd-8c15-7815d816c2df" providerId="ADAL" clId="{442DE1D3-10DA-4483-8F2D-5ACF3EB7104A}" dt="2022-05-05T14:31:03.899" v="0"/>
          <ac:picMkLst>
            <pc:docMk/>
            <pc:sldMk cId="2209551743" sldId="292"/>
            <ac:picMk id="10" creationId="{33E94915-131E-488F-AE2D-984EF875CA01}"/>
          </ac:picMkLst>
        </pc:picChg>
      </pc:sldChg>
      <pc:sldChg chg="modSp del modNotes">
        <pc:chgData name="Martin Kadlec" userId="3205de00-6529-47fd-8c15-7815d816c2df" providerId="ADAL" clId="{442DE1D3-10DA-4483-8F2D-5ACF3EB7104A}" dt="2022-05-05T14:45:15.115" v="971" actId="47"/>
        <pc:sldMkLst>
          <pc:docMk/>
          <pc:sldMk cId="453544936" sldId="293"/>
        </pc:sldMkLst>
        <pc:spChg chg="mod">
          <ac:chgData name="Martin Kadlec" userId="3205de00-6529-47fd-8c15-7815d816c2df" providerId="ADAL" clId="{442DE1D3-10DA-4483-8F2D-5ACF3EB7104A}" dt="2022-05-05T14:31:03.899" v="0"/>
          <ac:spMkLst>
            <pc:docMk/>
            <pc:sldMk cId="453544936" sldId="293"/>
            <ac:spMk id="7" creationId="{F6F4332E-560D-4EC0-9FE0-DBC19DADF907}"/>
          </ac:spMkLst>
        </pc:spChg>
        <pc:spChg chg="mod">
          <ac:chgData name="Martin Kadlec" userId="3205de00-6529-47fd-8c15-7815d816c2df" providerId="ADAL" clId="{442DE1D3-10DA-4483-8F2D-5ACF3EB7104A}" dt="2022-05-05T14:31:03.899" v="0"/>
          <ac:spMkLst>
            <pc:docMk/>
            <pc:sldMk cId="453544936" sldId="293"/>
            <ac:spMk id="12" creationId="{E7B17FAF-947A-4F5E-95D5-00C38437D07E}"/>
          </ac:spMkLst>
        </pc:spChg>
        <pc:spChg chg="mod">
          <ac:chgData name="Martin Kadlec" userId="3205de00-6529-47fd-8c15-7815d816c2df" providerId="ADAL" clId="{442DE1D3-10DA-4483-8F2D-5ACF3EB7104A}" dt="2022-05-05T14:31:03.899" v="0"/>
          <ac:spMkLst>
            <pc:docMk/>
            <pc:sldMk cId="453544936" sldId="293"/>
            <ac:spMk id="13" creationId="{D0B4AA5C-F0E3-4690-AC1F-732F44DAC711}"/>
          </ac:spMkLst>
        </pc:spChg>
        <pc:picChg chg="mod">
          <ac:chgData name="Martin Kadlec" userId="3205de00-6529-47fd-8c15-7815d816c2df" providerId="ADAL" clId="{442DE1D3-10DA-4483-8F2D-5ACF3EB7104A}" dt="2022-05-05T14:31:03.899" v="0"/>
          <ac:picMkLst>
            <pc:docMk/>
            <pc:sldMk cId="453544936" sldId="293"/>
            <ac:picMk id="8" creationId="{4E4ACB60-9F9D-4A3D-A138-B84C0C2667FB}"/>
          </ac:picMkLst>
        </pc:picChg>
        <pc:cxnChg chg="mod">
          <ac:chgData name="Martin Kadlec" userId="3205de00-6529-47fd-8c15-7815d816c2df" providerId="ADAL" clId="{442DE1D3-10DA-4483-8F2D-5ACF3EB7104A}" dt="2022-05-05T14:31:03.899" v="0"/>
          <ac:cxnSpMkLst>
            <pc:docMk/>
            <pc:sldMk cId="453544936" sldId="293"/>
            <ac:cxnSpMk id="3" creationId="{AE3842AB-EA7C-4914-BA79-FE67D69F80ED}"/>
          </ac:cxnSpMkLst>
        </pc:cxnChg>
      </pc:sldChg>
      <pc:sldChg chg="modSp del modNotes">
        <pc:chgData name="Martin Kadlec" userId="3205de00-6529-47fd-8c15-7815d816c2df" providerId="ADAL" clId="{442DE1D3-10DA-4483-8F2D-5ACF3EB7104A}" dt="2022-05-05T14:45:19.894" v="978" actId="47"/>
        <pc:sldMkLst>
          <pc:docMk/>
          <pc:sldMk cId="2736160283" sldId="294"/>
        </pc:sldMkLst>
        <pc:spChg chg="mod">
          <ac:chgData name="Martin Kadlec" userId="3205de00-6529-47fd-8c15-7815d816c2df" providerId="ADAL" clId="{442DE1D3-10DA-4483-8F2D-5ACF3EB7104A}" dt="2022-05-05T14:31:03.899" v="0"/>
          <ac:spMkLst>
            <pc:docMk/>
            <pc:sldMk cId="2736160283" sldId="294"/>
            <ac:spMk id="7" creationId="{659B78ED-7561-4D37-88A3-B474E9E3C68F}"/>
          </ac:spMkLst>
        </pc:spChg>
        <pc:spChg chg="mod">
          <ac:chgData name="Martin Kadlec" userId="3205de00-6529-47fd-8c15-7815d816c2df" providerId="ADAL" clId="{442DE1D3-10DA-4483-8F2D-5ACF3EB7104A}" dt="2022-05-05T14:31:03.899" v="0"/>
          <ac:spMkLst>
            <pc:docMk/>
            <pc:sldMk cId="2736160283" sldId="294"/>
            <ac:spMk id="12" creationId="{E7B17FAF-947A-4F5E-95D5-00C38437D07E}"/>
          </ac:spMkLst>
        </pc:spChg>
        <pc:picChg chg="mod">
          <ac:chgData name="Martin Kadlec" userId="3205de00-6529-47fd-8c15-7815d816c2df" providerId="ADAL" clId="{442DE1D3-10DA-4483-8F2D-5ACF3EB7104A}" dt="2022-05-05T14:31:03.899" v="0"/>
          <ac:picMkLst>
            <pc:docMk/>
            <pc:sldMk cId="2736160283" sldId="294"/>
            <ac:picMk id="8" creationId="{8F1D66D5-3997-499C-A6B5-095641F35EF8}"/>
          </ac:picMkLst>
        </pc:picChg>
      </pc:sldChg>
      <pc:sldChg chg="modSp del modNotes">
        <pc:chgData name="Martin Kadlec" userId="3205de00-6529-47fd-8c15-7815d816c2df" providerId="ADAL" clId="{442DE1D3-10DA-4483-8F2D-5ACF3EB7104A}" dt="2022-05-05T14:45:15.615" v="972" actId="47"/>
        <pc:sldMkLst>
          <pc:docMk/>
          <pc:sldMk cId="3669053727" sldId="295"/>
        </pc:sldMkLst>
        <pc:spChg chg="mod">
          <ac:chgData name="Martin Kadlec" userId="3205de00-6529-47fd-8c15-7815d816c2df" providerId="ADAL" clId="{442DE1D3-10DA-4483-8F2D-5ACF3EB7104A}" dt="2022-05-05T14:31:03.899" v="0"/>
          <ac:spMkLst>
            <pc:docMk/>
            <pc:sldMk cId="3669053727" sldId="295"/>
            <ac:spMk id="7" creationId="{F6F4332E-560D-4EC0-9FE0-DBC19DADF907}"/>
          </ac:spMkLst>
        </pc:spChg>
        <pc:spChg chg="mod">
          <ac:chgData name="Martin Kadlec" userId="3205de00-6529-47fd-8c15-7815d816c2df" providerId="ADAL" clId="{442DE1D3-10DA-4483-8F2D-5ACF3EB7104A}" dt="2022-05-05T14:31:03.899" v="0"/>
          <ac:spMkLst>
            <pc:docMk/>
            <pc:sldMk cId="3669053727" sldId="295"/>
            <ac:spMk id="12" creationId="{E7B17FAF-947A-4F5E-95D5-00C38437D07E}"/>
          </ac:spMkLst>
        </pc:spChg>
        <pc:graphicFrameChg chg="mod">
          <ac:chgData name="Martin Kadlec" userId="3205de00-6529-47fd-8c15-7815d816c2df" providerId="ADAL" clId="{442DE1D3-10DA-4483-8F2D-5ACF3EB7104A}" dt="2022-05-05T14:31:03.899" v="0"/>
          <ac:graphicFrameMkLst>
            <pc:docMk/>
            <pc:sldMk cId="3669053727" sldId="295"/>
            <ac:graphicFrameMk id="2" creationId="{6134B601-D9A4-4B11-B506-3F9948D2FF11}"/>
          </ac:graphicFrameMkLst>
        </pc:graphicFrameChg>
        <pc:picChg chg="mod">
          <ac:chgData name="Martin Kadlec" userId="3205de00-6529-47fd-8c15-7815d816c2df" providerId="ADAL" clId="{442DE1D3-10DA-4483-8F2D-5ACF3EB7104A}" dt="2022-05-05T14:31:03.899" v="0"/>
          <ac:picMkLst>
            <pc:docMk/>
            <pc:sldMk cId="3669053727" sldId="295"/>
            <ac:picMk id="8" creationId="{4E4ACB60-9F9D-4A3D-A138-B84C0C2667FB}"/>
          </ac:picMkLst>
        </pc:picChg>
      </pc:sldChg>
      <pc:sldChg chg="modSp del modNotes">
        <pc:chgData name="Martin Kadlec" userId="3205de00-6529-47fd-8c15-7815d816c2df" providerId="ADAL" clId="{442DE1D3-10DA-4483-8F2D-5ACF3EB7104A}" dt="2022-05-05T14:45:16.423" v="974" actId="47"/>
        <pc:sldMkLst>
          <pc:docMk/>
          <pc:sldMk cId="2952421873" sldId="296"/>
        </pc:sldMkLst>
        <pc:spChg chg="mod">
          <ac:chgData name="Martin Kadlec" userId="3205de00-6529-47fd-8c15-7815d816c2df" providerId="ADAL" clId="{442DE1D3-10DA-4483-8F2D-5ACF3EB7104A}" dt="2022-05-05T14:31:03.899" v="0"/>
          <ac:spMkLst>
            <pc:docMk/>
            <pc:sldMk cId="2952421873" sldId="296"/>
            <ac:spMk id="8" creationId="{2F9A110A-B520-45FE-A4BE-C09A6725A07C}"/>
          </ac:spMkLst>
        </pc:spChg>
        <pc:spChg chg="mod">
          <ac:chgData name="Martin Kadlec" userId="3205de00-6529-47fd-8c15-7815d816c2df" providerId="ADAL" clId="{442DE1D3-10DA-4483-8F2D-5ACF3EB7104A}" dt="2022-05-05T14:31:03.899" v="0"/>
          <ac:spMkLst>
            <pc:docMk/>
            <pc:sldMk cId="2952421873" sldId="296"/>
            <ac:spMk id="9" creationId="{04668D51-541E-43D5-8A54-24857C00F71A}"/>
          </ac:spMkLst>
        </pc:spChg>
        <pc:spChg chg="mod">
          <ac:chgData name="Martin Kadlec" userId="3205de00-6529-47fd-8c15-7815d816c2df" providerId="ADAL" clId="{442DE1D3-10DA-4483-8F2D-5ACF3EB7104A}" dt="2022-05-05T14:31:03.899" v="0"/>
          <ac:spMkLst>
            <pc:docMk/>
            <pc:sldMk cId="2952421873" sldId="296"/>
            <ac:spMk id="12" creationId="{E7B17FAF-947A-4F5E-95D5-00C38437D07E}"/>
          </ac:spMkLst>
        </pc:spChg>
        <pc:spChg chg="mod">
          <ac:chgData name="Martin Kadlec" userId="3205de00-6529-47fd-8c15-7815d816c2df" providerId="ADAL" clId="{442DE1D3-10DA-4483-8F2D-5ACF3EB7104A}" dt="2022-05-05T14:31:03.899" v="0"/>
          <ac:spMkLst>
            <pc:docMk/>
            <pc:sldMk cId="2952421873" sldId="296"/>
            <ac:spMk id="13" creationId="{D0B4AA5C-F0E3-4690-AC1F-732F44DAC711}"/>
          </ac:spMkLst>
        </pc:spChg>
        <pc:picChg chg="mod">
          <ac:chgData name="Martin Kadlec" userId="3205de00-6529-47fd-8c15-7815d816c2df" providerId="ADAL" clId="{442DE1D3-10DA-4483-8F2D-5ACF3EB7104A}" dt="2022-05-05T14:31:03.899" v="0"/>
          <ac:picMkLst>
            <pc:docMk/>
            <pc:sldMk cId="2952421873" sldId="296"/>
            <ac:picMk id="10" creationId="{33E94915-131E-488F-AE2D-984EF875CA01}"/>
          </ac:picMkLst>
        </pc:picChg>
      </pc:sldChg>
      <pc:sldChg chg="modSp del modNotes">
        <pc:chgData name="Martin Kadlec" userId="3205de00-6529-47fd-8c15-7815d816c2df" providerId="ADAL" clId="{442DE1D3-10DA-4483-8F2D-5ACF3EB7104A}" dt="2022-05-05T14:45:18.513" v="977" actId="47"/>
        <pc:sldMkLst>
          <pc:docMk/>
          <pc:sldMk cId="2322770498" sldId="297"/>
        </pc:sldMkLst>
        <pc:spChg chg="mod">
          <ac:chgData name="Martin Kadlec" userId="3205de00-6529-47fd-8c15-7815d816c2df" providerId="ADAL" clId="{442DE1D3-10DA-4483-8F2D-5ACF3EB7104A}" dt="2022-05-05T14:31:03.899" v="0"/>
          <ac:spMkLst>
            <pc:docMk/>
            <pc:sldMk cId="2322770498" sldId="297"/>
            <ac:spMk id="6" creationId="{F189E7FA-C695-4DD6-997C-EC3AE25DF12B}"/>
          </ac:spMkLst>
        </pc:spChg>
        <pc:spChg chg="mod">
          <ac:chgData name="Martin Kadlec" userId="3205de00-6529-47fd-8c15-7815d816c2df" providerId="ADAL" clId="{442DE1D3-10DA-4483-8F2D-5ACF3EB7104A}" dt="2022-05-05T14:31:03.899" v="0"/>
          <ac:spMkLst>
            <pc:docMk/>
            <pc:sldMk cId="2322770498" sldId="297"/>
            <ac:spMk id="7" creationId="{659B78ED-7561-4D37-88A3-B474E9E3C68F}"/>
          </ac:spMkLst>
        </pc:spChg>
        <pc:spChg chg="mod">
          <ac:chgData name="Martin Kadlec" userId="3205de00-6529-47fd-8c15-7815d816c2df" providerId="ADAL" clId="{442DE1D3-10DA-4483-8F2D-5ACF3EB7104A}" dt="2022-05-05T14:31:03.899" v="0"/>
          <ac:spMkLst>
            <pc:docMk/>
            <pc:sldMk cId="2322770498" sldId="297"/>
            <ac:spMk id="9" creationId="{867C2588-BF97-41BE-A7E3-8B457C6DEF5F}"/>
          </ac:spMkLst>
        </pc:spChg>
        <pc:picChg chg="mod">
          <ac:chgData name="Martin Kadlec" userId="3205de00-6529-47fd-8c15-7815d816c2df" providerId="ADAL" clId="{442DE1D3-10DA-4483-8F2D-5ACF3EB7104A}" dt="2022-05-05T14:31:03.899" v="0"/>
          <ac:picMkLst>
            <pc:docMk/>
            <pc:sldMk cId="2322770498" sldId="297"/>
            <ac:picMk id="8" creationId="{8F1D66D5-3997-499C-A6B5-095641F35EF8}"/>
          </ac:picMkLst>
        </pc:picChg>
      </pc:sldChg>
      <pc:sldChg chg="new del">
        <pc:chgData name="Martin Kadlec" userId="3205de00-6529-47fd-8c15-7815d816c2df" providerId="ADAL" clId="{442DE1D3-10DA-4483-8F2D-5ACF3EB7104A}" dt="2022-05-05T14:34:54.650" v="331" actId="680"/>
        <pc:sldMkLst>
          <pc:docMk/>
          <pc:sldMk cId="901428569" sldId="298"/>
        </pc:sldMkLst>
      </pc:sldChg>
      <pc:sldMasterChg chg="modSp mod modSldLayout">
        <pc:chgData name="Martin Kadlec" userId="3205de00-6529-47fd-8c15-7815d816c2df" providerId="ADAL" clId="{442DE1D3-10DA-4483-8F2D-5ACF3EB7104A}" dt="2022-05-31T07:28:10.932" v="9272" actId="20577"/>
        <pc:sldMasterMkLst>
          <pc:docMk/>
          <pc:sldMasterMk cId="0" sldId="2147483648"/>
        </pc:sldMasterMkLst>
        <pc:spChg chg="mod">
          <ac:chgData name="Martin Kadlec" userId="3205de00-6529-47fd-8c15-7815d816c2df" providerId="ADAL" clId="{442DE1D3-10DA-4483-8F2D-5ACF3EB7104A}" dt="2022-05-05T14:31:03.899" v="0"/>
          <ac:spMkLst>
            <pc:docMk/>
            <pc:sldMasterMk cId="0" sldId="2147483648"/>
            <ac:spMk id="2" creationId="{00000000-0000-0000-0000-000000000000}"/>
          </ac:spMkLst>
        </pc:spChg>
        <pc:spChg chg="mod">
          <ac:chgData name="Martin Kadlec" userId="3205de00-6529-47fd-8c15-7815d816c2df" providerId="ADAL" clId="{442DE1D3-10DA-4483-8F2D-5ACF3EB7104A}" dt="2022-05-05T14:31:03.899" v="0"/>
          <ac:spMkLst>
            <pc:docMk/>
            <pc:sldMasterMk cId="0" sldId="2147483648"/>
            <ac:spMk id="3" creationId="{00000000-0000-0000-0000-000000000000}"/>
          </ac:spMkLst>
        </pc:spChg>
        <pc:spChg chg="mod">
          <ac:chgData name="Martin Kadlec" userId="3205de00-6529-47fd-8c15-7815d816c2df" providerId="ADAL" clId="{442DE1D3-10DA-4483-8F2D-5ACF3EB7104A}" dt="2022-05-05T14:31:03.899" v="0"/>
          <ac:spMkLst>
            <pc:docMk/>
            <pc:sldMasterMk cId="0" sldId="2147483648"/>
            <ac:spMk id="4" creationId="{00000000-0000-0000-0000-000000000000}"/>
          </ac:spMkLst>
        </pc:spChg>
        <pc:spChg chg="mod">
          <ac:chgData name="Martin Kadlec" userId="3205de00-6529-47fd-8c15-7815d816c2df" providerId="ADAL" clId="{442DE1D3-10DA-4483-8F2D-5ACF3EB7104A}" dt="2022-05-05T14:31:03.899" v="0"/>
          <ac:spMkLst>
            <pc:docMk/>
            <pc:sldMasterMk cId="0" sldId="2147483648"/>
            <ac:spMk id="5" creationId="{00000000-0000-0000-0000-000000000000}"/>
          </ac:spMkLst>
        </pc:spChg>
        <pc:spChg chg="mod">
          <ac:chgData name="Martin Kadlec" userId="3205de00-6529-47fd-8c15-7815d816c2df" providerId="ADAL" clId="{442DE1D3-10DA-4483-8F2D-5ACF3EB7104A}" dt="2022-05-05T14:31:03.899" v="0"/>
          <ac:spMkLst>
            <pc:docMk/>
            <pc:sldMasterMk cId="0" sldId="2147483648"/>
            <ac:spMk id="6" creationId="{00000000-0000-0000-0000-000000000000}"/>
          </ac:spMkLst>
        </pc:spChg>
        <pc:spChg chg="mod">
          <ac:chgData name="Martin Kadlec" userId="3205de00-6529-47fd-8c15-7815d816c2df" providerId="ADAL" clId="{442DE1D3-10DA-4483-8F2D-5ACF3EB7104A}" dt="2022-05-31T07:28:10.932" v="9272" actId="20577"/>
          <ac:spMkLst>
            <pc:docMk/>
            <pc:sldMasterMk cId="0" sldId="2147483648"/>
            <ac:spMk id="8" creationId="{BB30240D-D0A4-4E0E-A40F-BCB4FEB29AEF}"/>
          </ac:spMkLst>
        </pc:spChg>
        <pc:sldLayoutChg chg="modSp">
          <pc:chgData name="Martin Kadlec" userId="3205de00-6529-47fd-8c15-7815d816c2df" providerId="ADAL" clId="{442DE1D3-10DA-4483-8F2D-5ACF3EB7104A}" dt="2022-05-05T14:31:03.899" v="0"/>
          <pc:sldLayoutMkLst>
            <pc:docMk/>
            <pc:sldMasterMk cId="0" sldId="2147483648"/>
            <pc:sldLayoutMk cId="0" sldId="2147483649"/>
          </pc:sldLayoutMkLst>
          <pc:spChg chg="mod">
            <ac:chgData name="Martin Kadlec" userId="3205de00-6529-47fd-8c15-7815d816c2df" providerId="ADAL" clId="{442DE1D3-10DA-4483-8F2D-5ACF3EB7104A}" dt="2022-05-05T14:31:03.899" v="0"/>
            <ac:spMkLst>
              <pc:docMk/>
              <pc:sldMasterMk cId="0" sldId="2147483648"/>
              <pc:sldLayoutMk cId="0" sldId="2147483649"/>
              <ac:spMk id="2" creationId="{00000000-0000-0000-0000-000000000000}"/>
            </ac:spMkLst>
          </pc:spChg>
          <pc:spChg chg="mod">
            <ac:chgData name="Martin Kadlec" userId="3205de00-6529-47fd-8c15-7815d816c2df" providerId="ADAL" clId="{442DE1D3-10DA-4483-8F2D-5ACF3EB7104A}" dt="2022-05-05T14:31:03.899" v="0"/>
            <ac:spMkLst>
              <pc:docMk/>
              <pc:sldMasterMk cId="0" sldId="2147483648"/>
              <pc:sldLayoutMk cId="0" sldId="2147483649"/>
              <ac:spMk id="3" creationId="{00000000-0000-0000-0000-000000000000}"/>
            </ac:spMkLst>
          </pc:spChg>
        </pc:sldLayoutChg>
        <pc:sldLayoutChg chg="modSp">
          <pc:chgData name="Martin Kadlec" userId="3205de00-6529-47fd-8c15-7815d816c2df" providerId="ADAL" clId="{442DE1D3-10DA-4483-8F2D-5ACF3EB7104A}" dt="2022-05-05T14:31:03.899" v="0"/>
          <pc:sldLayoutMkLst>
            <pc:docMk/>
            <pc:sldMasterMk cId="0" sldId="2147483648"/>
            <pc:sldLayoutMk cId="0" sldId="2147483651"/>
          </pc:sldLayoutMkLst>
          <pc:spChg chg="mod">
            <ac:chgData name="Martin Kadlec" userId="3205de00-6529-47fd-8c15-7815d816c2df" providerId="ADAL" clId="{442DE1D3-10DA-4483-8F2D-5ACF3EB7104A}" dt="2022-05-05T14:31:03.899" v="0"/>
            <ac:spMkLst>
              <pc:docMk/>
              <pc:sldMasterMk cId="0" sldId="2147483648"/>
              <pc:sldLayoutMk cId="0" sldId="2147483651"/>
              <ac:spMk id="2" creationId="{00000000-0000-0000-0000-000000000000}"/>
            </ac:spMkLst>
          </pc:spChg>
          <pc:spChg chg="mod">
            <ac:chgData name="Martin Kadlec" userId="3205de00-6529-47fd-8c15-7815d816c2df" providerId="ADAL" clId="{442DE1D3-10DA-4483-8F2D-5ACF3EB7104A}" dt="2022-05-05T14:31:03.899" v="0"/>
            <ac:spMkLst>
              <pc:docMk/>
              <pc:sldMasterMk cId="0" sldId="2147483648"/>
              <pc:sldLayoutMk cId="0" sldId="2147483651"/>
              <ac:spMk id="3" creationId="{00000000-0000-0000-0000-000000000000}"/>
            </ac:spMkLst>
          </pc:spChg>
        </pc:sldLayoutChg>
        <pc:sldLayoutChg chg="modSp">
          <pc:chgData name="Martin Kadlec" userId="3205de00-6529-47fd-8c15-7815d816c2df" providerId="ADAL" clId="{442DE1D3-10DA-4483-8F2D-5ACF3EB7104A}" dt="2022-05-05T14:31:03.899" v="0"/>
          <pc:sldLayoutMkLst>
            <pc:docMk/>
            <pc:sldMasterMk cId="0" sldId="2147483648"/>
            <pc:sldLayoutMk cId="0" sldId="2147483652"/>
          </pc:sldLayoutMkLst>
          <pc:spChg chg="mod">
            <ac:chgData name="Martin Kadlec" userId="3205de00-6529-47fd-8c15-7815d816c2df" providerId="ADAL" clId="{442DE1D3-10DA-4483-8F2D-5ACF3EB7104A}" dt="2022-05-05T14:31:03.899" v="0"/>
            <ac:spMkLst>
              <pc:docMk/>
              <pc:sldMasterMk cId="0" sldId="2147483648"/>
              <pc:sldLayoutMk cId="0" sldId="2147483652"/>
              <ac:spMk id="3" creationId="{00000000-0000-0000-0000-000000000000}"/>
            </ac:spMkLst>
          </pc:spChg>
          <pc:spChg chg="mod">
            <ac:chgData name="Martin Kadlec" userId="3205de00-6529-47fd-8c15-7815d816c2df" providerId="ADAL" clId="{442DE1D3-10DA-4483-8F2D-5ACF3EB7104A}" dt="2022-05-05T14:31:03.899" v="0"/>
            <ac:spMkLst>
              <pc:docMk/>
              <pc:sldMasterMk cId="0" sldId="2147483648"/>
              <pc:sldLayoutMk cId="0" sldId="2147483652"/>
              <ac:spMk id="4" creationId="{00000000-0000-0000-0000-000000000000}"/>
            </ac:spMkLst>
          </pc:spChg>
        </pc:sldLayoutChg>
        <pc:sldLayoutChg chg="modSp">
          <pc:chgData name="Martin Kadlec" userId="3205de00-6529-47fd-8c15-7815d816c2df" providerId="ADAL" clId="{442DE1D3-10DA-4483-8F2D-5ACF3EB7104A}" dt="2022-05-05T14:31:03.899" v="0"/>
          <pc:sldLayoutMkLst>
            <pc:docMk/>
            <pc:sldMasterMk cId="0" sldId="2147483648"/>
            <pc:sldLayoutMk cId="0" sldId="2147483653"/>
          </pc:sldLayoutMkLst>
          <pc:spChg chg="mod">
            <ac:chgData name="Martin Kadlec" userId="3205de00-6529-47fd-8c15-7815d816c2df" providerId="ADAL" clId="{442DE1D3-10DA-4483-8F2D-5ACF3EB7104A}" dt="2022-05-05T14:31:03.899" v="0"/>
            <ac:spMkLst>
              <pc:docMk/>
              <pc:sldMasterMk cId="0" sldId="2147483648"/>
              <pc:sldLayoutMk cId="0" sldId="2147483653"/>
              <ac:spMk id="3" creationId="{00000000-0000-0000-0000-000000000000}"/>
            </ac:spMkLst>
          </pc:spChg>
          <pc:spChg chg="mod">
            <ac:chgData name="Martin Kadlec" userId="3205de00-6529-47fd-8c15-7815d816c2df" providerId="ADAL" clId="{442DE1D3-10DA-4483-8F2D-5ACF3EB7104A}" dt="2022-05-05T14:31:03.899" v="0"/>
            <ac:spMkLst>
              <pc:docMk/>
              <pc:sldMasterMk cId="0" sldId="2147483648"/>
              <pc:sldLayoutMk cId="0" sldId="2147483653"/>
              <ac:spMk id="4" creationId="{00000000-0000-0000-0000-000000000000}"/>
            </ac:spMkLst>
          </pc:spChg>
          <pc:spChg chg="mod">
            <ac:chgData name="Martin Kadlec" userId="3205de00-6529-47fd-8c15-7815d816c2df" providerId="ADAL" clId="{442DE1D3-10DA-4483-8F2D-5ACF3EB7104A}" dt="2022-05-05T14:31:03.899" v="0"/>
            <ac:spMkLst>
              <pc:docMk/>
              <pc:sldMasterMk cId="0" sldId="2147483648"/>
              <pc:sldLayoutMk cId="0" sldId="2147483653"/>
              <ac:spMk id="5" creationId="{00000000-0000-0000-0000-000000000000}"/>
            </ac:spMkLst>
          </pc:spChg>
          <pc:spChg chg="mod">
            <ac:chgData name="Martin Kadlec" userId="3205de00-6529-47fd-8c15-7815d816c2df" providerId="ADAL" clId="{442DE1D3-10DA-4483-8F2D-5ACF3EB7104A}" dt="2022-05-05T14:31:03.899" v="0"/>
            <ac:spMkLst>
              <pc:docMk/>
              <pc:sldMasterMk cId="0" sldId="2147483648"/>
              <pc:sldLayoutMk cId="0" sldId="2147483653"/>
              <ac:spMk id="6" creationId="{00000000-0000-0000-0000-000000000000}"/>
            </ac:spMkLst>
          </pc:spChg>
        </pc:sldLayoutChg>
        <pc:sldLayoutChg chg="modSp">
          <pc:chgData name="Martin Kadlec" userId="3205de00-6529-47fd-8c15-7815d816c2df" providerId="ADAL" clId="{442DE1D3-10DA-4483-8F2D-5ACF3EB7104A}" dt="2022-05-05T14:31:03.899" v="0"/>
          <pc:sldLayoutMkLst>
            <pc:docMk/>
            <pc:sldMasterMk cId="0" sldId="2147483648"/>
            <pc:sldLayoutMk cId="0" sldId="2147483656"/>
          </pc:sldLayoutMkLst>
          <pc:spChg chg="mod">
            <ac:chgData name="Martin Kadlec" userId="3205de00-6529-47fd-8c15-7815d816c2df" providerId="ADAL" clId="{442DE1D3-10DA-4483-8F2D-5ACF3EB7104A}" dt="2022-05-05T14:31:03.899" v="0"/>
            <ac:spMkLst>
              <pc:docMk/>
              <pc:sldMasterMk cId="0" sldId="2147483648"/>
              <pc:sldLayoutMk cId="0" sldId="2147483656"/>
              <ac:spMk id="2" creationId="{00000000-0000-0000-0000-000000000000}"/>
            </ac:spMkLst>
          </pc:spChg>
          <pc:spChg chg="mod">
            <ac:chgData name="Martin Kadlec" userId="3205de00-6529-47fd-8c15-7815d816c2df" providerId="ADAL" clId="{442DE1D3-10DA-4483-8F2D-5ACF3EB7104A}" dt="2022-05-05T14:31:03.899" v="0"/>
            <ac:spMkLst>
              <pc:docMk/>
              <pc:sldMasterMk cId="0" sldId="2147483648"/>
              <pc:sldLayoutMk cId="0" sldId="2147483656"/>
              <ac:spMk id="3" creationId="{00000000-0000-0000-0000-000000000000}"/>
            </ac:spMkLst>
          </pc:spChg>
          <pc:spChg chg="mod">
            <ac:chgData name="Martin Kadlec" userId="3205de00-6529-47fd-8c15-7815d816c2df" providerId="ADAL" clId="{442DE1D3-10DA-4483-8F2D-5ACF3EB7104A}" dt="2022-05-05T14:31:03.899" v="0"/>
            <ac:spMkLst>
              <pc:docMk/>
              <pc:sldMasterMk cId="0" sldId="2147483648"/>
              <pc:sldLayoutMk cId="0" sldId="2147483656"/>
              <ac:spMk id="4" creationId="{00000000-0000-0000-0000-000000000000}"/>
            </ac:spMkLst>
          </pc:spChg>
        </pc:sldLayoutChg>
        <pc:sldLayoutChg chg="modSp">
          <pc:chgData name="Martin Kadlec" userId="3205de00-6529-47fd-8c15-7815d816c2df" providerId="ADAL" clId="{442DE1D3-10DA-4483-8F2D-5ACF3EB7104A}" dt="2022-05-05T14:31:03.899" v="0"/>
          <pc:sldLayoutMkLst>
            <pc:docMk/>
            <pc:sldMasterMk cId="0" sldId="2147483648"/>
            <pc:sldLayoutMk cId="0" sldId="2147483657"/>
          </pc:sldLayoutMkLst>
          <pc:spChg chg="mod">
            <ac:chgData name="Martin Kadlec" userId="3205de00-6529-47fd-8c15-7815d816c2df" providerId="ADAL" clId="{442DE1D3-10DA-4483-8F2D-5ACF3EB7104A}" dt="2022-05-05T14:31:03.899" v="0"/>
            <ac:spMkLst>
              <pc:docMk/>
              <pc:sldMasterMk cId="0" sldId="2147483648"/>
              <pc:sldLayoutMk cId="0" sldId="2147483657"/>
              <ac:spMk id="2" creationId="{00000000-0000-0000-0000-000000000000}"/>
            </ac:spMkLst>
          </pc:spChg>
          <pc:spChg chg="mod">
            <ac:chgData name="Martin Kadlec" userId="3205de00-6529-47fd-8c15-7815d816c2df" providerId="ADAL" clId="{442DE1D3-10DA-4483-8F2D-5ACF3EB7104A}" dt="2022-05-05T14:31:03.899" v="0"/>
            <ac:spMkLst>
              <pc:docMk/>
              <pc:sldMasterMk cId="0" sldId="2147483648"/>
              <pc:sldLayoutMk cId="0" sldId="2147483657"/>
              <ac:spMk id="3" creationId="{00000000-0000-0000-0000-000000000000}"/>
            </ac:spMkLst>
          </pc:spChg>
          <pc:spChg chg="mod">
            <ac:chgData name="Martin Kadlec" userId="3205de00-6529-47fd-8c15-7815d816c2df" providerId="ADAL" clId="{442DE1D3-10DA-4483-8F2D-5ACF3EB7104A}" dt="2022-05-05T14:31:03.899" v="0"/>
            <ac:spMkLst>
              <pc:docMk/>
              <pc:sldMasterMk cId="0" sldId="2147483648"/>
              <pc:sldLayoutMk cId="0" sldId="2147483657"/>
              <ac:spMk id="4" creationId="{00000000-0000-0000-0000-000000000000}"/>
            </ac:spMkLst>
          </pc:spChg>
        </pc:sldLayoutChg>
        <pc:sldLayoutChg chg="modSp">
          <pc:chgData name="Martin Kadlec" userId="3205de00-6529-47fd-8c15-7815d816c2df" providerId="ADAL" clId="{442DE1D3-10DA-4483-8F2D-5ACF3EB7104A}" dt="2022-05-05T14:31:03.899" v="0"/>
          <pc:sldLayoutMkLst>
            <pc:docMk/>
            <pc:sldMasterMk cId="0" sldId="2147483648"/>
            <pc:sldLayoutMk cId="0" sldId="2147483659"/>
          </pc:sldLayoutMkLst>
          <pc:spChg chg="mod">
            <ac:chgData name="Martin Kadlec" userId="3205de00-6529-47fd-8c15-7815d816c2df" providerId="ADAL" clId="{442DE1D3-10DA-4483-8F2D-5ACF3EB7104A}" dt="2022-05-05T14:31:03.899" v="0"/>
            <ac:spMkLst>
              <pc:docMk/>
              <pc:sldMasterMk cId="0" sldId="2147483648"/>
              <pc:sldLayoutMk cId="0" sldId="2147483659"/>
              <ac:spMk id="2" creationId="{00000000-0000-0000-0000-000000000000}"/>
            </ac:spMkLst>
          </pc:spChg>
          <pc:spChg chg="mod">
            <ac:chgData name="Martin Kadlec" userId="3205de00-6529-47fd-8c15-7815d816c2df" providerId="ADAL" clId="{442DE1D3-10DA-4483-8F2D-5ACF3EB7104A}" dt="2022-05-05T14:31:03.899" v="0"/>
            <ac:spMkLst>
              <pc:docMk/>
              <pc:sldMasterMk cId="0" sldId="2147483648"/>
              <pc:sldLayoutMk cId="0" sldId="2147483659"/>
              <ac:spMk id="3"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DE436F96-E9A4-451A-84B5-6EBD82036C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9F26BA13-701E-427D-82BC-7088AF1D69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CCD9B7-D7CA-4BCF-80E7-F70BE3B91541}" type="datetimeFigureOut">
              <a:rPr lang="cs-CZ" smtClean="0"/>
              <a:t>06.04.2023</a:t>
            </a:fld>
            <a:endParaRPr lang="cs-CZ"/>
          </a:p>
        </p:txBody>
      </p:sp>
      <p:sp>
        <p:nvSpPr>
          <p:cNvPr id="4" name="Zástupný symbol pro zápatí 3">
            <a:extLst>
              <a:ext uri="{FF2B5EF4-FFF2-40B4-BE49-F238E27FC236}">
                <a16:creationId xmlns:a16="http://schemas.microsoft.com/office/drawing/2014/main" id="{E307FDF0-0144-429D-9FC2-F2B9B9D185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267B41FA-0CD5-4961-8896-6787F034D7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E47D71-6595-4602-A952-B810AFF27E2B}" type="slidenum">
              <a:rPr lang="cs-CZ" smtClean="0"/>
              <a:t>‹#›</a:t>
            </a:fld>
            <a:endParaRPr lang="cs-CZ"/>
          </a:p>
        </p:txBody>
      </p:sp>
    </p:spTree>
    <p:extLst>
      <p:ext uri="{BB962C8B-B14F-4D97-AF65-F5344CB8AC3E}">
        <p14:creationId xmlns:p14="http://schemas.microsoft.com/office/powerpoint/2010/main" val="2323496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76EFBE-436D-407C-BCA8-F061AEFF3616}" type="datetimeFigureOut">
              <a:rPr lang="cs-CZ" smtClean="0"/>
              <a:pPr/>
              <a:t>06.04.2023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DCE5B7-0F6B-4F45-90F0-4AE212E27AA7}"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DDCE5B7-0F6B-4F45-90F0-4AE212E27AA7}" type="slidenum">
              <a:rPr lang="cs-CZ" smtClean="0"/>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baseline="0" dirty="0"/>
          </a:p>
        </p:txBody>
      </p:sp>
      <p:sp>
        <p:nvSpPr>
          <p:cNvPr id="4" name="Zástupný symbol pro číslo snímku 3"/>
          <p:cNvSpPr>
            <a:spLocks noGrp="1"/>
          </p:cNvSpPr>
          <p:nvPr>
            <p:ph type="sldNum" sz="quarter" idx="10"/>
          </p:nvPr>
        </p:nvSpPr>
        <p:spPr/>
        <p:txBody>
          <a:bodyPr/>
          <a:lstStyle/>
          <a:p>
            <a:fld id="{9DDCE5B7-0F6B-4F45-90F0-4AE212E27AA7}" type="slidenum">
              <a:rPr lang="cs-CZ" smtClean="0"/>
              <a:pPr/>
              <a:t>10</a:t>
            </a:fld>
            <a:endParaRPr lang="cs-CZ"/>
          </a:p>
        </p:txBody>
      </p:sp>
    </p:spTree>
    <p:extLst>
      <p:ext uri="{BB962C8B-B14F-4D97-AF65-F5344CB8AC3E}">
        <p14:creationId xmlns:p14="http://schemas.microsoft.com/office/powerpoint/2010/main" val="211430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baseline="0" dirty="0"/>
          </a:p>
        </p:txBody>
      </p:sp>
      <p:sp>
        <p:nvSpPr>
          <p:cNvPr id="4" name="Zástupný symbol pro číslo snímku 3"/>
          <p:cNvSpPr>
            <a:spLocks noGrp="1"/>
          </p:cNvSpPr>
          <p:nvPr>
            <p:ph type="sldNum" sz="quarter" idx="10"/>
          </p:nvPr>
        </p:nvSpPr>
        <p:spPr/>
        <p:txBody>
          <a:bodyPr/>
          <a:lstStyle/>
          <a:p>
            <a:fld id="{9DDCE5B7-0F6B-4F45-90F0-4AE212E27AA7}" type="slidenum">
              <a:rPr lang="cs-CZ" smtClean="0"/>
              <a:pPr/>
              <a:t>11</a:t>
            </a:fld>
            <a:endParaRPr lang="cs-CZ"/>
          </a:p>
        </p:txBody>
      </p:sp>
    </p:spTree>
    <p:extLst>
      <p:ext uri="{BB962C8B-B14F-4D97-AF65-F5344CB8AC3E}">
        <p14:creationId xmlns:p14="http://schemas.microsoft.com/office/powerpoint/2010/main" val="2486071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baseline="0" dirty="0"/>
          </a:p>
        </p:txBody>
      </p:sp>
      <p:sp>
        <p:nvSpPr>
          <p:cNvPr id="4" name="Zástupný symbol pro číslo snímku 3"/>
          <p:cNvSpPr>
            <a:spLocks noGrp="1"/>
          </p:cNvSpPr>
          <p:nvPr>
            <p:ph type="sldNum" sz="quarter" idx="10"/>
          </p:nvPr>
        </p:nvSpPr>
        <p:spPr/>
        <p:txBody>
          <a:bodyPr/>
          <a:lstStyle/>
          <a:p>
            <a:fld id="{9DDCE5B7-0F6B-4F45-90F0-4AE212E27AA7}" type="slidenum">
              <a:rPr lang="cs-CZ" smtClean="0"/>
              <a:pPr/>
              <a:t>12</a:t>
            </a:fld>
            <a:endParaRPr lang="cs-CZ"/>
          </a:p>
        </p:txBody>
      </p:sp>
    </p:spTree>
    <p:extLst>
      <p:ext uri="{BB962C8B-B14F-4D97-AF65-F5344CB8AC3E}">
        <p14:creationId xmlns:p14="http://schemas.microsoft.com/office/powerpoint/2010/main" val="3539113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baseline="0" dirty="0"/>
          </a:p>
        </p:txBody>
      </p:sp>
      <p:sp>
        <p:nvSpPr>
          <p:cNvPr id="4" name="Zástupný symbol pro číslo snímku 3"/>
          <p:cNvSpPr>
            <a:spLocks noGrp="1"/>
          </p:cNvSpPr>
          <p:nvPr>
            <p:ph type="sldNum" sz="quarter" idx="10"/>
          </p:nvPr>
        </p:nvSpPr>
        <p:spPr/>
        <p:txBody>
          <a:bodyPr/>
          <a:lstStyle/>
          <a:p>
            <a:fld id="{9DDCE5B7-0F6B-4F45-90F0-4AE212E27AA7}" type="slidenum">
              <a:rPr lang="cs-CZ" smtClean="0"/>
              <a:pPr/>
              <a:t>13</a:t>
            </a:fld>
            <a:endParaRPr lang="cs-CZ"/>
          </a:p>
        </p:txBody>
      </p:sp>
    </p:spTree>
    <p:extLst>
      <p:ext uri="{BB962C8B-B14F-4D97-AF65-F5344CB8AC3E}">
        <p14:creationId xmlns:p14="http://schemas.microsoft.com/office/powerpoint/2010/main" val="1312895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baseline="0" dirty="0"/>
          </a:p>
        </p:txBody>
      </p:sp>
      <p:sp>
        <p:nvSpPr>
          <p:cNvPr id="4" name="Zástupný symbol pro číslo snímku 3"/>
          <p:cNvSpPr>
            <a:spLocks noGrp="1"/>
          </p:cNvSpPr>
          <p:nvPr>
            <p:ph type="sldNum" sz="quarter" idx="10"/>
          </p:nvPr>
        </p:nvSpPr>
        <p:spPr/>
        <p:txBody>
          <a:bodyPr/>
          <a:lstStyle/>
          <a:p>
            <a:fld id="{9DDCE5B7-0F6B-4F45-90F0-4AE212E27AA7}" type="slidenum">
              <a:rPr lang="cs-CZ" smtClean="0"/>
              <a:pPr/>
              <a:t>2</a:t>
            </a:fld>
            <a:endParaRPr lang="cs-CZ"/>
          </a:p>
        </p:txBody>
      </p:sp>
    </p:spTree>
    <p:extLst>
      <p:ext uri="{BB962C8B-B14F-4D97-AF65-F5344CB8AC3E}">
        <p14:creationId xmlns:p14="http://schemas.microsoft.com/office/powerpoint/2010/main" val="3323904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DDCE5B7-0F6B-4F45-90F0-4AE212E27AA7}" type="slidenum">
              <a:rPr lang="cs-CZ" smtClean="0"/>
              <a:pPr/>
              <a:t>3</a:t>
            </a:fld>
            <a:endParaRPr lang="cs-CZ"/>
          </a:p>
        </p:txBody>
      </p:sp>
    </p:spTree>
    <p:extLst>
      <p:ext uri="{BB962C8B-B14F-4D97-AF65-F5344CB8AC3E}">
        <p14:creationId xmlns:p14="http://schemas.microsoft.com/office/powerpoint/2010/main" val="4030494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baseline="0" dirty="0"/>
          </a:p>
        </p:txBody>
      </p:sp>
      <p:sp>
        <p:nvSpPr>
          <p:cNvPr id="4" name="Zástupný symbol pro číslo snímku 3"/>
          <p:cNvSpPr>
            <a:spLocks noGrp="1"/>
          </p:cNvSpPr>
          <p:nvPr>
            <p:ph type="sldNum" sz="quarter" idx="10"/>
          </p:nvPr>
        </p:nvSpPr>
        <p:spPr/>
        <p:txBody>
          <a:bodyPr/>
          <a:lstStyle/>
          <a:p>
            <a:fld id="{9DDCE5B7-0F6B-4F45-90F0-4AE212E27AA7}" type="slidenum">
              <a:rPr lang="cs-CZ" smtClean="0"/>
              <a:pPr/>
              <a:t>4</a:t>
            </a:fld>
            <a:endParaRPr lang="cs-CZ"/>
          </a:p>
        </p:txBody>
      </p:sp>
    </p:spTree>
    <p:extLst>
      <p:ext uri="{BB962C8B-B14F-4D97-AF65-F5344CB8AC3E}">
        <p14:creationId xmlns:p14="http://schemas.microsoft.com/office/powerpoint/2010/main" val="2396475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baseline="0" dirty="0"/>
          </a:p>
        </p:txBody>
      </p:sp>
      <p:sp>
        <p:nvSpPr>
          <p:cNvPr id="4" name="Zástupný symbol pro číslo snímku 3"/>
          <p:cNvSpPr>
            <a:spLocks noGrp="1"/>
          </p:cNvSpPr>
          <p:nvPr>
            <p:ph type="sldNum" sz="quarter" idx="10"/>
          </p:nvPr>
        </p:nvSpPr>
        <p:spPr/>
        <p:txBody>
          <a:bodyPr/>
          <a:lstStyle/>
          <a:p>
            <a:fld id="{9DDCE5B7-0F6B-4F45-90F0-4AE212E27AA7}" type="slidenum">
              <a:rPr lang="cs-CZ" smtClean="0"/>
              <a:pPr/>
              <a:t>5</a:t>
            </a:fld>
            <a:endParaRPr lang="cs-CZ"/>
          </a:p>
        </p:txBody>
      </p:sp>
    </p:spTree>
    <p:extLst>
      <p:ext uri="{BB962C8B-B14F-4D97-AF65-F5344CB8AC3E}">
        <p14:creationId xmlns:p14="http://schemas.microsoft.com/office/powerpoint/2010/main" val="451999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baseline="0" dirty="0"/>
          </a:p>
        </p:txBody>
      </p:sp>
      <p:sp>
        <p:nvSpPr>
          <p:cNvPr id="4" name="Zástupný symbol pro číslo snímku 3"/>
          <p:cNvSpPr>
            <a:spLocks noGrp="1"/>
          </p:cNvSpPr>
          <p:nvPr>
            <p:ph type="sldNum" sz="quarter" idx="10"/>
          </p:nvPr>
        </p:nvSpPr>
        <p:spPr/>
        <p:txBody>
          <a:bodyPr/>
          <a:lstStyle/>
          <a:p>
            <a:fld id="{9DDCE5B7-0F6B-4F45-90F0-4AE212E27AA7}" type="slidenum">
              <a:rPr lang="cs-CZ" smtClean="0"/>
              <a:pPr/>
              <a:t>6</a:t>
            </a:fld>
            <a:endParaRPr lang="cs-CZ"/>
          </a:p>
        </p:txBody>
      </p:sp>
    </p:spTree>
    <p:extLst>
      <p:ext uri="{BB962C8B-B14F-4D97-AF65-F5344CB8AC3E}">
        <p14:creationId xmlns:p14="http://schemas.microsoft.com/office/powerpoint/2010/main" val="3543293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baseline="0" dirty="0"/>
          </a:p>
        </p:txBody>
      </p:sp>
      <p:sp>
        <p:nvSpPr>
          <p:cNvPr id="4" name="Zástupný symbol pro číslo snímku 3"/>
          <p:cNvSpPr>
            <a:spLocks noGrp="1"/>
          </p:cNvSpPr>
          <p:nvPr>
            <p:ph type="sldNum" sz="quarter" idx="10"/>
          </p:nvPr>
        </p:nvSpPr>
        <p:spPr/>
        <p:txBody>
          <a:bodyPr/>
          <a:lstStyle/>
          <a:p>
            <a:fld id="{9DDCE5B7-0F6B-4F45-90F0-4AE212E27AA7}" type="slidenum">
              <a:rPr lang="cs-CZ" smtClean="0"/>
              <a:pPr/>
              <a:t>7</a:t>
            </a:fld>
            <a:endParaRPr lang="cs-CZ"/>
          </a:p>
        </p:txBody>
      </p:sp>
    </p:spTree>
    <p:extLst>
      <p:ext uri="{BB962C8B-B14F-4D97-AF65-F5344CB8AC3E}">
        <p14:creationId xmlns:p14="http://schemas.microsoft.com/office/powerpoint/2010/main" val="3935353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baseline="0" dirty="0"/>
          </a:p>
        </p:txBody>
      </p:sp>
      <p:sp>
        <p:nvSpPr>
          <p:cNvPr id="4" name="Zástupný symbol pro číslo snímku 3"/>
          <p:cNvSpPr>
            <a:spLocks noGrp="1"/>
          </p:cNvSpPr>
          <p:nvPr>
            <p:ph type="sldNum" sz="quarter" idx="10"/>
          </p:nvPr>
        </p:nvSpPr>
        <p:spPr/>
        <p:txBody>
          <a:bodyPr/>
          <a:lstStyle/>
          <a:p>
            <a:fld id="{9DDCE5B7-0F6B-4F45-90F0-4AE212E27AA7}" type="slidenum">
              <a:rPr lang="cs-CZ" smtClean="0"/>
              <a:pPr/>
              <a:t>8</a:t>
            </a:fld>
            <a:endParaRPr lang="cs-CZ"/>
          </a:p>
        </p:txBody>
      </p:sp>
    </p:spTree>
    <p:extLst>
      <p:ext uri="{BB962C8B-B14F-4D97-AF65-F5344CB8AC3E}">
        <p14:creationId xmlns:p14="http://schemas.microsoft.com/office/powerpoint/2010/main" val="3470832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baseline="0" dirty="0"/>
          </a:p>
        </p:txBody>
      </p:sp>
      <p:sp>
        <p:nvSpPr>
          <p:cNvPr id="4" name="Zástupný symbol pro číslo snímku 3"/>
          <p:cNvSpPr>
            <a:spLocks noGrp="1"/>
          </p:cNvSpPr>
          <p:nvPr>
            <p:ph type="sldNum" sz="quarter" idx="10"/>
          </p:nvPr>
        </p:nvSpPr>
        <p:spPr/>
        <p:txBody>
          <a:bodyPr/>
          <a:lstStyle/>
          <a:p>
            <a:fld id="{9DDCE5B7-0F6B-4F45-90F0-4AE212E27AA7}" type="slidenum">
              <a:rPr lang="cs-CZ" smtClean="0"/>
              <a:pPr/>
              <a:t>9</a:t>
            </a:fld>
            <a:endParaRPr lang="cs-CZ"/>
          </a:p>
        </p:txBody>
      </p:sp>
    </p:spTree>
    <p:extLst>
      <p:ext uri="{BB962C8B-B14F-4D97-AF65-F5344CB8AC3E}">
        <p14:creationId xmlns:p14="http://schemas.microsoft.com/office/powerpoint/2010/main" val="1609523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r>
              <a:rPr lang="cs-CZ"/>
              <a:t>Měření vzdáleností na Zemi (Z0135c – cvičení 2)</a:t>
            </a:r>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6B94B7B-421D-4F17-AA63-0816C42E1741}" type="datetime1">
              <a:rPr lang="cs-CZ" smtClean="0"/>
              <a:t>06.04.2023</a:t>
            </a:fld>
            <a:endParaRPr lang="cs-CZ"/>
          </a:p>
        </p:txBody>
      </p:sp>
      <p:sp>
        <p:nvSpPr>
          <p:cNvPr id="5" name="Zástupný symbol pro zápatí 4"/>
          <p:cNvSpPr>
            <a:spLocks noGrp="1"/>
          </p:cNvSpPr>
          <p:nvPr>
            <p:ph type="ftr" sz="quarter" idx="11"/>
          </p:nvPr>
        </p:nvSpPr>
        <p:spPr/>
        <p:txBody>
          <a:bodyPr/>
          <a:lstStyle/>
          <a:p>
            <a:r>
              <a:rPr lang="cs-CZ"/>
              <a:t>Měření vzdáleností na Zemi (Z0135c – cvičení 2)</a:t>
            </a:r>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609600" y="274639"/>
            <a:ext cx="80264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CAECE15-644F-4701-97BB-4815478D369D}" type="datetime1">
              <a:rPr lang="cs-CZ" smtClean="0"/>
              <a:t>06.04.2023</a:t>
            </a:fld>
            <a:endParaRPr lang="cs-CZ"/>
          </a:p>
        </p:txBody>
      </p:sp>
      <p:sp>
        <p:nvSpPr>
          <p:cNvPr id="5" name="Zástupný symbol pro zápatí 4"/>
          <p:cNvSpPr>
            <a:spLocks noGrp="1"/>
          </p:cNvSpPr>
          <p:nvPr>
            <p:ph type="ftr" sz="quarter" idx="11"/>
          </p:nvPr>
        </p:nvSpPr>
        <p:spPr/>
        <p:txBody>
          <a:bodyPr/>
          <a:lstStyle/>
          <a:p>
            <a:r>
              <a:rPr lang="cs-CZ"/>
              <a:t>Měření vzdáleností na Zemi (Z0135c – cvičení 2)</a:t>
            </a:r>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72AC120-9F63-4018-A366-F4A279EC3E38}" type="datetime1">
              <a:rPr lang="cs-CZ" smtClean="0"/>
              <a:t>06.04.2023</a:t>
            </a:fld>
            <a:endParaRPr lang="cs-CZ"/>
          </a:p>
        </p:txBody>
      </p:sp>
      <p:sp>
        <p:nvSpPr>
          <p:cNvPr id="5" name="Zástupný symbol pro zápatí 4"/>
          <p:cNvSpPr>
            <a:spLocks noGrp="1"/>
          </p:cNvSpPr>
          <p:nvPr>
            <p:ph type="ftr" sz="quarter" idx="11"/>
          </p:nvPr>
        </p:nvSpPr>
        <p:spPr/>
        <p:txBody>
          <a:bodyPr/>
          <a:lstStyle/>
          <a:p>
            <a:r>
              <a:rPr lang="cs-CZ"/>
              <a:t>Měření vzdáleností na Zemi (Z0135c – cvičení 2)</a:t>
            </a:r>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A196462A-950D-433C-A865-0E62860D4A13}" type="datetime1">
              <a:rPr lang="cs-CZ" smtClean="0"/>
              <a:t>06.04.2023</a:t>
            </a:fld>
            <a:endParaRPr lang="cs-CZ"/>
          </a:p>
        </p:txBody>
      </p:sp>
      <p:sp>
        <p:nvSpPr>
          <p:cNvPr id="5" name="Zástupný symbol pro zápatí 4"/>
          <p:cNvSpPr>
            <a:spLocks noGrp="1"/>
          </p:cNvSpPr>
          <p:nvPr>
            <p:ph type="ftr" sz="quarter" idx="11"/>
          </p:nvPr>
        </p:nvSpPr>
        <p:spPr/>
        <p:txBody>
          <a:bodyPr/>
          <a:lstStyle/>
          <a:p>
            <a:r>
              <a:rPr lang="cs-CZ"/>
              <a:t>Měření vzdáleností na Zemi (Z0135c – cvičení 2)</a:t>
            </a:r>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740C5025-186D-4A9C-976F-4D905BB530B3}" type="datetime1">
              <a:rPr lang="cs-CZ" smtClean="0"/>
              <a:t>06.04.2023</a:t>
            </a:fld>
            <a:endParaRPr lang="cs-CZ"/>
          </a:p>
        </p:txBody>
      </p:sp>
      <p:sp>
        <p:nvSpPr>
          <p:cNvPr id="6" name="Zástupný symbol pro zápatí 5"/>
          <p:cNvSpPr>
            <a:spLocks noGrp="1"/>
          </p:cNvSpPr>
          <p:nvPr>
            <p:ph type="ftr" sz="quarter" idx="11"/>
          </p:nvPr>
        </p:nvSpPr>
        <p:spPr/>
        <p:txBody>
          <a:bodyPr/>
          <a:lstStyle/>
          <a:p>
            <a:r>
              <a:rPr lang="cs-CZ"/>
              <a:t>Měření vzdáleností na Zemi (Z0135c – cvičení 2)</a:t>
            </a:r>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F4D4B2CC-65BB-4DCF-A07A-10E91CF6F8E6}" type="datetime1">
              <a:rPr lang="cs-CZ" smtClean="0"/>
              <a:t>06.04.2023</a:t>
            </a:fld>
            <a:endParaRPr lang="cs-CZ"/>
          </a:p>
        </p:txBody>
      </p:sp>
      <p:sp>
        <p:nvSpPr>
          <p:cNvPr id="8" name="Zástupný symbol pro zápatí 7"/>
          <p:cNvSpPr>
            <a:spLocks noGrp="1"/>
          </p:cNvSpPr>
          <p:nvPr>
            <p:ph type="ftr" sz="quarter" idx="11"/>
          </p:nvPr>
        </p:nvSpPr>
        <p:spPr/>
        <p:txBody>
          <a:bodyPr/>
          <a:lstStyle/>
          <a:p>
            <a:r>
              <a:rPr lang="cs-CZ"/>
              <a:t>Měření vzdáleností na Zemi (Z0135c – cvičení 2)</a:t>
            </a:r>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60CA76F1-3AAB-487A-915D-AAF07CBCE7FE}" type="datetime1">
              <a:rPr lang="cs-CZ" smtClean="0"/>
              <a:t>06.04.2023</a:t>
            </a:fld>
            <a:endParaRPr lang="cs-CZ"/>
          </a:p>
        </p:txBody>
      </p:sp>
      <p:sp>
        <p:nvSpPr>
          <p:cNvPr id="4" name="Zástupný symbol pro zápatí 3"/>
          <p:cNvSpPr>
            <a:spLocks noGrp="1"/>
          </p:cNvSpPr>
          <p:nvPr>
            <p:ph type="ftr" sz="quarter" idx="11"/>
          </p:nvPr>
        </p:nvSpPr>
        <p:spPr/>
        <p:txBody>
          <a:bodyPr/>
          <a:lstStyle/>
          <a:p>
            <a:r>
              <a:rPr lang="cs-CZ"/>
              <a:t>Měření vzdáleností na Zemi (Z0135c – cvičení 2)</a:t>
            </a:r>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5DC4F88-CB7D-4425-B41D-218709FF4D9B}" type="datetime1">
              <a:rPr lang="cs-CZ" smtClean="0"/>
              <a:t>06.04.2023</a:t>
            </a:fld>
            <a:endParaRPr lang="cs-CZ"/>
          </a:p>
        </p:txBody>
      </p:sp>
      <p:sp>
        <p:nvSpPr>
          <p:cNvPr id="3" name="Zástupný symbol pro zápatí 2"/>
          <p:cNvSpPr>
            <a:spLocks noGrp="1"/>
          </p:cNvSpPr>
          <p:nvPr>
            <p:ph type="ftr" sz="quarter" idx="11"/>
          </p:nvPr>
        </p:nvSpPr>
        <p:spPr/>
        <p:txBody>
          <a:bodyPr/>
          <a:lstStyle/>
          <a:p>
            <a:r>
              <a:rPr lang="cs-CZ"/>
              <a:t>Měření vzdáleností na Zemi (Z0135c – cvičení 2)</a:t>
            </a:r>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53E32D1F-B8FA-4537-8BC3-0692BA5D11D2}" type="datetime1">
              <a:rPr lang="cs-CZ" smtClean="0"/>
              <a:t>06.04.2023</a:t>
            </a:fld>
            <a:endParaRPr lang="cs-CZ"/>
          </a:p>
        </p:txBody>
      </p:sp>
      <p:sp>
        <p:nvSpPr>
          <p:cNvPr id="6" name="Zástupný symbol pro zápatí 5"/>
          <p:cNvSpPr>
            <a:spLocks noGrp="1"/>
          </p:cNvSpPr>
          <p:nvPr>
            <p:ph type="ftr" sz="quarter" idx="11"/>
          </p:nvPr>
        </p:nvSpPr>
        <p:spPr/>
        <p:txBody>
          <a:bodyPr/>
          <a:lstStyle/>
          <a:p>
            <a:r>
              <a:rPr lang="cs-CZ"/>
              <a:t>Měření vzdáleností na Zemi (Z0135c – cvičení 2)</a:t>
            </a:r>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44B7EE4D-ADA8-4ADC-85A7-618773BC9783}" type="datetime1">
              <a:rPr lang="cs-CZ" smtClean="0"/>
              <a:t>06.04.2023</a:t>
            </a:fld>
            <a:endParaRPr lang="cs-CZ"/>
          </a:p>
        </p:txBody>
      </p:sp>
      <p:sp>
        <p:nvSpPr>
          <p:cNvPr id="6" name="Zástupný symbol pro zápatí 5"/>
          <p:cNvSpPr>
            <a:spLocks noGrp="1"/>
          </p:cNvSpPr>
          <p:nvPr>
            <p:ph type="ftr" sz="quarter" idx="11"/>
          </p:nvPr>
        </p:nvSpPr>
        <p:spPr/>
        <p:txBody>
          <a:bodyPr/>
          <a:lstStyle/>
          <a:p>
            <a:r>
              <a:rPr lang="cs-CZ"/>
              <a:t>Měření vzdáleností na Zemi (Z0135c – cvičení 2)</a:t>
            </a:r>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2A1F2-98D9-4283-B5B7-77A79B9A1AC4}" type="datetime1">
              <a:rPr lang="cs-CZ" smtClean="0"/>
              <a:t>06.04.2023</a:t>
            </a:fld>
            <a:endParaRPr lang="cs-CZ"/>
          </a:p>
        </p:txBody>
      </p:sp>
      <p:sp>
        <p:nvSpPr>
          <p:cNvPr id="5" name="Zástupný symbol pro zápatí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a:t>Měření vzdáleností na Zemi (Z0135c – cvičení 2)</a:t>
            </a:r>
          </a:p>
        </p:txBody>
      </p:sp>
      <p:sp>
        <p:nvSpPr>
          <p:cNvPr id="6" name="Zástupný symbol pro číslo snímk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
        <p:nvSpPr>
          <p:cNvPr id="8" name="TextovéPole 7">
            <a:extLst>
              <a:ext uri="{FF2B5EF4-FFF2-40B4-BE49-F238E27FC236}">
                <a16:creationId xmlns:a16="http://schemas.microsoft.com/office/drawing/2014/main" id="{BB30240D-D0A4-4E0E-A40F-BCB4FEB29AEF}"/>
              </a:ext>
            </a:extLst>
          </p:cNvPr>
          <p:cNvSpPr txBox="1"/>
          <p:nvPr userDrawn="1"/>
        </p:nvSpPr>
        <p:spPr>
          <a:xfrm>
            <a:off x="383366" y="6417332"/>
            <a:ext cx="768085" cy="230832"/>
          </a:xfrm>
          <a:prstGeom prst="rect">
            <a:avLst/>
          </a:prstGeom>
          <a:noFill/>
        </p:spPr>
        <p:txBody>
          <a:bodyPr wrap="square" rtlCol="0">
            <a:spAutoFit/>
          </a:bodyPr>
          <a:lstStyle/>
          <a:p>
            <a:fld id="{64176DAB-FB26-491E-9ECB-280D86626CB2}" type="slidenum">
              <a:rPr lang="cs-CZ" sz="900" smtClean="0">
                <a:solidFill>
                  <a:srgbClr val="0000DC"/>
                </a:solidFill>
              </a:rPr>
              <a:t>‹#›</a:t>
            </a:fld>
            <a:r>
              <a:rPr lang="cs-CZ" sz="900" dirty="0">
                <a:solidFill>
                  <a:srgbClr val="0000DC"/>
                </a:solidFill>
              </a:rPr>
              <a:t>/13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geogr.sci.muni.cz/media/3496642/pokyny_bpdp_gu_2023.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czechglobe.cz/cs/o-globalni-zmen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ipcc.ch/report/ar6/wg1/figures/chapter-2/ccbox-2-1-figure-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ipcc.ch/report/ar6/wg1/figures/chapter-4/figure-4-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hmi.cz/historicka-data/pocasi/uzemni-teplot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is.muni.cz/auth/el/sci/jaro2023/Z2111/um/cviceni/cv6_Klimatologie_kraje-studenti.xlsx" TargetMode="External"/><Relationship Id="rId4" Type="http://schemas.openxmlformats.org/officeDocument/2006/relationships/hyperlink" Target="https://www.chmi.cz/historicka-data/pocasi/uzemni-srazk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4AA6C805-D43D-9246-8F45-F7D14F2D25C7}"/>
              </a:ext>
            </a:extLst>
          </p:cNvPr>
          <p:cNvSpPr txBox="1">
            <a:spLocks/>
          </p:cNvSpPr>
          <p:nvPr/>
        </p:nvSpPr>
        <p:spPr>
          <a:xfrm>
            <a:off x="347108" y="2312876"/>
            <a:ext cx="11509532" cy="2052936"/>
          </a:xfrm>
          <a:prstGeom prst="rect">
            <a:avLst/>
          </a:prstGeom>
        </p:spPr>
        <p:txBody>
          <a:bodyPr vert="horz" lIns="91440" tIns="45720" rIns="91440" bIns="45720" rtlCol="0" anchor="ctr">
            <a:normAutofit/>
          </a:bodyPr>
          <a:lstStyle/>
          <a:p>
            <a:pPr>
              <a:lnSpc>
                <a:spcPct val="120000"/>
              </a:lnSpc>
              <a:spcBef>
                <a:spcPct val="0"/>
              </a:spcBef>
              <a:defRPr/>
            </a:pPr>
            <a:r>
              <a:rPr lang="cs-CZ" sz="2600" b="1" dirty="0">
                <a:solidFill>
                  <a:srgbClr val="0000DC"/>
                </a:solidFill>
                <a:latin typeface="Arial" pitchFamily="34" charset="0"/>
                <a:ea typeface="+mj-ea"/>
                <a:cs typeface="Arial" pitchFamily="34" charset="0"/>
              </a:rPr>
              <a:t>Klimatologie – vyhodnocení územních teplot a srážek</a:t>
            </a:r>
          </a:p>
          <a:p>
            <a:pPr>
              <a:lnSpc>
                <a:spcPct val="120000"/>
              </a:lnSpc>
              <a:spcBef>
                <a:spcPct val="0"/>
              </a:spcBef>
              <a:defRPr/>
            </a:pPr>
            <a:r>
              <a:rPr lang="cs-CZ" sz="2400" dirty="0">
                <a:latin typeface="Arial" pitchFamily="34" charset="0"/>
                <a:ea typeface="+mj-ea"/>
                <a:cs typeface="Arial" pitchFamily="34" charset="0"/>
              </a:rPr>
              <a:t>Metody </a:t>
            </a:r>
            <a:r>
              <a:rPr lang="cs-CZ" sz="2400" dirty="0" err="1">
                <a:latin typeface="Arial" pitchFamily="34" charset="0"/>
                <a:ea typeface="+mj-ea"/>
                <a:cs typeface="Arial" pitchFamily="34" charset="0"/>
              </a:rPr>
              <a:t>fyzickogeografického</a:t>
            </a:r>
            <a:r>
              <a:rPr lang="cs-CZ" sz="2400" dirty="0">
                <a:latin typeface="Arial" pitchFamily="34" charset="0"/>
                <a:ea typeface="+mj-ea"/>
                <a:cs typeface="Arial" pitchFamily="34" charset="0"/>
              </a:rPr>
              <a:t> výzkumu (Z2111) - cvičení</a:t>
            </a:r>
          </a:p>
        </p:txBody>
      </p:sp>
      <p:sp>
        <p:nvSpPr>
          <p:cNvPr id="5" name="Podnadpis 2">
            <a:extLst>
              <a:ext uri="{FF2B5EF4-FFF2-40B4-BE49-F238E27FC236}">
                <a16:creationId xmlns:a16="http://schemas.microsoft.com/office/drawing/2014/main" id="{E41AC406-9E40-DE47-946B-D00D18C67F55}"/>
              </a:ext>
            </a:extLst>
          </p:cNvPr>
          <p:cNvSpPr>
            <a:spLocks noGrp="1"/>
          </p:cNvSpPr>
          <p:nvPr>
            <p:ph type="subTitle" idx="1"/>
          </p:nvPr>
        </p:nvSpPr>
        <p:spPr>
          <a:xfrm>
            <a:off x="347108" y="4386688"/>
            <a:ext cx="8521200" cy="1166548"/>
          </a:xfrm>
        </p:spPr>
        <p:txBody>
          <a:bodyPr>
            <a:normAutofit/>
          </a:bodyPr>
          <a:lstStyle/>
          <a:p>
            <a:pPr algn="l">
              <a:lnSpc>
                <a:spcPct val="120000"/>
              </a:lnSpc>
            </a:pPr>
            <a:r>
              <a:rPr lang="cs-CZ" sz="1800" dirty="0">
                <a:solidFill>
                  <a:schemeClr val="tx1"/>
                </a:solidFill>
                <a:latin typeface="Arial" pitchFamily="34" charset="0"/>
                <a:cs typeface="Arial" pitchFamily="34" charset="0"/>
              </a:rPr>
              <a:t>Martin Kadlec, Simona Szymszová</a:t>
            </a:r>
          </a:p>
          <a:p>
            <a:pPr algn="l">
              <a:lnSpc>
                <a:spcPct val="120000"/>
              </a:lnSpc>
            </a:pPr>
            <a:r>
              <a:rPr lang="cs-CZ" sz="1200" dirty="0">
                <a:solidFill>
                  <a:schemeClr val="bg1">
                    <a:lumMod val="50000"/>
                  </a:schemeClr>
                </a:solidFill>
                <a:latin typeface="Arial" pitchFamily="34" charset="0"/>
                <a:cs typeface="Arial" pitchFamily="34" charset="0"/>
              </a:rPr>
              <a:t>(upraveno podle předchozích let)</a:t>
            </a:r>
          </a:p>
        </p:txBody>
      </p:sp>
      <p:pic>
        <p:nvPicPr>
          <p:cNvPr id="1026" name="Picture 2" descr="C:\Users\Martin\Documents\A_ŠKOLA\_02_Magisterské studium\_Diplomová práce\4_Obhajoba\geografust-lg-cze-rgb.png"/>
          <p:cNvPicPr>
            <a:picLocks noChangeAspect="1" noChangeArrowheads="1"/>
          </p:cNvPicPr>
          <p:nvPr/>
        </p:nvPicPr>
        <p:blipFill>
          <a:blip r:embed="rId3" cstate="print"/>
          <a:srcRect/>
          <a:stretch>
            <a:fillRect/>
          </a:stretch>
        </p:blipFill>
        <p:spPr bwMode="auto">
          <a:xfrm>
            <a:off x="191344" y="188641"/>
            <a:ext cx="2463800" cy="1049337"/>
          </a:xfrm>
          <a:prstGeom prst="rect">
            <a:avLst/>
          </a:prstGeom>
          <a:noFill/>
        </p:spPr>
      </p:pic>
      <p:sp>
        <p:nvSpPr>
          <p:cNvPr id="2" name="Obdélník 1">
            <a:extLst>
              <a:ext uri="{FF2B5EF4-FFF2-40B4-BE49-F238E27FC236}">
                <a16:creationId xmlns:a16="http://schemas.microsoft.com/office/drawing/2014/main" id="{A21E301D-D640-48F7-9AF6-E49AA567C589}"/>
              </a:ext>
            </a:extLst>
          </p:cNvPr>
          <p:cNvSpPr/>
          <p:nvPr/>
        </p:nvSpPr>
        <p:spPr>
          <a:xfrm>
            <a:off x="407368" y="6345324"/>
            <a:ext cx="456699" cy="324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a:extLst>
              <a:ext uri="{FF2B5EF4-FFF2-40B4-BE49-F238E27FC236}">
                <a16:creationId xmlns:a16="http://schemas.microsoft.com/office/drawing/2014/main" id="{E7B17FAF-947A-4F5E-95D5-00C38437D07E}"/>
              </a:ext>
            </a:extLst>
          </p:cNvPr>
          <p:cNvSpPr txBox="1"/>
          <p:nvPr/>
        </p:nvSpPr>
        <p:spPr>
          <a:xfrm>
            <a:off x="351606" y="224644"/>
            <a:ext cx="7313412" cy="400110"/>
          </a:xfrm>
          <a:prstGeom prst="rect">
            <a:avLst/>
          </a:prstGeom>
          <a:noFill/>
        </p:spPr>
        <p:txBody>
          <a:bodyPr wrap="none" rtlCol="0">
            <a:spAutoFit/>
          </a:bodyPr>
          <a:lstStyle/>
          <a:p>
            <a:r>
              <a:rPr lang="cs-CZ" sz="2000" b="1" dirty="0" err="1">
                <a:solidFill>
                  <a:srgbClr val="0000DC"/>
                </a:solidFill>
                <a:latin typeface="Arial" pitchFamily="34" charset="0"/>
                <a:cs typeface="Arial" pitchFamily="34" charset="0"/>
              </a:rPr>
              <a:t>cv</a:t>
            </a:r>
            <a:r>
              <a:rPr lang="cs-CZ" sz="2000" b="1" dirty="0">
                <a:solidFill>
                  <a:srgbClr val="0000DC"/>
                </a:solidFill>
                <a:latin typeface="Arial" pitchFamily="34" charset="0"/>
                <a:cs typeface="Arial" pitchFamily="34" charset="0"/>
              </a:rPr>
              <a:t>. 6 Klimatologie – vyhodnocení územních teplot a srážek</a:t>
            </a:r>
          </a:p>
        </p:txBody>
      </p:sp>
      <p:sp>
        <p:nvSpPr>
          <p:cNvPr id="5" name="TextovéPole 4">
            <a:extLst>
              <a:ext uri="{FF2B5EF4-FFF2-40B4-BE49-F238E27FC236}">
                <a16:creationId xmlns:a16="http://schemas.microsoft.com/office/drawing/2014/main" id="{17B4207F-44E6-ADBC-537D-3963754530AE}"/>
              </a:ext>
            </a:extLst>
          </p:cNvPr>
          <p:cNvSpPr txBox="1"/>
          <p:nvPr/>
        </p:nvSpPr>
        <p:spPr>
          <a:xfrm>
            <a:off x="351606" y="5445224"/>
            <a:ext cx="11494947" cy="623312"/>
          </a:xfrm>
          <a:prstGeom prst="rect">
            <a:avLst/>
          </a:prstGeom>
          <a:solidFill>
            <a:srgbClr val="FFFF00">
              <a:alpha val="20000"/>
            </a:srgbClr>
          </a:solidFill>
          <a:ln w="19050">
            <a:solidFill>
              <a:srgbClr val="FFFF00"/>
            </a:solidFill>
          </a:ln>
        </p:spPr>
        <p:txBody>
          <a:bodyPr wrap="square" rtlCol="0">
            <a:spAutoFit/>
          </a:bodyPr>
          <a:lstStyle/>
          <a:p>
            <a:pPr>
              <a:lnSpc>
                <a:spcPct val="130000"/>
              </a:lnSpc>
            </a:pPr>
            <a:r>
              <a:rPr lang="cs-CZ" sz="1400" b="1" dirty="0">
                <a:solidFill>
                  <a:srgbClr val="00B050"/>
                </a:solidFill>
                <a:latin typeface="Arial" pitchFamily="34" charset="0"/>
                <a:cs typeface="Arial" pitchFamily="34" charset="0"/>
                <a:sym typeface="Wingdings" panose="05000000000000000000" pitchFamily="2" charset="2"/>
              </a:rPr>
              <a:t>TIP1:</a:t>
            </a:r>
            <a:r>
              <a:rPr lang="cs-CZ" sz="1400" b="1" dirty="0">
                <a:latin typeface="Arial" pitchFamily="34" charset="0"/>
                <a:cs typeface="Arial" pitchFamily="34" charset="0"/>
                <a:sym typeface="Wingdings" panose="05000000000000000000" pitchFamily="2" charset="2"/>
              </a:rPr>
              <a:t> </a:t>
            </a:r>
            <a:r>
              <a:rPr lang="cs-CZ" sz="1400" dirty="0">
                <a:latin typeface="Arial" pitchFamily="34" charset="0"/>
                <a:cs typeface="Arial" pitchFamily="34" charset="0"/>
                <a:sym typeface="Wingdings" panose="05000000000000000000" pitchFamily="2" charset="2"/>
              </a:rPr>
              <a:t>když upravíte osy grafu tak, aby bylo jejich rozpětí přiměřené pro dané hodnoty, vznikne vám mnohem čitelnější a hezčí graf</a:t>
            </a:r>
          </a:p>
          <a:p>
            <a:pPr>
              <a:lnSpc>
                <a:spcPct val="130000"/>
              </a:lnSpc>
            </a:pPr>
            <a:r>
              <a:rPr lang="cs-CZ" sz="1400" b="1" dirty="0">
                <a:solidFill>
                  <a:srgbClr val="00B050"/>
                </a:solidFill>
                <a:latin typeface="Arial" pitchFamily="34" charset="0"/>
                <a:cs typeface="Arial" pitchFamily="34" charset="0"/>
                <a:sym typeface="Wingdings" panose="05000000000000000000" pitchFamily="2" charset="2"/>
              </a:rPr>
              <a:t>TIP2: </a:t>
            </a:r>
            <a:r>
              <a:rPr lang="cs-CZ" sz="1400" dirty="0">
                <a:latin typeface="Arial" pitchFamily="34" charset="0"/>
                <a:cs typeface="Arial" pitchFamily="34" charset="0"/>
                <a:sym typeface="Wingdings" panose="05000000000000000000" pitchFamily="2" charset="2"/>
              </a:rPr>
              <a:t>když graf uložíte jako obrázek, máte jistotu, že už ve Wordu není provázaný s Excelem (už se vám tak nemůže „samovolně“ měnit)</a:t>
            </a:r>
          </a:p>
        </p:txBody>
      </p:sp>
      <p:sp>
        <p:nvSpPr>
          <p:cNvPr id="2" name="Zástupný symbol pro zápatí 5">
            <a:extLst>
              <a:ext uri="{FF2B5EF4-FFF2-40B4-BE49-F238E27FC236}">
                <a16:creationId xmlns:a16="http://schemas.microsoft.com/office/drawing/2014/main" id="{68354410-B5FE-97EC-62B6-AA5E9062FC86}"/>
              </a:ext>
            </a:extLst>
          </p:cNvPr>
          <p:cNvSpPr>
            <a:spLocks noGrp="1"/>
          </p:cNvSpPr>
          <p:nvPr>
            <p:ph type="ftr" sz="quarter" idx="11"/>
          </p:nvPr>
        </p:nvSpPr>
        <p:spPr>
          <a:xfrm>
            <a:off x="1047800" y="6356351"/>
            <a:ext cx="5660268" cy="365125"/>
          </a:xfrm>
        </p:spPr>
        <p:txBody>
          <a:bodyPr/>
          <a:lstStyle/>
          <a:p>
            <a:pPr algn="l">
              <a:lnSpc>
                <a:spcPct val="120000"/>
              </a:lnSpc>
              <a:spcBef>
                <a:spcPct val="0"/>
              </a:spcBef>
              <a:defRPr/>
            </a:pPr>
            <a:r>
              <a:rPr lang="cs-CZ" sz="900" dirty="0">
                <a:solidFill>
                  <a:srgbClr val="0000DC"/>
                </a:solidFill>
                <a:latin typeface="Arial" pitchFamily="34" charset="0"/>
                <a:ea typeface="+mj-ea"/>
                <a:cs typeface="Arial" pitchFamily="34" charset="0"/>
              </a:rPr>
              <a:t>Metody </a:t>
            </a:r>
            <a:r>
              <a:rPr lang="cs-CZ" sz="900" dirty="0" err="1">
                <a:solidFill>
                  <a:srgbClr val="0000DC"/>
                </a:solidFill>
                <a:latin typeface="Arial" pitchFamily="34" charset="0"/>
                <a:ea typeface="+mj-ea"/>
                <a:cs typeface="Arial" pitchFamily="34" charset="0"/>
              </a:rPr>
              <a:t>fyzickogeografického</a:t>
            </a:r>
            <a:r>
              <a:rPr lang="cs-CZ" sz="900" dirty="0">
                <a:solidFill>
                  <a:srgbClr val="0000DC"/>
                </a:solidFill>
                <a:latin typeface="Arial" pitchFamily="34" charset="0"/>
                <a:ea typeface="+mj-ea"/>
                <a:cs typeface="Arial" pitchFamily="34" charset="0"/>
              </a:rPr>
              <a:t> výzkumu (Z2111) – Klimatologie</a:t>
            </a:r>
          </a:p>
        </p:txBody>
      </p:sp>
      <p:pic>
        <p:nvPicPr>
          <p:cNvPr id="3" name="Picture 2" descr="C:\Users\Martin\Documents\A_ŠKOLA\_02_Magisterské studium\_Diplomová práce\4_Obhajoba\geografust-lg-cze-rgb.png">
            <a:extLst>
              <a:ext uri="{FF2B5EF4-FFF2-40B4-BE49-F238E27FC236}">
                <a16:creationId xmlns:a16="http://schemas.microsoft.com/office/drawing/2014/main" id="{083E6796-243C-0DD3-8065-D57F6A97CAF2}"/>
              </a:ext>
            </a:extLst>
          </p:cNvPr>
          <p:cNvPicPr>
            <a:picLocks noChangeAspect="1" noChangeArrowheads="1"/>
          </p:cNvPicPr>
          <p:nvPr/>
        </p:nvPicPr>
        <p:blipFill>
          <a:blip r:embed="rId3" cstate="print"/>
          <a:srcRect/>
          <a:stretch>
            <a:fillRect/>
          </a:stretch>
        </p:blipFill>
        <p:spPr bwMode="auto">
          <a:xfrm>
            <a:off x="10613403" y="6118566"/>
            <a:ext cx="1387253" cy="589193"/>
          </a:xfrm>
          <a:prstGeom prst="rect">
            <a:avLst/>
          </a:prstGeom>
          <a:noFill/>
        </p:spPr>
      </p:pic>
      <p:sp>
        <p:nvSpPr>
          <p:cNvPr id="4" name="TextovéPole 3">
            <a:extLst>
              <a:ext uri="{FF2B5EF4-FFF2-40B4-BE49-F238E27FC236}">
                <a16:creationId xmlns:a16="http://schemas.microsoft.com/office/drawing/2014/main" id="{73BEE5D0-C0A7-176F-2D21-43A36CBB588F}"/>
              </a:ext>
            </a:extLst>
          </p:cNvPr>
          <p:cNvSpPr txBox="1"/>
          <p:nvPr/>
        </p:nvSpPr>
        <p:spPr>
          <a:xfrm>
            <a:off x="351606" y="800708"/>
            <a:ext cx="11494947" cy="623312"/>
          </a:xfrm>
          <a:prstGeom prst="rect">
            <a:avLst/>
          </a:prstGeom>
          <a:noFill/>
        </p:spPr>
        <p:txBody>
          <a:bodyPr wrap="square" rtlCol="0">
            <a:spAutoFit/>
          </a:bodyPr>
          <a:lstStyle/>
          <a:p>
            <a:pPr>
              <a:lnSpc>
                <a:spcPct val="130000"/>
              </a:lnSpc>
            </a:pPr>
            <a:r>
              <a:rPr lang="cs-CZ" sz="1400" dirty="0">
                <a:latin typeface="Arial" pitchFamily="34" charset="0"/>
                <a:cs typeface="Arial" pitchFamily="34" charset="0"/>
              </a:rPr>
              <a:t>následně zaneste hodnoty pro obě normálová období do grafu, jejich rozdíl také, ale do samostatného, vše vhodně upravte a okomentujte, speciální graf pak bude ukazovat vzájemný vztah normálových období (</a:t>
            </a:r>
            <a:r>
              <a:rPr lang="cs-CZ" sz="1400" b="1" dirty="0">
                <a:latin typeface="Arial" pitchFamily="34" charset="0"/>
                <a:cs typeface="Arial" pitchFamily="34" charset="0"/>
              </a:rPr>
              <a:t>korelaci + koeficient determinace</a:t>
            </a:r>
            <a:r>
              <a:rPr lang="cs-CZ" sz="1400" dirty="0">
                <a:latin typeface="Arial" pitchFamily="34" charset="0"/>
                <a:cs typeface="Arial" pitchFamily="34" charset="0"/>
              </a:rPr>
              <a:t>, oč jde viz dále)</a:t>
            </a:r>
          </a:p>
        </p:txBody>
      </p:sp>
      <p:pic>
        <p:nvPicPr>
          <p:cNvPr id="7" name="Obrázek 6">
            <a:extLst>
              <a:ext uri="{FF2B5EF4-FFF2-40B4-BE49-F238E27FC236}">
                <a16:creationId xmlns:a16="http://schemas.microsoft.com/office/drawing/2014/main" id="{7E30FB3A-A122-6117-428A-7C13435ED91E}"/>
              </a:ext>
            </a:extLst>
          </p:cNvPr>
          <p:cNvPicPr>
            <a:picLocks noChangeAspect="1"/>
          </p:cNvPicPr>
          <p:nvPr/>
        </p:nvPicPr>
        <p:blipFill>
          <a:blip r:embed="rId4"/>
          <a:stretch>
            <a:fillRect/>
          </a:stretch>
        </p:blipFill>
        <p:spPr>
          <a:xfrm>
            <a:off x="351606" y="1808820"/>
            <a:ext cx="3939881" cy="2758679"/>
          </a:xfrm>
          <a:prstGeom prst="rect">
            <a:avLst/>
          </a:prstGeom>
        </p:spPr>
      </p:pic>
      <p:pic>
        <p:nvPicPr>
          <p:cNvPr id="10" name="Obrázek 9">
            <a:extLst>
              <a:ext uri="{FF2B5EF4-FFF2-40B4-BE49-F238E27FC236}">
                <a16:creationId xmlns:a16="http://schemas.microsoft.com/office/drawing/2014/main" id="{EF830CF3-4C5F-99A9-5672-568F948CAA71}"/>
              </a:ext>
            </a:extLst>
          </p:cNvPr>
          <p:cNvPicPr>
            <a:picLocks noChangeAspect="1"/>
          </p:cNvPicPr>
          <p:nvPr/>
        </p:nvPicPr>
        <p:blipFill>
          <a:blip r:embed="rId5"/>
          <a:stretch>
            <a:fillRect/>
          </a:stretch>
        </p:blipFill>
        <p:spPr>
          <a:xfrm>
            <a:off x="4291487" y="1872786"/>
            <a:ext cx="3741744" cy="2682472"/>
          </a:xfrm>
          <a:prstGeom prst="rect">
            <a:avLst/>
          </a:prstGeom>
        </p:spPr>
      </p:pic>
      <p:pic>
        <p:nvPicPr>
          <p:cNvPr id="13" name="Obrázek 12">
            <a:extLst>
              <a:ext uri="{FF2B5EF4-FFF2-40B4-BE49-F238E27FC236}">
                <a16:creationId xmlns:a16="http://schemas.microsoft.com/office/drawing/2014/main" id="{21AE87FB-6EC5-8C8F-29AF-4AAB2ED177A9}"/>
              </a:ext>
            </a:extLst>
          </p:cNvPr>
          <p:cNvPicPr>
            <a:picLocks noChangeAspect="1"/>
          </p:cNvPicPr>
          <p:nvPr/>
        </p:nvPicPr>
        <p:blipFill>
          <a:blip r:embed="rId6"/>
          <a:stretch>
            <a:fillRect/>
          </a:stretch>
        </p:blipFill>
        <p:spPr>
          <a:xfrm>
            <a:off x="8068167" y="1846923"/>
            <a:ext cx="3772227" cy="2682472"/>
          </a:xfrm>
          <a:prstGeom prst="rect">
            <a:avLst/>
          </a:prstGeom>
        </p:spPr>
      </p:pic>
    </p:spTree>
    <p:extLst>
      <p:ext uri="{BB962C8B-B14F-4D97-AF65-F5344CB8AC3E}">
        <p14:creationId xmlns:p14="http://schemas.microsoft.com/office/powerpoint/2010/main" val="3284266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a:extLst>
              <a:ext uri="{FF2B5EF4-FFF2-40B4-BE49-F238E27FC236}">
                <a16:creationId xmlns:a16="http://schemas.microsoft.com/office/drawing/2014/main" id="{E7B17FAF-947A-4F5E-95D5-00C38437D07E}"/>
              </a:ext>
            </a:extLst>
          </p:cNvPr>
          <p:cNvSpPr txBox="1"/>
          <p:nvPr/>
        </p:nvSpPr>
        <p:spPr>
          <a:xfrm>
            <a:off x="351606" y="224644"/>
            <a:ext cx="7313412" cy="400110"/>
          </a:xfrm>
          <a:prstGeom prst="rect">
            <a:avLst/>
          </a:prstGeom>
          <a:noFill/>
        </p:spPr>
        <p:txBody>
          <a:bodyPr wrap="none" rtlCol="0">
            <a:spAutoFit/>
          </a:bodyPr>
          <a:lstStyle/>
          <a:p>
            <a:r>
              <a:rPr lang="cs-CZ" sz="2000" b="1" dirty="0" err="1">
                <a:solidFill>
                  <a:srgbClr val="0000DC"/>
                </a:solidFill>
                <a:latin typeface="Arial" pitchFamily="34" charset="0"/>
                <a:cs typeface="Arial" pitchFamily="34" charset="0"/>
              </a:rPr>
              <a:t>cv</a:t>
            </a:r>
            <a:r>
              <a:rPr lang="cs-CZ" sz="2000" b="1" dirty="0">
                <a:solidFill>
                  <a:srgbClr val="0000DC"/>
                </a:solidFill>
                <a:latin typeface="Arial" pitchFamily="34" charset="0"/>
                <a:cs typeface="Arial" pitchFamily="34" charset="0"/>
              </a:rPr>
              <a:t>. 6 Klimatologie – vyhodnocení územních teplot a srážek</a:t>
            </a:r>
          </a:p>
        </p:txBody>
      </p:sp>
      <p:sp>
        <p:nvSpPr>
          <p:cNvPr id="5" name="TextovéPole 4">
            <a:extLst>
              <a:ext uri="{FF2B5EF4-FFF2-40B4-BE49-F238E27FC236}">
                <a16:creationId xmlns:a16="http://schemas.microsoft.com/office/drawing/2014/main" id="{17B4207F-44E6-ADBC-537D-3963754530AE}"/>
              </a:ext>
            </a:extLst>
          </p:cNvPr>
          <p:cNvSpPr txBox="1"/>
          <p:nvPr/>
        </p:nvSpPr>
        <p:spPr>
          <a:xfrm>
            <a:off x="351606" y="5714057"/>
            <a:ext cx="11494947" cy="343235"/>
          </a:xfrm>
          <a:prstGeom prst="rect">
            <a:avLst/>
          </a:prstGeom>
          <a:solidFill>
            <a:srgbClr val="FFFF00">
              <a:alpha val="20000"/>
            </a:srgbClr>
          </a:solidFill>
          <a:ln w="19050">
            <a:solidFill>
              <a:srgbClr val="FFFF00"/>
            </a:solidFill>
          </a:ln>
        </p:spPr>
        <p:txBody>
          <a:bodyPr wrap="square" rtlCol="0">
            <a:spAutoFit/>
          </a:bodyPr>
          <a:lstStyle/>
          <a:p>
            <a:pPr>
              <a:lnSpc>
                <a:spcPct val="130000"/>
              </a:lnSpc>
            </a:pPr>
            <a:r>
              <a:rPr lang="cs-CZ" sz="1400" b="1" dirty="0">
                <a:solidFill>
                  <a:srgbClr val="00B050"/>
                </a:solidFill>
                <a:latin typeface="Arial" pitchFamily="34" charset="0"/>
                <a:cs typeface="Arial" pitchFamily="34" charset="0"/>
                <a:sym typeface="Wingdings" panose="05000000000000000000" pitchFamily="2" charset="2"/>
              </a:rPr>
              <a:t>TIP:</a:t>
            </a:r>
            <a:r>
              <a:rPr lang="cs-CZ" sz="1400" b="1" dirty="0">
                <a:latin typeface="Arial" pitchFamily="34" charset="0"/>
                <a:cs typeface="Arial" pitchFamily="34" charset="0"/>
                <a:sym typeface="Wingdings" panose="05000000000000000000" pitchFamily="2" charset="2"/>
              </a:rPr>
              <a:t> </a:t>
            </a:r>
            <a:r>
              <a:rPr lang="cs-CZ" sz="1400" dirty="0">
                <a:latin typeface="Arial" pitchFamily="34" charset="0"/>
                <a:cs typeface="Arial" pitchFamily="34" charset="0"/>
                <a:sym typeface="Wingdings" panose="05000000000000000000" pitchFamily="2" charset="2"/>
              </a:rPr>
              <a:t>chcete-li mít v grafu rozdílu hodnoty nad nulou jinou barvou, než hodnoty pod nulou, využijte funkci „</a:t>
            </a:r>
            <a:r>
              <a:rPr lang="cs-CZ" sz="1400" i="1" dirty="0">
                <a:latin typeface="Arial" pitchFamily="34" charset="0"/>
                <a:cs typeface="Arial" pitchFamily="34" charset="0"/>
                <a:sym typeface="Wingdings" panose="05000000000000000000" pitchFamily="2" charset="2"/>
              </a:rPr>
              <a:t>kombinovaný graf“</a:t>
            </a:r>
            <a:endParaRPr lang="cs-CZ" sz="1400" dirty="0">
              <a:latin typeface="Arial" pitchFamily="34" charset="0"/>
              <a:cs typeface="Arial" pitchFamily="34" charset="0"/>
              <a:sym typeface="Wingdings" panose="05000000000000000000" pitchFamily="2" charset="2"/>
            </a:endParaRPr>
          </a:p>
        </p:txBody>
      </p:sp>
      <p:sp>
        <p:nvSpPr>
          <p:cNvPr id="2" name="Zástupný symbol pro zápatí 5">
            <a:extLst>
              <a:ext uri="{FF2B5EF4-FFF2-40B4-BE49-F238E27FC236}">
                <a16:creationId xmlns:a16="http://schemas.microsoft.com/office/drawing/2014/main" id="{68354410-B5FE-97EC-62B6-AA5E9062FC86}"/>
              </a:ext>
            </a:extLst>
          </p:cNvPr>
          <p:cNvSpPr>
            <a:spLocks noGrp="1"/>
          </p:cNvSpPr>
          <p:nvPr>
            <p:ph type="ftr" sz="quarter" idx="11"/>
          </p:nvPr>
        </p:nvSpPr>
        <p:spPr>
          <a:xfrm>
            <a:off x="1047800" y="6356351"/>
            <a:ext cx="5660268" cy="365125"/>
          </a:xfrm>
        </p:spPr>
        <p:txBody>
          <a:bodyPr/>
          <a:lstStyle/>
          <a:p>
            <a:pPr algn="l">
              <a:lnSpc>
                <a:spcPct val="120000"/>
              </a:lnSpc>
              <a:spcBef>
                <a:spcPct val="0"/>
              </a:spcBef>
              <a:defRPr/>
            </a:pPr>
            <a:r>
              <a:rPr lang="cs-CZ" sz="900" dirty="0">
                <a:solidFill>
                  <a:srgbClr val="0000DC"/>
                </a:solidFill>
                <a:latin typeface="Arial" pitchFamily="34" charset="0"/>
                <a:ea typeface="+mj-ea"/>
                <a:cs typeface="Arial" pitchFamily="34" charset="0"/>
              </a:rPr>
              <a:t>Metody </a:t>
            </a:r>
            <a:r>
              <a:rPr lang="cs-CZ" sz="900" dirty="0" err="1">
                <a:solidFill>
                  <a:srgbClr val="0000DC"/>
                </a:solidFill>
                <a:latin typeface="Arial" pitchFamily="34" charset="0"/>
                <a:ea typeface="+mj-ea"/>
                <a:cs typeface="Arial" pitchFamily="34" charset="0"/>
              </a:rPr>
              <a:t>fyzickogeografického</a:t>
            </a:r>
            <a:r>
              <a:rPr lang="cs-CZ" sz="900" dirty="0">
                <a:solidFill>
                  <a:srgbClr val="0000DC"/>
                </a:solidFill>
                <a:latin typeface="Arial" pitchFamily="34" charset="0"/>
                <a:ea typeface="+mj-ea"/>
                <a:cs typeface="Arial" pitchFamily="34" charset="0"/>
              </a:rPr>
              <a:t> výzkumu (Z2111) – Klimatologie</a:t>
            </a:r>
          </a:p>
        </p:txBody>
      </p:sp>
      <p:pic>
        <p:nvPicPr>
          <p:cNvPr id="3" name="Picture 2" descr="C:\Users\Martin\Documents\A_ŠKOLA\_02_Magisterské studium\_Diplomová práce\4_Obhajoba\geografust-lg-cze-rgb.png">
            <a:extLst>
              <a:ext uri="{FF2B5EF4-FFF2-40B4-BE49-F238E27FC236}">
                <a16:creationId xmlns:a16="http://schemas.microsoft.com/office/drawing/2014/main" id="{083E6796-243C-0DD3-8065-D57F6A97CAF2}"/>
              </a:ext>
            </a:extLst>
          </p:cNvPr>
          <p:cNvPicPr>
            <a:picLocks noChangeAspect="1" noChangeArrowheads="1"/>
          </p:cNvPicPr>
          <p:nvPr/>
        </p:nvPicPr>
        <p:blipFill>
          <a:blip r:embed="rId3" cstate="print"/>
          <a:srcRect/>
          <a:stretch>
            <a:fillRect/>
          </a:stretch>
        </p:blipFill>
        <p:spPr bwMode="auto">
          <a:xfrm>
            <a:off x="10613403" y="6118566"/>
            <a:ext cx="1387253" cy="589193"/>
          </a:xfrm>
          <a:prstGeom prst="rect">
            <a:avLst/>
          </a:prstGeom>
          <a:noFill/>
        </p:spPr>
      </p:pic>
      <p:sp>
        <p:nvSpPr>
          <p:cNvPr id="4" name="TextovéPole 3">
            <a:extLst>
              <a:ext uri="{FF2B5EF4-FFF2-40B4-BE49-F238E27FC236}">
                <a16:creationId xmlns:a16="http://schemas.microsoft.com/office/drawing/2014/main" id="{73BEE5D0-C0A7-176F-2D21-43A36CBB588F}"/>
              </a:ext>
            </a:extLst>
          </p:cNvPr>
          <p:cNvSpPr txBox="1"/>
          <p:nvPr/>
        </p:nvSpPr>
        <p:spPr>
          <a:xfrm>
            <a:off x="351606" y="800708"/>
            <a:ext cx="11494947" cy="623312"/>
          </a:xfrm>
          <a:prstGeom prst="rect">
            <a:avLst/>
          </a:prstGeom>
          <a:noFill/>
        </p:spPr>
        <p:txBody>
          <a:bodyPr wrap="square" rtlCol="0">
            <a:spAutoFit/>
          </a:bodyPr>
          <a:lstStyle/>
          <a:p>
            <a:pPr>
              <a:lnSpc>
                <a:spcPct val="130000"/>
              </a:lnSpc>
            </a:pPr>
            <a:r>
              <a:rPr lang="cs-CZ" sz="1400" dirty="0">
                <a:latin typeface="Arial" pitchFamily="34" charset="0"/>
                <a:cs typeface="Arial" pitchFamily="34" charset="0"/>
              </a:rPr>
              <a:t>následně zaneste hodnoty pro obě normálová období do grafu, jejich rozdíl také, ale do samostatného, vše vhodně upravte a okomentujte, speciální graf pak bude ukazovat vzájemný vztah normálových období (</a:t>
            </a:r>
            <a:r>
              <a:rPr lang="cs-CZ" sz="1400" b="1" dirty="0">
                <a:latin typeface="Arial" pitchFamily="34" charset="0"/>
                <a:cs typeface="Arial" pitchFamily="34" charset="0"/>
              </a:rPr>
              <a:t>korelaci + koeficient determinace</a:t>
            </a:r>
            <a:r>
              <a:rPr lang="cs-CZ" sz="1400" dirty="0">
                <a:latin typeface="Arial" pitchFamily="34" charset="0"/>
                <a:cs typeface="Arial" pitchFamily="34" charset="0"/>
              </a:rPr>
              <a:t>, oč jde viz dále)</a:t>
            </a:r>
          </a:p>
        </p:txBody>
      </p:sp>
      <p:pic>
        <p:nvPicPr>
          <p:cNvPr id="8" name="Obrázek 7">
            <a:extLst>
              <a:ext uri="{FF2B5EF4-FFF2-40B4-BE49-F238E27FC236}">
                <a16:creationId xmlns:a16="http://schemas.microsoft.com/office/drawing/2014/main" id="{7BFD5160-770F-6493-A4DD-C875DD7BF098}"/>
              </a:ext>
            </a:extLst>
          </p:cNvPr>
          <p:cNvPicPr>
            <a:picLocks noChangeAspect="1"/>
          </p:cNvPicPr>
          <p:nvPr/>
        </p:nvPicPr>
        <p:blipFill>
          <a:blip r:embed="rId4"/>
          <a:stretch>
            <a:fillRect/>
          </a:stretch>
        </p:blipFill>
        <p:spPr>
          <a:xfrm>
            <a:off x="351606" y="1952836"/>
            <a:ext cx="3810330" cy="2552921"/>
          </a:xfrm>
          <a:prstGeom prst="rect">
            <a:avLst/>
          </a:prstGeom>
        </p:spPr>
      </p:pic>
      <p:pic>
        <p:nvPicPr>
          <p:cNvPr id="11" name="Obrázek 10">
            <a:extLst>
              <a:ext uri="{FF2B5EF4-FFF2-40B4-BE49-F238E27FC236}">
                <a16:creationId xmlns:a16="http://schemas.microsoft.com/office/drawing/2014/main" id="{6693F528-AEB0-ECED-CA24-3A06155235E3}"/>
              </a:ext>
            </a:extLst>
          </p:cNvPr>
          <p:cNvPicPr>
            <a:picLocks noChangeAspect="1"/>
          </p:cNvPicPr>
          <p:nvPr/>
        </p:nvPicPr>
        <p:blipFill>
          <a:blip r:embed="rId5"/>
          <a:stretch>
            <a:fillRect/>
          </a:stretch>
        </p:blipFill>
        <p:spPr>
          <a:xfrm>
            <a:off x="4288322" y="1952836"/>
            <a:ext cx="3741744" cy="2552921"/>
          </a:xfrm>
          <a:prstGeom prst="rect">
            <a:avLst/>
          </a:prstGeom>
        </p:spPr>
      </p:pic>
      <p:pic>
        <p:nvPicPr>
          <p:cNvPr id="15" name="Obrázek 14">
            <a:extLst>
              <a:ext uri="{FF2B5EF4-FFF2-40B4-BE49-F238E27FC236}">
                <a16:creationId xmlns:a16="http://schemas.microsoft.com/office/drawing/2014/main" id="{0FD441C4-3442-0FE0-8ADF-D63334B9D66B}"/>
              </a:ext>
            </a:extLst>
          </p:cNvPr>
          <p:cNvPicPr>
            <a:picLocks noChangeAspect="1"/>
          </p:cNvPicPr>
          <p:nvPr/>
        </p:nvPicPr>
        <p:blipFill>
          <a:blip r:embed="rId6"/>
          <a:stretch>
            <a:fillRect/>
          </a:stretch>
        </p:blipFill>
        <p:spPr>
          <a:xfrm>
            <a:off x="8068167" y="1895680"/>
            <a:ext cx="3772227" cy="2667231"/>
          </a:xfrm>
          <a:prstGeom prst="rect">
            <a:avLst/>
          </a:prstGeom>
        </p:spPr>
      </p:pic>
    </p:spTree>
    <p:extLst>
      <p:ext uri="{BB962C8B-B14F-4D97-AF65-F5344CB8AC3E}">
        <p14:creationId xmlns:p14="http://schemas.microsoft.com/office/powerpoint/2010/main" val="3435124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a:extLst>
              <a:ext uri="{FF2B5EF4-FFF2-40B4-BE49-F238E27FC236}">
                <a16:creationId xmlns:a16="http://schemas.microsoft.com/office/drawing/2014/main" id="{E7B17FAF-947A-4F5E-95D5-00C38437D07E}"/>
              </a:ext>
            </a:extLst>
          </p:cNvPr>
          <p:cNvSpPr txBox="1"/>
          <p:nvPr/>
        </p:nvSpPr>
        <p:spPr>
          <a:xfrm>
            <a:off x="351606" y="224644"/>
            <a:ext cx="2731838" cy="400110"/>
          </a:xfrm>
          <a:prstGeom prst="rect">
            <a:avLst/>
          </a:prstGeom>
          <a:noFill/>
        </p:spPr>
        <p:txBody>
          <a:bodyPr wrap="none" rtlCol="0">
            <a:spAutoFit/>
          </a:bodyPr>
          <a:lstStyle/>
          <a:p>
            <a:r>
              <a:rPr lang="cs-CZ" sz="2000" b="1" dirty="0">
                <a:solidFill>
                  <a:srgbClr val="0000DC"/>
                </a:solidFill>
                <a:latin typeface="Arial" pitchFamily="34" charset="0"/>
                <a:cs typeface="Arial" pitchFamily="34" charset="0"/>
              </a:rPr>
              <a:t>ještě trochu teorie…</a:t>
            </a:r>
          </a:p>
        </p:txBody>
      </p:sp>
      <p:sp>
        <p:nvSpPr>
          <p:cNvPr id="5" name="TextovéPole 4">
            <a:extLst>
              <a:ext uri="{FF2B5EF4-FFF2-40B4-BE49-F238E27FC236}">
                <a16:creationId xmlns:a16="http://schemas.microsoft.com/office/drawing/2014/main" id="{17B4207F-44E6-ADBC-537D-3963754530AE}"/>
              </a:ext>
            </a:extLst>
          </p:cNvPr>
          <p:cNvSpPr txBox="1"/>
          <p:nvPr/>
        </p:nvSpPr>
        <p:spPr>
          <a:xfrm>
            <a:off x="351606" y="5481228"/>
            <a:ext cx="11494947" cy="623312"/>
          </a:xfrm>
          <a:prstGeom prst="rect">
            <a:avLst/>
          </a:prstGeom>
          <a:solidFill>
            <a:srgbClr val="FFFF00">
              <a:alpha val="20000"/>
            </a:srgbClr>
          </a:solidFill>
          <a:ln w="19050">
            <a:solidFill>
              <a:srgbClr val="FFFF00"/>
            </a:solidFill>
          </a:ln>
        </p:spPr>
        <p:txBody>
          <a:bodyPr wrap="square" rtlCol="0">
            <a:spAutoFit/>
          </a:bodyPr>
          <a:lstStyle/>
          <a:p>
            <a:pPr>
              <a:lnSpc>
                <a:spcPct val="130000"/>
              </a:lnSpc>
            </a:pPr>
            <a:r>
              <a:rPr lang="cs-CZ" sz="1400" b="1" dirty="0">
                <a:solidFill>
                  <a:srgbClr val="00B050"/>
                </a:solidFill>
                <a:latin typeface="Arial" pitchFamily="34" charset="0"/>
                <a:cs typeface="Arial" pitchFamily="34" charset="0"/>
                <a:sym typeface="Wingdings" panose="05000000000000000000" pitchFamily="2" charset="2"/>
              </a:rPr>
              <a:t>TIP: </a:t>
            </a:r>
            <a:r>
              <a:rPr lang="cs-CZ" sz="1400" dirty="0">
                <a:latin typeface="Arial" pitchFamily="34" charset="0"/>
                <a:cs typeface="Arial" pitchFamily="34" charset="0"/>
                <a:sym typeface="Wingdings" panose="05000000000000000000" pitchFamily="2" charset="2"/>
              </a:rPr>
              <a:t>připadá mi korelace a determinace spíše jako magie? Pak bude fajn mrknout znovu do studijních materiálů ze statistiky, nebo alespoň na wikipedii </a:t>
            </a:r>
          </a:p>
        </p:txBody>
      </p:sp>
      <p:sp>
        <p:nvSpPr>
          <p:cNvPr id="2" name="Zástupný symbol pro zápatí 5">
            <a:extLst>
              <a:ext uri="{FF2B5EF4-FFF2-40B4-BE49-F238E27FC236}">
                <a16:creationId xmlns:a16="http://schemas.microsoft.com/office/drawing/2014/main" id="{68354410-B5FE-97EC-62B6-AA5E9062FC86}"/>
              </a:ext>
            </a:extLst>
          </p:cNvPr>
          <p:cNvSpPr>
            <a:spLocks noGrp="1"/>
          </p:cNvSpPr>
          <p:nvPr>
            <p:ph type="ftr" sz="quarter" idx="11"/>
          </p:nvPr>
        </p:nvSpPr>
        <p:spPr>
          <a:xfrm>
            <a:off x="1047800" y="6356351"/>
            <a:ext cx="5660268" cy="365125"/>
          </a:xfrm>
        </p:spPr>
        <p:txBody>
          <a:bodyPr/>
          <a:lstStyle/>
          <a:p>
            <a:pPr algn="l">
              <a:lnSpc>
                <a:spcPct val="120000"/>
              </a:lnSpc>
              <a:spcBef>
                <a:spcPct val="0"/>
              </a:spcBef>
              <a:defRPr/>
            </a:pPr>
            <a:r>
              <a:rPr lang="cs-CZ" sz="900" dirty="0">
                <a:solidFill>
                  <a:srgbClr val="0000DC"/>
                </a:solidFill>
                <a:latin typeface="Arial" pitchFamily="34" charset="0"/>
                <a:ea typeface="+mj-ea"/>
                <a:cs typeface="Arial" pitchFamily="34" charset="0"/>
              </a:rPr>
              <a:t>Metody </a:t>
            </a:r>
            <a:r>
              <a:rPr lang="cs-CZ" sz="900" dirty="0" err="1">
                <a:solidFill>
                  <a:srgbClr val="0000DC"/>
                </a:solidFill>
                <a:latin typeface="Arial" pitchFamily="34" charset="0"/>
                <a:ea typeface="+mj-ea"/>
                <a:cs typeface="Arial" pitchFamily="34" charset="0"/>
              </a:rPr>
              <a:t>fyzickogeografického</a:t>
            </a:r>
            <a:r>
              <a:rPr lang="cs-CZ" sz="900" dirty="0">
                <a:solidFill>
                  <a:srgbClr val="0000DC"/>
                </a:solidFill>
                <a:latin typeface="Arial" pitchFamily="34" charset="0"/>
                <a:ea typeface="+mj-ea"/>
                <a:cs typeface="Arial" pitchFamily="34" charset="0"/>
              </a:rPr>
              <a:t> výzkumu (Z2111) – Klimatologie</a:t>
            </a:r>
          </a:p>
        </p:txBody>
      </p:sp>
      <p:pic>
        <p:nvPicPr>
          <p:cNvPr id="3" name="Picture 2" descr="C:\Users\Martin\Documents\A_ŠKOLA\_02_Magisterské studium\_Diplomová práce\4_Obhajoba\geografust-lg-cze-rgb.png">
            <a:extLst>
              <a:ext uri="{FF2B5EF4-FFF2-40B4-BE49-F238E27FC236}">
                <a16:creationId xmlns:a16="http://schemas.microsoft.com/office/drawing/2014/main" id="{083E6796-243C-0DD3-8065-D57F6A97CAF2}"/>
              </a:ext>
            </a:extLst>
          </p:cNvPr>
          <p:cNvPicPr>
            <a:picLocks noChangeAspect="1" noChangeArrowheads="1"/>
          </p:cNvPicPr>
          <p:nvPr/>
        </p:nvPicPr>
        <p:blipFill>
          <a:blip r:embed="rId3" cstate="print"/>
          <a:srcRect/>
          <a:stretch>
            <a:fillRect/>
          </a:stretch>
        </p:blipFill>
        <p:spPr bwMode="auto">
          <a:xfrm>
            <a:off x="10613403" y="6118566"/>
            <a:ext cx="1387253" cy="589193"/>
          </a:xfrm>
          <a:prstGeom prst="rect">
            <a:avLst/>
          </a:prstGeom>
          <a:noFill/>
        </p:spPr>
      </p:pic>
      <p:pic>
        <p:nvPicPr>
          <p:cNvPr id="15" name="Obrázek 14">
            <a:extLst>
              <a:ext uri="{FF2B5EF4-FFF2-40B4-BE49-F238E27FC236}">
                <a16:creationId xmlns:a16="http://schemas.microsoft.com/office/drawing/2014/main" id="{0FD441C4-3442-0FE0-8ADF-D63334B9D66B}"/>
              </a:ext>
            </a:extLst>
          </p:cNvPr>
          <p:cNvPicPr>
            <a:picLocks noChangeAspect="1"/>
          </p:cNvPicPr>
          <p:nvPr/>
        </p:nvPicPr>
        <p:blipFill>
          <a:blip r:embed="rId4"/>
          <a:stretch>
            <a:fillRect/>
          </a:stretch>
        </p:blipFill>
        <p:spPr>
          <a:xfrm>
            <a:off x="4129553" y="2602527"/>
            <a:ext cx="3772227" cy="2667231"/>
          </a:xfrm>
          <a:prstGeom prst="rect">
            <a:avLst/>
          </a:prstGeom>
        </p:spPr>
      </p:pic>
      <p:sp>
        <p:nvSpPr>
          <p:cNvPr id="6" name="TextovéPole 5">
            <a:extLst>
              <a:ext uri="{FF2B5EF4-FFF2-40B4-BE49-F238E27FC236}">
                <a16:creationId xmlns:a16="http://schemas.microsoft.com/office/drawing/2014/main" id="{71EBDF39-261E-62BC-80EA-E61271706042}"/>
              </a:ext>
            </a:extLst>
          </p:cNvPr>
          <p:cNvSpPr txBox="1"/>
          <p:nvPr/>
        </p:nvSpPr>
        <p:spPr>
          <a:xfrm>
            <a:off x="351606" y="800708"/>
            <a:ext cx="11494947" cy="1463542"/>
          </a:xfrm>
          <a:prstGeom prst="rect">
            <a:avLst/>
          </a:prstGeom>
          <a:noFill/>
        </p:spPr>
        <p:txBody>
          <a:bodyPr wrap="square" rtlCol="0">
            <a:spAutoFit/>
          </a:bodyPr>
          <a:lstStyle/>
          <a:p>
            <a:pPr>
              <a:lnSpc>
                <a:spcPct val="130000"/>
              </a:lnSpc>
            </a:pPr>
            <a:r>
              <a:rPr lang="cs-CZ" sz="1400" b="1" dirty="0">
                <a:latin typeface="Arial" pitchFamily="34" charset="0"/>
                <a:cs typeface="Arial" pitchFamily="34" charset="0"/>
              </a:rPr>
              <a:t>korelační koeficient (</a:t>
            </a:r>
            <a:r>
              <a:rPr lang="cs-CZ" sz="1400" b="1" i="1" dirty="0">
                <a:latin typeface="Arial" pitchFamily="34" charset="0"/>
                <a:cs typeface="Arial" pitchFamily="34" charset="0"/>
              </a:rPr>
              <a:t>r, </a:t>
            </a:r>
            <a:r>
              <a:rPr lang="cs-CZ" sz="1400" b="1" dirty="0">
                <a:latin typeface="Arial" pitchFamily="34" charset="0"/>
                <a:cs typeface="Arial" pitchFamily="34" charset="0"/>
              </a:rPr>
              <a:t>či</a:t>
            </a:r>
            <a:r>
              <a:rPr lang="cs-CZ" sz="1400" b="1" i="1" dirty="0">
                <a:latin typeface="Arial" pitchFamily="34" charset="0"/>
                <a:cs typeface="Arial" pitchFamily="34" charset="0"/>
              </a:rPr>
              <a:t> </a:t>
            </a:r>
            <a:r>
              <a:rPr lang="cs-CZ" sz="1400" b="1" i="1" dirty="0" err="1">
                <a:latin typeface="Arial" pitchFamily="34" charset="0"/>
                <a:cs typeface="Arial" pitchFamily="34" charset="0"/>
              </a:rPr>
              <a:t>r</a:t>
            </a:r>
            <a:r>
              <a:rPr lang="cs-CZ" sz="1400" b="1" i="1" baseline="-25000" dirty="0" err="1">
                <a:latin typeface="Arial" pitchFamily="34" charset="0"/>
                <a:cs typeface="Arial" pitchFamily="34" charset="0"/>
              </a:rPr>
              <a:t>xy</a:t>
            </a:r>
            <a:r>
              <a:rPr lang="cs-CZ" sz="1400" b="1" dirty="0">
                <a:latin typeface="Arial" pitchFamily="34" charset="0"/>
                <a:cs typeface="Arial" pitchFamily="34" charset="0"/>
              </a:rPr>
              <a:t>) </a:t>
            </a:r>
            <a:r>
              <a:rPr lang="cs-CZ" sz="1400" dirty="0">
                <a:latin typeface="Arial" pitchFamily="34" charset="0"/>
                <a:cs typeface="Arial" pitchFamily="34" charset="0"/>
              </a:rPr>
              <a:t>= popisuje </a:t>
            </a:r>
            <a:r>
              <a:rPr lang="cs-CZ" sz="1400" b="1" dirty="0">
                <a:solidFill>
                  <a:srgbClr val="FF0000"/>
                </a:solidFill>
                <a:latin typeface="Arial" pitchFamily="34" charset="0"/>
                <a:cs typeface="Arial" pitchFamily="34" charset="0"/>
              </a:rPr>
              <a:t>těsnost vztahu dvou proměnných </a:t>
            </a:r>
            <a:r>
              <a:rPr lang="cs-CZ" sz="1400" dirty="0">
                <a:latin typeface="Arial" pitchFamily="34" charset="0"/>
                <a:cs typeface="Arial" pitchFamily="34" charset="0"/>
              </a:rPr>
              <a:t>(mají stejný trend?), zda se přímo ovlivňují však nevíme</a:t>
            </a:r>
          </a:p>
          <a:p>
            <a:pPr marL="742950" lvl="1" indent="-285750">
              <a:lnSpc>
                <a:spcPct val="130000"/>
              </a:lnSpc>
              <a:buFont typeface="Arial" panose="020B0604020202020204" pitchFamily="34" charset="0"/>
              <a:buChar char="–"/>
            </a:pPr>
            <a:r>
              <a:rPr lang="cs-CZ" sz="1400" dirty="0">
                <a:latin typeface="Arial" pitchFamily="34" charset="0"/>
                <a:cs typeface="Arial" pitchFamily="34" charset="0"/>
              </a:rPr>
              <a:t>nabývá hodnot od -1 do +1 (</a:t>
            </a:r>
            <a:r>
              <a:rPr lang="cs-CZ" sz="1400" i="1" dirty="0">
                <a:latin typeface="Arial" pitchFamily="34" charset="0"/>
                <a:cs typeface="Arial" pitchFamily="34" charset="0"/>
              </a:rPr>
              <a:t>r</a:t>
            </a:r>
            <a:r>
              <a:rPr lang="cs-CZ" sz="1400" dirty="0">
                <a:latin typeface="Arial" pitchFamily="34" charset="0"/>
                <a:cs typeface="Arial" pitchFamily="34" charset="0"/>
              </a:rPr>
              <a:t> = -1, s rostoucím </a:t>
            </a:r>
            <a:r>
              <a:rPr lang="cs-CZ" sz="1400" i="1" dirty="0">
                <a:latin typeface="Arial" pitchFamily="34" charset="0"/>
                <a:cs typeface="Arial" pitchFamily="34" charset="0"/>
              </a:rPr>
              <a:t>x</a:t>
            </a:r>
            <a:r>
              <a:rPr lang="cs-CZ" sz="1400" dirty="0">
                <a:latin typeface="Arial" pitchFamily="34" charset="0"/>
                <a:cs typeface="Arial" pitchFamily="34" charset="0"/>
              </a:rPr>
              <a:t> klesá </a:t>
            </a:r>
            <a:r>
              <a:rPr lang="cs-CZ" sz="1400" i="1" dirty="0">
                <a:latin typeface="Arial" pitchFamily="34" charset="0"/>
                <a:cs typeface="Arial" pitchFamily="34" charset="0"/>
              </a:rPr>
              <a:t>y</a:t>
            </a:r>
            <a:r>
              <a:rPr lang="cs-CZ" sz="1400" dirty="0">
                <a:latin typeface="Arial" pitchFamily="34" charset="0"/>
                <a:cs typeface="Arial" pitchFamily="34" charset="0"/>
              </a:rPr>
              <a:t>;  </a:t>
            </a:r>
            <a:r>
              <a:rPr lang="cs-CZ" sz="1400" i="1" dirty="0">
                <a:latin typeface="Arial" pitchFamily="34" charset="0"/>
                <a:cs typeface="Arial" pitchFamily="34" charset="0"/>
              </a:rPr>
              <a:t>r</a:t>
            </a:r>
            <a:r>
              <a:rPr lang="cs-CZ" sz="1400" dirty="0">
                <a:latin typeface="Arial" pitchFamily="34" charset="0"/>
                <a:cs typeface="Arial" pitchFamily="34" charset="0"/>
              </a:rPr>
              <a:t> = 0, mezi hodnotami není </a:t>
            </a:r>
            <a:r>
              <a:rPr lang="cs-CZ" sz="1400" b="1" dirty="0">
                <a:latin typeface="Arial" pitchFamily="34" charset="0"/>
                <a:cs typeface="Arial" pitchFamily="34" charset="0"/>
              </a:rPr>
              <a:t>lineární</a:t>
            </a:r>
            <a:r>
              <a:rPr lang="cs-CZ" sz="1400" dirty="0">
                <a:latin typeface="Arial" pitchFamily="34" charset="0"/>
                <a:cs typeface="Arial" pitchFamily="34" charset="0"/>
              </a:rPr>
              <a:t> vztah;  </a:t>
            </a:r>
            <a:r>
              <a:rPr lang="cs-CZ" sz="1400" i="1" dirty="0">
                <a:latin typeface="Arial" pitchFamily="34" charset="0"/>
                <a:cs typeface="Arial" pitchFamily="34" charset="0"/>
              </a:rPr>
              <a:t>r</a:t>
            </a:r>
            <a:r>
              <a:rPr lang="cs-CZ" sz="1400" dirty="0">
                <a:latin typeface="Arial" pitchFamily="34" charset="0"/>
                <a:cs typeface="Arial" pitchFamily="34" charset="0"/>
              </a:rPr>
              <a:t> = 1, s rostoucím </a:t>
            </a:r>
            <a:r>
              <a:rPr lang="cs-CZ" sz="1400" i="1" dirty="0">
                <a:latin typeface="Arial" pitchFamily="34" charset="0"/>
                <a:cs typeface="Arial" pitchFamily="34" charset="0"/>
              </a:rPr>
              <a:t>x</a:t>
            </a:r>
            <a:r>
              <a:rPr lang="cs-CZ" sz="1400" dirty="0">
                <a:latin typeface="Arial" pitchFamily="34" charset="0"/>
                <a:cs typeface="Arial" pitchFamily="34" charset="0"/>
              </a:rPr>
              <a:t> roste </a:t>
            </a:r>
            <a:r>
              <a:rPr lang="cs-CZ" sz="1400" i="1" dirty="0">
                <a:latin typeface="Arial" pitchFamily="34" charset="0"/>
                <a:cs typeface="Arial" pitchFamily="34" charset="0"/>
              </a:rPr>
              <a:t>y</a:t>
            </a:r>
            <a:r>
              <a:rPr lang="cs-CZ" sz="1400" dirty="0">
                <a:latin typeface="Arial" pitchFamily="34" charset="0"/>
                <a:cs typeface="Arial" pitchFamily="34" charset="0"/>
              </a:rPr>
              <a:t>)</a:t>
            </a:r>
          </a:p>
          <a:p>
            <a:pPr>
              <a:lnSpc>
                <a:spcPct val="130000"/>
              </a:lnSpc>
            </a:pPr>
            <a:r>
              <a:rPr lang="cs-CZ" sz="1400" b="1" dirty="0">
                <a:latin typeface="Arial" pitchFamily="34" charset="0"/>
                <a:cs typeface="Arial" pitchFamily="34" charset="0"/>
              </a:rPr>
              <a:t>koeficient determinace (</a:t>
            </a:r>
            <a:r>
              <a:rPr lang="cs-CZ" sz="1400" b="1" i="1" dirty="0">
                <a:latin typeface="Arial" pitchFamily="34" charset="0"/>
                <a:cs typeface="Arial" pitchFamily="34" charset="0"/>
              </a:rPr>
              <a:t>R</a:t>
            </a:r>
            <a:r>
              <a:rPr lang="cs-CZ" sz="1400" b="1" i="1" baseline="30000" dirty="0">
                <a:latin typeface="Arial" pitchFamily="34" charset="0"/>
                <a:cs typeface="Arial" pitchFamily="34" charset="0"/>
              </a:rPr>
              <a:t>2</a:t>
            </a:r>
            <a:r>
              <a:rPr lang="cs-CZ" sz="1400" b="1" dirty="0">
                <a:latin typeface="Arial" pitchFamily="34" charset="0"/>
                <a:cs typeface="Arial" pitchFamily="34" charset="0"/>
              </a:rPr>
              <a:t>, či </a:t>
            </a:r>
            <a:r>
              <a:rPr lang="cs-CZ" sz="1400" b="1" i="1" dirty="0">
                <a:latin typeface="Arial" pitchFamily="34" charset="0"/>
                <a:cs typeface="Arial" pitchFamily="34" charset="0"/>
              </a:rPr>
              <a:t>r</a:t>
            </a:r>
            <a:r>
              <a:rPr lang="cs-CZ" sz="1400" b="1" i="1" baseline="-25000" dirty="0">
                <a:latin typeface="Arial" pitchFamily="34" charset="0"/>
                <a:cs typeface="Arial" pitchFamily="34" charset="0"/>
              </a:rPr>
              <a:t>xy</a:t>
            </a:r>
            <a:r>
              <a:rPr lang="cs-CZ" sz="1400" b="1" i="1" baseline="30000" dirty="0">
                <a:latin typeface="Arial" pitchFamily="34" charset="0"/>
                <a:cs typeface="Arial" pitchFamily="34" charset="0"/>
              </a:rPr>
              <a:t>2</a:t>
            </a:r>
            <a:r>
              <a:rPr lang="cs-CZ" sz="1400" b="1" dirty="0">
                <a:latin typeface="Arial" pitchFamily="34" charset="0"/>
                <a:cs typeface="Arial" pitchFamily="34" charset="0"/>
              </a:rPr>
              <a:t>)</a:t>
            </a:r>
            <a:r>
              <a:rPr lang="cs-CZ" sz="1400" dirty="0">
                <a:latin typeface="Arial" pitchFamily="34" charset="0"/>
                <a:cs typeface="Arial" pitchFamily="34" charset="0"/>
              </a:rPr>
              <a:t> = druhá mocnina </a:t>
            </a:r>
            <a:r>
              <a:rPr lang="cs-CZ" sz="1400" i="1" dirty="0">
                <a:latin typeface="Arial" pitchFamily="34" charset="0"/>
                <a:cs typeface="Arial" pitchFamily="34" charset="0"/>
              </a:rPr>
              <a:t>r</a:t>
            </a:r>
            <a:r>
              <a:rPr lang="cs-CZ" sz="1400" dirty="0">
                <a:latin typeface="Arial" pitchFamily="34" charset="0"/>
                <a:cs typeface="Arial" pitchFamily="34" charset="0"/>
              </a:rPr>
              <a:t>, vyjadřuje podíl variability </a:t>
            </a:r>
            <a:r>
              <a:rPr lang="cs-CZ" sz="1400" i="1" dirty="0">
                <a:latin typeface="Arial" pitchFamily="34" charset="0"/>
                <a:cs typeface="Arial" pitchFamily="34" charset="0"/>
              </a:rPr>
              <a:t>y</a:t>
            </a:r>
            <a:r>
              <a:rPr lang="cs-CZ" sz="1400" dirty="0">
                <a:latin typeface="Arial" pitchFamily="34" charset="0"/>
                <a:cs typeface="Arial" pitchFamily="34" charset="0"/>
              </a:rPr>
              <a:t>, kterou můžeme vysvětlit pomocí variability </a:t>
            </a:r>
            <a:r>
              <a:rPr lang="cs-CZ" sz="1400" i="1" dirty="0">
                <a:latin typeface="Arial" pitchFamily="34" charset="0"/>
                <a:cs typeface="Arial" pitchFamily="34" charset="0"/>
              </a:rPr>
              <a:t>x</a:t>
            </a:r>
            <a:endParaRPr lang="cs-CZ" sz="1400" dirty="0">
              <a:latin typeface="Arial" pitchFamily="34" charset="0"/>
              <a:cs typeface="Arial" pitchFamily="34" charset="0"/>
            </a:endParaRPr>
          </a:p>
          <a:p>
            <a:pPr marL="742950" lvl="1" indent="-285750">
              <a:lnSpc>
                <a:spcPct val="130000"/>
              </a:lnSpc>
              <a:buFont typeface="Arial" panose="020B0604020202020204" pitchFamily="34" charset="0"/>
              <a:buChar char="–"/>
            </a:pPr>
            <a:r>
              <a:rPr lang="cs-CZ" sz="1400" dirty="0">
                <a:latin typeface="Arial" pitchFamily="34" charset="0"/>
                <a:cs typeface="Arial" pitchFamily="34" charset="0"/>
              </a:rPr>
              <a:t>nabývá hodnot od 0 do 1 (</a:t>
            </a:r>
            <a:r>
              <a:rPr lang="cs-CZ" sz="1400" i="1" dirty="0">
                <a:latin typeface="Arial" pitchFamily="34" charset="0"/>
                <a:cs typeface="Arial" pitchFamily="34" charset="0"/>
              </a:rPr>
              <a:t>R</a:t>
            </a:r>
            <a:r>
              <a:rPr lang="cs-CZ" sz="1400" i="1" baseline="30000" dirty="0">
                <a:latin typeface="Arial" pitchFamily="34" charset="0"/>
                <a:cs typeface="Arial" pitchFamily="34" charset="0"/>
              </a:rPr>
              <a:t>2</a:t>
            </a:r>
            <a:r>
              <a:rPr lang="cs-CZ" sz="1400" dirty="0">
                <a:latin typeface="Arial" pitchFamily="34" charset="0"/>
                <a:cs typeface="Arial" pitchFamily="34" charset="0"/>
              </a:rPr>
              <a:t> = 0, nemůžeme vysvětlovat variabilitu </a:t>
            </a:r>
            <a:r>
              <a:rPr lang="cs-CZ" sz="1400" i="1" dirty="0">
                <a:latin typeface="Arial" pitchFamily="34" charset="0"/>
                <a:cs typeface="Arial" pitchFamily="34" charset="0"/>
              </a:rPr>
              <a:t>y</a:t>
            </a:r>
            <a:r>
              <a:rPr lang="cs-CZ" sz="1400" dirty="0">
                <a:latin typeface="Arial" pitchFamily="34" charset="0"/>
                <a:cs typeface="Arial" pitchFamily="34" charset="0"/>
              </a:rPr>
              <a:t> pomocí variability </a:t>
            </a:r>
            <a:r>
              <a:rPr lang="cs-CZ" sz="1400" i="1" dirty="0">
                <a:latin typeface="Arial" pitchFamily="34" charset="0"/>
                <a:cs typeface="Arial" pitchFamily="34" charset="0"/>
              </a:rPr>
              <a:t>x</a:t>
            </a:r>
            <a:r>
              <a:rPr lang="cs-CZ" sz="1400" dirty="0">
                <a:latin typeface="Arial" pitchFamily="34" charset="0"/>
                <a:cs typeface="Arial" pitchFamily="34" charset="0"/>
              </a:rPr>
              <a:t>;  </a:t>
            </a:r>
            <a:r>
              <a:rPr lang="cs-CZ" sz="1400" i="1" dirty="0">
                <a:latin typeface="Arial" pitchFamily="34" charset="0"/>
                <a:cs typeface="Arial" pitchFamily="34" charset="0"/>
              </a:rPr>
              <a:t>R</a:t>
            </a:r>
            <a:r>
              <a:rPr lang="cs-CZ" sz="1400" i="1" baseline="30000" dirty="0">
                <a:latin typeface="Arial" pitchFamily="34" charset="0"/>
                <a:cs typeface="Arial" pitchFamily="34" charset="0"/>
              </a:rPr>
              <a:t>2</a:t>
            </a:r>
            <a:r>
              <a:rPr lang="cs-CZ" sz="1400" dirty="0">
                <a:latin typeface="Arial" pitchFamily="34" charset="0"/>
                <a:cs typeface="Arial" pitchFamily="34" charset="0"/>
              </a:rPr>
              <a:t> = 1, 100% variability </a:t>
            </a:r>
            <a:r>
              <a:rPr lang="cs-CZ" sz="1400" i="1" dirty="0">
                <a:latin typeface="Arial" pitchFamily="34" charset="0"/>
                <a:cs typeface="Arial" pitchFamily="34" charset="0"/>
              </a:rPr>
              <a:t>y</a:t>
            </a:r>
            <a:r>
              <a:rPr lang="cs-CZ" sz="1400" dirty="0">
                <a:latin typeface="Arial" pitchFamily="34" charset="0"/>
                <a:cs typeface="Arial" pitchFamily="34" charset="0"/>
              </a:rPr>
              <a:t> můžeme vysvětlit pomocí variability </a:t>
            </a:r>
            <a:r>
              <a:rPr lang="cs-CZ" sz="1400" i="1" dirty="0">
                <a:latin typeface="Arial" pitchFamily="34" charset="0"/>
                <a:cs typeface="Arial" pitchFamily="34" charset="0"/>
              </a:rPr>
              <a:t>x</a:t>
            </a:r>
            <a:r>
              <a:rPr lang="cs-CZ" sz="1400" dirty="0">
                <a:latin typeface="Arial" pitchFamily="34" charset="0"/>
                <a:cs typeface="Arial" pitchFamily="34" charset="0"/>
              </a:rPr>
              <a:t>)</a:t>
            </a:r>
          </a:p>
        </p:txBody>
      </p:sp>
      <p:pic>
        <p:nvPicPr>
          <p:cNvPr id="7" name="Obrázek 6">
            <a:extLst>
              <a:ext uri="{FF2B5EF4-FFF2-40B4-BE49-F238E27FC236}">
                <a16:creationId xmlns:a16="http://schemas.microsoft.com/office/drawing/2014/main" id="{2361AB6D-ACFA-7976-D73F-0206705BED6D}"/>
              </a:ext>
            </a:extLst>
          </p:cNvPr>
          <p:cNvPicPr>
            <a:picLocks noChangeAspect="1"/>
          </p:cNvPicPr>
          <p:nvPr/>
        </p:nvPicPr>
        <p:blipFill>
          <a:blip r:embed="rId5"/>
          <a:stretch>
            <a:fillRect/>
          </a:stretch>
        </p:blipFill>
        <p:spPr>
          <a:xfrm>
            <a:off x="351606" y="2556649"/>
            <a:ext cx="3772227" cy="2682472"/>
          </a:xfrm>
          <a:prstGeom prst="rect">
            <a:avLst/>
          </a:prstGeom>
        </p:spPr>
      </p:pic>
      <p:sp>
        <p:nvSpPr>
          <p:cNvPr id="9" name="TextovéPole 8">
            <a:extLst>
              <a:ext uri="{FF2B5EF4-FFF2-40B4-BE49-F238E27FC236}">
                <a16:creationId xmlns:a16="http://schemas.microsoft.com/office/drawing/2014/main" id="{6AF76632-C200-9CCE-8486-570063E3E03A}"/>
              </a:ext>
            </a:extLst>
          </p:cNvPr>
          <p:cNvSpPr txBox="1"/>
          <p:nvPr/>
        </p:nvSpPr>
        <p:spPr>
          <a:xfrm>
            <a:off x="8148228" y="2405832"/>
            <a:ext cx="3584155" cy="2863926"/>
          </a:xfrm>
          <a:prstGeom prst="rect">
            <a:avLst/>
          </a:prstGeom>
          <a:noFill/>
        </p:spPr>
        <p:txBody>
          <a:bodyPr wrap="square" rtlCol="0">
            <a:spAutoFit/>
          </a:bodyPr>
          <a:lstStyle/>
          <a:p>
            <a:pPr>
              <a:lnSpc>
                <a:spcPct val="130000"/>
              </a:lnSpc>
            </a:pPr>
            <a:r>
              <a:rPr lang="cs-CZ" sz="1400" dirty="0">
                <a:latin typeface="Arial" pitchFamily="34" charset="0"/>
                <a:cs typeface="Arial" pitchFamily="34" charset="0"/>
              </a:rPr>
              <a:t>jak teplota, tak srážky mají poměrně těsný vztah (korelace blízká 1), nicméně u teplot lze více variability v novějším normálovém období vysvětlit pomocí variability ve starším normálovém období; i když také srážky vykazují jistý lineární vztah, jsou více „náhodné“ a proto nejsme schopni variabilitou v jednom normálovém obdobím vysvětlovat tolik variability ve druhém </a:t>
            </a:r>
            <a:r>
              <a:rPr lang="cs-CZ" sz="1400" dirty="0" err="1">
                <a:latin typeface="Arial" pitchFamily="34" charset="0"/>
                <a:cs typeface="Arial" pitchFamily="34" charset="0"/>
              </a:rPr>
              <a:t>norm</a:t>
            </a:r>
            <a:r>
              <a:rPr lang="cs-CZ" sz="1400" dirty="0">
                <a:latin typeface="Arial" pitchFamily="34" charset="0"/>
                <a:cs typeface="Arial" pitchFamily="34" charset="0"/>
              </a:rPr>
              <a:t>. období</a:t>
            </a:r>
            <a:r>
              <a:rPr lang="cs-CZ" sz="1400" b="1" i="1" dirty="0">
                <a:latin typeface="Arial" pitchFamily="34" charset="0"/>
                <a:cs typeface="Arial" pitchFamily="34" charset="0"/>
              </a:rPr>
              <a:t> </a:t>
            </a:r>
            <a:endParaRPr lang="cs-CZ" sz="1400" dirty="0">
              <a:latin typeface="Arial" pitchFamily="34" charset="0"/>
              <a:cs typeface="Arial" pitchFamily="34" charset="0"/>
            </a:endParaRPr>
          </a:p>
        </p:txBody>
      </p:sp>
    </p:spTree>
    <p:extLst>
      <p:ext uri="{BB962C8B-B14F-4D97-AF65-F5344CB8AC3E}">
        <p14:creationId xmlns:p14="http://schemas.microsoft.com/office/powerpoint/2010/main" val="70497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a:extLst>
              <a:ext uri="{FF2B5EF4-FFF2-40B4-BE49-F238E27FC236}">
                <a16:creationId xmlns:a16="http://schemas.microsoft.com/office/drawing/2014/main" id="{E7B17FAF-947A-4F5E-95D5-00C38437D07E}"/>
              </a:ext>
            </a:extLst>
          </p:cNvPr>
          <p:cNvSpPr txBox="1"/>
          <p:nvPr/>
        </p:nvSpPr>
        <p:spPr>
          <a:xfrm>
            <a:off x="351606" y="224644"/>
            <a:ext cx="7588937" cy="400110"/>
          </a:xfrm>
          <a:prstGeom prst="rect">
            <a:avLst/>
          </a:prstGeom>
          <a:noFill/>
        </p:spPr>
        <p:txBody>
          <a:bodyPr wrap="none" rtlCol="0">
            <a:spAutoFit/>
          </a:bodyPr>
          <a:lstStyle/>
          <a:p>
            <a:r>
              <a:rPr lang="cs-CZ" sz="2000" b="1" dirty="0">
                <a:solidFill>
                  <a:srgbClr val="0000DC"/>
                </a:solidFill>
                <a:latin typeface="Arial" pitchFamily="34" charset="0"/>
                <a:cs typeface="Arial" pitchFamily="34" charset="0"/>
              </a:rPr>
              <a:t>Jak v Excelu na graf korelačního pole a korelační koeficient?</a:t>
            </a:r>
          </a:p>
        </p:txBody>
      </p:sp>
      <p:sp>
        <p:nvSpPr>
          <p:cNvPr id="5" name="TextovéPole 4">
            <a:extLst>
              <a:ext uri="{FF2B5EF4-FFF2-40B4-BE49-F238E27FC236}">
                <a16:creationId xmlns:a16="http://schemas.microsoft.com/office/drawing/2014/main" id="{17B4207F-44E6-ADBC-537D-3963754530AE}"/>
              </a:ext>
            </a:extLst>
          </p:cNvPr>
          <p:cNvSpPr txBox="1"/>
          <p:nvPr/>
        </p:nvSpPr>
        <p:spPr>
          <a:xfrm>
            <a:off x="8347926" y="2555872"/>
            <a:ext cx="3498627" cy="1183466"/>
          </a:xfrm>
          <a:prstGeom prst="rect">
            <a:avLst/>
          </a:prstGeom>
          <a:solidFill>
            <a:srgbClr val="FFFF00">
              <a:alpha val="20000"/>
            </a:srgbClr>
          </a:solidFill>
          <a:ln w="19050">
            <a:solidFill>
              <a:srgbClr val="FFFF00"/>
            </a:solidFill>
          </a:ln>
        </p:spPr>
        <p:txBody>
          <a:bodyPr wrap="square" rtlCol="0">
            <a:spAutoFit/>
          </a:bodyPr>
          <a:lstStyle/>
          <a:p>
            <a:pPr>
              <a:lnSpc>
                <a:spcPct val="130000"/>
              </a:lnSpc>
            </a:pPr>
            <a:r>
              <a:rPr lang="cs-CZ" sz="1400" b="1" dirty="0">
                <a:solidFill>
                  <a:srgbClr val="00B050"/>
                </a:solidFill>
                <a:latin typeface="Arial" pitchFamily="34" charset="0"/>
                <a:cs typeface="Arial" pitchFamily="34" charset="0"/>
                <a:sym typeface="Wingdings" panose="05000000000000000000" pitchFamily="2" charset="2"/>
              </a:rPr>
              <a:t>TIP: </a:t>
            </a:r>
            <a:r>
              <a:rPr lang="cs-CZ" sz="1400" dirty="0">
                <a:latin typeface="Arial" pitchFamily="34" charset="0"/>
                <a:cs typeface="Arial" pitchFamily="34" charset="0"/>
                <a:sym typeface="Wingdings" panose="05000000000000000000" pitchFamily="2" charset="2"/>
              </a:rPr>
              <a:t>Excel umí spočítat korelační koeficient také pomocí vzorce </a:t>
            </a:r>
            <a:r>
              <a:rPr lang="cs-CZ" sz="1400" i="1" dirty="0">
                <a:latin typeface="Arial" pitchFamily="34" charset="0"/>
                <a:cs typeface="Arial" pitchFamily="34" charset="0"/>
                <a:sym typeface="Wingdings" panose="05000000000000000000" pitchFamily="2" charset="2"/>
              </a:rPr>
              <a:t>„=</a:t>
            </a:r>
            <a:r>
              <a:rPr lang="cs-CZ" sz="1400" i="1" dirty="0" err="1">
                <a:latin typeface="Arial" pitchFamily="34" charset="0"/>
                <a:cs typeface="Arial" pitchFamily="34" charset="0"/>
                <a:sym typeface="Wingdings" panose="05000000000000000000" pitchFamily="2" charset="2"/>
              </a:rPr>
              <a:t>correl</a:t>
            </a:r>
            <a:r>
              <a:rPr lang="cs-CZ" sz="1400" i="1" dirty="0">
                <a:latin typeface="Arial" pitchFamily="34" charset="0"/>
                <a:cs typeface="Arial" pitchFamily="34" charset="0"/>
                <a:sym typeface="Wingdings" panose="05000000000000000000" pitchFamily="2" charset="2"/>
              </a:rPr>
              <a:t>“,</a:t>
            </a:r>
            <a:r>
              <a:rPr lang="cs-CZ" sz="1400" dirty="0">
                <a:latin typeface="Arial" pitchFamily="34" charset="0"/>
                <a:cs typeface="Arial" pitchFamily="34" charset="0"/>
                <a:sym typeface="Wingdings" panose="05000000000000000000" pitchFamily="2" charset="2"/>
              </a:rPr>
              <a:t> do kterého vstupují dva datové soubory (pro nás dvě </a:t>
            </a:r>
            <a:r>
              <a:rPr lang="cs-CZ" sz="1400" dirty="0" err="1">
                <a:latin typeface="Arial" pitchFamily="34" charset="0"/>
                <a:cs typeface="Arial" pitchFamily="34" charset="0"/>
                <a:sym typeface="Wingdings" panose="05000000000000000000" pitchFamily="2" charset="2"/>
              </a:rPr>
              <a:t>norm</a:t>
            </a:r>
            <a:r>
              <a:rPr lang="cs-CZ" sz="1400" dirty="0">
                <a:latin typeface="Arial" pitchFamily="34" charset="0"/>
                <a:cs typeface="Arial" pitchFamily="34" charset="0"/>
                <a:sym typeface="Wingdings" panose="05000000000000000000" pitchFamily="2" charset="2"/>
              </a:rPr>
              <a:t>. období)</a:t>
            </a:r>
            <a:endParaRPr lang="cs-CZ" sz="1400" i="1" dirty="0">
              <a:latin typeface="Arial" pitchFamily="34" charset="0"/>
              <a:cs typeface="Arial" pitchFamily="34" charset="0"/>
              <a:sym typeface="Wingdings" panose="05000000000000000000" pitchFamily="2" charset="2"/>
            </a:endParaRPr>
          </a:p>
        </p:txBody>
      </p:sp>
      <p:sp>
        <p:nvSpPr>
          <p:cNvPr id="2" name="Zástupný symbol pro zápatí 5">
            <a:extLst>
              <a:ext uri="{FF2B5EF4-FFF2-40B4-BE49-F238E27FC236}">
                <a16:creationId xmlns:a16="http://schemas.microsoft.com/office/drawing/2014/main" id="{68354410-B5FE-97EC-62B6-AA5E9062FC86}"/>
              </a:ext>
            </a:extLst>
          </p:cNvPr>
          <p:cNvSpPr>
            <a:spLocks noGrp="1"/>
          </p:cNvSpPr>
          <p:nvPr>
            <p:ph type="ftr" sz="quarter" idx="11"/>
          </p:nvPr>
        </p:nvSpPr>
        <p:spPr>
          <a:xfrm>
            <a:off x="1047800" y="6356351"/>
            <a:ext cx="5660268" cy="365125"/>
          </a:xfrm>
        </p:spPr>
        <p:txBody>
          <a:bodyPr/>
          <a:lstStyle/>
          <a:p>
            <a:pPr algn="l">
              <a:lnSpc>
                <a:spcPct val="120000"/>
              </a:lnSpc>
              <a:spcBef>
                <a:spcPct val="0"/>
              </a:spcBef>
              <a:defRPr/>
            </a:pPr>
            <a:r>
              <a:rPr lang="cs-CZ" sz="900" dirty="0">
                <a:solidFill>
                  <a:srgbClr val="0000DC"/>
                </a:solidFill>
                <a:latin typeface="Arial" pitchFamily="34" charset="0"/>
                <a:ea typeface="+mj-ea"/>
                <a:cs typeface="Arial" pitchFamily="34" charset="0"/>
              </a:rPr>
              <a:t>Metody </a:t>
            </a:r>
            <a:r>
              <a:rPr lang="cs-CZ" sz="900" dirty="0" err="1">
                <a:solidFill>
                  <a:srgbClr val="0000DC"/>
                </a:solidFill>
                <a:latin typeface="Arial" pitchFamily="34" charset="0"/>
                <a:ea typeface="+mj-ea"/>
                <a:cs typeface="Arial" pitchFamily="34" charset="0"/>
              </a:rPr>
              <a:t>fyzickogeografického</a:t>
            </a:r>
            <a:r>
              <a:rPr lang="cs-CZ" sz="900" dirty="0">
                <a:solidFill>
                  <a:srgbClr val="0000DC"/>
                </a:solidFill>
                <a:latin typeface="Arial" pitchFamily="34" charset="0"/>
                <a:ea typeface="+mj-ea"/>
                <a:cs typeface="Arial" pitchFamily="34" charset="0"/>
              </a:rPr>
              <a:t> výzkumu (Z2111) – Klimatologie</a:t>
            </a:r>
          </a:p>
        </p:txBody>
      </p:sp>
      <p:pic>
        <p:nvPicPr>
          <p:cNvPr id="3" name="Picture 2" descr="C:\Users\Martin\Documents\A_ŠKOLA\_02_Magisterské studium\_Diplomová práce\4_Obhajoba\geografust-lg-cze-rgb.png">
            <a:extLst>
              <a:ext uri="{FF2B5EF4-FFF2-40B4-BE49-F238E27FC236}">
                <a16:creationId xmlns:a16="http://schemas.microsoft.com/office/drawing/2014/main" id="{083E6796-243C-0DD3-8065-D57F6A97CAF2}"/>
              </a:ext>
            </a:extLst>
          </p:cNvPr>
          <p:cNvPicPr>
            <a:picLocks noChangeAspect="1" noChangeArrowheads="1"/>
          </p:cNvPicPr>
          <p:nvPr/>
        </p:nvPicPr>
        <p:blipFill>
          <a:blip r:embed="rId3" cstate="print"/>
          <a:srcRect/>
          <a:stretch>
            <a:fillRect/>
          </a:stretch>
        </p:blipFill>
        <p:spPr bwMode="auto">
          <a:xfrm>
            <a:off x="10613403" y="6118566"/>
            <a:ext cx="1387253" cy="589193"/>
          </a:xfrm>
          <a:prstGeom prst="rect">
            <a:avLst/>
          </a:prstGeom>
          <a:noFill/>
        </p:spPr>
      </p:pic>
      <p:sp>
        <p:nvSpPr>
          <p:cNvPr id="6" name="TextovéPole 5">
            <a:extLst>
              <a:ext uri="{FF2B5EF4-FFF2-40B4-BE49-F238E27FC236}">
                <a16:creationId xmlns:a16="http://schemas.microsoft.com/office/drawing/2014/main" id="{71EBDF39-261E-62BC-80EA-E61271706042}"/>
              </a:ext>
            </a:extLst>
          </p:cNvPr>
          <p:cNvSpPr txBox="1"/>
          <p:nvPr/>
        </p:nvSpPr>
        <p:spPr>
          <a:xfrm>
            <a:off x="351606" y="800708"/>
            <a:ext cx="11494947" cy="1183466"/>
          </a:xfrm>
          <a:prstGeom prst="rect">
            <a:avLst/>
          </a:prstGeom>
          <a:noFill/>
        </p:spPr>
        <p:txBody>
          <a:bodyPr wrap="square" rtlCol="0">
            <a:spAutoFit/>
          </a:bodyPr>
          <a:lstStyle/>
          <a:p>
            <a:pPr>
              <a:lnSpc>
                <a:spcPct val="130000"/>
              </a:lnSpc>
            </a:pPr>
            <a:r>
              <a:rPr lang="cs-CZ" sz="1400" dirty="0">
                <a:latin typeface="Arial" pitchFamily="34" charset="0"/>
                <a:cs typeface="Arial" pitchFamily="34" charset="0"/>
              </a:rPr>
              <a:t>korelace je vlastně lineární vztah, graf korelačního pole je tak „obyčejný“ bodový graf (</a:t>
            </a:r>
            <a:r>
              <a:rPr lang="cs-CZ" sz="1400" i="1" dirty="0">
                <a:latin typeface="Arial" pitchFamily="34" charset="0"/>
                <a:cs typeface="Arial" pitchFamily="34" charset="0"/>
              </a:rPr>
              <a:t>x</a:t>
            </a:r>
            <a:r>
              <a:rPr lang="cs-CZ" sz="1400" dirty="0">
                <a:latin typeface="Arial" pitchFamily="34" charset="0"/>
                <a:cs typeface="Arial" pitchFamily="34" charset="0"/>
              </a:rPr>
              <a:t> je jeden datový soubor, u nás jedno </a:t>
            </a:r>
            <a:r>
              <a:rPr lang="cs-CZ" sz="1400" dirty="0" err="1">
                <a:latin typeface="Arial" pitchFamily="34" charset="0"/>
                <a:cs typeface="Arial" pitchFamily="34" charset="0"/>
              </a:rPr>
              <a:t>norm</a:t>
            </a:r>
            <a:r>
              <a:rPr lang="cs-CZ" sz="1400" dirty="0">
                <a:latin typeface="Arial" pitchFamily="34" charset="0"/>
                <a:cs typeface="Arial" pitchFamily="34" charset="0"/>
              </a:rPr>
              <a:t>. období a </a:t>
            </a:r>
            <a:r>
              <a:rPr lang="cs-CZ" sz="1400" i="1" dirty="0">
                <a:latin typeface="Arial" pitchFamily="34" charset="0"/>
                <a:cs typeface="Arial" pitchFamily="34" charset="0"/>
              </a:rPr>
              <a:t>y</a:t>
            </a:r>
            <a:r>
              <a:rPr lang="cs-CZ" sz="1400" dirty="0">
                <a:latin typeface="Arial" pitchFamily="34" charset="0"/>
                <a:cs typeface="Arial" pitchFamily="34" charset="0"/>
              </a:rPr>
              <a:t> druhý), zda mají či nemají těsný lineární vztah zjistíme, když body proložíme lineární trend („prostě rovnou čáru“), ta se v Excelu nazývá </a:t>
            </a:r>
            <a:r>
              <a:rPr lang="cs-CZ" sz="1400" i="1" dirty="0">
                <a:latin typeface="Arial" pitchFamily="34" charset="0"/>
                <a:cs typeface="Arial" pitchFamily="34" charset="0"/>
              </a:rPr>
              <a:t>spojnice trendu</a:t>
            </a:r>
            <a:r>
              <a:rPr lang="cs-CZ" sz="1400" dirty="0">
                <a:latin typeface="Arial" pitchFamily="34" charset="0"/>
                <a:cs typeface="Arial" pitchFamily="34" charset="0"/>
              </a:rPr>
              <a:t>. Přidám ji pomocí pravého kliku na body. V okně </a:t>
            </a:r>
            <a:r>
              <a:rPr lang="cs-CZ" sz="1400" i="1" dirty="0">
                <a:latin typeface="Arial" pitchFamily="34" charset="0"/>
                <a:cs typeface="Arial" pitchFamily="34" charset="0"/>
              </a:rPr>
              <a:t>formát spojnice trendu</a:t>
            </a:r>
            <a:r>
              <a:rPr lang="cs-CZ" sz="1400" dirty="0">
                <a:latin typeface="Arial" pitchFamily="34" charset="0"/>
                <a:cs typeface="Arial" pitchFamily="34" charset="0"/>
              </a:rPr>
              <a:t> si jen vyberu lineární a zaškrtnu zobrazení rovnice i hodnoty </a:t>
            </a:r>
            <a:r>
              <a:rPr lang="cs-CZ" sz="1400" i="1" dirty="0">
                <a:latin typeface="Arial" pitchFamily="34" charset="0"/>
                <a:cs typeface="Arial" pitchFamily="34" charset="0"/>
              </a:rPr>
              <a:t>R</a:t>
            </a:r>
            <a:r>
              <a:rPr lang="cs-CZ" sz="1400" dirty="0">
                <a:latin typeface="Arial" pitchFamily="34" charset="0"/>
                <a:cs typeface="Arial" pitchFamily="34" charset="0"/>
              </a:rPr>
              <a:t>. Stále mi ale chybí korelační koeficient (</a:t>
            </a:r>
            <a:r>
              <a:rPr lang="cs-CZ" sz="1400" i="1" dirty="0">
                <a:latin typeface="Arial" pitchFamily="34" charset="0"/>
                <a:cs typeface="Arial" pitchFamily="34" charset="0"/>
              </a:rPr>
              <a:t>r</a:t>
            </a:r>
            <a:r>
              <a:rPr lang="cs-CZ" sz="1400" dirty="0">
                <a:latin typeface="Arial" pitchFamily="34" charset="0"/>
                <a:cs typeface="Arial" pitchFamily="34" charset="0"/>
              </a:rPr>
              <a:t>). Ten je ale „pouhou“ druhou odmocninou </a:t>
            </a:r>
            <a:r>
              <a:rPr lang="cs-CZ" sz="1400" i="1" dirty="0">
                <a:latin typeface="Arial" pitchFamily="34" charset="0"/>
                <a:cs typeface="Arial" pitchFamily="34" charset="0"/>
              </a:rPr>
              <a:t>R.</a:t>
            </a:r>
            <a:endParaRPr lang="cs-CZ" sz="1400" dirty="0">
              <a:latin typeface="Arial" pitchFamily="34" charset="0"/>
              <a:cs typeface="Arial" pitchFamily="34" charset="0"/>
            </a:endParaRPr>
          </a:p>
        </p:txBody>
      </p:sp>
      <p:pic>
        <p:nvPicPr>
          <p:cNvPr id="8" name="Obrázek 7">
            <a:extLst>
              <a:ext uri="{FF2B5EF4-FFF2-40B4-BE49-F238E27FC236}">
                <a16:creationId xmlns:a16="http://schemas.microsoft.com/office/drawing/2014/main" id="{F87D43C7-34B9-6EC7-F707-637CC48AFCC6}"/>
              </a:ext>
            </a:extLst>
          </p:cNvPr>
          <p:cNvPicPr>
            <a:picLocks noChangeAspect="1"/>
          </p:cNvPicPr>
          <p:nvPr/>
        </p:nvPicPr>
        <p:blipFill>
          <a:blip r:embed="rId4"/>
          <a:stretch>
            <a:fillRect/>
          </a:stretch>
        </p:blipFill>
        <p:spPr>
          <a:xfrm>
            <a:off x="345447" y="2240862"/>
            <a:ext cx="5327915" cy="2996952"/>
          </a:xfrm>
          <a:prstGeom prst="rect">
            <a:avLst/>
          </a:prstGeom>
        </p:spPr>
      </p:pic>
      <p:pic>
        <p:nvPicPr>
          <p:cNvPr id="11" name="Obrázek 10">
            <a:extLst>
              <a:ext uri="{FF2B5EF4-FFF2-40B4-BE49-F238E27FC236}">
                <a16:creationId xmlns:a16="http://schemas.microsoft.com/office/drawing/2014/main" id="{C95AE60A-E8AA-E327-5E71-0999DB1595CB}"/>
              </a:ext>
            </a:extLst>
          </p:cNvPr>
          <p:cNvPicPr>
            <a:picLocks noChangeAspect="1"/>
          </p:cNvPicPr>
          <p:nvPr/>
        </p:nvPicPr>
        <p:blipFill>
          <a:blip r:embed="rId5"/>
          <a:stretch>
            <a:fillRect/>
          </a:stretch>
        </p:blipFill>
        <p:spPr>
          <a:xfrm>
            <a:off x="5797306" y="2160128"/>
            <a:ext cx="2143237" cy="3895409"/>
          </a:xfrm>
          <a:prstGeom prst="rect">
            <a:avLst/>
          </a:prstGeom>
        </p:spPr>
      </p:pic>
    </p:spTree>
    <p:extLst>
      <p:ext uri="{BB962C8B-B14F-4D97-AF65-F5344CB8AC3E}">
        <p14:creationId xmlns:p14="http://schemas.microsoft.com/office/powerpoint/2010/main" val="851753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a:extLst>
              <a:ext uri="{FF2B5EF4-FFF2-40B4-BE49-F238E27FC236}">
                <a16:creationId xmlns:a16="http://schemas.microsoft.com/office/drawing/2014/main" id="{E7B17FAF-947A-4F5E-95D5-00C38437D07E}"/>
              </a:ext>
            </a:extLst>
          </p:cNvPr>
          <p:cNvSpPr txBox="1"/>
          <p:nvPr/>
        </p:nvSpPr>
        <p:spPr>
          <a:xfrm>
            <a:off x="351606" y="224644"/>
            <a:ext cx="2092239" cy="400110"/>
          </a:xfrm>
          <a:prstGeom prst="rect">
            <a:avLst/>
          </a:prstGeom>
          <a:noFill/>
        </p:spPr>
        <p:txBody>
          <a:bodyPr wrap="none" rtlCol="0">
            <a:spAutoFit/>
          </a:bodyPr>
          <a:lstStyle/>
          <a:p>
            <a:r>
              <a:rPr lang="cs-CZ" sz="2000" b="1" dirty="0">
                <a:solidFill>
                  <a:srgbClr val="0000DC"/>
                </a:solidFill>
                <a:latin typeface="Arial" pitchFamily="34" charset="0"/>
                <a:cs typeface="Arial" pitchFamily="34" charset="0"/>
              </a:rPr>
              <a:t>Citování v textu</a:t>
            </a:r>
          </a:p>
        </p:txBody>
      </p:sp>
      <p:pic>
        <p:nvPicPr>
          <p:cNvPr id="4" name="Obrázek 3">
            <a:extLst>
              <a:ext uri="{FF2B5EF4-FFF2-40B4-BE49-F238E27FC236}">
                <a16:creationId xmlns:a16="http://schemas.microsoft.com/office/drawing/2014/main" id="{BC5170B0-1546-0313-05FE-EF2BC11ED184}"/>
              </a:ext>
            </a:extLst>
          </p:cNvPr>
          <p:cNvPicPr>
            <a:picLocks noChangeAspect="1"/>
          </p:cNvPicPr>
          <p:nvPr/>
        </p:nvPicPr>
        <p:blipFill>
          <a:blip r:embed="rId3"/>
          <a:stretch>
            <a:fillRect/>
          </a:stretch>
        </p:blipFill>
        <p:spPr>
          <a:xfrm>
            <a:off x="4623100" y="2492895"/>
            <a:ext cx="6297436" cy="3435373"/>
          </a:xfrm>
          <a:prstGeom prst="rect">
            <a:avLst/>
          </a:prstGeom>
        </p:spPr>
      </p:pic>
      <p:sp>
        <p:nvSpPr>
          <p:cNvPr id="7" name="TextovéPole 6">
            <a:extLst>
              <a:ext uri="{FF2B5EF4-FFF2-40B4-BE49-F238E27FC236}">
                <a16:creationId xmlns:a16="http://schemas.microsoft.com/office/drawing/2014/main" id="{929A466A-C1D2-C398-DFA0-315723B5BEFC}"/>
              </a:ext>
            </a:extLst>
          </p:cNvPr>
          <p:cNvSpPr txBox="1"/>
          <p:nvPr/>
        </p:nvSpPr>
        <p:spPr>
          <a:xfrm>
            <a:off x="4763852" y="5928268"/>
            <a:ext cx="4284476" cy="400110"/>
          </a:xfrm>
          <a:prstGeom prst="rect">
            <a:avLst/>
          </a:prstGeom>
          <a:noFill/>
        </p:spPr>
        <p:txBody>
          <a:bodyPr wrap="square">
            <a:spAutoFit/>
          </a:bodyPr>
          <a:lstStyle/>
          <a:p>
            <a:r>
              <a:rPr lang="cs-CZ" sz="1000" dirty="0">
                <a:latin typeface="Arial" panose="020B0604020202020204" pitchFamily="34" charset="0"/>
                <a:cs typeface="Arial" panose="020B0604020202020204" pitchFamily="34" charset="0"/>
                <a:hlinkClick r:id="rId4"/>
              </a:rPr>
              <a:t>https://geogr.sci.muni.cz/media/3496642/pokyny_bpdp_gu_2023.pdf</a:t>
            </a:r>
            <a:endParaRPr lang="cs-CZ" sz="1000" dirty="0">
              <a:latin typeface="Arial" panose="020B0604020202020204" pitchFamily="34" charset="0"/>
              <a:cs typeface="Arial" panose="020B0604020202020204" pitchFamily="34" charset="0"/>
            </a:endParaRPr>
          </a:p>
          <a:p>
            <a:endParaRPr lang="cs-CZ" sz="1000" dirty="0">
              <a:latin typeface="Arial" panose="020B0604020202020204" pitchFamily="34" charset="0"/>
              <a:cs typeface="Arial" panose="020B0604020202020204" pitchFamily="34" charset="0"/>
            </a:endParaRPr>
          </a:p>
        </p:txBody>
      </p:sp>
      <p:pic>
        <p:nvPicPr>
          <p:cNvPr id="8" name="Picture 2" descr="C:\Users\Martin\Documents\A_ŠKOLA\_02_Magisterské studium\_Diplomová práce\4_Obhajoba\geografust-lg-cze-rgb.png">
            <a:extLst>
              <a:ext uri="{FF2B5EF4-FFF2-40B4-BE49-F238E27FC236}">
                <a16:creationId xmlns:a16="http://schemas.microsoft.com/office/drawing/2014/main" id="{46E4758C-1250-E5AC-7DB4-8AA7437A09DA}"/>
              </a:ext>
            </a:extLst>
          </p:cNvPr>
          <p:cNvPicPr>
            <a:picLocks noChangeAspect="1" noChangeArrowheads="1"/>
          </p:cNvPicPr>
          <p:nvPr/>
        </p:nvPicPr>
        <p:blipFill>
          <a:blip r:embed="rId5" cstate="print"/>
          <a:srcRect/>
          <a:stretch>
            <a:fillRect/>
          </a:stretch>
        </p:blipFill>
        <p:spPr bwMode="auto">
          <a:xfrm>
            <a:off x="10613403" y="6118566"/>
            <a:ext cx="1387253" cy="589193"/>
          </a:xfrm>
          <a:prstGeom prst="rect">
            <a:avLst/>
          </a:prstGeom>
          <a:noFill/>
        </p:spPr>
      </p:pic>
      <p:sp>
        <p:nvSpPr>
          <p:cNvPr id="9" name="Zástupný symbol pro zápatí 5">
            <a:extLst>
              <a:ext uri="{FF2B5EF4-FFF2-40B4-BE49-F238E27FC236}">
                <a16:creationId xmlns:a16="http://schemas.microsoft.com/office/drawing/2014/main" id="{B4BC52E5-E906-CAC9-FB22-28C8F3542FBE}"/>
              </a:ext>
            </a:extLst>
          </p:cNvPr>
          <p:cNvSpPr>
            <a:spLocks noGrp="1"/>
          </p:cNvSpPr>
          <p:nvPr>
            <p:ph type="ftr" sz="quarter" idx="11"/>
          </p:nvPr>
        </p:nvSpPr>
        <p:spPr>
          <a:xfrm>
            <a:off x="1047800" y="6356351"/>
            <a:ext cx="5660268" cy="365125"/>
          </a:xfrm>
        </p:spPr>
        <p:txBody>
          <a:bodyPr/>
          <a:lstStyle/>
          <a:p>
            <a:pPr algn="l">
              <a:lnSpc>
                <a:spcPct val="120000"/>
              </a:lnSpc>
              <a:spcBef>
                <a:spcPct val="0"/>
              </a:spcBef>
              <a:defRPr/>
            </a:pPr>
            <a:r>
              <a:rPr lang="cs-CZ" sz="900" dirty="0">
                <a:solidFill>
                  <a:srgbClr val="0000DC"/>
                </a:solidFill>
                <a:latin typeface="Arial" pitchFamily="34" charset="0"/>
                <a:ea typeface="+mj-ea"/>
                <a:cs typeface="Arial" pitchFamily="34" charset="0"/>
              </a:rPr>
              <a:t>Metody </a:t>
            </a:r>
            <a:r>
              <a:rPr lang="cs-CZ" sz="900" dirty="0" err="1">
                <a:solidFill>
                  <a:srgbClr val="0000DC"/>
                </a:solidFill>
                <a:latin typeface="Arial" pitchFamily="34" charset="0"/>
                <a:ea typeface="+mj-ea"/>
                <a:cs typeface="Arial" pitchFamily="34" charset="0"/>
              </a:rPr>
              <a:t>fyzickogeografického</a:t>
            </a:r>
            <a:r>
              <a:rPr lang="cs-CZ" sz="900" dirty="0">
                <a:solidFill>
                  <a:srgbClr val="0000DC"/>
                </a:solidFill>
                <a:latin typeface="Arial" pitchFamily="34" charset="0"/>
                <a:ea typeface="+mj-ea"/>
                <a:cs typeface="Arial" pitchFamily="34" charset="0"/>
              </a:rPr>
              <a:t> výzkumu (Z2111) – Klimatologie</a:t>
            </a:r>
          </a:p>
        </p:txBody>
      </p:sp>
      <p:sp>
        <p:nvSpPr>
          <p:cNvPr id="10" name="TextovéPole 9">
            <a:extLst>
              <a:ext uri="{FF2B5EF4-FFF2-40B4-BE49-F238E27FC236}">
                <a16:creationId xmlns:a16="http://schemas.microsoft.com/office/drawing/2014/main" id="{52B1F3E3-3E22-CCA2-9C2B-2602CA5FE61E}"/>
              </a:ext>
            </a:extLst>
          </p:cNvPr>
          <p:cNvSpPr txBox="1"/>
          <p:nvPr/>
        </p:nvSpPr>
        <p:spPr>
          <a:xfrm>
            <a:off x="351606" y="800708"/>
            <a:ext cx="11494947" cy="2583849"/>
          </a:xfrm>
          <a:prstGeom prst="rect">
            <a:avLst/>
          </a:prstGeom>
          <a:noFill/>
        </p:spPr>
        <p:txBody>
          <a:bodyPr wrap="square" rtlCol="0">
            <a:spAutoFit/>
          </a:bodyPr>
          <a:lstStyle/>
          <a:p>
            <a:pPr>
              <a:lnSpc>
                <a:spcPct val="130000"/>
              </a:lnSpc>
            </a:pPr>
            <a:r>
              <a:rPr lang="cs-CZ" sz="1400" b="1" dirty="0">
                <a:latin typeface="Arial" panose="020B0604020202020204" pitchFamily="34" charset="0"/>
                <a:cs typeface="Arial" panose="020B0604020202020204" pitchFamily="34" charset="0"/>
              </a:rPr>
              <a:t>Podle Netopila (1981, s. 140–142)</a:t>
            </a:r>
            <a:r>
              <a:rPr lang="cs-CZ" sz="1400" dirty="0">
                <a:latin typeface="Arial" panose="020B0604020202020204" pitchFamily="34" charset="0"/>
                <a:cs typeface="Arial" panose="020B0604020202020204" pitchFamily="34" charset="0"/>
              </a:rPr>
              <a:t> se obdobím malých vodností či malých průtoků rozumí doba, kdy průtoky klesnou na hodnoty výrazně nižší, nežli je normál.</a:t>
            </a:r>
          </a:p>
          <a:p>
            <a:pPr>
              <a:lnSpc>
                <a:spcPct val="130000"/>
              </a:lnSpc>
            </a:pPr>
            <a:endParaRPr lang="cs-CZ" sz="1400" dirty="0">
              <a:latin typeface="Arial" panose="020B0604020202020204" pitchFamily="34" charset="0"/>
              <a:cs typeface="Arial" panose="020B0604020202020204" pitchFamily="34" charset="0"/>
            </a:endParaRPr>
          </a:p>
          <a:p>
            <a:pPr>
              <a:lnSpc>
                <a:spcPct val="130000"/>
              </a:lnSpc>
            </a:pPr>
            <a:r>
              <a:rPr lang="cs-CZ" sz="1400" dirty="0">
                <a:latin typeface="Arial" panose="020B0604020202020204" pitchFamily="34" charset="0"/>
                <a:cs typeface="Arial" panose="020B0604020202020204" pitchFamily="34" charset="0"/>
              </a:rPr>
              <a:t>Obdobím malých vodností či malých průtoků se rozumí doba, kdy průtoky klesnou na hodnoty výrazně nižší, nežli je normál </a:t>
            </a:r>
            <a:r>
              <a:rPr lang="cs-CZ" sz="1400" b="1" dirty="0">
                <a:latin typeface="Arial" panose="020B0604020202020204" pitchFamily="34" charset="0"/>
                <a:cs typeface="Arial" panose="020B0604020202020204" pitchFamily="34" charset="0"/>
              </a:rPr>
              <a:t>(</a:t>
            </a:r>
            <a:r>
              <a:rPr lang="cs-CZ" sz="1400" b="1" cap="small" dirty="0">
                <a:latin typeface="Arial" panose="020B0604020202020204" pitchFamily="34" charset="0"/>
                <a:cs typeface="Arial" panose="020B0604020202020204" pitchFamily="34" charset="0"/>
              </a:rPr>
              <a:t>Netopil</a:t>
            </a:r>
            <a:r>
              <a:rPr lang="cs-CZ" sz="1400" b="1" dirty="0">
                <a:latin typeface="Arial" panose="020B0604020202020204" pitchFamily="34" charset="0"/>
                <a:cs typeface="Arial" panose="020B0604020202020204" pitchFamily="34" charset="0"/>
              </a:rPr>
              <a:t> 1981, s. 140–142).</a:t>
            </a:r>
          </a:p>
          <a:p>
            <a:pPr>
              <a:lnSpc>
                <a:spcPct val="130000"/>
              </a:lnSpc>
            </a:pPr>
            <a:endParaRPr lang="cs-CZ" sz="1400" b="1" dirty="0">
              <a:latin typeface="Arial" panose="020B0604020202020204" pitchFamily="34" charset="0"/>
              <a:cs typeface="Arial" panose="020B0604020202020204" pitchFamily="34" charset="0"/>
            </a:endParaRPr>
          </a:p>
          <a:p>
            <a:pPr>
              <a:lnSpc>
                <a:spcPct val="130000"/>
              </a:lnSpc>
            </a:pPr>
            <a:endParaRPr lang="cs-CZ" sz="1400" b="1" dirty="0">
              <a:latin typeface="Arial" panose="020B0604020202020204" pitchFamily="34" charset="0"/>
              <a:cs typeface="Arial" panose="020B0604020202020204" pitchFamily="34" charset="0"/>
            </a:endParaRPr>
          </a:p>
          <a:p>
            <a:pPr>
              <a:lnSpc>
                <a:spcPct val="130000"/>
              </a:lnSpc>
            </a:pPr>
            <a:r>
              <a:rPr lang="cs-CZ" sz="1400" dirty="0">
                <a:latin typeface="Arial" panose="020B0604020202020204" pitchFamily="34" charset="0"/>
                <a:cs typeface="Arial" panose="020B0604020202020204" pitchFamily="34" charset="0"/>
              </a:rPr>
              <a:t>Pak samozřejmě klasický výpis v kapitole zdroje:</a:t>
            </a:r>
          </a:p>
          <a:p>
            <a:pPr>
              <a:lnSpc>
                <a:spcPct val="130000"/>
              </a:lnSpc>
            </a:pPr>
            <a:r>
              <a:rPr lang="cs-CZ" sz="1400" b="1" cap="small" dirty="0">
                <a:latin typeface="Arial" panose="020B0604020202020204" pitchFamily="34" charset="0"/>
                <a:cs typeface="Arial" panose="020B0604020202020204" pitchFamily="34" charset="0"/>
              </a:rPr>
              <a:t>Netopil</a:t>
            </a:r>
            <a:r>
              <a:rPr lang="cs-CZ" sz="1400" b="1" dirty="0">
                <a:latin typeface="Arial" panose="020B0604020202020204" pitchFamily="34" charset="0"/>
                <a:cs typeface="Arial" panose="020B0604020202020204" pitchFamily="34" charset="0"/>
              </a:rPr>
              <a:t>, R. (1981): ….</a:t>
            </a:r>
          </a:p>
        </p:txBody>
      </p:sp>
      <p:sp>
        <p:nvSpPr>
          <p:cNvPr id="13" name="Obdélník 12">
            <a:extLst>
              <a:ext uri="{FF2B5EF4-FFF2-40B4-BE49-F238E27FC236}">
                <a16:creationId xmlns:a16="http://schemas.microsoft.com/office/drawing/2014/main" id="{AFAC34DF-74A5-5827-5DCD-4BC2A1C4B6A3}"/>
              </a:ext>
            </a:extLst>
          </p:cNvPr>
          <p:cNvSpPr/>
          <p:nvPr/>
        </p:nvSpPr>
        <p:spPr>
          <a:xfrm>
            <a:off x="5591944" y="4257092"/>
            <a:ext cx="5220580" cy="13681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274222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4AA6C805-D43D-9246-8F45-F7D14F2D25C7}"/>
              </a:ext>
            </a:extLst>
          </p:cNvPr>
          <p:cNvSpPr txBox="1">
            <a:spLocks/>
          </p:cNvSpPr>
          <p:nvPr/>
        </p:nvSpPr>
        <p:spPr>
          <a:xfrm>
            <a:off x="347108" y="2312876"/>
            <a:ext cx="11509532" cy="2052936"/>
          </a:xfrm>
          <a:prstGeom prst="rect">
            <a:avLst/>
          </a:prstGeom>
        </p:spPr>
        <p:txBody>
          <a:bodyPr vert="horz" lIns="91440" tIns="45720" rIns="91440" bIns="45720" rtlCol="0" anchor="ctr">
            <a:normAutofit/>
          </a:bodyPr>
          <a:lstStyle/>
          <a:p>
            <a:pPr>
              <a:lnSpc>
                <a:spcPct val="120000"/>
              </a:lnSpc>
              <a:spcBef>
                <a:spcPct val="0"/>
              </a:spcBef>
              <a:defRPr/>
            </a:pPr>
            <a:r>
              <a:rPr lang="cs-CZ" sz="2600" b="1" dirty="0">
                <a:solidFill>
                  <a:srgbClr val="0000DC"/>
                </a:solidFill>
                <a:latin typeface="Arial" pitchFamily="34" charset="0"/>
                <a:ea typeface="+mj-ea"/>
                <a:cs typeface="Arial" pitchFamily="34" charset="0"/>
              </a:rPr>
              <a:t>Klimatologie – vyhodnocení územních teplot a srážek</a:t>
            </a:r>
          </a:p>
          <a:p>
            <a:pPr>
              <a:lnSpc>
                <a:spcPct val="120000"/>
              </a:lnSpc>
              <a:spcBef>
                <a:spcPct val="0"/>
              </a:spcBef>
              <a:defRPr/>
            </a:pPr>
            <a:r>
              <a:rPr lang="cs-CZ" sz="2400" dirty="0">
                <a:latin typeface="Arial" pitchFamily="34" charset="0"/>
                <a:ea typeface="+mj-ea"/>
                <a:cs typeface="Arial" pitchFamily="34" charset="0"/>
              </a:rPr>
              <a:t>Metody </a:t>
            </a:r>
            <a:r>
              <a:rPr lang="cs-CZ" sz="2400" dirty="0" err="1">
                <a:latin typeface="Arial" pitchFamily="34" charset="0"/>
                <a:ea typeface="+mj-ea"/>
                <a:cs typeface="Arial" pitchFamily="34" charset="0"/>
              </a:rPr>
              <a:t>fyzickogeografického</a:t>
            </a:r>
            <a:r>
              <a:rPr lang="cs-CZ" sz="2400" dirty="0">
                <a:latin typeface="Arial" pitchFamily="34" charset="0"/>
                <a:ea typeface="+mj-ea"/>
                <a:cs typeface="Arial" pitchFamily="34" charset="0"/>
              </a:rPr>
              <a:t> výzkumu (Z2111) - cvičení</a:t>
            </a:r>
          </a:p>
        </p:txBody>
      </p:sp>
      <p:sp>
        <p:nvSpPr>
          <p:cNvPr id="5" name="Podnadpis 2">
            <a:extLst>
              <a:ext uri="{FF2B5EF4-FFF2-40B4-BE49-F238E27FC236}">
                <a16:creationId xmlns:a16="http://schemas.microsoft.com/office/drawing/2014/main" id="{E41AC406-9E40-DE47-946B-D00D18C67F55}"/>
              </a:ext>
            </a:extLst>
          </p:cNvPr>
          <p:cNvSpPr>
            <a:spLocks noGrp="1"/>
          </p:cNvSpPr>
          <p:nvPr>
            <p:ph type="subTitle" idx="1"/>
          </p:nvPr>
        </p:nvSpPr>
        <p:spPr>
          <a:xfrm>
            <a:off x="347108" y="4386688"/>
            <a:ext cx="8521200" cy="1166548"/>
          </a:xfrm>
        </p:spPr>
        <p:txBody>
          <a:bodyPr>
            <a:normAutofit/>
          </a:bodyPr>
          <a:lstStyle/>
          <a:p>
            <a:pPr algn="l">
              <a:lnSpc>
                <a:spcPct val="120000"/>
              </a:lnSpc>
            </a:pPr>
            <a:r>
              <a:rPr lang="cs-CZ" sz="1800" dirty="0">
                <a:solidFill>
                  <a:schemeClr val="tx1"/>
                </a:solidFill>
                <a:latin typeface="Arial" pitchFamily="34" charset="0"/>
                <a:cs typeface="Arial" pitchFamily="34" charset="0"/>
              </a:rPr>
              <a:t>Martin Kadlec, Simona Szymszová</a:t>
            </a:r>
          </a:p>
          <a:p>
            <a:pPr algn="l">
              <a:lnSpc>
                <a:spcPct val="120000"/>
              </a:lnSpc>
            </a:pPr>
            <a:r>
              <a:rPr lang="cs-CZ" sz="1200" dirty="0">
                <a:solidFill>
                  <a:schemeClr val="bg1">
                    <a:lumMod val="50000"/>
                  </a:schemeClr>
                </a:solidFill>
                <a:latin typeface="Arial" pitchFamily="34" charset="0"/>
                <a:cs typeface="Arial" pitchFamily="34" charset="0"/>
              </a:rPr>
              <a:t>(upraveno podle předchozích let)</a:t>
            </a:r>
          </a:p>
        </p:txBody>
      </p:sp>
      <p:pic>
        <p:nvPicPr>
          <p:cNvPr id="1026" name="Picture 2" descr="C:\Users\Martin\Documents\A_ŠKOLA\_02_Magisterské studium\_Diplomová práce\4_Obhajoba\geografust-lg-cze-rgb.png"/>
          <p:cNvPicPr>
            <a:picLocks noChangeAspect="1" noChangeArrowheads="1"/>
          </p:cNvPicPr>
          <p:nvPr/>
        </p:nvPicPr>
        <p:blipFill>
          <a:blip r:embed="rId3" cstate="print"/>
          <a:srcRect/>
          <a:stretch>
            <a:fillRect/>
          </a:stretch>
        </p:blipFill>
        <p:spPr bwMode="auto">
          <a:xfrm>
            <a:off x="191344" y="188641"/>
            <a:ext cx="2463800" cy="1049337"/>
          </a:xfrm>
          <a:prstGeom prst="rect">
            <a:avLst/>
          </a:prstGeom>
          <a:noFill/>
        </p:spPr>
      </p:pic>
      <p:sp>
        <p:nvSpPr>
          <p:cNvPr id="2" name="Obdélník 1">
            <a:extLst>
              <a:ext uri="{FF2B5EF4-FFF2-40B4-BE49-F238E27FC236}">
                <a16:creationId xmlns:a16="http://schemas.microsoft.com/office/drawing/2014/main" id="{A21E301D-D640-48F7-9AF6-E49AA567C589}"/>
              </a:ext>
            </a:extLst>
          </p:cNvPr>
          <p:cNvSpPr/>
          <p:nvPr/>
        </p:nvSpPr>
        <p:spPr>
          <a:xfrm>
            <a:off x="407368" y="6345324"/>
            <a:ext cx="456699" cy="324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78441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tin\Documents\A_ŠKOLA\_02_Magisterské studium\_Diplomová práce\4_Obhajoba\geografust-lg-cze-rgb.png"/>
          <p:cNvPicPr>
            <a:picLocks noChangeAspect="1" noChangeArrowheads="1"/>
          </p:cNvPicPr>
          <p:nvPr/>
        </p:nvPicPr>
        <p:blipFill>
          <a:blip r:embed="rId3" cstate="print"/>
          <a:srcRect/>
          <a:stretch>
            <a:fillRect/>
          </a:stretch>
        </p:blipFill>
        <p:spPr bwMode="auto">
          <a:xfrm>
            <a:off x="10613403" y="6118566"/>
            <a:ext cx="1387253" cy="589193"/>
          </a:xfrm>
          <a:prstGeom prst="rect">
            <a:avLst/>
          </a:prstGeom>
          <a:noFill/>
        </p:spPr>
      </p:pic>
      <p:sp>
        <p:nvSpPr>
          <p:cNvPr id="12" name="TextovéPole 11">
            <a:extLst>
              <a:ext uri="{FF2B5EF4-FFF2-40B4-BE49-F238E27FC236}">
                <a16:creationId xmlns:a16="http://schemas.microsoft.com/office/drawing/2014/main" id="{E7B17FAF-947A-4F5E-95D5-00C38437D07E}"/>
              </a:ext>
            </a:extLst>
          </p:cNvPr>
          <p:cNvSpPr txBox="1"/>
          <p:nvPr/>
        </p:nvSpPr>
        <p:spPr>
          <a:xfrm>
            <a:off x="351606" y="224644"/>
            <a:ext cx="2063385" cy="400110"/>
          </a:xfrm>
          <a:prstGeom prst="rect">
            <a:avLst/>
          </a:prstGeom>
          <a:noFill/>
        </p:spPr>
        <p:txBody>
          <a:bodyPr wrap="none" rtlCol="0">
            <a:spAutoFit/>
          </a:bodyPr>
          <a:lstStyle/>
          <a:p>
            <a:r>
              <a:rPr lang="cs-CZ" sz="2000" b="1" dirty="0">
                <a:solidFill>
                  <a:srgbClr val="0000DC"/>
                </a:solidFill>
                <a:latin typeface="Arial" pitchFamily="34" charset="0"/>
                <a:cs typeface="Arial" pitchFamily="34" charset="0"/>
              </a:rPr>
              <a:t>trocha teorie…</a:t>
            </a:r>
          </a:p>
        </p:txBody>
      </p:sp>
      <p:sp>
        <p:nvSpPr>
          <p:cNvPr id="8" name="TextovéPole 7">
            <a:extLst>
              <a:ext uri="{FF2B5EF4-FFF2-40B4-BE49-F238E27FC236}">
                <a16:creationId xmlns:a16="http://schemas.microsoft.com/office/drawing/2014/main" id="{CDA6B64C-B8E8-424A-6B07-F91EC1FFDD25}"/>
              </a:ext>
            </a:extLst>
          </p:cNvPr>
          <p:cNvSpPr txBox="1"/>
          <p:nvPr/>
        </p:nvSpPr>
        <p:spPr>
          <a:xfrm>
            <a:off x="351606" y="800708"/>
            <a:ext cx="11494947" cy="2863926"/>
          </a:xfrm>
          <a:prstGeom prst="rect">
            <a:avLst/>
          </a:prstGeom>
          <a:noFill/>
        </p:spPr>
        <p:txBody>
          <a:bodyPr wrap="square" rtlCol="0">
            <a:spAutoFit/>
          </a:bodyPr>
          <a:lstStyle/>
          <a:p>
            <a:pPr>
              <a:lnSpc>
                <a:spcPct val="130000"/>
              </a:lnSpc>
            </a:pPr>
            <a:r>
              <a:rPr lang="cs-CZ" sz="1400" b="1" dirty="0">
                <a:latin typeface="Arial" pitchFamily="34" charset="0"/>
                <a:cs typeface="Arial" pitchFamily="34" charset="0"/>
              </a:rPr>
              <a:t>klima </a:t>
            </a:r>
            <a:r>
              <a:rPr lang="cs-CZ" sz="1400" dirty="0">
                <a:latin typeface="Arial" pitchFamily="34" charset="0"/>
                <a:cs typeface="Arial" pitchFamily="34" charset="0"/>
              </a:rPr>
              <a:t>(podnebí)</a:t>
            </a:r>
            <a:r>
              <a:rPr lang="cs-CZ" sz="1400" b="1" dirty="0">
                <a:latin typeface="Arial" pitchFamily="34" charset="0"/>
                <a:cs typeface="Arial" pitchFamily="34" charset="0"/>
              </a:rPr>
              <a:t> </a:t>
            </a:r>
            <a:r>
              <a:rPr lang="cs-CZ" sz="1400" dirty="0">
                <a:latin typeface="Arial" pitchFamily="34" charset="0"/>
                <a:cs typeface="Arial" pitchFamily="34" charset="0"/>
              </a:rPr>
              <a:t>= </a:t>
            </a:r>
            <a:r>
              <a:rPr lang="cs-CZ" sz="1400" b="1" dirty="0">
                <a:solidFill>
                  <a:srgbClr val="FF0000"/>
                </a:solidFill>
                <a:latin typeface="Arial" pitchFamily="34" charset="0"/>
                <a:cs typeface="Arial" pitchFamily="34" charset="0"/>
              </a:rPr>
              <a:t>„průměrné“ počasí</a:t>
            </a:r>
            <a:r>
              <a:rPr lang="cs-CZ" sz="1400" dirty="0">
                <a:latin typeface="Arial" pitchFamily="34" charset="0"/>
                <a:cs typeface="Arial" pitchFamily="34" charset="0"/>
              </a:rPr>
              <a:t>, či lépe, </a:t>
            </a:r>
            <a:r>
              <a:rPr lang="cs-CZ" sz="1400" b="1" dirty="0">
                <a:solidFill>
                  <a:srgbClr val="FF0000"/>
                </a:solidFill>
                <a:latin typeface="Arial" pitchFamily="34" charset="0"/>
                <a:cs typeface="Arial" pitchFamily="34" charset="0"/>
              </a:rPr>
              <a:t>jeho statistický popis za delší časové období </a:t>
            </a:r>
            <a:r>
              <a:rPr lang="cs-CZ" sz="1400" dirty="0">
                <a:latin typeface="Arial" pitchFamily="34" charset="0"/>
                <a:cs typeface="Arial" pitchFamily="34" charset="0"/>
              </a:rPr>
              <a:t>(v řádu měsíců až milionů let), za klasické období, se kterým pracujeme udává WMO </a:t>
            </a:r>
            <a:r>
              <a:rPr lang="cs-CZ" sz="1400" b="1" dirty="0">
                <a:solidFill>
                  <a:srgbClr val="FF0000"/>
                </a:solidFill>
                <a:latin typeface="Arial" pitchFamily="34" charset="0"/>
                <a:cs typeface="Arial" pitchFamily="34" charset="0"/>
              </a:rPr>
              <a:t>30 let </a:t>
            </a:r>
            <a:r>
              <a:rPr lang="cs-CZ" sz="1000" dirty="0">
                <a:latin typeface="Arial" pitchFamily="34" charset="0"/>
                <a:cs typeface="Arial" pitchFamily="34" charset="0"/>
              </a:rPr>
              <a:t>(</a:t>
            </a:r>
            <a:r>
              <a:rPr lang="cs-CZ" sz="1000" dirty="0">
                <a:latin typeface="Arial" pitchFamily="34" charset="0"/>
                <a:cs typeface="Arial" pitchFamily="34" charset="0"/>
                <a:hlinkClick r:id="rId4"/>
              </a:rPr>
              <a:t>https://www.czechglobe.cz/cs/o-</a:t>
            </a:r>
            <a:r>
              <a:rPr lang="cs-CZ" sz="1000" dirty="0" err="1">
                <a:latin typeface="Arial" pitchFamily="34" charset="0"/>
                <a:cs typeface="Arial" pitchFamily="34" charset="0"/>
                <a:hlinkClick r:id="rId4"/>
              </a:rPr>
              <a:t>globalni</a:t>
            </a:r>
            <a:r>
              <a:rPr lang="cs-CZ" sz="1000" dirty="0">
                <a:latin typeface="Arial" pitchFamily="34" charset="0"/>
                <a:cs typeface="Arial" pitchFamily="34" charset="0"/>
                <a:hlinkClick r:id="rId4"/>
              </a:rPr>
              <a:t>-</a:t>
            </a:r>
            <a:r>
              <a:rPr lang="cs-CZ" sz="1000" dirty="0" err="1">
                <a:latin typeface="Arial" pitchFamily="34" charset="0"/>
                <a:cs typeface="Arial" pitchFamily="34" charset="0"/>
                <a:hlinkClick r:id="rId4"/>
              </a:rPr>
              <a:t>zmene</a:t>
            </a:r>
            <a:r>
              <a:rPr lang="cs-CZ" sz="1000" dirty="0">
                <a:latin typeface="Arial" pitchFamily="34" charset="0"/>
                <a:cs typeface="Arial" pitchFamily="34" charset="0"/>
                <a:hlinkClick r:id="rId4"/>
              </a:rPr>
              <a:t>/</a:t>
            </a:r>
            <a:r>
              <a:rPr lang="cs-CZ" sz="1000" dirty="0">
                <a:latin typeface="Arial" pitchFamily="34" charset="0"/>
                <a:cs typeface="Arial" pitchFamily="34" charset="0"/>
              </a:rPr>
              <a:t>)</a:t>
            </a:r>
          </a:p>
          <a:p>
            <a:pPr>
              <a:lnSpc>
                <a:spcPct val="130000"/>
              </a:lnSpc>
            </a:pPr>
            <a:r>
              <a:rPr lang="cs-CZ" sz="1400" b="1" dirty="0">
                <a:latin typeface="Arial" pitchFamily="34" charset="0"/>
                <a:cs typeface="Arial" pitchFamily="34" charset="0"/>
              </a:rPr>
              <a:t>klimatologie </a:t>
            </a:r>
            <a:r>
              <a:rPr lang="cs-CZ" sz="1400" dirty="0">
                <a:latin typeface="Arial" pitchFamily="34" charset="0"/>
                <a:cs typeface="Arial" pitchFamily="34" charset="0"/>
              </a:rPr>
              <a:t>= </a:t>
            </a:r>
            <a:r>
              <a:rPr lang="cs-CZ" sz="1400" b="1" dirty="0">
                <a:solidFill>
                  <a:srgbClr val="FF0000"/>
                </a:solidFill>
                <a:latin typeface="Arial" pitchFamily="34" charset="0"/>
                <a:cs typeface="Arial" pitchFamily="34" charset="0"/>
              </a:rPr>
              <a:t>věda o klimatu Země </a:t>
            </a:r>
            <a:r>
              <a:rPr lang="cs-CZ" sz="1400" dirty="0">
                <a:latin typeface="Arial" pitchFamily="34" charset="0"/>
                <a:cs typeface="Arial" pitchFamily="34" charset="0"/>
              </a:rPr>
              <a:t>(podmínky, příčiny, vliv na jednotlivé přírodní složky včetně člověka, ale i vliv různých složek včetně člověka na klima), zajímá nás:</a:t>
            </a:r>
          </a:p>
          <a:p>
            <a:pPr marL="742950" lvl="1" indent="-285750">
              <a:lnSpc>
                <a:spcPct val="130000"/>
              </a:lnSpc>
              <a:buFont typeface="Arial" panose="020B0604020202020204" pitchFamily="34" charset="0"/>
              <a:buChar char="–"/>
            </a:pPr>
            <a:r>
              <a:rPr lang="cs-CZ" sz="1400" dirty="0">
                <a:latin typeface="Arial" pitchFamily="34" charset="0"/>
                <a:cs typeface="Arial" pitchFamily="34" charset="0"/>
              </a:rPr>
              <a:t>obecné zákonitosti</a:t>
            </a:r>
          </a:p>
          <a:p>
            <a:pPr marL="742950" lvl="1" indent="-285750">
              <a:lnSpc>
                <a:spcPct val="130000"/>
              </a:lnSpc>
              <a:buFont typeface="Arial" panose="020B0604020202020204" pitchFamily="34" charset="0"/>
              <a:buChar char="–"/>
            </a:pPr>
            <a:r>
              <a:rPr lang="cs-CZ" sz="1400" dirty="0">
                <a:latin typeface="Arial" pitchFamily="34" charset="0"/>
                <a:cs typeface="Arial" pitchFamily="34" charset="0"/>
              </a:rPr>
              <a:t>vývoj klimatu</a:t>
            </a:r>
          </a:p>
          <a:p>
            <a:pPr marL="742950" lvl="1" indent="-285750">
              <a:lnSpc>
                <a:spcPct val="130000"/>
              </a:lnSpc>
              <a:buFont typeface="Arial" panose="020B0604020202020204" pitchFamily="34" charset="0"/>
              <a:buChar char="–"/>
            </a:pPr>
            <a:r>
              <a:rPr lang="cs-CZ" sz="1400" dirty="0">
                <a:latin typeface="Arial" pitchFamily="34" charset="0"/>
                <a:cs typeface="Arial" pitchFamily="34" charset="0"/>
              </a:rPr>
              <a:t>jeho změny, kolísání, predikce</a:t>
            </a:r>
          </a:p>
          <a:p>
            <a:pPr>
              <a:lnSpc>
                <a:spcPct val="130000"/>
              </a:lnSpc>
            </a:pPr>
            <a:endParaRPr lang="cs-CZ" sz="1400" dirty="0">
              <a:latin typeface="Arial" pitchFamily="34" charset="0"/>
              <a:cs typeface="Arial" pitchFamily="34" charset="0"/>
            </a:endParaRPr>
          </a:p>
          <a:p>
            <a:pPr>
              <a:lnSpc>
                <a:spcPct val="130000"/>
              </a:lnSpc>
            </a:pPr>
            <a:r>
              <a:rPr lang="cs-CZ" sz="1400" dirty="0">
                <a:latin typeface="Arial" pitchFamily="34" charset="0"/>
                <a:cs typeface="Arial" pitchFamily="34" charset="0"/>
              </a:rPr>
              <a:t>klimatické a meteorologické modelování využívá známých informací a vztahů k matematické predikci budoucího vývoje, důležité však je model validovat, měli bychom se ujistit, že na základě podkladových dat a vztahů funguje správně (např. správně modeluje minulost)</a:t>
            </a:r>
          </a:p>
        </p:txBody>
      </p:sp>
      <p:sp>
        <p:nvSpPr>
          <p:cNvPr id="21" name="Zástupný symbol pro zápatí 5">
            <a:extLst>
              <a:ext uri="{FF2B5EF4-FFF2-40B4-BE49-F238E27FC236}">
                <a16:creationId xmlns:a16="http://schemas.microsoft.com/office/drawing/2014/main" id="{06ADD56B-931A-AE22-8531-4D68476334AF}"/>
              </a:ext>
            </a:extLst>
          </p:cNvPr>
          <p:cNvSpPr>
            <a:spLocks noGrp="1"/>
          </p:cNvSpPr>
          <p:nvPr>
            <p:ph type="ftr" sz="quarter" idx="11"/>
          </p:nvPr>
        </p:nvSpPr>
        <p:spPr>
          <a:xfrm>
            <a:off x="1047800" y="6356351"/>
            <a:ext cx="5660268" cy="365125"/>
          </a:xfrm>
        </p:spPr>
        <p:txBody>
          <a:bodyPr/>
          <a:lstStyle/>
          <a:p>
            <a:pPr algn="l">
              <a:lnSpc>
                <a:spcPct val="120000"/>
              </a:lnSpc>
              <a:spcBef>
                <a:spcPct val="0"/>
              </a:spcBef>
              <a:defRPr/>
            </a:pPr>
            <a:r>
              <a:rPr lang="cs-CZ" sz="900" dirty="0">
                <a:solidFill>
                  <a:srgbClr val="0000DC"/>
                </a:solidFill>
                <a:latin typeface="Arial" pitchFamily="34" charset="0"/>
                <a:ea typeface="+mj-ea"/>
                <a:cs typeface="Arial" pitchFamily="34" charset="0"/>
              </a:rPr>
              <a:t>Metody </a:t>
            </a:r>
            <a:r>
              <a:rPr lang="cs-CZ" sz="900" dirty="0" err="1">
                <a:solidFill>
                  <a:srgbClr val="0000DC"/>
                </a:solidFill>
                <a:latin typeface="Arial" pitchFamily="34" charset="0"/>
                <a:ea typeface="+mj-ea"/>
                <a:cs typeface="Arial" pitchFamily="34" charset="0"/>
              </a:rPr>
              <a:t>fyzickogeografického</a:t>
            </a:r>
            <a:r>
              <a:rPr lang="cs-CZ" sz="900" dirty="0">
                <a:solidFill>
                  <a:srgbClr val="0000DC"/>
                </a:solidFill>
                <a:latin typeface="Arial" pitchFamily="34" charset="0"/>
                <a:ea typeface="+mj-ea"/>
                <a:cs typeface="Arial" pitchFamily="34" charset="0"/>
              </a:rPr>
              <a:t> výzkumu (Z2111) – Klimatologie</a:t>
            </a:r>
          </a:p>
        </p:txBody>
      </p:sp>
    </p:spTree>
    <p:extLst>
      <p:ext uri="{BB962C8B-B14F-4D97-AF65-F5344CB8AC3E}">
        <p14:creationId xmlns:p14="http://schemas.microsoft.com/office/powerpoint/2010/main" val="1974714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tin\Documents\A_ŠKOLA\_02_Magisterské studium\_Diplomová práce\4_Obhajoba\geografust-lg-cze-rgb.png"/>
          <p:cNvPicPr>
            <a:picLocks noChangeAspect="1" noChangeArrowheads="1"/>
          </p:cNvPicPr>
          <p:nvPr/>
        </p:nvPicPr>
        <p:blipFill>
          <a:blip r:embed="rId3" cstate="print"/>
          <a:srcRect/>
          <a:stretch>
            <a:fillRect/>
          </a:stretch>
        </p:blipFill>
        <p:spPr bwMode="auto">
          <a:xfrm>
            <a:off x="10613403" y="6118566"/>
            <a:ext cx="1387253" cy="589193"/>
          </a:xfrm>
          <a:prstGeom prst="rect">
            <a:avLst/>
          </a:prstGeom>
          <a:noFill/>
        </p:spPr>
      </p:pic>
      <p:sp>
        <p:nvSpPr>
          <p:cNvPr id="6" name="Zástupný symbol pro zápatí 5"/>
          <p:cNvSpPr>
            <a:spLocks noGrp="1"/>
          </p:cNvSpPr>
          <p:nvPr>
            <p:ph type="ftr" sz="quarter" idx="11"/>
          </p:nvPr>
        </p:nvSpPr>
        <p:spPr>
          <a:xfrm>
            <a:off x="1047800" y="6356351"/>
            <a:ext cx="5660268" cy="365125"/>
          </a:xfrm>
        </p:spPr>
        <p:txBody>
          <a:bodyPr/>
          <a:lstStyle/>
          <a:p>
            <a:pPr algn="l">
              <a:lnSpc>
                <a:spcPct val="120000"/>
              </a:lnSpc>
              <a:spcBef>
                <a:spcPct val="0"/>
              </a:spcBef>
              <a:defRPr/>
            </a:pPr>
            <a:r>
              <a:rPr lang="cs-CZ" sz="900" dirty="0">
                <a:solidFill>
                  <a:srgbClr val="0000DC"/>
                </a:solidFill>
                <a:latin typeface="Arial" pitchFamily="34" charset="0"/>
                <a:ea typeface="+mj-ea"/>
                <a:cs typeface="Arial" pitchFamily="34" charset="0"/>
              </a:rPr>
              <a:t>Metody </a:t>
            </a:r>
            <a:r>
              <a:rPr lang="cs-CZ" sz="900" dirty="0" err="1">
                <a:solidFill>
                  <a:srgbClr val="0000DC"/>
                </a:solidFill>
                <a:latin typeface="Arial" pitchFamily="34" charset="0"/>
                <a:ea typeface="+mj-ea"/>
                <a:cs typeface="Arial" pitchFamily="34" charset="0"/>
              </a:rPr>
              <a:t>fyzickogeografického</a:t>
            </a:r>
            <a:r>
              <a:rPr lang="cs-CZ" sz="900" dirty="0">
                <a:solidFill>
                  <a:srgbClr val="0000DC"/>
                </a:solidFill>
                <a:latin typeface="Arial" pitchFamily="34" charset="0"/>
                <a:ea typeface="+mj-ea"/>
                <a:cs typeface="Arial" pitchFamily="34" charset="0"/>
              </a:rPr>
              <a:t> výzkumu (Z2111) – Klimatologie</a:t>
            </a:r>
          </a:p>
        </p:txBody>
      </p:sp>
      <p:sp>
        <p:nvSpPr>
          <p:cNvPr id="12" name="TextovéPole 11">
            <a:extLst>
              <a:ext uri="{FF2B5EF4-FFF2-40B4-BE49-F238E27FC236}">
                <a16:creationId xmlns:a16="http://schemas.microsoft.com/office/drawing/2014/main" id="{E7B17FAF-947A-4F5E-95D5-00C38437D07E}"/>
              </a:ext>
            </a:extLst>
          </p:cNvPr>
          <p:cNvSpPr txBox="1"/>
          <p:nvPr/>
        </p:nvSpPr>
        <p:spPr>
          <a:xfrm>
            <a:off x="351606" y="224644"/>
            <a:ext cx="3246402" cy="400110"/>
          </a:xfrm>
          <a:prstGeom prst="rect">
            <a:avLst/>
          </a:prstGeom>
          <a:noFill/>
        </p:spPr>
        <p:txBody>
          <a:bodyPr wrap="none" rtlCol="0">
            <a:spAutoFit/>
          </a:bodyPr>
          <a:lstStyle/>
          <a:p>
            <a:r>
              <a:rPr lang="cs-CZ" sz="2000" b="1" dirty="0">
                <a:solidFill>
                  <a:srgbClr val="0000DC"/>
                </a:solidFill>
                <a:latin typeface="Arial" pitchFamily="34" charset="0"/>
                <a:cs typeface="Arial" pitchFamily="34" charset="0"/>
              </a:rPr>
              <a:t>nějak bylo, nějak bude…</a:t>
            </a:r>
          </a:p>
        </p:txBody>
      </p:sp>
      <p:sp>
        <p:nvSpPr>
          <p:cNvPr id="5" name="TextovéPole 4">
            <a:extLst>
              <a:ext uri="{FF2B5EF4-FFF2-40B4-BE49-F238E27FC236}">
                <a16:creationId xmlns:a16="http://schemas.microsoft.com/office/drawing/2014/main" id="{93E5FEBF-41CC-DF80-5B8A-130563971355}"/>
              </a:ext>
            </a:extLst>
          </p:cNvPr>
          <p:cNvSpPr txBox="1"/>
          <p:nvPr/>
        </p:nvSpPr>
        <p:spPr>
          <a:xfrm>
            <a:off x="9192344" y="4761148"/>
            <a:ext cx="1659227" cy="707886"/>
          </a:xfrm>
          <a:prstGeom prst="rect">
            <a:avLst/>
          </a:prstGeom>
          <a:noFill/>
        </p:spPr>
        <p:txBody>
          <a:bodyPr wrap="square" rtlCol="0">
            <a:spAutoFit/>
          </a:bodyPr>
          <a:lstStyle/>
          <a:p>
            <a:r>
              <a:rPr lang="cs-CZ" sz="1000" dirty="0">
                <a:latin typeface="Arial" panose="020B0604020202020204" pitchFamily="34" charset="0"/>
                <a:cs typeface="Arial" panose="020B0604020202020204" pitchFamily="34" charset="0"/>
                <a:hlinkClick r:id="rId4"/>
              </a:rPr>
              <a:t>https://www.ipcc.ch/report/ar6/wg1/figures/chapter-2/ccbox-2-1-figure-1/</a:t>
            </a:r>
            <a:endParaRPr lang="cs-CZ" sz="1000" dirty="0">
              <a:latin typeface="Arial" panose="020B0604020202020204" pitchFamily="34" charset="0"/>
              <a:cs typeface="Arial" panose="020B0604020202020204" pitchFamily="34" charset="0"/>
            </a:endParaRPr>
          </a:p>
          <a:p>
            <a:endParaRPr lang="cs-CZ" sz="1000"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D5CE158B-325D-0B1C-95F4-AF477ECE57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90" y="728700"/>
            <a:ext cx="9069197" cy="5389866"/>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3F20B042-6D36-9AE8-2E82-D57295B248D5}"/>
              </a:ext>
            </a:extLst>
          </p:cNvPr>
          <p:cNvSpPr txBox="1"/>
          <p:nvPr/>
        </p:nvSpPr>
        <p:spPr>
          <a:xfrm>
            <a:off x="8976320" y="799544"/>
            <a:ext cx="2880320" cy="2583849"/>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cs-CZ" sz="1400" b="1" dirty="0">
                <a:latin typeface="Arial" pitchFamily="34" charset="0"/>
                <a:cs typeface="Arial" pitchFamily="34" charset="0"/>
                <a:sym typeface="Wingdings" panose="05000000000000000000" pitchFamily="2" charset="2"/>
              </a:rPr>
              <a:t>rekonstrukce</a:t>
            </a:r>
          </a:p>
          <a:p>
            <a:pPr>
              <a:lnSpc>
                <a:spcPct val="130000"/>
              </a:lnSpc>
            </a:pPr>
            <a:r>
              <a:rPr lang="cs-CZ" sz="1400" dirty="0">
                <a:latin typeface="Arial" pitchFamily="34" charset="0"/>
                <a:cs typeface="Arial" pitchFamily="34" charset="0"/>
                <a:sym typeface="Wingdings" panose="05000000000000000000" pitchFamily="2" charset="2"/>
              </a:rPr>
              <a:t>	~ (mil. let – 18. stol.)</a:t>
            </a:r>
          </a:p>
          <a:p>
            <a:pPr marL="285750" indent="-285750">
              <a:lnSpc>
                <a:spcPct val="130000"/>
              </a:lnSpc>
              <a:buFont typeface="Arial" panose="020B0604020202020204" pitchFamily="34" charset="0"/>
              <a:buChar char="–"/>
            </a:pPr>
            <a:r>
              <a:rPr lang="cs-CZ" sz="1400" b="1" dirty="0">
                <a:latin typeface="Arial" pitchFamily="34" charset="0"/>
                <a:cs typeface="Arial" pitchFamily="34" charset="0"/>
                <a:sym typeface="Wingdings" panose="05000000000000000000" pitchFamily="2" charset="2"/>
              </a:rPr>
              <a:t>historická měření</a:t>
            </a:r>
          </a:p>
          <a:p>
            <a:pPr>
              <a:lnSpc>
                <a:spcPct val="130000"/>
              </a:lnSpc>
            </a:pPr>
            <a:r>
              <a:rPr lang="cs-CZ" sz="1400" dirty="0">
                <a:latin typeface="Arial" pitchFamily="34" charset="0"/>
                <a:cs typeface="Arial" pitchFamily="34" charset="0"/>
                <a:sym typeface="Wingdings" panose="05000000000000000000" pitchFamily="2" charset="2"/>
              </a:rPr>
              <a:t>	 ~ (18. stol. – 1961)</a:t>
            </a:r>
          </a:p>
          <a:p>
            <a:pPr marL="285750" indent="-285750">
              <a:lnSpc>
                <a:spcPct val="130000"/>
              </a:lnSpc>
              <a:buFont typeface="Arial" panose="020B0604020202020204" pitchFamily="34" charset="0"/>
              <a:buChar char="–"/>
            </a:pPr>
            <a:r>
              <a:rPr lang="cs-CZ" sz="1400" b="1" dirty="0">
                <a:latin typeface="Arial" pitchFamily="34" charset="0"/>
                <a:cs typeface="Arial" pitchFamily="34" charset="0"/>
                <a:sym typeface="Wingdings" panose="05000000000000000000" pitchFamily="2" charset="2"/>
              </a:rPr>
              <a:t>moderní přístrojová měření</a:t>
            </a:r>
          </a:p>
          <a:p>
            <a:pPr>
              <a:lnSpc>
                <a:spcPct val="130000"/>
              </a:lnSpc>
            </a:pPr>
            <a:r>
              <a:rPr lang="cs-CZ" sz="1400" dirty="0">
                <a:latin typeface="Arial" pitchFamily="34" charset="0"/>
                <a:cs typeface="Arial" pitchFamily="34" charset="0"/>
                <a:sym typeface="Wingdings" panose="05000000000000000000" pitchFamily="2" charset="2"/>
              </a:rPr>
              <a:t>	 ~ (1961 – </a:t>
            </a:r>
            <a:r>
              <a:rPr lang="cs-CZ" sz="1400" dirty="0" err="1">
                <a:latin typeface="Arial" pitchFamily="34" charset="0"/>
                <a:cs typeface="Arial" pitchFamily="34" charset="0"/>
                <a:sym typeface="Wingdings" panose="05000000000000000000" pitchFamily="2" charset="2"/>
              </a:rPr>
              <a:t>součas</a:t>
            </a:r>
            <a:r>
              <a:rPr lang="cs-CZ" sz="1400" dirty="0">
                <a:latin typeface="Arial" pitchFamily="34" charset="0"/>
                <a:cs typeface="Arial" pitchFamily="34" charset="0"/>
                <a:sym typeface="Wingdings" panose="05000000000000000000" pitchFamily="2" charset="2"/>
              </a:rPr>
              <a:t>.)</a:t>
            </a:r>
          </a:p>
          <a:p>
            <a:pPr marL="285750" indent="-285750">
              <a:lnSpc>
                <a:spcPct val="130000"/>
              </a:lnSpc>
              <a:buFont typeface="Arial" panose="020B0604020202020204" pitchFamily="34" charset="0"/>
              <a:buChar char="–"/>
            </a:pPr>
            <a:r>
              <a:rPr lang="cs-CZ" sz="1400" b="1" dirty="0">
                <a:latin typeface="Arial" pitchFamily="34" charset="0"/>
                <a:cs typeface="Arial" pitchFamily="34" charset="0"/>
                <a:sym typeface="Wingdings" panose="05000000000000000000" pitchFamily="2" charset="2"/>
              </a:rPr>
              <a:t>modelování a predikce</a:t>
            </a:r>
          </a:p>
          <a:p>
            <a:pPr>
              <a:lnSpc>
                <a:spcPct val="130000"/>
              </a:lnSpc>
            </a:pPr>
            <a:r>
              <a:rPr lang="cs-CZ" sz="1400" dirty="0">
                <a:latin typeface="Arial" pitchFamily="34" charset="0"/>
                <a:cs typeface="Arial" pitchFamily="34" charset="0"/>
                <a:sym typeface="Wingdings" panose="05000000000000000000" pitchFamily="2" charset="2"/>
              </a:rPr>
              <a:t>	 ~ (zítra a ještě dál)</a:t>
            </a:r>
          </a:p>
          <a:p>
            <a:pPr marL="285750" indent="-285750">
              <a:lnSpc>
                <a:spcPct val="130000"/>
              </a:lnSpc>
              <a:buFontTx/>
              <a:buChar char="-"/>
            </a:pPr>
            <a:endParaRPr lang="cs-CZ" sz="1400" dirty="0">
              <a:latin typeface="Arial" pitchFamily="34" charset="0"/>
              <a:cs typeface="Arial" pitchFamily="34" charset="0"/>
              <a:sym typeface="Wingdings" panose="05000000000000000000" pitchFamily="2" charset="2"/>
            </a:endParaRPr>
          </a:p>
        </p:txBody>
      </p:sp>
    </p:spTree>
    <p:extLst>
      <p:ext uri="{BB962C8B-B14F-4D97-AF65-F5344CB8AC3E}">
        <p14:creationId xmlns:p14="http://schemas.microsoft.com/office/powerpoint/2010/main" val="389800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tin\Documents\A_ŠKOLA\_02_Magisterské studium\_Diplomová práce\4_Obhajoba\geografust-lg-cze-rgb.png"/>
          <p:cNvPicPr>
            <a:picLocks noChangeAspect="1" noChangeArrowheads="1"/>
          </p:cNvPicPr>
          <p:nvPr/>
        </p:nvPicPr>
        <p:blipFill>
          <a:blip r:embed="rId3" cstate="print"/>
          <a:srcRect/>
          <a:stretch>
            <a:fillRect/>
          </a:stretch>
        </p:blipFill>
        <p:spPr bwMode="auto">
          <a:xfrm>
            <a:off x="10613403" y="6118566"/>
            <a:ext cx="1387253" cy="589193"/>
          </a:xfrm>
          <a:prstGeom prst="rect">
            <a:avLst/>
          </a:prstGeom>
          <a:noFill/>
        </p:spPr>
      </p:pic>
      <p:sp>
        <p:nvSpPr>
          <p:cNvPr id="6" name="Zástupný symbol pro zápatí 5"/>
          <p:cNvSpPr>
            <a:spLocks noGrp="1"/>
          </p:cNvSpPr>
          <p:nvPr>
            <p:ph type="ftr" sz="quarter" idx="11"/>
          </p:nvPr>
        </p:nvSpPr>
        <p:spPr>
          <a:xfrm>
            <a:off x="1047800" y="6356351"/>
            <a:ext cx="5660268" cy="365125"/>
          </a:xfrm>
        </p:spPr>
        <p:txBody>
          <a:bodyPr/>
          <a:lstStyle/>
          <a:p>
            <a:pPr algn="l">
              <a:lnSpc>
                <a:spcPct val="120000"/>
              </a:lnSpc>
              <a:spcBef>
                <a:spcPct val="0"/>
              </a:spcBef>
              <a:defRPr/>
            </a:pPr>
            <a:r>
              <a:rPr lang="cs-CZ" sz="900" dirty="0">
                <a:solidFill>
                  <a:srgbClr val="0000DC"/>
                </a:solidFill>
                <a:latin typeface="Arial" pitchFamily="34" charset="0"/>
                <a:ea typeface="+mj-ea"/>
                <a:cs typeface="Arial" pitchFamily="34" charset="0"/>
              </a:rPr>
              <a:t>Metody </a:t>
            </a:r>
            <a:r>
              <a:rPr lang="cs-CZ" sz="900" dirty="0" err="1">
                <a:solidFill>
                  <a:srgbClr val="0000DC"/>
                </a:solidFill>
                <a:latin typeface="Arial" pitchFamily="34" charset="0"/>
                <a:ea typeface="+mj-ea"/>
                <a:cs typeface="Arial" pitchFamily="34" charset="0"/>
              </a:rPr>
              <a:t>fyzickogeografického</a:t>
            </a:r>
            <a:r>
              <a:rPr lang="cs-CZ" sz="900" dirty="0">
                <a:solidFill>
                  <a:srgbClr val="0000DC"/>
                </a:solidFill>
                <a:latin typeface="Arial" pitchFamily="34" charset="0"/>
                <a:ea typeface="+mj-ea"/>
                <a:cs typeface="Arial" pitchFamily="34" charset="0"/>
              </a:rPr>
              <a:t> výzkumu (Z2111) – Klimatologie</a:t>
            </a:r>
          </a:p>
        </p:txBody>
      </p:sp>
      <p:sp>
        <p:nvSpPr>
          <p:cNvPr id="12" name="TextovéPole 11">
            <a:extLst>
              <a:ext uri="{FF2B5EF4-FFF2-40B4-BE49-F238E27FC236}">
                <a16:creationId xmlns:a16="http://schemas.microsoft.com/office/drawing/2014/main" id="{E7B17FAF-947A-4F5E-95D5-00C38437D07E}"/>
              </a:ext>
            </a:extLst>
          </p:cNvPr>
          <p:cNvSpPr txBox="1"/>
          <p:nvPr/>
        </p:nvSpPr>
        <p:spPr>
          <a:xfrm>
            <a:off x="351606" y="224644"/>
            <a:ext cx="3246402" cy="400110"/>
          </a:xfrm>
          <a:prstGeom prst="rect">
            <a:avLst/>
          </a:prstGeom>
          <a:noFill/>
        </p:spPr>
        <p:txBody>
          <a:bodyPr wrap="none" rtlCol="0">
            <a:spAutoFit/>
          </a:bodyPr>
          <a:lstStyle/>
          <a:p>
            <a:r>
              <a:rPr lang="cs-CZ" sz="2000" b="1" dirty="0">
                <a:solidFill>
                  <a:srgbClr val="0000DC"/>
                </a:solidFill>
                <a:latin typeface="Arial" pitchFamily="34" charset="0"/>
                <a:cs typeface="Arial" pitchFamily="34" charset="0"/>
              </a:rPr>
              <a:t>nějak bylo, nějak bude…</a:t>
            </a:r>
          </a:p>
        </p:txBody>
      </p:sp>
      <p:sp>
        <p:nvSpPr>
          <p:cNvPr id="5" name="TextovéPole 4">
            <a:extLst>
              <a:ext uri="{FF2B5EF4-FFF2-40B4-BE49-F238E27FC236}">
                <a16:creationId xmlns:a16="http://schemas.microsoft.com/office/drawing/2014/main" id="{93E5FEBF-41CC-DF80-5B8A-130563971355}"/>
              </a:ext>
            </a:extLst>
          </p:cNvPr>
          <p:cNvSpPr txBox="1"/>
          <p:nvPr/>
        </p:nvSpPr>
        <p:spPr>
          <a:xfrm>
            <a:off x="7588461" y="6013590"/>
            <a:ext cx="1659227" cy="707886"/>
          </a:xfrm>
          <a:prstGeom prst="rect">
            <a:avLst/>
          </a:prstGeom>
          <a:noFill/>
        </p:spPr>
        <p:txBody>
          <a:bodyPr wrap="square" rtlCol="0">
            <a:spAutoFit/>
          </a:bodyPr>
          <a:lstStyle/>
          <a:p>
            <a:r>
              <a:rPr lang="cs-CZ" sz="1000" dirty="0">
                <a:latin typeface="Arial" panose="020B0604020202020204" pitchFamily="34" charset="0"/>
                <a:cs typeface="Arial" panose="020B0604020202020204" pitchFamily="34" charset="0"/>
                <a:hlinkClick r:id="rId4"/>
              </a:rPr>
              <a:t>https://www.ipcc.ch/report/ar6/wg1/figures/chapter-4/figure-4-2/</a:t>
            </a:r>
            <a:endParaRPr lang="cs-CZ" sz="1000" dirty="0">
              <a:latin typeface="Arial" panose="020B0604020202020204" pitchFamily="34" charset="0"/>
              <a:cs typeface="Arial" panose="020B0604020202020204" pitchFamily="34" charset="0"/>
            </a:endParaRPr>
          </a:p>
          <a:p>
            <a:endParaRPr lang="cs-CZ" sz="1000" dirty="0">
              <a:latin typeface="Arial" panose="020B0604020202020204" pitchFamily="34" charset="0"/>
              <a:cs typeface="Arial" panose="020B0604020202020204" pitchFamily="34" charset="0"/>
            </a:endParaRPr>
          </a:p>
        </p:txBody>
      </p:sp>
      <p:sp>
        <p:nvSpPr>
          <p:cNvPr id="3" name="TextovéPole 2">
            <a:extLst>
              <a:ext uri="{FF2B5EF4-FFF2-40B4-BE49-F238E27FC236}">
                <a16:creationId xmlns:a16="http://schemas.microsoft.com/office/drawing/2014/main" id="{3F20B042-6D36-9AE8-2E82-D57295B248D5}"/>
              </a:ext>
            </a:extLst>
          </p:cNvPr>
          <p:cNvSpPr txBox="1"/>
          <p:nvPr/>
        </p:nvSpPr>
        <p:spPr>
          <a:xfrm>
            <a:off x="7588461" y="332656"/>
            <a:ext cx="4268179" cy="5384616"/>
          </a:xfrm>
          <a:prstGeom prst="rect">
            <a:avLst/>
          </a:prstGeom>
          <a:noFill/>
        </p:spPr>
        <p:txBody>
          <a:bodyPr wrap="square" rtlCol="0">
            <a:spAutoFit/>
          </a:bodyPr>
          <a:lstStyle/>
          <a:p>
            <a:pPr algn="just">
              <a:lnSpc>
                <a:spcPct val="130000"/>
              </a:lnSpc>
            </a:pPr>
            <a:r>
              <a:rPr lang="en-GB" sz="1200" b="1" i="0" dirty="0">
                <a:solidFill>
                  <a:srgbClr val="212529"/>
                </a:solidFill>
                <a:effectLst/>
                <a:latin typeface="ipccsans"/>
              </a:rPr>
              <a:t>Figure </a:t>
            </a:r>
            <a:r>
              <a:rPr lang="en-US" sz="1200" b="1" i="0" dirty="0">
                <a:solidFill>
                  <a:srgbClr val="212529"/>
                </a:solidFill>
                <a:effectLst/>
                <a:latin typeface="ipccsans"/>
              </a:rPr>
              <a:t>4.2 | Selected indicators of global </a:t>
            </a:r>
            <a:r>
              <a:rPr lang="en-US" sz="1200" b="1" i="0" dirty="0" err="1">
                <a:solidFill>
                  <a:srgbClr val="212529"/>
                </a:solidFill>
                <a:effectLst/>
                <a:latin typeface="ipccsans"/>
              </a:rPr>
              <a:t>climatechange</a:t>
            </a:r>
            <a:r>
              <a:rPr lang="en-US" sz="1200" b="1" i="0" dirty="0">
                <a:solidFill>
                  <a:srgbClr val="212529"/>
                </a:solidFill>
                <a:effectLst/>
                <a:latin typeface="ipccsans"/>
              </a:rPr>
              <a:t> from CMIP6 historical and scenario simulations. (a) </a:t>
            </a:r>
            <a:r>
              <a:rPr lang="en-US" sz="1200" b="0" i="0" dirty="0">
                <a:solidFill>
                  <a:srgbClr val="212529"/>
                </a:solidFill>
                <a:effectLst/>
                <a:latin typeface="ipccsans"/>
              </a:rPr>
              <a:t>Global surface air temperature changes relative to the 1995–2014 average (left axis) and relative to the 1850–1900 average (right axis; offset by 0.82°C, which is the multi-model mean and close to observed best estimate, Cross-Chapter Box 2.1, Table 1). </a:t>
            </a:r>
            <a:r>
              <a:rPr lang="en-US" sz="1200" b="1" i="0" dirty="0">
                <a:solidFill>
                  <a:srgbClr val="212529"/>
                </a:solidFill>
                <a:effectLst/>
                <a:latin typeface="ipccsans"/>
              </a:rPr>
              <a:t>(b) </a:t>
            </a:r>
            <a:r>
              <a:rPr lang="en-US" sz="1200" b="0" i="0" dirty="0">
                <a:solidFill>
                  <a:srgbClr val="212529"/>
                </a:solidFill>
                <a:effectLst/>
                <a:latin typeface="ipccsans"/>
              </a:rPr>
              <a:t>Global land precipitation changes relative to the 1995–2014 average. </a:t>
            </a:r>
            <a:r>
              <a:rPr lang="en-US" sz="1200" b="1" i="0" dirty="0">
                <a:solidFill>
                  <a:srgbClr val="212529"/>
                </a:solidFill>
                <a:effectLst/>
                <a:latin typeface="ipccsans"/>
              </a:rPr>
              <a:t>(c) </a:t>
            </a:r>
            <a:r>
              <a:rPr lang="en-US" sz="1200" b="0" i="0" dirty="0">
                <a:solidFill>
                  <a:srgbClr val="212529"/>
                </a:solidFill>
                <a:effectLst/>
                <a:latin typeface="ipccsans"/>
              </a:rPr>
              <a:t>September Arctic sea ice area. </a:t>
            </a:r>
            <a:r>
              <a:rPr lang="en-US" sz="1200" b="1" i="0" dirty="0">
                <a:solidFill>
                  <a:srgbClr val="212529"/>
                </a:solidFill>
                <a:effectLst/>
                <a:latin typeface="ipccsans"/>
              </a:rPr>
              <a:t>(d) </a:t>
            </a:r>
            <a:r>
              <a:rPr lang="en-US" sz="1200" b="0" i="0" dirty="0">
                <a:solidFill>
                  <a:srgbClr val="212529"/>
                </a:solidFill>
                <a:effectLst/>
                <a:latin typeface="ipccsans"/>
              </a:rPr>
              <a:t>Global mean sea level (GMSL) change relative to the 1995–2014 average. (a), (b) and (d) are annual averages, (c) are September averages. In (a–c), the curves show averages over the CMIP6 simulations, the shadings around the SSP1-2.6 and SSP3-7.0 curves show 5–95% ranges, and the numbers near the top show the number of model simulations used</a:t>
            </a:r>
            <a:endParaRPr lang="cs-CZ" sz="1200" b="0" i="0" dirty="0">
              <a:solidFill>
                <a:srgbClr val="212529"/>
              </a:solidFill>
              <a:effectLst/>
              <a:latin typeface="ipccsans"/>
            </a:endParaRPr>
          </a:p>
          <a:p>
            <a:pPr>
              <a:lnSpc>
                <a:spcPct val="130000"/>
              </a:lnSpc>
            </a:pPr>
            <a:endParaRPr lang="cs-CZ" sz="1400" dirty="0">
              <a:solidFill>
                <a:srgbClr val="212529"/>
              </a:solidFill>
              <a:latin typeface="ipccsans"/>
              <a:cs typeface="Arial" pitchFamily="34" charset="0"/>
              <a:sym typeface="Wingdings" panose="05000000000000000000" pitchFamily="2" charset="2"/>
            </a:endParaRPr>
          </a:p>
          <a:p>
            <a:pPr>
              <a:lnSpc>
                <a:spcPct val="130000"/>
              </a:lnSpc>
            </a:pPr>
            <a:r>
              <a:rPr lang="cs-CZ" sz="1400" dirty="0">
                <a:latin typeface="Arial" pitchFamily="34" charset="0"/>
                <a:cs typeface="Arial" pitchFamily="34" charset="0"/>
                <a:sym typeface="Wingdings" panose="05000000000000000000" pitchFamily="2" charset="2"/>
              </a:rPr>
              <a:t>CMIP = </a:t>
            </a:r>
            <a:r>
              <a:rPr lang="cs-CZ" sz="1400" i="1" dirty="0" err="1">
                <a:latin typeface="Arial" pitchFamily="34" charset="0"/>
                <a:cs typeface="Arial" pitchFamily="34" charset="0"/>
                <a:sym typeface="Wingdings" panose="05000000000000000000" pitchFamily="2" charset="2"/>
              </a:rPr>
              <a:t>Coupled</a:t>
            </a:r>
            <a:r>
              <a:rPr lang="cs-CZ" sz="1400" i="1" dirty="0">
                <a:latin typeface="Arial" pitchFamily="34" charset="0"/>
                <a:cs typeface="Arial" pitchFamily="34" charset="0"/>
                <a:sym typeface="Wingdings" panose="05000000000000000000" pitchFamily="2" charset="2"/>
              </a:rPr>
              <a:t> model </a:t>
            </a:r>
            <a:r>
              <a:rPr lang="cs-CZ" sz="1400" i="1" dirty="0" err="1">
                <a:latin typeface="Arial" pitchFamily="34" charset="0"/>
                <a:cs typeface="Arial" pitchFamily="34" charset="0"/>
                <a:sym typeface="Wingdings" panose="05000000000000000000" pitchFamily="2" charset="2"/>
              </a:rPr>
              <a:t>Intercomparison</a:t>
            </a:r>
            <a:r>
              <a:rPr lang="cs-CZ" sz="1400" i="1" dirty="0">
                <a:latin typeface="Arial" pitchFamily="34" charset="0"/>
                <a:cs typeface="Arial" pitchFamily="34" charset="0"/>
                <a:sym typeface="Wingdings" panose="05000000000000000000" pitchFamily="2" charset="2"/>
              </a:rPr>
              <a:t> Project</a:t>
            </a:r>
          </a:p>
          <a:p>
            <a:pPr>
              <a:lnSpc>
                <a:spcPct val="130000"/>
              </a:lnSpc>
            </a:pPr>
            <a:r>
              <a:rPr lang="cs-CZ" sz="1400" dirty="0">
                <a:latin typeface="Arial" pitchFamily="34" charset="0"/>
                <a:cs typeface="Arial" pitchFamily="34" charset="0"/>
                <a:sym typeface="Wingdings" panose="05000000000000000000" pitchFamily="2" charset="2"/>
              </a:rPr>
              <a:t>(= v modelu propojeno více složek – </a:t>
            </a:r>
            <a:r>
              <a:rPr lang="cs-CZ" sz="1400" dirty="0" err="1">
                <a:latin typeface="Arial" pitchFamily="34" charset="0"/>
                <a:cs typeface="Arial" pitchFamily="34" charset="0"/>
                <a:sym typeface="Wingdings" panose="05000000000000000000" pitchFamily="2" charset="2"/>
              </a:rPr>
              <a:t>atm</a:t>
            </a:r>
            <a:r>
              <a:rPr lang="cs-CZ" sz="1400" dirty="0">
                <a:latin typeface="Arial" pitchFamily="34" charset="0"/>
                <a:cs typeface="Arial" pitchFamily="34" charset="0"/>
                <a:sym typeface="Wingdings" panose="05000000000000000000" pitchFamily="2" charset="2"/>
              </a:rPr>
              <a:t>. oceán, pevnina, ledovce, …)</a:t>
            </a:r>
          </a:p>
          <a:p>
            <a:pPr>
              <a:lnSpc>
                <a:spcPct val="130000"/>
              </a:lnSpc>
            </a:pPr>
            <a:endParaRPr lang="cs-CZ" sz="1400" dirty="0">
              <a:latin typeface="Arial" pitchFamily="34" charset="0"/>
              <a:cs typeface="Arial" pitchFamily="34" charset="0"/>
              <a:sym typeface="Wingdings" panose="05000000000000000000" pitchFamily="2" charset="2"/>
            </a:endParaRPr>
          </a:p>
          <a:p>
            <a:pPr>
              <a:lnSpc>
                <a:spcPct val="130000"/>
              </a:lnSpc>
            </a:pPr>
            <a:r>
              <a:rPr lang="cs-CZ" sz="1400" dirty="0" err="1">
                <a:latin typeface="Arial" pitchFamily="34" charset="0"/>
                <a:cs typeface="Arial" pitchFamily="34" charset="0"/>
                <a:sym typeface="Wingdings" panose="05000000000000000000" pitchFamily="2" charset="2"/>
              </a:rPr>
              <a:t>SSPs</a:t>
            </a:r>
            <a:r>
              <a:rPr lang="cs-CZ" sz="1400" dirty="0">
                <a:latin typeface="Arial" pitchFamily="34" charset="0"/>
                <a:cs typeface="Arial" pitchFamily="34" charset="0"/>
                <a:sym typeface="Wingdings" panose="05000000000000000000" pitchFamily="2" charset="2"/>
              </a:rPr>
              <a:t> = </a:t>
            </a:r>
            <a:r>
              <a:rPr lang="cs-CZ" sz="1400" i="1" dirty="0" err="1">
                <a:latin typeface="Arial" pitchFamily="34" charset="0"/>
                <a:cs typeface="Arial" pitchFamily="34" charset="0"/>
                <a:sym typeface="Wingdings" panose="05000000000000000000" pitchFamily="2" charset="2"/>
              </a:rPr>
              <a:t>Shared</a:t>
            </a:r>
            <a:r>
              <a:rPr lang="cs-CZ" sz="1400" i="1" dirty="0">
                <a:latin typeface="Arial" pitchFamily="34" charset="0"/>
                <a:cs typeface="Arial" pitchFamily="34" charset="0"/>
                <a:sym typeface="Wingdings" panose="05000000000000000000" pitchFamily="2" charset="2"/>
              </a:rPr>
              <a:t> </a:t>
            </a:r>
            <a:r>
              <a:rPr lang="cs-CZ" sz="1400" i="1" dirty="0" err="1">
                <a:latin typeface="Arial" pitchFamily="34" charset="0"/>
                <a:cs typeface="Arial" pitchFamily="34" charset="0"/>
                <a:sym typeface="Wingdings" panose="05000000000000000000" pitchFamily="2" charset="2"/>
              </a:rPr>
              <a:t>Socioeconomic</a:t>
            </a:r>
            <a:r>
              <a:rPr lang="cs-CZ" sz="1400" i="1" dirty="0">
                <a:latin typeface="Arial" pitchFamily="34" charset="0"/>
                <a:cs typeface="Arial" pitchFamily="34" charset="0"/>
                <a:sym typeface="Wingdings" panose="05000000000000000000" pitchFamily="2" charset="2"/>
              </a:rPr>
              <a:t> </a:t>
            </a:r>
            <a:r>
              <a:rPr lang="cs-CZ" sz="1400" i="1" dirty="0" err="1">
                <a:latin typeface="Arial" pitchFamily="34" charset="0"/>
                <a:cs typeface="Arial" pitchFamily="34" charset="0"/>
                <a:sym typeface="Wingdings" panose="05000000000000000000" pitchFamily="2" charset="2"/>
              </a:rPr>
              <a:t>Pathways</a:t>
            </a:r>
            <a:r>
              <a:rPr lang="cs-CZ" sz="1400" i="1" dirty="0">
                <a:latin typeface="Arial" pitchFamily="34" charset="0"/>
                <a:cs typeface="Arial" pitchFamily="34" charset="0"/>
                <a:sym typeface="Wingdings" panose="05000000000000000000" pitchFamily="2" charset="2"/>
              </a:rPr>
              <a:t> </a:t>
            </a:r>
            <a:r>
              <a:rPr lang="cs-CZ" sz="1400" dirty="0">
                <a:latin typeface="Arial" pitchFamily="34" charset="0"/>
                <a:cs typeface="Arial" pitchFamily="34" charset="0"/>
                <a:sym typeface="Wingdings" panose="05000000000000000000" pitchFamily="2" charset="2"/>
              </a:rPr>
              <a:t>(scénáře socioekonomické změny do r. 2100)</a:t>
            </a:r>
          </a:p>
        </p:txBody>
      </p:sp>
      <p:pic>
        <p:nvPicPr>
          <p:cNvPr id="2" name="Picture 2">
            <a:extLst>
              <a:ext uri="{FF2B5EF4-FFF2-40B4-BE49-F238E27FC236}">
                <a16:creationId xmlns:a16="http://schemas.microsoft.com/office/drawing/2014/main" id="{8232A07F-84CD-0A31-C8A1-395A2B5A46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89972"/>
            <a:ext cx="7524464" cy="6088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48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a:extLst>
              <a:ext uri="{FF2B5EF4-FFF2-40B4-BE49-F238E27FC236}">
                <a16:creationId xmlns:a16="http://schemas.microsoft.com/office/drawing/2014/main" id="{E7B17FAF-947A-4F5E-95D5-00C38437D07E}"/>
              </a:ext>
            </a:extLst>
          </p:cNvPr>
          <p:cNvSpPr txBox="1"/>
          <p:nvPr/>
        </p:nvSpPr>
        <p:spPr>
          <a:xfrm>
            <a:off x="351606" y="224644"/>
            <a:ext cx="7313412" cy="400110"/>
          </a:xfrm>
          <a:prstGeom prst="rect">
            <a:avLst/>
          </a:prstGeom>
          <a:noFill/>
        </p:spPr>
        <p:txBody>
          <a:bodyPr wrap="none" rtlCol="0">
            <a:spAutoFit/>
          </a:bodyPr>
          <a:lstStyle/>
          <a:p>
            <a:r>
              <a:rPr lang="cs-CZ" sz="2000" b="1" dirty="0" err="1">
                <a:solidFill>
                  <a:srgbClr val="0000DC"/>
                </a:solidFill>
                <a:latin typeface="Arial" pitchFamily="34" charset="0"/>
                <a:cs typeface="Arial" pitchFamily="34" charset="0"/>
              </a:rPr>
              <a:t>cv</a:t>
            </a:r>
            <a:r>
              <a:rPr lang="cs-CZ" sz="2000" b="1" dirty="0">
                <a:solidFill>
                  <a:srgbClr val="0000DC"/>
                </a:solidFill>
                <a:latin typeface="Arial" pitchFamily="34" charset="0"/>
                <a:cs typeface="Arial" pitchFamily="34" charset="0"/>
              </a:rPr>
              <a:t>. 6 Klimatologie – vyhodnocení územních teplot a srážek</a:t>
            </a:r>
          </a:p>
        </p:txBody>
      </p:sp>
      <p:sp>
        <p:nvSpPr>
          <p:cNvPr id="8" name="TextovéPole 7">
            <a:extLst>
              <a:ext uri="{FF2B5EF4-FFF2-40B4-BE49-F238E27FC236}">
                <a16:creationId xmlns:a16="http://schemas.microsoft.com/office/drawing/2014/main" id="{CDA6B64C-B8E8-424A-6B07-F91EC1FFDD25}"/>
              </a:ext>
            </a:extLst>
          </p:cNvPr>
          <p:cNvSpPr txBox="1"/>
          <p:nvPr/>
        </p:nvSpPr>
        <p:spPr>
          <a:xfrm>
            <a:off x="361693" y="799544"/>
            <a:ext cx="11242919" cy="4544386"/>
          </a:xfrm>
          <a:prstGeom prst="rect">
            <a:avLst/>
          </a:prstGeom>
          <a:noFill/>
        </p:spPr>
        <p:txBody>
          <a:bodyPr wrap="square" rtlCol="0">
            <a:spAutoFit/>
          </a:bodyPr>
          <a:lstStyle/>
          <a:p>
            <a:pPr>
              <a:lnSpc>
                <a:spcPct val="130000"/>
              </a:lnSpc>
            </a:pPr>
            <a:r>
              <a:rPr lang="cs-CZ" sz="1400" b="1" dirty="0">
                <a:latin typeface="Arial" pitchFamily="34" charset="0"/>
                <a:cs typeface="Arial" pitchFamily="34" charset="0"/>
                <a:sym typeface="Wingdings" panose="05000000000000000000" pitchFamily="2" charset="2"/>
              </a:rPr>
              <a:t>zadání</a:t>
            </a:r>
            <a:r>
              <a:rPr lang="cs-CZ" sz="1400" dirty="0">
                <a:latin typeface="Arial" pitchFamily="34" charset="0"/>
                <a:cs typeface="Arial" pitchFamily="34" charset="0"/>
                <a:sym typeface="Wingdings" panose="05000000000000000000" pitchFamily="2" charset="2"/>
              </a:rPr>
              <a:t>: </a:t>
            </a:r>
            <a:r>
              <a:rPr lang="cs-CZ" sz="1400" b="1" dirty="0">
                <a:solidFill>
                  <a:srgbClr val="FF0000"/>
                </a:solidFill>
                <a:latin typeface="Arial" pitchFamily="34" charset="0"/>
                <a:cs typeface="Arial" pitchFamily="34" charset="0"/>
              </a:rPr>
              <a:t>Porovnejte roční chod průměrných měsíčních teplot vzduchu a úhrnů srážek </a:t>
            </a:r>
            <a:r>
              <a:rPr lang="cs-CZ" sz="1400" b="1" dirty="0">
                <a:solidFill>
                  <a:srgbClr val="00B050"/>
                </a:solidFill>
                <a:latin typeface="Arial" pitchFamily="34" charset="0"/>
                <a:cs typeface="Arial" pitchFamily="34" charset="0"/>
              </a:rPr>
              <a:t>pro dvě normálová období 1961–1990 a   1991–2020</a:t>
            </a:r>
            <a:r>
              <a:rPr lang="cs-CZ" sz="1400" dirty="0">
                <a:latin typeface="Arial" pitchFamily="34" charset="0"/>
                <a:cs typeface="Arial" pitchFamily="34" charset="0"/>
              </a:rPr>
              <a:t> pro přidělený územní celek. Všechny výstupy </a:t>
            </a:r>
            <a:r>
              <a:rPr lang="cs-CZ" sz="1400" b="1" dirty="0">
                <a:solidFill>
                  <a:srgbClr val="FF0000"/>
                </a:solidFill>
                <a:latin typeface="Arial" pitchFamily="34" charset="0"/>
                <a:cs typeface="Arial" pitchFamily="34" charset="0"/>
              </a:rPr>
              <a:t>vhodně okomentovat </a:t>
            </a:r>
            <a:r>
              <a:rPr lang="cs-CZ" sz="1400" dirty="0">
                <a:latin typeface="Arial" pitchFamily="34" charset="0"/>
                <a:cs typeface="Arial" pitchFamily="34" charset="0"/>
              </a:rPr>
              <a:t>– vyhodnotit. </a:t>
            </a:r>
          </a:p>
          <a:p>
            <a:pPr>
              <a:lnSpc>
                <a:spcPct val="130000"/>
              </a:lnSpc>
            </a:pPr>
            <a:endParaRPr lang="cs-CZ" sz="1400" dirty="0">
              <a:latin typeface="Arial" pitchFamily="34" charset="0"/>
              <a:cs typeface="Arial" pitchFamily="34" charset="0"/>
            </a:endParaRPr>
          </a:p>
          <a:p>
            <a:pPr>
              <a:lnSpc>
                <a:spcPct val="130000"/>
              </a:lnSpc>
            </a:pPr>
            <a:r>
              <a:rPr lang="cs-CZ" sz="1400" b="1" dirty="0">
                <a:latin typeface="Arial" pitchFamily="34" charset="0"/>
                <a:cs typeface="Arial" pitchFamily="34" charset="0"/>
                <a:sym typeface="Wingdings" panose="05000000000000000000" pitchFamily="2" charset="2"/>
              </a:rPr>
              <a:t>cíl cvičení: </a:t>
            </a:r>
            <a:r>
              <a:rPr lang="cs-CZ" sz="1400" dirty="0">
                <a:latin typeface="Arial" pitchFamily="34" charset="0"/>
                <a:cs typeface="Arial" pitchFamily="34" charset="0"/>
              </a:rPr>
              <a:t>Praktická ukázka zpracování klimatických dat a jejich základní vyhodnocení.</a:t>
            </a:r>
          </a:p>
          <a:p>
            <a:pPr>
              <a:lnSpc>
                <a:spcPct val="130000"/>
              </a:lnSpc>
            </a:pPr>
            <a:endParaRPr lang="cs-CZ" sz="1400" dirty="0">
              <a:latin typeface="Arial" pitchFamily="34" charset="0"/>
              <a:cs typeface="Arial" pitchFamily="34" charset="0"/>
            </a:endParaRPr>
          </a:p>
          <a:p>
            <a:pPr>
              <a:lnSpc>
                <a:spcPct val="130000"/>
              </a:lnSpc>
            </a:pPr>
            <a:r>
              <a:rPr lang="cs-CZ" sz="1400" b="1" dirty="0">
                <a:latin typeface="Arial" pitchFamily="34" charset="0"/>
                <a:cs typeface="Arial" pitchFamily="34" charset="0"/>
              </a:rPr>
              <a:t>metoda:</a:t>
            </a:r>
            <a:r>
              <a:rPr lang="cs-CZ" sz="1400" dirty="0">
                <a:latin typeface="Arial" pitchFamily="34" charset="0"/>
                <a:cs typeface="Arial" pitchFamily="34" charset="0"/>
              </a:rPr>
              <a:t> Pro zadaný kraj si stáhnu požadovaná data. Pracuji v Excelu (či jiném statistickém programu), zde vytvořím přehledné tabulky a grafy. Poté vše vkládám do protokolu (doporučujeme vkládat graf jako obrázek, pak totiž nehrozí, že se rozhodí). Vše doplním vhodným komentářem.</a:t>
            </a:r>
            <a:endParaRPr lang="cs-CZ" sz="1400" b="1" dirty="0">
              <a:solidFill>
                <a:srgbClr val="FF0000"/>
              </a:solidFill>
              <a:latin typeface="Arial" pitchFamily="34" charset="0"/>
              <a:cs typeface="Arial" pitchFamily="34" charset="0"/>
            </a:endParaRPr>
          </a:p>
          <a:p>
            <a:pPr>
              <a:lnSpc>
                <a:spcPct val="130000"/>
              </a:lnSpc>
            </a:pPr>
            <a:endParaRPr lang="cs-CZ" sz="1400" dirty="0">
              <a:latin typeface="Arial" pitchFamily="34" charset="0"/>
              <a:cs typeface="Arial" pitchFamily="34" charset="0"/>
            </a:endParaRPr>
          </a:p>
          <a:p>
            <a:pPr>
              <a:lnSpc>
                <a:spcPct val="130000"/>
              </a:lnSpc>
            </a:pPr>
            <a:r>
              <a:rPr lang="cs-CZ" sz="1400" b="1" dirty="0">
                <a:latin typeface="Arial" pitchFamily="34" charset="0"/>
                <a:cs typeface="Arial" pitchFamily="34" charset="0"/>
              </a:rPr>
              <a:t>zdroje: </a:t>
            </a:r>
            <a:r>
              <a:rPr lang="cs-CZ" sz="1400" dirty="0">
                <a:latin typeface="Arial" pitchFamily="34" charset="0"/>
                <a:cs typeface="Arial" pitchFamily="34" charset="0"/>
                <a:hlinkClick r:id="rId3"/>
              </a:rPr>
              <a:t>územní teploty (ČHMÚ)</a:t>
            </a:r>
            <a:r>
              <a:rPr lang="cs-CZ" sz="1400" dirty="0">
                <a:latin typeface="Arial" pitchFamily="34" charset="0"/>
                <a:cs typeface="Arial" pitchFamily="34" charset="0"/>
              </a:rPr>
              <a:t>, </a:t>
            </a:r>
            <a:r>
              <a:rPr lang="cs-CZ" sz="1400" dirty="0">
                <a:latin typeface="Arial" pitchFamily="34" charset="0"/>
                <a:cs typeface="Arial" pitchFamily="34" charset="0"/>
                <a:hlinkClick r:id="rId4"/>
              </a:rPr>
              <a:t>územní srážky (ČHMÚ)</a:t>
            </a:r>
            <a:r>
              <a:rPr lang="cs-CZ" sz="1400" dirty="0">
                <a:latin typeface="Arial" pitchFamily="34" charset="0"/>
                <a:cs typeface="Arial" pitchFamily="34" charset="0"/>
              </a:rPr>
              <a:t>, </a:t>
            </a:r>
            <a:r>
              <a:rPr lang="cs-CZ" sz="1400" dirty="0">
                <a:latin typeface="Arial" pitchFamily="34" charset="0"/>
                <a:cs typeface="Arial" pitchFamily="34" charset="0"/>
                <a:hlinkClick r:id="rId5"/>
              </a:rPr>
              <a:t>rozdělení krajů </a:t>
            </a:r>
            <a:r>
              <a:rPr lang="cs-CZ" sz="1400" dirty="0">
                <a:latin typeface="Arial" pitchFamily="34" charset="0"/>
                <a:cs typeface="Arial" pitchFamily="34" charset="0"/>
              </a:rPr>
              <a:t>(prosím dodržet!)</a:t>
            </a:r>
          </a:p>
          <a:p>
            <a:pPr>
              <a:lnSpc>
                <a:spcPct val="130000"/>
              </a:lnSpc>
            </a:pPr>
            <a:endParaRPr lang="cs-CZ" sz="1400" dirty="0">
              <a:latin typeface="Arial" pitchFamily="34" charset="0"/>
              <a:cs typeface="Arial" pitchFamily="34" charset="0"/>
            </a:endParaRPr>
          </a:p>
          <a:p>
            <a:pPr>
              <a:lnSpc>
                <a:spcPct val="130000"/>
              </a:lnSpc>
            </a:pPr>
            <a:r>
              <a:rPr lang="cs-CZ" sz="1400" b="1" dirty="0">
                <a:latin typeface="Arial" pitchFamily="34" charset="0"/>
                <a:cs typeface="Arial" pitchFamily="34" charset="0"/>
              </a:rPr>
              <a:t>výstupy: </a:t>
            </a:r>
            <a:r>
              <a:rPr lang="cs-CZ" sz="1400" dirty="0">
                <a:latin typeface="Arial" pitchFamily="34" charset="0"/>
                <a:cs typeface="Arial" pitchFamily="34" charset="0"/>
              </a:rPr>
              <a:t>Protokol (s řádnými náležitostmi) bude obsahovat </a:t>
            </a:r>
            <a:r>
              <a:rPr lang="cs-CZ" sz="1400" b="1" dirty="0">
                <a:solidFill>
                  <a:srgbClr val="00B050"/>
                </a:solidFill>
                <a:latin typeface="Arial" pitchFamily="34" charset="0"/>
                <a:cs typeface="Arial" pitchFamily="34" charset="0"/>
              </a:rPr>
              <a:t>1 tabulku a 2 grafy pro teploty, 1 tabulku a 2 grafy pro srážky </a:t>
            </a:r>
            <a:r>
              <a:rPr lang="cs-CZ" sz="1400" dirty="0">
                <a:latin typeface="Arial" pitchFamily="34" charset="0"/>
                <a:cs typeface="Arial" pitchFamily="34" charset="0"/>
              </a:rPr>
              <a:t>a </a:t>
            </a:r>
            <a:r>
              <a:rPr lang="cs-CZ" sz="1400" b="1" dirty="0">
                <a:solidFill>
                  <a:srgbClr val="FF0000"/>
                </a:solidFill>
                <a:latin typeface="Arial" pitchFamily="34" charset="0"/>
                <a:cs typeface="Arial" pitchFamily="34" charset="0"/>
              </a:rPr>
              <a:t>2 grafy korelace (s hodnotami korelačního koeficientu i koeficientu determinace)</a:t>
            </a:r>
            <a:r>
              <a:rPr lang="cs-CZ" sz="1400" dirty="0">
                <a:latin typeface="Arial" pitchFamily="34" charset="0"/>
                <a:cs typeface="Arial" pitchFamily="34" charset="0"/>
              </a:rPr>
              <a:t> mezi normálovými obdobími (1 pro teploty a 1 pro srážky)</a:t>
            </a:r>
          </a:p>
          <a:p>
            <a:pPr>
              <a:lnSpc>
                <a:spcPct val="130000"/>
              </a:lnSpc>
            </a:pPr>
            <a:endParaRPr lang="cs-CZ" sz="1400" dirty="0">
              <a:latin typeface="Arial" pitchFamily="34" charset="0"/>
              <a:cs typeface="Arial" pitchFamily="34" charset="0"/>
            </a:endParaRPr>
          </a:p>
          <a:p>
            <a:pPr>
              <a:lnSpc>
                <a:spcPct val="130000"/>
              </a:lnSpc>
            </a:pPr>
            <a:r>
              <a:rPr lang="cs-CZ" sz="1400" b="1" dirty="0">
                <a:latin typeface="Arial" pitchFamily="34" charset="0"/>
                <a:cs typeface="Arial" pitchFamily="34" charset="0"/>
              </a:rPr>
              <a:t>termín odevzdání: </a:t>
            </a:r>
            <a:r>
              <a:rPr lang="cs-CZ" sz="1400" b="1" dirty="0">
                <a:solidFill>
                  <a:srgbClr val="FF0000"/>
                </a:solidFill>
                <a:latin typeface="Arial" pitchFamily="34" charset="0"/>
                <a:cs typeface="Arial" pitchFamily="34" charset="0"/>
              </a:rPr>
              <a:t>11. 4. či 13. 4. </a:t>
            </a:r>
            <a:r>
              <a:rPr lang="cs-CZ" sz="1400" dirty="0">
                <a:latin typeface="Arial" pitchFamily="34" charset="0"/>
                <a:cs typeface="Arial" pitchFamily="34" charset="0"/>
              </a:rPr>
              <a:t>podle seminární skupiny (pozor na výběr správné odevzdávárny a formátu </a:t>
            </a:r>
            <a:r>
              <a:rPr lang="cs-CZ" sz="1400" dirty="0">
                <a:latin typeface="Arial" pitchFamily="34" charset="0"/>
                <a:cs typeface="Arial" pitchFamily="34" charset="0"/>
                <a:sym typeface="Wingdings" panose="05000000000000000000" pitchFamily="2" charset="2"/>
              </a:rPr>
              <a:t> </a:t>
            </a:r>
            <a:r>
              <a:rPr lang="cs-CZ" sz="1400" b="1" dirty="0">
                <a:solidFill>
                  <a:srgbClr val="FF0000"/>
                </a:solidFill>
                <a:latin typeface="Arial" pitchFamily="34" charset="0"/>
                <a:cs typeface="Arial" pitchFamily="34" charset="0"/>
                <a:sym typeface="Wingdings" panose="05000000000000000000" pitchFamily="2" charset="2"/>
              </a:rPr>
              <a:t>PDF</a:t>
            </a:r>
            <a:r>
              <a:rPr lang="cs-CZ" sz="1400" dirty="0">
                <a:latin typeface="Arial" pitchFamily="34" charset="0"/>
                <a:cs typeface="Arial" pitchFamily="34" charset="0"/>
              </a:rPr>
              <a:t>)</a:t>
            </a:r>
          </a:p>
          <a:p>
            <a:pPr>
              <a:lnSpc>
                <a:spcPct val="130000"/>
              </a:lnSpc>
            </a:pPr>
            <a:endParaRPr lang="cs-CZ" sz="1400" dirty="0">
              <a:latin typeface="Arial" pitchFamily="34" charset="0"/>
              <a:cs typeface="Arial" pitchFamily="34" charset="0"/>
            </a:endParaRPr>
          </a:p>
        </p:txBody>
      </p:sp>
      <p:sp>
        <p:nvSpPr>
          <p:cNvPr id="2" name="Zástupný symbol pro zápatí 5">
            <a:extLst>
              <a:ext uri="{FF2B5EF4-FFF2-40B4-BE49-F238E27FC236}">
                <a16:creationId xmlns:a16="http://schemas.microsoft.com/office/drawing/2014/main" id="{68354410-B5FE-97EC-62B6-AA5E9062FC86}"/>
              </a:ext>
            </a:extLst>
          </p:cNvPr>
          <p:cNvSpPr>
            <a:spLocks noGrp="1"/>
          </p:cNvSpPr>
          <p:nvPr>
            <p:ph type="ftr" sz="quarter" idx="11"/>
          </p:nvPr>
        </p:nvSpPr>
        <p:spPr>
          <a:xfrm>
            <a:off x="1047800" y="6356351"/>
            <a:ext cx="5660268" cy="365125"/>
          </a:xfrm>
        </p:spPr>
        <p:txBody>
          <a:bodyPr/>
          <a:lstStyle/>
          <a:p>
            <a:pPr algn="l">
              <a:lnSpc>
                <a:spcPct val="120000"/>
              </a:lnSpc>
              <a:spcBef>
                <a:spcPct val="0"/>
              </a:spcBef>
              <a:defRPr/>
            </a:pPr>
            <a:r>
              <a:rPr lang="cs-CZ" sz="900" dirty="0">
                <a:solidFill>
                  <a:srgbClr val="0000DC"/>
                </a:solidFill>
                <a:latin typeface="Arial" pitchFamily="34" charset="0"/>
                <a:ea typeface="+mj-ea"/>
                <a:cs typeface="Arial" pitchFamily="34" charset="0"/>
              </a:rPr>
              <a:t>Metody </a:t>
            </a:r>
            <a:r>
              <a:rPr lang="cs-CZ" sz="900" dirty="0" err="1">
                <a:solidFill>
                  <a:srgbClr val="0000DC"/>
                </a:solidFill>
                <a:latin typeface="Arial" pitchFamily="34" charset="0"/>
                <a:ea typeface="+mj-ea"/>
                <a:cs typeface="Arial" pitchFamily="34" charset="0"/>
              </a:rPr>
              <a:t>fyzickogeografického</a:t>
            </a:r>
            <a:r>
              <a:rPr lang="cs-CZ" sz="900" dirty="0">
                <a:solidFill>
                  <a:srgbClr val="0000DC"/>
                </a:solidFill>
                <a:latin typeface="Arial" pitchFamily="34" charset="0"/>
                <a:ea typeface="+mj-ea"/>
                <a:cs typeface="Arial" pitchFamily="34" charset="0"/>
              </a:rPr>
              <a:t> výzkumu (Z2111) – Klimatologie</a:t>
            </a:r>
          </a:p>
        </p:txBody>
      </p:sp>
      <p:pic>
        <p:nvPicPr>
          <p:cNvPr id="3" name="Picture 2" descr="C:\Users\Martin\Documents\A_ŠKOLA\_02_Magisterské studium\_Diplomová práce\4_Obhajoba\geografust-lg-cze-rgb.png">
            <a:extLst>
              <a:ext uri="{FF2B5EF4-FFF2-40B4-BE49-F238E27FC236}">
                <a16:creationId xmlns:a16="http://schemas.microsoft.com/office/drawing/2014/main" id="{083E6796-243C-0DD3-8065-D57F6A97CAF2}"/>
              </a:ext>
            </a:extLst>
          </p:cNvPr>
          <p:cNvPicPr>
            <a:picLocks noChangeAspect="1" noChangeArrowheads="1"/>
          </p:cNvPicPr>
          <p:nvPr/>
        </p:nvPicPr>
        <p:blipFill>
          <a:blip r:embed="rId6" cstate="print"/>
          <a:srcRect/>
          <a:stretch>
            <a:fillRect/>
          </a:stretch>
        </p:blipFill>
        <p:spPr bwMode="auto">
          <a:xfrm>
            <a:off x="10613403" y="6118566"/>
            <a:ext cx="1387253" cy="589193"/>
          </a:xfrm>
          <a:prstGeom prst="rect">
            <a:avLst/>
          </a:prstGeom>
          <a:noFill/>
        </p:spPr>
      </p:pic>
    </p:spTree>
    <p:extLst>
      <p:ext uri="{BB962C8B-B14F-4D97-AF65-F5344CB8AC3E}">
        <p14:creationId xmlns:p14="http://schemas.microsoft.com/office/powerpoint/2010/main" val="2771903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a:extLst>
              <a:ext uri="{FF2B5EF4-FFF2-40B4-BE49-F238E27FC236}">
                <a16:creationId xmlns:a16="http://schemas.microsoft.com/office/drawing/2014/main" id="{E7B17FAF-947A-4F5E-95D5-00C38437D07E}"/>
              </a:ext>
            </a:extLst>
          </p:cNvPr>
          <p:cNvSpPr txBox="1"/>
          <p:nvPr/>
        </p:nvSpPr>
        <p:spPr>
          <a:xfrm>
            <a:off x="351606" y="224644"/>
            <a:ext cx="7313412" cy="400110"/>
          </a:xfrm>
          <a:prstGeom prst="rect">
            <a:avLst/>
          </a:prstGeom>
          <a:noFill/>
        </p:spPr>
        <p:txBody>
          <a:bodyPr wrap="none" rtlCol="0">
            <a:spAutoFit/>
          </a:bodyPr>
          <a:lstStyle/>
          <a:p>
            <a:r>
              <a:rPr lang="cs-CZ" sz="2000" b="1" dirty="0" err="1">
                <a:solidFill>
                  <a:srgbClr val="0000DC"/>
                </a:solidFill>
                <a:latin typeface="Arial" pitchFamily="34" charset="0"/>
                <a:cs typeface="Arial" pitchFamily="34" charset="0"/>
              </a:rPr>
              <a:t>cv</a:t>
            </a:r>
            <a:r>
              <a:rPr lang="cs-CZ" sz="2000" b="1" dirty="0">
                <a:solidFill>
                  <a:srgbClr val="0000DC"/>
                </a:solidFill>
                <a:latin typeface="Arial" pitchFamily="34" charset="0"/>
                <a:cs typeface="Arial" pitchFamily="34" charset="0"/>
              </a:rPr>
              <a:t>. 6 Klimatologie – vyhodnocení územních teplot a srážek</a:t>
            </a:r>
          </a:p>
        </p:txBody>
      </p:sp>
      <p:sp>
        <p:nvSpPr>
          <p:cNvPr id="5" name="TextovéPole 4">
            <a:extLst>
              <a:ext uri="{FF2B5EF4-FFF2-40B4-BE49-F238E27FC236}">
                <a16:creationId xmlns:a16="http://schemas.microsoft.com/office/drawing/2014/main" id="{17B4207F-44E6-ADBC-537D-3963754530AE}"/>
              </a:ext>
            </a:extLst>
          </p:cNvPr>
          <p:cNvSpPr txBox="1"/>
          <p:nvPr/>
        </p:nvSpPr>
        <p:spPr>
          <a:xfrm>
            <a:off x="6578550" y="809421"/>
            <a:ext cx="5251759" cy="623312"/>
          </a:xfrm>
          <a:prstGeom prst="rect">
            <a:avLst/>
          </a:prstGeom>
          <a:solidFill>
            <a:srgbClr val="FFFF00">
              <a:alpha val="20000"/>
            </a:srgbClr>
          </a:solidFill>
          <a:ln w="19050">
            <a:solidFill>
              <a:srgbClr val="FFFF00"/>
            </a:solidFill>
          </a:ln>
        </p:spPr>
        <p:txBody>
          <a:bodyPr wrap="square" rtlCol="0">
            <a:spAutoFit/>
          </a:bodyPr>
          <a:lstStyle/>
          <a:p>
            <a:pPr>
              <a:lnSpc>
                <a:spcPct val="130000"/>
              </a:lnSpc>
            </a:pPr>
            <a:r>
              <a:rPr lang="cs-CZ" sz="1400" b="1" dirty="0">
                <a:solidFill>
                  <a:srgbClr val="00B050"/>
                </a:solidFill>
                <a:latin typeface="Arial" pitchFamily="34" charset="0"/>
                <a:cs typeface="Arial" pitchFamily="34" charset="0"/>
                <a:sym typeface="Wingdings" panose="05000000000000000000" pitchFamily="2" charset="2"/>
              </a:rPr>
              <a:t>TIP:</a:t>
            </a:r>
            <a:r>
              <a:rPr lang="cs-CZ" sz="1400" b="1" dirty="0">
                <a:latin typeface="Arial" pitchFamily="34" charset="0"/>
                <a:cs typeface="Arial" pitchFamily="34" charset="0"/>
                <a:sym typeface="Wingdings" panose="05000000000000000000" pitchFamily="2" charset="2"/>
              </a:rPr>
              <a:t> </a:t>
            </a:r>
            <a:r>
              <a:rPr lang="cs-CZ" sz="1400" dirty="0">
                <a:latin typeface="Arial" pitchFamily="34" charset="0"/>
                <a:cs typeface="Arial" pitchFamily="34" charset="0"/>
                <a:sym typeface="Wingdings" panose="05000000000000000000" pitchFamily="2" charset="2"/>
              </a:rPr>
              <a:t>v Excelu si připravím tabulku do které budu nahrávat data pro jednotlivé roky</a:t>
            </a:r>
            <a:endParaRPr lang="cs-CZ" sz="1400" b="1" dirty="0">
              <a:latin typeface="Arial" pitchFamily="34" charset="0"/>
              <a:cs typeface="Arial" pitchFamily="34" charset="0"/>
              <a:sym typeface="Wingdings" panose="05000000000000000000" pitchFamily="2" charset="2"/>
            </a:endParaRPr>
          </a:p>
        </p:txBody>
      </p:sp>
      <p:sp>
        <p:nvSpPr>
          <p:cNvPr id="2" name="Zástupný symbol pro zápatí 5">
            <a:extLst>
              <a:ext uri="{FF2B5EF4-FFF2-40B4-BE49-F238E27FC236}">
                <a16:creationId xmlns:a16="http://schemas.microsoft.com/office/drawing/2014/main" id="{68354410-B5FE-97EC-62B6-AA5E9062FC86}"/>
              </a:ext>
            </a:extLst>
          </p:cNvPr>
          <p:cNvSpPr>
            <a:spLocks noGrp="1"/>
          </p:cNvSpPr>
          <p:nvPr>
            <p:ph type="ftr" sz="quarter" idx="11"/>
          </p:nvPr>
        </p:nvSpPr>
        <p:spPr>
          <a:xfrm>
            <a:off x="1047800" y="6356351"/>
            <a:ext cx="5660268" cy="365125"/>
          </a:xfrm>
        </p:spPr>
        <p:txBody>
          <a:bodyPr/>
          <a:lstStyle/>
          <a:p>
            <a:pPr algn="l">
              <a:lnSpc>
                <a:spcPct val="120000"/>
              </a:lnSpc>
              <a:spcBef>
                <a:spcPct val="0"/>
              </a:spcBef>
              <a:defRPr/>
            </a:pPr>
            <a:r>
              <a:rPr lang="cs-CZ" sz="900" dirty="0">
                <a:solidFill>
                  <a:srgbClr val="0000DC"/>
                </a:solidFill>
                <a:latin typeface="Arial" pitchFamily="34" charset="0"/>
                <a:ea typeface="+mj-ea"/>
                <a:cs typeface="Arial" pitchFamily="34" charset="0"/>
              </a:rPr>
              <a:t>Metody </a:t>
            </a:r>
            <a:r>
              <a:rPr lang="cs-CZ" sz="900" dirty="0" err="1">
                <a:solidFill>
                  <a:srgbClr val="0000DC"/>
                </a:solidFill>
                <a:latin typeface="Arial" pitchFamily="34" charset="0"/>
                <a:ea typeface="+mj-ea"/>
                <a:cs typeface="Arial" pitchFamily="34" charset="0"/>
              </a:rPr>
              <a:t>fyzickogeografického</a:t>
            </a:r>
            <a:r>
              <a:rPr lang="cs-CZ" sz="900" dirty="0">
                <a:solidFill>
                  <a:srgbClr val="0000DC"/>
                </a:solidFill>
                <a:latin typeface="Arial" pitchFamily="34" charset="0"/>
                <a:ea typeface="+mj-ea"/>
                <a:cs typeface="Arial" pitchFamily="34" charset="0"/>
              </a:rPr>
              <a:t> výzkumu (Z2111) – Klimatologie</a:t>
            </a:r>
          </a:p>
        </p:txBody>
      </p:sp>
      <p:pic>
        <p:nvPicPr>
          <p:cNvPr id="3" name="Picture 2" descr="C:\Users\Martin\Documents\A_ŠKOLA\_02_Magisterské studium\_Diplomová práce\4_Obhajoba\geografust-lg-cze-rgb.png">
            <a:extLst>
              <a:ext uri="{FF2B5EF4-FFF2-40B4-BE49-F238E27FC236}">
                <a16:creationId xmlns:a16="http://schemas.microsoft.com/office/drawing/2014/main" id="{083E6796-243C-0DD3-8065-D57F6A97CAF2}"/>
              </a:ext>
            </a:extLst>
          </p:cNvPr>
          <p:cNvPicPr>
            <a:picLocks noChangeAspect="1" noChangeArrowheads="1"/>
          </p:cNvPicPr>
          <p:nvPr/>
        </p:nvPicPr>
        <p:blipFill>
          <a:blip r:embed="rId3" cstate="print"/>
          <a:srcRect/>
          <a:stretch>
            <a:fillRect/>
          </a:stretch>
        </p:blipFill>
        <p:spPr bwMode="auto">
          <a:xfrm>
            <a:off x="10613403" y="6118566"/>
            <a:ext cx="1387253" cy="589193"/>
          </a:xfrm>
          <a:prstGeom prst="rect">
            <a:avLst/>
          </a:prstGeom>
          <a:noFill/>
        </p:spPr>
      </p:pic>
      <p:pic>
        <p:nvPicPr>
          <p:cNvPr id="6" name="Obrázek 5">
            <a:extLst>
              <a:ext uri="{FF2B5EF4-FFF2-40B4-BE49-F238E27FC236}">
                <a16:creationId xmlns:a16="http://schemas.microsoft.com/office/drawing/2014/main" id="{1E0749FF-F443-172A-5EA8-8183610F5DAA}"/>
              </a:ext>
            </a:extLst>
          </p:cNvPr>
          <p:cNvPicPr>
            <a:picLocks noChangeAspect="1"/>
          </p:cNvPicPr>
          <p:nvPr/>
        </p:nvPicPr>
        <p:blipFill>
          <a:blip r:embed="rId4"/>
          <a:stretch>
            <a:fillRect/>
          </a:stretch>
        </p:blipFill>
        <p:spPr>
          <a:xfrm>
            <a:off x="338482" y="764704"/>
            <a:ext cx="5274970" cy="1981530"/>
          </a:xfrm>
          <a:prstGeom prst="rect">
            <a:avLst/>
          </a:prstGeom>
        </p:spPr>
      </p:pic>
      <p:pic>
        <p:nvPicPr>
          <p:cNvPr id="9" name="Obrázek 8">
            <a:extLst>
              <a:ext uri="{FF2B5EF4-FFF2-40B4-BE49-F238E27FC236}">
                <a16:creationId xmlns:a16="http://schemas.microsoft.com/office/drawing/2014/main" id="{C1482BD5-217B-4F4B-EFBD-1255F09B6AF6}"/>
              </a:ext>
            </a:extLst>
          </p:cNvPr>
          <p:cNvPicPr>
            <a:picLocks noChangeAspect="1"/>
          </p:cNvPicPr>
          <p:nvPr/>
        </p:nvPicPr>
        <p:blipFill>
          <a:blip r:embed="rId5"/>
          <a:stretch>
            <a:fillRect/>
          </a:stretch>
        </p:blipFill>
        <p:spPr>
          <a:xfrm>
            <a:off x="1341771" y="1516607"/>
            <a:ext cx="4754229" cy="2419209"/>
          </a:xfrm>
          <a:prstGeom prst="rect">
            <a:avLst/>
          </a:prstGeom>
        </p:spPr>
      </p:pic>
      <p:pic>
        <p:nvPicPr>
          <p:cNvPr id="11" name="Obrázek 10">
            <a:extLst>
              <a:ext uri="{FF2B5EF4-FFF2-40B4-BE49-F238E27FC236}">
                <a16:creationId xmlns:a16="http://schemas.microsoft.com/office/drawing/2014/main" id="{2223E87E-3FAE-A6BD-6CFC-47330631CECE}"/>
              </a:ext>
            </a:extLst>
          </p:cNvPr>
          <p:cNvPicPr>
            <a:picLocks noChangeAspect="1"/>
          </p:cNvPicPr>
          <p:nvPr/>
        </p:nvPicPr>
        <p:blipFill>
          <a:blip r:embed="rId6"/>
          <a:stretch>
            <a:fillRect/>
          </a:stretch>
        </p:blipFill>
        <p:spPr>
          <a:xfrm>
            <a:off x="6240016" y="1695359"/>
            <a:ext cx="5327576" cy="2699860"/>
          </a:xfrm>
          <a:prstGeom prst="rect">
            <a:avLst/>
          </a:prstGeom>
        </p:spPr>
      </p:pic>
      <p:pic>
        <p:nvPicPr>
          <p:cNvPr id="14" name="Obrázek 13">
            <a:extLst>
              <a:ext uri="{FF2B5EF4-FFF2-40B4-BE49-F238E27FC236}">
                <a16:creationId xmlns:a16="http://schemas.microsoft.com/office/drawing/2014/main" id="{C87B8BE7-8660-496B-7C33-B29E8BDE9BDF}"/>
              </a:ext>
            </a:extLst>
          </p:cNvPr>
          <p:cNvPicPr>
            <a:picLocks noChangeAspect="1"/>
          </p:cNvPicPr>
          <p:nvPr/>
        </p:nvPicPr>
        <p:blipFill>
          <a:blip r:embed="rId7"/>
          <a:stretch>
            <a:fillRect/>
          </a:stretch>
        </p:blipFill>
        <p:spPr>
          <a:xfrm>
            <a:off x="338482" y="4061734"/>
            <a:ext cx="5274970" cy="1782639"/>
          </a:xfrm>
          <a:prstGeom prst="rect">
            <a:avLst/>
          </a:prstGeom>
        </p:spPr>
      </p:pic>
      <p:sp>
        <p:nvSpPr>
          <p:cNvPr id="15" name="TextovéPole 14">
            <a:extLst>
              <a:ext uri="{FF2B5EF4-FFF2-40B4-BE49-F238E27FC236}">
                <a16:creationId xmlns:a16="http://schemas.microsoft.com/office/drawing/2014/main" id="{1950310A-FCA6-8FE5-0E99-8F87E06D25DB}"/>
              </a:ext>
            </a:extLst>
          </p:cNvPr>
          <p:cNvSpPr txBox="1"/>
          <p:nvPr/>
        </p:nvSpPr>
        <p:spPr>
          <a:xfrm>
            <a:off x="5878268" y="4761148"/>
            <a:ext cx="5941894" cy="1183466"/>
          </a:xfrm>
          <a:prstGeom prst="rect">
            <a:avLst/>
          </a:prstGeom>
          <a:solidFill>
            <a:srgbClr val="FFFF00">
              <a:alpha val="20000"/>
            </a:srgbClr>
          </a:solidFill>
          <a:ln w="19050">
            <a:solidFill>
              <a:srgbClr val="FFFF00"/>
            </a:solidFill>
          </a:ln>
        </p:spPr>
        <p:txBody>
          <a:bodyPr wrap="square" rtlCol="0">
            <a:spAutoFit/>
          </a:bodyPr>
          <a:lstStyle/>
          <a:p>
            <a:pPr>
              <a:lnSpc>
                <a:spcPct val="130000"/>
              </a:lnSpc>
            </a:pPr>
            <a:r>
              <a:rPr lang="cs-CZ" sz="1400" b="1" dirty="0">
                <a:solidFill>
                  <a:srgbClr val="00B050"/>
                </a:solidFill>
                <a:latin typeface="Arial" pitchFamily="34" charset="0"/>
                <a:cs typeface="Arial" pitchFamily="34" charset="0"/>
                <a:sym typeface="Wingdings" panose="05000000000000000000" pitchFamily="2" charset="2"/>
              </a:rPr>
              <a:t>TIP:</a:t>
            </a:r>
            <a:r>
              <a:rPr lang="cs-CZ" sz="1400" b="1" dirty="0">
                <a:latin typeface="Arial" pitchFamily="34" charset="0"/>
                <a:cs typeface="Arial" pitchFamily="34" charset="0"/>
                <a:sym typeface="Wingdings" panose="05000000000000000000" pitchFamily="2" charset="2"/>
              </a:rPr>
              <a:t> </a:t>
            </a:r>
            <a:r>
              <a:rPr lang="cs-CZ" sz="1400" dirty="0">
                <a:latin typeface="Arial" pitchFamily="34" charset="0"/>
                <a:cs typeface="Arial" pitchFamily="34" charset="0"/>
                <a:sym typeface="Wingdings" panose="05000000000000000000" pitchFamily="2" charset="2"/>
              </a:rPr>
              <a:t>zda oddělovat des. čírkou či tečkou závisí na nastavení v Excelu (počítači), že je v buňce číslo poznám tak, že se mi samo zarovná doprava a excel s ním zvládne vypočítat průměr</a:t>
            </a:r>
          </a:p>
          <a:p>
            <a:pPr>
              <a:lnSpc>
                <a:spcPct val="130000"/>
              </a:lnSpc>
            </a:pPr>
            <a:r>
              <a:rPr lang="cs-CZ" sz="1400" dirty="0">
                <a:latin typeface="Arial" pitchFamily="34" charset="0"/>
                <a:cs typeface="Arial" pitchFamily="34" charset="0"/>
                <a:sym typeface="Wingdings" panose="05000000000000000000" pitchFamily="2" charset="2"/>
              </a:rPr>
              <a:t>(potřebuji-li zaměnit čárku za tečku využiji nástroj „najít a nahradit“)</a:t>
            </a:r>
          </a:p>
        </p:txBody>
      </p:sp>
    </p:spTree>
    <p:extLst>
      <p:ext uri="{BB962C8B-B14F-4D97-AF65-F5344CB8AC3E}">
        <p14:creationId xmlns:p14="http://schemas.microsoft.com/office/powerpoint/2010/main" val="759002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a:extLst>
              <a:ext uri="{FF2B5EF4-FFF2-40B4-BE49-F238E27FC236}">
                <a16:creationId xmlns:a16="http://schemas.microsoft.com/office/drawing/2014/main" id="{E7B17FAF-947A-4F5E-95D5-00C38437D07E}"/>
              </a:ext>
            </a:extLst>
          </p:cNvPr>
          <p:cNvSpPr txBox="1"/>
          <p:nvPr/>
        </p:nvSpPr>
        <p:spPr>
          <a:xfrm>
            <a:off x="351606" y="224644"/>
            <a:ext cx="7313412" cy="400110"/>
          </a:xfrm>
          <a:prstGeom prst="rect">
            <a:avLst/>
          </a:prstGeom>
          <a:noFill/>
        </p:spPr>
        <p:txBody>
          <a:bodyPr wrap="none" rtlCol="0">
            <a:spAutoFit/>
          </a:bodyPr>
          <a:lstStyle/>
          <a:p>
            <a:r>
              <a:rPr lang="cs-CZ" sz="2000" b="1" dirty="0" err="1">
                <a:solidFill>
                  <a:srgbClr val="0000DC"/>
                </a:solidFill>
                <a:latin typeface="Arial" pitchFamily="34" charset="0"/>
                <a:cs typeface="Arial" pitchFamily="34" charset="0"/>
              </a:rPr>
              <a:t>cv</a:t>
            </a:r>
            <a:r>
              <a:rPr lang="cs-CZ" sz="2000" b="1" dirty="0">
                <a:solidFill>
                  <a:srgbClr val="0000DC"/>
                </a:solidFill>
                <a:latin typeface="Arial" pitchFamily="34" charset="0"/>
                <a:cs typeface="Arial" pitchFamily="34" charset="0"/>
              </a:rPr>
              <a:t>. 6 Klimatologie – vyhodnocení územních teplot a srážek</a:t>
            </a:r>
          </a:p>
        </p:txBody>
      </p:sp>
      <p:sp>
        <p:nvSpPr>
          <p:cNvPr id="5" name="TextovéPole 4">
            <a:extLst>
              <a:ext uri="{FF2B5EF4-FFF2-40B4-BE49-F238E27FC236}">
                <a16:creationId xmlns:a16="http://schemas.microsoft.com/office/drawing/2014/main" id="{17B4207F-44E6-ADBC-537D-3963754530AE}"/>
              </a:ext>
            </a:extLst>
          </p:cNvPr>
          <p:cNvSpPr txBox="1"/>
          <p:nvPr/>
        </p:nvSpPr>
        <p:spPr>
          <a:xfrm>
            <a:off x="351606" y="4749904"/>
            <a:ext cx="11494947" cy="623312"/>
          </a:xfrm>
          <a:prstGeom prst="rect">
            <a:avLst/>
          </a:prstGeom>
          <a:solidFill>
            <a:srgbClr val="FFFF00">
              <a:alpha val="20000"/>
            </a:srgbClr>
          </a:solidFill>
          <a:ln w="19050">
            <a:solidFill>
              <a:srgbClr val="FFFF00"/>
            </a:solidFill>
          </a:ln>
        </p:spPr>
        <p:txBody>
          <a:bodyPr wrap="square" rtlCol="0">
            <a:spAutoFit/>
          </a:bodyPr>
          <a:lstStyle/>
          <a:p>
            <a:pPr>
              <a:lnSpc>
                <a:spcPct val="130000"/>
              </a:lnSpc>
            </a:pPr>
            <a:r>
              <a:rPr lang="cs-CZ" sz="1400" b="1" dirty="0">
                <a:solidFill>
                  <a:srgbClr val="00B050"/>
                </a:solidFill>
                <a:latin typeface="Arial" pitchFamily="34" charset="0"/>
                <a:cs typeface="Arial" pitchFamily="34" charset="0"/>
                <a:sym typeface="Wingdings" panose="05000000000000000000" pitchFamily="2" charset="2"/>
              </a:rPr>
              <a:t>TIP:</a:t>
            </a:r>
            <a:r>
              <a:rPr lang="cs-CZ" sz="1400" b="1" dirty="0">
                <a:latin typeface="Arial" pitchFamily="34" charset="0"/>
                <a:cs typeface="Arial" pitchFamily="34" charset="0"/>
                <a:sym typeface="Wingdings" panose="05000000000000000000" pitchFamily="2" charset="2"/>
              </a:rPr>
              <a:t> </a:t>
            </a:r>
            <a:r>
              <a:rPr lang="cs-CZ" sz="1400" dirty="0">
                <a:latin typeface="Arial" pitchFamily="34" charset="0"/>
                <a:cs typeface="Arial" pitchFamily="34" charset="0"/>
                <a:sym typeface="Wingdings" panose="05000000000000000000" pitchFamily="2" charset="2"/>
              </a:rPr>
              <a:t>když rozdíl vypočítáte jako rozdíl mladšího a staršího období (1991–2020 - 1968–1990) dostanete výsledek takový, že kladné hodnoty znamenají vyšší teploty (více srážek) v novějším období</a:t>
            </a:r>
            <a:endParaRPr lang="cs-CZ" sz="1400" b="1" dirty="0">
              <a:latin typeface="Arial" pitchFamily="34" charset="0"/>
              <a:cs typeface="Arial" pitchFamily="34" charset="0"/>
              <a:sym typeface="Wingdings" panose="05000000000000000000" pitchFamily="2" charset="2"/>
            </a:endParaRPr>
          </a:p>
        </p:txBody>
      </p:sp>
      <p:sp>
        <p:nvSpPr>
          <p:cNvPr id="2" name="Zástupný symbol pro zápatí 5">
            <a:extLst>
              <a:ext uri="{FF2B5EF4-FFF2-40B4-BE49-F238E27FC236}">
                <a16:creationId xmlns:a16="http://schemas.microsoft.com/office/drawing/2014/main" id="{68354410-B5FE-97EC-62B6-AA5E9062FC86}"/>
              </a:ext>
            </a:extLst>
          </p:cNvPr>
          <p:cNvSpPr>
            <a:spLocks noGrp="1"/>
          </p:cNvSpPr>
          <p:nvPr>
            <p:ph type="ftr" sz="quarter" idx="11"/>
          </p:nvPr>
        </p:nvSpPr>
        <p:spPr>
          <a:xfrm>
            <a:off x="1047800" y="6356351"/>
            <a:ext cx="5660268" cy="365125"/>
          </a:xfrm>
        </p:spPr>
        <p:txBody>
          <a:bodyPr/>
          <a:lstStyle/>
          <a:p>
            <a:pPr algn="l">
              <a:lnSpc>
                <a:spcPct val="120000"/>
              </a:lnSpc>
              <a:spcBef>
                <a:spcPct val="0"/>
              </a:spcBef>
              <a:defRPr/>
            </a:pPr>
            <a:r>
              <a:rPr lang="cs-CZ" sz="900" dirty="0">
                <a:solidFill>
                  <a:srgbClr val="0000DC"/>
                </a:solidFill>
                <a:latin typeface="Arial" pitchFamily="34" charset="0"/>
                <a:ea typeface="+mj-ea"/>
                <a:cs typeface="Arial" pitchFamily="34" charset="0"/>
              </a:rPr>
              <a:t>Metody </a:t>
            </a:r>
            <a:r>
              <a:rPr lang="cs-CZ" sz="900" dirty="0" err="1">
                <a:solidFill>
                  <a:srgbClr val="0000DC"/>
                </a:solidFill>
                <a:latin typeface="Arial" pitchFamily="34" charset="0"/>
                <a:ea typeface="+mj-ea"/>
                <a:cs typeface="Arial" pitchFamily="34" charset="0"/>
              </a:rPr>
              <a:t>fyzickogeografického</a:t>
            </a:r>
            <a:r>
              <a:rPr lang="cs-CZ" sz="900" dirty="0">
                <a:solidFill>
                  <a:srgbClr val="0000DC"/>
                </a:solidFill>
                <a:latin typeface="Arial" pitchFamily="34" charset="0"/>
                <a:ea typeface="+mj-ea"/>
                <a:cs typeface="Arial" pitchFamily="34" charset="0"/>
              </a:rPr>
              <a:t> výzkumu (Z2111) – Klimatologie</a:t>
            </a:r>
          </a:p>
        </p:txBody>
      </p:sp>
      <p:pic>
        <p:nvPicPr>
          <p:cNvPr id="3" name="Picture 2" descr="C:\Users\Martin\Documents\A_ŠKOLA\_02_Magisterské studium\_Diplomová práce\4_Obhajoba\geografust-lg-cze-rgb.png">
            <a:extLst>
              <a:ext uri="{FF2B5EF4-FFF2-40B4-BE49-F238E27FC236}">
                <a16:creationId xmlns:a16="http://schemas.microsoft.com/office/drawing/2014/main" id="{083E6796-243C-0DD3-8065-D57F6A97CAF2}"/>
              </a:ext>
            </a:extLst>
          </p:cNvPr>
          <p:cNvPicPr>
            <a:picLocks noChangeAspect="1" noChangeArrowheads="1"/>
          </p:cNvPicPr>
          <p:nvPr/>
        </p:nvPicPr>
        <p:blipFill>
          <a:blip r:embed="rId3" cstate="print"/>
          <a:srcRect/>
          <a:stretch>
            <a:fillRect/>
          </a:stretch>
        </p:blipFill>
        <p:spPr bwMode="auto">
          <a:xfrm>
            <a:off x="10613403" y="6118566"/>
            <a:ext cx="1387253" cy="589193"/>
          </a:xfrm>
          <a:prstGeom prst="rect">
            <a:avLst/>
          </a:prstGeom>
          <a:noFill/>
        </p:spPr>
      </p:pic>
      <p:sp>
        <p:nvSpPr>
          <p:cNvPr id="15" name="TextovéPole 14">
            <a:extLst>
              <a:ext uri="{FF2B5EF4-FFF2-40B4-BE49-F238E27FC236}">
                <a16:creationId xmlns:a16="http://schemas.microsoft.com/office/drawing/2014/main" id="{1950310A-FCA6-8FE5-0E99-8F87E06D25DB}"/>
              </a:ext>
            </a:extLst>
          </p:cNvPr>
          <p:cNvSpPr txBox="1"/>
          <p:nvPr/>
        </p:nvSpPr>
        <p:spPr>
          <a:xfrm>
            <a:off x="351605" y="5469984"/>
            <a:ext cx="11494947" cy="623312"/>
          </a:xfrm>
          <a:prstGeom prst="rect">
            <a:avLst/>
          </a:prstGeom>
          <a:solidFill>
            <a:srgbClr val="FFFF00">
              <a:alpha val="20000"/>
            </a:srgbClr>
          </a:solidFill>
          <a:ln w="19050">
            <a:solidFill>
              <a:srgbClr val="FFFF00"/>
            </a:solidFill>
          </a:ln>
        </p:spPr>
        <p:txBody>
          <a:bodyPr wrap="square" rtlCol="0">
            <a:spAutoFit/>
          </a:bodyPr>
          <a:lstStyle/>
          <a:p>
            <a:pPr>
              <a:lnSpc>
                <a:spcPct val="130000"/>
              </a:lnSpc>
            </a:pPr>
            <a:r>
              <a:rPr lang="cs-CZ" sz="1400" b="1" dirty="0">
                <a:solidFill>
                  <a:srgbClr val="FF0000"/>
                </a:solidFill>
                <a:latin typeface="Arial" pitchFamily="34" charset="0"/>
                <a:cs typeface="Arial" pitchFamily="34" charset="0"/>
                <a:sym typeface="Wingdings" panose="05000000000000000000" pitchFamily="2" charset="2"/>
              </a:rPr>
              <a:t>dobré vědět: </a:t>
            </a:r>
            <a:r>
              <a:rPr lang="cs-CZ" sz="1400" dirty="0">
                <a:latin typeface="Arial" pitchFamily="34" charset="0"/>
                <a:cs typeface="Arial" pitchFamily="34" charset="0"/>
                <a:sym typeface="Wingdings" panose="05000000000000000000" pitchFamily="2" charset="2"/>
              </a:rPr>
              <a:t>buňka ve které je vzoreček se neustále aktualizuje podle obsahu buněk, které ve vzorci figurují, po vložení </a:t>
            </a:r>
            <a:r>
              <a:rPr lang="cs-CZ" sz="1400" i="1" dirty="0">
                <a:latin typeface="Arial" pitchFamily="34" charset="0"/>
                <a:cs typeface="Arial" pitchFamily="34" charset="0"/>
                <a:sym typeface="Wingdings" panose="05000000000000000000" pitchFamily="2" charset="2"/>
              </a:rPr>
              <a:t>„jako hodnoty“</a:t>
            </a:r>
            <a:r>
              <a:rPr lang="cs-CZ" sz="1400" dirty="0">
                <a:latin typeface="Arial" pitchFamily="34" charset="0"/>
                <a:cs typeface="Arial" pitchFamily="34" charset="0"/>
                <a:sym typeface="Wingdings" panose="05000000000000000000" pitchFamily="2" charset="2"/>
              </a:rPr>
              <a:t> se ze vzorců stanou prosté hodnoty, změnit je tak můžete pouze přepsáním</a:t>
            </a:r>
          </a:p>
        </p:txBody>
      </p:sp>
      <p:sp>
        <p:nvSpPr>
          <p:cNvPr id="4" name="TextovéPole 3">
            <a:extLst>
              <a:ext uri="{FF2B5EF4-FFF2-40B4-BE49-F238E27FC236}">
                <a16:creationId xmlns:a16="http://schemas.microsoft.com/office/drawing/2014/main" id="{73BEE5D0-C0A7-176F-2D21-43A36CBB588F}"/>
              </a:ext>
            </a:extLst>
          </p:cNvPr>
          <p:cNvSpPr txBox="1"/>
          <p:nvPr/>
        </p:nvSpPr>
        <p:spPr>
          <a:xfrm>
            <a:off x="351606" y="800708"/>
            <a:ext cx="11494947" cy="623312"/>
          </a:xfrm>
          <a:prstGeom prst="rect">
            <a:avLst/>
          </a:prstGeom>
          <a:noFill/>
        </p:spPr>
        <p:txBody>
          <a:bodyPr wrap="square" rtlCol="0">
            <a:spAutoFit/>
          </a:bodyPr>
          <a:lstStyle/>
          <a:p>
            <a:pPr>
              <a:lnSpc>
                <a:spcPct val="130000"/>
              </a:lnSpc>
            </a:pPr>
            <a:r>
              <a:rPr lang="cs-CZ" sz="1400" dirty="0">
                <a:latin typeface="Arial" pitchFamily="34" charset="0"/>
                <a:cs typeface="Arial" pitchFamily="34" charset="0"/>
              </a:rPr>
              <a:t>po nahrání požadovaných let vypočítáte průměr pro jednotliví období (pro měsíce i rok), vypočítáte rozdíl a vznikne vám finální tabulka, doporučuji zkopírovat si ji a znovu </a:t>
            </a:r>
            <a:r>
              <a:rPr lang="cs-CZ" sz="1400" i="1" dirty="0">
                <a:latin typeface="Arial" pitchFamily="34" charset="0"/>
                <a:cs typeface="Arial" pitchFamily="34" charset="0"/>
              </a:rPr>
              <a:t>„vložit jako hodnoty“</a:t>
            </a:r>
            <a:r>
              <a:rPr lang="cs-CZ" sz="1400" dirty="0">
                <a:latin typeface="Arial" pitchFamily="34" charset="0"/>
                <a:cs typeface="Arial" pitchFamily="34" charset="0"/>
              </a:rPr>
              <a:t> (grafy pak dělat až z této tabulky), tabulky vhodně upravit</a:t>
            </a:r>
          </a:p>
        </p:txBody>
      </p:sp>
      <p:pic>
        <p:nvPicPr>
          <p:cNvPr id="13" name="Obrázek 12">
            <a:extLst>
              <a:ext uri="{FF2B5EF4-FFF2-40B4-BE49-F238E27FC236}">
                <a16:creationId xmlns:a16="http://schemas.microsoft.com/office/drawing/2014/main" id="{A86B4FD8-BE4D-13A1-D6BF-1B916B3A6E2D}"/>
              </a:ext>
            </a:extLst>
          </p:cNvPr>
          <p:cNvPicPr>
            <a:picLocks noChangeAspect="1"/>
          </p:cNvPicPr>
          <p:nvPr/>
        </p:nvPicPr>
        <p:blipFill>
          <a:blip r:embed="rId4"/>
          <a:stretch>
            <a:fillRect/>
          </a:stretch>
        </p:blipFill>
        <p:spPr>
          <a:xfrm>
            <a:off x="2050258" y="1687075"/>
            <a:ext cx="8091484" cy="2700093"/>
          </a:xfrm>
          <a:prstGeom prst="rect">
            <a:avLst/>
          </a:prstGeom>
        </p:spPr>
      </p:pic>
    </p:spTree>
    <p:extLst>
      <p:ext uri="{BB962C8B-B14F-4D97-AF65-F5344CB8AC3E}">
        <p14:creationId xmlns:p14="http://schemas.microsoft.com/office/powerpoint/2010/main" val="3423108405"/>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30928</TotalTime>
  <Words>1644</Words>
  <Application>Microsoft Office PowerPoint</Application>
  <PresentationFormat>Širokoúhlá obrazovka</PresentationFormat>
  <Paragraphs>104</Paragraphs>
  <Slides>13</Slides>
  <Notes>13</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13</vt:i4>
      </vt:variant>
    </vt:vector>
  </HeadingPairs>
  <TitlesOfParts>
    <vt:vector size="17" baseType="lpstr">
      <vt:lpstr>Arial</vt:lpstr>
      <vt:lpstr>Calibri</vt:lpstr>
      <vt:lpstr>ipccsans</vt:lpstr>
      <vt:lpstr>Motiv sady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Martin</dc:creator>
  <cp:lastModifiedBy>Martin Kadlec</cp:lastModifiedBy>
  <cp:revision>35</cp:revision>
  <dcterms:created xsi:type="dcterms:W3CDTF">2021-06-03T07:54:37Z</dcterms:created>
  <dcterms:modified xsi:type="dcterms:W3CDTF">2023-04-06T05:57:12Z</dcterms:modified>
</cp:coreProperties>
</file>