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313" r:id="rId3"/>
    <p:sldId id="283" r:id="rId4"/>
    <p:sldId id="323" r:id="rId5"/>
    <p:sldId id="324" r:id="rId6"/>
    <p:sldId id="325" r:id="rId7"/>
    <p:sldId id="316" r:id="rId8"/>
    <p:sldId id="326" r:id="rId9"/>
    <p:sldId id="328" r:id="rId10"/>
    <p:sldId id="327"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B21A85-747B-48ED-ADEB-561EAAECD0FE}" v="10" dt="2023-04-11T13:37:03.740"/>
    <p1510:client id="{B796C6DD-3EA8-426D-A6E4-D83A450218D9}" v="29" dt="2023-04-10T19:56:45.81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p:cViewPr>
        <p:scale>
          <a:sx n="66" d="100"/>
          <a:sy n="66" d="100"/>
        </p:scale>
        <p:origin x="1224" y="250"/>
      </p:cViewPr>
      <p:guideLst>
        <p:guide orient="horz" pos="2160"/>
        <p:guide pos="3840"/>
      </p:guideLst>
    </p:cSldViewPr>
  </p:slideViewPr>
  <p:notesTextViewPr>
    <p:cViewPr>
      <p:scale>
        <a:sx n="100" d="100"/>
        <a:sy n="100" d="100"/>
      </p:scale>
      <p:origin x="0" y="0"/>
    </p:cViewPr>
  </p:notesTextViewPr>
  <p:notesViewPr>
    <p:cSldViewPr>
      <p:cViewPr varScale="1">
        <p:scale>
          <a:sx n="62" d="100"/>
          <a:sy n="62" d="100"/>
        </p:scale>
        <p:origin x="3154" y="77"/>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adlec" userId="3205de00-6529-47fd-8c15-7815d816c2df" providerId="ADAL" clId="{99D994C7-9E10-4DC7-94A9-73F03C59C936}"/>
    <pc:docChg chg="undo custSel addSld delSld modSld sldOrd modMainMaster">
      <pc:chgData name="Martin Kadlec" userId="3205de00-6529-47fd-8c15-7815d816c2df" providerId="ADAL" clId="{99D994C7-9E10-4DC7-94A9-73F03C59C936}" dt="2023-04-03T07:06:26.244" v="6366" actId="313"/>
      <pc:docMkLst>
        <pc:docMk/>
      </pc:docMkLst>
      <pc:sldChg chg="modSp mod">
        <pc:chgData name="Martin Kadlec" userId="3205de00-6529-47fd-8c15-7815d816c2df" providerId="ADAL" clId="{99D994C7-9E10-4DC7-94A9-73F03C59C936}" dt="2023-03-30T11:13:06.912" v="14" actId="108"/>
        <pc:sldMkLst>
          <pc:docMk/>
          <pc:sldMk cId="0" sldId="256"/>
        </pc:sldMkLst>
        <pc:spChg chg="mod">
          <ac:chgData name="Martin Kadlec" userId="3205de00-6529-47fd-8c15-7815d816c2df" providerId="ADAL" clId="{99D994C7-9E10-4DC7-94A9-73F03C59C936}" dt="2023-03-30T11:13:06.912" v="14" actId="108"/>
          <ac:spMkLst>
            <pc:docMk/>
            <pc:sldMk cId="0" sldId="256"/>
            <ac:spMk id="4" creationId="{4AA6C805-D43D-9246-8F45-F7D14F2D25C7}"/>
          </ac:spMkLst>
        </pc:spChg>
      </pc:sldChg>
      <pc:sldChg chg="del">
        <pc:chgData name="Martin Kadlec" userId="3205de00-6529-47fd-8c15-7815d816c2df" providerId="ADAL" clId="{99D994C7-9E10-4DC7-94A9-73F03C59C936}" dt="2023-03-30T13:00:02.102" v="2202" actId="47"/>
        <pc:sldMkLst>
          <pc:docMk/>
          <pc:sldMk cId="2372550586" sldId="264"/>
        </pc:sldMkLst>
      </pc:sldChg>
      <pc:sldChg chg="addSp delSp modSp mod">
        <pc:chgData name="Martin Kadlec" userId="3205de00-6529-47fd-8c15-7815d816c2df" providerId="ADAL" clId="{99D994C7-9E10-4DC7-94A9-73F03C59C936}" dt="2023-04-02T16:35:36.605" v="6348" actId="208"/>
        <pc:sldMkLst>
          <pc:docMk/>
          <pc:sldMk cId="3274222231" sldId="282"/>
        </pc:sldMkLst>
        <pc:spChg chg="add mod">
          <ac:chgData name="Martin Kadlec" userId="3205de00-6529-47fd-8c15-7815d816c2df" providerId="ADAL" clId="{99D994C7-9E10-4DC7-94A9-73F03C59C936}" dt="2023-04-02T16:35:07.927" v="6345" actId="14100"/>
          <ac:spMkLst>
            <pc:docMk/>
            <pc:sldMk cId="3274222231" sldId="282"/>
            <ac:spMk id="7" creationId="{929A466A-C1D2-C398-DFA0-315723B5BEFC}"/>
          </ac:spMkLst>
        </pc:spChg>
        <pc:spChg chg="add mod">
          <ac:chgData name="Martin Kadlec" userId="3205de00-6529-47fd-8c15-7815d816c2df" providerId="ADAL" clId="{99D994C7-9E10-4DC7-94A9-73F03C59C936}" dt="2023-04-02T16:30:47.346" v="6227"/>
          <ac:spMkLst>
            <pc:docMk/>
            <pc:sldMk cId="3274222231" sldId="282"/>
            <ac:spMk id="9" creationId="{B4BC52E5-E906-CAC9-FB22-28C8F3542FBE}"/>
          </ac:spMkLst>
        </pc:spChg>
        <pc:spChg chg="add mod">
          <ac:chgData name="Martin Kadlec" userId="3205de00-6529-47fd-8c15-7815d816c2df" providerId="ADAL" clId="{99D994C7-9E10-4DC7-94A9-73F03C59C936}" dt="2023-04-02T16:34:51.894" v="6341" actId="20577"/>
          <ac:spMkLst>
            <pc:docMk/>
            <pc:sldMk cId="3274222231" sldId="282"/>
            <ac:spMk id="10" creationId="{52B1F3E3-3E22-CCA2-9C2B-2602CA5FE61E}"/>
          </ac:spMkLst>
        </pc:spChg>
        <pc:spChg chg="mod">
          <ac:chgData name="Martin Kadlec" userId="3205de00-6529-47fd-8c15-7815d816c2df" providerId="ADAL" clId="{99D994C7-9E10-4DC7-94A9-73F03C59C936}" dt="2023-03-30T11:13:38.439" v="34" actId="20577"/>
          <ac:spMkLst>
            <pc:docMk/>
            <pc:sldMk cId="3274222231" sldId="282"/>
            <ac:spMk id="12" creationId="{E7B17FAF-947A-4F5E-95D5-00C38437D07E}"/>
          </ac:spMkLst>
        </pc:spChg>
        <pc:spChg chg="add mod">
          <ac:chgData name="Martin Kadlec" userId="3205de00-6529-47fd-8c15-7815d816c2df" providerId="ADAL" clId="{99D994C7-9E10-4DC7-94A9-73F03C59C936}" dt="2023-04-02T16:35:36.605" v="6348" actId="208"/>
          <ac:spMkLst>
            <pc:docMk/>
            <pc:sldMk cId="3274222231" sldId="282"/>
            <ac:spMk id="13" creationId="{AFAC34DF-74A5-5827-5DCD-4BC2A1C4B6A3}"/>
          </ac:spMkLst>
        </pc:spChg>
        <pc:spChg chg="del mod">
          <ac:chgData name="Martin Kadlec" userId="3205de00-6529-47fd-8c15-7815d816c2df" providerId="ADAL" clId="{99D994C7-9E10-4DC7-94A9-73F03C59C936}" dt="2023-04-02T16:29:00.357" v="6154" actId="478"/>
          <ac:spMkLst>
            <pc:docMk/>
            <pc:sldMk cId="3274222231" sldId="282"/>
            <ac:spMk id="21" creationId="{06ADD56B-931A-AE22-8531-4D68476334AF}"/>
          </ac:spMkLst>
        </pc:spChg>
        <pc:picChg chg="del">
          <ac:chgData name="Martin Kadlec" userId="3205de00-6529-47fd-8c15-7815d816c2df" providerId="ADAL" clId="{99D994C7-9E10-4DC7-94A9-73F03C59C936}" dt="2023-03-30T11:13:24.823" v="15" actId="478"/>
          <ac:picMkLst>
            <pc:docMk/>
            <pc:sldMk cId="3274222231" sldId="282"/>
            <ac:picMk id="3" creationId="{8331E692-64A4-7021-6DBA-42FFE79E1F7F}"/>
          </ac:picMkLst>
        </pc:picChg>
        <pc:picChg chg="add mod">
          <ac:chgData name="Martin Kadlec" userId="3205de00-6529-47fd-8c15-7815d816c2df" providerId="ADAL" clId="{99D994C7-9E10-4DC7-94A9-73F03C59C936}" dt="2023-04-02T16:35:02.024" v="6343" actId="14100"/>
          <ac:picMkLst>
            <pc:docMk/>
            <pc:sldMk cId="3274222231" sldId="282"/>
            <ac:picMk id="4" creationId="{BC5170B0-1546-0313-05FE-EF2BC11ED184}"/>
          </ac:picMkLst>
        </pc:picChg>
        <pc:picChg chg="del">
          <ac:chgData name="Martin Kadlec" userId="3205de00-6529-47fd-8c15-7815d816c2df" providerId="ADAL" clId="{99D994C7-9E10-4DC7-94A9-73F03C59C936}" dt="2023-03-30T11:13:26.434" v="16" actId="478"/>
          <ac:picMkLst>
            <pc:docMk/>
            <pc:sldMk cId="3274222231" sldId="282"/>
            <ac:picMk id="5" creationId="{F3457F33-595E-1757-A469-67A00BDB4C2F}"/>
          </ac:picMkLst>
        </pc:picChg>
        <pc:picChg chg="add mod">
          <ac:chgData name="Martin Kadlec" userId="3205de00-6529-47fd-8c15-7815d816c2df" providerId="ADAL" clId="{99D994C7-9E10-4DC7-94A9-73F03C59C936}" dt="2023-04-02T16:30:39.767" v="6226"/>
          <ac:picMkLst>
            <pc:docMk/>
            <pc:sldMk cId="3274222231" sldId="282"/>
            <ac:picMk id="8" creationId="{46E4758C-1250-E5AC-7DB4-8AA7437A09DA}"/>
          </ac:picMkLst>
        </pc:picChg>
        <pc:picChg chg="del">
          <ac:chgData name="Martin Kadlec" userId="3205de00-6529-47fd-8c15-7815d816c2df" providerId="ADAL" clId="{99D994C7-9E10-4DC7-94A9-73F03C59C936}" dt="2023-03-30T11:13:27.765" v="17" actId="478"/>
          <ac:picMkLst>
            <pc:docMk/>
            <pc:sldMk cId="3274222231" sldId="282"/>
            <ac:picMk id="11" creationId="{379110C1-07D5-FF13-7041-BF55E4C911A6}"/>
          </ac:picMkLst>
        </pc:picChg>
        <pc:picChg chg="del">
          <ac:chgData name="Martin Kadlec" userId="3205de00-6529-47fd-8c15-7815d816c2df" providerId="ADAL" clId="{99D994C7-9E10-4DC7-94A9-73F03C59C936}" dt="2023-03-30T11:13:29.061" v="18" actId="478"/>
          <ac:picMkLst>
            <pc:docMk/>
            <pc:sldMk cId="3274222231" sldId="282"/>
            <ac:picMk id="15" creationId="{3E14C770-5E8F-F11E-57E1-87BC637BC5AD}"/>
          </ac:picMkLst>
        </pc:picChg>
        <pc:picChg chg="del">
          <ac:chgData name="Martin Kadlec" userId="3205de00-6529-47fd-8c15-7815d816c2df" providerId="ADAL" clId="{99D994C7-9E10-4DC7-94A9-73F03C59C936}" dt="2023-04-02T16:28:57.233" v="6153" actId="478"/>
          <ac:picMkLst>
            <pc:docMk/>
            <pc:sldMk cId="3274222231" sldId="282"/>
            <ac:picMk id="2050" creationId="{00000000-0000-0000-0000-000000000000}"/>
          </ac:picMkLst>
        </pc:picChg>
      </pc:sldChg>
      <pc:sldChg chg="addSp delSp modSp mod">
        <pc:chgData name="Martin Kadlec" userId="3205de00-6529-47fd-8c15-7815d816c2df" providerId="ADAL" clId="{99D994C7-9E10-4DC7-94A9-73F03C59C936}" dt="2023-03-30T11:51:05.122" v="871" actId="20577"/>
        <pc:sldMkLst>
          <pc:docMk/>
          <pc:sldMk cId="389800819" sldId="283"/>
        </pc:sldMkLst>
        <pc:spChg chg="add mod">
          <ac:chgData name="Martin Kadlec" userId="3205de00-6529-47fd-8c15-7815d816c2df" providerId="ADAL" clId="{99D994C7-9E10-4DC7-94A9-73F03C59C936}" dt="2023-03-30T11:50:25.224" v="835" actId="20577"/>
          <ac:spMkLst>
            <pc:docMk/>
            <pc:sldMk cId="389800819" sldId="283"/>
            <ac:spMk id="3" creationId="{3F20B042-6D36-9AE8-2E82-D57295B248D5}"/>
          </ac:spMkLst>
        </pc:spChg>
        <pc:spChg chg="mod">
          <ac:chgData name="Martin Kadlec" userId="3205de00-6529-47fd-8c15-7815d816c2df" providerId="ADAL" clId="{99D994C7-9E10-4DC7-94A9-73F03C59C936}" dt="2023-03-30T11:45:39.954" v="712" actId="1076"/>
          <ac:spMkLst>
            <pc:docMk/>
            <pc:sldMk cId="389800819" sldId="283"/>
            <ac:spMk id="5" creationId="{93E5FEBF-41CC-DF80-5B8A-130563971355}"/>
          </ac:spMkLst>
        </pc:spChg>
        <pc:spChg chg="mod">
          <ac:chgData name="Martin Kadlec" userId="3205de00-6529-47fd-8c15-7815d816c2df" providerId="ADAL" clId="{99D994C7-9E10-4DC7-94A9-73F03C59C936}" dt="2023-03-30T11:51:05.122" v="871" actId="20577"/>
          <ac:spMkLst>
            <pc:docMk/>
            <pc:sldMk cId="389800819" sldId="283"/>
            <ac:spMk id="6" creationId="{00000000-0000-0000-0000-000000000000}"/>
          </ac:spMkLst>
        </pc:spChg>
        <pc:spChg chg="del">
          <ac:chgData name="Martin Kadlec" userId="3205de00-6529-47fd-8c15-7815d816c2df" providerId="ADAL" clId="{99D994C7-9E10-4DC7-94A9-73F03C59C936}" dt="2023-03-30T11:41:29.885" v="591" actId="478"/>
          <ac:spMkLst>
            <pc:docMk/>
            <pc:sldMk cId="389800819" sldId="283"/>
            <ac:spMk id="7" creationId="{2CAAD87F-96CB-7511-F3D8-2CDB6E1EA5E7}"/>
          </ac:spMkLst>
        </pc:spChg>
        <pc:spChg chg="del mod">
          <ac:chgData name="Martin Kadlec" userId="3205de00-6529-47fd-8c15-7815d816c2df" providerId="ADAL" clId="{99D994C7-9E10-4DC7-94A9-73F03C59C936}" dt="2023-03-30T11:43:03.395" v="604" actId="478"/>
          <ac:spMkLst>
            <pc:docMk/>
            <pc:sldMk cId="389800819" sldId="283"/>
            <ac:spMk id="8" creationId="{CDA6B64C-B8E8-424A-6B07-F91EC1FFDD25}"/>
          </ac:spMkLst>
        </pc:spChg>
        <pc:spChg chg="mod">
          <ac:chgData name="Martin Kadlec" userId="3205de00-6529-47fd-8c15-7815d816c2df" providerId="ADAL" clId="{99D994C7-9E10-4DC7-94A9-73F03C59C936}" dt="2023-03-30T11:40:12.289" v="585" actId="20577"/>
          <ac:spMkLst>
            <pc:docMk/>
            <pc:sldMk cId="389800819" sldId="283"/>
            <ac:spMk id="12" creationId="{E7B17FAF-947A-4F5E-95D5-00C38437D07E}"/>
          </ac:spMkLst>
        </pc:spChg>
        <pc:picChg chg="del">
          <ac:chgData name="Martin Kadlec" userId="3205de00-6529-47fd-8c15-7815d816c2df" providerId="ADAL" clId="{99D994C7-9E10-4DC7-94A9-73F03C59C936}" dt="2023-03-30T11:40:20.736" v="586" actId="478"/>
          <ac:picMkLst>
            <pc:docMk/>
            <pc:sldMk cId="389800819" sldId="283"/>
            <ac:picMk id="2" creationId="{B4D73321-6E7D-AA09-ACD6-608F9A8F87D5}"/>
          </ac:picMkLst>
        </pc:picChg>
        <pc:picChg chg="del">
          <ac:chgData name="Martin Kadlec" userId="3205de00-6529-47fd-8c15-7815d816c2df" providerId="ADAL" clId="{99D994C7-9E10-4DC7-94A9-73F03C59C936}" dt="2023-03-30T11:40:22.553" v="587" actId="478"/>
          <ac:picMkLst>
            <pc:docMk/>
            <pc:sldMk cId="389800819" sldId="283"/>
            <ac:picMk id="4" creationId="{6A6E9714-BD57-D389-9F48-E14491094388}"/>
          </ac:picMkLst>
        </pc:picChg>
        <pc:picChg chg="add mod">
          <ac:chgData name="Martin Kadlec" userId="3205de00-6529-47fd-8c15-7815d816c2df" providerId="ADAL" clId="{99D994C7-9E10-4DC7-94A9-73F03C59C936}" dt="2023-03-30T11:41:49.795" v="596" actId="14100"/>
          <ac:picMkLst>
            <pc:docMk/>
            <pc:sldMk cId="389800819" sldId="283"/>
            <ac:picMk id="1026" creationId="{D5CE158B-325D-0B1C-95F4-AF477ECE5713}"/>
          </ac:picMkLst>
        </pc:picChg>
      </pc:sldChg>
      <pc:sldChg chg="del">
        <pc:chgData name="Martin Kadlec" userId="3205de00-6529-47fd-8c15-7815d816c2df" providerId="ADAL" clId="{99D994C7-9E10-4DC7-94A9-73F03C59C936}" dt="2023-03-30T13:00:14.684" v="2219" actId="47"/>
        <pc:sldMkLst>
          <pc:docMk/>
          <pc:sldMk cId="2485385818" sldId="292"/>
        </pc:sldMkLst>
      </pc:sldChg>
      <pc:sldChg chg="del">
        <pc:chgData name="Martin Kadlec" userId="3205de00-6529-47fd-8c15-7815d816c2df" providerId="ADAL" clId="{99D994C7-9E10-4DC7-94A9-73F03C59C936}" dt="2023-03-30T12:59:52.872" v="2198" actId="47"/>
        <pc:sldMkLst>
          <pc:docMk/>
          <pc:sldMk cId="3988529468" sldId="293"/>
        </pc:sldMkLst>
      </pc:sldChg>
      <pc:sldChg chg="del">
        <pc:chgData name="Martin Kadlec" userId="3205de00-6529-47fd-8c15-7815d816c2df" providerId="ADAL" clId="{99D994C7-9E10-4DC7-94A9-73F03C59C936}" dt="2023-03-30T12:59:53.935" v="2199" actId="47"/>
        <pc:sldMkLst>
          <pc:docMk/>
          <pc:sldMk cId="1824046601" sldId="294"/>
        </pc:sldMkLst>
      </pc:sldChg>
      <pc:sldChg chg="del">
        <pc:chgData name="Martin Kadlec" userId="3205de00-6529-47fd-8c15-7815d816c2df" providerId="ADAL" clId="{99D994C7-9E10-4DC7-94A9-73F03C59C936}" dt="2023-03-30T12:59:54.692" v="2200" actId="47"/>
        <pc:sldMkLst>
          <pc:docMk/>
          <pc:sldMk cId="3021920885" sldId="295"/>
        </pc:sldMkLst>
      </pc:sldChg>
      <pc:sldChg chg="del">
        <pc:chgData name="Martin Kadlec" userId="3205de00-6529-47fd-8c15-7815d816c2df" providerId="ADAL" clId="{99D994C7-9E10-4DC7-94A9-73F03C59C936}" dt="2023-03-30T12:59:56.039" v="2201" actId="47"/>
        <pc:sldMkLst>
          <pc:docMk/>
          <pc:sldMk cId="3954191356" sldId="296"/>
        </pc:sldMkLst>
      </pc:sldChg>
      <pc:sldChg chg="del">
        <pc:chgData name="Martin Kadlec" userId="3205de00-6529-47fd-8c15-7815d816c2df" providerId="ADAL" clId="{99D994C7-9E10-4DC7-94A9-73F03C59C936}" dt="2023-03-30T13:00:02.924" v="2203" actId="47"/>
        <pc:sldMkLst>
          <pc:docMk/>
          <pc:sldMk cId="3048964454" sldId="297"/>
        </pc:sldMkLst>
      </pc:sldChg>
      <pc:sldChg chg="del">
        <pc:chgData name="Martin Kadlec" userId="3205de00-6529-47fd-8c15-7815d816c2df" providerId="ADAL" clId="{99D994C7-9E10-4DC7-94A9-73F03C59C936}" dt="2023-03-30T13:00:05.195" v="2206" actId="47"/>
        <pc:sldMkLst>
          <pc:docMk/>
          <pc:sldMk cId="2172388250" sldId="298"/>
        </pc:sldMkLst>
      </pc:sldChg>
      <pc:sldChg chg="del">
        <pc:chgData name="Martin Kadlec" userId="3205de00-6529-47fd-8c15-7815d816c2df" providerId="ADAL" clId="{99D994C7-9E10-4DC7-94A9-73F03C59C936}" dt="2023-03-30T13:00:05.717" v="2207" actId="47"/>
        <pc:sldMkLst>
          <pc:docMk/>
          <pc:sldMk cId="2489485800" sldId="299"/>
        </pc:sldMkLst>
      </pc:sldChg>
      <pc:sldChg chg="del">
        <pc:chgData name="Martin Kadlec" userId="3205de00-6529-47fd-8c15-7815d816c2df" providerId="ADAL" clId="{99D994C7-9E10-4DC7-94A9-73F03C59C936}" dt="2023-03-30T13:00:06.168" v="2208" actId="47"/>
        <pc:sldMkLst>
          <pc:docMk/>
          <pc:sldMk cId="3577061914" sldId="300"/>
        </pc:sldMkLst>
      </pc:sldChg>
      <pc:sldChg chg="del">
        <pc:chgData name="Martin Kadlec" userId="3205de00-6529-47fd-8c15-7815d816c2df" providerId="ADAL" clId="{99D994C7-9E10-4DC7-94A9-73F03C59C936}" dt="2023-03-30T13:00:06.629" v="2209" actId="47"/>
        <pc:sldMkLst>
          <pc:docMk/>
          <pc:sldMk cId="217545004" sldId="301"/>
        </pc:sldMkLst>
      </pc:sldChg>
      <pc:sldChg chg="del">
        <pc:chgData name="Martin Kadlec" userId="3205de00-6529-47fd-8c15-7815d816c2df" providerId="ADAL" clId="{99D994C7-9E10-4DC7-94A9-73F03C59C936}" dt="2023-03-30T13:00:07.185" v="2210" actId="47"/>
        <pc:sldMkLst>
          <pc:docMk/>
          <pc:sldMk cId="2627012082" sldId="302"/>
        </pc:sldMkLst>
      </pc:sldChg>
      <pc:sldChg chg="del">
        <pc:chgData name="Martin Kadlec" userId="3205de00-6529-47fd-8c15-7815d816c2df" providerId="ADAL" clId="{99D994C7-9E10-4DC7-94A9-73F03C59C936}" dt="2023-03-30T13:00:07.677" v="2211" actId="47"/>
        <pc:sldMkLst>
          <pc:docMk/>
          <pc:sldMk cId="3797520380" sldId="303"/>
        </pc:sldMkLst>
      </pc:sldChg>
      <pc:sldChg chg="del">
        <pc:chgData name="Martin Kadlec" userId="3205de00-6529-47fd-8c15-7815d816c2df" providerId="ADAL" clId="{99D994C7-9E10-4DC7-94A9-73F03C59C936}" dt="2023-03-30T13:00:08.160" v="2212" actId="47"/>
        <pc:sldMkLst>
          <pc:docMk/>
          <pc:sldMk cId="2638714855" sldId="304"/>
        </pc:sldMkLst>
      </pc:sldChg>
      <pc:sldChg chg="del">
        <pc:chgData name="Martin Kadlec" userId="3205de00-6529-47fd-8c15-7815d816c2df" providerId="ADAL" clId="{99D994C7-9E10-4DC7-94A9-73F03C59C936}" dt="2023-03-30T13:00:09.028" v="2213" actId="47"/>
        <pc:sldMkLst>
          <pc:docMk/>
          <pc:sldMk cId="1593341531" sldId="305"/>
        </pc:sldMkLst>
      </pc:sldChg>
      <pc:sldChg chg="del">
        <pc:chgData name="Martin Kadlec" userId="3205de00-6529-47fd-8c15-7815d816c2df" providerId="ADAL" clId="{99D994C7-9E10-4DC7-94A9-73F03C59C936}" dt="2023-03-30T13:00:09.688" v="2214" actId="47"/>
        <pc:sldMkLst>
          <pc:docMk/>
          <pc:sldMk cId="436665166" sldId="306"/>
        </pc:sldMkLst>
      </pc:sldChg>
      <pc:sldChg chg="del">
        <pc:chgData name="Martin Kadlec" userId="3205de00-6529-47fd-8c15-7815d816c2df" providerId="ADAL" clId="{99D994C7-9E10-4DC7-94A9-73F03C59C936}" dt="2023-03-30T13:00:10.344" v="2215" actId="47"/>
        <pc:sldMkLst>
          <pc:docMk/>
          <pc:sldMk cId="3088598893" sldId="307"/>
        </pc:sldMkLst>
      </pc:sldChg>
      <pc:sldChg chg="del">
        <pc:chgData name="Martin Kadlec" userId="3205de00-6529-47fd-8c15-7815d816c2df" providerId="ADAL" clId="{99D994C7-9E10-4DC7-94A9-73F03C59C936}" dt="2023-03-30T13:00:11.042" v="2216" actId="47"/>
        <pc:sldMkLst>
          <pc:docMk/>
          <pc:sldMk cId="610147885" sldId="308"/>
        </pc:sldMkLst>
      </pc:sldChg>
      <pc:sldChg chg="del">
        <pc:chgData name="Martin Kadlec" userId="3205de00-6529-47fd-8c15-7815d816c2df" providerId="ADAL" clId="{99D994C7-9E10-4DC7-94A9-73F03C59C936}" dt="2023-03-30T13:00:12.032" v="2217" actId="47"/>
        <pc:sldMkLst>
          <pc:docMk/>
          <pc:sldMk cId="3587198556" sldId="309"/>
        </pc:sldMkLst>
      </pc:sldChg>
      <pc:sldChg chg="del">
        <pc:chgData name="Martin Kadlec" userId="3205de00-6529-47fd-8c15-7815d816c2df" providerId="ADAL" clId="{99D994C7-9E10-4DC7-94A9-73F03C59C936}" dt="2023-03-30T13:00:13.105" v="2218" actId="47"/>
        <pc:sldMkLst>
          <pc:docMk/>
          <pc:sldMk cId="137018032" sldId="310"/>
        </pc:sldMkLst>
      </pc:sldChg>
      <pc:sldChg chg="del">
        <pc:chgData name="Martin Kadlec" userId="3205de00-6529-47fd-8c15-7815d816c2df" providerId="ADAL" clId="{99D994C7-9E10-4DC7-94A9-73F03C59C936}" dt="2023-03-30T13:00:04.612" v="2205" actId="47"/>
        <pc:sldMkLst>
          <pc:docMk/>
          <pc:sldMk cId="3973543089" sldId="311"/>
        </pc:sldMkLst>
      </pc:sldChg>
      <pc:sldChg chg="del">
        <pc:chgData name="Martin Kadlec" userId="3205de00-6529-47fd-8c15-7815d816c2df" providerId="ADAL" clId="{99D994C7-9E10-4DC7-94A9-73F03C59C936}" dt="2023-03-30T13:00:03.931" v="2204" actId="47"/>
        <pc:sldMkLst>
          <pc:docMk/>
          <pc:sldMk cId="2089264261" sldId="312"/>
        </pc:sldMkLst>
      </pc:sldChg>
      <pc:sldChg chg="delSp modSp mod">
        <pc:chgData name="Martin Kadlec" userId="3205de00-6529-47fd-8c15-7815d816c2df" providerId="ADAL" clId="{99D994C7-9E10-4DC7-94A9-73F03C59C936}" dt="2023-03-30T12:17:43.128" v="1496" actId="20577"/>
        <pc:sldMkLst>
          <pc:docMk/>
          <pc:sldMk cId="1974714222" sldId="313"/>
        </pc:sldMkLst>
        <pc:spChg chg="mod">
          <ac:chgData name="Martin Kadlec" userId="3205de00-6529-47fd-8c15-7815d816c2df" providerId="ADAL" clId="{99D994C7-9E10-4DC7-94A9-73F03C59C936}" dt="2023-03-30T12:17:43.128" v="1496" actId="20577"/>
          <ac:spMkLst>
            <pc:docMk/>
            <pc:sldMk cId="1974714222" sldId="313"/>
            <ac:spMk id="8" creationId="{CDA6B64C-B8E8-424A-6B07-F91EC1FFDD25}"/>
          </ac:spMkLst>
        </pc:spChg>
        <pc:spChg chg="del">
          <ac:chgData name="Martin Kadlec" userId="3205de00-6529-47fd-8c15-7815d816c2df" providerId="ADAL" clId="{99D994C7-9E10-4DC7-94A9-73F03C59C936}" dt="2023-03-30T11:38:55.052" v="552" actId="478"/>
          <ac:spMkLst>
            <pc:docMk/>
            <pc:sldMk cId="1974714222" sldId="313"/>
            <ac:spMk id="13" creationId="{4FD6CFDB-96B4-EECC-4F7B-774F39CDC1D3}"/>
          </ac:spMkLst>
        </pc:spChg>
        <pc:spChg chg="mod">
          <ac:chgData name="Martin Kadlec" userId="3205de00-6529-47fd-8c15-7815d816c2df" providerId="ADAL" clId="{99D994C7-9E10-4DC7-94A9-73F03C59C936}" dt="2023-03-30T11:50:45.669" v="847" actId="20577"/>
          <ac:spMkLst>
            <pc:docMk/>
            <pc:sldMk cId="1974714222" sldId="313"/>
            <ac:spMk id="21" creationId="{06ADD56B-931A-AE22-8531-4D68476334AF}"/>
          </ac:spMkLst>
        </pc:spChg>
        <pc:picChg chg="del mod">
          <ac:chgData name="Martin Kadlec" userId="3205de00-6529-47fd-8c15-7815d816c2df" providerId="ADAL" clId="{99D994C7-9E10-4DC7-94A9-73F03C59C936}" dt="2023-03-30T11:38:57.748" v="555" actId="478"/>
          <ac:picMkLst>
            <pc:docMk/>
            <pc:sldMk cId="1974714222" sldId="313"/>
            <ac:picMk id="10" creationId="{81DDA188-91A1-921A-9203-53584EE7DC56}"/>
          </ac:picMkLst>
        </pc:picChg>
        <pc:cxnChg chg="del">
          <ac:chgData name="Martin Kadlec" userId="3205de00-6529-47fd-8c15-7815d816c2df" providerId="ADAL" clId="{99D994C7-9E10-4DC7-94A9-73F03C59C936}" dt="2023-03-30T11:38:56.481" v="553" actId="478"/>
          <ac:cxnSpMkLst>
            <pc:docMk/>
            <pc:sldMk cId="1974714222" sldId="313"/>
            <ac:cxnSpMk id="17" creationId="{27BF5086-BB69-D7F2-6F52-F3962D3AEA88}"/>
          </ac:cxnSpMkLst>
        </pc:cxnChg>
      </pc:sldChg>
      <pc:sldChg chg="del">
        <pc:chgData name="Martin Kadlec" userId="3205de00-6529-47fd-8c15-7815d816c2df" providerId="ADAL" clId="{99D994C7-9E10-4DC7-94A9-73F03C59C936}" dt="2023-03-30T11:13:45.451" v="35" actId="47"/>
        <pc:sldMkLst>
          <pc:docMk/>
          <pc:sldMk cId="1792405526" sldId="314"/>
        </pc:sldMkLst>
      </pc:sldChg>
      <pc:sldChg chg="add ord">
        <pc:chgData name="Martin Kadlec" userId="3205de00-6529-47fd-8c15-7815d816c2df" providerId="ADAL" clId="{99D994C7-9E10-4DC7-94A9-73F03C59C936}" dt="2023-04-02T16:31:48.300" v="6238"/>
        <pc:sldMkLst>
          <pc:docMk/>
          <pc:sldMk cId="2878441528" sldId="314"/>
        </pc:sldMkLst>
      </pc:sldChg>
      <pc:sldChg chg="addSp delSp modSp add mod">
        <pc:chgData name="Martin Kadlec" userId="3205de00-6529-47fd-8c15-7815d816c2df" providerId="ADAL" clId="{99D994C7-9E10-4DC7-94A9-73F03C59C936}" dt="2023-03-30T12:12:24.005" v="1168" actId="14100"/>
        <pc:sldMkLst>
          <pc:docMk/>
          <pc:sldMk cId="319948657" sldId="315"/>
        </pc:sldMkLst>
        <pc:spChg chg="mod">
          <ac:chgData name="Martin Kadlec" userId="3205de00-6529-47fd-8c15-7815d816c2df" providerId="ADAL" clId="{99D994C7-9E10-4DC7-94A9-73F03C59C936}" dt="2023-03-30T12:12:24.005" v="1168" actId="14100"/>
          <ac:spMkLst>
            <pc:docMk/>
            <pc:sldMk cId="319948657" sldId="315"/>
            <ac:spMk id="3" creationId="{3F20B042-6D36-9AE8-2E82-D57295B248D5}"/>
          </ac:spMkLst>
        </pc:spChg>
        <pc:spChg chg="mod">
          <ac:chgData name="Martin Kadlec" userId="3205de00-6529-47fd-8c15-7815d816c2df" providerId="ADAL" clId="{99D994C7-9E10-4DC7-94A9-73F03C59C936}" dt="2023-03-30T12:05:08.869" v="880" actId="1076"/>
          <ac:spMkLst>
            <pc:docMk/>
            <pc:sldMk cId="319948657" sldId="315"/>
            <ac:spMk id="5" creationId="{93E5FEBF-41CC-DF80-5B8A-130563971355}"/>
          </ac:spMkLst>
        </pc:spChg>
        <pc:picChg chg="add mod">
          <ac:chgData name="Martin Kadlec" userId="3205de00-6529-47fd-8c15-7815d816c2df" providerId="ADAL" clId="{99D994C7-9E10-4DC7-94A9-73F03C59C936}" dt="2023-03-30T12:12:19.014" v="1167" actId="1076"/>
          <ac:picMkLst>
            <pc:docMk/>
            <pc:sldMk cId="319948657" sldId="315"/>
            <ac:picMk id="2" creationId="{8232A07F-84CD-0A31-C8A1-395A2B5A4652}"/>
          </ac:picMkLst>
        </pc:picChg>
        <pc:picChg chg="del">
          <ac:chgData name="Martin Kadlec" userId="3205de00-6529-47fd-8c15-7815d816c2df" providerId="ADAL" clId="{99D994C7-9E10-4DC7-94A9-73F03C59C936}" dt="2023-03-30T12:02:16.315" v="873" actId="478"/>
          <ac:picMkLst>
            <pc:docMk/>
            <pc:sldMk cId="319948657" sldId="315"/>
            <ac:picMk id="1026" creationId="{D5CE158B-325D-0B1C-95F4-AF477ECE5713}"/>
          </ac:picMkLst>
        </pc:picChg>
      </pc:sldChg>
      <pc:sldChg chg="del">
        <pc:chgData name="Martin Kadlec" userId="3205de00-6529-47fd-8c15-7815d816c2df" providerId="ADAL" clId="{99D994C7-9E10-4DC7-94A9-73F03C59C936}" dt="2023-03-30T11:13:50.361" v="36" actId="47"/>
        <pc:sldMkLst>
          <pc:docMk/>
          <pc:sldMk cId="1905741236" sldId="315"/>
        </pc:sldMkLst>
      </pc:sldChg>
      <pc:sldChg chg="add del">
        <pc:chgData name="Martin Kadlec" userId="3205de00-6529-47fd-8c15-7815d816c2df" providerId="ADAL" clId="{99D994C7-9E10-4DC7-94A9-73F03C59C936}" dt="2023-03-30T12:18:15.785" v="1498" actId="47"/>
        <pc:sldMkLst>
          <pc:docMk/>
          <pc:sldMk cId="2450741976" sldId="316"/>
        </pc:sldMkLst>
      </pc:sldChg>
      <pc:sldChg chg="addSp delSp modSp add mod">
        <pc:chgData name="Martin Kadlec" userId="3205de00-6529-47fd-8c15-7815d816c2df" providerId="ADAL" clId="{99D994C7-9E10-4DC7-94A9-73F03C59C936}" dt="2023-04-03T07:05:48.449" v="6362" actId="313"/>
        <pc:sldMkLst>
          <pc:docMk/>
          <pc:sldMk cId="2771903472" sldId="316"/>
        </pc:sldMkLst>
        <pc:spChg chg="add mod">
          <ac:chgData name="Martin Kadlec" userId="3205de00-6529-47fd-8c15-7815d816c2df" providerId="ADAL" clId="{99D994C7-9E10-4DC7-94A9-73F03C59C936}" dt="2023-03-30T12:48:20.454" v="2195"/>
          <ac:spMkLst>
            <pc:docMk/>
            <pc:sldMk cId="2771903472" sldId="316"/>
            <ac:spMk id="2" creationId="{68354410-B5FE-97EC-62B6-AA5E9062FC86}"/>
          </ac:spMkLst>
        </pc:spChg>
        <pc:spChg chg="del">
          <ac:chgData name="Martin Kadlec" userId="3205de00-6529-47fd-8c15-7815d816c2df" providerId="ADAL" clId="{99D994C7-9E10-4DC7-94A9-73F03C59C936}" dt="2023-03-30T12:48:22.655" v="2196" actId="478"/>
          <ac:spMkLst>
            <pc:docMk/>
            <pc:sldMk cId="2771903472" sldId="316"/>
            <ac:spMk id="4" creationId="{A0B1EFCA-2A7F-1B6F-0418-1B952E928C3D}"/>
          </ac:spMkLst>
        </pc:spChg>
        <pc:spChg chg="del mod">
          <ac:chgData name="Martin Kadlec" userId="3205de00-6529-47fd-8c15-7815d816c2df" providerId="ADAL" clId="{99D994C7-9E10-4DC7-94A9-73F03C59C936}" dt="2023-04-02T16:37:14.047" v="6350" actId="478"/>
          <ac:spMkLst>
            <pc:docMk/>
            <pc:sldMk cId="2771903472" sldId="316"/>
            <ac:spMk id="5" creationId="{17B4207F-44E6-ADBC-537D-3963754530AE}"/>
          </ac:spMkLst>
        </pc:spChg>
        <pc:spChg chg="mod">
          <ac:chgData name="Martin Kadlec" userId="3205de00-6529-47fd-8c15-7815d816c2df" providerId="ADAL" clId="{99D994C7-9E10-4DC7-94A9-73F03C59C936}" dt="2023-04-03T07:05:48.449" v="6362" actId="313"/>
          <ac:spMkLst>
            <pc:docMk/>
            <pc:sldMk cId="2771903472" sldId="316"/>
            <ac:spMk id="8" creationId="{CDA6B64C-B8E8-424A-6B07-F91EC1FFDD25}"/>
          </ac:spMkLst>
        </pc:spChg>
        <pc:spChg chg="mod">
          <ac:chgData name="Martin Kadlec" userId="3205de00-6529-47fd-8c15-7815d816c2df" providerId="ADAL" clId="{99D994C7-9E10-4DC7-94A9-73F03C59C936}" dt="2023-03-30T12:18:58.311" v="1550" actId="20577"/>
          <ac:spMkLst>
            <pc:docMk/>
            <pc:sldMk cId="2771903472" sldId="316"/>
            <ac:spMk id="12" creationId="{E7B17FAF-947A-4F5E-95D5-00C38437D07E}"/>
          </ac:spMkLst>
        </pc:spChg>
        <pc:picChg chg="add mod">
          <ac:chgData name="Martin Kadlec" userId="3205de00-6529-47fd-8c15-7815d816c2df" providerId="ADAL" clId="{99D994C7-9E10-4DC7-94A9-73F03C59C936}" dt="2023-03-30T12:48:30.393" v="2197"/>
          <ac:picMkLst>
            <pc:docMk/>
            <pc:sldMk cId="2771903472" sldId="316"/>
            <ac:picMk id="3" creationId="{083E6796-243C-0DD3-8065-D57F6A97CAF2}"/>
          </ac:picMkLst>
        </pc:picChg>
      </pc:sldChg>
      <pc:sldChg chg="addSp delSp modSp add mod">
        <pc:chgData name="Martin Kadlec" userId="3205de00-6529-47fd-8c15-7815d816c2df" providerId="ADAL" clId="{99D994C7-9E10-4DC7-94A9-73F03C59C936}" dt="2023-03-30T13:18:37.746" v="2607" actId="1076"/>
        <pc:sldMkLst>
          <pc:docMk/>
          <pc:sldMk cId="759002007" sldId="317"/>
        </pc:sldMkLst>
        <pc:spChg chg="mod">
          <ac:chgData name="Martin Kadlec" userId="3205de00-6529-47fd-8c15-7815d816c2df" providerId="ADAL" clId="{99D994C7-9E10-4DC7-94A9-73F03C59C936}" dt="2023-03-30T13:15:36.378" v="2318" actId="1076"/>
          <ac:spMkLst>
            <pc:docMk/>
            <pc:sldMk cId="759002007" sldId="317"/>
            <ac:spMk id="5" creationId="{17B4207F-44E6-ADBC-537D-3963754530AE}"/>
          </ac:spMkLst>
        </pc:spChg>
        <pc:spChg chg="del">
          <ac:chgData name="Martin Kadlec" userId="3205de00-6529-47fd-8c15-7815d816c2df" providerId="ADAL" clId="{99D994C7-9E10-4DC7-94A9-73F03C59C936}" dt="2023-03-30T13:06:57.283" v="2221" actId="478"/>
          <ac:spMkLst>
            <pc:docMk/>
            <pc:sldMk cId="759002007" sldId="317"/>
            <ac:spMk id="8" creationId="{CDA6B64C-B8E8-424A-6B07-F91EC1FFDD25}"/>
          </ac:spMkLst>
        </pc:spChg>
        <pc:spChg chg="add mod">
          <ac:chgData name="Martin Kadlec" userId="3205de00-6529-47fd-8c15-7815d816c2df" providerId="ADAL" clId="{99D994C7-9E10-4DC7-94A9-73F03C59C936}" dt="2023-03-30T13:18:03.507" v="2604" actId="1035"/>
          <ac:spMkLst>
            <pc:docMk/>
            <pc:sldMk cId="759002007" sldId="317"/>
            <ac:spMk id="15" creationId="{1950310A-FCA6-8FE5-0E99-8F87E06D25DB}"/>
          </ac:spMkLst>
        </pc:spChg>
        <pc:picChg chg="add mod">
          <ac:chgData name="Martin Kadlec" userId="3205de00-6529-47fd-8c15-7815d816c2df" providerId="ADAL" clId="{99D994C7-9E10-4DC7-94A9-73F03C59C936}" dt="2023-03-30T13:08:31.331" v="2301" actId="1076"/>
          <ac:picMkLst>
            <pc:docMk/>
            <pc:sldMk cId="759002007" sldId="317"/>
            <ac:picMk id="6" creationId="{1E0749FF-F443-172A-5EA8-8183610F5DAA}"/>
          </ac:picMkLst>
        </pc:picChg>
        <pc:picChg chg="add mod">
          <ac:chgData name="Martin Kadlec" userId="3205de00-6529-47fd-8c15-7815d816c2df" providerId="ADAL" clId="{99D994C7-9E10-4DC7-94A9-73F03C59C936}" dt="2023-03-30T13:13:58.758" v="2314" actId="1076"/>
          <ac:picMkLst>
            <pc:docMk/>
            <pc:sldMk cId="759002007" sldId="317"/>
            <ac:picMk id="9" creationId="{C1482BD5-217B-4F4B-EFBD-1255F09B6AF6}"/>
          </ac:picMkLst>
        </pc:picChg>
        <pc:picChg chg="add mod">
          <ac:chgData name="Martin Kadlec" userId="3205de00-6529-47fd-8c15-7815d816c2df" providerId="ADAL" clId="{99D994C7-9E10-4DC7-94A9-73F03C59C936}" dt="2023-03-30T13:18:37.746" v="2607" actId="1076"/>
          <ac:picMkLst>
            <pc:docMk/>
            <pc:sldMk cId="759002007" sldId="317"/>
            <ac:picMk id="11" creationId="{2223E87E-3FAE-A6BD-6CFC-47330631CECE}"/>
          </ac:picMkLst>
        </pc:picChg>
        <pc:picChg chg="add mod">
          <ac:chgData name="Martin Kadlec" userId="3205de00-6529-47fd-8c15-7815d816c2df" providerId="ADAL" clId="{99D994C7-9E10-4DC7-94A9-73F03C59C936}" dt="2023-03-30T13:17:56.694" v="2600" actId="14100"/>
          <ac:picMkLst>
            <pc:docMk/>
            <pc:sldMk cId="759002007" sldId="317"/>
            <ac:picMk id="14" creationId="{C87B8BE7-8660-496B-7C33-B29E8BDE9BDF}"/>
          </ac:picMkLst>
        </pc:picChg>
      </pc:sldChg>
      <pc:sldChg chg="addSp delSp modSp add mod">
        <pc:chgData name="Martin Kadlec" userId="3205de00-6529-47fd-8c15-7815d816c2df" providerId="ADAL" clId="{99D994C7-9E10-4DC7-94A9-73F03C59C936}" dt="2023-04-02T15:54:54.426" v="4111" actId="1076"/>
        <pc:sldMkLst>
          <pc:docMk/>
          <pc:sldMk cId="3423108405" sldId="318"/>
        </pc:sldMkLst>
        <pc:spChg chg="add mod">
          <ac:chgData name="Martin Kadlec" userId="3205de00-6529-47fd-8c15-7815d816c2df" providerId="ADAL" clId="{99D994C7-9E10-4DC7-94A9-73F03C59C936}" dt="2023-04-02T15:32:34.436" v="3512" actId="20577"/>
          <ac:spMkLst>
            <pc:docMk/>
            <pc:sldMk cId="3423108405" sldId="318"/>
            <ac:spMk id="4" creationId="{73BEE5D0-C0A7-176F-2D21-43A36CBB588F}"/>
          </ac:spMkLst>
        </pc:spChg>
        <pc:spChg chg="mod">
          <ac:chgData name="Martin Kadlec" userId="3205de00-6529-47fd-8c15-7815d816c2df" providerId="ADAL" clId="{99D994C7-9E10-4DC7-94A9-73F03C59C936}" dt="2023-04-02T15:26:12.373" v="3486" actId="1036"/>
          <ac:spMkLst>
            <pc:docMk/>
            <pc:sldMk cId="3423108405" sldId="318"/>
            <ac:spMk id="5" creationId="{17B4207F-44E6-ADBC-537D-3963754530AE}"/>
          </ac:spMkLst>
        </pc:spChg>
        <pc:spChg chg="mod">
          <ac:chgData name="Martin Kadlec" userId="3205de00-6529-47fd-8c15-7815d816c2df" providerId="ADAL" clId="{99D994C7-9E10-4DC7-94A9-73F03C59C936}" dt="2023-04-02T15:26:06.574" v="3452" actId="1036"/>
          <ac:spMkLst>
            <pc:docMk/>
            <pc:sldMk cId="3423108405" sldId="318"/>
            <ac:spMk id="15" creationId="{1950310A-FCA6-8FE5-0E99-8F87E06D25DB}"/>
          </ac:spMkLst>
        </pc:spChg>
        <pc:picChg chg="del">
          <ac:chgData name="Martin Kadlec" userId="3205de00-6529-47fd-8c15-7815d816c2df" providerId="ADAL" clId="{99D994C7-9E10-4DC7-94A9-73F03C59C936}" dt="2023-04-02T15:15:30.764" v="2618" actId="478"/>
          <ac:picMkLst>
            <pc:docMk/>
            <pc:sldMk cId="3423108405" sldId="318"/>
            <ac:picMk id="6" creationId="{1E0749FF-F443-172A-5EA8-8183610F5DAA}"/>
          </ac:picMkLst>
        </pc:picChg>
        <pc:picChg chg="add del mod">
          <ac:chgData name="Martin Kadlec" userId="3205de00-6529-47fd-8c15-7815d816c2df" providerId="ADAL" clId="{99D994C7-9E10-4DC7-94A9-73F03C59C936}" dt="2023-04-02T15:54:06.049" v="4106" actId="478"/>
          <ac:picMkLst>
            <pc:docMk/>
            <pc:sldMk cId="3423108405" sldId="318"/>
            <ac:picMk id="8" creationId="{172D1E5C-EE21-131B-AF05-1B0BB66A33D1}"/>
          </ac:picMkLst>
        </pc:picChg>
        <pc:picChg chg="del">
          <ac:chgData name="Martin Kadlec" userId="3205de00-6529-47fd-8c15-7815d816c2df" providerId="ADAL" clId="{99D994C7-9E10-4DC7-94A9-73F03C59C936}" dt="2023-04-02T15:15:29.806" v="2617" actId="478"/>
          <ac:picMkLst>
            <pc:docMk/>
            <pc:sldMk cId="3423108405" sldId="318"/>
            <ac:picMk id="9" creationId="{C1482BD5-217B-4F4B-EFBD-1255F09B6AF6}"/>
          </ac:picMkLst>
        </pc:picChg>
        <pc:picChg chg="del">
          <ac:chgData name="Martin Kadlec" userId="3205de00-6529-47fd-8c15-7815d816c2df" providerId="ADAL" clId="{99D994C7-9E10-4DC7-94A9-73F03C59C936}" dt="2023-04-02T15:15:28.879" v="2616" actId="478"/>
          <ac:picMkLst>
            <pc:docMk/>
            <pc:sldMk cId="3423108405" sldId="318"/>
            <ac:picMk id="11" creationId="{2223E87E-3FAE-A6BD-6CFC-47330631CECE}"/>
          </ac:picMkLst>
        </pc:picChg>
        <pc:picChg chg="add mod">
          <ac:chgData name="Martin Kadlec" userId="3205de00-6529-47fd-8c15-7815d816c2df" providerId="ADAL" clId="{99D994C7-9E10-4DC7-94A9-73F03C59C936}" dt="2023-04-02T15:54:54.426" v="4111" actId="1076"/>
          <ac:picMkLst>
            <pc:docMk/>
            <pc:sldMk cId="3423108405" sldId="318"/>
            <ac:picMk id="13" creationId="{A86B4FD8-BE4D-13A1-D6BF-1B916B3A6E2D}"/>
          </ac:picMkLst>
        </pc:picChg>
        <pc:picChg chg="del">
          <ac:chgData name="Martin Kadlec" userId="3205de00-6529-47fd-8c15-7815d816c2df" providerId="ADAL" clId="{99D994C7-9E10-4DC7-94A9-73F03C59C936}" dt="2023-04-02T15:15:27.833" v="2615" actId="478"/>
          <ac:picMkLst>
            <pc:docMk/>
            <pc:sldMk cId="3423108405" sldId="318"/>
            <ac:picMk id="14" creationId="{C87B8BE7-8660-496B-7C33-B29E8BDE9BDF}"/>
          </ac:picMkLst>
        </pc:picChg>
      </pc:sldChg>
      <pc:sldChg chg="addSp delSp modSp add mod">
        <pc:chgData name="Martin Kadlec" userId="3205de00-6529-47fd-8c15-7815d816c2df" providerId="ADAL" clId="{99D994C7-9E10-4DC7-94A9-73F03C59C936}" dt="2023-04-03T07:05:57.319" v="6363" actId="313"/>
        <pc:sldMkLst>
          <pc:docMk/>
          <pc:sldMk cId="3284266697" sldId="319"/>
        </pc:sldMkLst>
        <pc:spChg chg="mod">
          <ac:chgData name="Martin Kadlec" userId="3205de00-6529-47fd-8c15-7815d816c2df" providerId="ADAL" clId="{99D994C7-9E10-4DC7-94A9-73F03C59C936}" dt="2023-04-03T07:05:57.319" v="6363" actId="313"/>
          <ac:spMkLst>
            <pc:docMk/>
            <pc:sldMk cId="3284266697" sldId="319"/>
            <ac:spMk id="4" creationId="{73BEE5D0-C0A7-176F-2D21-43A36CBB588F}"/>
          </ac:spMkLst>
        </pc:spChg>
        <pc:spChg chg="mod">
          <ac:chgData name="Martin Kadlec" userId="3205de00-6529-47fd-8c15-7815d816c2df" providerId="ADAL" clId="{99D994C7-9E10-4DC7-94A9-73F03C59C936}" dt="2023-04-02T15:38:29.779" v="4105" actId="20577"/>
          <ac:spMkLst>
            <pc:docMk/>
            <pc:sldMk cId="3284266697" sldId="319"/>
            <ac:spMk id="5" creationId="{17B4207F-44E6-ADBC-537D-3963754530AE}"/>
          </ac:spMkLst>
        </pc:spChg>
        <pc:spChg chg="del">
          <ac:chgData name="Martin Kadlec" userId="3205de00-6529-47fd-8c15-7815d816c2df" providerId="ADAL" clId="{99D994C7-9E10-4DC7-94A9-73F03C59C936}" dt="2023-04-02T15:34:50.073" v="3892" actId="478"/>
          <ac:spMkLst>
            <pc:docMk/>
            <pc:sldMk cId="3284266697" sldId="319"/>
            <ac:spMk id="15" creationId="{1950310A-FCA6-8FE5-0E99-8F87E06D25DB}"/>
          </ac:spMkLst>
        </pc:spChg>
        <pc:picChg chg="add mod">
          <ac:chgData name="Martin Kadlec" userId="3205de00-6529-47fd-8c15-7815d816c2df" providerId="ADAL" clId="{99D994C7-9E10-4DC7-94A9-73F03C59C936}" dt="2023-04-02T15:58:23.470" v="4315" actId="1076"/>
          <ac:picMkLst>
            <pc:docMk/>
            <pc:sldMk cId="3284266697" sldId="319"/>
            <ac:picMk id="7" creationId="{7E30FB3A-A122-6117-428A-7C13435ED91E}"/>
          </ac:picMkLst>
        </pc:picChg>
        <pc:picChg chg="del">
          <ac:chgData name="Martin Kadlec" userId="3205de00-6529-47fd-8c15-7815d816c2df" providerId="ADAL" clId="{99D994C7-9E10-4DC7-94A9-73F03C59C936}" dt="2023-04-02T15:32:46.802" v="3514" actId="478"/>
          <ac:picMkLst>
            <pc:docMk/>
            <pc:sldMk cId="3284266697" sldId="319"/>
            <ac:picMk id="8" creationId="{172D1E5C-EE21-131B-AF05-1B0BB66A33D1}"/>
          </ac:picMkLst>
        </pc:picChg>
        <pc:picChg chg="add mod">
          <ac:chgData name="Martin Kadlec" userId="3205de00-6529-47fd-8c15-7815d816c2df" providerId="ADAL" clId="{99D994C7-9E10-4DC7-94A9-73F03C59C936}" dt="2023-04-02T15:59:01.938" v="4318" actId="1076"/>
          <ac:picMkLst>
            <pc:docMk/>
            <pc:sldMk cId="3284266697" sldId="319"/>
            <ac:picMk id="10" creationId="{EF830CF3-4C5F-99A9-5672-568F948CAA71}"/>
          </ac:picMkLst>
        </pc:picChg>
        <pc:picChg chg="add mod">
          <ac:chgData name="Martin Kadlec" userId="3205de00-6529-47fd-8c15-7815d816c2df" providerId="ADAL" clId="{99D994C7-9E10-4DC7-94A9-73F03C59C936}" dt="2023-04-02T15:59:34.310" v="4320" actId="1076"/>
          <ac:picMkLst>
            <pc:docMk/>
            <pc:sldMk cId="3284266697" sldId="319"/>
            <ac:picMk id="13" creationId="{21AE87FB-6EC5-8C8F-29AF-4AAB2ED177A9}"/>
          </ac:picMkLst>
        </pc:picChg>
      </pc:sldChg>
      <pc:sldChg chg="addSp delSp modSp add mod">
        <pc:chgData name="Martin Kadlec" userId="3205de00-6529-47fd-8c15-7815d816c2df" providerId="ADAL" clId="{99D994C7-9E10-4DC7-94A9-73F03C59C936}" dt="2023-04-03T07:06:04.952" v="6364" actId="313"/>
        <pc:sldMkLst>
          <pc:docMk/>
          <pc:sldMk cId="3435124757" sldId="320"/>
        </pc:sldMkLst>
        <pc:spChg chg="mod">
          <ac:chgData name="Martin Kadlec" userId="3205de00-6529-47fd-8c15-7815d816c2df" providerId="ADAL" clId="{99D994C7-9E10-4DC7-94A9-73F03C59C936}" dt="2023-04-03T07:06:04.952" v="6364" actId="313"/>
          <ac:spMkLst>
            <pc:docMk/>
            <pc:sldMk cId="3435124757" sldId="320"/>
            <ac:spMk id="4" creationId="{73BEE5D0-C0A7-176F-2D21-43A36CBB588F}"/>
          </ac:spMkLst>
        </pc:spChg>
        <pc:spChg chg="mod">
          <ac:chgData name="Martin Kadlec" userId="3205de00-6529-47fd-8c15-7815d816c2df" providerId="ADAL" clId="{99D994C7-9E10-4DC7-94A9-73F03C59C936}" dt="2023-04-02T16:19:26.361" v="5982" actId="20577"/>
          <ac:spMkLst>
            <pc:docMk/>
            <pc:sldMk cId="3435124757" sldId="320"/>
            <ac:spMk id="5" creationId="{17B4207F-44E6-ADBC-537D-3963754530AE}"/>
          </ac:spMkLst>
        </pc:spChg>
        <pc:picChg chg="del">
          <ac:chgData name="Martin Kadlec" userId="3205de00-6529-47fd-8c15-7815d816c2df" providerId="ADAL" clId="{99D994C7-9E10-4DC7-94A9-73F03C59C936}" dt="2023-04-02T16:00:36.590" v="4339" actId="478"/>
          <ac:picMkLst>
            <pc:docMk/>
            <pc:sldMk cId="3435124757" sldId="320"/>
            <ac:picMk id="7" creationId="{7E30FB3A-A122-6117-428A-7C13435ED91E}"/>
          </ac:picMkLst>
        </pc:picChg>
        <pc:picChg chg="add mod">
          <ac:chgData name="Martin Kadlec" userId="3205de00-6529-47fd-8c15-7815d816c2df" providerId="ADAL" clId="{99D994C7-9E10-4DC7-94A9-73F03C59C936}" dt="2023-04-02T16:02:35.747" v="4611" actId="1076"/>
          <ac:picMkLst>
            <pc:docMk/>
            <pc:sldMk cId="3435124757" sldId="320"/>
            <ac:picMk id="8" creationId="{7BFD5160-770F-6493-A4DD-C875DD7BF098}"/>
          </ac:picMkLst>
        </pc:picChg>
        <pc:picChg chg="del">
          <ac:chgData name="Martin Kadlec" userId="3205de00-6529-47fd-8c15-7815d816c2df" providerId="ADAL" clId="{99D994C7-9E10-4DC7-94A9-73F03C59C936}" dt="2023-04-02T16:00:37.645" v="4340" actId="478"/>
          <ac:picMkLst>
            <pc:docMk/>
            <pc:sldMk cId="3435124757" sldId="320"/>
            <ac:picMk id="10" creationId="{EF830CF3-4C5F-99A9-5672-568F948CAA71}"/>
          </ac:picMkLst>
        </pc:picChg>
        <pc:picChg chg="add mod">
          <ac:chgData name="Martin Kadlec" userId="3205de00-6529-47fd-8c15-7815d816c2df" providerId="ADAL" clId="{99D994C7-9E10-4DC7-94A9-73F03C59C936}" dt="2023-04-02T16:03:02.038" v="4613" actId="1076"/>
          <ac:picMkLst>
            <pc:docMk/>
            <pc:sldMk cId="3435124757" sldId="320"/>
            <ac:picMk id="11" creationId="{6693F528-AEB0-ECED-CA24-3A06155235E3}"/>
          </ac:picMkLst>
        </pc:picChg>
        <pc:picChg chg="del">
          <ac:chgData name="Martin Kadlec" userId="3205de00-6529-47fd-8c15-7815d816c2df" providerId="ADAL" clId="{99D994C7-9E10-4DC7-94A9-73F03C59C936}" dt="2023-04-02T16:00:38.763" v="4341" actId="478"/>
          <ac:picMkLst>
            <pc:docMk/>
            <pc:sldMk cId="3435124757" sldId="320"/>
            <ac:picMk id="13" creationId="{21AE87FB-6EC5-8C8F-29AF-4AAB2ED177A9}"/>
          </ac:picMkLst>
        </pc:picChg>
        <pc:picChg chg="add mod">
          <ac:chgData name="Martin Kadlec" userId="3205de00-6529-47fd-8c15-7815d816c2df" providerId="ADAL" clId="{99D994C7-9E10-4DC7-94A9-73F03C59C936}" dt="2023-04-02T16:03:31.435" v="4615" actId="1076"/>
          <ac:picMkLst>
            <pc:docMk/>
            <pc:sldMk cId="3435124757" sldId="320"/>
            <ac:picMk id="15" creationId="{0FD441C4-3442-0FE0-8ADF-D63334B9D66B}"/>
          </ac:picMkLst>
        </pc:picChg>
      </pc:sldChg>
      <pc:sldChg chg="addSp delSp modSp add mod">
        <pc:chgData name="Martin Kadlec" userId="3205de00-6529-47fd-8c15-7815d816c2df" providerId="ADAL" clId="{99D994C7-9E10-4DC7-94A9-73F03C59C936}" dt="2023-04-03T07:06:26.244" v="6366" actId="313"/>
        <pc:sldMkLst>
          <pc:docMk/>
          <pc:sldMk cId="70497515" sldId="321"/>
        </pc:sldMkLst>
        <pc:spChg chg="del mod">
          <ac:chgData name="Martin Kadlec" userId="3205de00-6529-47fd-8c15-7815d816c2df" providerId="ADAL" clId="{99D994C7-9E10-4DC7-94A9-73F03C59C936}" dt="2023-04-02T16:06:19.001" v="4873" actId="478"/>
          <ac:spMkLst>
            <pc:docMk/>
            <pc:sldMk cId="70497515" sldId="321"/>
            <ac:spMk id="4" creationId="{73BEE5D0-C0A7-176F-2D21-43A36CBB588F}"/>
          </ac:spMkLst>
        </pc:spChg>
        <pc:spChg chg="mod">
          <ac:chgData name="Martin Kadlec" userId="3205de00-6529-47fd-8c15-7815d816c2df" providerId="ADAL" clId="{99D994C7-9E10-4DC7-94A9-73F03C59C936}" dt="2023-04-03T07:06:26.244" v="6366" actId="313"/>
          <ac:spMkLst>
            <pc:docMk/>
            <pc:sldMk cId="70497515" sldId="321"/>
            <ac:spMk id="5" creationId="{17B4207F-44E6-ADBC-537D-3963754530AE}"/>
          </ac:spMkLst>
        </pc:spChg>
        <pc:spChg chg="add mod">
          <ac:chgData name="Martin Kadlec" userId="3205de00-6529-47fd-8c15-7815d816c2df" providerId="ADAL" clId="{99D994C7-9E10-4DC7-94A9-73F03C59C936}" dt="2023-04-03T07:06:12.245" v="6365" actId="313"/>
          <ac:spMkLst>
            <pc:docMk/>
            <pc:sldMk cId="70497515" sldId="321"/>
            <ac:spMk id="6" creationId="{71EBDF39-261E-62BC-80EA-E61271706042}"/>
          </ac:spMkLst>
        </pc:spChg>
        <pc:spChg chg="add mod">
          <ac:chgData name="Martin Kadlec" userId="3205de00-6529-47fd-8c15-7815d816c2df" providerId="ADAL" clId="{99D994C7-9E10-4DC7-94A9-73F03C59C936}" dt="2023-04-03T06:45:47.920" v="6361" actId="313"/>
          <ac:spMkLst>
            <pc:docMk/>
            <pc:sldMk cId="70497515" sldId="321"/>
            <ac:spMk id="9" creationId="{6AF76632-C200-9CCE-8486-570063E3E03A}"/>
          </ac:spMkLst>
        </pc:spChg>
        <pc:spChg chg="mod">
          <ac:chgData name="Martin Kadlec" userId="3205de00-6529-47fd-8c15-7815d816c2df" providerId="ADAL" clId="{99D994C7-9E10-4DC7-94A9-73F03C59C936}" dt="2023-04-02T16:04:14.420" v="4669" actId="20577"/>
          <ac:spMkLst>
            <pc:docMk/>
            <pc:sldMk cId="70497515" sldId="321"/>
            <ac:spMk id="12" creationId="{E7B17FAF-947A-4F5E-95D5-00C38437D07E}"/>
          </ac:spMkLst>
        </pc:spChg>
        <pc:picChg chg="add mod">
          <ac:chgData name="Martin Kadlec" userId="3205de00-6529-47fd-8c15-7815d816c2df" providerId="ADAL" clId="{99D994C7-9E10-4DC7-94A9-73F03C59C936}" dt="2023-04-02T16:14:40.159" v="5437" actId="1076"/>
          <ac:picMkLst>
            <pc:docMk/>
            <pc:sldMk cId="70497515" sldId="321"/>
            <ac:picMk id="7" creationId="{2361AB6D-ACFA-7976-D73F-0206705BED6D}"/>
          </ac:picMkLst>
        </pc:picChg>
        <pc:picChg chg="del">
          <ac:chgData name="Martin Kadlec" userId="3205de00-6529-47fd-8c15-7815d816c2df" providerId="ADAL" clId="{99D994C7-9E10-4DC7-94A9-73F03C59C936}" dt="2023-04-02T16:03:50.885" v="4619" actId="478"/>
          <ac:picMkLst>
            <pc:docMk/>
            <pc:sldMk cId="70497515" sldId="321"/>
            <ac:picMk id="8" creationId="{7BFD5160-770F-6493-A4DD-C875DD7BF098}"/>
          </ac:picMkLst>
        </pc:picChg>
        <pc:picChg chg="del">
          <ac:chgData name="Martin Kadlec" userId="3205de00-6529-47fd-8c15-7815d816c2df" providerId="ADAL" clId="{99D994C7-9E10-4DC7-94A9-73F03C59C936}" dt="2023-04-02T16:03:51.892" v="4620" actId="478"/>
          <ac:picMkLst>
            <pc:docMk/>
            <pc:sldMk cId="70497515" sldId="321"/>
            <ac:picMk id="11" creationId="{6693F528-AEB0-ECED-CA24-3A06155235E3}"/>
          </ac:picMkLst>
        </pc:picChg>
        <pc:picChg chg="mod">
          <ac:chgData name="Martin Kadlec" userId="3205de00-6529-47fd-8c15-7815d816c2df" providerId="ADAL" clId="{99D994C7-9E10-4DC7-94A9-73F03C59C936}" dt="2023-04-02T16:14:43.789" v="5438" actId="1076"/>
          <ac:picMkLst>
            <pc:docMk/>
            <pc:sldMk cId="70497515" sldId="321"/>
            <ac:picMk id="15" creationId="{0FD441C4-3442-0FE0-8ADF-D63334B9D66B}"/>
          </ac:picMkLst>
        </pc:picChg>
      </pc:sldChg>
      <pc:sldMasterChg chg="modSp mod modSldLayout">
        <pc:chgData name="Martin Kadlec" userId="3205de00-6529-47fd-8c15-7815d816c2df" providerId="ADAL" clId="{99D994C7-9E10-4DC7-94A9-73F03C59C936}" dt="2023-04-02T16:43:59.192" v="6358" actId="20577"/>
        <pc:sldMasterMkLst>
          <pc:docMk/>
          <pc:sldMasterMk cId="0" sldId="2147483648"/>
        </pc:sldMasterMkLst>
        <pc:spChg chg="mod">
          <ac:chgData name="Martin Kadlec" userId="3205de00-6529-47fd-8c15-7815d816c2df" providerId="ADAL" clId="{99D994C7-9E10-4DC7-94A9-73F03C59C936}" dt="2023-04-02T16:43:59.192" v="6358" actId="20577"/>
          <ac:spMkLst>
            <pc:docMk/>
            <pc:sldMasterMk cId="0" sldId="2147483648"/>
            <ac:spMk id="8" creationId="{BB30240D-D0A4-4E0E-A40F-BCB4FEB29AEF}"/>
          </ac:spMkLst>
        </pc:spChg>
        <pc:sldLayoutChg chg="modSp mod">
          <pc:chgData name="Martin Kadlec" userId="3205de00-6529-47fd-8c15-7815d816c2df" providerId="ADAL" clId="{99D994C7-9E10-4DC7-94A9-73F03C59C936}" dt="2023-04-02T16:43:53.146" v="6354" actId="20577"/>
          <pc:sldLayoutMkLst>
            <pc:docMk/>
            <pc:sldMasterMk cId="0" sldId="2147483648"/>
            <pc:sldLayoutMk cId="0" sldId="2147483649"/>
          </pc:sldLayoutMkLst>
          <pc:spChg chg="mod">
            <ac:chgData name="Martin Kadlec" userId="3205de00-6529-47fd-8c15-7815d816c2df" providerId="ADAL" clId="{99D994C7-9E10-4DC7-94A9-73F03C59C936}" dt="2023-04-02T16:43:53.146" v="6354" actId="20577"/>
            <ac:spMkLst>
              <pc:docMk/>
              <pc:sldMasterMk cId="0" sldId="2147483648"/>
              <pc:sldLayoutMk cId="0" sldId="2147483649"/>
              <ac:spMk id="4" creationId="{00000000-0000-0000-0000-000000000000}"/>
            </ac:spMkLst>
          </pc:spChg>
        </pc:sldLayoutChg>
      </pc:sldMasterChg>
    </pc:docChg>
  </pc:docChgLst>
  <pc:docChgLst>
    <pc:chgData name="Martin Kadlec" userId="3205de00-6529-47fd-8c15-7815d816c2df" providerId="ADAL" clId="{62D52150-8B26-4427-B221-F67D6D4BFEEF}"/>
    <pc:docChg chg="undo custSel addSld modSld">
      <pc:chgData name="Martin Kadlec" userId="3205de00-6529-47fd-8c15-7815d816c2df" providerId="ADAL" clId="{62D52150-8B26-4427-B221-F67D6D4BFEEF}" dt="2021-09-13T12:26:43.265" v="3503" actId="20577"/>
      <pc:docMkLst>
        <pc:docMk/>
      </pc:docMkLst>
      <pc:sldChg chg="modSp mod modNotesTx">
        <pc:chgData name="Martin Kadlec" userId="3205de00-6529-47fd-8c15-7815d816c2df" providerId="ADAL" clId="{62D52150-8B26-4427-B221-F67D6D4BFEEF}" dt="2021-09-10T09:05:48.987" v="144" actId="403"/>
        <pc:sldMkLst>
          <pc:docMk/>
          <pc:sldMk cId="0" sldId="256"/>
        </pc:sldMkLst>
        <pc:spChg chg="mod">
          <ac:chgData name="Martin Kadlec" userId="3205de00-6529-47fd-8c15-7815d816c2df" providerId="ADAL" clId="{62D52150-8B26-4427-B221-F67D6D4BFEEF}" dt="2021-09-10T09:05:48.987" v="144" actId="403"/>
          <ac:spMkLst>
            <pc:docMk/>
            <pc:sldMk cId="0" sldId="256"/>
            <ac:spMk id="4" creationId="{4AA6C805-D43D-9246-8F45-F7D14F2D25C7}"/>
          </ac:spMkLst>
        </pc:spChg>
      </pc:sldChg>
      <pc:sldChg chg="addSp delSp modSp mod modNotesTx">
        <pc:chgData name="Martin Kadlec" userId="3205de00-6529-47fd-8c15-7815d816c2df" providerId="ADAL" clId="{62D52150-8B26-4427-B221-F67D6D4BFEEF}" dt="2021-09-10T10:25:19.611" v="1531" actId="20577"/>
        <pc:sldMkLst>
          <pc:docMk/>
          <pc:sldMk cId="0" sldId="257"/>
        </pc:sldMkLst>
        <pc:spChg chg="add del mod">
          <ac:chgData name="Martin Kadlec" userId="3205de00-6529-47fd-8c15-7815d816c2df" providerId="ADAL" clId="{62D52150-8B26-4427-B221-F67D6D4BFEEF}" dt="2021-09-10T09:07:34.124" v="211" actId="478"/>
          <ac:spMkLst>
            <pc:docMk/>
            <pc:sldMk cId="0" sldId="257"/>
            <ac:spMk id="3" creationId="{54EF3501-BD1E-4CFB-9902-65AEA43707EE}"/>
          </ac:spMkLst>
        </pc:spChg>
        <pc:spChg chg="mod">
          <ac:chgData name="Martin Kadlec" userId="3205de00-6529-47fd-8c15-7815d816c2df" providerId="ADAL" clId="{62D52150-8B26-4427-B221-F67D6D4BFEEF}" dt="2021-09-10T09:07:05.666" v="208" actId="20577"/>
          <ac:spMkLst>
            <pc:docMk/>
            <pc:sldMk cId="0" sldId="257"/>
            <ac:spMk id="6" creationId="{00000000-0000-0000-0000-000000000000}"/>
          </ac:spMkLst>
        </pc:spChg>
        <pc:spChg chg="add mod">
          <ac:chgData name="Martin Kadlec" userId="3205de00-6529-47fd-8c15-7815d816c2df" providerId="ADAL" clId="{62D52150-8B26-4427-B221-F67D6D4BFEEF}" dt="2021-09-10T09:08:25.050" v="230" actId="20577"/>
          <ac:spMkLst>
            <pc:docMk/>
            <pc:sldMk cId="0" sldId="257"/>
            <ac:spMk id="12" creationId="{E7B17FAF-947A-4F5E-95D5-00C38437D07E}"/>
          </ac:spMkLst>
        </pc:spChg>
        <pc:spChg chg="add mod">
          <ac:chgData name="Martin Kadlec" userId="3205de00-6529-47fd-8c15-7815d816c2df" providerId="ADAL" clId="{62D52150-8B26-4427-B221-F67D6D4BFEEF}" dt="2021-09-10T10:25:19.611" v="1531" actId="20577"/>
          <ac:spMkLst>
            <pc:docMk/>
            <pc:sldMk cId="0" sldId="257"/>
            <ac:spMk id="13" creationId="{D0B4AA5C-F0E3-4690-AC1F-732F44DAC711}"/>
          </ac:spMkLst>
        </pc:spChg>
        <pc:picChg chg="del">
          <ac:chgData name="Martin Kadlec" userId="3205de00-6529-47fd-8c15-7815d816c2df" providerId="ADAL" clId="{62D52150-8B26-4427-B221-F67D6D4BFEEF}" dt="2021-09-10T09:07:26.455" v="209" actId="478"/>
          <ac:picMkLst>
            <pc:docMk/>
            <pc:sldMk cId="0" sldId="257"/>
            <ac:picMk id="7" creationId="{00000000-0000-0000-0000-000000000000}"/>
          </ac:picMkLst>
        </pc:picChg>
        <pc:picChg chg="del">
          <ac:chgData name="Martin Kadlec" userId="3205de00-6529-47fd-8c15-7815d816c2df" providerId="ADAL" clId="{62D52150-8B26-4427-B221-F67D6D4BFEEF}" dt="2021-09-10T09:07:28.340" v="210" actId="478"/>
          <ac:picMkLst>
            <pc:docMk/>
            <pc:sldMk cId="0" sldId="257"/>
            <ac:picMk id="8" creationId="{00000000-0000-0000-0000-000000000000}"/>
          </ac:picMkLst>
        </pc:picChg>
        <pc:picChg chg="del">
          <ac:chgData name="Martin Kadlec" userId="3205de00-6529-47fd-8c15-7815d816c2df" providerId="ADAL" clId="{62D52150-8B26-4427-B221-F67D6D4BFEEF}" dt="2021-09-10T09:07:36.446" v="212" actId="478"/>
          <ac:picMkLst>
            <pc:docMk/>
            <pc:sldMk cId="0" sldId="257"/>
            <ac:picMk id="9" creationId="{00000000-0000-0000-0000-000000000000}"/>
          </ac:picMkLst>
        </pc:picChg>
        <pc:picChg chg="del">
          <ac:chgData name="Martin Kadlec" userId="3205de00-6529-47fd-8c15-7815d816c2df" providerId="ADAL" clId="{62D52150-8B26-4427-B221-F67D6D4BFEEF}" dt="2021-09-10T09:07:38.337" v="213" actId="478"/>
          <ac:picMkLst>
            <pc:docMk/>
            <pc:sldMk cId="0" sldId="257"/>
            <ac:picMk id="10" creationId="{00000000-0000-0000-0000-000000000000}"/>
          </ac:picMkLst>
        </pc:picChg>
        <pc:picChg chg="del">
          <ac:chgData name="Martin Kadlec" userId="3205de00-6529-47fd-8c15-7815d816c2df" providerId="ADAL" clId="{62D52150-8B26-4427-B221-F67D6D4BFEEF}" dt="2021-09-10T09:07:39.992" v="214" actId="478"/>
          <ac:picMkLst>
            <pc:docMk/>
            <pc:sldMk cId="0" sldId="257"/>
            <ac:picMk id="11" creationId="{00000000-0000-0000-0000-000000000000}"/>
          </ac:picMkLst>
        </pc:picChg>
      </pc:sldChg>
      <pc:sldChg chg="addSp delSp modSp add mod modNotesTx">
        <pc:chgData name="Martin Kadlec" userId="3205de00-6529-47fd-8c15-7815d816c2df" providerId="ADAL" clId="{62D52150-8B26-4427-B221-F67D6D4BFEEF}" dt="2021-09-10T10:29:00.820" v="1677" actId="20577"/>
        <pc:sldMkLst>
          <pc:docMk/>
          <pc:sldMk cId="2976999882" sldId="289"/>
        </pc:sldMkLst>
        <pc:spChg chg="add mod">
          <ac:chgData name="Martin Kadlec" userId="3205de00-6529-47fd-8c15-7815d816c2df" providerId="ADAL" clId="{62D52150-8B26-4427-B221-F67D6D4BFEEF}" dt="2021-09-10T10:29:00.820" v="1677" actId="20577"/>
          <ac:spMkLst>
            <pc:docMk/>
            <pc:sldMk cId="2976999882" sldId="289"/>
            <ac:spMk id="4" creationId="{AAC727E1-7EDE-4571-9EFC-3989AE5481A0}"/>
          </ac:spMkLst>
        </pc:spChg>
        <pc:spChg chg="add mod">
          <ac:chgData name="Martin Kadlec" userId="3205de00-6529-47fd-8c15-7815d816c2df" providerId="ADAL" clId="{62D52150-8B26-4427-B221-F67D6D4BFEEF}" dt="2021-09-10T10:19:57.876" v="1499" actId="1076"/>
          <ac:spMkLst>
            <pc:docMk/>
            <pc:sldMk cId="2976999882" sldId="289"/>
            <ac:spMk id="9" creationId="{71168856-0951-46A4-912E-5E20B23F1E1C}"/>
          </ac:spMkLst>
        </pc:spChg>
        <pc:spChg chg="add del mod">
          <ac:chgData name="Martin Kadlec" userId="3205de00-6529-47fd-8c15-7815d816c2df" providerId="ADAL" clId="{62D52150-8B26-4427-B221-F67D6D4BFEEF}" dt="2021-09-10T10:19:28.111" v="1491"/>
          <ac:spMkLst>
            <pc:docMk/>
            <pc:sldMk cId="2976999882" sldId="289"/>
            <ac:spMk id="10" creationId="{644570F8-594D-41C1-97CE-EEAAF1535ECE}"/>
          </ac:spMkLst>
        </pc:spChg>
        <pc:spChg chg="mod">
          <ac:chgData name="Martin Kadlec" userId="3205de00-6529-47fd-8c15-7815d816c2df" providerId="ADAL" clId="{62D52150-8B26-4427-B221-F67D6D4BFEEF}" dt="2021-09-10T09:39:53.010" v="616" actId="20577"/>
          <ac:spMkLst>
            <pc:docMk/>
            <pc:sldMk cId="2976999882" sldId="289"/>
            <ac:spMk id="12" creationId="{E7B17FAF-947A-4F5E-95D5-00C38437D07E}"/>
          </ac:spMkLst>
        </pc:spChg>
        <pc:spChg chg="mod">
          <ac:chgData name="Martin Kadlec" userId="3205de00-6529-47fd-8c15-7815d816c2df" providerId="ADAL" clId="{62D52150-8B26-4427-B221-F67D6D4BFEEF}" dt="2021-09-10T10:27:45.240" v="1663" actId="20577"/>
          <ac:spMkLst>
            <pc:docMk/>
            <pc:sldMk cId="2976999882" sldId="289"/>
            <ac:spMk id="13" creationId="{D0B4AA5C-F0E3-4690-AC1F-732F44DAC711}"/>
          </ac:spMkLst>
        </pc:spChg>
        <pc:picChg chg="add mod">
          <ac:chgData name="Martin Kadlec" userId="3205de00-6529-47fd-8c15-7815d816c2df" providerId="ADAL" clId="{62D52150-8B26-4427-B221-F67D6D4BFEEF}" dt="2021-09-10T10:12:39.118" v="1221" actId="1076"/>
          <ac:picMkLst>
            <pc:docMk/>
            <pc:sldMk cId="2976999882" sldId="289"/>
            <ac:picMk id="3" creationId="{B605CF4F-89EF-4A6F-8B13-2B899D88E7C9}"/>
          </ac:picMkLst>
        </pc:picChg>
      </pc:sldChg>
      <pc:sldChg chg="addSp delSp modSp add mod">
        <pc:chgData name="Martin Kadlec" userId="3205de00-6529-47fd-8c15-7815d816c2df" providerId="ADAL" clId="{62D52150-8B26-4427-B221-F67D6D4BFEEF}" dt="2021-09-10T11:23:02.021" v="2156" actId="208"/>
        <pc:sldMkLst>
          <pc:docMk/>
          <pc:sldMk cId="2558710713" sldId="290"/>
        </pc:sldMkLst>
        <pc:spChg chg="add del">
          <ac:chgData name="Martin Kadlec" userId="3205de00-6529-47fd-8c15-7815d816c2df" providerId="ADAL" clId="{62D52150-8B26-4427-B221-F67D6D4BFEEF}" dt="2021-09-10T10:52:37.861" v="1913" actId="478"/>
          <ac:spMkLst>
            <pc:docMk/>
            <pc:sldMk cId="2558710713" sldId="290"/>
            <ac:spMk id="2" creationId="{38BA0C70-6BF7-4287-A1B3-42D5DF38D2F2}"/>
          </ac:spMkLst>
        </pc:spChg>
        <pc:spChg chg="add del mod">
          <ac:chgData name="Martin Kadlec" userId="3205de00-6529-47fd-8c15-7815d816c2df" providerId="ADAL" clId="{62D52150-8B26-4427-B221-F67D6D4BFEEF}" dt="2021-09-10T11:20:38.757" v="2107" actId="478"/>
          <ac:spMkLst>
            <pc:docMk/>
            <pc:sldMk cId="2558710713" sldId="290"/>
            <ac:spMk id="4" creationId="{820809BF-36C0-43D3-98F5-740C4974E6BF}"/>
          </ac:spMkLst>
        </pc:spChg>
        <pc:spChg chg="add del mod">
          <ac:chgData name="Martin Kadlec" userId="3205de00-6529-47fd-8c15-7815d816c2df" providerId="ADAL" clId="{62D52150-8B26-4427-B221-F67D6D4BFEEF}" dt="2021-09-10T10:54:22.207" v="1925" actId="478"/>
          <ac:spMkLst>
            <pc:docMk/>
            <pc:sldMk cId="2558710713" sldId="290"/>
            <ac:spMk id="7" creationId="{31277AA7-01C4-4054-A360-865E32D24381}"/>
          </ac:spMkLst>
        </pc:spChg>
        <pc:spChg chg="add del mod">
          <ac:chgData name="Martin Kadlec" userId="3205de00-6529-47fd-8c15-7815d816c2df" providerId="ADAL" clId="{62D52150-8B26-4427-B221-F67D6D4BFEEF}" dt="2021-09-10T11:20:51.428" v="2112" actId="478"/>
          <ac:spMkLst>
            <pc:docMk/>
            <pc:sldMk cId="2558710713" sldId="290"/>
            <ac:spMk id="8" creationId="{0956F7B8-CE2E-4040-B1E2-7742A0A6C037}"/>
          </ac:spMkLst>
        </pc:spChg>
        <pc:spChg chg="del mod">
          <ac:chgData name="Martin Kadlec" userId="3205de00-6529-47fd-8c15-7815d816c2df" providerId="ADAL" clId="{62D52150-8B26-4427-B221-F67D6D4BFEEF}" dt="2021-09-10T11:01:14.045" v="2003" actId="478"/>
          <ac:spMkLst>
            <pc:docMk/>
            <pc:sldMk cId="2558710713" sldId="290"/>
            <ac:spMk id="9" creationId="{71168856-0951-46A4-912E-5E20B23F1E1C}"/>
          </ac:spMkLst>
        </pc:spChg>
        <pc:spChg chg="add del mod">
          <ac:chgData name="Martin Kadlec" userId="3205de00-6529-47fd-8c15-7815d816c2df" providerId="ADAL" clId="{62D52150-8B26-4427-B221-F67D6D4BFEEF}" dt="2021-09-10T11:20:38.757" v="2107" actId="478"/>
          <ac:spMkLst>
            <pc:docMk/>
            <pc:sldMk cId="2558710713" sldId="290"/>
            <ac:spMk id="11" creationId="{188E4C17-EAFA-4E6F-9919-F4834940016D}"/>
          </ac:spMkLst>
        </pc:spChg>
        <pc:spChg chg="mod">
          <ac:chgData name="Martin Kadlec" userId="3205de00-6529-47fd-8c15-7815d816c2df" providerId="ADAL" clId="{62D52150-8B26-4427-B221-F67D6D4BFEEF}" dt="2021-09-10T10:26:01.619" v="1562" actId="20577"/>
          <ac:spMkLst>
            <pc:docMk/>
            <pc:sldMk cId="2558710713" sldId="290"/>
            <ac:spMk id="12" creationId="{E7B17FAF-947A-4F5E-95D5-00C38437D07E}"/>
          </ac:spMkLst>
        </pc:spChg>
        <pc:spChg chg="mod">
          <ac:chgData name="Martin Kadlec" userId="3205de00-6529-47fd-8c15-7815d816c2df" providerId="ADAL" clId="{62D52150-8B26-4427-B221-F67D6D4BFEEF}" dt="2021-09-10T11:11:02.485" v="2102" actId="1076"/>
          <ac:spMkLst>
            <pc:docMk/>
            <pc:sldMk cId="2558710713" sldId="290"/>
            <ac:spMk id="13" creationId="{D0B4AA5C-F0E3-4690-AC1F-732F44DAC711}"/>
          </ac:spMkLst>
        </pc:spChg>
        <pc:spChg chg="add del mod">
          <ac:chgData name="Martin Kadlec" userId="3205de00-6529-47fd-8c15-7815d816c2df" providerId="ADAL" clId="{62D52150-8B26-4427-B221-F67D6D4BFEEF}" dt="2021-09-10T11:20:49.816" v="2111" actId="478"/>
          <ac:spMkLst>
            <pc:docMk/>
            <pc:sldMk cId="2558710713" sldId="290"/>
            <ac:spMk id="14" creationId="{A45EA2C3-B891-41DA-8544-BF168C4C73CF}"/>
          </ac:spMkLst>
        </pc:spChg>
        <pc:spChg chg="add del mod">
          <ac:chgData name="Martin Kadlec" userId="3205de00-6529-47fd-8c15-7815d816c2df" providerId="ADAL" clId="{62D52150-8B26-4427-B221-F67D6D4BFEEF}" dt="2021-09-10T11:20:38.757" v="2107" actId="478"/>
          <ac:spMkLst>
            <pc:docMk/>
            <pc:sldMk cId="2558710713" sldId="290"/>
            <ac:spMk id="15" creationId="{03AF833C-2FEF-4F9A-8F67-5B02D6678508}"/>
          </ac:spMkLst>
        </pc:spChg>
        <pc:spChg chg="add del mod">
          <ac:chgData name="Martin Kadlec" userId="3205de00-6529-47fd-8c15-7815d816c2df" providerId="ADAL" clId="{62D52150-8B26-4427-B221-F67D6D4BFEEF}" dt="2021-09-10T11:20:38.757" v="2107" actId="478"/>
          <ac:spMkLst>
            <pc:docMk/>
            <pc:sldMk cId="2558710713" sldId="290"/>
            <ac:spMk id="16" creationId="{F0FB53EC-D6A0-439B-9B3A-254D374EF1BF}"/>
          </ac:spMkLst>
        </pc:spChg>
        <pc:spChg chg="add del mod">
          <ac:chgData name="Martin Kadlec" userId="3205de00-6529-47fd-8c15-7815d816c2df" providerId="ADAL" clId="{62D52150-8B26-4427-B221-F67D6D4BFEEF}" dt="2021-09-10T11:20:38.757" v="2107" actId="478"/>
          <ac:spMkLst>
            <pc:docMk/>
            <pc:sldMk cId="2558710713" sldId="290"/>
            <ac:spMk id="17" creationId="{5624CFF9-20AB-4F9E-9F01-9A91F7198A31}"/>
          </ac:spMkLst>
        </pc:spChg>
        <pc:spChg chg="add del mod">
          <ac:chgData name="Martin Kadlec" userId="3205de00-6529-47fd-8c15-7815d816c2df" providerId="ADAL" clId="{62D52150-8B26-4427-B221-F67D6D4BFEEF}" dt="2021-09-10T11:20:53.352" v="2114" actId="478"/>
          <ac:spMkLst>
            <pc:docMk/>
            <pc:sldMk cId="2558710713" sldId="290"/>
            <ac:spMk id="18" creationId="{D8CD7E70-DCF5-4515-A982-8E95B6E95924}"/>
          </ac:spMkLst>
        </pc:spChg>
        <pc:spChg chg="add del mod">
          <ac:chgData name="Martin Kadlec" userId="3205de00-6529-47fd-8c15-7815d816c2df" providerId="ADAL" clId="{62D52150-8B26-4427-B221-F67D6D4BFEEF}" dt="2021-09-10T11:20:38.757" v="2107" actId="478"/>
          <ac:spMkLst>
            <pc:docMk/>
            <pc:sldMk cId="2558710713" sldId="290"/>
            <ac:spMk id="19" creationId="{A3966D14-825E-4172-8D96-2BE95830313B}"/>
          </ac:spMkLst>
        </pc:spChg>
        <pc:spChg chg="add del mod">
          <ac:chgData name="Martin Kadlec" userId="3205de00-6529-47fd-8c15-7815d816c2df" providerId="ADAL" clId="{62D52150-8B26-4427-B221-F67D6D4BFEEF}" dt="2021-09-10T11:20:38.757" v="2107" actId="478"/>
          <ac:spMkLst>
            <pc:docMk/>
            <pc:sldMk cId="2558710713" sldId="290"/>
            <ac:spMk id="20" creationId="{D02B38D7-E3F0-430C-B827-E8F32D9988B0}"/>
          </ac:spMkLst>
        </pc:spChg>
        <pc:spChg chg="add del mod">
          <ac:chgData name="Martin Kadlec" userId="3205de00-6529-47fd-8c15-7815d816c2df" providerId="ADAL" clId="{62D52150-8B26-4427-B221-F67D6D4BFEEF}" dt="2021-09-10T11:10:58.244" v="2100" actId="478"/>
          <ac:spMkLst>
            <pc:docMk/>
            <pc:sldMk cId="2558710713" sldId="290"/>
            <ac:spMk id="21" creationId="{07A17F74-8A3D-4353-AEE4-88DA35EED82D}"/>
          </ac:spMkLst>
        </pc:spChg>
        <pc:spChg chg="add del mod">
          <ac:chgData name="Martin Kadlec" userId="3205de00-6529-47fd-8c15-7815d816c2df" providerId="ADAL" clId="{62D52150-8B26-4427-B221-F67D6D4BFEEF}" dt="2021-09-10T11:20:38.757" v="2107" actId="478"/>
          <ac:spMkLst>
            <pc:docMk/>
            <pc:sldMk cId="2558710713" sldId="290"/>
            <ac:spMk id="22" creationId="{7F59EF4B-5A25-4E71-8CF0-7D6BD52E6D22}"/>
          </ac:spMkLst>
        </pc:spChg>
        <pc:spChg chg="add del mod">
          <ac:chgData name="Martin Kadlec" userId="3205de00-6529-47fd-8c15-7815d816c2df" providerId="ADAL" clId="{62D52150-8B26-4427-B221-F67D6D4BFEEF}" dt="2021-09-10T11:20:38.757" v="2107" actId="478"/>
          <ac:spMkLst>
            <pc:docMk/>
            <pc:sldMk cId="2558710713" sldId="290"/>
            <ac:spMk id="23" creationId="{56306827-23C1-463E-914D-DA8EF9DCE129}"/>
          </ac:spMkLst>
        </pc:spChg>
        <pc:spChg chg="add del mod">
          <ac:chgData name="Martin Kadlec" userId="3205de00-6529-47fd-8c15-7815d816c2df" providerId="ADAL" clId="{62D52150-8B26-4427-B221-F67D6D4BFEEF}" dt="2021-09-10T11:20:38.757" v="2107" actId="478"/>
          <ac:spMkLst>
            <pc:docMk/>
            <pc:sldMk cId="2558710713" sldId="290"/>
            <ac:spMk id="24" creationId="{C11575F9-50A1-41FA-947B-19329551C4AC}"/>
          </ac:spMkLst>
        </pc:spChg>
        <pc:spChg chg="add del mod">
          <ac:chgData name="Martin Kadlec" userId="3205de00-6529-47fd-8c15-7815d816c2df" providerId="ADAL" clId="{62D52150-8B26-4427-B221-F67D6D4BFEEF}" dt="2021-09-10T11:20:38.757" v="2107" actId="478"/>
          <ac:spMkLst>
            <pc:docMk/>
            <pc:sldMk cId="2558710713" sldId="290"/>
            <ac:spMk id="25" creationId="{3065A879-07B5-4403-9CDE-7CF22C1FA265}"/>
          </ac:spMkLst>
        </pc:spChg>
        <pc:spChg chg="add del mod">
          <ac:chgData name="Martin Kadlec" userId="3205de00-6529-47fd-8c15-7815d816c2df" providerId="ADAL" clId="{62D52150-8B26-4427-B221-F67D6D4BFEEF}" dt="2021-09-10T11:20:38.757" v="2107" actId="478"/>
          <ac:spMkLst>
            <pc:docMk/>
            <pc:sldMk cId="2558710713" sldId="290"/>
            <ac:spMk id="26" creationId="{317A2A09-8D4E-4117-A5D3-F5A0E321D5A4}"/>
          </ac:spMkLst>
        </pc:spChg>
        <pc:spChg chg="add del mod">
          <ac:chgData name="Martin Kadlec" userId="3205de00-6529-47fd-8c15-7815d816c2df" providerId="ADAL" clId="{62D52150-8B26-4427-B221-F67D6D4BFEEF}" dt="2021-09-10T11:05:52.736" v="2052" actId="478"/>
          <ac:spMkLst>
            <pc:docMk/>
            <pc:sldMk cId="2558710713" sldId="290"/>
            <ac:spMk id="27" creationId="{D3C96AF5-5367-48BE-B5B8-6FEB7A801494}"/>
          </ac:spMkLst>
        </pc:spChg>
        <pc:spChg chg="add del mod">
          <ac:chgData name="Martin Kadlec" userId="3205de00-6529-47fd-8c15-7815d816c2df" providerId="ADAL" clId="{62D52150-8B26-4427-B221-F67D6D4BFEEF}" dt="2021-09-10T11:06:17.180" v="2055" actId="478"/>
          <ac:spMkLst>
            <pc:docMk/>
            <pc:sldMk cId="2558710713" sldId="290"/>
            <ac:spMk id="28" creationId="{4794E4DE-CA0B-4BF2-8E07-5A62BFF605D0}"/>
          </ac:spMkLst>
        </pc:spChg>
        <pc:spChg chg="add del mod">
          <ac:chgData name="Martin Kadlec" userId="3205de00-6529-47fd-8c15-7815d816c2df" providerId="ADAL" clId="{62D52150-8B26-4427-B221-F67D6D4BFEEF}" dt="2021-09-10T11:20:46.098" v="2109" actId="478"/>
          <ac:spMkLst>
            <pc:docMk/>
            <pc:sldMk cId="2558710713" sldId="290"/>
            <ac:spMk id="29" creationId="{CFA0EF0E-8771-42EA-B053-8653DC80F75A}"/>
          </ac:spMkLst>
        </pc:spChg>
        <pc:spChg chg="add del mod">
          <ac:chgData name="Martin Kadlec" userId="3205de00-6529-47fd-8c15-7815d816c2df" providerId="ADAL" clId="{62D52150-8B26-4427-B221-F67D6D4BFEEF}" dt="2021-09-10T11:20:38.757" v="2107" actId="478"/>
          <ac:spMkLst>
            <pc:docMk/>
            <pc:sldMk cId="2558710713" sldId="290"/>
            <ac:spMk id="30" creationId="{2CBF21DB-0673-4AD3-9541-BAC1E4896F44}"/>
          </ac:spMkLst>
        </pc:spChg>
        <pc:spChg chg="add del mod">
          <ac:chgData name="Martin Kadlec" userId="3205de00-6529-47fd-8c15-7815d816c2df" providerId="ADAL" clId="{62D52150-8B26-4427-B221-F67D6D4BFEEF}" dt="2021-09-10T11:06:24.100" v="2056" actId="478"/>
          <ac:spMkLst>
            <pc:docMk/>
            <pc:sldMk cId="2558710713" sldId="290"/>
            <ac:spMk id="31" creationId="{30CA2158-A9E8-4CF5-A17D-D54E214B2266}"/>
          </ac:spMkLst>
        </pc:spChg>
        <pc:spChg chg="add del mod">
          <ac:chgData name="Martin Kadlec" userId="3205de00-6529-47fd-8c15-7815d816c2df" providerId="ADAL" clId="{62D52150-8B26-4427-B221-F67D6D4BFEEF}" dt="2021-09-10T11:20:38.757" v="2107" actId="478"/>
          <ac:spMkLst>
            <pc:docMk/>
            <pc:sldMk cId="2558710713" sldId="290"/>
            <ac:spMk id="32" creationId="{723704B5-EBC3-476F-969F-437646FA3F26}"/>
          </ac:spMkLst>
        </pc:spChg>
        <pc:spChg chg="add del mod">
          <ac:chgData name="Martin Kadlec" userId="3205de00-6529-47fd-8c15-7815d816c2df" providerId="ADAL" clId="{62D52150-8B26-4427-B221-F67D6D4BFEEF}" dt="2021-09-10T11:20:38.757" v="2107" actId="478"/>
          <ac:spMkLst>
            <pc:docMk/>
            <pc:sldMk cId="2558710713" sldId="290"/>
            <ac:spMk id="33" creationId="{D7118B8E-3ADD-429D-9659-A4F4132145FF}"/>
          </ac:spMkLst>
        </pc:spChg>
        <pc:spChg chg="add del mod">
          <ac:chgData name="Martin Kadlec" userId="3205de00-6529-47fd-8c15-7815d816c2df" providerId="ADAL" clId="{62D52150-8B26-4427-B221-F67D6D4BFEEF}" dt="2021-09-10T11:20:41.064" v="2108" actId="478"/>
          <ac:spMkLst>
            <pc:docMk/>
            <pc:sldMk cId="2558710713" sldId="290"/>
            <ac:spMk id="34" creationId="{4B94CC7E-500B-41EA-81CE-C2799BED1408}"/>
          </ac:spMkLst>
        </pc:spChg>
        <pc:spChg chg="add del mod">
          <ac:chgData name="Martin Kadlec" userId="3205de00-6529-47fd-8c15-7815d816c2df" providerId="ADAL" clId="{62D52150-8B26-4427-B221-F67D6D4BFEEF}" dt="2021-09-10T11:20:47.875" v="2110" actId="478"/>
          <ac:spMkLst>
            <pc:docMk/>
            <pc:sldMk cId="2558710713" sldId="290"/>
            <ac:spMk id="35" creationId="{430A8D1C-19C7-4529-91C6-80E2A4AB44BC}"/>
          </ac:spMkLst>
        </pc:spChg>
        <pc:spChg chg="add mod">
          <ac:chgData name="Martin Kadlec" userId="3205de00-6529-47fd-8c15-7815d816c2df" providerId="ADAL" clId="{62D52150-8B26-4427-B221-F67D6D4BFEEF}" dt="2021-09-10T11:22:47.240" v="2154" actId="20577"/>
          <ac:spMkLst>
            <pc:docMk/>
            <pc:sldMk cId="2558710713" sldId="290"/>
            <ac:spMk id="47" creationId="{F7869DF6-1C6B-4725-B11C-E4B6C7EDF175}"/>
          </ac:spMkLst>
        </pc:spChg>
        <pc:picChg chg="del mod">
          <ac:chgData name="Martin Kadlec" userId="3205de00-6529-47fd-8c15-7815d816c2df" providerId="ADAL" clId="{62D52150-8B26-4427-B221-F67D6D4BFEEF}" dt="2021-09-10T10:34:36.873" v="1679" actId="478"/>
          <ac:picMkLst>
            <pc:docMk/>
            <pc:sldMk cId="2558710713" sldId="290"/>
            <ac:picMk id="3" creationId="{B605CF4F-89EF-4A6F-8B13-2B899D88E7C9}"/>
          </ac:picMkLst>
        </pc:picChg>
        <pc:picChg chg="add mod">
          <ac:chgData name="Martin Kadlec" userId="3205de00-6529-47fd-8c15-7815d816c2df" providerId="ADAL" clId="{62D52150-8B26-4427-B221-F67D6D4BFEEF}" dt="2021-09-10T11:04:40.346" v="2041" actId="14100"/>
          <ac:picMkLst>
            <pc:docMk/>
            <pc:sldMk cId="2558710713" sldId="290"/>
            <ac:picMk id="10" creationId="{2B0C9523-EA6D-41F1-AB29-4FF160F27CFA}"/>
          </ac:picMkLst>
        </pc:picChg>
        <pc:cxnChg chg="add del mod">
          <ac:chgData name="Martin Kadlec" userId="3205de00-6529-47fd-8c15-7815d816c2df" providerId="ADAL" clId="{62D52150-8B26-4427-B221-F67D6D4BFEEF}" dt="2021-09-10T11:20:33.066" v="2106" actId="478"/>
          <ac:cxnSpMkLst>
            <pc:docMk/>
            <pc:sldMk cId="2558710713" sldId="290"/>
            <ac:cxnSpMk id="37" creationId="{64958842-BC3F-462F-97D3-4271A9F79F4D}"/>
          </ac:cxnSpMkLst>
        </pc:cxnChg>
        <pc:cxnChg chg="add del mod">
          <ac:chgData name="Martin Kadlec" userId="3205de00-6529-47fd-8c15-7815d816c2df" providerId="ADAL" clId="{62D52150-8B26-4427-B221-F67D6D4BFEEF}" dt="2021-09-10T11:21:30.490" v="2120" actId="478"/>
          <ac:cxnSpMkLst>
            <pc:docMk/>
            <pc:sldMk cId="2558710713" sldId="290"/>
            <ac:cxnSpMk id="39" creationId="{5B2F3129-317E-4781-886F-3E18DBF6281F}"/>
          </ac:cxnSpMkLst>
        </pc:cxnChg>
        <pc:cxnChg chg="add mod">
          <ac:chgData name="Martin Kadlec" userId="3205de00-6529-47fd-8c15-7815d816c2df" providerId="ADAL" clId="{62D52150-8B26-4427-B221-F67D6D4BFEEF}" dt="2021-09-10T11:22:39.609" v="2148" actId="208"/>
          <ac:cxnSpMkLst>
            <pc:docMk/>
            <pc:sldMk cId="2558710713" sldId="290"/>
            <ac:cxnSpMk id="45" creationId="{F17569F5-F57C-4BA7-BA4A-0C5853A548CF}"/>
          </ac:cxnSpMkLst>
        </pc:cxnChg>
        <pc:cxnChg chg="add mod">
          <ac:chgData name="Martin Kadlec" userId="3205de00-6529-47fd-8c15-7815d816c2df" providerId="ADAL" clId="{62D52150-8B26-4427-B221-F67D6D4BFEEF}" dt="2021-09-10T11:23:02.021" v="2156" actId="208"/>
          <ac:cxnSpMkLst>
            <pc:docMk/>
            <pc:sldMk cId="2558710713" sldId="290"/>
            <ac:cxnSpMk id="48" creationId="{AE96ADE4-6721-4AC6-9B2D-E6E53DAAC5FD}"/>
          </ac:cxnSpMkLst>
        </pc:cxnChg>
      </pc:sldChg>
      <pc:sldChg chg="add">
        <pc:chgData name="Martin Kadlec" userId="3205de00-6529-47fd-8c15-7815d816c2df" providerId="ADAL" clId="{62D52150-8B26-4427-B221-F67D6D4BFEEF}" dt="2021-09-10T11:20:28.107" v="2105"/>
        <pc:sldMkLst>
          <pc:docMk/>
          <pc:sldMk cId="603872566" sldId="291"/>
        </pc:sldMkLst>
      </pc:sldChg>
      <pc:sldChg chg="addSp delSp modSp add mod">
        <pc:chgData name="Martin Kadlec" userId="3205de00-6529-47fd-8c15-7815d816c2df" providerId="ADAL" clId="{62D52150-8B26-4427-B221-F67D6D4BFEEF}" dt="2021-09-10T11:32:11.802" v="2325" actId="207"/>
        <pc:sldMkLst>
          <pc:docMk/>
          <pc:sldMk cId="1737121579" sldId="292"/>
        </pc:sldMkLst>
        <pc:spChg chg="mod">
          <ac:chgData name="Martin Kadlec" userId="3205de00-6529-47fd-8c15-7815d816c2df" providerId="ADAL" clId="{62D52150-8B26-4427-B221-F67D6D4BFEEF}" dt="2021-09-10T11:25:12.506" v="2221" actId="20577"/>
          <ac:spMkLst>
            <pc:docMk/>
            <pc:sldMk cId="1737121579" sldId="292"/>
            <ac:spMk id="12" creationId="{E7B17FAF-947A-4F5E-95D5-00C38437D07E}"/>
          </ac:spMkLst>
        </pc:spChg>
        <pc:spChg chg="mod">
          <ac:chgData name="Martin Kadlec" userId="3205de00-6529-47fd-8c15-7815d816c2df" providerId="ADAL" clId="{62D52150-8B26-4427-B221-F67D6D4BFEEF}" dt="2021-09-10T11:32:11.802" v="2325" actId="207"/>
          <ac:spMkLst>
            <pc:docMk/>
            <pc:sldMk cId="1737121579" sldId="292"/>
            <ac:spMk id="13" creationId="{D0B4AA5C-F0E3-4690-AC1F-732F44DAC711}"/>
          </ac:spMkLst>
        </pc:spChg>
        <pc:spChg chg="del">
          <ac:chgData name="Martin Kadlec" userId="3205de00-6529-47fd-8c15-7815d816c2df" providerId="ADAL" clId="{62D52150-8B26-4427-B221-F67D6D4BFEEF}" dt="2021-09-10T11:25:20.954" v="2224" actId="478"/>
          <ac:spMkLst>
            <pc:docMk/>
            <pc:sldMk cId="1737121579" sldId="292"/>
            <ac:spMk id="47" creationId="{F7869DF6-1C6B-4725-B11C-E4B6C7EDF175}"/>
          </ac:spMkLst>
        </pc:spChg>
        <pc:picChg chg="add mod">
          <ac:chgData name="Martin Kadlec" userId="3205de00-6529-47fd-8c15-7815d816c2df" providerId="ADAL" clId="{62D52150-8B26-4427-B221-F67D6D4BFEEF}" dt="2021-09-10T11:31:56.060" v="2324" actId="14100"/>
          <ac:picMkLst>
            <pc:docMk/>
            <pc:sldMk cId="1737121579" sldId="292"/>
            <ac:picMk id="3" creationId="{3DE55C6B-C3D1-4A4F-8D94-FDB8CCEE8531}"/>
          </ac:picMkLst>
        </pc:picChg>
        <pc:picChg chg="del mod">
          <ac:chgData name="Martin Kadlec" userId="3205de00-6529-47fd-8c15-7815d816c2df" providerId="ADAL" clId="{62D52150-8B26-4427-B221-F67D6D4BFEEF}" dt="2021-09-10T11:26:50.312" v="2226" actId="478"/>
          <ac:picMkLst>
            <pc:docMk/>
            <pc:sldMk cId="1737121579" sldId="292"/>
            <ac:picMk id="10" creationId="{2B0C9523-EA6D-41F1-AB29-4FF160F27CFA}"/>
          </ac:picMkLst>
        </pc:picChg>
        <pc:cxnChg chg="del">
          <ac:chgData name="Martin Kadlec" userId="3205de00-6529-47fd-8c15-7815d816c2df" providerId="ADAL" clId="{62D52150-8B26-4427-B221-F67D6D4BFEEF}" dt="2021-09-10T11:25:17.862" v="2223" actId="478"/>
          <ac:cxnSpMkLst>
            <pc:docMk/>
            <pc:sldMk cId="1737121579" sldId="292"/>
            <ac:cxnSpMk id="45" creationId="{F17569F5-F57C-4BA7-BA4A-0C5853A548CF}"/>
          </ac:cxnSpMkLst>
        </pc:cxnChg>
        <pc:cxnChg chg="del">
          <ac:chgData name="Martin Kadlec" userId="3205de00-6529-47fd-8c15-7815d816c2df" providerId="ADAL" clId="{62D52150-8B26-4427-B221-F67D6D4BFEEF}" dt="2021-09-10T11:25:22.893" v="2225" actId="478"/>
          <ac:cxnSpMkLst>
            <pc:docMk/>
            <pc:sldMk cId="1737121579" sldId="292"/>
            <ac:cxnSpMk id="48" creationId="{AE96ADE4-6721-4AC6-9B2D-E6E53DAAC5FD}"/>
          </ac:cxnSpMkLst>
        </pc:cxnChg>
      </pc:sldChg>
      <pc:sldChg chg="addSp delSp modSp add mod">
        <pc:chgData name="Martin Kadlec" userId="3205de00-6529-47fd-8c15-7815d816c2df" providerId="ADAL" clId="{62D52150-8B26-4427-B221-F67D6D4BFEEF}" dt="2021-09-12T12:25:03.358" v="2937"/>
        <pc:sldMkLst>
          <pc:docMk/>
          <pc:sldMk cId="520456011" sldId="293"/>
        </pc:sldMkLst>
        <pc:spChg chg="mod">
          <ac:chgData name="Martin Kadlec" userId="3205de00-6529-47fd-8c15-7815d816c2df" providerId="ADAL" clId="{62D52150-8B26-4427-B221-F67D6D4BFEEF}" dt="2021-09-10T11:33:23.491" v="2378" actId="20577"/>
          <ac:spMkLst>
            <pc:docMk/>
            <pc:sldMk cId="520456011" sldId="293"/>
            <ac:spMk id="12" creationId="{E7B17FAF-947A-4F5E-95D5-00C38437D07E}"/>
          </ac:spMkLst>
        </pc:spChg>
        <pc:spChg chg="mod">
          <ac:chgData name="Martin Kadlec" userId="3205de00-6529-47fd-8c15-7815d816c2df" providerId="ADAL" clId="{62D52150-8B26-4427-B221-F67D6D4BFEEF}" dt="2021-09-10T12:29:57.116" v="2572" actId="113"/>
          <ac:spMkLst>
            <pc:docMk/>
            <pc:sldMk cId="520456011" sldId="293"/>
            <ac:spMk id="13" creationId="{D0B4AA5C-F0E3-4690-AC1F-732F44DAC711}"/>
          </ac:spMkLst>
        </pc:spChg>
        <pc:picChg chg="del">
          <ac:chgData name="Martin Kadlec" userId="3205de00-6529-47fd-8c15-7815d816c2df" providerId="ADAL" clId="{62D52150-8B26-4427-B221-F67D6D4BFEEF}" dt="2021-09-10T12:28:02.753" v="2455" actId="478"/>
          <ac:picMkLst>
            <pc:docMk/>
            <pc:sldMk cId="520456011" sldId="293"/>
            <ac:picMk id="3" creationId="{3DE55C6B-C3D1-4A4F-8D94-FDB8CCEE8531}"/>
          </ac:picMkLst>
        </pc:picChg>
        <pc:picChg chg="add mod">
          <ac:chgData name="Martin Kadlec" userId="3205de00-6529-47fd-8c15-7815d816c2df" providerId="ADAL" clId="{62D52150-8B26-4427-B221-F67D6D4BFEEF}" dt="2021-09-12T12:24:31.564" v="2932" actId="14100"/>
          <ac:picMkLst>
            <pc:docMk/>
            <pc:sldMk cId="520456011" sldId="293"/>
            <ac:picMk id="3" creationId="{DCA27CCD-D7BB-421A-9C26-92F9D3E45AFA}"/>
          </ac:picMkLst>
        </pc:picChg>
        <pc:picChg chg="add mod">
          <ac:chgData name="Martin Kadlec" userId="3205de00-6529-47fd-8c15-7815d816c2df" providerId="ADAL" clId="{62D52150-8B26-4427-B221-F67D6D4BFEEF}" dt="2021-09-12T12:24:47.263" v="2935" actId="14100"/>
          <ac:picMkLst>
            <pc:docMk/>
            <pc:sldMk cId="520456011" sldId="293"/>
            <ac:picMk id="7" creationId="{5341BDB1-3AFF-45F2-8002-20E8B649B8D7}"/>
          </ac:picMkLst>
        </pc:picChg>
        <pc:picChg chg="add del mod">
          <ac:chgData name="Martin Kadlec" userId="3205de00-6529-47fd-8c15-7815d816c2df" providerId="ADAL" clId="{62D52150-8B26-4427-B221-F67D6D4BFEEF}" dt="2021-09-12T12:25:03.358" v="2937"/>
          <ac:picMkLst>
            <pc:docMk/>
            <pc:sldMk cId="520456011" sldId="293"/>
            <ac:picMk id="9" creationId="{B43A349D-1355-4C81-A3FE-AC2B9B422464}"/>
          </ac:picMkLst>
        </pc:picChg>
      </pc:sldChg>
      <pc:sldChg chg="modSp add mod">
        <pc:chgData name="Martin Kadlec" userId="3205de00-6529-47fd-8c15-7815d816c2df" providerId="ADAL" clId="{62D52150-8B26-4427-B221-F67D6D4BFEEF}" dt="2021-09-13T12:26:08.065" v="3501" actId="207"/>
        <pc:sldMkLst>
          <pc:docMk/>
          <pc:sldMk cId="2672074439" sldId="294"/>
        </pc:sldMkLst>
        <pc:spChg chg="mod">
          <ac:chgData name="Martin Kadlec" userId="3205de00-6529-47fd-8c15-7815d816c2df" providerId="ADAL" clId="{62D52150-8B26-4427-B221-F67D6D4BFEEF}" dt="2021-09-13T12:26:08.065" v="3501" actId="207"/>
          <ac:spMkLst>
            <pc:docMk/>
            <pc:sldMk cId="2672074439" sldId="294"/>
            <ac:spMk id="12" creationId="{E7B17FAF-947A-4F5E-95D5-00C38437D07E}"/>
          </ac:spMkLst>
        </pc:spChg>
        <pc:spChg chg="mod">
          <ac:chgData name="Martin Kadlec" userId="3205de00-6529-47fd-8c15-7815d816c2df" providerId="ADAL" clId="{62D52150-8B26-4427-B221-F67D6D4BFEEF}" dt="2021-09-13T12:25:04.027" v="3488" actId="16959"/>
          <ac:spMkLst>
            <pc:docMk/>
            <pc:sldMk cId="2672074439" sldId="294"/>
            <ac:spMk id="13" creationId="{D0B4AA5C-F0E3-4690-AC1F-732F44DAC711}"/>
          </ac:spMkLst>
        </pc:spChg>
      </pc:sldChg>
      <pc:sldChg chg="addSp delSp modSp add mod">
        <pc:chgData name="Martin Kadlec" userId="3205de00-6529-47fd-8c15-7815d816c2df" providerId="ADAL" clId="{62D52150-8B26-4427-B221-F67D6D4BFEEF}" dt="2021-09-12T12:25:57.957" v="2949" actId="14100"/>
        <pc:sldMkLst>
          <pc:docMk/>
          <pc:sldMk cId="3207001396" sldId="295"/>
        </pc:sldMkLst>
        <pc:spChg chg="del">
          <ac:chgData name="Martin Kadlec" userId="3205de00-6529-47fd-8c15-7815d816c2df" providerId="ADAL" clId="{62D52150-8B26-4427-B221-F67D6D4BFEEF}" dt="2021-09-12T12:25:39.387" v="2945" actId="478"/>
          <ac:spMkLst>
            <pc:docMk/>
            <pc:sldMk cId="3207001396" sldId="295"/>
            <ac:spMk id="13" creationId="{D0B4AA5C-F0E3-4690-AC1F-732F44DAC711}"/>
          </ac:spMkLst>
        </pc:spChg>
        <pc:picChg chg="del">
          <ac:chgData name="Martin Kadlec" userId="3205de00-6529-47fd-8c15-7815d816c2df" providerId="ADAL" clId="{62D52150-8B26-4427-B221-F67D6D4BFEEF}" dt="2021-09-12T12:25:08.537" v="2939" actId="478"/>
          <ac:picMkLst>
            <pc:docMk/>
            <pc:sldMk cId="3207001396" sldId="295"/>
            <ac:picMk id="3" creationId="{DCA27CCD-D7BB-421A-9C26-92F9D3E45AFA}"/>
          </ac:picMkLst>
        </pc:picChg>
        <pc:picChg chg="add mod">
          <ac:chgData name="Martin Kadlec" userId="3205de00-6529-47fd-8c15-7815d816c2df" providerId="ADAL" clId="{62D52150-8B26-4427-B221-F67D6D4BFEEF}" dt="2021-09-12T12:25:57.957" v="2949" actId="14100"/>
          <ac:picMkLst>
            <pc:docMk/>
            <pc:sldMk cId="3207001396" sldId="295"/>
            <ac:picMk id="4" creationId="{2228836E-1D3D-4E16-A388-4332DAD60E6A}"/>
          </ac:picMkLst>
        </pc:picChg>
        <pc:picChg chg="del">
          <ac:chgData name="Martin Kadlec" userId="3205de00-6529-47fd-8c15-7815d816c2df" providerId="ADAL" clId="{62D52150-8B26-4427-B221-F67D6D4BFEEF}" dt="2021-09-12T12:25:10.092" v="2940" actId="478"/>
          <ac:picMkLst>
            <pc:docMk/>
            <pc:sldMk cId="3207001396" sldId="295"/>
            <ac:picMk id="7" creationId="{5341BDB1-3AFF-45F2-8002-20E8B649B8D7}"/>
          </ac:picMkLst>
        </pc:picChg>
        <pc:picChg chg="add mod">
          <ac:chgData name="Martin Kadlec" userId="3205de00-6529-47fd-8c15-7815d816c2df" providerId="ADAL" clId="{62D52150-8B26-4427-B221-F67D6D4BFEEF}" dt="2021-09-12T12:25:52.206" v="2948" actId="1076"/>
          <ac:picMkLst>
            <pc:docMk/>
            <pc:sldMk cId="3207001396" sldId="295"/>
            <ac:picMk id="9" creationId="{F2D2779C-5D5F-4DC9-8915-B2DB8B0A04E8}"/>
          </ac:picMkLst>
        </pc:picChg>
      </pc:sldChg>
      <pc:sldChg chg="addSp modSp add mod">
        <pc:chgData name="Martin Kadlec" userId="3205de00-6529-47fd-8c15-7815d816c2df" providerId="ADAL" clId="{62D52150-8B26-4427-B221-F67D6D4BFEEF}" dt="2021-09-13T12:26:00.548" v="3500" actId="207"/>
        <pc:sldMkLst>
          <pc:docMk/>
          <pc:sldMk cId="2377638229" sldId="296"/>
        </pc:sldMkLst>
        <pc:spChg chg="mod">
          <ac:chgData name="Martin Kadlec" userId="3205de00-6529-47fd-8c15-7815d816c2df" providerId="ADAL" clId="{62D52150-8B26-4427-B221-F67D6D4BFEEF}" dt="2021-09-13T12:26:00.548" v="3500" actId="207"/>
          <ac:spMkLst>
            <pc:docMk/>
            <pc:sldMk cId="2377638229" sldId="296"/>
            <ac:spMk id="12" creationId="{E7B17FAF-947A-4F5E-95D5-00C38437D07E}"/>
          </ac:spMkLst>
        </pc:spChg>
        <pc:spChg chg="mod">
          <ac:chgData name="Martin Kadlec" userId="3205de00-6529-47fd-8c15-7815d816c2df" providerId="ADAL" clId="{62D52150-8B26-4427-B221-F67D6D4BFEEF}" dt="2021-09-13T12:23:38.808" v="3480" actId="20577"/>
          <ac:spMkLst>
            <pc:docMk/>
            <pc:sldMk cId="2377638229" sldId="296"/>
            <ac:spMk id="13" creationId="{D0B4AA5C-F0E3-4690-AC1F-732F44DAC711}"/>
          </ac:spMkLst>
        </pc:spChg>
        <pc:picChg chg="add mod">
          <ac:chgData name="Martin Kadlec" userId="3205de00-6529-47fd-8c15-7815d816c2df" providerId="ADAL" clId="{62D52150-8B26-4427-B221-F67D6D4BFEEF}" dt="2021-09-13T12:19:14.847" v="3280" actId="1076"/>
          <ac:picMkLst>
            <pc:docMk/>
            <pc:sldMk cId="2377638229" sldId="296"/>
            <ac:picMk id="7" creationId="{E4952883-2DD4-4777-B030-5108E59CB71E}"/>
          </ac:picMkLst>
        </pc:picChg>
      </pc:sldChg>
      <pc:sldChg chg="modSp add mod">
        <pc:chgData name="Martin Kadlec" userId="3205de00-6529-47fd-8c15-7815d816c2df" providerId="ADAL" clId="{62D52150-8B26-4427-B221-F67D6D4BFEEF}" dt="2021-09-13T12:26:43.265" v="3503" actId="20577"/>
        <pc:sldMkLst>
          <pc:docMk/>
          <pc:sldMk cId="1601433506" sldId="297"/>
        </pc:sldMkLst>
        <pc:spChg chg="mod">
          <ac:chgData name="Martin Kadlec" userId="3205de00-6529-47fd-8c15-7815d816c2df" providerId="ADAL" clId="{62D52150-8B26-4427-B221-F67D6D4BFEEF}" dt="2021-09-13T12:25:53.107" v="3499" actId="207"/>
          <ac:spMkLst>
            <pc:docMk/>
            <pc:sldMk cId="1601433506" sldId="297"/>
            <ac:spMk id="12" creationId="{E7B17FAF-947A-4F5E-95D5-00C38437D07E}"/>
          </ac:spMkLst>
        </pc:spChg>
        <pc:spChg chg="mod">
          <ac:chgData name="Martin Kadlec" userId="3205de00-6529-47fd-8c15-7815d816c2df" providerId="ADAL" clId="{62D52150-8B26-4427-B221-F67D6D4BFEEF}" dt="2021-09-13T12:26:43.265" v="3503" actId="20577"/>
          <ac:spMkLst>
            <pc:docMk/>
            <pc:sldMk cId="1601433506" sldId="297"/>
            <ac:spMk id="13" creationId="{D0B4AA5C-F0E3-4690-AC1F-732F44DAC711}"/>
          </ac:spMkLst>
        </pc:spChg>
      </pc:sldChg>
    </pc:docChg>
  </pc:docChgLst>
  <pc:docChgLst>
    <pc:chgData name="Martin Kadlec" userId="3205de00-6529-47fd-8c15-7815d816c2df" providerId="ADAL" clId="{AF12FADE-7524-4D8E-9B9A-50227503198B}"/>
    <pc:docChg chg="undo custSel addSld delSld modSld modMainMaster">
      <pc:chgData name="Martin Kadlec" userId="3205de00-6529-47fd-8c15-7815d816c2df" providerId="ADAL" clId="{AF12FADE-7524-4D8E-9B9A-50227503198B}" dt="2023-02-16T09:07:10.516" v="5848" actId="1035"/>
      <pc:docMkLst>
        <pc:docMk/>
      </pc:docMkLst>
      <pc:sldChg chg="modSp mod">
        <pc:chgData name="Martin Kadlec" userId="3205de00-6529-47fd-8c15-7815d816c2df" providerId="ADAL" clId="{AF12FADE-7524-4D8E-9B9A-50227503198B}" dt="2023-02-10T20:48:34.707" v="1978" actId="20577"/>
        <pc:sldMkLst>
          <pc:docMk/>
          <pc:sldMk cId="0" sldId="256"/>
        </pc:sldMkLst>
        <pc:spChg chg="mod">
          <ac:chgData name="Martin Kadlec" userId="3205de00-6529-47fd-8c15-7815d816c2df" providerId="ADAL" clId="{AF12FADE-7524-4D8E-9B9A-50227503198B}" dt="2023-02-10T16:40:53.529" v="41" actId="20577"/>
          <ac:spMkLst>
            <pc:docMk/>
            <pc:sldMk cId="0" sldId="256"/>
            <ac:spMk id="4" creationId="{4AA6C805-D43D-9246-8F45-F7D14F2D25C7}"/>
          </ac:spMkLst>
        </pc:spChg>
        <pc:spChg chg="mod">
          <ac:chgData name="Martin Kadlec" userId="3205de00-6529-47fd-8c15-7815d816c2df" providerId="ADAL" clId="{AF12FADE-7524-4D8E-9B9A-50227503198B}" dt="2023-02-10T20:48:34.707" v="1978" actId="20577"/>
          <ac:spMkLst>
            <pc:docMk/>
            <pc:sldMk cId="0" sldId="256"/>
            <ac:spMk id="5" creationId="{E41AC406-9E40-DE47-946B-D00D18C67F55}"/>
          </ac:spMkLst>
        </pc:spChg>
      </pc:sldChg>
      <pc:sldChg chg="addSp delSp modSp mod modAnim">
        <pc:chgData name="Martin Kadlec" userId="3205de00-6529-47fd-8c15-7815d816c2df" providerId="ADAL" clId="{AF12FADE-7524-4D8E-9B9A-50227503198B}" dt="2023-02-16T09:07:10.516" v="5848" actId="1035"/>
        <pc:sldMkLst>
          <pc:docMk/>
          <pc:sldMk cId="0" sldId="257"/>
        </pc:sldMkLst>
        <pc:spChg chg="mod">
          <ac:chgData name="Martin Kadlec" userId="3205de00-6529-47fd-8c15-7815d816c2df" providerId="ADAL" clId="{AF12FADE-7524-4D8E-9B9A-50227503198B}" dt="2023-02-10T16:41:17.999" v="83" actId="20577"/>
          <ac:spMkLst>
            <pc:docMk/>
            <pc:sldMk cId="0" sldId="257"/>
            <ac:spMk id="6" creationId="{00000000-0000-0000-0000-000000000000}"/>
          </ac:spMkLst>
        </pc:spChg>
        <pc:spChg chg="add del mod">
          <ac:chgData name="Martin Kadlec" userId="3205de00-6529-47fd-8c15-7815d816c2df" providerId="ADAL" clId="{AF12FADE-7524-4D8E-9B9A-50227503198B}" dt="2023-02-16T09:06:11.132" v="5824" actId="478"/>
          <ac:spMkLst>
            <pc:docMk/>
            <pc:sldMk cId="0" sldId="257"/>
            <ac:spMk id="7" creationId="{C814B04B-B5DE-0458-FC69-89DC3E424E4A}"/>
          </ac:spMkLst>
        </pc:spChg>
        <pc:spChg chg="del mod">
          <ac:chgData name="Martin Kadlec" userId="3205de00-6529-47fd-8c15-7815d816c2df" providerId="ADAL" clId="{AF12FADE-7524-4D8E-9B9A-50227503198B}" dt="2023-02-16T09:06:17.585" v="5829"/>
          <ac:spMkLst>
            <pc:docMk/>
            <pc:sldMk cId="0" sldId="257"/>
            <ac:spMk id="8" creationId="{CDA6B64C-B8E8-424A-6B07-F91EC1FFDD25}"/>
          </ac:spMkLst>
        </pc:spChg>
        <pc:spChg chg="del mod">
          <ac:chgData name="Martin Kadlec" userId="3205de00-6529-47fd-8c15-7815d816c2df" providerId="ADAL" clId="{AF12FADE-7524-4D8E-9B9A-50227503198B}" dt="2023-02-16T09:06:17.582" v="5827" actId="478"/>
          <ac:spMkLst>
            <pc:docMk/>
            <pc:sldMk cId="0" sldId="257"/>
            <ac:spMk id="12" creationId="{E7B17FAF-947A-4F5E-95D5-00C38437D07E}"/>
          </ac:spMkLst>
        </pc:spChg>
        <pc:picChg chg="add mod">
          <ac:chgData name="Martin Kadlec" userId="3205de00-6529-47fd-8c15-7815d816c2df" providerId="ADAL" clId="{AF12FADE-7524-4D8E-9B9A-50227503198B}" dt="2023-02-16T09:07:10.516" v="5848" actId="1035"/>
          <ac:picMkLst>
            <pc:docMk/>
            <pc:sldMk cId="0" sldId="257"/>
            <ac:picMk id="2" creationId="{597E40E5-1964-330B-CEB5-2102F298F3BB}"/>
          </ac:picMkLst>
        </pc:picChg>
        <pc:picChg chg="add del mod modCrop">
          <ac:chgData name="Martin Kadlec" userId="3205de00-6529-47fd-8c15-7815d816c2df" providerId="ADAL" clId="{AF12FADE-7524-4D8E-9B9A-50227503198B}" dt="2023-02-16T09:06:08.337" v="5822" actId="478"/>
          <ac:picMkLst>
            <pc:docMk/>
            <pc:sldMk cId="0" sldId="257"/>
            <ac:picMk id="3" creationId="{D77229B9-4D47-2E11-8DFF-67EA6A32F3FC}"/>
          </ac:picMkLst>
        </pc:picChg>
        <pc:picChg chg="add del mod">
          <ac:chgData name="Martin Kadlec" userId="3205de00-6529-47fd-8c15-7815d816c2df" providerId="ADAL" clId="{AF12FADE-7524-4D8E-9B9A-50227503198B}" dt="2023-02-16T09:06:09.522" v="5823" actId="478"/>
          <ac:picMkLst>
            <pc:docMk/>
            <pc:sldMk cId="0" sldId="257"/>
            <ac:picMk id="5" creationId="{23B0C25D-EADF-D37E-1DD4-8C08C0490F94}"/>
          </ac:picMkLst>
        </pc:picChg>
      </pc:sldChg>
      <pc:sldChg chg="addSp delSp modSp mod">
        <pc:chgData name="Martin Kadlec" userId="3205de00-6529-47fd-8c15-7815d816c2df" providerId="ADAL" clId="{AF12FADE-7524-4D8E-9B9A-50227503198B}" dt="2023-02-13T08:45:08.368" v="5815" actId="20577"/>
        <pc:sldMkLst>
          <pc:docMk/>
          <pc:sldMk cId="2828447774" sldId="258"/>
        </pc:sldMkLst>
        <pc:spChg chg="del">
          <ac:chgData name="Martin Kadlec" userId="3205de00-6529-47fd-8c15-7815d816c2df" providerId="ADAL" clId="{AF12FADE-7524-4D8E-9B9A-50227503198B}" dt="2023-02-11T07:31:55.573" v="1994" actId="478"/>
          <ac:spMkLst>
            <pc:docMk/>
            <pc:sldMk cId="2828447774" sldId="258"/>
            <ac:spMk id="3" creationId="{43B081DC-14F1-87F4-5512-2EFBA9A51EC2}"/>
          </ac:spMkLst>
        </pc:spChg>
        <pc:spChg chg="add mod">
          <ac:chgData name="Martin Kadlec" userId="3205de00-6529-47fd-8c15-7815d816c2df" providerId="ADAL" clId="{AF12FADE-7524-4D8E-9B9A-50227503198B}" dt="2023-02-11T07:31:55.933" v="1995"/>
          <ac:spMkLst>
            <pc:docMk/>
            <pc:sldMk cId="2828447774" sldId="258"/>
            <ac:spMk id="5" creationId="{BAE70A0A-D34B-C298-420E-AE786DD31264}"/>
          </ac:spMkLst>
        </pc:spChg>
        <pc:spChg chg="add del mod">
          <ac:chgData name="Martin Kadlec" userId="3205de00-6529-47fd-8c15-7815d816c2df" providerId="ADAL" clId="{AF12FADE-7524-4D8E-9B9A-50227503198B}" dt="2023-02-11T09:05:24.933" v="3254" actId="478"/>
          <ac:spMkLst>
            <pc:docMk/>
            <pc:sldMk cId="2828447774" sldId="258"/>
            <ac:spMk id="6" creationId="{A9F24A61-C5C8-727D-4883-3B8C62B4E46D}"/>
          </ac:spMkLst>
        </pc:spChg>
        <pc:spChg chg="mod">
          <ac:chgData name="Martin Kadlec" userId="3205de00-6529-47fd-8c15-7815d816c2df" providerId="ADAL" clId="{AF12FADE-7524-4D8E-9B9A-50227503198B}" dt="2023-02-13T08:45:08.368" v="5815" actId="20577"/>
          <ac:spMkLst>
            <pc:docMk/>
            <pc:sldMk cId="2828447774" sldId="258"/>
            <ac:spMk id="8" creationId="{CDA6B64C-B8E8-424A-6B07-F91EC1FFDD25}"/>
          </ac:spMkLst>
        </pc:spChg>
        <pc:spChg chg="mod">
          <ac:chgData name="Martin Kadlec" userId="3205de00-6529-47fd-8c15-7815d816c2df" providerId="ADAL" clId="{AF12FADE-7524-4D8E-9B9A-50227503198B}" dt="2023-02-10T20:38:33.515" v="1277" actId="20577"/>
          <ac:spMkLst>
            <pc:docMk/>
            <pc:sldMk cId="2828447774" sldId="258"/>
            <ac:spMk id="12" creationId="{E7B17FAF-947A-4F5E-95D5-00C38437D07E}"/>
          </ac:spMkLst>
        </pc:spChg>
        <pc:spChg chg="add mod">
          <ac:chgData name="Martin Kadlec" userId="3205de00-6529-47fd-8c15-7815d816c2df" providerId="ADAL" clId="{AF12FADE-7524-4D8E-9B9A-50227503198B}" dt="2023-02-11T09:18:02.435" v="3354" actId="1076"/>
          <ac:spMkLst>
            <pc:docMk/>
            <pc:sldMk cId="2828447774" sldId="258"/>
            <ac:spMk id="2082" creationId="{41218837-003F-0383-3CE8-4B0B20582885}"/>
          </ac:spMkLst>
        </pc:spChg>
        <pc:spChg chg="add mod">
          <ac:chgData name="Martin Kadlec" userId="3205de00-6529-47fd-8c15-7815d816c2df" providerId="ADAL" clId="{AF12FADE-7524-4D8E-9B9A-50227503198B}" dt="2023-02-11T09:18:44.190" v="3369" actId="1076"/>
          <ac:spMkLst>
            <pc:docMk/>
            <pc:sldMk cId="2828447774" sldId="258"/>
            <ac:spMk id="2083" creationId="{F189D70D-BE49-5C58-87A7-153620636AE6}"/>
          </ac:spMkLst>
        </pc:spChg>
        <pc:spChg chg="add mod">
          <ac:chgData name="Martin Kadlec" userId="3205de00-6529-47fd-8c15-7815d816c2df" providerId="ADAL" clId="{AF12FADE-7524-4D8E-9B9A-50227503198B}" dt="2023-02-11T09:19:02.355" v="3377" actId="1076"/>
          <ac:spMkLst>
            <pc:docMk/>
            <pc:sldMk cId="2828447774" sldId="258"/>
            <ac:spMk id="2084" creationId="{BE72CBA4-4062-96DF-2AE9-868FF4A84B22}"/>
          </ac:spMkLst>
        </pc:spChg>
        <pc:grpChg chg="add mod">
          <ac:chgData name="Martin Kadlec" userId="3205de00-6529-47fd-8c15-7815d816c2df" providerId="ADAL" clId="{AF12FADE-7524-4D8E-9B9A-50227503198B}" dt="2023-02-11T09:16:59.975" v="3320" actId="164"/>
          <ac:grpSpMkLst>
            <pc:docMk/>
            <pc:sldMk cId="2828447774" sldId="258"/>
            <ac:grpSpMk id="2059" creationId="{5896B5BB-2BB1-BA8C-53AA-96E17972C412}"/>
          </ac:grpSpMkLst>
        </pc:grpChg>
        <pc:grpChg chg="add mod">
          <ac:chgData name="Martin Kadlec" userId="3205de00-6529-47fd-8c15-7815d816c2df" providerId="ADAL" clId="{AF12FADE-7524-4D8E-9B9A-50227503198B}" dt="2023-02-11T09:17:26.447" v="3324" actId="1076"/>
          <ac:grpSpMkLst>
            <pc:docMk/>
            <pc:sldMk cId="2828447774" sldId="258"/>
            <ac:grpSpMk id="2060" creationId="{3AE1544F-A52F-CCD8-A170-505A1F76805B}"/>
          </ac:grpSpMkLst>
        </pc:grpChg>
        <pc:picChg chg="add del mod">
          <ac:chgData name="Martin Kadlec" userId="3205de00-6529-47fd-8c15-7815d816c2df" providerId="ADAL" clId="{AF12FADE-7524-4D8E-9B9A-50227503198B}" dt="2023-02-11T09:04:42.902" v="3248" actId="478"/>
          <ac:picMkLst>
            <pc:docMk/>
            <pc:sldMk cId="2828447774" sldId="258"/>
            <ac:picMk id="4" creationId="{B0764BF8-588F-4F7F-231B-BE7A37DFE077}"/>
          </ac:picMkLst>
        </pc:picChg>
        <pc:picChg chg="add mod">
          <ac:chgData name="Martin Kadlec" userId="3205de00-6529-47fd-8c15-7815d816c2df" providerId="ADAL" clId="{AF12FADE-7524-4D8E-9B9A-50227503198B}" dt="2023-02-11T09:06:38.379" v="3259" actId="14100"/>
          <ac:picMkLst>
            <pc:docMk/>
            <pc:sldMk cId="2828447774" sldId="258"/>
            <ac:picMk id="9" creationId="{CD81C8D5-1597-B37C-12DC-3D391FF7FB34}"/>
          </ac:picMkLst>
        </pc:picChg>
        <pc:cxnChg chg="add mod">
          <ac:chgData name="Martin Kadlec" userId="3205de00-6529-47fd-8c15-7815d816c2df" providerId="ADAL" clId="{AF12FADE-7524-4D8E-9B9A-50227503198B}" dt="2023-02-11T09:15:30.749" v="3309" actId="13822"/>
          <ac:cxnSpMkLst>
            <pc:docMk/>
            <pc:sldMk cId="2828447774" sldId="258"/>
            <ac:cxnSpMk id="11" creationId="{EB751EFE-02A3-48A0-314F-4B6EA7FBE57A}"/>
          </ac:cxnSpMkLst>
        </pc:cxnChg>
        <pc:cxnChg chg="add mod">
          <ac:chgData name="Martin Kadlec" userId="3205de00-6529-47fd-8c15-7815d816c2df" providerId="ADAL" clId="{AF12FADE-7524-4D8E-9B9A-50227503198B}" dt="2023-02-11T09:16:59.975" v="3320" actId="164"/>
          <ac:cxnSpMkLst>
            <pc:docMk/>
            <pc:sldMk cId="2828447774" sldId="258"/>
            <ac:cxnSpMk id="14" creationId="{00687A15-F774-1714-D1B7-AE846B112732}"/>
          </ac:cxnSpMkLst>
        </pc:cxnChg>
        <pc:cxnChg chg="add mod">
          <ac:chgData name="Martin Kadlec" userId="3205de00-6529-47fd-8c15-7815d816c2df" providerId="ADAL" clId="{AF12FADE-7524-4D8E-9B9A-50227503198B}" dt="2023-02-11T09:11:35.409" v="3268" actId="14100"/>
          <ac:cxnSpMkLst>
            <pc:docMk/>
            <pc:sldMk cId="2828447774" sldId="258"/>
            <ac:cxnSpMk id="17" creationId="{EFEF7798-B445-4B08-487B-4234AF04711A}"/>
          </ac:cxnSpMkLst>
        </pc:cxnChg>
        <pc:cxnChg chg="add mod">
          <ac:chgData name="Martin Kadlec" userId="3205de00-6529-47fd-8c15-7815d816c2df" providerId="ADAL" clId="{AF12FADE-7524-4D8E-9B9A-50227503198B}" dt="2023-02-11T09:11:45.829" v="3270" actId="1076"/>
          <ac:cxnSpMkLst>
            <pc:docMk/>
            <pc:sldMk cId="2828447774" sldId="258"/>
            <ac:cxnSpMk id="20" creationId="{5F1E003E-3CA8-20BB-1CCA-677A15C714F3}"/>
          </ac:cxnSpMkLst>
        </pc:cxnChg>
        <pc:cxnChg chg="add mod">
          <ac:chgData name="Martin Kadlec" userId="3205de00-6529-47fd-8c15-7815d816c2df" providerId="ADAL" clId="{AF12FADE-7524-4D8E-9B9A-50227503198B}" dt="2023-02-11T09:11:50.609" v="3272" actId="1076"/>
          <ac:cxnSpMkLst>
            <pc:docMk/>
            <pc:sldMk cId="2828447774" sldId="258"/>
            <ac:cxnSpMk id="21" creationId="{8A7B6C94-EAAD-4146-8145-46A56F6CC361}"/>
          </ac:cxnSpMkLst>
        </pc:cxnChg>
        <pc:cxnChg chg="add mod">
          <ac:chgData name="Martin Kadlec" userId="3205de00-6529-47fd-8c15-7815d816c2df" providerId="ADAL" clId="{AF12FADE-7524-4D8E-9B9A-50227503198B}" dt="2023-02-11T09:11:56.065" v="3274" actId="1076"/>
          <ac:cxnSpMkLst>
            <pc:docMk/>
            <pc:sldMk cId="2828447774" sldId="258"/>
            <ac:cxnSpMk id="22" creationId="{021D2F59-8AC3-5B5B-B208-33717E49D99A}"/>
          </ac:cxnSpMkLst>
        </pc:cxnChg>
        <pc:cxnChg chg="add mod">
          <ac:chgData name="Martin Kadlec" userId="3205de00-6529-47fd-8c15-7815d816c2df" providerId="ADAL" clId="{AF12FADE-7524-4D8E-9B9A-50227503198B}" dt="2023-02-11T09:12:01.997" v="3276" actId="1076"/>
          <ac:cxnSpMkLst>
            <pc:docMk/>
            <pc:sldMk cId="2828447774" sldId="258"/>
            <ac:cxnSpMk id="23" creationId="{A87971BC-59F3-E7D9-C51F-C9A4335FCF79}"/>
          </ac:cxnSpMkLst>
        </pc:cxnChg>
        <pc:cxnChg chg="add mod">
          <ac:chgData name="Martin Kadlec" userId="3205de00-6529-47fd-8c15-7815d816c2df" providerId="ADAL" clId="{AF12FADE-7524-4D8E-9B9A-50227503198B}" dt="2023-02-11T09:12:07.553" v="3278" actId="1076"/>
          <ac:cxnSpMkLst>
            <pc:docMk/>
            <pc:sldMk cId="2828447774" sldId="258"/>
            <ac:cxnSpMk id="24" creationId="{4416D674-8866-6373-5FE4-C9E7C7FCF278}"/>
          </ac:cxnSpMkLst>
        </pc:cxnChg>
        <pc:cxnChg chg="add mod">
          <ac:chgData name="Martin Kadlec" userId="3205de00-6529-47fd-8c15-7815d816c2df" providerId="ADAL" clId="{AF12FADE-7524-4D8E-9B9A-50227503198B}" dt="2023-02-11T09:12:37.744" v="3285" actId="14100"/>
          <ac:cxnSpMkLst>
            <pc:docMk/>
            <pc:sldMk cId="2828447774" sldId="258"/>
            <ac:cxnSpMk id="25" creationId="{2C0079CA-3503-5155-2A6E-2DD6141D883D}"/>
          </ac:cxnSpMkLst>
        </pc:cxnChg>
        <pc:cxnChg chg="add mod">
          <ac:chgData name="Martin Kadlec" userId="3205de00-6529-47fd-8c15-7815d816c2df" providerId="ADAL" clId="{AF12FADE-7524-4D8E-9B9A-50227503198B}" dt="2023-02-11T09:12:29.485" v="3284" actId="1076"/>
          <ac:cxnSpMkLst>
            <pc:docMk/>
            <pc:sldMk cId="2828447774" sldId="258"/>
            <ac:cxnSpMk id="26" creationId="{807498F1-E6AB-798C-9AE4-B40AD95F39DD}"/>
          </ac:cxnSpMkLst>
        </pc:cxnChg>
        <pc:cxnChg chg="add mod">
          <ac:chgData name="Martin Kadlec" userId="3205de00-6529-47fd-8c15-7815d816c2df" providerId="ADAL" clId="{AF12FADE-7524-4D8E-9B9A-50227503198B}" dt="2023-02-11T09:12:46.421" v="3287" actId="1076"/>
          <ac:cxnSpMkLst>
            <pc:docMk/>
            <pc:sldMk cId="2828447774" sldId="258"/>
            <ac:cxnSpMk id="29" creationId="{6C7A0E99-E0E7-CD4B-DD54-528F5A34C5F4}"/>
          </ac:cxnSpMkLst>
        </pc:cxnChg>
        <pc:cxnChg chg="add mod">
          <ac:chgData name="Martin Kadlec" userId="3205de00-6529-47fd-8c15-7815d816c2df" providerId="ADAL" clId="{AF12FADE-7524-4D8E-9B9A-50227503198B}" dt="2023-02-11T09:16:37.262" v="3318" actId="13822"/>
          <ac:cxnSpMkLst>
            <pc:docMk/>
            <pc:sldMk cId="2828447774" sldId="258"/>
            <ac:cxnSpMk id="30" creationId="{DF99649E-F62F-F9AB-3209-A7CF8ABBA63C}"/>
          </ac:cxnSpMkLst>
        </pc:cxnChg>
        <pc:cxnChg chg="add mod">
          <ac:chgData name="Martin Kadlec" userId="3205de00-6529-47fd-8c15-7815d816c2df" providerId="ADAL" clId="{AF12FADE-7524-4D8E-9B9A-50227503198B}" dt="2023-02-11T09:16:37.262" v="3318" actId="13822"/>
          <ac:cxnSpMkLst>
            <pc:docMk/>
            <pc:sldMk cId="2828447774" sldId="258"/>
            <ac:cxnSpMk id="32" creationId="{21B9F707-45CB-1940-034D-3B6F5C03C997}"/>
          </ac:cxnSpMkLst>
        </pc:cxnChg>
        <pc:cxnChg chg="add mod">
          <ac:chgData name="Martin Kadlec" userId="3205de00-6529-47fd-8c15-7815d816c2df" providerId="ADAL" clId="{AF12FADE-7524-4D8E-9B9A-50227503198B}" dt="2023-02-11T09:16:37.262" v="3318" actId="13822"/>
          <ac:cxnSpMkLst>
            <pc:docMk/>
            <pc:sldMk cId="2828447774" sldId="258"/>
            <ac:cxnSpMk id="33" creationId="{30DA7F9C-0E2E-414B-B2FA-794A5AF9710E}"/>
          </ac:cxnSpMkLst>
        </pc:cxnChg>
        <pc:cxnChg chg="add mod">
          <ac:chgData name="Martin Kadlec" userId="3205de00-6529-47fd-8c15-7815d816c2df" providerId="ADAL" clId="{AF12FADE-7524-4D8E-9B9A-50227503198B}" dt="2023-02-11T09:16:37.262" v="3318" actId="13822"/>
          <ac:cxnSpMkLst>
            <pc:docMk/>
            <pc:sldMk cId="2828447774" sldId="258"/>
            <ac:cxnSpMk id="34" creationId="{2649CC67-6457-6AD3-696A-21FD882F2AFE}"/>
          </ac:cxnSpMkLst>
        </pc:cxnChg>
        <pc:cxnChg chg="add mod">
          <ac:chgData name="Martin Kadlec" userId="3205de00-6529-47fd-8c15-7815d816c2df" providerId="ADAL" clId="{AF12FADE-7524-4D8E-9B9A-50227503198B}" dt="2023-02-11T09:16:37.262" v="3318" actId="13822"/>
          <ac:cxnSpMkLst>
            <pc:docMk/>
            <pc:sldMk cId="2828447774" sldId="258"/>
            <ac:cxnSpMk id="35" creationId="{473E2BD3-82BF-2F40-5D7F-8CD3449A2419}"/>
          </ac:cxnSpMkLst>
        </pc:cxnChg>
        <pc:cxnChg chg="add mod">
          <ac:chgData name="Martin Kadlec" userId="3205de00-6529-47fd-8c15-7815d816c2df" providerId="ADAL" clId="{AF12FADE-7524-4D8E-9B9A-50227503198B}" dt="2023-02-11T09:16:37.262" v="3318" actId="13822"/>
          <ac:cxnSpMkLst>
            <pc:docMk/>
            <pc:sldMk cId="2828447774" sldId="258"/>
            <ac:cxnSpMk id="36" creationId="{46B96ACE-A3D6-4CB5-17E4-3A18F57A472F}"/>
          </ac:cxnSpMkLst>
        </pc:cxnChg>
        <pc:cxnChg chg="add mod">
          <ac:chgData name="Martin Kadlec" userId="3205de00-6529-47fd-8c15-7815d816c2df" providerId="ADAL" clId="{AF12FADE-7524-4D8E-9B9A-50227503198B}" dt="2023-02-11T09:16:37.262" v="3318" actId="13822"/>
          <ac:cxnSpMkLst>
            <pc:docMk/>
            <pc:sldMk cId="2828447774" sldId="258"/>
            <ac:cxnSpMk id="37" creationId="{5909E973-C950-2627-F1C6-5454E521AFE4}"/>
          </ac:cxnSpMkLst>
        </pc:cxnChg>
        <pc:cxnChg chg="add mod">
          <ac:chgData name="Martin Kadlec" userId="3205de00-6529-47fd-8c15-7815d816c2df" providerId="ADAL" clId="{AF12FADE-7524-4D8E-9B9A-50227503198B}" dt="2023-02-11T09:16:37.262" v="3318" actId="13822"/>
          <ac:cxnSpMkLst>
            <pc:docMk/>
            <pc:sldMk cId="2828447774" sldId="258"/>
            <ac:cxnSpMk id="38" creationId="{2250279B-4877-04FE-7415-21046E1304CC}"/>
          </ac:cxnSpMkLst>
        </pc:cxnChg>
        <pc:cxnChg chg="add mod">
          <ac:chgData name="Martin Kadlec" userId="3205de00-6529-47fd-8c15-7815d816c2df" providerId="ADAL" clId="{AF12FADE-7524-4D8E-9B9A-50227503198B}" dt="2023-02-11T09:16:37.262" v="3318" actId="13822"/>
          <ac:cxnSpMkLst>
            <pc:docMk/>
            <pc:sldMk cId="2828447774" sldId="258"/>
            <ac:cxnSpMk id="39" creationId="{EF337DBA-ACAC-220A-DD9C-9A0BB10D4730}"/>
          </ac:cxnSpMkLst>
        </pc:cxnChg>
        <pc:cxnChg chg="add mod">
          <ac:chgData name="Martin Kadlec" userId="3205de00-6529-47fd-8c15-7815d816c2df" providerId="ADAL" clId="{AF12FADE-7524-4D8E-9B9A-50227503198B}" dt="2023-02-11T09:15:50.954" v="3314" actId="13822"/>
          <ac:cxnSpMkLst>
            <pc:docMk/>
            <pc:sldMk cId="2828447774" sldId="258"/>
            <ac:cxnSpMk id="41" creationId="{0BFFA092-643C-11B0-963F-5872FDF38D9F}"/>
          </ac:cxnSpMkLst>
        </pc:cxnChg>
        <pc:cxnChg chg="add mod">
          <ac:chgData name="Martin Kadlec" userId="3205de00-6529-47fd-8c15-7815d816c2df" providerId="ADAL" clId="{AF12FADE-7524-4D8E-9B9A-50227503198B}" dt="2023-02-11T09:15:58.378" v="3315" actId="571"/>
          <ac:cxnSpMkLst>
            <pc:docMk/>
            <pc:sldMk cId="2828447774" sldId="258"/>
            <ac:cxnSpMk id="44" creationId="{E8C6B1FE-B7E8-A6CB-AEDD-2D6B34FF5F1F}"/>
          </ac:cxnSpMkLst>
        </pc:cxnChg>
        <pc:cxnChg chg="add mod">
          <ac:chgData name="Martin Kadlec" userId="3205de00-6529-47fd-8c15-7815d816c2df" providerId="ADAL" clId="{AF12FADE-7524-4D8E-9B9A-50227503198B}" dt="2023-02-11T09:15:58.378" v="3315" actId="571"/>
          <ac:cxnSpMkLst>
            <pc:docMk/>
            <pc:sldMk cId="2828447774" sldId="258"/>
            <ac:cxnSpMk id="45" creationId="{2ACFC0B4-9016-695A-B843-4063125210B7}"/>
          </ac:cxnSpMkLst>
        </pc:cxnChg>
        <pc:cxnChg chg="add mod">
          <ac:chgData name="Martin Kadlec" userId="3205de00-6529-47fd-8c15-7815d816c2df" providerId="ADAL" clId="{AF12FADE-7524-4D8E-9B9A-50227503198B}" dt="2023-02-11T09:15:58.378" v="3315" actId="571"/>
          <ac:cxnSpMkLst>
            <pc:docMk/>
            <pc:sldMk cId="2828447774" sldId="258"/>
            <ac:cxnSpMk id="46" creationId="{6B159F29-B351-AA7D-F35F-69A0AE495A1D}"/>
          </ac:cxnSpMkLst>
        </pc:cxnChg>
        <pc:cxnChg chg="add mod">
          <ac:chgData name="Martin Kadlec" userId="3205de00-6529-47fd-8c15-7815d816c2df" providerId="ADAL" clId="{AF12FADE-7524-4D8E-9B9A-50227503198B}" dt="2023-02-11T09:15:58.378" v="3315" actId="571"/>
          <ac:cxnSpMkLst>
            <pc:docMk/>
            <pc:sldMk cId="2828447774" sldId="258"/>
            <ac:cxnSpMk id="47" creationId="{DAB30D1B-C82B-C1B6-DB3D-277E9B54D613}"/>
          </ac:cxnSpMkLst>
        </pc:cxnChg>
        <pc:cxnChg chg="add mod">
          <ac:chgData name="Martin Kadlec" userId="3205de00-6529-47fd-8c15-7815d816c2df" providerId="ADAL" clId="{AF12FADE-7524-4D8E-9B9A-50227503198B}" dt="2023-02-11T09:16:18.812" v="3317" actId="13822"/>
          <ac:cxnSpMkLst>
            <pc:docMk/>
            <pc:sldMk cId="2828447774" sldId="258"/>
            <ac:cxnSpMk id="48" creationId="{B6478180-DA9E-30EA-612A-2E717717A7E1}"/>
          </ac:cxnSpMkLst>
        </pc:cxnChg>
        <pc:cxnChg chg="add mod">
          <ac:chgData name="Martin Kadlec" userId="3205de00-6529-47fd-8c15-7815d816c2df" providerId="ADAL" clId="{AF12FADE-7524-4D8E-9B9A-50227503198B}" dt="2023-02-11T09:16:18.812" v="3317" actId="13822"/>
          <ac:cxnSpMkLst>
            <pc:docMk/>
            <pc:sldMk cId="2828447774" sldId="258"/>
            <ac:cxnSpMk id="49" creationId="{AB9A0AA7-72F9-A47E-BD02-CFB8A90FBDD1}"/>
          </ac:cxnSpMkLst>
        </pc:cxnChg>
        <pc:cxnChg chg="add mod">
          <ac:chgData name="Martin Kadlec" userId="3205de00-6529-47fd-8c15-7815d816c2df" providerId="ADAL" clId="{AF12FADE-7524-4D8E-9B9A-50227503198B}" dt="2023-02-11T09:16:59.975" v="3320" actId="164"/>
          <ac:cxnSpMkLst>
            <pc:docMk/>
            <pc:sldMk cId="2828447774" sldId="258"/>
            <ac:cxnSpMk id="50" creationId="{2181DCEF-8966-DDFA-653A-0045BFA7612B}"/>
          </ac:cxnSpMkLst>
        </pc:cxnChg>
        <pc:cxnChg chg="add mod">
          <ac:chgData name="Martin Kadlec" userId="3205de00-6529-47fd-8c15-7815d816c2df" providerId="ADAL" clId="{AF12FADE-7524-4D8E-9B9A-50227503198B}" dt="2023-02-11T09:16:59.975" v="3320" actId="164"/>
          <ac:cxnSpMkLst>
            <pc:docMk/>
            <pc:sldMk cId="2828447774" sldId="258"/>
            <ac:cxnSpMk id="51" creationId="{C9A96979-04C0-D65E-1ACE-0390227512A6}"/>
          </ac:cxnSpMkLst>
        </pc:cxnChg>
        <pc:cxnChg chg="add mod">
          <ac:chgData name="Martin Kadlec" userId="3205de00-6529-47fd-8c15-7815d816c2df" providerId="ADAL" clId="{AF12FADE-7524-4D8E-9B9A-50227503198B}" dt="2023-02-11T09:16:59.975" v="3320" actId="164"/>
          <ac:cxnSpMkLst>
            <pc:docMk/>
            <pc:sldMk cId="2828447774" sldId="258"/>
            <ac:cxnSpMk id="52" creationId="{D88B5185-12CB-3C0D-AE1A-418EA4F19A43}"/>
          </ac:cxnSpMkLst>
        </pc:cxnChg>
        <pc:cxnChg chg="add mod">
          <ac:chgData name="Martin Kadlec" userId="3205de00-6529-47fd-8c15-7815d816c2df" providerId="ADAL" clId="{AF12FADE-7524-4D8E-9B9A-50227503198B}" dt="2023-02-11T09:16:18.812" v="3317" actId="13822"/>
          <ac:cxnSpMkLst>
            <pc:docMk/>
            <pc:sldMk cId="2828447774" sldId="258"/>
            <ac:cxnSpMk id="53" creationId="{DC8D730E-BDCC-DA6B-9AB5-C3DB91A1B0B4}"/>
          </ac:cxnSpMkLst>
        </pc:cxnChg>
        <pc:cxnChg chg="add mod">
          <ac:chgData name="Martin Kadlec" userId="3205de00-6529-47fd-8c15-7815d816c2df" providerId="ADAL" clId="{AF12FADE-7524-4D8E-9B9A-50227503198B}" dt="2023-02-11T09:16:18.812" v="3317" actId="13822"/>
          <ac:cxnSpMkLst>
            <pc:docMk/>
            <pc:sldMk cId="2828447774" sldId="258"/>
            <ac:cxnSpMk id="54" creationId="{97BC691E-E518-7B63-3847-F862082FE2B3}"/>
          </ac:cxnSpMkLst>
        </pc:cxnChg>
        <pc:cxnChg chg="add mod">
          <ac:chgData name="Martin Kadlec" userId="3205de00-6529-47fd-8c15-7815d816c2df" providerId="ADAL" clId="{AF12FADE-7524-4D8E-9B9A-50227503198B}" dt="2023-02-11T09:16:18.812" v="3317" actId="13822"/>
          <ac:cxnSpMkLst>
            <pc:docMk/>
            <pc:sldMk cId="2828447774" sldId="258"/>
            <ac:cxnSpMk id="55" creationId="{175C4833-1C85-24A0-F954-CF6902277F1C}"/>
          </ac:cxnSpMkLst>
        </pc:cxnChg>
        <pc:cxnChg chg="add mod">
          <ac:chgData name="Martin Kadlec" userId="3205de00-6529-47fd-8c15-7815d816c2df" providerId="ADAL" clId="{AF12FADE-7524-4D8E-9B9A-50227503198B}" dt="2023-02-11T09:16:18.812" v="3317" actId="13822"/>
          <ac:cxnSpMkLst>
            <pc:docMk/>
            <pc:sldMk cId="2828447774" sldId="258"/>
            <ac:cxnSpMk id="56" creationId="{14DE66EC-1E3C-9A83-B992-C8692675618C}"/>
          </ac:cxnSpMkLst>
        </pc:cxnChg>
        <pc:cxnChg chg="add mod">
          <ac:chgData name="Martin Kadlec" userId="3205de00-6529-47fd-8c15-7815d816c2df" providerId="ADAL" clId="{AF12FADE-7524-4D8E-9B9A-50227503198B}" dt="2023-02-11T09:16:59.975" v="3320" actId="164"/>
          <ac:cxnSpMkLst>
            <pc:docMk/>
            <pc:sldMk cId="2828447774" sldId="258"/>
            <ac:cxnSpMk id="57" creationId="{A0FF7870-574E-5109-5ACB-CAAD863E26A0}"/>
          </ac:cxnSpMkLst>
        </pc:cxnChg>
        <pc:cxnChg chg="add mod">
          <ac:chgData name="Martin Kadlec" userId="3205de00-6529-47fd-8c15-7815d816c2df" providerId="ADAL" clId="{AF12FADE-7524-4D8E-9B9A-50227503198B}" dt="2023-02-11T09:16:59.975" v="3320" actId="164"/>
          <ac:cxnSpMkLst>
            <pc:docMk/>
            <pc:sldMk cId="2828447774" sldId="258"/>
            <ac:cxnSpMk id="58" creationId="{00B9D5A9-9299-0CA3-ED0A-39A6E46E5AD2}"/>
          </ac:cxnSpMkLst>
        </pc:cxnChg>
        <pc:cxnChg chg="add mod">
          <ac:chgData name="Martin Kadlec" userId="3205de00-6529-47fd-8c15-7815d816c2df" providerId="ADAL" clId="{AF12FADE-7524-4D8E-9B9A-50227503198B}" dt="2023-02-11T09:16:59.975" v="3320" actId="164"/>
          <ac:cxnSpMkLst>
            <pc:docMk/>
            <pc:sldMk cId="2828447774" sldId="258"/>
            <ac:cxnSpMk id="59" creationId="{E287EB20-77AD-825A-2293-E87734E1EF28}"/>
          </ac:cxnSpMkLst>
        </pc:cxnChg>
        <pc:cxnChg chg="add mod">
          <ac:chgData name="Martin Kadlec" userId="3205de00-6529-47fd-8c15-7815d816c2df" providerId="ADAL" clId="{AF12FADE-7524-4D8E-9B9A-50227503198B}" dt="2023-02-11T09:16:59.975" v="3320" actId="164"/>
          <ac:cxnSpMkLst>
            <pc:docMk/>
            <pc:sldMk cId="2828447774" sldId="258"/>
            <ac:cxnSpMk id="60" creationId="{B5C6BA4B-E175-803C-B039-1CA73E6356DB}"/>
          </ac:cxnSpMkLst>
        </pc:cxnChg>
        <pc:cxnChg chg="add mod">
          <ac:chgData name="Martin Kadlec" userId="3205de00-6529-47fd-8c15-7815d816c2df" providerId="ADAL" clId="{AF12FADE-7524-4D8E-9B9A-50227503198B}" dt="2023-02-11T09:16:59.975" v="3320" actId="164"/>
          <ac:cxnSpMkLst>
            <pc:docMk/>
            <pc:sldMk cId="2828447774" sldId="258"/>
            <ac:cxnSpMk id="61" creationId="{64EFD146-2047-2FAF-82CF-18F1B7EEB2ED}"/>
          </ac:cxnSpMkLst>
        </pc:cxnChg>
        <pc:cxnChg chg="add mod">
          <ac:chgData name="Martin Kadlec" userId="3205de00-6529-47fd-8c15-7815d816c2df" providerId="ADAL" clId="{AF12FADE-7524-4D8E-9B9A-50227503198B}" dt="2023-02-11T09:16:59.975" v="3320" actId="164"/>
          <ac:cxnSpMkLst>
            <pc:docMk/>
            <pc:sldMk cId="2828447774" sldId="258"/>
            <ac:cxnSpMk id="62" creationId="{E91C4737-C8F9-BB96-0CA4-3DC1EA1AC2EF}"/>
          </ac:cxnSpMkLst>
        </pc:cxnChg>
        <pc:cxnChg chg="add mod">
          <ac:chgData name="Martin Kadlec" userId="3205de00-6529-47fd-8c15-7815d816c2df" providerId="ADAL" clId="{AF12FADE-7524-4D8E-9B9A-50227503198B}" dt="2023-02-11T09:16:59.975" v="3320" actId="164"/>
          <ac:cxnSpMkLst>
            <pc:docMk/>
            <pc:sldMk cId="2828447774" sldId="258"/>
            <ac:cxnSpMk id="63" creationId="{83E9FFEA-3319-2705-67BD-F514B97F589F}"/>
          </ac:cxnSpMkLst>
        </pc:cxnChg>
        <pc:cxnChg chg="add mod">
          <ac:chgData name="Martin Kadlec" userId="3205de00-6529-47fd-8c15-7815d816c2df" providerId="ADAL" clId="{AF12FADE-7524-4D8E-9B9A-50227503198B}" dt="2023-02-11T09:16:59.975" v="3320" actId="164"/>
          <ac:cxnSpMkLst>
            <pc:docMk/>
            <pc:sldMk cId="2828447774" sldId="258"/>
            <ac:cxnSpMk id="2048" creationId="{3B58DD6F-783C-330C-5790-F989412A17EC}"/>
          </ac:cxnSpMkLst>
        </pc:cxnChg>
        <pc:cxnChg chg="add mod">
          <ac:chgData name="Martin Kadlec" userId="3205de00-6529-47fd-8c15-7815d816c2df" providerId="ADAL" clId="{AF12FADE-7524-4D8E-9B9A-50227503198B}" dt="2023-02-11T09:16:59.975" v="3320" actId="164"/>
          <ac:cxnSpMkLst>
            <pc:docMk/>
            <pc:sldMk cId="2828447774" sldId="258"/>
            <ac:cxnSpMk id="2049" creationId="{B9587618-C88F-9AC6-1C32-3D13082088B0}"/>
          </ac:cxnSpMkLst>
        </pc:cxnChg>
        <pc:cxnChg chg="add mod">
          <ac:chgData name="Martin Kadlec" userId="3205de00-6529-47fd-8c15-7815d816c2df" providerId="ADAL" clId="{AF12FADE-7524-4D8E-9B9A-50227503198B}" dt="2023-02-11T09:16:59.975" v="3320" actId="164"/>
          <ac:cxnSpMkLst>
            <pc:docMk/>
            <pc:sldMk cId="2828447774" sldId="258"/>
            <ac:cxnSpMk id="2051" creationId="{78559DB4-48C8-8606-4899-D6AC8948A422}"/>
          </ac:cxnSpMkLst>
        </pc:cxnChg>
        <pc:cxnChg chg="add mod">
          <ac:chgData name="Martin Kadlec" userId="3205de00-6529-47fd-8c15-7815d816c2df" providerId="ADAL" clId="{AF12FADE-7524-4D8E-9B9A-50227503198B}" dt="2023-02-11T09:16:59.975" v="3320" actId="164"/>
          <ac:cxnSpMkLst>
            <pc:docMk/>
            <pc:sldMk cId="2828447774" sldId="258"/>
            <ac:cxnSpMk id="2052" creationId="{3843E550-333C-55DD-5511-87CAD3E8806D}"/>
          </ac:cxnSpMkLst>
        </pc:cxnChg>
        <pc:cxnChg chg="add mod">
          <ac:chgData name="Martin Kadlec" userId="3205de00-6529-47fd-8c15-7815d816c2df" providerId="ADAL" clId="{AF12FADE-7524-4D8E-9B9A-50227503198B}" dt="2023-02-11T09:16:59.975" v="3320" actId="164"/>
          <ac:cxnSpMkLst>
            <pc:docMk/>
            <pc:sldMk cId="2828447774" sldId="258"/>
            <ac:cxnSpMk id="2053" creationId="{96982E94-B108-4379-D0F8-4F21279C9E65}"/>
          </ac:cxnSpMkLst>
        </pc:cxnChg>
        <pc:cxnChg chg="add mod">
          <ac:chgData name="Martin Kadlec" userId="3205de00-6529-47fd-8c15-7815d816c2df" providerId="ADAL" clId="{AF12FADE-7524-4D8E-9B9A-50227503198B}" dt="2023-02-11T09:16:59.975" v="3320" actId="164"/>
          <ac:cxnSpMkLst>
            <pc:docMk/>
            <pc:sldMk cId="2828447774" sldId="258"/>
            <ac:cxnSpMk id="2054" creationId="{DEB46012-784D-B79E-1C89-4DBA4FE71FA1}"/>
          </ac:cxnSpMkLst>
        </pc:cxnChg>
        <pc:cxnChg chg="add mod">
          <ac:chgData name="Martin Kadlec" userId="3205de00-6529-47fd-8c15-7815d816c2df" providerId="ADAL" clId="{AF12FADE-7524-4D8E-9B9A-50227503198B}" dt="2023-02-11T09:16:59.975" v="3320" actId="164"/>
          <ac:cxnSpMkLst>
            <pc:docMk/>
            <pc:sldMk cId="2828447774" sldId="258"/>
            <ac:cxnSpMk id="2055" creationId="{C46CDE02-123A-78F2-24DF-A5141810E023}"/>
          </ac:cxnSpMkLst>
        </pc:cxnChg>
        <pc:cxnChg chg="add mod">
          <ac:chgData name="Martin Kadlec" userId="3205de00-6529-47fd-8c15-7815d816c2df" providerId="ADAL" clId="{AF12FADE-7524-4D8E-9B9A-50227503198B}" dt="2023-02-11T09:16:59.975" v="3320" actId="164"/>
          <ac:cxnSpMkLst>
            <pc:docMk/>
            <pc:sldMk cId="2828447774" sldId="258"/>
            <ac:cxnSpMk id="2056" creationId="{D4588055-85F9-CCC5-6FC7-0DE782CE3614}"/>
          </ac:cxnSpMkLst>
        </pc:cxnChg>
        <pc:cxnChg chg="add mod">
          <ac:chgData name="Martin Kadlec" userId="3205de00-6529-47fd-8c15-7815d816c2df" providerId="ADAL" clId="{AF12FADE-7524-4D8E-9B9A-50227503198B}" dt="2023-02-11T09:16:59.975" v="3320" actId="164"/>
          <ac:cxnSpMkLst>
            <pc:docMk/>
            <pc:sldMk cId="2828447774" sldId="258"/>
            <ac:cxnSpMk id="2057" creationId="{A9639426-1C0B-1C1D-A99D-8EC657393D47}"/>
          </ac:cxnSpMkLst>
        </pc:cxnChg>
        <pc:cxnChg chg="add mod">
          <ac:chgData name="Martin Kadlec" userId="3205de00-6529-47fd-8c15-7815d816c2df" providerId="ADAL" clId="{AF12FADE-7524-4D8E-9B9A-50227503198B}" dt="2023-02-11T09:16:59.975" v="3320" actId="164"/>
          <ac:cxnSpMkLst>
            <pc:docMk/>
            <pc:sldMk cId="2828447774" sldId="258"/>
            <ac:cxnSpMk id="2058" creationId="{DAB2287B-82C6-159C-7CD4-1C83222A3646}"/>
          </ac:cxnSpMkLst>
        </pc:cxnChg>
        <pc:cxnChg chg="mod">
          <ac:chgData name="Martin Kadlec" userId="3205de00-6529-47fd-8c15-7815d816c2df" providerId="ADAL" clId="{AF12FADE-7524-4D8E-9B9A-50227503198B}" dt="2023-02-11T09:17:06.099" v="3321"/>
          <ac:cxnSpMkLst>
            <pc:docMk/>
            <pc:sldMk cId="2828447774" sldId="258"/>
            <ac:cxnSpMk id="2061" creationId="{04DFC0D3-E4A1-336B-B216-270807D307E2}"/>
          </ac:cxnSpMkLst>
        </pc:cxnChg>
        <pc:cxnChg chg="mod">
          <ac:chgData name="Martin Kadlec" userId="3205de00-6529-47fd-8c15-7815d816c2df" providerId="ADAL" clId="{AF12FADE-7524-4D8E-9B9A-50227503198B}" dt="2023-02-11T09:17:06.099" v="3321"/>
          <ac:cxnSpMkLst>
            <pc:docMk/>
            <pc:sldMk cId="2828447774" sldId="258"/>
            <ac:cxnSpMk id="2062" creationId="{25CF6491-3E02-C3A4-301B-E394E9BA90E4}"/>
          </ac:cxnSpMkLst>
        </pc:cxnChg>
        <pc:cxnChg chg="mod">
          <ac:chgData name="Martin Kadlec" userId="3205de00-6529-47fd-8c15-7815d816c2df" providerId="ADAL" clId="{AF12FADE-7524-4D8E-9B9A-50227503198B}" dt="2023-02-11T09:17:06.099" v="3321"/>
          <ac:cxnSpMkLst>
            <pc:docMk/>
            <pc:sldMk cId="2828447774" sldId="258"/>
            <ac:cxnSpMk id="2063" creationId="{748B4783-125B-61FD-A122-628082E41ECA}"/>
          </ac:cxnSpMkLst>
        </pc:cxnChg>
        <pc:cxnChg chg="mod">
          <ac:chgData name="Martin Kadlec" userId="3205de00-6529-47fd-8c15-7815d816c2df" providerId="ADAL" clId="{AF12FADE-7524-4D8E-9B9A-50227503198B}" dt="2023-02-11T09:17:06.099" v="3321"/>
          <ac:cxnSpMkLst>
            <pc:docMk/>
            <pc:sldMk cId="2828447774" sldId="258"/>
            <ac:cxnSpMk id="2064" creationId="{6898D204-3769-3324-90A1-7A722A42D60D}"/>
          </ac:cxnSpMkLst>
        </pc:cxnChg>
        <pc:cxnChg chg="mod">
          <ac:chgData name="Martin Kadlec" userId="3205de00-6529-47fd-8c15-7815d816c2df" providerId="ADAL" clId="{AF12FADE-7524-4D8E-9B9A-50227503198B}" dt="2023-02-11T09:17:06.099" v="3321"/>
          <ac:cxnSpMkLst>
            <pc:docMk/>
            <pc:sldMk cId="2828447774" sldId="258"/>
            <ac:cxnSpMk id="2065" creationId="{FF97563C-6D50-1151-ADC0-1D883AE7D6B2}"/>
          </ac:cxnSpMkLst>
        </pc:cxnChg>
        <pc:cxnChg chg="mod">
          <ac:chgData name="Martin Kadlec" userId="3205de00-6529-47fd-8c15-7815d816c2df" providerId="ADAL" clId="{AF12FADE-7524-4D8E-9B9A-50227503198B}" dt="2023-02-11T09:17:06.099" v="3321"/>
          <ac:cxnSpMkLst>
            <pc:docMk/>
            <pc:sldMk cId="2828447774" sldId="258"/>
            <ac:cxnSpMk id="2066" creationId="{1754482D-134A-8182-85B9-9B4B3057CE98}"/>
          </ac:cxnSpMkLst>
        </pc:cxnChg>
        <pc:cxnChg chg="mod">
          <ac:chgData name="Martin Kadlec" userId="3205de00-6529-47fd-8c15-7815d816c2df" providerId="ADAL" clId="{AF12FADE-7524-4D8E-9B9A-50227503198B}" dt="2023-02-11T09:17:06.099" v="3321"/>
          <ac:cxnSpMkLst>
            <pc:docMk/>
            <pc:sldMk cId="2828447774" sldId="258"/>
            <ac:cxnSpMk id="2067" creationId="{32E2784C-9C5B-7FCC-E01A-60BC252FDE4B}"/>
          </ac:cxnSpMkLst>
        </pc:cxnChg>
        <pc:cxnChg chg="mod">
          <ac:chgData name="Martin Kadlec" userId="3205de00-6529-47fd-8c15-7815d816c2df" providerId="ADAL" clId="{AF12FADE-7524-4D8E-9B9A-50227503198B}" dt="2023-02-11T09:17:06.099" v="3321"/>
          <ac:cxnSpMkLst>
            <pc:docMk/>
            <pc:sldMk cId="2828447774" sldId="258"/>
            <ac:cxnSpMk id="2068" creationId="{1C13C68D-F1A7-C966-94A9-DDB1B8DCFAD4}"/>
          </ac:cxnSpMkLst>
        </pc:cxnChg>
        <pc:cxnChg chg="mod">
          <ac:chgData name="Martin Kadlec" userId="3205de00-6529-47fd-8c15-7815d816c2df" providerId="ADAL" clId="{AF12FADE-7524-4D8E-9B9A-50227503198B}" dt="2023-02-11T09:17:06.099" v="3321"/>
          <ac:cxnSpMkLst>
            <pc:docMk/>
            <pc:sldMk cId="2828447774" sldId="258"/>
            <ac:cxnSpMk id="2069" creationId="{65F389F8-1DC1-3EE0-238D-C1BB739F9842}"/>
          </ac:cxnSpMkLst>
        </pc:cxnChg>
        <pc:cxnChg chg="mod">
          <ac:chgData name="Martin Kadlec" userId="3205de00-6529-47fd-8c15-7815d816c2df" providerId="ADAL" clId="{AF12FADE-7524-4D8E-9B9A-50227503198B}" dt="2023-02-11T09:17:06.099" v="3321"/>
          <ac:cxnSpMkLst>
            <pc:docMk/>
            <pc:sldMk cId="2828447774" sldId="258"/>
            <ac:cxnSpMk id="2070" creationId="{C50F6257-6720-4907-907C-988800F8CB2B}"/>
          </ac:cxnSpMkLst>
        </pc:cxnChg>
        <pc:cxnChg chg="mod">
          <ac:chgData name="Martin Kadlec" userId="3205de00-6529-47fd-8c15-7815d816c2df" providerId="ADAL" clId="{AF12FADE-7524-4D8E-9B9A-50227503198B}" dt="2023-02-11T09:17:06.099" v="3321"/>
          <ac:cxnSpMkLst>
            <pc:docMk/>
            <pc:sldMk cId="2828447774" sldId="258"/>
            <ac:cxnSpMk id="2071" creationId="{480C7545-BEC5-9955-9408-613A03478EEC}"/>
          </ac:cxnSpMkLst>
        </pc:cxnChg>
        <pc:cxnChg chg="mod">
          <ac:chgData name="Martin Kadlec" userId="3205de00-6529-47fd-8c15-7815d816c2df" providerId="ADAL" clId="{AF12FADE-7524-4D8E-9B9A-50227503198B}" dt="2023-02-11T09:17:06.099" v="3321"/>
          <ac:cxnSpMkLst>
            <pc:docMk/>
            <pc:sldMk cId="2828447774" sldId="258"/>
            <ac:cxnSpMk id="2072" creationId="{F5742D90-0002-A79E-B8D8-CA2863D157D7}"/>
          </ac:cxnSpMkLst>
        </pc:cxnChg>
        <pc:cxnChg chg="mod">
          <ac:chgData name="Martin Kadlec" userId="3205de00-6529-47fd-8c15-7815d816c2df" providerId="ADAL" clId="{AF12FADE-7524-4D8E-9B9A-50227503198B}" dt="2023-02-11T09:17:06.099" v="3321"/>
          <ac:cxnSpMkLst>
            <pc:docMk/>
            <pc:sldMk cId="2828447774" sldId="258"/>
            <ac:cxnSpMk id="2073" creationId="{14CEA12B-A7BA-F1D9-B1BB-53B81FFD35B0}"/>
          </ac:cxnSpMkLst>
        </pc:cxnChg>
        <pc:cxnChg chg="mod">
          <ac:chgData name="Martin Kadlec" userId="3205de00-6529-47fd-8c15-7815d816c2df" providerId="ADAL" clId="{AF12FADE-7524-4D8E-9B9A-50227503198B}" dt="2023-02-11T09:17:06.099" v="3321"/>
          <ac:cxnSpMkLst>
            <pc:docMk/>
            <pc:sldMk cId="2828447774" sldId="258"/>
            <ac:cxnSpMk id="2074" creationId="{90ECA98A-8223-D4E7-BDDA-F49A1E049D79}"/>
          </ac:cxnSpMkLst>
        </pc:cxnChg>
        <pc:cxnChg chg="mod">
          <ac:chgData name="Martin Kadlec" userId="3205de00-6529-47fd-8c15-7815d816c2df" providerId="ADAL" clId="{AF12FADE-7524-4D8E-9B9A-50227503198B}" dt="2023-02-11T09:17:06.099" v="3321"/>
          <ac:cxnSpMkLst>
            <pc:docMk/>
            <pc:sldMk cId="2828447774" sldId="258"/>
            <ac:cxnSpMk id="2075" creationId="{BCC2382E-8094-13F9-4B47-3FB4DA3DE92B}"/>
          </ac:cxnSpMkLst>
        </pc:cxnChg>
        <pc:cxnChg chg="mod">
          <ac:chgData name="Martin Kadlec" userId="3205de00-6529-47fd-8c15-7815d816c2df" providerId="ADAL" clId="{AF12FADE-7524-4D8E-9B9A-50227503198B}" dt="2023-02-11T09:17:06.099" v="3321"/>
          <ac:cxnSpMkLst>
            <pc:docMk/>
            <pc:sldMk cId="2828447774" sldId="258"/>
            <ac:cxnSpMk id="2076" creationId="{4422E544-761F-CA2E-2E21-239A657BBF34}"/>
          </ac:cxnSpMkLst>
        </pc:cxnChg>
        <pc:cxnChg chg="mod">
          <ac:chgData name="Martin Kadlec" userId="3205de00-6529-47fd-8c15-7815d816c2df" providerId="ADAL" clId="{AF12FADE-7524-4D8E-9B9A-50227503198B}" dt="2023-02-11T09:17:06.099" v="3321"/>
          <ac:cxnSpMkLst>
            <pc:docMk/>
            <pc:sldMk cId="2828447774" sldId="258"/>
            <ac:cxnSpMk id="2077" creationId="{181B178B-7951-437F-1197-82D504B21DF3}"/>
          </ac:cxnSpMkLst>
        </pc:cxnChg>
        <pc:cxnChg chg="mod">
          <ac:chgData name="Martin Kadlec" userId="3205de00-6529-47fd-8c15-7815d816c2df" providerId="ADAL" clId="{AF12FADE-7524-4D8E-9B9A-50227503198B}" dt="2023-02-11T09:17:06.099" v="3321"/>
          <ac:cxnSpMkLst>
            <pc:docMk/>
            <pc:sldMk cId="2828447774" sldId="258"/>
            <ac:cxnSpMk id="2078" creationId="{4DC997F7-EC44-44AA-1BBD-672583F97472}"/>
          </ac:cxnSpMkLst>
        </pc:cxnChg>
        <pc:cxnChg chg="mod">
          <ac:chgData name="Martin Kadlec" userId="3205de00-6529-47fd-8c15-7815d816c2df" providerId="ADAL" clId="{AF12FADE-7524-4D8E-9B9A-50227503198B}" dt="2023-02-11T09:17:06.099" v="3321"/>
          <ac:cxnSpMkLst>
            <pc:docMk/>
            <pc:sldMk cId="2828447774" sldId="258"/>
            <ac:cxnSpMk id="2079" creationId="{5F5953FA-27F0-F431-07FF-18D401690225}"/>
          </ac:cxnSpMkLst>
        </pc:cxnChg>
        <pc:cxnChg chg="mod">
          <ac:chgData name="Martin Kadlec" userId="3205de00-6529-47fd-8c15-7815d816c2df" providerId="ADAL" clId="{AF12FADE-7524-4D8E-9B9A-50227503198B}" dt="2023-02-11T09:17:06.099" v="3321"/>
          <ac:cxnSpMkLst>
            <pc:docMk/>
            <pc:sldMk cId="2828447774" sldId="258"/>
            <ac:cxnSpMk id="2080" creationId="{CE805FF5-4290-9B69-6EE2-3FAFE4A41B5E}"/>
          </ac:cxnSpMkLst>
        </pc:cxnChg>
        <pc:cxnChg chg="mod">
          <ac:chgData name="Martin Kadlec" userId="3205de00-6529-47fd-8c15-7815d816c2df" providerId="ADAL" clId="{AF12FADE-7524-4D8E-9B9A-50227503198B}" dt="2023-02-11T09:17:06.099" v="3321"/>
          <ac:cxnSpMkLst>
            <pc:docMk/>
            <pc:sldMk cId="2828447774" sldId="258"/>
            <ac:cxnSpMk id="2081" creationId="{1130EBEC-DE4A-4E69-AEA2-6641DADB0DB0}"/>
          </ac:cxnSpMkLst>
        </pc:cxnChg>
      </pc:sldChg>
      <pc:sldChg chg="del">
        <pc:chgData name="Martin Kadlec" userId="3205de00-6529-47fd-8c15-7815d816c2df" providerId="ADAL" clId="{AF12FADE-7524-4D8E-9B9A-50227503198B}" dt="2023-02-11T07:31:18.447" v="1987" actId="47"/>
        <pc:sldMkLst>
          <pc:docMk/>
          <pc:sldMk cId="1529608742" sldId="259"/>
        </pc:sldMkLst>
      </pc:sldChg>
      <pc:sldChg chg="del">
        <pc:chgData name="Martin Kadlec" userId="3205de00-6529-47fd-8c15-7815d816c2df" providerId="ADAL" clId="{AF12FADE-7524-4D8E-9B9A-50227503198B}" dt="2023-02-11T07:48:15.001" v="3145" actId="47"/>
        <pc:sldMkLst>
          <pc:docMk/>
          <pc:sldMk cId="2023822110" sldId="260"/>
        </pc:sldMkLst>
      </pc:sldChg>
      <pc:sldChg chg="del">
        <pc:chgData name="Martin Kadlec" userId="3205de00-6529-47fd-8c15-7815d816c2df" providerId="ADAL" clId="{AF12FADE-7524-4D8E-9B9A-50227503198B}" dt="2023-02-11T07:31:24.357" v="1988" actId="47"/>
        <pc:sldMkLst>
          <pc:docMk/>
          <pc:sldMk cId="2784125962" sldId="261"/>
        </pc:sldMkLst>
      </pc:sldChg>
      <pc:sldChg chg="del">
        <pc:chgData name="Martin Kadlec" userId="3205de00-6529-47fd-8c15-7815d816c2df" providerId="ADAL" clId="{AF12FADE-7524-4D8E-9B9A-50227503198B}" dt="2023-02-11T07:31:28.393" v="1991" actId="47"/>
        <pc:sldMkLst>
          <pc:docMk/>
          <pc:sldMk cId="2974031285" sldId="263"/>
        </pc:sldMkLst>
      </pc:sldChg>
      <pc:sldChg chg="addSp delSp modSp mod">
        <pc:chgData name="Martin Kadlec" userId="3205de00-6529-47fd-8c15-7815d816c2df" providerId="ADAL" clId="{AF12FADE-7524-4D8E-9B9A-50227503198B}" dt="2023-02-12T07:59:42.068" v="5719" actId="20577"/>
        <pc:sldMkLst>
          <pc:docMk/>
          <pc:sldMk cId="2372550586" sldId="264"/>
        </pc:sldMkLst>
        <pc:spChg chg="add mod">
          <ac:chgData name="Martin Kadlec" userId="3205de00-6529-47fd-8c15-7815d816c2df" providerId="ADAL" clId="{AF12FADE-7524-4D8E-9B9A-50227503198B}" dt="2023-02-11T07:32:03.513" v="1997"/>
          <ac:spMkLst>
            <pc:docMk/>
            <pc:sldMk cId="2372550586" sldId="264"/>
            <ac:spMk id="2" creationId="{A6D432FE-CF1E-A673-4F89-7BDC5A43629B}"/>
          </ac:spMkLst>
        </pc:spChg>
        <pc:spChg chg="mod">
          <ac:chgData name="Martin Kadlec" userId="3205de00-6529-47fd-8c15-7815d816c2df" providerId="ADAL" clId="{AF12FADE-7524-4D8E-9B9A-50227503198B}" dt="2023-02-11T10:20:41.326" v="3645" actId="1036"/>
          <ac:spMkLst>
            <pc:docMk/>
            <pc:sldMk cId="2372550586" sldId="264"/>
            <ac:spMk id="4" creationId="{5287166F-CA9A-336F-966A-3ACF8F5878F5}"/>
          </ac:spMkLst>
        </pc:spChg>
        <pc:spChg chg="del">
          <ac:chgData name="Martin Kadlec" userId="3205de00-6529-47fd-8c15-7815d816c2df" providerId="ADAL" clId="{AF12FADE-7524-4D8E-9B9A-50227503198B}" dt="2023-02-11T07:32:03.205" v="1996" actId="478"/>
          <ac:spMkLst>
            <pc:docMk/>
            <pc:sldMk cId="2372550586" sldId="264"/>
            <ac:spMk id="5" creationId="{6CCA9D6F-F5CF-4B83-3231-3AB63D79323E}"/>
          </ac:spMkLst>
        </pc:spChg>
        <pc:spChg chg="mod">
          <ac:chgData name="Martin Kadlec" userId="3205de00-6529-47fd-8c15-7815d816c2df" providerId="ADAL" clId="{AF12FADE-7524-4D8E-9B9A-50227503198B}" dt="2023-02-12T07:59:42.068" v="5719" actId="20577"/>
          <ac:spMkLst>
            <pc:docMk/>
            <pc:sldMk cId="2372550586" sldId="264"/>
            <ac:spMk id="8" creationId="{CDA6B64C-B8E8-424A-6B07-F91EC1FFDD25}"/>
          </ac:spMkLst>
        </pc:spChg>
        <pc:spChg chg="mod">
          <ac:chgData name="Martin Kadlec" userId="3205de00-6529-47fd-8c15-7815d816c2df" providerId="ADAL" clId="{AF12FADE-7524-4D8E-9B9A-50227503198B}" dt="2023-02-11T07:32:18.937" v="2039" actId="20577"/>
          <ac:spMkLst>
            <pc:docMk/>
            <pc:sldMk cId="2372550586" sldId="264"/>
            <ac:spMk id="12" creationId="{E7B17FAF-947A-4F5E-95D5-00C38437D07E}"/>
          </ac:spMkLst>
        </pc:spChg>
        <pc:picChg chg="del">
          <ac:chgData name="Martin Kadlec" userId="3205de00-6529-47fd-8c15-7815d816c2df" providerId="ADAL" clId="{AF12FADE-7524-4D8E-9B9A-50227503198B}" dt="2023-02-11T10:20:33.024" v="3641" actId="478"/>
          <ac:picMkLst>
            <pc:docMk/>
            <pc:sldMk cId="2372550586" sldId="264"/>
            <ac:picMk id="2050" creationId="{00000000-0000-0000-0000-000000000000}"/>
          </ac:picMkLst>
        </pc:picChg>
      </pc:sldChg>
      <pc:sldChg chg="del">
        <pc:chgData name="Martin Kadlec" userId="3205de00-6529-47fd-8c15-7815d816c2df" providerId="ADAL" clId="{AF12FADE-7524-4D8E-9B9A-50227503198B}" dt="2023-02-11T07:31:25.858" v="1989" actId="47"/>
        <pc:sldMkLst>
          <pc:docMk/>
          <pc:sldMk cId="246482829" sldId="265"/>
        </pc:sldMkLst>
      </pc:sldChg>
      <pc:sldChg chg="del">
        <pc:chgData name="Martin Kadlec" userId="3205de00-6529-47fd-8c15-7815d816c2df" providerId="ADAL" clId="{AF12FADE-7524-4D8E-9B9A-50227503198B}" dt="2023-02-11T07:31:27.170" v="1990" actId="47"/>
        <pc:sldMkLst>
          <pc:docMk/>
          <pc:sldMk cId="1958621923" sldId="267"/>
        </pc:sldMkLst>
      </pc:sldChg>
      <pc:sldChg chg="del">
        <pc:chgData name="Martin Kadlec" userId="3205de00-6529-47fd-8c15-7815d816c2df" providerId="ADAL" clId="{AF12FADE-7524-4D8E-9B9A-50227503198B}" dt="2023-02-11T10:02:26.906" v="3380" actId="47"/>
        <pc:sldMkLst>
          <pc:docMk/>
          <pc:sldMk cId="3089320229" sldId="268"/>
        </pc:sldMkLst>
      </pc:sldChg>
      <pc:sldChg chg="del">
        <pc:chgData name="Martin Kadlec" userId="3205de00-6529-47fd-8c15-7815d816c2df" providerId="ADAL" clId="{AF12FADE-7524-4D8E-9B9A-50227503198B}" dt="2023-02-11T10:02:27.699" v="3381" actId="47"/>
        <pc:sldMkLst>
          <pc:docMk/>
          <pc:sldMk cId="3148704306" sldId="269"/>
        </pc:sldMkLst>
      </pc:sldChg>
      <pc:sldChg chg="del">
        <pc:chgData name="Martin Kadlec" userId="3205de00-6529-47fd-8c15-7815d816c2df" providerId="ADAL" clId="{AF12FADE-7524-4D8E-9B9A-50227503198B}" dt="2023-02-11T10:02:28.441" v="3382" actId="47"/>
        <pc:sldMkLst>
          <pc:docMk/>
          <pc:sldMk cId="1128933081" sldId="270"/>
        </pc:sldMkLst>
      </pc:sldChg>
      <pc:sldChg chg="del">
        <pc:chgData name="Martin Kadlec" userId="3205de00-6529-47fd-8c15-7815d816c2df" providerId="ADAL" clId="{AF12FADE-7524-4D8E-9B9A-50227503198B}" dt="2023-02-11T10:02:30.060" v="3384" actId="47"/>
        <pc:sldMkLst>
          <pc:docMk/>
          <pc:sldMk cId="436905214" sldId="271"/>
        </pc:sldMkLst>
      </pc:sldChg>
      <pc:sldChg chg="del">
        <pc:chgData name="Martin Kadlec" userId="3205de00-6529-47fd-8c15-7815d816c2df" providerId="ADAL" clId="{AF12FADE-7524-4D8E-9B9A-50227503198B}" dt="2023-02-11T10:02:30.792" v="3385" actId="47"/>
        <pc:sldMkLst>
          <pc:docMk/>
          <pc:sldMk cId="3311879751" sldId="272"/>
        </pc:sldMkLst>
      </pc:sldChg>
      <pc:sldChg chg="del">
        <pc:chgData name="Martin Kadlec" userId="3205de00-6529-47fd-8c15-7815d816c2df" providerId="ADAL" clId="{AF12FADE-7524-4D8E-9B9A-50227503198B}" dt="2023-02-11T10:02:31.460" v="3386" actId="47"/>
        <pc:sldMkLst>
          <pc:docMk/>
          <pc:sldMk cId="4064628161" sldId="273"/>
        </pc:sldMkLst>
      </pc:sldChg>
      <pc:sldChg chg="del">
        <pc:chgData name="Martin Kadlec" userId="3205de00-6529-47fd-8c15-7815d816c2df" providerId="ADAL" clId="{AF12FADE-7524-4D8E-9B9A-50227503198B}" dt="2023-02-11T10:02:26.067" v="3379" actId="47"/>
        <pc:sldMkLst>
          <pc:docMk/>
          <pc:sldMk cId="2300556463" sldId="274"/>
        </pc:sldMkLst>
      </pc:sldChg>
      <pc:sldChg chg="del">
        <pc:chgData name="Martin Kadlec" userId="3205de00-6529-47fd-8c15-7815d816c2df" providerId="ADAL" clId="{AF12FADE-7524-4D8E-9B9A-50227503198B}" dt="2023-02-11T10:02:29.187" v="3383" actId="47"/>
        <pc:sldMkLst>
          <pc:docMk/>
          <pc:sldMk cId="2428596552" sldId="275"/>
        </pc:sldMkLst>
      </pc:sldChg>
      <pc:sldChg chg="addSp modSp mod">
        <pc:chgData name="Martin Kadlec" userId="3205de00-6529-47fd-8c15-7815d816c2df" providerId="ADAL" clId="{AF12FADE-7524-4D8E-9B9A-50227503198B}" dt="2023-02-13T08:44:51.805" v="5810" actId="20577"/>
        <pc:sldMkLst>
          <pc:docMk/>
          <pc:sldMk cId="324711913" sldId="276"/>
        </pc:sldMkLst>
        <pc:spChg chg="add mod">
          <ac:chgData name="Martin Kadlec" userId="3205de00-6529-47fd-8c15-7815d816c2df" providerId="ADAL" clId="{AF12FADE-7524-4D8E-9B9A-50227503198B}" dt="2023-02-13T08:43:28.258" v="5736" actId="1076"/>
          <ac:spMkLst>
            <pc:docMk/>
            <pc:sldMk cId="324711913" sldId="276"/>
            <ac:spMk id="2" creationId="{10B9EAD5-EA23-E7AF-929D-9BEEA1864C37}"/>
          </ac:spMkLst>
        </pc:spChg>
        <pc:spChg chg="add mod">
          <ac:chgData name="Martin Kadlec" userId="3205de00-6529-47fd-8c15-7815d816c2df" providerId="ADAL" clId="{AF12FADE-7524-4D8E-9B9A-50227503198B}" dt="2023-02-13T08:43:42.389" v="5762" actId="1076"/>
          <ac:spMkLst>
            <pc:docMk/>
            <pc:sldMk cId="324711913" sldId="276"/>
            <ac:spMk id="3" creationId="{9ED79CAC-730B-0836-441C-7105FCDB611B}"/>
          </ac:spMkLst>
        </pc:spChg>
        <pc:spChg chg="add mod">
          <ac:chgData name="Martin Kadlec" userId="3205de00-6529-47fd-8c15-7815d816c2df" providerId="ADAL" clId="{AF12FADE-7524-4D8E-9B9A-50227503198B}" dt="2023-02-13T08:44:05.541" v="5781" actId="1076"/>
          <ac:spMkLst>
            <pc:docMk/>
            <pc:sldMk cId="324711913" sldId="276"/>
            <ac:spMk id="4" creationId="{1755F106-DAFD-053C-FBA5-45F5CE987C0C}"/>
          </ac:spMkLst>
        </pc:spChg>
        <pc:spChg chg="add mod">
          <ac:chgData name="Martin Kadlec" userId="3205de00-6529-47fd-8c15-7815d816c2df" providerId="ADAL" clId="{AF12FADE-7524-4D8E-9B9A-50227503198B}" dt="2023-02-13T08:44:26.962" v="5809" actId="1076"/>
          <ac:spMkLst>
            <pc:docMk/>
            <pc:sldMk cId="324711913" sldId="276"/>
            <ac:spMk id="5" creationId="{7E7A5839-64E6-74B6-068F-2947ABBBFC51}"/>
          </ac:spMkLst>
        </pc:spChg>
        <pc:spChg chg="del">
          <ac:chgData name="Martin Kadlec" userId="3205de00-6529-47fd-8c15-7815d816c2df" providerId="ADAL" clId="{AF12FADE-7524-4D8E-9B9A-50227503198B}" dt="2023-02-10T20:30:13.535" v="928" actId="478"/>
          <ac:spMkLst>
            <pc:docMk/>
            <pc:sldMk cId="324711913" sldId="276"/>
            <ac:spMk id="7" creationId="{C814B04B-B5DE-0458-FC69-89DC3E424E4A}"/>
          </ac:spMkLst>
        </pc:spChg>
        <pc:spChg chg="mod">
          <ac:chgData name="Martin Kadlec" userId="3205de00-6529-47fd-8c15-7815d816c2df" providerId="ADAL" clId="{AF12FADE-7524-4D8E-9B9A-50227503198B}" dt="2023-02-13T08:44:51.805" v="5810" actId="20577"/>
          <ac:spMkLst>
            <pc:docMk/>
            <pc:sldMk cId="324711913" sldId="276"/>
            <ac:spMk id="8" creationId="{CDA6B64C-B8E8-424A-6B07-F91EC1FFDD25}"/>
          </ac:spMkLst>
        </pc:spChg>
        <pc:picChg chg="del">
          <ac:chgData name="Martin Kadlec" userId="3205de00-6529-47fd-8c15-7815d816c2df" providerId="ADAL" clId="{AF12FADE-7524-4D8E-9B9A-50227503198B}" dt="2023-02-10T20:30:09.809" v="926" actId="478"/>
          <ac:picMkLst>
            <pc:docMk/>
            <pc:sldMk cId="324711913" sldId="276"/>
            <ac:picMk id="3" creationId="{D77229B9-4D47-2E11-8DFF-67EA6A32F3FC}"/>
          </ac:picMkLst>
        </pc:picChg>
        <pc:picChg chg="add del mod modCrop">
          <ac:chgData name="Martin Kadlec" userId="3205de00-6529-47fd-8c15-7815d816c2df" providerId="ADAL" clId="{AF12FADE-7524-4D8E-9B9A-50227503198B}" dt="2023-02-11T08:24:34.182" v="3170" actId="478"/>
          <ac:picMkLst>
            <pc:docMk/>
            <pc:sldMk cId="324711913" sldId="276"/>
            <ac:picMk id="4" creationId="{1247DB6A-C9EC-7371-AAAD-93D819272BCA}"/>
          </ac:picMkLst>
        </pc:picChg>
        <pc:picChg chg="del">
          <ac:chgData name="Martin Kadlec" userId="3205de00-6529-47fd-8c15-7815d816c2df" providerId="ADAL" clId="{AF12FADE-7524-4D8E-9B9A-50227503198B}" dt="2023-02-10T20:30:11.670" v="927" actId="478"/>
          <ac:picMkLst>
            <pc:docMk/>
            <pc:sldMk cId="324711913" sldId="276"/>
            <ac:picMk id="5" creationId="{23B0C25D-EADF-D37E-1DD4-8C08C0490F94}"/>
          </ac:picMkLst>
        </pc:picChg>
        <pc:picChg chg="add del mod">
          <ac:chgData name="Martin Kadlec" userId="3205de00-6529-47fd-8c15-7815d816c2df" providerId="ADAL" clId="{AF12FADE-7524-4D8E-9B9A-50227503198B}" dt="2023-02-11T08:24:58.407" v="3175" actId="478"/>
          <ac:picMkLst>
            <pc:docMk/>
            <pc:sldMk cId="324711913" sldId="276"/>
            <ac:picMk id="10" creationId="{C2BA73E5-3C3B-4780-C926-AD26EAB3363A}"/>
          </ac:picMkLst>
        </pc:picChg>
        <pc:picChg chg="add mod">
          <ac:chgData name="Martin Kadlec" userId="3205de00-6529-47fd-8c15-7815d816c2df" providerId="ADAL" clId="{AF12FADE-7524-4D8E-9B9A-50227503198B}" dt="2023-02-11T08:59:04.782" v="3233" actId="1076"/>
          <ac:picMkLst>
            <pc:docMk/>
            <pc:sldMk cId="324711913" sldId="276"/>
            <ac:picMk id="13" creationId="{5592E4C0-5CBB-A19A-8E7F-6066AFEF39D6}"/>
          </ac:picMkLst>
        </pc:picChg>
        <pc:picChg chg="add mod modCrop">
          <ac:chgData name="Martin Kadlec" userId="3205de00-6529-47fd-8c15-7815d816c2df" providerId="ADAL" clId="{AF12FADE-7524-4D8E-9B9A-50227503198B}" dt="2023-02-11T08:58:42.128" v="3229" actId="14100"/>
          <ac:picMkLst>
            <pc:docMk/>
            <pc:sldMk cId="324711913" sldId="276"/>
            <ac:picMk id="15" creationId="{B783D9BD-2052-A528-6DAC-0306FE6D46A0}"/>
          </ac:picMkLst>
        </pc:picChg>
        <pc:picChg chg="add mod">
          <ac:chgData name="Martin Kadlec" userId="3205de00-6529-47fd-8c15-7815d816c2df" providerId="ADAL" clId="{AF12FADE-7524-4D8E-9B9A-50227503198B}" dt="2023-02-11T08:59:13.295" v="3234" actId="1076"/>
          <ac:picMkLst>
            <pc:docMk/>
            <pc:sldMk cId="324711913" sldId="276"/>
            <ac:picMk id="17" creationId="{65D17E7A-CA7D-D8EC-2E9E-460EAD117B4A}"/>
          </ac:picMkLst>
        </pc:picChg>
        <pc:picChg chg="add mod modCrop">
          <ac:chgData name="Martin Kadlec" userId="3205de00-6529-47fd-8c15-7815d816c2df" providerId="ADAL" clId="{AF12FADE-7524-4D8E-9B9A-50227503198B}" dt="2023-02-11T08:59:20.553" v="3235" actId="1076"/>
          <ac:picMkLst>
            <pc:docMk/>
            <pc:sldMk cId="324711913" sldId="276"/>
            <ac:picMk id="19" creationId="{9DC9BE50-9297-606B-D559-8A7D163A8D6C}"/>
          </ac:picMkLst>
        </pc:picChg>
      </pc:sldChg>
      <pc:sldChg chg="addSp delSp modSp add mod">
        <pc:chgData name="Martin Kadlec" userId="3205de00-6529-47fd-8c15-7815d816c2df" providerId="ADAL" clId="{AF12FADE-7524-4D8E-9B9A-50227503198B}" dt="2023-02-13T08:45:01.744" v="5811" actId="20577"/>
        <pc:sldMkLst>
          <pc:docMk/>
          <pc:sldMk cId="3280124894" sldId="277"/>
        </pc:sldMkLst>
        <pc:spChg chg="mod">
          <ac:chgData name="Martin Kadlec" userId="3205de00-6529-47fd-8c15-7815d816c2df" providerId="ADAL" clId="{AF12FADE-7524-4D8E-9B9A-50227503198B}" dt="2023-02-13T08:45:01.744" v="5811" actId="20577"/>
          <ac:spMkLst>
            <pc:docMk/>
            <pc:sldMk cId="3280124894" sldId="277"/>
            <ac:spMk id="8" creationId="{CDA6B64C-B8E8-424A-6B07-F91EC1FFDD25}"/>
          </ac:spMkLst>
        </pc:spChg>
        <pc:picChg chg="add del mod">
          <ac:chgData name="Martin Kadlec" userId="3205de00-6529-47fd-8c15-7815d816c2df" providerId="ADAL" clId="{AF12FADE-7524-4D8E-9B9A-50227503198B}" dt="2023-02-11T08:54:13.464" v="3182" actId="478"/>
          <ac:picMkLst>
            <pc:docMk/>
            <pc:sldMk cId="3280124894" sldId="277"/>
            <ac:picMk id="3" creationId="{B00BB6B2-6B98-DC03-E0A9-8221FD2E6533}"/>
          </ac:picMkLst>
        </pc:picChg>
        <pc:picChg chg="add mod">
          <ac:chgData name="Martin Kadlec" userId="3205de00-6529-47fd-8c15-7815d816c2df" providerId="ADAL" clId="{AF12FADE-7524-4D8E-9B9A-50227503198B}" dt="2023-02-11T09:02:21.610" v="3245" actId="14100"/>
          <ac:picMkLst>
            <pc:docMk/>
            <pc:sldMk cId="3280124894" sldId="277"/>
            <ac:picMk id="5" creationId="{7E2BF8A9-876A-F164-2FDA-E53322C813A0}"/>
          </ac:picMkLst>
        </pc:picChg>
        <pc:picChg chg="add mod">
          <ac:chgData name="Martin Kadlec" userId="3205de00-6529-47fd-8c15-7815d816c2df" providerId="ADAL" clId="{AF12FADE-7524-4D8E-9B9A-50227503198B}" dt="2023-02-11T09:02:30.711" v="3246" actId="1076"/>
          <ac:picMkLst>
            <pc:docMk/>
            <pc:sldMk cId="3280124894" sldId="277"/>
            <ac:picMk id="9" creationId="{D98AB50C-0955-D0A5-15F0-838C08600DED}"/>
          </ac:picMkLst>
        </pc:picChg>
        <pc:picChg chg="del mod">
          <ac:chgData name="Martin Kadlec" userId="3205de00-6529-47fd-8c15-7815d816c2df" providerId="ADAL" clId="{AF12FADE-7524-4D8E-9B9A-50227503198B}" dt="2023-02-11T08:54:12.140" v="3181" actId="478"/>
          <ac:picMkLst>
            <pc:docMk/>
            <pc:sldMk cId="3280124894" sldId="277"/>
            <ac:picMk id="10" creationId="{C2BA73E5-3C3B-4780-C926-AD26EAB3363A}"/>
          </ac:picMkLst>
        </pc:picChg>
      </pc:sldChg>
      <pc:sldChg chg="addSp delSp modSp add mod">
        <pc:chgData name="Martin Kadlec" userId="3205de00-6529-47fd-8c15-7815d816c2df" providerId="ADAL" clId="{AF12FADE-7524-4D8E-9B9A-50227503198B}" dt="2023-02-11T10:24:37.573" v="3851" actId="113"/>
        <pc:sldMkLst>
          <pc:docMk/>
          <pc:sldMk cId="2993361246" sldId="278"/>
        </pc:sldMkLst>
        <pc:spChg chg="mod">
          <ac:chgData name="Martin Kadlec" userId="3205de00-6529-47fd-8c15-7815d816c2df" providerId="ADAL" clId="{AF12FADE-7524-4D8E-9B9A-50227503198B}" dt="2023-02-11T10:18:32.966" v="3580" actId="14100"/>
          <ac:spMkLst>
            <pc:docMk/>
            <pc:sldMk cId="2993361246" sldId="278"/>
            <ac:spMk id="4" creationId="{5287166F-CA9A-336F-966A-3ACF8F5878F5}"/>
          </ac:spMkLst>
        </pc:spChg>
        <pc:spChg chg="del">
          <ac:chgData name="Martin Kadlec" userId="3205de00-6529-47fd-8c15-7815d816c2df" providerId="ADAL" clId="{AF12FADE-7524-4D8E-9B9A-50227503198B}" dt="2023-02-11T10:02:41.174" v="3387" actId="478"/>
          <ac:spMkLst>
            <pc:docMk/>
            <pc:sldMk cId="2993361246" sldId="278"/>
            <ac:spMk id="8" creationId="{CDA6B64C-B8E8-424A-6B07-F91EC1FFDD25}"/>
          </ac:spMkLst>
        </pc:spChg>
        <pc:spChg chg="add mod">
          <ac:chgData name="Martin Kadlec" userId="3205de00-6529-47fd-8c15-7815d816c2df" providerId="ADAL" clId="{AF12FADE-7524-4D8E-9B9A-50227503198B}" dt="2023-02-11T10:24:37.573" v="3851" actId="113"/>
          <ac:spMkLst>
            <pc:docMk/>
            <pc:sldMk cId="2993361246" sldId="278"/>
            <ac:spMk id="19" creationId="{A70CE19A-31BF-339B-DCDE-7A8F6E04987B}"/>
          </ac:spMkLst>
        </pc:spChg>
        <pc:picChg chg="add del mod">
          <ac:chgData name="Martin Kadlec" userId="3205de00-6529-47fd-8c15-7815d816c2df" providerId="ADAL" clId="{AF12FADE-7524-4D8E-9B9A-50227503198B}" dt="2023-02-11T10:15:14.142" v="3565" actId="478"/>
          <ac:picMkLst>
            <pc:docMk/>
            <pc:sldMk cId="2993361246" sldId="278"/>
            <ac:picMk id="5" creationId="{DF9B250E-ABC8-B2D9-B57A-737380F8D4FC}"/>
          </ac:picMkLst>
        </pc:picChg>
        <pc:picChg chg="add mod">
          <ac:chgData name="Martin Kadlec" userId="3205de00-6529-47fd-8c15-7815d816c2df" providerId="ADAL" clId="{AF12FADE-7524-4D8E-9B9A-50227503198B}" dt="2023-02-11T10:18:21.298" v="3578" actId="1076"/>
          <ac:picMkLst>
            <pc:docMk/>
            <pc:sldMk cId="2993361246" sldId="278"/>
            <ac:picMk id="7" creationId="{927BC59D-C4FE-6385-2207-1690199CC6AF}"/>
          </ac:picMkLst>
        </pc:picChg>
        <pc:picChg chg="add mod">
          <ac:chgData name="Martin Kadlec" userId="3205de00-6529-47fd-8c15-7815d816c2df" providerId="ADAL" clId="{AF12FADE-7524-4D8E-9B9A-50227503198B}" dt="2023-02-11T10:18:24.707" v="3579" actId="1076"/>
          <ac:picMkLst>
            <pc:docMk/>
            <pc:sldMk cId="2993361246" sldId="278"/>
            <ac:picMk id="10" creationId="{55B0201E-D5A0-0D50-CFA3-9FB8C18C7782}"/>
          </ac:picMkLst>
        </pc:picChg>
        <pc:cxnChg chg="add mod">
          <ac:chgData name="Martin Kadlec" userId="3205de00-6529-47fd-8c15-7815d816c2df" providerId="ADAL" clId="{AF12FADE-7524-4D8E-9B9A-50227503198B}" dt="2023-02-11T10:22:31.393" v="3652" actId="14100"/>
          <ac:cxnSpMkLst>
            <pc:docMk/>
            <pc:sldMk cId="2993361246" sldId="278"/>
            <ac:cxnSpMk id="13" creationId="{2564424C-07BE-62B1-2E5E-F278A2677D73}"/>
          </ac:cxnSpMkLst>
        </pc:cxnChg>
        <pc:cxnChg chg="add mod">
          <ac:chgData name="Martin Kadlec" userId="3205de00-6529-47fd-8c15-7815d816c2df" providerId="ADAL" clId="{AF12FADE-7524-4D8E-9B9A-50227503198B}" dt="2023-02-11T10:22:49.468" v="3657" actId="14100"/>
          <ac:cxnSpMkLst>
            <pc:docMk/>
            <pc:sldMk cId="2993361246" sldId="278"/>
            <ac:cxnSpMk id="15" creationId="{38370492-132D-CCA7-0C3C-2DE13B8C20EA}"/>
          </ac:cxnSpMkLst>
        </pc:cxnChg>
      </pc:sldChg>
      <pc:sldChg chg="addSp delSp modSp add mod">
        <pc:chgData name="Martin Kadlec" userId="3205de00-6529-47fd-8c15-7815d816c2df" providerId="ADAL" clId="{AF12FADE-7524-4D8E-9B9A-50227503198B}" dt="2023-02-12T07:21:58.908" v="4382" actId="478"/>
        <pc:sldMkLst>
          <pc:docMk/>
          <pc:sldMk cId="475788689" sldId="279"/>
        </pc:sldMkLst>
        <pc:spChg chg="mod">
          <ac:chgData name="Martin Kadlec" userId="3205de00-6529-47fd-8c15-7815d816c2df" providerId="ADAL" clId="{AF12FADE-7524-4D8E-9B9A-50227503198B}" dt="2023-02-12T07:18:28.050" v="4379" actId="1035"/>
          <ac:spMkLst>
            <pc:docMk/>
            <pc:sldMk cId="475788689" sldId="279"/>
            <ac:spMk id="4" creationId="{5287166F-CA9A-336F-966A-3ACF8F5878F5}"/>
          </ac:spMkLst>
        </pc:spChg>
        <pc:spChg chg="del">
          <ac:chgData name="Martin Kadlec" userId="3205de00-6529-47fd-8c15-7815d816c2df" providerId="ADAL" clId="{AF12FADE-7524-4D8E-9B9A-50227503198B}" dt="2023-02-12T07:13:44.831" v="3878" actId="478"/>
          <ac:spMkLst>
            <pc:docMk/>
            <pc:sldMk cId="475788689" sldId="279"/>
            <ac:spMk id="19" creationId="{A70CE19A-31BF-339B-DCDE-7A8F6E04987B}"/>
          </ac:spMkLst>
        </pc:spChg>
        <pc:picChg chg="add del mod">
          <ac:chgData name="Martin Kadlec" userId="3205de00-6529-47fd-8c15-7815d816c2df" providerId="ADAL" clId="{AF12FADE-7524-4D8E-9B9A-50227503198B}" dt="2023-02-12T06:42:23.399" v="3861" actId="478"/>
          <ac:picMkLst>
            <pc:docMk/>
            <pc:sldMk cId="475788689" sldId="279"/>
            <ac:picMk id="5" creationId="{C64A2FB6-ABB5-23EE-92C6-9D213514F69B}"/>
          </ac:picMkLst>
        </pc:picChg>
        <pc:picChg chg="del">
          <ac:chgData name="Martin Kadlec" userId="3205de00-6529-47fd-8c15-7815d816c2df" providerId="ADAL" clId="{AF12FADE-7524-4D8E-9B9A-50227503198B}" dt="2023-02-12T06:41:39.914" v="3854" actId="478"/>
          <ac:picMkLst>
            <pc:docMk/>
            <pc:sldMk cId="475788689" sldId="279"/>
            <ac:picMk id="7" creationId="{927BC59D-C4FE-6385-2207-1690199CC6AF}"/>
          </ac:picMkLst>
        </pc:picChg>
        <pc:picChg chg="add mod">
          <ac:chgData name="Martin Kadlec" userId="3205de00-6529-47fd-8c15-7815d816c2df" providerId="ADAL" clId="{AF12FADE-7524-4D8E-9B9A-50227503198B}" dt="2023-02-12T07:15:17.277" v="3906" actId="1038"/>
          <ac:picMkLst>
            <pc:docMk/>
            <pc:sldMk cId="475788689" sldId="279"/>
            <ac:picMk id="8" creationId="{822CC082-F92D-1F66-B4A3-74512F1B49D3}"/>
          </ac:picMkLst>
        </pc:picChg>
        <pc:picChg chg="del">
          <ac:chgData name="Martin Kadlec" userId="3205de00-6529-47fd-8c15-7815d816c2df" providerId="ADAL" clId="{AF12FADE-7524-4D8E-9B9A-50227503198B}" dt="2023-02-12T06:41:36.311" v="3853" actId="478"/>
          <ac:picMkLst>
            <pc:docMk/>
            <pc:sldMk cId="475788689" sldId="279"/>
            <ac:picMk id="10" creationId="{55B0201E-D5A0-0D50-CFA3-9FB8C18C7782}"/>
          </ac:picMkLst>
        </pc:picChg>
        <pc:picChg chg="add del mod">
          <ac:chgData name="Martin Kadlec" userId="3205de00-6529-47fd-8c15-7815d816c2df" providerId="ADAL" clId="{AF12FADE-7524-4D8E-9B9A-50227503198B}" dt="2023-02-12T07:11:17.344" v="3871" actId="478"/>
          <ac:picMkLst>
            <pc:docMk/>
            <pc:sldMk cId="475788689" sldId="279"/>
            <ac:picMk id="11" creationId="{02663E00-73A2-2F19-AFC3-7B2BF386A158}"/>
          </ac:picMkLst>
        </pc:picChg>
        <pc:picChg chg="add del mod">
          <ac:chgData name="Martin Kadlec" userId="3205de00-6529-47fd-8c15-7815d816c2df" providerId="ADAL" clId="{AF12FADE-7524-4D8E-9B9A-50227503198B}" dt="2023-02-12T07:08:24.165" v="3870" actId="478"/>
          <ac:picMkLst>
            <pc:docMk/>
            <pc:sldMk cId="475788689" sldId="279"/>
            <ac:picMk id="16" creationId="{F26C26A6-6A46-3A87-8CE8-08E48FD6D8D1}"/>
          </ac:picMkLst>
        </pc:picChg>
        <pc:picChg chg="add mod">
          <ac:chgData name="Martin Kadlec" userId="3205de00-6529-47fd-8c15-7815d816c2df" providerId="ADAL" clId="{AF12FADE-7524-4D8E-9B9A-50227503198B}" dt="2023-02-12T07:15:21.166" v="3908" actId="1038"/>
          <ac:picMkLst>
            <pc:docMk/>
            <pc:sldMk cId="475788689" sldId="279"/>
            <ac:picMk id="18" creationId="{C09AEBFD-E650-77F7-BA5B-4996FD07B79D}"/>
          </ac:picMkLst>
        </pc:picChg>
        <pc:picChg chg="add mod">
          <ac:chgData name="Martin Kadlec" userId="3205de00-6529-47fd-8c15-7815d816c2df" providerId="ADAL" clId="{AF12FADE-7524-4D8E-9B9A-50227503198B}" dt="2023-02-12T07:15:15.347" v="3904" actId="1076"/>
          <ac:picMkLst>
            <pc:docMk/>
            <pc:sldMk cId="475788689" sldId="279"/>
            <ac:picMk id="21" creationId="{176133AD-AD35-34DD-FE6E-9A38E75052F9}"/>
          </ac:picMkLst>
        </pc:picChg>
        <pc:picChg chg="add del">
          <ac:chgData name="Martin Kadlec" userId="3205de00-6529-47fd-8c15-7815d816c2df" providerId="ADAL" clId="{AF12FADE-7524-4D8E-9B9A-50227503198B}" dt="2023-02-12T07:21:58.908" v="4382" actId="478"/>
          <ac:picMkLst>
            <pc:docMk/>
            <pc:sldMk cId="475788689" sldId="279"/>
            <ac:picMk id="23" creationId="{B1A8A382-904A-CC07-0D2B-70537EACE526}"/>
          </ac:picMkLst>
        </pc:picChg>
        <pc:cxnChg chg="del">
          <ac:chgData name="Martin Kadlec" userId="3205de00-6529-47fd-8c15-7815d816c2df" providerId="ADAL" clId="{AF12FADE-7524-4D8E-9B9A-50227503198B}" dt="2023-02-12T06:41:41.903" v="3855" actId="478"/>
          <ac:cxnSpMkLst>
            <pc:docMk/>
            <pc:sldMk cId="475788689" sldId="279"/>
            <ac:cxnSpMk id="13" creationId="{2564424C-07BE-62B1-2E5E-F278A2677D73}"/>
          </ac:cxnSpMkLst>
        </pc:cxnChg>
        <pc:cxnChg chg="del">
          <ac:chgData name="Martin Kadlec" userId="3205de00-6529-47fd-8c15-7815d816c2df" providerId="ADAL" clId="{AF12FADE-7524-4D8E-9B9A-50227503198B}" dt="2023-02-12T06:41:43.962" v="3856" actId="478"/>
          <ac:cxnSpMkLst>
            <pc:docMk/>
            <pc:sldMk cId="475788689" sldId="279"/>
            <ac:cxnSpMk id="15" creationId="{38370492-132D-CCA7-0C3C-2DE13B8C20EA}"/>
          </ac:cxnSpMkLst>
        </pc:cxnChg>
      </pc:sldChg>
      <pc:sldChg chg="addSp delSp modSp add mod">
        <pc:chgData name="Martin Kadlec" userId="3205de00-6529-47fd-8c15-7815d816c2df" providerId="ADAL" clId="{AF12FADE-7524-4D8E-9B9A-50227503198B}" dt="2023-02-12T07:32:09.345" v="4889" actId="20577"/>
        <pc:sldMkLst>
          <pc:docMk/>
          <pc:sldMk cId="1094217022" sldId="280"/>
        </pc:sldMkLst>
        <pc:spChg chg="mod">
          <ac:chgData name="Martin Kadlec" userId="3205de00-6529-47fd-8c15-7815d816c2df" providerId="ADAL" clId="{AF12FADE-7524-4D8E-9B9A-50227503198B}" dt="2023-02-12T07:30:34.359" v="4578" actId="1036"/>
          <ac:spMkLst>
            <pc:docMk/>
            <pc:sldMk cId="1094217022" sldId="280"/>
            <ac:spMk id="4" creationId="{5287166F-CA9A-336F-966A-3ACF8F5878F5}"/>
          </ac:spMkLst>
        </pc:spChg>
        <pc:spChg chg="add mod">
          <ac:chgData name="Martin Kadlec" userId="3205de00-6529-47fd-8c15-7815d816c2df" providerId="ADAL" clId="{AF12FADE-7524-4D8E-9B9A-50227503198B}" dt="2023-02-12T07:32:09.345" v="4889" actId="20577"/>
          <ac:spMkLst>
            <pc:docMk/>
            <pc:sldMk cId="1094217022" sldId="280"/>
            <ac:spMk id="6" creationId="{ED6F8AC2-F4CB-030D-F516-01F65D92FDE6}"/>
          </ac:spMkLst>
        </pc:spChg>
        <pc:picChg chg="add mod">
          <ac:chgData name="Martin Kadlec" userId="3205de00-6529-47fd-8c15-7815d816c2df" providerId="ADAL" clId="{AF12FADE-7524-4D8E-9B9A-50227503198B}" dt="2023-02-12T07:29:36.921" v="4399" actId="1076"/>
          <ac:picMkLst>
            <pc:docMk/>
            <pc:sldMk cId="1094217022" sldId="280"/>
            <ac:picMk id="5" creationId="{1281C154-CB31-C299-9C9A-378707A083B1}"/>
          </ac:picMkLst>
        </pc:picChg>
        <pc:picChg chg="del">
          <ac:chgData name="Martin Kadlec" userId="3205de00-6529-47fd-8c15-7815d816c2df" providerId="ADAL" clId="{AF12FADE-7524-4D8E-9B9A-50227503198B}" dt="2023-02-12T07:22:04.610" v="4384" actId="478"/>
          <ac:picMkLst>
            <pc:docMk/>
            <pc:sldMk cId="1094217022" sldId="280"/>
            <ac:picMk id="8" creationId="{822CC082-F92D-1F66-B4A3-74512F1B49D3}"/>
          </ac:picMkLst>
        </pc:picChg>
        <pc:picChg chg="del">
          <ac:chgData name="Martin Kadlec" userId="3205de00-6529-47fd-8c15-7815d816c2df" providerId="ADAL" clId="{AF12FADE-7524-4D8E-9B9A-50227503198B}" dt="2023-02-12T07:22:05.704" v="4385" actId="478"/>
          <ac:picMkLst>
            <pc:docMk/>
            <pc:sldMk cId="1094217022" sldId="280"/>
            <ac:picMk id="18" creationId="{C09AEBFD-E650-77F7-BA5B-4996FD07B79D}"/>
          </ac:picMkLst>
        </pc:picChg>
        <pc:picChg chg="del">
          <ac:chgData name="Martin Kadlec" userId="3205de00-6529-47fd-8c15-7815d816c2df" providerId="ADAL" clId="{AF12FADE-7524-4D8E-9B9A-50227503198B}" dt="2023-02-12T07:22:09.106" v="4387" actId="478"/>
          <ac:picMkLst>
            <pc:docMk/>
            <pc:sldMk cId="1094217022" sldId="280"/>
            <ac:picMk id="21" creationId="{176133AD-AD35-34DD-FE6E-9A38E75052F9}"/>
          </ac:picMkLst>
        </pc:picChg>
        <pc:picChg chg="mod">
          <ac:chgData name="Martin Kadlec" userId="3205de00-6529-47fd-8c15-7815d816c2df" providerId="ADAL" clId="{AF12FADE-7524-4D8E-9B9A-50227503198B}" dt="2023-02-12T07:29:25.396" v="4394" actId="14100"/>
          <ac:picMkLst>
            <pc:docMk/>
            <pc:sldMk cId="1094217022" sldId="280"/>
            <ac:picMk id="23" creationId="{B1A8A382-904A-CC07-0D2B-70537EACE526}"/>
          </ac:picMkLst>
        </pc:picChg>
      </pc:sldChg>
      <pc:sldChg chg="addSp delSp modSp add mod">
        <pc:chgData name="Martin Kadlec" userId="3205de00-6529-47fd-8c15-7815d816c2df" providerId="ADAL" clId="{AF12FADE-7524-4D8E-9B9A-50227503198B}" dt="2023-02-12T07:57:19.329" v="5521" actId="313"/>
        <pc:sldMkLst>
          <pc:docMk/>
          <pc:sldMk cId="1800905559" sldId="281"/>
        </pc:sldMkLst>
        <pc:spChg chg="mod">
          <ac:chgData name="Martin Kadlec" userId="3205de00-6529-47fd-8c15-7815d816c2df" providerId="ADAL" clId="{AF12FADE-7524-4D8E-9B9A-50227503198B}" dt="2023-02-12T07:57:19.329" v="5521" actId="313"/>
          <ac:spMkLst>
            <pc:docMk/>
            <pc:sldMk cId="1800905559" sldId="281"/>
            <ac:spMk id="4" creationId="{5287166F-CA9A-336F-966A-3ACF8F5878F5}"/>
          </ac:spMkLst>
        </pc:spChg>
        <pc:spChg chg="mod">
          <ac:chgData name="Martin Kadlec" userId="3205de00-6529-47fd-8c15-7815d816c2df" providerId="ADAL" clId="{AF12FADE-7524-4D8E-9B9A-50227503198B}" dt="2023-02-12T07:56:26.377" v="5415" actId="20577"/>
          <ac:spMkLst>
            <pc:docMk/>
            <pc:sldMk cId="1800905559" sldId="281"/>
            <ac:spMk id="6" creationId="{ED6F8AC2-F4CB-030D-F516-01F65D92FDE6}"/>
          </ac:spMkLst>
        </pc:spChg>
        <pc:spChg chg="mod">
          <ac:chgData name="Martin Kadlec" userId="3205de00-6529-47fd-8c15-7815d816c2df" providerId="ADAL" clId="{AF12FADE-7524-4D8E-9B9A-50227503198B}" dt="2023-02-12T07:45:02.762" v="4929" actId="20577"/>
          <ac:spMkLst>
            <pc:docMk/>
            <pc:sldMk cId="1800905559" sldId="281"/>
            <ac:spMk id="12" creationId="{E7B17FAF-947A-4F5E-95D5-00C38437D07E}"/>
          </ac:spMkLst>
        </pc:spChg>
        <pc:picChg chg="del">
          <ac:chgData name="Martin Kadlec" userId="3205de00-6529-47fd-8c15-7815d816c2df" providerId="ADAL" clId="{AF12FADE-7524-4D8E-9B9A-50227503198B}" dt="2023-02-12T07:45:08.618" v="4931" actId="478"/>
          <ac:picMkLst>
            <pc:docMk/>
            <pc:sldMk cId="1800905559" sldId="281"/>
            <ac:picMk id="5" creationId="{1281C154-CB31-C299-9C9A-378707A083B1}"/>
          </ac:picMkLst>
        </pc:picChg>
        <pc:picChg chg="add del mod">
          <ac:chgData name="Martin Kadlec" userId="3205de00-6529-47fd-8c15-7815d816c2df" providerId="ADAL" clId="{AF12FADE-7524-4D8E-9B9A-50227503198B}" dt="2023-02-12T07:45:37.949" v="4935" actId="478"/>
          <ac:picMkLst>
            <pc:docMk/>
            <pc:sldMk cId="1800905559" sldId="281"/>
            <ac:picMk id="7" creationId="{8D0EB626-6B1D-EB46-6F60-C2E0A1C7E431}"/>
          </ac:picMkLst>
        </pc:picChg>
        <pc:picChg chg="add mod">
          <ac:chgData name="Martin Kadlec" userId="3205de00-6529-47fd-8c15-7815d816c2df" providerId="ADAL" clId="{AF12FADE-7524-4D8E-9B9A-50227503198B}" dt="2023-02-12T07:53:35.572" v="4949" actId="14100"/>
          <ac:picMkLst>
            <pc:docMk/>
            <pc:sldMk cId="1800905559" sldId="281"/>
            <ac:picMk id="9" creationId="{20F62A58-6DF7-4A77-ECCE-D0C7C8E04274}"/>
          </ac:picMkLst>
        </pc:picChg>
        <pc:picChg chg="add mod">
          <ac:chgData name="Martin Kadlec" userId="3205de00-6529-47fd-8c15-7815d816c2df" providerId="ADAL" clId="{AF12FADE-7524-4D8E-9B9A-50227503198B}" dt="2023-02-12T07:53:28.712" v="4945" actId="14100"/>
          <ac:picMkLst>
            <pc:docMk/>
            <pc:sldMk cId="1800905559" sldId="281"/>
            <ac:picMk id="11" creationId="{DE92EA7E-78CE-399A-0336-DD59EB6371E7}"/>
          </ac:picMkLst>
        </pc:picChg>
        <pc:picChg chg="del">
          <ac:chgData name="Martin Kadlec" userId="3205de00-6529-47fd-8c15-7815d816c2df" providerId="ADAL" clId="{AF12FADE-7524-4D8E-9B9A-50227503198B}" dt="2023-02-12T07:45:07.307" v="4930" actId="478"/>
          <ac:picMkLst>
            <pc:docMk/>
            <pc:sldMk cId="1800905559" sldId="281"/>
            <ac:picMk id="23" creationId="{B1A8A382-904A-CC07-0D2B-70537EACE526}"/>
          </ac:picMkLst>
        </pc:picChg>
      </pc:sldChg>
      <pc:sldChg chg="add">
        <pc:chgData name="Martin Kadlec" userId="3205de00-6529-47fd-8c15-7815d816c2df" providerId="ADAL" clId="{AF12FADE-7524-4D8E-9B9A-50227503198B}" dt="2023-02-16T09:06:04.502" v="5821"/>
        <pc:sldMkLst>
          <pc:docMk/>
          <pc:sldMk cId="3274222231" sldId="282"/>
        </pc:sldMkLst>
      </pc:sldChg>
      <pc:sldMasterChg chg="modSp mod modSldLayout">
        <pc:chgData name="Martin Kadlec" userId="3205de00-6529-47fd-8c15-7815d816c2df" providerId="ADAL" clId="{AF12FADE-7524-4D8E-9B9A-50227503198B}" dt="2023-02-13T08:48:33.170" v="5820" actId="20577"/>
        <pc:sldMasterMkLst>
          <pc:docMk/>
          <pc:sldMasterMk cId="0" sldId="2147483648"/>
        </pc:sldMasterMkLst>
        <pc:spChg chg="mod">
          <ac:chgData name="Martin Kadlec" userId="3205de00-6529-47fd-8c15-7815d816c2df" providerId="ADAL" clId="{AF12FADE-7524-4D8E-9B9A-50227503198B}" dt="2023-02-13T08:48:33.170" v="5820" actId="20577"/>
          <ac:spMkLst>
            <pc:docMk/>
            <pc:sldMasterMk cId="0" sldId="2147483648"/>
            <ac:spMk id="8" creationId="{BB30240D-D0A4-4E0E-A40F-BCB4FEB29AEF}"/>
          </ac:spMkLst>
        </pc:spChg>
        <pc:sldLayoutChg chg="modSp mod">
          <pc:chgData name="Martin Kadlec" userId="3205de00-6529-47fd-8c15-7815d816c2df" providerId="ADAL" clId="{AF12FADE-7524-4D8E-9B9A-50227503198B}" dt="2023-02-13T08:48:14.072" v="5818" actId="6549"/>
          <pc:sldLayoutMkLst>
            <pc:docMk/>
            <pc:sldMasterMk cId="0" sldId="2147483648"/>
            <pc:sldLayoutMk cId="0" sldId="2147483649"/>
          </pc:sldLayoutMkLst>
          <pc:spChg chg="mod">
            <ac:chgData name="Martin Kadlec" userId="3205de00-6529-47fd-8c15-7815d816c2df" providerId="ADAL" clId="{AF12FADE-7524-4D8E-9B9A-50227503198B}" dt="2023-02-13T08:48:14.072" v="5818" actId="6549"/>
            <ac:spMkLst>
              <pc:docMk/>
              <pc:sldMasterMk cId="0" sldId="2147483648"/>
              <pc:sldLayoutMk cId="0" sldId="2147483649"/>
              <ac:spMk id="4" creationId="{00000000-0000-0000-0000-000000000000}"/>
            </ac:spMkLst>
          </pc:spChg>
        </pc:sldLayoutChg>
      </pc:sldMasterChg>
    </pc:docChg>
  </pc:docChgLst>
  <pc:docChgLst>
    <pc:chgData name="Martin Kadlec" userId="3205de00-6529-47fd-8c15-7815d816c2df" providerId="ADAL" clId="{EFC14620-CDE3-4A35-9082-68E661C84F3A}"/>
    <pc:docChg chg="undo custSel addSld delSld modSld modMainMaster">
      <pc:chgData name="Martin Kadlec" userId="3205de00-6529-47fd-8c15-7815d816c2df" providerId="ADAL" clId="{EFC14620-CDE3-4A35-9082-68E661C84F3A}" dt="2023-03-20T12:37:49.507" v="8898" actId="20577"/>
      <pc:docMkLst>
        <pc:docMk/>
      </pc:docMkLst>
      <pc:sldChg chg="modSp mod">
        <pc:chgData name="Martin Kadlec" userId="3205de00-6529-47fd-8c15-7815d816c2df" providerId="ADAL" clId="{EFC14620-CDE3-4A35-9082-68E661C84F3A}" dt="2023-03-17T19:26:19.138" v="8834" actId="20577"/>
        <pc:sldMkLst>
          <pc:docMk/>
          <pc:sldMk cId="0" sldId="256"/>
        </pc:sldMkLst>
        <pc:spChg chg="mod">
          <ac:chgData name="Martin Kadlec" userId="3205de00-6529-47fd-8c15-7815d816c2df" providerId="ADAL" clId="{EFC14620-CDE3-4A35-9082-68E661C84F3A}" dt="2023-03-04T07:11:12.065" v="81" actId="20577"/>
          <ac:spMkLst>
            <pc:docMk/>
            <pc:sldMk cId="0" sldId="256"/>
            <ac:spMk id="4" creationId="{4AA6C805-D43D-9246-8F45-F7D14F2D25C7}"/>
          </ac:spMkLst>
        </pc:spChg>
        <pc:spChg chg="mod">
          <ac:chgData name="Martin Kadlec" userId="3205de00-6529-47fd-8c15-7815d816c2df" providerId="ADAL" clId="{EFC14620-CDE3-4A35-9082-68E661C84F3A}" dt="2023-03-17T19:26:19.138" v="8834" actId="20577"/>
          <ac:spMkLst>
            <pc:docMk/>
            <pc:sldMk cId="0" sldId="256"/>
            <ac:spMk id="5" creationId="{E41AC406-9E40-DE47-946B-D00D18C67F55}"/>
          </ac:spMkLst>
        </pc:spChg>
      </pc:sldChg>
      <pc:sldChg chg="addSp delSp modSp mod">
        <pc:chgData name="Martin Kadlec" userId="3205de00-6529-47fd-8c15-7815d816c2df" providerId="ADAL" clId="{EFC14620-CDE3-4A35-9082-68E661C84F3A}" dt="2023-03-20T12:37:49.507" v="8898" actId="20577"/>
        <pc:sldMkLst>
          <pc:docMk/>
          <pc:sldMk cId="2372550586" sldId="264"/>
        </pc:sldMkLst>
        <pc:spChg chg="add del mod">
          <ac:chgData name="Martin Kadlec" userId="3205de00-6529-47fd-8c15-7815d816c2df" providerId="ADAL" clId="{EFC14620-CDE3-4A35-9082-68E661C84F3A}" dt="2023-03-04T09:34:16.051" v="2083" actId="478"/>
          <ac:spMkLst>
            <pc:docMk/>
            <pc:sldMk cId="2372550586" sldId="264"/>
            <ac:spMk id="2" creationId="{5E71DCCA-EE08-D5E6-114D-740878B3606E}"/>
          </ac:spMkLst>
        </pc:spChg>
        <pc:spChg chg="del">
          <ac:chgData name="Martin Kadlec" userId="3205de00-6529-47fd-8c15-7815d816c2df" providerId="ADAL" clId="{EFC14620-CDE3-4A35-9082-68E661C84F3A}" dt="2023-03-04T09:21:05.274" v="1490" actId="478"/>
          <ac:spMkLst>
            <pc:docMk/>
            <pc:sldMk cId="2372550586" sldId="264"/>
            <ac:spMk id="3" creationId="{5FAB7643-7C04-5D42-8F21-E92297F11976}"/>
          </ac:spMkLst>
        </pc:spChg>
        <pc:spChg chg="add mod ord">
          <ac:chgData name="Martin Kadlec" userId="3205de00-6529-47fd-8c15-7815d816c2df" providerId="ADAL" clId="{EFC14620-CDE3-4A35-9082-68E661C84F3A}" dt="2023-03-04T09:34:54.230" v="2143" actId="171"/>
          <ac:spMkLst>
            <pc:docMk/>
            <pc:sldMk cId="2372550586" sldId="264"/>
            <ac:spMk id="4" creationId="{A0B1EFCA-2A7F-1B6F-0418-1B952E928C3D}"/>
          </ac:spMkLst>
        </pc:spChg>
        <pc:spChg chg="mod">
          <ac:chgData name="Martin Kadlec" userId="3205de00-6529-47fd-8c15-7815d816c2df" providerId="ADAL" clId="{EFC14620-CDE3-4A35-9082-68E661C84F3A}" dt="2023-03-04T09:34:40.218" v="2140" actId="1036"/>
          <ac:spMkLst>
            <pc:docMk/>
            <pc:sldMk cId="2372550586" sldId="264"/>
            <ac:spMk id="5" creationId="{17B4207F-44E6-ADBC-537D-3963754530AE}"/>
          </ac:spMkLst>
        </pc:spChg>
        <pc:spChg chg="mod">
          <ac:chgData name="Martin Kadlec" userId="3205de00-6529-47fd-8c15-7815d816c2df" providerId="ADAL" clId="{EFC14620-CDE3-4A35-9082-68E661C84F3A}" dt="2023-03-20T12:37:49.507" v="8898" actId="20577"/>
          <ac:spMkLst>
            <pc:docMk/>
            <pc:sldMk cId="2372550586" sldId="264"/>
            <ac:spMk id="8" creationId="{CDA6B64C-B8E8-424A-6B07-F91EC1FFDD25}"/>
          </ac:spMkLst>
        </pc:spChg>
        <pc:spChg chg="mod">
          <ac:chgData name="Martin Kadlec" userId="3205de00-6529-47fd-8c15-7815d816c2df" providerId="ADAL" clId="{EFC14620-CDE3-4A35-9082-68E661C84F3A}" dt="2023-03-14T15:35:29.572" v="8542" actId="20577"/>
          <ac:spMkLst>
            <pc:docMk/>
            <pc:sldMk cId="2372550586" sldId="264"/>
            <ac:spMk id="12" creationId="{E7B17FAF-947A-4F5E-95D5-00C38437D07E}"/>
          </ac:spMkLst>
        </pc:spChg>
        <pc:picChg chg="del">
          <ac:chgData name="Martin Kadlec" userId="3205de00-6529-47fd-8c15-7815d816c2df" providerId="ADAL" clId="{EFC14620-CDE3-4A35-9082-68E661C84F3A}" dt="2023-03-04T09:34:13.477" v="2082" actId="478"/>
          <ac:picMkLst>
            <pc:docMk/>
            <pc:sldMk cId="2372550586" sldId="264"/>
            <ac:picMk id="6" creationId="{BB45C4BC-35F6-489A-7ECC-333A9E04977F}"/>
          </ac:picMkLst>
        </pc:picChg>
      </pc:sldChg>
      <pc:sldChg chg="addSp delSp modSp mod">
        <pc:chgData name="Martin Kadlec" userId="3205de00-6529-47fd-8c15-7815d816c2df" providerId="ADAL" clId="{EFC14620-CDE3-4A35-9082-68E661C84F3A}" dt="2023-03-14T15:46:52.230" v="8758" actId="1036"/>
        <pc:sldMkLst>
          <pc:docMk/>
          <pc:sldMk cId="3274222231" sldId="282"/>
        </pc:sldMkLst>
        <pc:spChg chg="del mod">
          <ac:chgData name="Martin Kadlec" userId="3205de00-6529-47fd-8c15-7815d816c2df" providerId="ADAL" clId="{EFC14620-CDE3-4A35-9082-68E661C84F3A}" dt="2023-03-04T08:44:30.443" v="955" actId="478"/>
          <ac:spMkLst>
            <pc:docMk/>
            <pc:sldMk cId="3274222231" sldId="282"/>
            <ac:spMk id="6" creationId="{00000000-0000-0000-0000-000000000000}"/>
          </ac:spMkLst>
        </pc:spChg>
        <pc:spChg chg="del mod">
          <ac:chgData name="Martin Kadlec" userId="3205de00-6529-47fd-8c15-7815d816c2df" providerId="ADAL" clId="{EFC14620-CDE3-4A35-9082-68E661C84F3A}" dt="2023-03-14T15:40:57.030" v="8716" actId="478"/>
          <ac:spMkLst>
            <pc:docMk/>
            <pc:sldMk cId="3274222231" sldId="282"/>
            <ac:spMk id="8" creationId="{CDA6B64C-B8E8-424A-6B07-F91EC1FFDD25}"/>
          </ac:spMkLst>
        </pc:spChg>
        <pc:spChg chg="add del">
          <ac:chgData name="Martin Kadlec" userId="3205de00-6529-47fd-8c15-7815d816c2df" providerId="ADAL" clId="{EFC14620-CDE3-4A35-9082-68E661C84F3A}" dt="2023-03-04T08:26:57.903" v="530" actId="478"/>
          <ac:spMkLst>
            <pc:docMk/>
            <pc:sldMk cId="3274222231" sldId="282"/>
            <ac:spMk id="11" creationId="{54A2C214-496A-0EF6-BE39-917D76142540}"/>
          </ac:spMkLst>
        </pc:spChg>
        <pc:spChg chg="mod">
          <ac:chgData name="Martin Kadlec" userId="3205de00-6529-47fd-8c15-7815d816c2df" providerId="ADAL" clId="{EFC14620-CDE3-4A35-9082-68E661C84F3A}" dt="2023-03-14T15:40:46.769" v="8715" actId="20577"/>
          <ac:spMkLst>
            <pc:docMk/>
            <pc:sldMk cId="3274222231" sldId="282"/>
            <ac:spMk id="12" creationId="{E7B17FAF-947A-4F5E-95D5-00C38437D07E}"/>
          </ac:spMkLst>
        </pc:spChg>
        <pc:spChg chg="add del mod">
          <ac:chgData name="Martin Kadlec" userId="3205de00-6529-47fd-8c15-7815d816c2df" providerId="ADAL" clId="{EFC14620-CDE3-4A35-9082-68E661C84F3A}" dt="2023-03-14T15:40:19.334" v="8633" actId="478"/>
          <ac:spMkLst>
            <pc:docMk/>
            <pc:sldMk cId="3274222231" sldId="282"/>
            <ac:spMk id="13" creationId="{4FD6CFDB-96B4-EECC-4F7B-774F39CDC1D3}"/>
          </ac:spMkLst>
        </pc:spChg>
        <pc:spChg chg="add del mod">
          <ac:chgData name="Martin Kadlec" userId="3205de00-6529-47fd-8c15-7815d816c2df" providerId="ADAL" clId="{EFC14620-CDE3-4A35-9082-68E661C84F3A}" dt="2023-03-04T08:44:27.491" v="954"/>
          <ac:spMkLst>
            <pc:docMk/>
            <pc:sldMk cId="3274222231" sldId="282"/>
            <ac:spMk id="20" creationId="{6490EC89-AAA3-9D83-00BC-900AF5C3EE23}"/>
          </ac:spMkLst>
        </pc:spChg>
        <pc:spChg chg="add mod">
          <ac:chgData name="Martin Kadlec" userId="3205de00-6529-47fd-8c15-7815d816c2df" providerId="ADAL" clId="{EFC14620-CDE3-4A35-9082-68E661C84F3A}" dt="2023-03-04T08:44:31.133" v="956"/>
          <ac:spMkLst>
            <pc:docMk/>
            <pc:sldMk cId="3274222231" sldId="282"/>
            <ac:spMk id="21" creationId="{06ADD56B-931A-AE22-8531-4D68476334AF}"/>
          </ac:spMkLst>
        </pc:spChg>
        <pc:picChg chg="add mod">
          <ac:chgData name="Martin Kadlec" userId="3205de00-6529-47fd-8c15-7815d816c2df" providerId="ADAL" clId="{EFC14620-CDE3-4A35-9082-68E661C84F3A}" dt="2023-03-14T15:41:18.348" v="8722" actId="14100"/>
          <ac:picMkLst>
            <pc:docMk/>
            <pc:sldMk cId="3274222231" sldId="282"/>
            <ac:picMk id="3" creationId="{8331E692-64A4-7021-6DBA-42FFE79E1F7F}"/>
          </ac:picMkLst>
        </pc:picChg>
        <pc:picChg chg="add del mod">
          <ac:chgData name="Martin Kadlec" userId="3205de00-6529-47fd-8c15-7815d816c2df" providerId="ADAL" clId="{EFC14620-CDE3-4A35-9082-68E661C84F3A}" dt="2023-03-04T08:10:41.528" v="88" actId="21"/>
          <ac:picMkLst>
            <pc:docMk/>
            <pc:sldMk cId="3274222231" sldId="282"/>
            <ac:picMk id="3" creationId="{EFCC4E86-383D-16C9-F86D-4FAE78E26491}"/>
          </ac:picMkLst>
        </pc:picChg>
        <pc:picChg chg="del">
          <ac:chgData name="Martin Kadlec" userId="3205de00-6529-47fd-8c15-7815d816c2df" providerId="ADAL" clId="{EFC14620-CDE3-4A35-9082-68E661C84F3A}" dt="2023-03-04T08:10:45.869" v="90" actId="478"/>
          <ac:picMkLst>
            <pc:docMk/>
            <pc:sldMk cId="3274222231" sldId="282"/>
            <ac:picMk id="4" creationId="{CB8941FA-5F43-CAEE-1D02-AC16ED7B7CD4}"/>
          </ac:picMkLst>
        </pc:picChg>
        <pc:picChg chg="add mod">
          <ac:chgData name="Martin Kadlec" userId="3205de00-6529-47fd-8c15-7815d816c2df" providerId="ADAL" clId="{EFC14620-CDE3-4A35-9082-68E661C84F3A}" dt="2023-03-14T15:46:52.230" v="8758" actId="1036"/>
          <ac:picMkLst>
            <pc:docMk/>
            <pc:sldMk cId="3274222231" sldId="282"/>
            <ac:picMk id="5" creationId="{F3457F33-595E-1757-A469-67A00BDB4C2F}"/>
          </ac:picMkLst>
        </pc:picChg>
        <pc:picChg chg="add del mod">
          <ac:chgData name="Martin Kadlec" userId="3205de00-6529-47fd-8c15-7815d816c2df" providerId="ADAL" clId="{EFC14620-CDE3-4A35-9082-68E661C84F3A}" dt="2023-03-04T08:10:35.979" v="86" actId="21"/>
          <ac:picMkLst>
            <pc:docMk/>
            <pc:sldMk cId="3274222231" sldId="282"/>
            <ac:picMk id="7" creationId="{60BDB40D-FEDC-2F9D-FE87-C63A80D6D046}"/>
          </ac:picMkLst>
        </pc:picChg>
        <pc:picChg chg="add del mod">
          <ac:chgData name="Martin Kadlec" userId="3205de00-6529-47fd-8c15-7815d816c2df" providerId="ADAL" clId="{EFC14620-CDE3-4A35-9082-68E661C84F3A}" dt="2023-03-14T15:46:01.115" v="8730" actId="478"/>
          <ac:picMkLst>
            <pc:docMk/>
            <pc:sldMk cId="3274222231" sldId="282"/>
            <ac:picMk id="7" creationId="{D2BDF64A-371B-DD4B-E338-292D66575ABF}"/>
          </ac:picMkLst>
        </pc:picChg>
        <pc:picChg chg="add del mod">
          <ac:chgData name="Martin Kadlec" userId="3205de00-6529-47fd-8c15-7815d816c2df" providerId="ADAL" clId="{EFC14620-CDE3-4A35-9082-68E661C84F3A}" dt="2023-03-14T15:40:14.824" v="8632" actId="478"/>
          <ac:picMkLst>
            <pc:docMk/>
            <pc:sldMk cId="3274222231" sldId="282"/>
            <ac:picMk id="10" creationId="{81DDA188-91A1-921A-9203-53584EE7DC56}"/>
          </ac:picMkLst>
        </pc:picChg>
        <pc:picChg chg="add mod">
          <ac:chgData name="Martin Kadlec" userId="3205de00-6529-47fd-8c15-7815d816c2df" providerId="ADAL" clId="{EFC14620-CDE3-4A35-9082-68E661C84F3A}" dt="2023-03-14T15:46:49.871" v="8751" actId="1036"/>
          <ac:picMkLst>
            <pc:docMk/>
            <pc:sldMk cId="3274222231" sldId="282"/>
            <ac:picMk id="11" creationId="{379110C1-07D5-FF13-7041-BF55E4C911A6}"/>
          </ac:picMkLst>
        </pc:picChg>
        <pc:picChg chg="add mod">
          <ac:chgData name="Martin Kadlec" userId="3205de00-6529-47fd-8c15-7815d816c2df" providerId="ADAL" clId="{EFC14620-CDE3-4A35-9082-68E661C84F3A}" dt="2023-03-14T15:46:46.955" v="8734" actId="1076"/>
          <ac:picMkLst>
            <pc:docMk/>
            <pc:sldMk cId="3274222231" sldId="282"/>
            <ac:picMk id="15" creationId="{3E14C770-5E8F-F11E-57E1-87BC637BC5AD}"/>
          </ac:picMkLst>
        </pc:picChg>
        <pc:cxnChg chg="add del">
          <ac:chgData name="Martin Kadlec" userId="3205de00-6529-47fd-8c15-7815d816c2df" providerId="ADAL" clId="{EFC14620-CDE3-4A35-9082-68E661C84F3A}" dt="2023-03-04T08:27:42.037" v="533" actId="478"/>
          <ac:cxnSpMkLst>
            <pc:docMk/>
            <pc:sldMk cId="3274222231" sldId="282"/>
            <ac:cxnSpMk id="15" creationId="{9F7A046F-9B02-6AC7-10E3-2422FF6739B3}"/>
          </ac:cxnSpMkLst>
        </pc:cxnChg>
        <pc:cxnChg chg="add del mod">
          <ac:chgData name="Martin Kadlec" userId="3205de00-6529-47fd-8c15-7815d816c2df" providerId="ADAL" clId="{EFC14620-CDE3-4A35-9082-68E661C84F3A}" dt="2023-03-14T15:40:19.334" v="8633" actId="478"/>
          <ac:cxnSpMkLst>
            <pc:docMk/>
            <pc:sldMk cId="3274222231" sldId="282"/>
            <ac:cxnSpMk id="17" creationId="{27BF5086-BB69-D7F2-6F52-F3962D3AEA88}"/>
          </ac:cxnSpMkLst>
        </pc:cxnChg>
      </pc:sldChg>
      <pc:sldChg chg="addSp delSp modSp mod">
        <pc:chgData name="Martin Kadlec" userId="3205de00-6529-47fd-8c15-7815d816c2df" providerId="ADAL" clId="{EFC14620-CDE3-4A35-9082-68E661C84F3A}" dt="2023-03-04T08:45:40.965" v="984" actId="404"/>
        <pc:sldMkLst>
          <pc:docMk/>
          <pc:sldMk cId="389800819" sldId="283"/>
        </pc:sldMkLst>
        <pc:spChg chg="mod">
          <ac:chgData name="Martin Kadlec" userId="3205de00-6529-47fd-8c15-7815d816c2df" providerId="ADAL" clId="{EFC14620-CDE3-4A35-9082-68E661C84F3A}" dt="2023-03-04T08:45:40.965" v="984" actId="404"/>
          <ac:spMkLst>
            <pc:docMk/>
            <pc:sldMk cId="389800819" sldId="283"/>
            <ac:spMk id="5" creationId="{93E5FEBF-41CC-DF80-5B8A-130563971355}"/>
          </ac:spMkLst>
        </pc:spChg>
        <pc:spChg chg="mod">
          <ac:chgData name="Martin Kadlec" userId="3205de00-6529-47fd-8c15-7815d816c2df" providerId="ADAL" clId="{EFC14620-CDE3-4A35-9082-68E661C84F3A}" dt="2023-03-04T08:44:16.877" v="951" actId="20577"/>
          <ac:spMkLst>
            <pc:docMk/>
            <pc:sldMk cId="389800819" sldId="283"/>
            <ac:spMk id="6" creationId="{00000000-0000-0000-0000-000000000000}"/>
          </ac:spMkLst>
        </pc:spChg>
        <pc:spChg chg="add mod">
          <ac:chgData name="Martin Kadlec" userId="3205de00-6529-47fd-8c15-7815d816c2df" providerId="ADAL" clId="{EFC14620-CDE3-4A35-9082-68E661C84F3A}" dt="2023-03-04T08:45:37.460" v="983" actId="404"/>
          <ac:spMkLst>
            <pc:docMk/>
            <pc:sldMk cId="389800819" sldId="283"/>
            <ac:spMk id="7" creationId="{2CAAD87F-96CB-7511-F3D8-2CDB6E1EA5E7}"/>
          </ac:spMkLst>
        </pc:spChg>
        <pc:spChg chg="mod">
          <ac:chgData name="Martin Kadlec" userId="3205de00-6529-47fd-8c15-7815d816c2df" providerId="ADAL" clId="{EFC14620-CDE3-4A35-9082-68E661C84F3A}" dt="2023-03-04T08:36:04.055" v="893" actId="207"/>
          <ac:spMkLst>
            <pc:docMk/>
            <pc:sldMk cId="389800819" sldId="283"/>
            <ac:spMk id="8" creationId="{CDA6B64C-B8E8-424A-6B07-F91EC1FFDD25}"/>
          </ac:spMkLst>
        </pc:spChg>
        <pc:spChg chg="mod">
          <ac:chgData name="Martin Kadlec" userId="3205de00-6529-47fd-8c15-7815d816c2df" providerId="ADAL" clId="{EFC14620-CDE3-4A35-9082-68E661C84F3A}" dt="2023-03-04T08:31:22.285" v="570" actId="20577"/>
          <ac:spMkLst>
            <pc:docMk/>
            <pc:sldMk cId="389800819" sldId="283"/>
            <ac:spMk id="12" creationId="{E7B17FAF-947A-4F5E-95D5-00C38437D07E}"/>
          </ac:spMkLst>
        </pc:spChg>
        <pc:picChg chg="add mod">
          <ac:chgData name="Martin Kadlec" userId="3205de00-6529-47fd-8c15-7815d816c2df" providerId="ADAL" clId="{EFC14620-CDE3-4A35-9082-68E661C84F3A}" dt="2023-03-04T08:42:28.846" v="909" actId="1076"/>
          <ac:picMkLst>
            <pc:docMk/>
            <pc:sldMk cId="389800819" sldId="283"/>
            <ac:picMk id="2" creationId="{B4D73321-6E7D-AA09-ACD6-608F9A8F87D5}"/>
          </ac:picMkLst>
        </pc:picChg>
        <pc:picChg chg="del">
          <ac:chgData name="Martin Kadlec" userId="3205de00-6529-47fd-8c15-7815d816c2df" providerId="ADAL" clId="{EFC14620-CDE3-4A35-9082-68E661C84F3A}" dt="2023-03-04T08:32:29.167" v="630" actId="478"/>
          <ac:picMkLst>
            <pc:docMk/>
            <pc:sldMk cId="389800819" sldId="283"/>
            <ac:picMk id="3" creationId="{17438DBE-AA5C-5364-B72A-6ABADBA1B531}"/>
          </ac:picMkLst>
        </pc:picChg>
        <pc:picChg chg="add mod">
          <ac:chgData name="Martin Kadlec" userId="3205de00-6529-47fd-8c15-7815d816c2df" providerId="ADAL" clId="{EFC14620-CDE3-4A35-9082-68E661C84F3A}" dt="2023-03-04T08:37:47.094" v="906" actId="1076"/>
          <ac:picMkLst>
            <pc:docMk/>
            <pc:sldMk cId="389800819" sldId="283"/>
            <ac:picMk id="4" creationId="{6A6E9714-BD57-D389-9F48-E14491094388}"/>
          </ac:picMkLst>
        </pc:picChg>
        <pc:picChg chg="del">
          <ac:chgData name="Martin Kadlec" userId="3205de00-6529-47fd-8c15-7815d816c2df" providerId="ADAL" clId="{EFC14620-CDE3-4A35-9082-68E661C84F3A}" dt="2023-03-04T08:33:50.608" v="780" actId="478"/>
          <ac:picMkLst>
            <pc:docMk/>
            <pc:sldMk cId="389800819" sldId="283"/>
            <ac:picMk id="9" creationId="{B6E92E36-A6FA-A63C-F6E7-7C97697AE59F}"/>
          </ac:picMkLst>
        </pc:picChg>
      </pc:sldChg>
      <pc:sldChg chg="del">
        <pc:chgData name="Martin Kadlec" userId="3205de00-6529-47fd-8c15-7815d816c2df" providerId="ADAL" clId="{EFC14620-CDE3-4A35-9082-68E661C84F3A}" dt="2023-03-04T08:51:59.729" v="1071" actId="47"/>
        <pc:sldMkLst>
          <pc:docMk/>
          <pc:sldMk cId="24703307" sldId="284"/>
        </pc:sldMkLst>
      </pc:sldChg>
      <pc:sldChg chg="addSp delSp del mod">
        <pc:chgData name="Martin Kadlec" userId="3205de00-6529-47fd-8c15-7815d816c2df" providerId="ADAL" clId="{EFC14620-CDE3-4A35-9082-68E661C84F3A}" dt="2023-03-04T08:51:51.351" v="1070" actId="47"/>
        <pc:sldMkLst>
          <pc:docMk/>
          <pc:sldMk cId="4144654330" sldId="285"/>
        </pc:sldMkLst>
        <pc:picChg chg="add del">
          <ac:chgData name="Martin Kadlec" userId="3205de00-6529-47fd-8c15-7815d816c2df" providerId="ADAL" clId="{EFC14620-CDE3-4A35-9082-68E661C84F3A}" dt="2023-03-04T08:37:19.537" v="903" actId="21"/>
          <ac:picMkLst>
            <pc:docMk/>
            <pc:sldMk cId="4144654330" sldId="285"/>
            <ac:picMk id="4" creationId="{5C46F751-CD55-E534-1D1E-A14164658CC0}"/>
          </ac:picMkLst>
        </pc:picChg>
      </pc:sldChg>
      <pc:sldChg chg="del">
        <pc:chgData name="Martin Kadlec" userId="3205de00-6529-47fd-8c15-7815d816c2df" providerId="ADAL" clId="{EFC14620-CDE3-4A35-9082-68E661C84F3A}" dt="2023-03-04T08:52:03.167" v="1074" actId="47"/>
        <pc:sldMkLst>
          <pc:docMk/>
          <pc:sldMk cId="232870232" sldId="286"/>
        </pc:sldMkLst>
      </pc:sldChg>
      <pc:sldChg chg="del">
        <pc:chgData name="Martin Kadlec" userId="3205de00-6529-47fd-8c15-7815d816c2df" providerId="ADAL" clId="{EFC14620-CDE3-4A35-9082-68E661C84F3A}" dt="2023-03-04T08:52:01.310" v="1072" actId="47"/>
        <pc:sldMkLst>
          <pc:docMk/>
          <pc:sldMk cId="2821202638" sldId="287"/>
        </pc:sldMkLst>
      </pc:sldChg>
      <pc:sldChg chg="del">
        <pc:chgData name="Martin Kadlec" userId="3205de00-6529-47fd-8c15-7815d816c2df" providerId="ADAL" clId="{EFC14620-CDE3-4A35-9082-68E661C84F3A}" dt="2023-03-04T08:52:02.356" v="1073" actId="47"/>
        <pc:sldMkLst>
          <pc:docMk/>
          <pc:sldMk cId="964203110" sldId="288"/>
        </pc:sldMkLst>
      </pc:sldChg>
      <pc:sldChg chg="del">
        <pc:chgData name="Martin Kadlec" userId="3205de00-6529-47fd-8c15-7815d816c2df" providerId="ADAL" clId="{EFC14620-CDE3-4A35-9082-68E661C84F3A}" dt="2023-03-04T09:36:14.877" v="2218" actId="47"/>
        <pc:sldMkLst>
          <pc:docMk/>
          <pc:sldMk cId="682879112" sldId="289"/>
        </pc:sldMkLst>
      </pc:sldChg>
      <pc:sldChg chg="del">
        <pc:chgData name="Martin Kadlec" userId="3205de00-6529-47fd-8c15-7815d816c2df" providerId="ADAL" clId="{EFC14620-CDE3-4A35-9082-68E661C84F3A}" dt="2023-03-04T09:36:16.452" v="2219" actId="47"/>
        <pc:sldMkLst>
          <pc:docMk/>
          <pc:sldMk cId="2935996353" sldId="290"/>
        </pc:sldMkLst>
      </pc:sldChg>
      <pc:sldChg chg="del">
        <pc:chgData name="Martin Kadlec" userId="3205de00-6529-47fd-8c15-7815d816c2df" providerId="ADAL" clId="{EFC14620-CDE3-4A35-9082-68E661C84F3A}" dt="2023-03-04T09:36:17.728" v="2220" actId="47"/>
        <pc:sldMkLst>
          <pc:docMk/>
          <pc:sldMk cId="300031990" sldId="291"/>
        </pc:sldMkLst>
      </pc:sldChg>
      <pc:sldChg chg="addSp delSp modSp mod">
        <pc:chgData name="Martin Kadlec" userId="3205de00-6529-47fd-8c15-7815d816c2df" providerId="ADAL" clId="{EFC14620-CDE3-4A35-9082-68E661C84F3A}" dt="2023-03-14T15:39:47.755" v="8630" actId="20577"/>
        <pc:sldMkLst>
          <pc:docMk/>
          <pc:sldMk cId="2485385818" sldId="292"/>
        </pc:sldMkLst>
        <pc:spChg chg="mod">
          <ac:chgData name="Martin Kadlec" userId="3205de00-6529-47fd-8c15-7815d816c2df" providerId="ADAL" clId="{EFC14620-CDE3-4A35-9082-68E661C84F3A}" dt="2023-03-14T15:39:47.755" v="8630" actId="20577"/>
          <ac:spMkLst>
            <pc:docMk/>
            <pc:sldMk cId="2485385818" sldId="292"/>
            <ac:spMk id="4" creationId="{859D3362-82F6-6002-48B5-F909E89BA303}"/>
          </ac:spMkLst>
        </pc:spChg>
        <pc:spChg chg="add del mod">
          <ac:chgData name="Martin Kadlec" userId="3205de00-6529-47fd-8c15-7815d816c2df" providerId="ADAL" clId="{EFC14620-CDE3-4A35-9082-68E661C84F3A}" dt="2023-03-14T15:38:45.863" v="8587" actId="478"/>
          <ac:spMkLst>
            <pc:docMk/>
            <pc:sldMk cId="2485385818" sldId="292"/>
            <ac:spMk id="5" creationId="{2DF5A04A-FCFD-3BF4-C3A8-A922BEC9AEFC}"/>
          </ac:spMkLst>
        </pc:spChg>
        <pc:spChg chg="add mod">
          <ac:chgData name="Martin Kadlec" userId="3205de00-6529-47fd-8c15-7815d816c2df" providerId="ADAL" clId="{EFC14620-CDE3-4A35-9082-68E661C84F3A}" dt="2023-03-14T15:38:46.196" v="8588"/>
          <ac:spMkLst>
            <pc:docMk/>
            <pc:sldMk cId="2485385818" sldId="292"/>
            <ac:spMk id="6" creationId="{90C21B35-835E-647E-DC1D-5723E67345E2}"/>
          </ac:spMkLst>
        </pc:spChg>
        <pc:spChg chg="del">
          <ac:chgData name="Martin Kadlec" userId="3205de00-6529-47fd-8c15-7815d816c2df" providerId="ADAL" clId="{EFC14620-CDE3-4A35-9082-68E661C84F3A}" dt="2023-03-04T09:37:45.225" v="2323" actId="478"/>
          <ac:spMkLst>
            <pc:docMk/>
            <pc:sldMk cId="2485385818" sldId="292"/>
            <ac:spMk id="12" creationId="{E7B17FAF-947A-4F5E-95D5-00C38437D07E}"/>
          </ac:spMkLst>
        </pc:spChg>
      </pc:sldChg>
      <pc:sldChg chg="addSp delSp modSp add mod">
        <pc:chgData name="Martin Kadlec" userId="3205de00-6529-47fd-8c15-7815d816c2df" providerId="ADAL" clId="{EFC14620-CDE3-4A35-9082-68E661C84F3A}" dt="2023-03-04T08:48:05.448" v="1069" actId="20577"/>
        <pc:sldMkLst>
          <pc:docMk/>
          <pc:sldMk cId="3988529468" sldId="293"/>
        </pc:sldMkLst>
        <pc:spChg chg="mod">
          <ac:chgData name="Martin Kadlec" userId="3205de00-6529-47fd-8c15-7815d816c2df" providerId="ADAL" clId="{EFC14620-CDE3-4A35-9082-68E661C84F3A}" dt="2023-03-04T08:47:10.580" v="1027" actId="1037"/>
          <ac:spMkLst>
            <pc:docMk/>
            <pc:sldMk cId="3988529468" sldId="293"/>
            <ac:spMk id="5" creationId="{93E5FEBF-41CC-DF80-5B8A-130563971355}"/>
          </ac:spMkLst>
        </pc:spChg>
        <pc:spChg chg="del">
          <ac:chgData name="Martin Kadlec" userId="3205de00-6529-47fd-8c15-7815d816c2df" providerId="ADAL" clId="{EFC14620-CDE3-4A35-9082-68E661C84F3A}" dt="2023-03-04T08:44:37.734" v="957" actId="478"/>
          <ac:spMkLst>
            <pc:docMk/>
            <pc:sldMk cId="3988529468" sldId="293"/>
            <ac:spMk id="6" creationId="{00000000-0000-0000-0000-000000000000}"/>
          </ac:spMkLst>
        </pc:spChg>
        <pc:spChg chg="add mod">
          <ac:chgData name="Martin Kadlec" userId="3205de00-6529-47fd-8c15-7815d816c2df" providerId="ADAL" clId="{EFC14620-CDE3-4A35-9082-68E661C84F3A}" dt="2023-03-04T08:44:38.092" v="958"/>
          <ac:spMkLst>
            <pc:docMk/>
            <pc:sldMk cId="3988529468" sldId="293"/>
            <ac:spMk id="7" creationId="{AF8BF746-BA38-39B8-7C52-3EDBDC7EEC76}"/>
          </ac:spMkLst>
        </pc:spChg>
        <pc:spChg chg="add mod">
          <ac:chgData name="Martin Kadlec" userId="3205de00-6529-47fd-8c15-7815d816c2df" providerId="ADAL" clId="{EFC14620-CDE3-4A35-9082-68E661C84F3A}" dt="2023-03-04T08:48:05.448" v="1069" actId="20577"/>
          <ac:spMkLst>
            <pc:docMk/>
            <pc:sldMk cId="3988529468" sldId="293"/>
            <ac:spMk id="9" creationId="{4E8A21D2-A7F7-092C-A449-E9074DE6C4C5}"/>
          </ac:spMkLst>
        </pc:spChg>
        <pc:picChg chg="del">
          <ac:chgData name="Martin Kadlec" userId="3205de00-6529-47fd-8c15-7815d816c2df" providerId="ADAL" clId="{EFC14620-CDE3-4A35-9082-68E661C84F3A}" dt="2023-03-04T08:37:12.697" v="900" actId="478"/>
          <ac:picMkLst>
            <pc:docMk/>
            <pc:sldMk cId="3988529468" sldId="293"/>
            <ac:picMk id="2" creationId="{B4D73321-6E7D-AA09-ACD6-608F9A8F87D5}"/>
          </ac:picMkLst>
        </pc:picChg>
        <pc:picChg chg="add mod">
          <ac:chgData name="Martin Kadlec" userId="3205de00-6529-47fd-8c15-7815d816c2df" providerId="ADAL" clId="{EFC14620-CDE3-4A35-9082-68E661C84F3A}" dt="2023-03-04T08:37:26.764" v="905" actId="1076"/>
          <ac:picMkLst>
            <pc:docMk/>
            <pc:sldMk cId="3988529468" sldId="293"/>
            <ac:picMk id="3" creationId="{92506446-A930-33CC-DDC8-0A52A2AB1253}"/>
          </ac:picMkLst>
        </pc:picChg>
        <pc:picChg chg="del">
          <ac:chgData name="Martin Kadlec" userId="3205de00-6529-47fd-8c15-7815d816c2df" providerId="ADAL" clId="{EFC14620-CDE3-4A35-9082-68E661C84F3A}" dt="2023-03-04T08:37:14.036" v="901" actId="478"/>
          <ac:picMkLst>
            <pc:docMk/>
            <pc:sldMk cId="3988529468" sldId="293"/>
            <ac:picMk id="4" creationId="{6A6E9714-BD57-D389-9F48-E14491094388}"/>
          </ac:picMkLst>
        </pc:picChg>
        <pc:picChg chg="add mod">
          <ac:chgData name="Martin Kadlec" userId="3205de00-6529-47fd-8c15-7815d816c2df" providerId="ADAL" clId="{EFC14620-CDE3-4A35-9082-68E661C84F3A}" dt="2023-03-04T08:46:32.523" v="986" actId="1076"/>
          <ac:picMkLst>
            <pc:docMk/>
            <pc:sldMk cId="3988529468" sldId="293"/>
            <ac:picMk id="1026" creationId="{D9ED0B0F-90A3-91D2-560A-DEE23A02959F}"/>
          </ac:picMkLst>
        </pc:picChg>
      </pc:sldChg>
      <pc:sldChg chg="addSp delSp modSp add mod">
        <pc:chgData name="Martin Kadlec" userId="3205de00-6529-47fd-8c15-7815d816c2df" providerId="ADAL" clId="{EFC14620-CDE3-4A35-9082-68E661C84F3A}" dt="2023-03-04T08:58:03.276" v="1106" actId="404"/>
        <pc:sldMkLst>
          <pc:docMk/>
          <pc:sldMk cId="1824046601" sldId="294"/>
        </pc:sldMkLst>
        <pc:spChg chg="del">
          <ac:chgData name="Martin Kadlec" userId="3205de00-6529-47fd-8c15-7815d816c2df" providerId="ADAL" clId="{EFC14620-CDE3-4A35-9082-68E661C84F3A}" dt="2023-03-04T08:52:15.927" v="1079" actId="478"/>
          <ac:spMkLst>
            <pc:docMk/>
            <pc:sldMk cId="1824046601" sldId="294"/>
            <ac:spMk id="5" creationId="{93E5FEBF-41CC-DF80-5B8A-130563971355}"/>
          </ac:spMkLst>
        </pc:spChg>
        <pc:spChg chg="del">
          <ac:chgData name="Martin Kadlec" userId="3205de00-6529-47fd-8c15-7815d816c2df" providerId="ADAL" clId="{EFC14620-CDE3-4A35-9082-68E661C84F3A}" dt="2023-03-04T08:52:18.190" v="1080" actId="478"/>
          <ac:spMkLst>
            <pc:docMk/>
            <pc:sldMk cId="1824046601" sldId="294"/>
            <ac:spMk id="8" creationId="{CDA6B64C-B8E8-424A-6B07-F91EC1FFDD25}"/>
          </ac:spMkLst>
        </pc:spChg>
        <pc:spChg chg="del">
          <ac:chgData name="Martin Kadlec" userId="3205de00-6529-47fd-8c15-7815d816c2df" providerId="ADAL" clId="{EFC14620-CDE3-4A35-9082-68E661C84F3A}" dt="2023-03-04T08:52:12.483" v="1077" actId="478"/>
          <ac:spMkLst>
            <pc:docMk/>
            <pc:sldMk cId="1824046601" sldId="294"/>
            <ac:spMk id="9" creationId="{4E8A21D2-A7F7-092C-A449-E9074DE6C4C5}"/>
          </ac:spMkLst>
        </pc:spChg>
        <pc:spChg chg="del">
          <ac:chgData name="Martin Kadlec" userId="3205de00-6529-47fd-8c15-7815d816c2df" providerId="ADAL" clId="{EFC14620-CDE3-4A35-9082-68E661C84F3A}" dt="2023-03-04T08:52:20.821" v="1081" actId="478"/>
          <ac:spMkLst>
            <pc:docMk/>
            <pc:sldMk cId="1824046601" sldId="294"/>
            <ac:spMk id="12" creationId="{E7B17FAF-947A-4F5E-95D5-00C38437D07E}"/>
          </ac:spMkLst>
        </pc:spChg>
        <pc:spChg chg="add mod">
          <ac:chgData name="Martin Kadlec" userId="3205de00-6529-47fd-8c15-7815d816c2df" providerId="ADAL" clId="{EFC14620-CDE3-4A35-9082-68E661C84F3A}" dt="2023-03-04T08:58:03.276" v="1106" actId="404"/>
          <ac:spMkLst>
            <pc:docMk/>
            <pc:sldMk cId="1824046601" sldId="294"/>
            <ac:spMk id="13" creationId="{6919AE71-F916-A7A2-7CB0-8CE796050985}"/>
          </ac:spMkLst>
        </pc:spChg>
        <pc:picChg chg="del">
          <ac:chgData name="Martin Kadlec" userId="3205de00-6529-47fd-8c15-7815d816c2df" providerId="ADAL" clId="{EFC14620-CDE3-4A35-9082-68E661C84F3A}" dt="2023-03-04T08:52:13.705" v="1078" actId="478"/>
          <ac:picMkLst>
            <pc:docMk/>
            <pc:sldMk cId="1824046601" sldId="294"/>
            <ac:picMk id="3" creationId="{92506446-A930-33CC-DDC8-0A52A2AB1253}"/>
          </ac:picMkLst>
        </pc:picChg>
        <pc:picChg chg="add mod">
          <ac:chgData name="Martin Kadlec" userId="3205de00-6529-47fd-8c15-7815d816c2df" providerId="ADAL" clId="{EFC14620-CDE3-4A35-9082-68E661C84F3A}" dt="2023-03-04T08:56:12.428" v="1088" actId="1076"/>
          <ac:picMkLst>
            <pc:docMk/>
            <pc:sldMk cId="1824046601" sldId="294"/>
            <ac:picMk id="4" creationId="{F2089925-7576-CC0B-674B-6E3781736A7F}"/>
          </ac:picMkLst>
        </pc:picChg>
        <pc:picChg chg="add mod">
          <ac:chgData name="Martin Kadlec" userId="3205de00-6529-47fd-8c15-7815d816c2df" providerId="ADAL" clId="{EFC14620-CDE3-4A35-9082-68E661C84F3A}" dt="2023-03-04T08:55:45.680" v="1085" actId="1076"/>
          <ac:picMkLst>
            <pc:docMk/>
            <pc:sldMk cId="1824046601" sldId="294"/>
            <ac:picMk id="10" creationId="{FE3AF11E-24CA-0BA0-3338-64E724E58194}"/>
          </ac:picMkLst>
        </pc:picChg>
        <pc:picChg chg="del">
          <ac:chgData name="Martin Kadlec" userId="3205de00-6529-47fd-8c15-7815d816c2df" providerId="ADAL" clId="{EFC14620-CDE3-4A35-9082-68E661C84F3A}" dt="2023-03-04T08:52:10.431" v="1076" actId="478"/>
          <ac:picMkLst>
            <pc:docMk/>
            <pc:sldMk cId="1824046601" sldId="294"/>
            <ac:picMk id="1026" creationId="{D9ED0B0F-90A3-91D2-560A-DEE23A02959F}"/>
          </ac:picMkLst>
        </pc:picChg>
      </pc:sldChg>
      <pc:sldChg chg="addSp delSp modSp add mod modTransition delAnim modAnim">
        <pc:chgData name="Martin Kadlec" userId="3205de00-6529-47fd-8c15-7815d816c2df" providerId="ADAL" clId="{EFC14620-CDE3-4A35-9082-68E661C84F3A}" dt="2023-03-04T09:18:10.291" v="1236" actId="478"/>
        <pc:sldMkLst>
          <pc:docMk/>
          <pc:sldMk cId="3021920885" sldId="295"/>
        </pc:sldMkLst>
        <pc:spChg chg="mod">
          <ac:chgData name="Martin Kadlec" userId="3205de00-6529-47fd-8c15-7815d816c2df" providerId="ADAL" clId="{EFC14620-CDE3-4A35-9082-68E661C84F3A}" dt="2023-03-04T09:11:51.599" v="1154" actId="1076"/>
          <ac:spMkLst>
            <pc:docMk/>
            <pc:sldMk cId="3021920885" sldId="295"/>
            <ac:spMk id="13" creationId="{6919AE71-F916-A7A2-7CB0-8CE796050985}"/>
          </ac:spMkLst>
        </pc:spChg>
        <pc:picChg chg="add del mod">
          <ac:chgData name="Martin Kadlec" userId="3205de00-6529-47fd-8c15-7815d816c2df" providerId="ADAL" clId="{EFC14620-CDE3-4A35-9082-68E661C84F3A}" dt="2023-03-04T09:09:37.715" v="1116" actId="478"/>
          <ac:picMkLst>
            <pc:docMk/>
            <pc:sldMk cId="3021920885" sldId="295"/>
            <ac:picMk id="2" creationId="{C4736303-6903-9DC8-CE21-31333F53FBFF}"/>
          </ac:picMkLst>
        </pc:picChg>
        <pc:picChg chg="add del mod">
          <ac:chgData name="Martin Kadlec" userId="3205de00-6529-47fd-8c15-7815d816c2df" providerId="ADAL" clId="{EFC14620-CDE3-4A35-9082-68E661C84F3A}" dt="2023-03-04T09:09:35.162" v="1115" actId="478"/>
          <ac:picMkLst>
            <pc:docMk/>
            <pc:sldMk cId="3021920885" sldId="295"/>
            <ac:picMk id="3" creationId="{1EAB1F12-5E11-8B87-C55B-5C97D55C2A07}"/>
          </ac:picMkLst>
        </pc:picChg>
        <pc:picChg chg="del">
          <ac:chgData name="Martin Kadlec" userId="3205de00-6529-47fd-8c15-7815d816c2df" providerId="ADAL" clId="{EFC14620-CDE3-4A35-9082-68E661C84F3A}" dt="2023-03-04T09:01:21.511" v="1108" actId="478"/>
          <ac:picMkLst>
            <pc:docMk/>
            <pc:sldMk cId="3021920885" sldId="295"/>
            <ac:picMk id="4" creationId="{F2089925-7576-CC0B-674B-6E3781736A7F}"/>
          </ac:picMkLst>
        </pc:picChg>
        <pc:picChg chg="add mod">
          <ac:chgData name="Martin Kadlec" userId="3205de00-6529-47fd-8c15-7815d816c2df" providerId="ADAL" clId="{EFC14620-CDE3-4A35-9082-68E661C84F3A}" dt="2023-03-04T09:11:14.029" v="1144" actId="1076"/>
          <ac:picMkLst>
            <pc:docMk/>
            <pc:sldMk cId="3021920885" sldId="295"/>
            <ac:picMk id="5" creationId="{1AAB4035-B1F5-978A-256E-F594C25E9030}"/>
          </ac:picMkLst>
        </pc:picChg>
        <pc:picChg chg="add del">
          <ac:chgData name="Martin Kadlec" userId="3205de00-6529-47fd-8c15-7815d816c2df" providerId="ADAL" clId="{EFC14620-CDE3-4A35-9082-68E661C84F3A}" dt="2023-03-04T09:18:10.291" v="1236" actId="478"/>
          <ac:picMkLst>
            <pc:docMk/>
            <pc:sldMk cId="3021920885" sldId="295"/>
            <ac:picMk id="8" creationId="{599667ED-1293-EA71-8130-DBDA44B053D2}"/>
          </ac:picMkLst>
        </pc:picChg>
        <pc:picChg chg="del">
          <ac:chgData name="Martin Kadlec" userId="3205de00-6529-47fd-8c15-7815d816c2df" providerId="ADAL" clId="{EFC14620-CDE3-4A35-9082-68E661C84F3A}" dt="2023-03-04T09:01:22.687" v="1109" actId="478"/>
          <ac:picMkLst>
            <pc:docMk/>
            <pc:sldMk cId="3021920885" sldId="295"/>
            <ac:picMk id="10" creationId="{FE3AF11E-24CA-0BA0-3338-64E724E58194}"/>
          </ac:picMkLst>
        </pc:picChg>
      </pc:sldChg>
      <pc:sldChg chg="addSp delSp modSp add del mod delAnim">
        <pc:chgData name="Martin Kadlec" userId="3205de00-6529-47fd-8c15-7815d816c2df" providerId="ADAL" clId="{EFC14620-CDE3-4A35-9082-68E661C84F3A}" dt="2023-03-04T09:38:06.768" v="2326" actId="2696"/>
        <pc:sldMkLst>
          <pc:docMk/>
          <pc:sldMk cId="3954191356" sldId="296"/>
        </pc:sldMkLst>
        <pc:spChg chg="add mod">
          <ac:chgData name="Martin Kadlec" userId="3205de00-6529-47fd-8c15-7815d816c2df" providerId="ADAL" clId="{EFC14620-CDE3-4A35-9082-68E661C84F3A}" dt="2023-03-04T09:18:23.158" v="1263" actId="20577"/>
          <ac:spMkLst>
            <pc:docMk/>
            <pc:sldMk cId="3954191356" sldId="296"/>
            <ac:spMk id="2" creationId="{39C42EC8-2F3F-16E6-FD4E-653630692A52}"/>
          </ac:spMkLst>
        </pc:spChg>
        <pc:spChg chg="add mod">
          <ac:chgData name="Martin Kadlec" userId="3205de00-6529-47fd-8c15-7815d816c2df" providerId="ADAL" clId="{EFC14620-CDE3-4A35-9082-68E661C84F3A}" dt="2023-03-04T09:20:34.379" v="1489" actId="20577"/>
          <ac:spMkLst>
            <pc:docMk/>
            <pc:sldMk cId="3954191356" sldId="296"/>
            <ac:spMk id="3" creationId="{F3336173-E2BA-FB87-5246-5624230EBE37}"/>
          </ac:spMkLst>
        </pc:spChg>
        <pc:spChg chg="del mod">
          <ac:chgData name="Martin Kadlec" userId="3205de00-6529-47fd-8c15-7815d816c2df" providerId="ADAL" clId="{EFC14620-CDE3-4A35-9082-68E661C84F3A}" dt="2023-03-04T09:18:14.979" v="1239" actId="478"/>
          <ac:spMkLst>
            <pc:docMk/>
            <pc:sldMk cId="3954191356" sldId="296"/>
            <ac:spMk id="13" creationId="{6919AE71-F916-A7A2-7CB0-8CE796050985}"/>
          </ac:spMkLst>
        </pc:spChg>
        <pc:picChg chg="del">
          <ac:chgData name="Martin Kadlec" userId="3205de00-6529-47fd-8c15-7815d816c2df" providerId="ADAL" clId="{EFC14620-CDE3-4A35-9082-68E661C84F3A}" dt="2023-03-04T09:17:35.719" v="1234" actId="478"/>
          <ac:picMkLst>
            <pc:docMk/>
            <pc:sldMk cId="3954191356" sldId="296"/>
            <ac:picMk id="5" creationId="{1AAB4035-B1F5-978A-256E-F594C25E9030}"/>
          </ac:picMkLst>
        </pc:picChg>
        <pc:picChg chg="mod">
          <ac:chgData name="Martin Kadlec" userId="3205de00-6529-47fd-8c15-7815d816c2df" providerId="ADAL" clId="{EFC14620-CDE3-4A35-9082-68E661C84F3A}" dt="2023-03-04T09:18:37.545" v="1265" actId="1076"/>
          <ac:picMkLst>
            <pc:docMk/>
            <pc:sldMk cId="3954191356" sldId="296"/>
            <ac:picMk id="8" creationId="{599667ED-1293-EA71-8130-DBDA44B053D2}"/>
          </ac:picMkLst>
        </pc:picChg>
      </pc:sldChg>
      <pc:sldChg chg="addSp delSp modSp add mod">
        <pc:chgData name="Martin Kadlec" userId="3205de00-6529-47fd-8c15-7815d816c2df" providerId="ADAL" clId="{EFC14620-CDE3-4A35-9082-68E661C84F3A}" dt="2023-03-14T15:36:06.403" v="8554" actId="20577"/>
        <pc:sldMkLst>
          <pc:docMk/>
          <pc:sldMk cId="3048964454" sldId="297"/>
        </pc:sldMkLst>
        <pc:spChg chg="del">
          <ac:chgData name="Martin Kadlec" userId="3205de00-6529-47fd-8c15-7815d816c2df" providerId="ADAL" clId="{EFC14620-CDE3-4A35-9082-68E661C84F3A}" dt="2023-03-04T09:38:14.632" v="2328" actId="478"/>
          <ac:spMkLst>
            <pc:docMk/>
            <pc:sldMk cId="3048964454" sldId="297"/>
            <ac:spMk id="2" creationId="{39C42EC8-2F3F-16E6-FD4E-653630692A52}"/>
          </ac:spMkLst>
        </pc:spChg>
        <pc:spChg chg="add mod">
          <ac:chgData name="Martin Kadlec" userId="3205de00-6529-47fd-8c15-7815d816c2df" providerId="ADAL" clId="{EFC14620-CDE3-4A35-9082-68E661C84F3A}" dt="2023-03-07T15:33:40.275" v="8533" actId="1036"/>
          <ac:spMkLst>
            <pc:docMk/>
            <pc:sldMk cId="3048964454" sldId="297"/>
            <ac:spMk id="2" creationId="{CD2D0EC9-B5D5-A0D0-C1A5-D53393383466}"/>
          </ac:spMkLst>
        </pc:spChg>
        <pc:spChg chg="mod">
          <ac:chgData name="Martin Kadlec" userId="3205de00-6529-47fd-8c15-7815d816c2df" providerId="ADAL" clId="{EFC14620-CDE3-4A35-9082-68E661C84F3A}" dt="2023-03-07T15:27:07.249" v="8439" actId="113"/>
          <ac:spMkLst>
            <pc:docMk/>
            <pc:sldMk cId="3048964454" sldId="297"/>
            <ac:spMk id="3" creationId="{F3336173-E2BA-FB87-5246-5624230EBE37}"/>
          </ac:spMkLst>
        </pc:spChg>
        <pc:spChg chg="add mod">
          <ac:chgData name="Martin Kadlec" userId="3205de00-6529-47fd-8c15-7815d816c2df" providerId="ADAL" clId="{EFC14620-CDE3-4A35-9082-68E661C84F3A}" dt="2023-03-14T15:36:06.403" v="8554" actId="20577"/>
          <ac:spMkLst>
            <pc:docMk/>
            <pc:sldMk cId="3048964454" sldId="297"/>
            <ac:spMk id="4" creationId="{DBD1E31B-BB61-7E99-BAAD-016C14DC94A7}"/>
          </ac:spMkLst>
        </pc:spChg>
        <pc:spChg chg="add del mod">
          <ac:chgData name="Martin Kadlec" userId="3205de00-6529-47fd-8c15-7815d816c2df" providerId="ADAL" clId="{EFC14620-CDE3-4A35-9082-68E661C84F3A}" dt="2023-03-07T15:32:51.442" v="8523" actId="478"/>
          <ac:spMkLst>
            <pc:docMk/>
            <pc:sldMk cId="3048964454" sldId="297"/>
            <ac:spMk id="26" creationId="{9AE0C802-FB10-0148-694D-B21681CFB914}"/>
          </ac:spMkLst>
        </pc:spChg>
        <pc:picChg chg="add del mod">
          <ac:chgData name="Martin Kadlec" userId="3205de00-6529-47fd-8c15-7815d816c2df" providerId="ADAL" clId="{EFC14620-CDE3-4A35-9082-68E661C84F3A}" dt="2023-03-07T14:59:20.254" v="8137" actId="478"/>
          <ac:picMkLst>
            <pc:docMk/>
            <pc:sldMk cId="3048964454" sldId="297"/>
            <ac:picMk id="6" creationId="{9AB9EEC4-D2D8-E00F-2802-703235BACCFE}"/>
          </ac:picMkLst>
        </pc:picChg>
        <pc:picChg chg="del">
          <ac:chgData name="Martin Kadlec" userId="3205de00-6529-47fd-8c15-7815d816c2df" providerId="ADAL" clId="{EFC14620-CDE3-4A35-9082-68E661C84F3A}" dt="2023-03-04T09:38:21.882" v="2330" actId="478"/>
          <ac:picMkLst>
            <pc:docMk/>
            <pc:sldMk cId="3048964454" sldId="297"/>
            <ac:picMk id="8" creationId="{599667ED-1293-EA71-8130-DBDA44B053D2}"/>
          </ac:picMkLst>
        </pc:picChg>
        <pc:picChg chg="add del mod">
          <ac:chgData name="Martin Kadlec" userId="3205de00-6529-47fd-8c15-7815d816c2df" providerId="ADAL" clId="{EFC14620-CDE3-4A35-9082-68E661C84F3A}" dt="2023-03-07T15:19:54.723" v="8307" actId="478"/>
          <ac:picMkLst>
            <pc:docMk/>
            <pc:sldMk cId="3048964454" sldId="297"/>
            <ac:picMk id="8" creationId="{5DA6F71E-A590-0FC6-2459-91DFF0AACF1A}"/>
          </ac:picMkLst>
        </pc:picChg>
        <pc:picChg chg="add del mod">
          <ac:chgData name="Martin Kadlec" userId="3205de00-6529-47fd-8c15-7815d816c2df" providerId="ADAL" clId="{EFC14620-CDE3-4A35-9082-68E661C84F3A}" dt="2023-03-07T14:59:21.654" v="8138" actId="478"/>
          <ac:picMkLst>
            <pc:docMk/>
            <pc:sldMk cId="3048964454" sldId="297"/>
            <ac:picMk id="10" creationId="{B7E074C2-0AB5-C2C8-8219-DE4E19AC7F62}"/>
          </ac:picMkLst>
        </pc:picChg>
        <pc:picChg chg="add del mod">
          <ac:chgData name="Martin Kadlec" userId="3205de00-6529-47fd-8c15-7815d816c2df" providerId="ADAL" clId="{EFC14620-CDE3-4A35-9082-68E661C84F3A}" dt="2023-03-07T15:19:56.027" v="8308" actId="478"/>
          <ac:picMkLst>
            <pc:docMk/>
            <pc:sldMk cId="3048964454" sldId="297"/>
            <ac:picMk id="11" creationId="{C6B52CD2-A47B-6ECB-A36E-3CDFEC13BBF8}"/>
          </ac:picMkLst>
        </pc:picChg>
        <pc:picChg chg="add del mod ord">
          <ac:chgData name="Martin Kadlec" userId="3205de00-6529-47fd-8c15-7815d816c2df" providerId="ADAL" clId="{EFC14620-CDE3-4A35-9082-68E661C84F3A}" dt="2023-03-07T15:32:00.605" v="8459" actId="1038"/>
          <ac:picMkLst>
            <pc:docMk/>
            <pc:sldMk cId="3048964454" sldId="297"/>
            <ac:picMk id="13" creationId="{92052611-FDE8-F613-FAAA-FF0CA09799A5}"/>
          </ac:picMkLst>
        </pc:picChg>
        <pc:picChg chg="add mod">
          <ac:chgData name="Martin Kadlec" userId="3205de00-6529-47fd-8c15-7815d816c2df" providerId="ADAL" clId="{EFC14620-CDE3-4A35-9082-68E661C84F3A}" dt="2023-03-07T15:32:21.145" v="8510" actId="1035"/>
          <ac:picMkLst>
            <pc:docMk/>
            <pc:sldMk cId="3048964454" sldId="297"/>
            <ac:picMk id="15" creationId="{F679368A-8D65-DC17-B8FB-F728512A4AF3}"/>
          </ac:picMkLst>
        </pc:picChg>
        <pc:picChg chg="add mod">
          <ac:chgData name="Martin Kadlec" userId="3205de00-6529-47fd-8c15-7815d816c2df" providerId="ADAL" clId="{EFC14620-CDE3-4A35-9082-68E661C84F3A}" dt="2023-03-07T15:32:14.985" v="8500" actId="1037"/>
          <ac:picMkLst>
            <pc:docMk/>
            <pc:sldMk cId="3048964454" sldId="297"/>
            <ac:picMk id="17" creationId="{3FE71D81-63CF-C153-8B59-AF1B3D2CAC53}"/>
          </ac:picMkLst>
        </pc:picChg>
        <pc:picChg chg="add mod">
          <ac:chgData name="Martin Kadlec" userId="3205de00-6529-47fd-8c15-7815d816c2df" providerId="ADAL" clId="{EFC14620-CDE3-4A35-9082-68E661C84F3A}" dt="2023-03-07T15:32:25.992" v="8518" actId="1037"/>
          <ac:picMkLst>
            <pc:docMk/>
            <pc:sldMk cId="3048964454" sldId="297"/>
            <ac:picMk id="25" creationId="{229F4225-5A1D-5609-918A-88A9CCE40832}"/>
          </ac:picMkLst>
        </pc:picChg>
        <pc:cxnChg chg="add del">
          <ac:chgData name="Martin Kadlec" userId="3205de00-6529-47fd-8c15-7815d816c2df" providerId="ADAL" clId="{EFC14620-CDE3-4A35-9082-68E661C84F3A}" dt="2023-03-07T15:21:44.301" v="8331" actId="478"/>
          <ac:cxnSpMkLst>
            <pc:docMk/>
            <pc:sldMk cId="3048964454" sldId="297"/>
            <ac:cxnSpMk id="19" creationId="{207301A5-C56D-166C-BF4E-6FFFB9A4B3C0}"/>
          </ac:cxnSpMkLst>
        </pc:cxnChg>
        <pc:cxnChg chg="add del">
          <ac:chgData name="Martin Kadlec" userId="3205de00-6529-47fd-8c15-7815d816c2df" providerId="ADAL" clId="{EFC14620-CDE3-4A35-9082-68E661C84F3A}" dt="2023-03-07T15:22:22.101" v="8335" actId="478"/>
          <ac:cxnSpMkLst>
            <pc:docMk/>
            <pc:sldMk cId="3048964454" sldId="297"/>
            <ac:cxnSpMk id="21" creationId="{AAECE01F-B06D-9CB8-07A7-DDB678D1B6EE}"/>
          </ac:cxnSpMkLst>
        </pc:cxnChg>
        <pc:cxnChg chg="add del">
          <ac:chgData name="Martin Kadlec" userId="3205de00-6529-47fd-8c15-7815d816c2df" providerId="ADAL" clId="{EFC14620-CDE3-4A35-9082-68E661C84F3A}" dt="2023-03-07T15:22:20.073" v="8334" actId="478"/>
          <ac:cxnSpMkLst>
            <pc:docMk/>
            <pc:sldMk cId="3048964454" sldId="297"/>
            <ac:cxnSpMk id="23" creationId="{D9F6DD98-D937-3EA5-26AB-9B731F9DB3BC}"/>
          </ac:cxnSpMkLst>
        </pc:cxnChg>
      </pc:sldChg>
      <pc:sldChg chg="addSp delSp modSp add mod">
        <pc:chgData name="Martin Kadlec" userId="3205de00-6529-47fd-8c15-7815d816c2df" providerId="ADAL" clId="{EFC14620-CDE3-4A35-9082-68E661C84F3A}" dt="2023-03-14T15:37:40.655" v="8560"/>
        <pc:sldMkLst>
          <pc:docMk/>
          <pc:sldMk cId="2172388250" sldId="298"/>
        </pc:sldMkLst>
        <pc:spChg chg="add mod">
          <ac:chgData name="Martin Kadlec" userId="3205de00-6529-47fd-8c15-7815d816c2df" providerId="ADAL" clId="{EFC14620-CDE3-4A35-9082-68E661C84F3A}" dt="2023-03-14T15:37:40.655" v="8560"/>
          <ac:spMkLst>
            <pc:docMk/>
            <pc:sldMk cId="2172388250" sldId="298"/>
            <ac:spMk id="2" creationId="{397A21B6-0060-F6AB-E66F-5005761F6D64}"/>
          </ac:spMkLst>
        </pc:spChg>
        <pc:spChg chg="mod">
          <ac:chgData name="Martin Kadlec" userId="3205de00-6529-47fd-8c15-7815d816c2df" providerId="ADAL" clId="{EFC14620-CDE3-4A35-9082-68E661C84F3A}" dt="2023-03-04T17:33:42.844" v="7614" actId="113"/>
          <ac:spMkLst>
            <pc:docMk/>
            <pc:sldMk cId="2172388250" sldId="298"/>
            <ac:spMk id="3" creationId="{F3336173-E2BA-FB87-5246-5624230EBE37}"/>
          </ac:spMkLst>
        </pc:spChg>
        <pc:spChg chg="del">
          <ac:chgData name="Martin Kadlec" userId="3205de00-6529-47fd-8c15-7815d816c2df" providerId="ADAL" clId="{EFC14620-CDE3-4A35-9082-68E661C84F3A}" dt="2023-03-14T15:37:40.175" v="8559" actId="478"/>
          <ac:spMkLst>
            <pc:docMk/>
            <pc:sldMk cId="2172388250" sldId="298"/>
            <ac:spMk id="4" creationId="{DBD1E31B-BB61-7E99-BAAD-016C14DC94A7}"/>
          </ac:spMkLst>
        </pc:spChg>
        <pc:spChg chg="add mod">
          <ac:chgData name="Martin Kadlec" userId="3205de00-6529-47fd-8c15-7815d816c2df" providerId="ADAL" clId="{EFC14620-CDE3-4A35-9082-68E661C84F3A}" dt="2023-03-04T10:06:41.936" v="3061" actId="1076"/>
          <ac:spMkLst>
            <pc:docMk/>
            <pc:sldMk cId="2172388250" sldId="298"/>
            <ac:spMk id="13" creationId="{B3C5A274-1AEE-B6B0-0E4D-79EF06D04FC2}"/>
          </ac:spMkLst>
        </pc:spChg>
        <pc:spChg chg="add mod">
          <ac:chgData name="Martin Kadlec" userId="3205de00-6529-47fd-8c15-7815d816c2df" providerId="ADAL" clId="{EFC14620-CDE3-4A35-9082-68E661C84F3A}" dt="2023-03-04T10:29:58.221" v="3634" actId="1076"/>
          <ac:spMkLst>
            <pc:docMk/>
            <pc:sldMk cId="2172388250" sldId="298"/>
            <ac:spMk id="14" creationId="{F8FEE7DB-90ED-2B52-D13A-74287803FEA8}"/>
          </ac:spMkLst>
        </pc:spChg>
        <pc:picChg chg="add mod">
          <ac:chgData name="Martin Kadlec" userId="3205de00-6529-47fd-8c15-7815d816c2df" providerId="ADAL" clId="{EFC14620-CDE3-4A35-9082-68E661C84F3A}" dt="2023-03-04T09:56:42.712" v="2873" actId="1036"/>
          <ac:picMkLst>
            <pc:docMk/>
            <pc:sldMk cId="2172388250" sldId="298"/>
            <ac:picMk id="5" creationId="{5A53BC0B-0065-B9A6-C046-D66ACB83357D}"/>
          </ac:picMkLst>
        </pc:picChg>
        <pc:picChg chg="del">
          <ac:chgData name="Martin Kadlec" userId="3205de00-6529-47fd-8c15-7815d816c2df" providerId="ADAL" clId="{EFC14620-CDE3-4A35-9082-68E661C84F3A}" dt="2023-03-04T09:51:40.091" v="2532" actId="478"/>
          <ac:picMkLst>
            <pc:docMk/>
            <pc:sldMk cId="2172388250" sldId="298"/>
            <ac:picMk id="6" creationId="{9AB9EEC4-D2D8-E00F-2802-703235BACCFE}"/>
          </ac:picMkLst>
        </pc:picChg>
        <pc:picChg chg="add mod">
          <ac:chgData name="Martin Kadlec" userId="3205de00-6529-47fd-8c15-7815d816c2df" providerId="ADAL" clId="{EFC14620-CDE3-4A35-9082-68E661C84F3A}" dt="2023-03-04T10:03:59.880" v="3019" actId="1076"/>
          <ac:picMkLst>
            <pc:docMk/>
            <pc:sldMk cId="2172388250" sldId="298"/>
            <ac:picMk id="9" creationId="{DC3FB3A4-4E66-3150-773E-2608007A4813}"/>
          </ac:picMkLst>
        </pc:picChg>
        <pc:picChg chg="del">
          <ac:chgData name="Martin Kadlec" userId="3205de00-6529-47fd-8c15-7815d816c2df" providerId="ADAL" clId="{EFC14620-CDE3-4A35-9082-68E661C84F3A}" dt="2023-03-04T09:51:41.359" v="2533" actId="478"/>
          <ac:picMkLst>
            <pc:docMk/>
            <pc:sldMk cId="2172388250" sldId="298"/>
            <ac:picMk id="10" creationId="{B7E074C2-0AB5-C2C8-8219-DE4E19AC7F62}"/>
          </ac:picMkLst>
        </pc:picChg>
        <pc:picChg chg="add mod">
          <ac:chgData name="Martin Kadlec" userId="3205de00-6529-47fd-8c15-7815d816c2df" providerId="ADAL" clId="{EFC14620-CDE3-4A35-9082-68E661C84F3A}" dt="2023-03-04T10:06:04.857" v="3023" actId="1076"/>
          <ac:picMkLst>
            <pc:docMk/>
            <pc:sldMk cId="2172388250" sldId="298"/>
            <ac:picMk id="12" creationId="{F8EBB5B4-3FDF-37BF-2457-704945B09A4B}"/>
          </ac:picMkLst>
        </pc:picChg>
      </pc:sldChg>
      <pc:sldChg chg="addSp delSp modSp add mod">
        <pc:chgData name="Martin Kadlec" userId="3205de00-6529-47fd-8c15-7815d816c2df" providerId="ADAL" clId="{EFC14620-CDE3-4A35-9082-68E661C84F3A}" dt="2023-03-14T15:37:44.693" v="8562"/>
        <pc:sldMkLst>
          <pc:docMk/>
          <pc:sldMk cId="2489485800" sldId="299"/>
        </pc:sldMkLst>
        <pc:spChg chg="add mod">
          <ac:chgData name="Martin Kadlec" userId="3205de00-6529-47fd-8c15-7815d816c2df" providerId="ADAL" clId="{EFC14620-CDE3-4A35-9082-68E661C84F3A}" dt="2023-03-14T15:37:44.693" v="8562"/>
          <ac:spMkLst>
            <pc:docMk/>
            <pc:sldMk cId="2489485800" sldId="299"/>
            <ac:spMk id="2" creationId="{77A78D5C-DD33-9B18-DC15-2ABFD09F7761}"/>
          </ac:spMkLst>
        </pc:spChg>
        <pc:spChg chg="mod">
          <ac:chgData name="Martin Kadlec" userId="3205de00-6529-47fd-8c15-7815d816c2df" providerId="ADAL" clId="{EFC14620-CDE3-4A35-9082-68E661C84F3A}" dt="2023-03-04T17:34:43.247" v="7616" actId="207"/>
          <ac:spMkLst>
            <pc:docMk/>
            <pc:sldMk cId="2489485800" sldId="299"/>
            <ac:spMk id="3" creationId="{F3336173-E2BA-FB87-5246-5624230EBE37}"/>
          </ac:spMkLst>
        </pc:spChg>
        <pc:spChg chg="del">
          <ac:chgData name="Martin Kadlec" userId="3205de00-6529-47fd-8c15-7815d816c2df" providerId="ADAL" clId="{EFC14620-CDE3-4A35-9082-68E661C84F3A}" dt="2023-03-14T15:37:44.384" v="8561" actId="478"/>
          <ac:spMkLst>
            <pc:docMk/>
            <pc:sldMk cId="2489485800" sldId="299"/>
            <ac:spMk id="4" creationId="{DBD1E31B-BB61-7E99-BAAD-016C14DC94A7}"/>
          </ac:spMkLst>
        </pc:spChg>
        <pc:spChg chg="del">
          <ac:chgData name="Martin Kadlec" userId="3205de00-6529-47fd-8c15-7815d816c2df" providerId="ADAL" clId="{EFC14620-CDE3-4A35-9082-68E661C84F3A}" dt="2023-03-04T10:07:00.323" v="3063" actId="478"/>
          <ac:spMkLst>
            <pc:docMk/>
            <pc:sldMk cId="2489485800" sldId="299"/>
            <ac:spMk id="13" creationId="{B3C5A274-1AEE-B6B0-0E4D-79EF06D04FC2}"/>
          </ac:spMkLst>
        </pc:spChg>
        <pc:picChg chg="del">
          <ac:chgData name="Martin Kadlec" userId="3205de00-6529-47fd-8c15-7815d816c2df" providerId="ADAL" clId="{EFC14620-CDE3-4A35-9082-68E661C84F3A}" dt="2023-03-04T10:07:02.846" v="3065" actId="478"/>
          <ac:picMkLst>
            <pc:docMk/>
            <pc:sldMk cId="2489485800" sldId="299"/>
            <ac:picMk id="5" creationId="{5A53BC0B-0065-B9A6-C046-D66ACB83357D}"/>
          </ac:picMkLst>
        </pc:picChg>
        <pc:picChg chg="add mod">
          <ac:chgData name="Martin Kadlec" userId="3205de00-6529-47fd-8c15-7815d816c2df" providerId="ADAL" clId="{EFC14620-CDE3-4A35-9082-68E661C84F3A}" dt="2023-03-04T10:16:35.323" v="3196" actId="1076"/>
          <ac:picMkLst>
            <pc:docMk/>
            <pc:sldMk cId="2489485800" sldId="299"/>
            <ac:picMk id="6" creationId="{98B79A22-5AF9-73EF-9123-C187D01EA603}"/>
          </ac:picMkLst>
        </pc:picChg>
        <pc:picChg chg="del">
          <ac:chgData name="Martin Kadlec" userId="3205de00-6529-47fd-8c15-7815d816c2df" providerId="ADAL" clId="{EFC14620-CDE3-4A35-9082-68E661C84F3A}" dt="2023-03-04T10:07:04.157" v="3066" actId="478"/>
          <ac:picMkLst>
            <pc:docMk/>
            <pc:sldMk cId="2489485800" sldId="299"/>
            <ac:picMk id="9" creationId="{DC3FB3A4-4E66-3150-773E-2608007A4813}"/>
          </ac:picMkLst>
        </pc:picChg>
        <pc:picChg chg="add mod">
          <ac:chgData name="Martin Kadlec" userId="3205de00-6529-47fd-8c15-7815d816c2df" providerId="ADAL" clId="{EFC14620-CDE3-4A35-9082-68E661C84F3A}" dt="2023-03-04T10:17:32.711" v="3201" actId="1076"/>
          <ac:picMkLst>
            <pc:docMk/>
            <pc:sldMk cId="2489485800" sldId="299"/>
            <ac:picMk id="10" creationId="{40FCE9B8-9D38-0373-3769-0BDC3CA453E1}"/>
          </ac:picMkLst>
        </pc:picChg>
        <pc:picChg chg="del">
          <ac:chgData name="Martin Kadlec" userId="3205de00-6529-47fd-8c15-7815d816c2df" providerId="ADAL" clId="{EFC14620-CDE3-4A35-9082-68E661C84F3A}" dt="2023-03-04T10:07:01.576" v="3064" actId="478"/>
          <ac:picMkLst>
            <pc:docMk/>
            <pc:sldMk cId="2489485800" sldId="299"/>
            <ac:picMk id="12" creationId="{F8EBB5B4-3FDF-37BF-2457-704945B09A4B}"/>
          </ac:picMkLst>
        </pc:picChg>
      </pc:sldChg>
      <pc:sldChg chg="addSp delSp modSp add mod">
        <pc:chgData name="Martin Kadlec" userId="3205de00-6529-47fd-8c15-7815d816c2df" providerId="ADAL" clId="{EFC14620-CDE3-4A35-9082-68E661C84F3A}" dt="2023-03-14T15:37:48.427" v="8564"/>
        <pc:sldMkLst>
          <pc:docMk/>
          <pc:sldMk cId="3577061914" sldId="300"/>
        </pc:sldMkLst>
        <pc:spChg chg="add mod">
          <ac:chgData name="Martin Kadlec" userId="3205de00-6529-47fd-8c15-7815d816c2df" providerId="ADAL" clId="{EFC14620-CDE3-4A35-9082-68E661C84F3A}" dt="2023-03-14T15:37:48.427" v="8564"/>
          <ac:spMkLst>
            <pc:docMk/>
            <pc:sldMk cId="3577061914" sldId="300"/>
            <ac:spMk id="2" creationId="{738B904F-FA44-B8D7-F47C-32EE77529DA0}"/>
          </ac:spMkLst>
        </pc:spChg>
        <pc:spChg chg="mod">
          <ac:chgData name="Martin Kadlec" userId="3205de00-6529-47fd-8c15-7815d816c2df" providerId="ADAL" clId="{EFC14620-CDE3-4A35-9082-68E661C84F3A}" dt="2023-03-04T10:39:45.609" v="3764" actId="20577"/>
          <ac:spMkLst>
            <pc:docMk/>
            <pc:sldMk cId="3577061914" sldId="300"/>
            <ac:spMk id="3" creationId="{F3336173-E2BA-FB87-5246-5624230EBE37}"/>
          </ac:spMkLst>
        </pc:spChg>
        <pc:spChg chg="del">
          <ac:chgData name="Martin Kadlec" userId="3205de00-6529-47fd-8c15-7815d816c2df" providerId="ADAL" clId="{EFC14620-CDE3-4A35-9082-68E661C84F3A}" dt="2023-03-14T15:37:48.149" v="8563" actId="478"/>
          <ac:spMkLst>
            <pc:docMk/>
            <pc:sldMk cId="3577061914" sldId="300"/>
            <ac:spMk id="4" creationId="{DBD1E31B-BB61-7E99-BAAD-016C14DC94A7}"/>
          </ac:spMkLst>
        </pc:spChg>
        <pc:grpChg chg="add mod">
          <ac:chgData name="Martin Kadlec" userId="3205de00-6529-47fd-8c15-7815d816c2df" providerId="ADAL" clId="{EFC14620-CDE3-4A35-9082-68E661C84F3A}" dt="2023-03-04T10:40:32.556" v="3770" actId="164"/>
          <ac:grpSpMkLst>
            <pc:docMk/>
            <pc:sldMk cId="3577061914" sldId="300"/>
            <ac:grpSpMk id="17" creationId="{A41F9985-9586-3321-C979-62CFDFF2F0BC}"/>
          </ac:grpSpMkLst>
        </pc:grpChg>
        <pc:grpChg chg="add mod">
          <ac:chgData name="Martin Kadlec" userId="3205de00-6529-47fd-8c15-7815d816c2df" providerId="ADAL" clId="{EFC14620-CDE3-4A35-9082-68E661C84F3A}" dt="2023-03-04T10:41:06.399" v="3773" actId="164"/>
          <ac:grpSpMkLst>
            <pc:docMk/>
            <pc:sldMk cId="3577061914" sldId="300"/>
            <ac:grpSpMk id="20" creationId="{63393B68-5F73-36E9-9075-D4D57A41FE1C}"/>
          </ac:grpSpMkLst>
        </pc:grpChg>
        <pc:picChg chg="add mod">
          <ac:chgData name="Martin Kadlec" userId="3205de00-6529-47fd-8c15-7815d816c2df" providerId="ADAL" clId="{EFC14620-CDE3-4A35-9082-68E661C84F3A}" dt="2023-03-04T10:41:06.399" v="3773" actId="164"/>
          <ac:picMkLst>
            <pc:docMk/>
            <pc:sldMk cId="3577061914" sldId="300"/>
            <ac:picMk id="5" creationId="{3B531FB7-4192-7E75-0462-007EDE41D86C}"/>
          </ac:picMkLst>
        </pc:picChg>
        <pc:picChg chg="del">
          <ac:chgData name="Martin Kadlec" userId="3205de00-6529-47fd-8c15-7815d816c2df" providerId="ADAL" clId="{EFC14620-CDE3-4A35-9082-68E661C84F3A}" dt="2023-03-04T10:17:46.692" v="3203" actId="478"/>
          <ac:picMkLst>
            <pc:docMk/>
            <pc:sldMk cId="3577061914" sldId="300"/>
            <ac:picMk id="6" creationId="{98B79A22-5AF9-73EF-9123-C187D01EA603}"/>
          </ac:picMkLst>
        </pc:picChg>
        <pc:picChg chg="add mod">
          <ac:chgData name="Martin Kadlec" userId="3205de00-6529-47fd-8c15-7815d816c2df" providerId="ADAL" clId="{EFC14620-CDE3-4A35-9082-68E661C84F3A}" dt="2023-03-04T10:40:32.556" v="3770" actId="164"/>
          <ac:picMkLst>
            <pc:docMk/>
            <pc:sldMk cId="3577061914" sldId="300"/>
            <ac:picMk id="9" creationId="{FB5CB79F-0B2F-E566-25DB-5E9E03EDA26D}"/>
          </ac:picMkLst>
        </pc:picChg>
        <pc:picChg chg="del">
          <ac:chgData name="Martin Kadlec" userId="3205de00-6529-47fd-8c15-7815d816c2df" providerId="ADAL" clId="{EFC14620-CDE3-4A35-9082-68E661C84F3A}" dt="2023-03-04T10:17:47.986" v="3204" actId="478"/>
          <ac:picMkLst>
            <pc:docMk/>
            <pc:sldMk cId="3577061914" sldId="300"/>
            <ac:picMk id="10" creationId="{40FCE9B8-9D38-0373-3769-0BDC3CA453E1}"/>
          </ac:picMkLst>
        </pc:picChg>
        <pc:picChg chg="add mod">
          <ac:chgData name="Martin Kadlec" userId="3205de00-6529-47fd-8c15-7815d816c2df" providerId="ADAL" clId="{EFC14620-CDE3-4A35-9082-68E661C84F3A}" dt="2023-03-04T10:26:49.701" v="3525" actId="14100"/>
          <ac:picMkLst>
            <pc:docMk/>
            <pc:sldMk cId="3577061914" sldId="300"/>
            <ac:picMk id="12" creationId="{7BC84FCF-18DC-849D-6841-0212D83C2DEB}"/>
          </ac:picMkLst>
        </pc:picChg>
        <pc:picChg chg="add del mod">
          <ac:chgData name="Martin Kadlec" userId="3205de00-6529-47fd-8c15-7815d816c2df" providerId="ADAL" clId="{EFC14620-CDE3-4A35-9082-68E661C84F3A}" dt="2023-03-04T17:40:36.355" v="7783" actId="478"/>
          <ac:picMkLst>
            <pc:docMk/>
            <pc:sldMk cId="3577061914" sldId="300"/>
            <ac:picMk id="21" creationId="{A32DFD31-A08D-3D4F-5696-A24F8DDEB187}"/>
          </ac:picMkLst>
        </pc:picChg>
        <pc:picChg chg="del">
          <ac:chgData name="Martin Kadlec" userId="3205de00-6529-47fd-8c15-7815d816c2df" providerId="ADAL" clId="{EFC14620-CDE3-4A35-9082-68E661C84F3A}" dt="2023-03-04T10:27:01.577" v="3573" actId="478"/>
          <ac:picMkLst>
            <pc:docMk/>
            <pc:sldMk cId="3577061914" sldId="300"/>
            <ac:picMk id="2050" creationId="{00000000-0000-0000-0000-000000000000}"/>
          </ac:picMkLst>
        </pc:picChg>
        <pc:cxnChg chg="add mod">
          <ac:chgData name="Martin Kadlec" userId="3205de00-6529-47fd-8c15-7815d816c2df" providerId="ADAL" clId="{EFC14620-CDE3-4A35-9082-68E661C84F3A}" dt="2023-03-04T10:40:32.556" v="3770" actId="164"/>
          <ac:cxnSpMkLst>
            <pc:docMk/>
            <pc:sldMk cId="3577061914" sldId="300"/>
            <ac:cxnSpMk id="14" creationId="{7F35CCCF-554F-D44C-F214-453F3CC73CB6}"/>
          </ac:cxnSpMkLst>
        </pc:cxnChg>
        <pc:cxnChg chg="add mod">
          <ac:chgData name="Martin Kadlec" userId="3205de00-6529-47fd-8c15-7815d816c2df" providerId="ADAL" clId="{EFC14620-CDE3-4A35-9082-68E661C84F3A}" dt="2023-03-04T10:41:06.399" v="3773" actId="164"/>
          <ac:cxnSpMkLst>
            <pc:docMk/>
            <pc:sldMk cId="3577061914" sldId="300"/>
            <ac:cxnSpMk id="19" creationId="{25998102-FA56-9607-A9F3-C8D0018248B3}"/>
          </ac:cxnSpMkLst>
        </pc:cxnChg>
      </pc:sldChg>
      <pc:sldChg chg="addSp delSp modSp add mod">
        <pc:chgData name="Martin Kadlec" userId="3205de00-6529-47fd-8c15-7815d816c2df" providerId="ADAL" clId="{EFC14620-CDE3-4A35-9082-68E661C84F3A}" dt="2023-03-14T15:37:51.875" v="8566"/>
        <pc:sldMkLst>
          <pc:docMk/>
          <pc:sldMk cId="217545004" sldId="301"/>
        </pc:sldMkLst>
        <pc:spChg chg="add mod">
          <ac:chgData name="Martin Kadlec" userId="3205de00-6529-47fd-8c15-7815d816c2df" providerId="ADAL" clId="{EFC14620-CDE3-4A35-9082-68E661C84F3A}" dt="2023-03-14T15:37:51.875" v="8566"/>
          <ac:spMkLst>
            <pc:docMk/>
            <pc:sldMk cId="217545004" sldId="301"/>
            <ac:spMk id="2" creationId="{9958AA29-3F59-AAB1-732D-B1BF1D25D2C2}"/>
          </ac:spMkLst>
        </pc:spChg>
        <pc:spChg chg="mod">
          <ac:chgData name="Martin Kadlec" userId="3205de00-6529-47fd-8c15-7815d816c2df" providerId="ADAL" clId="{EFC14620-CDE3-4A35-9082-68E661C84F3A}" dt="2023-03-04T10:48:28.926" v="4292" actId="207"/>
          <ac:spMkLst>
            <pc:docMk/>
            <pc:sldMk cId="217545004" sldId="301"/>
            <ac:spMk id="3" creationId="{F3336173-E2BA-FB87-5246-5624230EBE37}"/>
          </ac:spMkLst>
        </pc:spChg>
        <pc:spChg chg="del">
          <ac:chgData name="Martin Kadlec" userId="3205de00-6529-47fd-8c15-7815d816c2df" providerId="ADAL" clId="{EFC14620-CDE3-4A35-9082-68E661C84F3A}" dt="2023-03-14T15:37:51.624" v="8565" actId="478"/>
          <ac:spMkLst>
            <pc:docMk/>
            <pc:sldMk cId="217545004" sldId="301"/>
            <ac:spMk id="4" creationId="{DBD1E31B-BB61-7E99-BAAD-016C14DC94A7}"/>
          </ac:spMkLst>
        </pc:spChg>
        <pc:picChg chg="del">
          <ac:chgData name="Martin Kadlec" userId="3205de00-6529-47fd-8c15-7815d816c2df" providerId="ADAL" clId="{EFC14620-CDE3-4A35-9082-68E661C84F3A}" dt="2023-03-04T10:27:26.033" v="3576" actId="478"/>
          <ac:picMkLst>
            <pc:docMk/>
            <pc:sldMk cId="217545004" sldId="301"/>
            <ac:picMk id="5" creationId="{3B531FB7-4192-7E75-0462-007EDE41D86C}"/>
          </ac:picMkLst>
        </pc:picChg>
        <pc:picChg chg="add mod">
          <ac:chgData name="Martin Kadlec" userId="3205de00-6529-47fd-8c15-7815d816c2df" providerId="ADAL" clId="{EFC14620-CDE3-4A35-9082-68E661C84F3A}" dt="2023-03-04T10:32:45.474" v="3736" actId="1076"/>
          <ac:picMkLst>
            <pc:docMk/>
            <pc:sldMk cId="217545004" sldId="301"/>
            <ac:picMk id="6" creationId="{B0CC75DE-0A56-1114-FEBE-30D701140B18}"/>
          </ac:picMkLst>
        </pc:picChg>
        <pc:picChg chg="del">
          <ac:chgData name="Martin Kadlec" userId="3205de00-6529-47fd-8c15-7815d816c2df" providerId="ADAL" clId="{EFC14620-CDE3-4A35-9082-68E661C84F3A}" dt="2023-03-04T10:27:27.249" v="3577" actId="478"/>
          <ac:picMkLst>
            <pc:docMk/>
            <pc:sldMk cId="217545004" sldId="301"/>
            <ac:picMk id="9" creationId="{FB5CB79F-0B2F-E566-25DB-5E9E03EDA26D}"/>
          </ac:picMkLst>
        </pc:picChg>
        <pc:picChg chg="add del">
          <ac:chgData name="Martin Kadlec" userId="3205de00-6529-47fd-8c15-7815d816c2df" providerId="ADAL" clId="{EFC14620-CDE3-4A35-9082-68E661C84F3A}" dt="2023-03-04T10:43:51.256" v="3775" actId="22"/>
          <ac:picMkLst>
            <pc:docMk/>
            <pc:sldMk cId="217545004" sldId="301"/>
            <ac:picMk id="10" creationId="{C8786ACE-5457-C222-CF40-C07CA8FC24B5}"/>
          </ac:picMkLst>
        </pc:picChg>
        <pc:picChg chg="del">
          <ac:chgData name="Martin Kadlec" userId="3205de00-6529-47fd-8c15-7815d816c2df" providerId="ADAL" clId="{EFC14620-CDE3-4A35-9082-68E661C84F3A}" dt="2023-03-04T10:27:28.491" v="3578" actId="478"/>
          <ac:picMkLst>
            <pc:docMk/>
            <pc:sldMk cId="217545004" sldId="301"/>
            <ac:picMk id="12" creationId="{7BC84FCF-18DC-849D-6841-0212D83C2DEB}"/>
          </ac:picMkLst>
        </pc:picChg>
        <pc:picChg chg="add del">
          <ac:chgData name="Martin Kadlec" userId="3205de00-6529-47fd-8c15-7815d816c2df" providerId="ADAL" clId="{EFC14620-CDE3-4A35-9082-68E661C84F3A}" dt="2023-03-04T10:47:56.150" v="4240" actId="478"/>
          <ac:picMkLst>
            <pc:docMk/>
            <pc:sldMk cId="217545004" sldId="301"/>
            <ac:picMk id="13" creationId="{205ED56B-6553-1635-244D-77412CB53743}"/>
          </ac:picMkLst>
        </pc:picChg>
        <pc:picChg chg="add mod">
          <ac:chgData name="Martin Kadlec" userId="3205de00-6529-47fd-8c15-7815d816c2df" providerId="ADAL" clId="{EFC14620-CDE3-4A35-9082-68E661C84F3A}" dt="2023-03-04T10:53:11.731" v="4295" actId="1076"/>
          <ac:picMkLst>
            <pc:docMk/>
            <pc:sldMk cId="217545004" sldId="301"/>
            <ac:picMk id="15" creationId="{F9B5955A-AAA2-43D4-DDCC-DA2843EE178C}"/>
          </ac:picMkLst>
        </pc:picChg>
        <pc:picChg chg="add mod">
          <ac:chgData name="Martin Kadlec" userId="3205de00-6529-47fd-8c15-7815d816c2df" providerId="ADAL" clId="{EFC14620-CDE3-4A35-9082-68E661C84F3A}" dt="2023-03-04T17:40:33.081" v="7781"/>
          <ac:picMkLst>
            <pc:docMk/>
            <pc:sldMk cId="217545004" sldId="301"/>
            <ac:picMk id="16" creationId="{CE265028-3AD5-ACF2-9EC2-6A75FCC988CB}"/>
          </ac:picMkLst>
        </pc:picChg>
      </pc:sldChg>
      <pc:sldChg chg="addSp delSp modSp add mod">
        <pc:chgData name="Martin Kadlec" userId="3205de00-6529-47fd-8c15-7815d816c2df" providerId="ADAL" clId="{EFC14620-CDE3-4A35-9082-68E661C84F3A}" dt="2023-03-14T15:37:56.238" v="8568"/>
        <pc:sldMkLst>
          <pc:docMk/>
          <pc:sldMk cId="2627012082" sldId="302"/>
        </pc:sldMkLst>
        <pc:spChg chg="add mod">
          <ac:chgData name="Martin Kadlec" userId="3205de00-6529-47fd-8c15-7815d816c2df" providerId="ADAL" clId="{EFC14620-CDE3-4A35-9082-68E661C84F3A}" dt="2023-03-14T15:37:56.238" v="8568"/>
          <ac:spMkLst>
            <pc:docMk/>
            <pc:sldMk cId="2627012082" sldId="302"/>
            <ac:spMk id="2" creationId="{55D26AC6-1CB2-0676-69E4-75CEB66FE002}"/>
          </ac:spMkLst>
        </pc:spChg>
        <pc:spChg chg="mod">
          <ac:chgData name="Martin Kadlec" userId="3205de00-6529-47fd-8c15-7815d816c2df" providerId="ADAL" clId="{EFC14620-CDE3-4A35-9082-68E661C84F3A}" dt="2023-03-04T17:36:07.769" v="7668" actId="20577"/>
          <ac:spMkLst>
            <pc:docMk/>
            <pc:sldMk cId="2627012082" sldId="302"/>
            <ac:spMk id="3" creationId="{F3336173-E2BA-FB87-5246-5624230EBE37}"/>
          </ac:spMkLst>
        </pc:spChg>
        <pc:spChg chg="del">
          <ac:chgData name="Martin Kadlec" userId="3205de00-6529-47fd-8c15-7815d816c2df" providerId="ADAL" clId="{EFC14620-CDE3-4A35-9082-68E661C84F3A}" dt="2023-03-14T15:37:55.889" v="8567" actId="478"/>
          <ac:spMkLst>
            <pc:docMk/>
            <pc:sldMk cId="2627012082" sldId="302"/>
            <ac:spMk id="4" creationId="{DBD1E31B-BB61-7E99-BAAD-016C14DC94A7}"/>
          </ac:spMkLst>
        </pc:spChg>
        <pc:picChg chg="add mod">
          <ac:chgData name="Martin Kadlec" userId="3205de00-6529-47fd-8c15-7815d816c2df" providerId="ADAL" clId="{EFC14620-CDE3-4A35-9082-68E661C84F3A}" dt="2023-03-04T10:47:51.109" v="4239" actId="1076"/>
          <ac:picMkLst>
            <pc:docMk/>
            <pc:sldMk cId="2627012082" sldId="302"/>
            <ac:picMk id="5" creationId="{1306D0DA-F5F8-4821-0679-818BD5B264DE}"/>
          </ac:picMkLst>
        </pc:picChg>
        <pc:picChg chg="del">
          <ac:chgData name="Martin Kadlec" userId="3205de00-6529-47fd-8c15-7815d816c2df" providerId="ADAL" clId="{EFC14620-CDE3-4A35-9082-68E661C84F3A}" dt="2023-03-04T10:44:19.632" v="3779" actId="478"/>
          <ac:picMkLst>
            <pc:docMk/>
            <pc:sldMk cId="2627012082" sldId="302"/>
            <ac:picMk id="6" creationId="{B0CC75DE-0A56-1114-FEBE-30D701140B18}"/>
          </ac:picMkLst>
        </pc:picChg>
        <pc:picChg chg="add mod">
          <ac:chgData name="Martin Kadlec" userId="3205de00-6529-47fd-8c15-7815d816c2df" providerId="ADAL" clId="{EFC14620-CDE3-4A35-9082-68E661C84F3A}" dt="2023-03-04T17:40:30.905" v="7780"/>
          <ac:picMkLst>
            <pc:docMk/>
            <pc:sldMk cId="2627012082" sldId="302"/>
            <ac:picMk id="8" creationId="{5F09A9D3-1CE7-0D7E-1DFA-A2007CBD6CDB}"/>
          </ac:picMkLst>
        </pc:picChg>
        <pc:picChg chg="mod">
          <ac:chgData name="Martin Kadlec" userId="3205de00-6529-47fd-8c15-7815d816c2df" providerId="ADAL" clId="{EFC14620-CDE3-4A35-9082-68E661C84F3A}" dt="2023-03-04T10:47:25.499" v="4236" actId="1036"/>
          <ac:picMkLst>
            <pc:docMk/>
            <pc:sldMk cId="2627012082" sldId="302"/>
            <ac:picMk id="13" creationId="{205ED56B-6553-1635-244D-77412CB53743}"/>
          </ac:picMkLst>
        </pc:picChg>
      </pc:sldChg>
      <pc:sldChg chg="addSp delSp modSp add mod">
        <pc:chgData name="Martin Kadlec" userId="3205de00-6529-47fd-8c15-7815d816c2df" providerId="ADAL" clId="{EFC14620-CDE3-4A35-9082-68E661C84F3A}" dt="2023-03-14T15:38:01.899" v="8570"/>
        <pc:sldMkLst>
          <pc:docMk/>
          <pc:sldMk cId="3797520380" sldId="303"/>
        </pc:sldMkLst>
        <pc:spChg chg="add mod">
          <ac:chgData name="Martin Kadlec" userId="3205de00-6529-47fd-8c15-7815d816c2df" providerId="ADAL" clId="{EFC14620-CDE3-4A35-9082-68E661C84F3A}" dt="2023-03-14T15:38:01.899" v="8570"/>
          <ac:spMkLst>
            <pc:docMk/>
            <pc:sldMk cId="3797520380" sldId="303"/>
            <ac:spMk id="2" creationId="{E997BF87-6F8D-A22D-19FF-B2485503D27B}"/>
          </ac:spMkLst>
        </pc:spChg>
        <pc:spChg chg="mod">
          <ac:chgData name="Martin Kadlec" userId="3205de00-6529-47fd-8c15-7815d816c2df" providerId="ADAL" clId="{EFC14620-CDE3-4A35-9082-68E661C84F3A}" dt="2023-03-04T11:16:02.048" v="4488"/>
          <ac:spMkLst>
            <pc:docMk/>
            <pc:sldMk cId="3797520380" sldId="303"/>
            <ac:spMk id="3" creationId="{F3336173-E2BA-FB87-5246-5624230EBE37}"/>
          </ac:spMkLst>
        </pc:spChg>
        <pc:spChg chg="del">
          <ac:chgData name="Martin Kadlec" userId="3205de00-6529-47fd-8c15-7815d816c2df" providerId="ADAL" clId="{EFC14620-CDE3-4A35-9082-68E661C84F3A}" dt="2023-03-14T15:38:01.597" v="8569" actId="478"/>
          <ac:spMkLst>
            <pc:docMk/>
            <pc:sldMk cId="3797520380" sldId="303"/>
            <ac:spMk id="4" creationId="{DBD1E31B-BB61-7E99-BAAD-016C14DC94A7}"/>
          </ac:spMkLst>
        </pc:spChg>
        <pc:picChg chg="del">
          <ac:chgData name="Martin Kadlec" userId="3205de00-6529-47fd-8c15-7815d816c2df" providerId="ADAL" clId="{EFC14620-CDE3-4A35-9082-68E661C84F3A}" dt="2023-03-04T10:53:45.505" v="4299" actId="478"/>
          <ac:picMkLst>
            <pc:docMk/>
            <pc:sldMk cId="3797520380" sldId="303"/>
            <ac:picMk id="5" creationId="{1306D0DA-F5F8-4821-0679-818BD5B264DE}"/>
          </ac:picMkLst>
        </pc:picChg>
        <pc:picChg chg="add mod">
          <ac:chgData name="Martin Kadlec" userId="3205de00-6529-47fd-8c15-7815d816c2df" providerId="ADAL" clId="{EFC14620-CDE3-4A35-9082-68E661C84F3A}" dt="2023-03-04T11:15:09.520" v="4477" actId="1076"/>
          <ac:picMkLst>
            <pc:docMk/>
            <pc:sldMk cId="3797520380" sldId="303"/>
            <ac:picMk id="6" creationId="{3747DE19-C27D-8DEC-7E15-D2DE7F609206}"/>
          </ac:picMkLst>
        </pc:picChg>
        <pc:picChg chg="add mod">
          <ac:chgData name="Martin Kadlec" userId="3205de00-6529-47fd-8c15-7815d816c2df" providerId="ADAL" clId="{EFC14620-CDE3-4A35-9082-68E661C84F3A}" dt="2023-03-04T11:15:20.425" v="4481" actId="14100"/>
          <ac:picMkLst>
            <pc:docMk/>
            <pc:sldMk cId="3797520380" sldId="303"/>
            <ac:picMk id="9" creationId="{07D0729B-5759-1FBB-BAF1-03FC88B28413}"/>
          </ac:picMkLst>
        </pc:picChg>
        <pc:picChg chg="add mod">
          <ac:chgData name="Martin Kadlec" userId="3205de00-6529-47fd-8c15-7815d816c2df" providerId="ADAL" clId="{EFC14620-CDE3-4A35-9082-68E661C84F3A}" dt="2023-03-04T17:40:27.967" v="7779"/>
          <ac:picMkLst>
            <pc:docMk/>
            <pc:sldMk cId="3797520380" sldId="303"/>
            <ac:picMk id="10" creationId="{A11C18DD-AB4D-5D4E-E866-2EA1A658BF4A}"/>
          </ac:picMkLst>
        </pc:picChg>
        <pc:picChg chg="del">
          <ac:chgData name="Martin Kadlec" userId="3205de00-6529-47fd-8c15-7815d816c2df" providerId="ADAL" clId="{EFC14620-CDE3-4A35-9082-68E661C84F3A}" dt="2023-03-04T10:53:44.435" v="4298" actId="478"/>
          <ac:picMkLst>
            <pc:docMk/>
            <pc:sldMk cId="3797520380" sldId="303"/>
            <ac:picMk id="13" creationId="{205ED56B-6553-1635-244D-77412CB53743}"/>
          </ac:picMkLst>
        </pc:picChg>
      </pc:sldChg>
      <pc:sldChg chg="addSp delSp modSp add mod">
        <pc:chgData name="Martin Kadlec" userId="3205de00-6529-47fd-8c15-7815d816c2df" providerId="ADAL" clId="{EFC14620-CDE3-4A35-9082-68E661C84F3A}" dt="2023-03-14T15:38:07.229" v="8572"/>
        <pc:sldMkLst>
          <pc:docMk/>
          <pc:sldMk cId="2638714855" sldId="304"/>
        </pc:sldMkLst>
        <pc:spChg chg="add mod">
          <ac:chgData name="Martin Kadlec" userId="3205de00-6529-47fd-8c15-7815d816c2df" providerId="ADAL" clId="{EFC14620-CDE3-4A35-9082-68E661C84F3A}" dt="2023-03-14T15:38:07.229" v="8572"/>
          <ac:spMkLst>
            <pc:docMk/>
            <pc:sldMk cId="2638714855" sldId="304"/>
            <ac:spMk id="2" creationId="{838B5B83-10A9-F532-FEA7-2B29F524203D}"/>
          </ac:spMkLst>
        </pc:spChg>
        <pc:spChg chg="mod">
          <ac:chgData name="Martin Kadlec" userId="3205de00-6529-47fd-8c15-7815d816c2df" providerId="ADAL" clId="{EFC14620-CDE3-4A35-9082-68E661C84F3A}" dt="2023-03-04T17:37:24.905" v="7688" actId="113"/>
          <ac:spMkLst>
            <pc:docMk/>
            <pc:sldMk cId="2638714855" sldId="304"/>
            <ac:spMk id="3" creationId="{F3336173-E2BA-FB87-5246-5624230EBE37}"/>
          </ac:spMkLst>
        </pc:spChg>
        <pc:spChg chg="del">
          <ac:chgData name="Martin Kadlec" userId="3205de00-6529-47fd-8c15-7815d816c2df" providerId="ADAL" clId="{EFC14620-CDE3-4A35-9082-68E661C84F3A}" dt="2023-03-14T15:38:06.902" v="8571" actId="478"/>
          <ac:spMkLst>
            <pc:docMk/>
            <pc:sldMk cId="2638714855" sldId="304"/>
            <ac:spMk id="4" creationId="{DBD1E31B-BB61-7E99-BAAD-016C14DC94A7}"/>
          </ac:spMkLst>
        </pc:spChg>
        <pc:picChg chg="add del mod">
          <ac:chgData name="Martin Kadlec" userId="3205de00-6529-47fd-8c15-7815d816c2df" providerId="ADAL" clId="{EFC14620-CDE3-4A35-9082-68E661C84F3A}" dt="2023-03-04T11:29:45.486" v="4538" actId="478"/>
          <ac:picMkLst>
            <pc:docMk/>
            <pc:sldMk cId="2638714855" sldId="304"/>
            <ac:picMk id="5" creationId="{F69C9E51-B44F-5FE0-B310-A21293647AAB}"/>
          </ac:picMkLst>
        </pc:picChg>
        <pc:picChg chg="del">
          <ac:chgData name="Martin Kadlec" userId="3205de00-6529-47fd-8c15-7815d816c2df" providerId="ADAL" clId="{EFC14620-CDE3-4A35-9082-68E661C84F3A}" dt="2023-03-04T11:15:27.510" v="4483" actId="478"/>
          <ac:picMkLst>
            <pc:docMk/>
            <pc:sldMk cId="2638714855" sldId="304"/>
            <ac:picMk id="6" creationId="{3747DE19-C27D-8DEC-7E15-D2DE7F609206}"/>
          </ac:picMkLst>
        </pc:picChg>
        <pc:picChg chg="del">
          <ac:chgData name="Martin Kadlec" userId="3205de00-6529-47fd-8c15-7815d816c2df" providerId="ADAL" clId="{EFC14620-CDE3-4A35-9082-68E661C84F3A}" dt="2023-03-04T11:15:28.781" v="4484" actId="478"/>
          <ac:picMkLst>
            <pc:docMk/>
            <pc:sldMk cId="2638714855" sldId="304"/>
            <ac:picMk id="9" creationId="{07D0729B-5759-1FBB-BAF1-03FC88B28413}"/>
          </ac:picMkLst>
        </pc:picChg>
        <pc:picChg chg="add mod">
          <ac:chgData name="Martin Kadlec" userId="3205de00-6529-47fd-8c15-7815d816c2df" providerId="ADAL" clId="{EFC14620-CDE3-4A35-9082-68E661C84F3A}" dt="2023-03-04T11:29:50.334" v="4539" actId="1076"/>
          <ac:picMkLst>
            <pc:docMk/>
            <pc:sldMk cId="2638714855" sldId="304"/>
            <ac:picMk id="10" creationId="{0599D0C6-EE07-F279-B25D-5DCB3E707303}"/>
          </ac:picMkLst>
        </pc:picChg>
        <pc:picChg chg="add del mod">
          <ac:chgData name="Martin Kadlec" userId="3205de00-6529-47fd-8c15-7815d816c2df" providerId="ADAL" clId="{EFC14620-CDE3-4A35-9082-68E661C84F3A}" dt="2023-03-04T11:37:09.107" v="4543" actId="478"/>
          <ac:picMkLst>
            <pc:docMk/>
            <pc:sldMk cId="2638714855" sldId="304"/>
            <ac:picMk id="12" creationId="{8105E4B2-948B-2608-6E93-44FBB1A86474}"/>
          </ac:picMkLst>
        </pc:picChg>
        <pc:picChg chg="add mod">
          <ac:chgData name="Martin Kadlec" userId="3205de00-6529-47fd-8c15-7815d816c2df" providerId="ADAL" clId="{EFC14620-CDE3-4A35-9082-68E661C84F3A}" dt="2023-03-04T11:41:33.527" v="4546" actId="1076"/>
          <ac:picMkLst>
            <pc:docMk/>
            <pc:sldMk cId="2638714855" sldId="304"/>
            <ac:picMk id="14" creationId="{37A315CD-5E1B-2785-C7AD-57F684633158}"/>
          </ac:picMkLst>
        </pc:picChg>
        <pc:picChg chg="add del">
          <ac:chgData name="Martin Kadlec" userId="3205de00-6529-47fd-8c15-7815d816c2df" providerId="ADAL" clId="{EFC14620-CDE3-4A35-9082-68E661C84F3A}" dt="2023-03-04T15:53:28.711" v="4625" actId="478"/>
          <ac:picMkLst>
            <pc:docMk/>
            <pc:sldMk cId="2638714855" sldId="304"/>
            <ac:picMk id="16" creationId="{EF6EC167-2D44-E92B-EB24-E34084F8519B}"/>
          </ac:picMkLst>
        </pc:picChg>
        <pc:picChg chg="add mod">
          <ac:chgData name="Martin Kadlec" userId="3205de00-6529-47fd-8c15-7815d816c2df" providerId="ADAL" clId="{EFC14620-CDE3-4A35-9082-68E661C84F3A}" dt="2023-03-04T17:40:26.142" v="7778"/>
          <ac:picMkLst>
            <pc:docMk/>
            <pc:sldMk cId="2638714855" sldId="304"/>
            <ac:picMk id="17" creationId="{B741CF61-639C-2045-2C05-F8131A1FC6D9}"/>
          </ac:picMkLst>
        </pc:picChg>
      </pc:sldChg>
      <pc:sldChg chg="addSp delSp modSp add mod">
        <pc:chgData name="Martin Kadlec" userId="3205de00-6529-47fd-8c15-7815d816c2df" providerId="ADAL" clId="{EFC14620-CDE3-4A35-9082-68E661C84F3A}" dt="2023-03-14T15:38:11.149" v="8574"/>
        <pc:sldMkLst>
          <pc:docMk/>
          <pc:sldMk cId="1593341531" sldId="305"/>
        </pc:sldMkLst>
        <pc:spChg chg="add mod">
          <ac:chgData name="Martin Kadlec" userId="3205de00-6529-47fd-8c15-7815d816c2df" providerId="ADAL" clId="{EFC14620-CDE3-4A35-9082-68E661C84F3A}" dt="2023-03-14T15:38:11.149" v="8574"/>
          <ac:spMkLst>
            <pc:docMk/>
            <pc:sldMk cId="1593341531" sldId="305"/>
            <ac:spMk id="2" creationId="{321D4DCF-F6A2-3C1D-34E5-D1C6CF827028}"/>
          </ac:spMkLst>
        </pc:spChg>
        <pc:spChg chg="mod">
          <ac:chgData name="Martin Kadlec" userId="3205de00-6529-47fd-8c15-7815d816c2df" providerId="ADAL" clId="{EFC14620-CDE3-4A35-9082-68E661C84F3A}" dt="2023-03-04T17:37:32.597" v="7690" actId="113"/>
          <ac:spMkLst>
            <pc:docMk/>
            <pc:sldMk cId="1593341531" sldId="305"/>
            <ac:spMk id="3" creationId="{F3336173-E2BA-FB87-5246-5624230EBE37}"/>
          </ac:spMkLst>
        </pc:spChg>
        <pc:spChg chg="del">
          <ac:chgData name="Martin Kadlec" userId="3205de00-6529-47fd-8c15-7815d816c2df" providerId="ADAL" clId="{EFC14620-CDE3-4A35-9082-68E661C84F3A}" dt="2023-03-14T15:38:10.875" v="8573" actId="478"/>
          <ac:spMkLst>
            <pc:docMk/>
            <pc:sldMk cId="1593341531" sldId="305"/>
            <ac:spMk id="4" creationId="{DBD1E31B-BB61-7E99-BAAD-016C14DC94A7}"/>
          </ac:spMkLst>
        </pc:spChg>
        <pc:picChg chg="add mod">
          <ac:chgData name="Martin Kadlec" userId="3205de00-6529-47fd-8c15-7815d816c2df" providerId="ADAL" clId="{EFC14620-CDE3-4A35-9082-68E661C84F3A}" dt="2023-03-04T15:57:02.655" v="4840" actId="1076"/>
          <ac:picMkLst>
            <pc:docMk/>
            <pc:sldMk cId="1593341531" sldId="305"/>
            <ac:picMk id="5" creationId="{BE1B54B3-98F0-9758-B31A-428F01AF58C2}"/>
          </ac:picMkLst>
        </pc:picChg>
        <pc:picChg chg="add mod">
          <ac:chgData name="Martin Kadlec" userId="3205de00-6529-47fd-8c15-7815d816c2df" providerId="ADAL" clId="{EFC14620-CDE3-4A35-9082-68E661C84F3A}" dt="2023-03-04T17:40:23.170" v="7777"/>
          <ac:picMkLst>
            <pc:docMk/>
            <pc:sldMk cId="1593341531" sldId="305"/>
            <ac:picMk id="6" creationId="{982DAD5A-4A9A-A9E6-C034-449F0898881D}"/>
          </ac:picMkLst>
        </pc:picChg>
        <pc:picChg chg="del">
          <ac:chgData name="Martin Kadlec" userId="3205de00-6529-47fd-8c15-7815d816c2df" providerId="ADAL" clId="{EFC14620-CDE3-4A35-9082-68E661C84F3A}" dt="2023-03-04T15:53:38.923" v="4627" actId="478"/>
          <ac:picMkLst>
            <pc:docMk/>
            <pc:sldMk cId="1593341531" sldId="305"/>
            <ac:picMk id="10" creationId="{0599D0C6-EE07-F279-B25D-5DCB3E707303}"/>
          </ac:picMkLst>
        </pc:picChg>
        <pc:picChg chg="del">
          <ac:chgData name="Martin Kadlec" userId="3205de00-6529-47fd-8c15-7815d816c2df" providerId="ADAL" clId="{EFC14620-CDE3-4A35-9082-68E661C84F3A}" dt="2023-03-04T15:54:57.466" v="4791" actId="478"/>
          <ac:picMkLst>
            <pc:docMk/>
            <pc:sldMk cId="1593341531" sldId="305"/>
            <ac:picMk id="14" creationId="{37A315CD-5E1B-2785-C7AD-57F684633158}"/>
          </ac:picMkLst>
        </pc:picChg>
        <pc:picChg chg="mod">
          <ac:chgData name="Martin Kadlec" userId="3205de00-6529-47fd-8c15-7815d816c2df" providerId="ADAL" clId="{EFC14620-CDE3-4A35-9082-68E661C84F3A}" dt="2023-03-04T15:53:46.568" v="4628" actId="1076"/>
          <ac:picMkLst>
            <pc:docMk/>
            <pc:sldMk cId="1593341531" sldId="305"/>
            <ac:picMk id="16" creationId="{EF6EC167-2D44-E92B-EB24-E34084F8519B}"/>
          </ac:picMkLst>
        </pc:picChg>
      </pc:sldChg>
      <pc:sldChg chg="addSp delSp modSp add mod">
        <pc:chgData name="Martin Kadlec" userId="3205de00-6529-47fd-8c15-7815d816c2df" providerId="ADAL" clId="{EFC14620-CDE3-4A35-9082-68E661C84F3A}" dt="2023-03-14T15:38:14.938" v="8576"/>
        <pc:sldMkLst>
          <pc:docMk/>
          <pc:sldMk cId="436665166" sldId="306"/>
        </pc:sldMkLst>
        <pc:spChg chg="add mod">
          <ac:chgData name="Martin Kadlec" userId="3205de00-6529-47fd-8c15-7815d816c2df" providerId="ADAL" clId="{EFC14620-CDE3-4A35-9082-68E661C84F3A}" dt="2023-03-14T15:38:14.938" v="8576"/>
          <ac:spMkLst>
            <pc:docMk/>
            <pc:sldMk cId="436665166" sldId="306"/>
            <ac:spMk id="2" creationId="{B5522F42-D3D8-6471-CAC3-64E4AF0479DE}"/>
          </ac:spMkLst>
        </pc:spChg>
        <pc:spChg chg="mod">
          <ac:chgData name="Martin Kadlec" userId="3205de00-6529-47fd-8c15-7815d816c2df" providerId="ADAL" clId="{EFC14620-CDE3-4A35-9082-68E661C84F3A}" dt="2023-03-04T17:37:54.919" v="7692" actId="114"/>
          <ac:spMkLst>
            <pc:docMk/>
            <pc:sldMk cId="436665166" sldId="306"/>
            <ac:spMk id="3" creationId="{F3336173-E2BA-FB87-5246-5624230EBE37}"/>
          </ac:spMkLst>
        </pc:spChg>
        <pc:spChg chg="del">
          <ac:chgData name="Martin Kadlec" userId="3205de00-6529-47fd-8c15-7815d816c2df" providerId="ADAL" clId="{EFC14620-CDE3-4A35-9082-68E661C84F3A}" dt="2023-03-14T15:38:14.655" v="8575" actId="478"/>
          <ac:spMkLst>
            <pc:docMk/>
            <pc:sldMk cId="436665166" sldId="306"/>
            <ac:spMk id="4" creationId="{DBD1E31B-BB61-7E99-BAAD-016C14DC94A7}"/>
          </ac:spMkLst>
        </pc:spChg>
        <pc:picChg chg="del">
          <ac:chgData name="Martin Kadlec" userId="3205de00-6529-47fd-8c15-7815d816c2df" providerId="ADAL" clId="{EFC14620-CDE3-4A35-9082-68E661C84F3A}" dt="2023-03-04T16:08:38.868" v="5142" actId="478"/>
          <ac:picMkLst>
            <pc:docMk/>
            <pc:sldMk cId="436665166" sldId="306"/>
            <ac:picMk id="5" creationId="{BE1B54B3-98F0-9758-B31A-428F01AF58C2}"/>
          </ac:picMkLst>
        </pc:picChg>
        <pc:picChg chg="add mod">
          <ac:chgData name="Martin Kadlec" userId="3205de00-6529-47fd-8c15-7815d816c2df" providerId="ADAL" clId="{EFC14620-CDE3-4A35-9082-68E661C84F3A}" dt="2023-03-04T16:07:07.846" v="5141" actId="1076"/>
          <ac:picMkLst>
            <pc:docMk/>
            <pc:sldMk cId="436665166" sldId="306"/>
            <ac:picMk id="6" creationId="{772EAAEF-8026-F8D8-345D-6B62C4892F55}"/>
          </ac:picMkLst>
        </pc:picChg>
        <pc:picChg chg="add mod">
          <ac:chgData name="Martin Kadlec" userId="3205de00-6529-47fd-8c15-7815d816c2df" providerId="ADAL" clId="{EFC14620-CDE3-4A35-9082-68E661C84F3A}" dt="2023-03-04T16:08:48.552" v="5145" actId="1076"/>
          <ac:picMkLst>
            <pc:docMk/>
            <pc:sldMk cId="436665166" sldId="306"/>
            <ac:picMk id="9" creationId="{80061E35-D1C9-DD20-57F8-A13ADA97C3D1}"/>
          </ac:picMkLst>
        </pc:picChg>
        <pc:picChg chg="add mod">
          <ac:chgData name="Martin Kadlec" userId="3205de00-6529-47fd-8c15-7815d816c2df" providerId="ADAL" clId="{EFC14620-CDE3-4A35-9082-68E661C84F3A}" dt="2023-03-04T17:40:21.169" v="7776"/>
          <ac:picMkLst>
            <pc:docMk/>
            <pc:sldMk cId="436665166" sldId="306"/>
            <ac:picMk id="10" creationId="{8C256F7D-1EE2-9166-F551-CB0D48E06CF7}"/>
          </ac:picMkLst>
        </pc:picChg>
        <pc:picChg chg="del">
          <ac:chgData name="Martin Kadlec" userId="3205de00-6529-47fd-8c15-7815d816c2df" providerId="ADAL" clId="{EFC14620-CDE3-4A35-9082-68E661C84F3A}" dt="2023-03-04T16:06:57.945" v="5138" actId="478"/>
          <ac:picMkLst>
            <pc:docMk/>
            <pc:sldMk cId="436665166" sldId="306"/>
            <ac:picMk id="16" creationId="{EF6EC167-2D44-E92B-EB24-E34084F8519B}"/>
          </ac:picMkLst>
        </pc:picChg>
      </pc:sldChg>
      <pc:sldChg chg="addSp delSp modSp add mod">
        <pc:chgData name="Martin Kadlec" userId="3205de00-6529-47fd-8c15-7815d816c2df" providerId="ADAL" clId="{EFC14620-CDE3-4A35-9082-68E661C84F3A}" dt="2023-03-14T15:38:20.093" v="8578"/>
        <pc:sldMkLst>
          <pc:docMk/>
          <pc:sldMk cId="3088598893" sldId="307"/>
        </pc:sldMkLst>
        <pc:spChg chg="add mod">
          <ac:chgData name="Martin Kadlec" userId="3205de00-6529-47fd-8c15-7815d816c2df" providerId="ADAL" clId="{EFC14620-CDE3-4A35-9082-68E661C84F3A}" dt="2023-03-14T15:38:20.093" v="8578"/>
          <ac:spMkLst>
            <pc:docMk/>
            <pc:sldMk cId="3088598893" sldId="307"/>
            <ac:spMk id="2" creationId="{48F31CA1-1B47-5AA5-3BE5-983F242DC61A}"/>
          </ac:spMkLst>
        </pc:spChg>
        <pc:spChg chg="mod">
          <ac:chgData name="Martin Kadlec" userId="3205de00-6529-47fd-8c15-7815d816c2df" providerId="ADAL" clId="{EFC14620-CDE3-4A35-9082-68E661C84F3A}" dt="2023-03-04T16:13:48.133" v="5371" actId="313"/>
          <ac:spMkLst>
            <pc:docMk/>
            <pc:sldMk cId="3088598893" sldId="307"/>
            <ac:spMk id="3" creationId="{F3336173-E2BA-FB87-5246-5624230EBE37}"/>
          </ac:spMkLst>
        </pc:spChg>
        <pc:spChg chg="del">
          <ac:chgData name="Martin Kadlec" userId="3205de00-6529-47fd-8c15-7815d816c2df" providerId="ADAL" clId="{EFC14620-CDE3-4A35-9082-68E661C84F3A}" dt="2023-03-14T15:38:19.791" v="8577" actId="478"/>
          <ac:spMkLst>
            <pc:docMk/>
            <pc:sldMk cId="3088598893" sldId="307"/>
            <ac:spMk id="4" creationId="{DBD1E31B-BB61-7E99-BAAD-016C14DC94A7}"/>
          </ac:spMkLst>
        </pc:spChg>
        <pc:picChg chg="add mod">
          <ac:chgData name="Martin Kadlec" userId="3205de00-6529-47fd-8c15-7815d816c2df" providerId="ADAL" clId="{EFC14620-CDE3-4A35-9082-68E661C84F3A}" dt="2023-03-04T16:11:47.251" v="5359" actId="1076"/>
          <ac:picMkLst>
            <pc:docMk/>
            <pc:sldMk cId="3088598893" sldId="307"/>
            <ac:picMk id="5" creationId="{D093A178-B826-F145-3E8F-E1A13D564903}"/>
          </ac:picMkLst>
        </pc:picChg>
        <pc:picChg chg="del">
          <ac:chgData name="Martin Kadlec" userId="3205de00-6529-47fd-8c15-7815d816c2df" providerId="ADAL" clId="{EFC14620-CDE3-4A35-9082-68E661C84F3A}" dt="2023-03-04T16:10:49.401" v="5356" actId="478"/>
          <ac:picMkLst>
            <pc:docMk/>
            <pc:sldMk cId="3088598893" sldId="307"/>
            <ac:picMk id="6" creationId="{772EAAEF-8026-F8D8-345D-6B62C4892F55}"/>
          </ac:picMkLst>
        </pc:picChg>
        <pc:picChg chg="del">
          <ac:chgData name="Martin Kadlec" userId="3205de00-6529-47fd-8c15-7815d816c2df" providerId="ADAL" clId="{EFC14620-CDE3-4A35-9082-68E661C84F3A}" dt="2023-03-04T16:11:49.243" v="5360" actId="478"/>
          <ac:picMkLst>
            <pc:docMk/>
            <pc:sldMk cId="3088598893" sldId="307"/>
            <ac:picMk id="9" creationId="{80061E35-D1C9-DD20-57F8-A13ADA97C3D1}"/>
          </ac:picMkLst>
        </pc:picChg>
        <pc:picChg chg="add mod">
          <ac:chgData name="Martin Kadlec" userId="3205de00-6529-47fd-8c15-7815d816c2df" providerId="ADAL" clId="{EFC14620-CDE3-4A35-9082-68E661C84F3A}" dt="2023-03-04T16:13:33.048" v="5363" actId="1076"/>
          <ac:picMkLst>
            <pc:docMk/>
            <pc:sldMk cId="3088598893" sldId="307"/>
            <ac:picMk id="10" creationId="{8B38BE8B-218C-C781-5E34-81675547B9FA}"/>
          </ac:picMkLst>
        </pc:picChg>
        <pc:picChg chg="add mod">
          <ac:chgData name="Martin Kadlec" userId="3205de00-6529-47fd-8c15-7815d816c2df" providerId="ADAL" clId="{EFC14620-CDE3-4A35-9082-68E661C84F3A}" dt="2023-03-04T17:40:19.257" v="7775"/>
          <ac:picMkLst>
            <pc:docMk/>
            <pc:sldMk cId="3088598893" sldId="307"/>
            <ac:picMk id="11" creationId="{F54E3949-C6B6-B128-E988-FF5271F6DF40}"/>
          </ac:picMkLst>
        </pc:picChg>
      </pc:sldChg>
      <pc:sldChg chg="addSp delSp modSp add mod">
        <pc:chgData name="Martin Kadlec" userId="3205de00-6529-47fd-8c15-7815d816c2df" providerId="ADAL" clId="{EFC14620-CDE3-4A35-9082-68E661C84F3A}" dt="2023-03-14T15:38:31.263" v="8582"/>
        <pc:sldMkLst>
          <pc:docMk/>
          <pc:sldMk cId="610147885" sldId="308"/>
        </pc:sldMkLst>
        <pc:spChg chg="add del mod">
          <ac:chgData name="Martin Kadlec" userId="3205de00-6529-47fd-8c15-7815d816c2df" providerId="ADAL" clId="{EFC14620-CDE3-4A35-9082-68E661C84F3A}" dt="2023-03-14T15:38:28.248" v="8580" actId="478"/>
          <ac:spMkLst>
            <pc:docMk/>
            <pc:sldMk cId="610147885" sldId="308"/>
            <ac:spMk id="2" creationId="{97FB71D8-268B-16E6-269F-4837A4408B67}"/>
          </ac:spMkLst>
        </pc:spChg>
        <pc:spChg chg="mod">
          <ac:chgData name="Martin Kadlec" userId="3205de00-6529-47fd-8c15-7815d816c2df" providerId="ADAL" clId="{EFC14620-CDE3-4A35-9082-68E661C84F3A}" dt="2023-03-04T17:38:54.069" v="7694" actId="113"/>
          <ac:spMkLst>
            <pc:docMk/>
            <pc:sldMk cId="610147885" sldId="308"/>
            <ac:spMk id="3" creationId="{F3336173-E2BA-FB87-5246-5624230EBE37}"/>
          </ac:spMkLst>
        </pc:spChg>
        <pc:spChg chg="del">
          <ac:chgData name="Martin Kadlec" userId="3205de00-6529-47fd-8c15-7815d816c2df" providerId="ADAL" clId="{EFC14620-CDE3-4A35-9082-68E661C84F3A}" dt="2023-03-14T15:38:30.266" v="8581" actId="478"/>
          <ac:spMkLst>
            <pc:docMk/>
            <pc:sldMk cId="610147885" sldId="308"/>
            <ac:spMk id="4" creationId="{DBD1E31B-BB61-7E99-BAAD-016C14DC94A7}"/>
          </ac:spMkLst>
        </pc:spChg>
        <pc:spChg chg="add mod">
          <ac:chgData name="Martin Kadlec" userId="3205de00-6529-47fd-8c15-7815d816c2df" providerId="ADAL" clId="{EFC14620-CDE3-4A35-9082-68E661C84F3A}" dt="2023-03-14T15:38:31.263" v="8582"/>
          <ac:spMkLst>
            <pc:docMk/>
            <pc:sldMk cId="610147885" sldId="308"/>
            <ac:spMk id="5" creationId="{D97B0139-0474-6A01-005D-33ADB4DA40C0}"/>
          </ac:spMkLst>
        </pc:spChg>
        <pc:picChg chg="del">
          <ac:chgData name="Martin Kadlec" userId="3205de00-6529-47fd-8c15-7815d816c2df" providerId="ADAL" clId="{EFC14620-CDE3-4A35-9082-68E661C84F3A}" dt="2023-03-04T16:16:35.509" v="5373" actId="478"/>
          <ac:picMkLst>
            <pc:docMk/>
            <pc:sldMk cId="610147885" sldId="308"/>
            <ac:picMk id="5" creationId="{D093A178-B826-F145-3E8F-E1A13D564903}"/>
          </ac:picMkLst>
        </pc:picChg>
        <pc:picChg chg="add mod">
          <ac:chgData name="Martin Kadlec" userId="3205de00-6529-47fd-8c15-7815d816c2df" providerId="ADAL" clId="{EFC14620-CDE3-4A35-9082-68E661C84F3A}" dt="2023-03-04T16:41:51.417" v="6394" actId="1036"/>
          <ac:picMkLst>
            <pc:docMk/>
            <pc:sldMk cId="610147885" sldId="308"/>
            <ac:picMk id="6" creationId="{1DCB1733-5A0C-41F0-3B52-38BB7319BF10}"/>
          </ac:picMkLst>
        </pc:picChg>
        <pc:picChg chg="add del mod">
          <ac:chgData name="Martin Kadlec" userId="3205de00-6529-47fd-8c15-7815d816c2df" providerId="ADAL" clId="{EFC14620-CDE3-4A35-9082-68E661C84F3A}" dt="2023-03-04T16:27:01.266" v="5672" actId="478"/>
          <ac:picMkLst>
            <pc:docMk/>
            <pc:sldMk cId="610147885" sldId="308"/>
            <ac:picMk id="9" creationId="{2E836A00-6B4C-3BE3-8ACE-2921CCF51447}"/>
          </ac:picMkLst>
        </pc:picChg>
        <pc:picChg chg="del">
          <ac:chgData name="Martin Kadlec" userId="3205de00-6529-47fd-8c15-7815d816c2df" providerId="ADAL" clId="{EFC14620-CDE3-4A35-9082-68E661C84F3A}" dt="2023-03-04T16:24:21.870" v="5668" actId="478"/>
          <ac:picMkLst>
            <pc:docMk/>
            <pc:sldMk cId="610147885" sldId="308"/>
            <ac:picMk id="10" creationId="{8B38BE8B-218C-C781-5E34-81675547B9FA}"/>
          </ac:picMkLst>
        </pc:picChg>
        <pc:picChg chg="add del mod">
          <ac:chgData name="Martin Kadlec" userId="3205de00-6529-47fd-8c15-7815d816c2df" providerId="ADAL" clId="{EFC14620-CDE3-4A35-9082-68E661C84F3A}" dt="2023-03-04T16:34:19.171" v="5703" actId="478"/>
          <ac:picMkLst>
            <pc:docMk/>
            <pc:sldMk cId="610147885" sldId="308"/>
            <ac:picMk id="12" creationId="{7301FBF5-9685-6063-8266-F37245F77AC7}"/>
          </ac:picMkLst>
        </pc:picChg>
        <pc:picChg chg="add del">
          <ac:chgData name="Martin Kadlec" userId="3205de00-6529-47fd-8c15-7815d816c2df" providerId="ADAL" clId="{EFC14620-CDE3-4A35-9082-68E661C84F3A}" dt="2023-03-04T16:30:02.295" v="5678" actId="478"/>
          <ac:picMkLst>
            <pc:docMk/>
            <pc:sldMk cId="610147885" sldId="308"/>
            <ac:picMk id="14" creationId="{7F0A890F-9671-7214-FF38-FC08CA6EFDCA}"/>
          </ac:picMkLst>
        </pc:picChg>
        <pc:picChg chg="add mod">
          <ac:chgData name="Martin Kadlec" userId="3205de00-6529-47fd-8c15-7815d816c2df" providerId="ADAL" clId="{EFC14620-CDE3-4A35-9082-68E661C84F3A}" dt="2023-03-04T16:41:54.908" v="6397" actId="1036"/>
          <ac:picMkLst>
            <pc:docMk/>
            <pc:sldMk cId="610147885" sldId="308"/>
            <ac:picMk id="16" creationId="{F316B622-5500-3B33-28C9-51B77D9454A8}"/>
          </ac:picMkLst>
        </pc:picChg>
        <pc:picChg chg="add mod">
          <ac:chgData name="Martin Kadlec" userId="3205de00-6529-47fd-8c15-7815d816c2df" providerId="ADAL" clId="{EFC14620-CDE3-4A35-9082-68E661C84F3A}" dt="2023-03-04T17:40:17.249" v="7774"/>
          <ac:picMkLst>
            <pc:docMk/>
            <pc:sldMk cId="610147885" sldId="308"/>
            <ac:picMk id="17" creationId="{637F8204-131C-29D3-D1A7-3DD6DA20BDA5}"/>
          </ac:picMkLst>
        </pc:picChg>
      </pc:sldChg>
      <pc:sldChg chg="addSp delSp modSp add mod">
        <pc:chgData name="Martin Kadlec" userId="3205de00-6529-47fd-8c15-7815d816c2df" providerId="ADAL" clId="{EFC14620-CDE3-4A35-9082-68E661C84F3A}" dt="2023-03-14T15:38:35.028" v="8584"/>
        <pc:sldMkLst>
          <pc:docMk/>
          <pc:sldMk cId="3587198556" sldId="309"/>
        </pc:sldMkLst>
        <pc:spChg chg="add mod">
          <ac:chgData name="Martin Kadlec" userId="3205de00-6529-47fd-8c15-7815d816c2df" providerId="ADAL" clId="{EFC14620-CDE3-4A35-9082-68E661C84F3A}" dt="2023-03-14T15:38:35.028" v="8584"/>
          <ac:spMkLst>
            <pc:docMk/>
            <pc:sldMk cId="3587198556" sldId="309"/>
            <ac:spMk id="2" creationId="{65A2317B-DD92-F0A0-42C7-2F73B17C0082}"/>
          </ac:spMkLst>
        </pc:spChg>
        <pc:spChg chg="mod">
          <ac:chgData name="Martin Kadlec" userId="3205de00-6529-47fd-8c15-7815d816c2df" providerId="ADAL" clId="{EFC14620-CDE3-4A35-9082-68E661C84F3A}" dt="2023-03-04T17:39:12.622" v="7696" actId="20577"/>
          <ac:spMkLst>
            <pc:docMk/>
            <pc:sldMk cId="3587198556" sldId="309"/>
            <ac:spMk id="3" creationId="{F3336173-E2BA-FB87-5246-5624230EBE37}"/>
          </ac:spMkLst>
        </pc:spChg>
        <pc:spChg chg="del">
          <ac:chgData name="Martin Kadlec" userId="3205de00-6529-47fd-8c15-7815d816c2df" providerId="ADAL" clId="{EFC14620-CDE3-4A35-9082-68E661C84F3A}" dt="2023-03-14T15:38:34.737" v="8583" actId="478"/>
          <ac:spMkLst>
            <pc:docMk/>
            <pc:sldMk cId="3587198556" sldId="309"/>
            <ac:spMk id="4" creationId="{DBD1E31B-BB61-7E99-BAAD-016C14DC94A7}"/>
          </ac:spMkLst>
        </pc:spChg>
        <pc:picChg chg="add mod">
          <ac:chgData name="Martin Kadlec" userId="3205de00-6529-47fd-8c15-7815d816c2df" providerId="ADAL" clId="{EFC14620-CDE3-4A35-9082-68E661C84F3A}" dt="2023-03-04T16:51:47.021" v="6400" actId="1076"/>
          <ac:picMkLst>
            <pc:docMk/>
            <pc:sldMk cId="3587198556" sldId="309"/>
            <ac:picMk id="5" creationId="{AB54ED7C-C144-5C85-2DEC-789E9A481491}"/>
          </ac:picMkLst>
        </pc:picChg>
        <pc:picChg chg="del mod">
          <ac:chgData name="Martin Kadlec" userId="3205de00-6529-47fd-8c15-7815d816c2df" providerId="ADAL" clId="{EFC14620-CDE3-4A35-9082-68E661C84F3A}" dt="2023-03-04T16:37:47.384" v="6264" actId="478"/>
          <ac:picMkLst>
            <pc:docMk/>
            <pc:sldMk cId="3587198556" sldId="309"/>
            <ac:picMk id="6" creationId="{1DCB1733-5A0C-41F0-3B52-38BB7319BF10}"/>
          </ac:picMkLst>
        </pc:picChg>
        <pc:picChg chg="add mod">
          <ac:chgData name="Martin Kadlec" userId="3205de00-6529-47fd-8c15-7815d816c2df" providerId="ADAL" clId="{EFC14620-CDE3-4A35-9082-68E661C84F3A}" dt="2023-03-04T17:40:15.153" v="7773"/>
          <ac:picMkLst>
            <pc:docMk/>
            <pc:sldMk cId="3587198556" sldId="309"/>
            <ac:picMk id="8" creationId="{DD0AF42B-F020-9840-0148-355A02479130}"/>
          </ac:picMkLst>
        </pc:picChg>
        <pc:picChg chg="del">
          <ac:chgData name="Martin Kadlec" userId="3205de00-6529-47fd-8c15-7815d816c2df" providerId="ADAL" clId="{EFC14620-CDE3-4A35-9082-68E661C84F3A}" dt="2023-03-04T16:57:08.395" v="6617" actId="478"/>
          <ac:picMkLst>
            <pc:docMk/>
            <pc:sldMk cId="3587198556" sldId="309"/>
            <ac:picMk id="12" creationId="{7301FBF5-9685-6063-8266-F37245F77AC7}"/>
          </ac:picMkLst>
        </pc:picChg>
        <pc:picChg chg="del">
          <ac:chgData name="Martin Kadlec" userId="3205de00-6529-47fd-8c15-7815d816c2df" providerId="ADAL" clId="{EFC14620-CDE3-4A35-9082-68E661C84F3A}" dt="2023-03-04T16:37:43.508" v="6262" actId="478"/>
          <ac:picMkLst>
            <pc:docMk/>
            <pc:sldMk cId="3587198556" sldId="309"/>
            <ac:picMk id="14" creationId="{7F0A890F-9671-7214-FF38-FC08CA6EFDCA}"/>
          </ac:picMkLst>
        </pc:picChg>
      </pc:sldChg>
      <pc:sldChg chg="addSp delSp modSp add mod">
        <pc:chgData name="Martin Kadlec" userId="3205de00-6529-47fd-8c15-7815d816c2df" providerId="ADAL" clId="{EFC14620-CDE3-4A35-9082-68E661C84F3A}" dt="2023-03-14T15:38:40.013" v="8586"/>
        <pc:sldMkLst>
          <pc:docMk/>
          <pc:sldMk cId="137018032" sldId="310"/>
        </pc:sldMkLst>
        <pc:spChg chg="add mod">
          <ac:chgData name="Martin Kadlec" userId="3205de00-6529-47fd-8c15-7815d816c2df" providerId="ADAL" clId="{EFC14620-CDE3-4A35-9082-68E661C84F3A}" dt="2023-03-14T15:38:40.013" v="8586"/>
          <ac:spMkLst>
            <pc:docMk/>
            <pc:sldMk cId="137018032" sldId="310"/>
            <ac:spMk id="2" creationId="{ACA6C097-E2B2-44C0-6819-ED07DD6C6A3F}"/>
          </ac:spMkLst>
        </pc:spChg>
        <pc:spChg chg="mod">
          <ac:chgData name="Martin Kadlec" userId="3205de00-6529-47fd-8c15-7815d816c2df" providerId="ADAL" clId="{EFC14620-CDE3-4A35-9082-68E661C84F3A}" dt="2023-03-04T17:39:59.250" v="7755" actId="113"/>
          <ac:spMkLst>
            <pc:docMk/>
            <pc:sldMk cId="137018032" sldId="310"/>
            <ac:spMk id="3" creationId="{F3336173-E2BA-FB87-5246-5624230EBE37}"/>
          </ac:spMkLst>
        </pc:spChg>
        <pc:spChg chg="del">
          <ac:chgData name="Martin Kadlec" userId="3205de00-6529-47fd-8c15-7815d816c2df" providerId="ADAL" clId="{EFC14620-CDE3-4A35-9082-68E661C84F3A}" dt="2023-03-14T15:38:39.726" v="8585" actId="478"/>
          <ac:spMkLst>
            <pc:docMk/>
            <pc:sldMk cId="137018032" sldId="310"/>
            <ac:spMk id="4" creationId="{DBD1E31B-BB61-7E99-BAAD-016C14DC94A7}"/>
          </ac:spMkLst>
        </pc:spChg>
        <pc:picChg chg="del">
          <ac:chgData name="Martin Kadlec" userId="3205de00-6529-47fd-8c15-7815d816c2df" providerId="ADAL" clId="{EFC14620-CDE3-4A35-9082-68E661C84F3A}" dt="2023-03-04T16:58:13.910" v="6739" actId="478"/>
          <ac:picMkLst>
            <pc:docMk/>
            <pc:sldMk cId="137018032" sldId="310"/>
            <ac:picMk id="5" creationId="{AB54ED7C-C144-5C85-2DEC-789E9A481491}"/>
          </ac:picMkLst>
        </pc:picChg>
        <pc:picChg chg="add mod">
          <ac:chgData name="Martin Kadlec" userId="3205de00-6529-47fd-8c15-7815d816c2df" providerId="ADAL" clId="{EFC14620-CDE3-4A35-9082-68E661C84F3A}" dt="2023-03-04T17:40:02.221" v="7763" actId="1036"/>
          <ac:picMkLst>
            <pc:docMk/>
            <pc:sldMk cId="137018032" sldId="310"/>
            <ac:picMk id="6" creationId="{09E463DF-9936-F353-10CE-D58C618F1931}"/>
          </ac:picMkLst>
        </pc:picChg>
        <pc:picChg chg="add del mod">
          <ac:chgData name="Martin Kadlec" userId="3205de00-6529-47fd-8c15-7815d816c2df" providerId="ADAL" clId="{EFC14620-CDE3-4A35-9082-68E661C84F3A}" dt="2023-03-04T17:30:32.145" v="7559" actId="478"/>
          <ac:picMkLst>
            <pc:docMk/>
            <pc:sldMk cId="137018032" sldId="310"/>
            <ac:picMk id="9" creationId="{9255E23C-EB86-3279-4B62-70D5104523F4}"/>
          </ac:picMkLst>
        </pc:picChg>
        <pc:picChg chg="add mod">
          <ac:chgData name="Martin Kadlec" userId="3205de00-6529-47fd-8c15-7815d816c2df" providerId="ADAL" clId="{EFC14620-CDE3-4A35-9082-68E661C84F3A}" dt="2023-03-04T17:40:09.212" v="7772" actId="1036"/>
          <ac:picMkLst>
            <pc:docMk/>
            <pc:sldMk cId="137018032" sldId="310"/>
            <ac:picMk id="11" creationId="{B8A3EEFD-6B80-FAE0-0BD7-0ED4004E7355}"/>
          </ac:picMkLst>
        </pc:picChg>
      </pc:sldChg>
      <pc:sldChg chg="addSp delSp modSp add mod">
        <pc:chgData name="Martin Kadlec" userId="3205de00-6529-47fd-8c15-7815d816c2df" providerId="ADAL" clId="{EFC14620-CDE3-4A35-9082-68E661C84F3A}" dt="2023-03-14T15:36:28.196" v="8558"/>
        <pc:sldMkLst>
          <pc:docMk/>
          <pc:sldMk cId="3973543089" sldId="311"/>
        </pc:sldMkLst>
        <pc:spChg chg="add mod">
          <ac:chgData name="Martin Kadlec" userId="3205de00-6529-47fd-8c15-7815d816c2df" providerId="ADAL" clId="{EFC14620-CDE3-4A35-9082-68E661C84F3A}" dt="2023-03-14T15:36:28.196" v="8558"/>
          <ac:spMkLst>
            <pc:docMk/>
            <pc:sldMk cId="3973543089" sldId="311"/>
            <ac:spMk id="2" creationId="{F9016A24-7750-883D-3627-C983DA582E6B}"/>
          </ac:spMkLst>
        </pc:spChg>
        <pc:spChg chg="del">
          <ac:chgData name="Martin Kadlec" userId="3205de00-6529-47fd-8c15-7815d816c2df" providerId="ADAL" clId="{EFC14620-CDE3-4A35-9082-68E661C84F3A}" dt="2023-03-14T15:36:27.681" v="8557" actId="478"/>
          <ac:spMkLst>
            <pc:docMk/>
            <pc:sldMk cId="3973543089" sldId="311"/>
            <ac:spMk id="4" creationId="{DBD1E31B-BB61-7E99-BAAD-016C14DC94A7}"/>
          </ac:spMkLst>
        </pc:spChg>
      </pc:sldChg>
      <pc:sldChg chg="addSp delSp modSp add del mod">
        <pc:chgData name="Martin Kadlec" userId="3205de00-6529-47fd-8c15-7815d816c2df" providerId="ADAL" clId="{EFC14620-CDE3-4A35-9082-68E661C84F3A}" dt="2023-03-07T15:32:41.884" v="8521" actId="47"/>
        <pc:sldMkLst>
          <pc:docMk/>
          <pc:sldMk cId="2049478675" sldId="312"/>
        </pc:sldMkLst>
        <pc:spChg chg="del mod">
          <ac:chgData name="Martin Kadlec" userId="3205de00-6529-47fd-8c15-7815d816c2df" providerId="ADAL" clId="{EFC14620-CDE3-4A35-9082-68E661C84F3A}" dt="2023-03-07T15:28:10.755" v="8440" actId="478"/>
          <ac:spMkLst>
            <pc:docMk/>
            <pc:sldMk cId="2049478675" sldId="312"/>
            <ac:spMk id="3" creationId="{F3336173-E2BA-FB87-5246-5624230EBE37}"/>
          </ac:spMkLst>
        </pc:spChg>
        <pc:spChg chg="add del mod">
          <ac:chgData name="Martin Kadlec" userId="3205de00-6529-47fd-8c15-7815d816c2df" providerId="ADAL" clId="{EFC14620-CDE3-4A35-9082-68E661C84F3A}" dt="2023-03-07T15:24:15.234" v="8408" actId="478"/>
          <ac:spMkLst>
            <pc:docMk/>
            <pc:sldMk cId="2049478675" sldId="312"/>
            <ac:spMk id="5" creationId="{D63B3332-D755-AE35-34CE-FABAA5C04E47}"/>
          </ac:spMkLst>
        </pc:spChg>
        <pc:spChg chg="add del mod">
          <ac:chgData name="Martin Kadlec" userId="3205de00-6529-47fd-8c15-7815d816c2df" providerId="ADAL" clId="{EFC14620-CDE3-4A35-9082-68E661C84F3A}" dt="2023-03-07T15:32:35.885" v="8519" actId="21"/>
          <ac:spMkLst>
            <pc:docMk/>
            <pc:sldMk cId="2049478675" sldId="312"/>
            <ac:spMk id="6" creationId="{3078F846-328E-C2BB-229B-9AB044CC3BD9}"/>
          </ac:spMkLst>
        </pc:spChg>
        <pc:spChg chg="add mod">
          <ac:chgData name="Martin Kadlec" userId="3205de00-6529-47fd-8c15-7815d816c2df" providerId="ADAL" clId="{EFC14620-CDE3-4A35-9082-68E661C84F3A}" dt="2023-03-07T15:28:11.276" v="8441"/>
          <ac:spMkLst>
            <pc:docMk/>
            <pc:sldMk cId="2049478675" sldId="312"/>
            <ac:spMk id="8" creationId="{725257AE-7F3E-9F3F-AD8C-0921F217EDD4}"/>
          </ac:spMkLst>
        </pc:spChg>
        <pc:picChg chg="mod">
          <ac:chgData name="Martin Kadlec" userId="3205de00-6529-47fd-8c15-7815d816c2df" providerId="ADAL" clId="{EFC14620-CDE3-4A35-9082-68E661C84F3A}" dt="2023-03-07T15:23:33.790" v="8340" actId="29295"/>
          <ac:picMkLst>
            <pc:docMk/>
            <pc:sldMk cId="2049478675" sldId="312"/>
            <ac:picMk id="13" creationId="{92052611-FDE8-F613-FAAA-FF0CA09799A5}"/>
          </ac:picMkLst>
        </pc:picChg>
        <pc:picChg chg="mod">
          <ac:chgData name="Martin Kadlec" userId="3205de00-6529-47fd-8c15-7815d816c2df" providerId="ADAL" clId="{EFC14620-CDE3-4A35-9082-68E661C84F3A}" dt="2023-03-07T15:23:01.854" v="8338" actId="1582"/>
          <ac:picMkLst>
            <pc:docMk/>
            <pc:sldMk cId="2049478675" sldId="312"/>
            <ac:picMk id="15" creationId="{F679368A-8D65-DC17-B8FB-F728512A4AF3}"/>
          </ac:picMkLst>
        </pc:picChg>
        <pc:picChg chg="mod">
          <ac:chgData name="Martin Kadlec" userId="3205de00-6529-47fd-8c15-7815d816c2df" providerId="ADAL" clId="{EFC14620-CDE3-4A35-9082-68E661C84F3A}" dt="2023-03-07T15:23:27.711" v="8339" actId="29295"/>
          <ac:picMkLst>
            <pc:docMk/>
            <pc:sldMk cId="2049478675" sldId="312"/>
            <ac:picMk id="17" creationId="{3FE71D81-63CF-C153-8B59-AF1B3D2CAC53}"/>
          </ac:picMkLst>
        </pc:picChg>
      </pc:sldChg>
      <pc:sldChg chg="addSp delSp modSp add mod">
        <pc:chgData name="Martin Kadlec" userId="3205de00-6529-47fd-8c15-7815d816c2df" providerId="ADAL" clId="{EFC14620-CDE3-4A35-9082-68E661C84F3A}" dt="2023-03-14T15:36:24.086" v="8556"/>
        <pc:sldMkLst>
          <pc:docMk/>
          <pc:sldMk cId="2089264261" sldId="312"/>
        </pc:sldMkLst>
        <pc:spChg chg="mod">
          <ac:chgData name="Martin Kadlec" userId="3205de00-6529-47fd-8c15-7815d816c2df" providerId="ADAL" clId="{EFC14620-CDE3-4A35-9082-68E661C84F3A}" dt="2023-03-07T15:33:35.312" v="8530" actId="1036"/>
          <ac:spMkLst>
            <pc:docMk/>
            <pc:sldMk cId="2089264261" sldId="312"/>
            <ac:spMk id="2" creationId="{CD2D0EC9-B5D5-A0D0-C1A5-D53393383466}"/>
          </ac:spMkLst>
        </pc:spChg>
        <pc:spChg chg="del">
          <ac:chgData name="Martin Kadlec" userId="3205de00-6529-47fd-8c15-7815d816c2df" providerId="ADAL" clId="{EFC14620-CDE3-4A35-9082-68E661C84F3A}" dt="2023-03-14T15:36:23.556" v="8555" actId="478"/>
          <ac:spMkLst>
            <pc:docMk/>
            <pc:sldMk cId="2089264261" sldId="312"/>
            <ac:spMk id="4" creationId="{DBD1E31B-BB61-7E99-BAAD-016C14DC94A7}"/>
          </ac:spMkLst>
        </pc:spChg>
        <pc:spChg chg="add mod">
          <ac:chgData name="Martin Kadlec" userId="3205de00-6529-47fd-8c15-7815d816c2df" providerId="ADAL" clId="{EFC14620-CDE3-4A35-9082-68E661C84F3A}" dt="2023-03-14T15:36:24.086" v="8556"/>
          <ac:spMkLst>
            <pc:docMk/>
            <pc:sldMk cId="2089264261" sldId="312"/>
            <ac:spMk id="5" creationId="{EE377067-48F8-13E1-4E90-04C1C482749A}"/>
          </ac:spMkLst>
        </pc:spChg>
        <pc:spChg chg="mod">
          <ac:chgData name="Martin Kadlec" userId="3205de00-6529-47fd-8c15-7815d816c2df" providerId="ADAL" clId="{EFC14620-CDE3-4A35-9082-68E661C84F3A}" dt="2023-03-07T15:33:57.214" v="8536" actId="1076"/>
          <ac:spMkLst>
            <pc:docMk/>
            <pc:sldMk cId="2089264261" sldId="312"/>
            <ac:spMk id="26" creationId="{9AE0C802-FB10-0148-694D-B21681CFB914}"/>
          </ac:spMkLst>
        </pc:spChg>
        <pc:picChg chg="mod">
          <ac:chgData name="Martin Kadlec" userId="3205de00-6529-47fd-8c15-7815d816c2df" providerId="ADAL" clId="{EFC14620-CDE3-4A35-9082-68E661C84F3A}" dt="2023-03-07T15:33:51.342" v="8535" actId="29295"/>
          <ac:picMkLst>
            <pc:docMk/>
            <pc:sldMk cId="2089264261" sldId="312"/>
            <ac:picMk id="13" creationId="{92052611-FDE8-F613-FAAA-FF0CA09799A5}"/>
          </ac:picMkLst>
        </pc:picChg>
        <pc:picChg chg="mod">
          <ac:chgData name="Martin Kadlec" userId="3205de00-6529-47fd-8c15-7815d816c2df" providerId="ADAL" clId="{EFC14620-CDE3-4A35-9082-68E661C84F3A}" dt="2023-03-07T15:33:18.949" v="8525" actId="1582"/>
          <ac:picMkLst>
            <pc:docMk/>
            <pc:sldMk cId="2089264261" sldId="312"/>
            <ac:picMk id="15" creationId="{F679368A-8D65-DC17-B8FB-F728512A4AF3}"/>
          </ac:picMkLst>
        </pc:picChg>
        <pc:picChg chg="mod">
          <ac:chgData name="Martin Kadlec" userId="3205de00-6529-47fd-8c15-7815d816c2df" providerId="ADAL" clId="{EFC14620-CDE3-4A35-9082-68E661C84F3A}" dt="2023-03-07T15:33:47.678" v="8534" actId="29295"/>
          <ac:picMkLst>
            <pc:docMk/>
            <pc:sldMk cId="2089264261" sldId="312"/>
            <ac:picMk id="17" creationId="{3FE71D81-63CF-C153-8B59-AF1B3D2CAC53}"/>
          </ac:picMkLst>
        </pc:picChg>
        <pc:picChg chg="mod">
          <ac:chgData name="Martin Kadlec" userId="3205de00-6529-47fd-8c15-7815d816c2df" providerId="ADAL" clId="{EFC14620-CDE3-4A35-9082-68E661C84F3A}" dt="2023-03-07T15:33:32.026" v="8527" actId="1582"/>
          <ac:picMkLst>
            <pc:docMk/>
            <pc:sldMk cId="2089264261" sldId="312"/>
            <ac:picMk id="25" creationId="{229F4225-5A1D-5609-918A-88A9CCE40832}"/>
          </ac:picMkLst>
        </pc:picChg>
      </pc:sldChg>
      <pc:sldChg chg="add">
        <pc:chgData name="Martin Kadlec" userId="3205de00-6529-47fd-8c15-7815d816c2df" providerId="ADAL" clId="{EFC14620-CDE3-4A35-9082-68E661C84F3A}" dt="2023-03-14T15:40:09.154" v="8631"/>
        <pc:sldMkLst>
          <pc:docMk/>
          <pc:sldMk cId="1974714222" sldId="313"/>
        </pc:sldMkLst>
      </pc:sldChg>
      <pc:sldChg chg="addSp delSp modSp add mod">
        <pc:chgData name="Martin Kadlec" userId="3205de00-6529-47fd-8c15-7815d816c2df" providerId="ADAL" clId="{EFC14620-CDE3-4A35-9082-68E661C84F3A}" dt="2023-03-14T15:50:15.203" v="8793" actId="1037"/>
        <pc:sldMkLst>
          <pc:docMk/>
          <pc:sldMk cId="1792405526" sldId="314"/>
        </pc:sldMkLst>
        <pc:picChg chg="del">
          <ac:chgData name="Martin Kadlec" userId="3205de00-6529-47fd-8c15-7815d816c2df" providerId="ADAL" clId="{EFC14620-CDE3-4A35-9082-68E661C84F3A}" dt="2023-03-14T15:47:01.020" v="8760" actId="478"/>
          <ac:picMkLst>
            <pc:docMk/>
            <pc:sldMk cId="1792405526" sldId="314"/>
            <ac:picMk id="3" creationId="{8331E692-64A4-7021-6DBA-42FFE79E1F7F}"/>
          </ac:picMkLst>
        </pc:picChg>
        <pc:picChg chg="add mod">
          <ac:chgData name="Martin Kadlec" userId="3205de00-6529-47fd-8c15-7815d816c2df" providerId="ADAL" clId="{EFC14620-CDE3-4A35-9082-68E661C84F3A}" dt="2023-03-14T15:47:23.479" v="8769" actId="14100"/>
          <ac:picMkLst>
            <pc:docMk/>
            <pc:sldMk cId="1792405526" sldId="314"/>
            <ac:picMk id="4" creationId="{5B088825-90D6-2455-CDFD-E146A686ABB9}"/>
          </ac:picMkLst>
        </pc:picChg>
        <pc:picChg chg="del">
          <ac:chgData name="Martin Kadlec" userId="3205de00-6529-47fd-8c15-7815d816c2df" providerId="ADAL" clId="{EFC14620-CDE3-4A35-9082-68E661C84F3A}" dt="2023-03-14T15:47:02.266" v="8761" actId="478"/>
          <ac:picMkLst>
            <pc:docMk/>
            <pc:sldMk cId="1792405526" sldId="314"/>
            <ac:picMk id="5" creationId="{F3457F33-595E-1757-A469-67A00BDB4C2F}"/>
          </ac:picMkLst>
        </pc:picChg>
        <pc:picChg chg="add mod">
          <ac:chgData name="Martin Kadlec" userId="3205de00-6529-47fd-8c15-7815d816c2df" providerId="ADAL" clId="{EFC14620-CDE3-4A35-9082-68E661C84F3A}" dt="2023-03-14T15:50:15.203" v="8793" actId="1037"/>
          <ac:picMkLst>
            <pc:docMk/>
            <pc:sldMk cId="1792405526" sldId="314"/>
            <ac:picMk id="7" creationId="{EC74FE39-78EC-BDE2-305B-7F1F31541EAC}"/>
          </ac:picMkLst>
        </pc:picChg>
        <pc:picChg chg="add mod">
          <ac:chgData name="Martin Kadlec" userId="3205de00-6529-47fd-8c15-7815d816c2df" providerId="ADAL" clId="{EFC14620-CDE3-4A35-9082-68E661C84F3A}" dt="2023-03-14T15:50:06.724" v="8789" actId="1076"/>
          <ac:picMkLst>
            <pc:docMk/>
            <pc:sldMk cId="1792405526" sldId="314"/>
            <ac:picMk id="9" creationId="{2FDDD998-D359-4083-9E91-64C9E28B9CA3}"/>
          </ac:picMkLst>
        </pc:picChg>
        <pc:picChg chg="del">
          <ac:chgData name="Martin Kadlec" userId="3205de00-6529-47fd-8c15-7815d816c2df" providerId="ADAL" clId="{EFC14620-CDE3-4A35-9082-68E661C84F3A}" dt="2023-03-14T15:47:03.442" v="8762" actId="478"/>
          <ac:picMkLst>
            <pc:docMk/>
            <pc:sldMk cId="1792405526" sldId="314"/>
            <ac:picMk id="11" creationId="{379110C1-07D5-FF13-7041-BF55E4C911A6}"/>
          </ac:picMkLst>
        </pc:picChg>
        <pc:picChg chg="del">
          <ac:chgData name="Martin Kadlec" userId="3205de00-6529-47fd-8c15-7815d816c2df" providerId="ADAL" clId="{EFC14620-CDE3-4A35-9082-68E661C84F3A}" dt="2023-03-14T15:47:04.648" v="8763" actId="478"/>
          <ac:picMkLst>
            <pc:docMk/>
            <pc:sldMk cId="1792405526" sldId="314"/>
            <ac:picMk id="15" creationId="{3E14C770-5E8F-F11E-57E1-87BC637BC5AD}"/>
          </ac:picMkLst>
        </pc:picChg>
        <pc:picChg chg="del">
          <ac:chgData name="Martin Kadlec" userId="3205de00-6529-47fd-8c15-7815d816c2df" providerId="ADAL" clId="{EFC14620-CDE3-4A35-9082-68E661C84F3A}" dt="2023-03-14T15:49:54.722" v="8787" actId="478"/>
          <ac:picMkLst>
            <pc:docMk/>
            <pc:sldMk cId="1792405526" sldId="314"/>
            <ac:picMk id="2050" creationId="{00000000-0000-0000-0000-000000000000}"/>
          </ac:picMkLst>
        </pc:picChg>
      </pc:sldChg>
      <pc:sldChg chg="modSp add mod">
        <pc:chgData name="Martin Kadlec" userId="3205de00-6529-47fd-8c15-7815d816c2df" providerId="ADAL" clId="{EFC14620-CDE3-4A35-9082-68E661C84F3A}" dt="2023-03-17T19:26:37.967" v="8872" actId="20577"/>
        <pc:sldMkLst>
          <pc:docMk/>
          <pc:sldMk cId="1905741236" sldId="315"/>
        </pc:sldMkLst>
        <pc:spChg chg="mod">
          <ac:chgData name="Martin Kadlec" userId="3205de00-6529-47fd-8c15-7815d816c2df" providerId="ADAL" clId="{EFC14620-CDE3-4A35-9082-68E661C84F3A}" dt="2023-03-17T19:26:37.967" v="8872" actId="20577"/>
          <ac:spMkLst>
            <pc:docMk/>
            <pc:sldMk cId="1905741236" sldId="315"/>
            <ac:spMk id="5" creationId="{E41AC406-9E40-DE47-946B-D00D18C67F55}"/>
          </ac:spMkLst>
        </pc:spChg>
      </pc:sldChg>
      <pc:sldMasterChg chg="modSp mod">
        <pc:chgData name="Martin Kadlec" userId="3205de00-6529-47fd-8c15-7815d816c2df" providerId="ADAL" clId="{EFC14620-CDE3-4A35-9082-68E661C84F3A}" dt="2023-03-14T15:50:39.989" v="8796" actId="20577"/>
        <pc:sldMasterMkLst>
          <pc:docMk/>
          <pc:sldMasterMk cId="0" sldId="2147483648"/>
        </pc:sldMasterMkLst>
        <pc:spChg chg="mod">
          <ac:chgData name="Martin Kadlec" userId="3205de00-6529-47fd-8c15-7815d816c2df" providerId="ADAL" clId="{EFC14620-CDE3-4A35-9082-68E661C84F3A}" dt="2023-03-14T15:50:39.989" v="8796" actId="20577"/>
          <ac:spMkLst>
            <pc:docMk/>
            <pc:sldMasterMk cId="0" sldId="2147483648"/>
            <ac:spMk id="8" creationId="{BB30240D-D0A4-4E0E-A40F-BCB4FEB29AEF}"/>
          </ac:spMkLst>
        </pc:spChg>
      </pc:sldMasterChg>
    </pc:docChg>
  </pc:docChgLst>
  <pc:docChgLst>
    <pc:chgData name="Martin Kadlec" userId="3205de00-6529-47fd-8c15-7815d816c2df" providerId="ADAL" clId="{96831A3D-0E13-42B2-A0F4-0CD4E851DF18}"/>
    <pc:docChg chg="undo redo custSel addSld delSld modSld">
      <pc:chgData name="Martin Kadlec" userId="3205de00-6529-47fd-8c15-7815d816c2df" providerId="ADAL" clId="{96831A3D-0E13-42B2-A0F4-0CD4E851DF18}" dt="2023-02-20T08:48:42.906" v="5915" actId="47"/>
      <pc:docMkLst>
        <pc:docMk/>
      </pc:docMkLst>
      <pc:sldChg chg="modSp mod">
        <pc:chgData name="Martin Kadlec" userId="3205de00-6529-47fd-8c15-7815d816c2df" providerId="ADAL" clId="{96831A3D-0E13-42B2-A0F4-0CD4E851DF18}" dt="2023-02-18T17:26:46.467" v="40" actId="20577"/>
        <pc:sldMkLst>
          <pc:docMk/>
          <pc:sldMk cId="0" sldId="256"/>
        </pc:sldMkLst>
        <pc:spChg chg="mod">
          <ac:chgData name="Martin Kadlec" userId="3205de00-6529-47fd-8c15-7815d816c2df" providerId="ADAL" clId="{96831A3D-0E13-42B2-A0F4-0CD4E851DF18}" dt="2023-02-18T17:26:46.467" v="40" actId="20577"/>
          <ac:spMkLst>
            <pc:docMk/>
            <pc:sldMk cId="0" sldId="256"/>
            <ac:spMk id="4" creationId="{4AA6C805-D43D-9246-8F45-F7D14F2D25C7}"/>
          </ac:spMkLst>
        </pc:spChg>
      </pc:sldChg>
      <pc:sldChg chg="del">
        <pc:chgData name="Martin Kadlec" userId="3205de00-6529-47fd-8c15-7815d816c2df" providerId="ADAL" clId="{96831A3D-0E13-42B2-A0F4-0CD4E851DF18}" dt="2023-02-18T17:26:50.147" v="41" actId="47"/>
        <pc:sldMkLst>
          <pc:docMk/>
          <pc:sldMk cId="0" sldId="257"/>
        </pc:sldMkLst>
      </pc:sldChg>
      <pc:sldChg chg="modSp del mod">
        <pc:chgData name="Martin Kadlec" userId="3205de00-6529-47fd-8c15-7815d816c2df" providerId="ADAL" clId="{96831A3D-0E13-42B2-A0F4-0CD4E851DF18}" dt="2023-02-19T13:00:20.480" v="2342" actId="47"/>
        <pc:sldMkLst>
          <pc:docMk/>
          <pc:sldMk cId="2828447774" sldId="258"/>
        </pc:sldMkLst>
        <pc:spChg chg="mod">
          <ac:chgData name="Martin Kadlec" userId="3205de00-6529-47fd-8c15-7815d816c2df" providerId="ADAL" clId="{96831A3D-0E13-42B2-A0F4-0CD4E851DF18}" dt="2023-02-18T18:51:37.502" v="843" actId="1076"/>
          <ac:spMkLst>
            <pc:docMk/>
            <pc:sldMk cId="2828447774" sldId="258"/>
            <ac:spMk id="8" creationId="{CDA6B64C-B8E8-424A-6B07-F91EC1FFDD25}"/>
          </ac:spMkLst>
        </pc:spChg>
      </pc:sldChg>
      <pc:sldChg chg="addSp delSp modSp mod">
        <pc:chgData name="Martin Kadlec" userId="3205de00-6529-47fd-8c15-7815d816c2df" providerId="ADAL" clId="{96831A3D-0E13-42B2-A0F4-0CD4E851DF18}" dt="2023-02-20T08:07:41.532" v="4739"/>
        <pc:sldMkLst>
          <pc:docMk/>
          <pc:sldMk cId="2372550586" sldId="264"/>
        </pc:sldMkLst>
        <pc:spChg chg="del">
          <ac:chgData name="Martin Kadlec" userId="3205de00-6529-47fd-8c15-7815d816c2df" providerId="ADAL" clId="{96831A3D-0E13-42B2-A0F4-0CD4E851DF18}" dt="2023-02-19T13:01:05.697" v="2382" actId="478"/>
          <ac:spMkLst>
            <pc:docMk/>
            <pc:sldMk cId="2372550586" sldId="264"/>
            <ac:spMk id="2" creationId="{A6D432FE-CF1E-A673-4F89-7BDC5A43629B}"/>
          </ac:spMkLst>
        </pc:spChg>
        <pc:spChg chg="add mod">
          <ac:chgData name="Martin Kadlec" userId="3205de00-6529-47fd-8c15-7815d816c2df" providerId="ADAL" clId="{96831A3D-0E13-42B2-A0F4-0CD4E851DF18}" dt="2023-02-19T13:01:06.052" v="2383"/>
          <ac:spMkLst>
            <pc:docMk/>
            <pc:sldMk cId="2372550586" sldId="264"/>
            <ac:spMk id="3" creationId="{5FAB7643-7C04-5D42-8F21-E92297F11976}"/>
          </ac:spMkLst>
        </pc:spChg>
        <pc:spChg chg="del">
          <ac:chgData name="Martin Kadlec" userId="3205de00-6529-47fd-8c15-7815d816c2df" providerId="ADAL" clId="{96831A3D-0E13-42B2-A0F4-0CD4E851DF18}" dt="2023-02-19T16:32:56.563" v="2961" actId="478"/>
          <ac:spMkLst>
            <pc:docMk/>
            <pc:sldMk cId="2372550586" sldId="264"/>
            <ac:spMk id="4" creationId="{5287166F-CA9A-336F-966A-3ACF8F5878F5}"/>
          </ac:spMkLst>
        </pc:spChg>
        <pc:spChg chg="add mod">
          <ac:chgData name="Martin Kadlec" userId="3205de00-6529-47fd-8c15-7815d816c2df" providerId="ADAL" clId="{96831A3D-0E13-42B2-A0F4-0CD4E851DF18}" dt="2023-02-20T08:07:30.230" v="4738" actId="20577"/>
          <ac:spMkLst>
            <pc:docMk/>
            <pc:sldMk cId="2372550586" sldId="264"/>
            <ac:spMk id="5" creationId="{17B4207F-44E6-ADBC-537D-3963754530AE}"/>
          </ac:spMkLst>
        </pc:spChg>
        <pc:spChg chg="mod">
          <ac:chgData name="Martin Kadlec" userId="3205de00-6529-47fd-8c15-7815d816c2df" providerId="ADAL" clId="{96831A3D-0E13-42B2-A0F4-0CD4E851DF18}" dt="2023-02-19T16:58:55.500" v="4008" actId="113"/>
          <ac:spMkLst>
            <pc:docMk/>
            <pc:sldMk cId="2372550586" sldId="264"/>
            <ac:spMk id="8" creationId="{CDA6B64C-B8E8-424A-6B07-F91EC1FFDD25}"/>
          </ac:spMkLst>
        </pc:spChg>
        <pc:spChg chg="mod">
          <ac:chgData name="Martin Kadlec" userId="3205de00-6529-47fd-8c15-7815d816c2df" providerId="ADAL" clId="{96831A3D-0E13-42B2-A0F4-0CD4E851DF18}" dt="2023-02-19T13:00:39.781" v="2381" actId="20577"/>
          <ac:spMkLst>
            <pc:docMk/>
            <pc:sldMk cId="2372550586" sldId="264"/>
            <ac:spMk id="12" creationId="{E7B17FAF-947A-4F5E-95D5-00C38437D07E}"/>
          </ac:spMkLst>
        </pc:spChg>
        <pc:picChg chg="add mod">
          <ac:chgData name="Martin Kadlec" userId="3205de00-6529-47fd-8c15-7815d816c2df" providerId="ADAL" clId="{96831A3D-0E13-42B2-A0F4-0CD4E851DF18}" dt="2023-02-20T08:07:41.532" v="4739"/>
          <ac:picMkLst>
            <pc:docMk/>
            <pc:sldMk cId="2372550586" sldId="264"/>
            <ac:picMk id="6" creationId="{BB45C4BC-35F6-489A-7ECC-333A9E04977F}"/>
          </ac:picMkLst>
        </pc:picChg>
      </pc:sldChg>
      <pc:sldChg chg="del">
        <pc:chgData name="Martin Kadlec" userId="3205de00-6529-47fd-8c15-7815d816c2df" providerId="ADAL" clId="{96831A3D-0E13-42B2-A0F4-0CD4E851DF18}" dt="2023-02-18T18:39:27.440" v="589" actId="47"/>
        <pc:sldMkLst>
          <pc:docMk/>
          <pc:sldMk cId="324711913" sldId="276"/>
        </pc:sldMkLst>
      </pc:sldChg>
      <pc:sldChg chg="del">
        <pc:chgData name="Martin Kadlec" userId="3205de00-6529-47fd-8c15-7815d816c2df" providerId="ADAL" clId="{96831A3D-0E13-42B2-A0F4-0CD4E851DF18}" dt="2023-02-18T18:39:28.792" v="590" actId="47"/>
        <pc:sldMkLst>
          <pc:docMk/>
          <pc:sldMk cId="3280124894" sldId="277"/>
        </pc:sldMkLst>
      </pc:sldChg>
      <pc:sldChg chg="del">
        <pc:chgData name="Martin Kadlec" userId="3205de00-6529-47fd-8c15-7815d816c2df" providerId="ADAL" clId="{96831A3D-0E13-42B2-A0F4-0CD4E851DF18}" dt="2023-02-20T08:48:40.945" v="5912" actId="47"/>
        <pc:sldMkLst>
          <pc:docMk/>
          <pc:sldMk cId="2993361246" sldId="278"/>
        </pc:sldMkLst>
      </pc:sldChg>
      <pc:sldChg chg="del">
        <pc:chgData name="Martin Kadlec" userId="3205de00-6529-47fd-8c15-7815d816c2df" providerId="ADAL" clId="{96831A3D-0E13-42B2-A0F4-0CD4E851DF18}" dt="2023-02-20T08:48:41.601" v="5913" actId="47"/>
        <pc:sldMkLst>
          <pc:docMk/>
          <pc:sldMk cId="475788689" sldId="279"/>
        </pc:sldMkLst>
      </pc:sldChg>
      <pc:sldChg chg="del">
        <pc:chgData name="Martin Kadlec" userId="3205de00-6529-47fd-8c15-7815d816c2df" providerId="ADAL" clId="{96831A3D-0E13-42B2-A0F4-0CD4E851DF18}" dt="2023-02-20T08:48:42.347" v="5914" actId="47"/>
        <pc:sldMkLst>
          <pc:docMk/>
          <pc:sldMk cId="1094217022" sldId="280"/>
        </pc:sldMkLst>
      </pc:sldChg>
      <pc:sldChg chg="del">
        <pc:chgData name="Martin Kadlec" userId="3205de00-6529-47fd-8c15-7815d816c2df" providerId="ADAL" clId="{96831A3D-0E13-42B2-A0F4-0CD4E851DF18}" dt="2023-02-20T08:48:42.906" v="5915" actId="47"/>
        <pc:sldMkLst>
          <pc:docMk/>
          <pc:sldMk cId="1800905559" sldId="281"/>
        </pc:sldMkLst>
      </pc:sldChg>
      <pc:sldChg chg="addSp delSp modSp mod">
        <pc:chgData name="Martin Kadlec" userId="3205de00-6529-47fd-8c15-7815d816c2df" providerId="ADAL" clId="{96831A3D-0E13-42B2-A0F4-0CD4E851DF18}" dt="2023-02-18T18:57:39.198" v="1154" actId="1076"/>
        <pc:sldMkLst>
          <pc:docMk/>
          <pc:sldMk cId="3274222231" sldId="282"/>
        </pc:sldMkLst>
        <pc:spChg chg="mod">
          <ac:chgData name="Martin Kadlec" userId="3205de00-6529-47fd-8c15-7815d816c2df" providerId="ADAL" clId="{96831A3D-0E13-42B2-A0F4-0CD4E851DF18}" dt="2023-02-18T17:27:23.478" v="78" actId="120"/>
          <ac:spMkLst>
            <pc:docMk/>
            <pc:sldMk cId="3274222231" sldId="282"/>
            <ac:spMk id="6" creationId="{00000000-0000-0000-0000-000000000000}"/>
          </ac:spMkLst>
        </pc:spChg>
        <pc:spChg chg="del">
          <ac:chgData name="Martin Kadlec" userId="3205de00-6529-47fd-8c15-7815d816c2df" providerId="ADAL" clId="{96831A3D-0E13-42B2-A0F4-0CD4E851DF18}" dt="2023-02-18T17:58:52.299" v="297" actId="478"/>
          <ac:spMkLst>
            <pc:docMk/>
            <pc:sldMk cId="3274222231" sldId="282"/>
            <ac:spMk id="7" creationId="{C814B04B-B5DE-0458-FC69-89DC3E424E4A}"/>
          </ac:spMkLst>
        </pc:spChg>
        <pc:spChg chg="mod">
          <ac:chgData name="Martin Kadlec" userId="3205de00-6529-47fd-8c15-7815d816c2df" providerId="ADAL" clId="{96831A3D-0E13-42B2-A0F4-0CD4E851DF18}" dt="2023-02-18T18:57:29.204" v="1153" actId="6549"/>
          <ac:spMkLst>
            <pc:docMk/>
            <pc:sldMk cId="3274222231" sldId="282"/>
            <ac:spMk id="8" creationId="{CDA6B64C-B8E8-424A-6B07-F91EC1FFDD25}"/>
          </ac:spMkLst>
        </pc:spChg>
        <pc:picChg chg="del">
          <ac:chgData name="Martin Kadlec" userId="3205de00-6529-47fd-8c15-7815d816c2df" providerId="ADAL" clId="{96831A3D-0E13-42B2-A0F4-0CD4E851DF18}" dt="2023-02-18T17:58:48.289" v="294" actId="478"/>
          <ac:picMkLst>
            <pc:docMk/>
            <pc:sldMk cId="3274222231" sldId="282"/>
            <ac:picMk id="3" creationId="{D77229B9-4D47-2E11-8DFF-67EA6A32F3FC}"/>
          </ac:picMkLst>
        </pc:picChg>
        <pc:picChg chg="add mod">
          <ac:chgData name="Martin Kadlec" userId="3205de00-6529-47fd-8c15-7815d816c2df" providerId="ADAL" clId="{96831A3D-0E13-42B2-A0F4-0CD4E851DF18}" dt="2023-02-18T18:57:39.198" v="1154" actId="1076"/>
          <ac:picMkLst>
            <pc:docMk/>
            <pc:sldMk cId="3274222231" sldId="282"/>
            <ac:picMk id="4" creationId="{CB8941FA-5F43-CAEE-1D02-AC16ED7B7CD4}"/>
          </ac:picMkLst>
        </pc:picChg>
        <pc:picChg chg="del mod">
          <ac:chgData name="Martin Kadlec" userId="3205de00-6529-47fd-8c15-7815d816c2df" providerId="ADAL" clId="{96831A3D-0E13-42B2-A0F4-0CD4E851DF18}" dt="2023-02-18T17:58:49.893" v="296" actId="478"/>
          <ac:picMkLst>
            <pc:docMk/>
            <pc:sldMk cId="3274222231" sldId="282"/>
            <ac:picMk id="5" creationId="{23B0C25D-EADF-D37E-1DD4-8C08C0490F94}"/>
          </ac:picMkLst>
        </pc:picChg>
      </pc:sldChg>
      <pc:sldChg chg="addSp delSp modSp add mod">
        <pc:chgData name="Martin Kadlec" userId="3205de00-6529-47fd-8c15-7815d816c2df" providerId="ADAL" clId="{96831A3D-0E13-42B2-A0F4-0CD4E851DF18}" dt="2023-02-19T09:13:40.225" v="1415" actId="14100"/>
        <pc:sldMkLst>
          <pc:docMk/>
          <pc:sldMk cId="389800819" sldId="283"/>
        </pc:sldMkLst>
        <pc:spChg chg="add mod">
          <ac:chgData name="Martin Kadlec" userId="3205de00-6529-47fd-8c15-7815d816c2df" providerId="ADAL" clId="{96831A3D-0E13-42B2-A0F4-0CD4E851DF18}" dt="2023-02-19T08:56:09.816" v="1371" actId="1076"/>
          <ac:spMkLst>
            <pc:docMk/>
            <pc:sldMk cId="389800819" sldId="283"/>
            <ac:spMk id="5" creationId="{93E5FEBF-41CC-DF80-5B8A-130563971355}"/>
          </ac:spMkLst>
        </pc:spChg>
        <pc:spChg chg="mod">
          <ac:chgData name="Martin Kadlec" userId="3205de00-6529-47fd-8c15-7815d816c2df" providerId="ADAL" clId="{96831A3D-0E13-42B2-A0F4-0CD4E851DF18}" dt="2023-02-19T08:53:32.125" v="1360" actId="113"/>
          <ac:spMkLst>
            <pc:docMk/>
            <pc:sldMk cId="389800819" sldId="283"/>
            <ac:spMk id="8" creationId="{CDA6B64C-B8E8-424A-6B07-F91EC1FFDD25}"/>
          </ac:spMkLst>
        </pc:spChg>
        <pc:picChg chg="add mod">
          <ac:chgData name="Martin Kadlec" userId="3205de00-6529-47fd-8c15-7815d816c2df" providerId="ADAL" clId="{96831A3D-0E13-42B2-A0F4-0CD4E851DF18}" dt="2023-02-19T08:55:36.793" v="1362" actId="1076"/>
          <ac:picMkLst>
            <pc:docMk/>
            <pc:sldMk cId="389800819" sldId="283"/>
            <ac:picMk id="3" creationId="{17438DBE-AA5C-5364-B72A-6ABADBA1B531}"/>
          </ac:picMkLst>
        </pc:picChg>
        <pc:picChg chg="del">
          <ac:chgData name="Martin Kadlec" userId="3205de00-6529-47fd-8c15-7815d816c2df" providerId="ADAL" clId="{96831A3D-0E13-42B2-A0F4-0CD4E851DF18}" dt="2023-02-18T19:00:08.986" v="1156" actId="478"/>
          <ac:picMkLst>
            <pc:docMk/>
            <pc:sldMk cId="389800819" sldId="283"/>
            <ac:picMk id="4" creationId="{CB8941FA-5F43-CAEE-1D02-AC16ED7B7CD4}"/>
          </ac:picMkLst>
        </pc:picChg>
        <pc:picChg chg="add mod modCrop">
          <ac:chgData name="Martin Kadlec" userId="3205de00-6529-47fd-8c15-7815d816c2df" providerId="ADAL" clId="{96831A3D-0E13-42B2-A0F4-0CD4E851DF18}" dt="2023-02-19T09:13:40.225" v="1415" actId="14100"/>
          <ac:picMkLst>
            <pc:docMk/>
            <pc:sldMk cId="389800819" sldId="283"/>
            <ac:picMk id="9" creationId="{B6E92E36-A6FA-A63C-F6E7-7C97697AE59F}"/>
          </ac:picMkLst>
        </pc:picChg>
      </pc:sldChg>
      <pc:sldChg chg="addSp delSp modSp add mod">
        <pc:chgData name="Martin Kadlec" userId="3205de00-6529-47fd-8c15-7815d816c2df" providerId="ADAL" clId="{96831A3D-0E13-42B2-A0F4-0CD4E851DF18}" dt="2023-02-19T12:37:14.782" v="2193" actId="20577"/>
        <pc:sldMkLst>
          <pc:docMk/>
          <pc:sldMk cId="24703307" sldId="284"/>
        </pc:sldMkLst>
        <pc:spChg chg="del mod">
          <ac:chgData name="Martin Kadlec" userId="3205de00-6529-47fd-8c15-7815d816c2df" providerId="ADAL" clId="{96831A3D-0E13-42B2-A0F4-0CD4E851DF18}" dt="2023-02-19T09:36:16.587" v="1549" actId="478"/>
          <ac:spMkLst>
            <pc:docMk/>
            <pc:sldMk cId="24703307" sldId="284"/>
            <ac:spMk id="8" creationId="{CDA6B64C-B8E8-424A-6B07-F91EC1FFDD25}"/>
          </ac:spMkLst>
        </pc:spChg>
        <pc:spChg chg="mod">
          <ac:chgData name="Martin Kadlec" userId="3205de00-6529-47fd-8c15-7815d816c2df" providerId="ADAL" clId="{96831A3D-0E13-42B2-A0F4-0CD4E851DF18}" dt="2023-02-19T09:36:13.908" v="1548" actId="20577"/>
          <ac:spMkLst>
            <pc:docMk/>
            <pc:sldMk cId="24703307" sldId="284"/>
            <ac:spMk id="12" creationId="{E7B17FAF-947A-4F5E-95D5-00C38437D07E}"/>
          </ac:spMkLst>
        </pc:spChg>
        <pc:spChg chg="add mod">
          <ac:chgData name="Martin Kadlec" userId="3205de00-6529-47fd-8c15-7815d816c2df" providerId="ADAL" clId="{96831A3D-0E13-42B2-A0F4-0CD4E851DF18}" dt="2023-02-19T12:32:23.173" v="2061" actId="1076"/>
          <ac:spMkLst>
            <pc:docMk/>
            <pc:sldMk cId="24703307" sldId="284"/>
            <ac:spMk id="22" creationId="{777AD05D-20C4-207D-78B5-963DA838463C}"/>
          </ac:spMkLst>
        </pc:spChg>
        <pc:spChg chg="add mod">
          <ac:chgData name="Martin Kadlec" userId="3205de00-6529-47fd-8c15-7815d816c2df" providerId="ADAL" clId="{96831A3D-0E13-42B2-A0F4-0CD4E851DF18}" dt="2023-02-19T12:33:01.747" v="2112" actId="1076"/>
          <ac:spMkLst>
            <pc:docMk/>
            <pc:sldMk cId="24703307" sldId="284"/>
            <ac:spMk id="23" creationId="{366B53D8-4E62-F35E-BECB-B4879623B73C}"/>
          </ac:spMkLst>
        </pc:spChg>
        <pc:spChg chg="add mod">
          <ac:chgData name="Martin Kadlec" userId="3205de00-6529-47fd-8c15-7815d816c2df" providerId="ADAL" clId="{96831A3D-0E13-42B2-A0F4-0CD4E851DF18}" dt="2023-02-19T12:36:30.415" v="2151" actId="1076"/>
          <ac:spMkLst>
            <pc:docMk/>
            <pc:sldMk cId="24703307" sldId="284"/>
            <ac:spMk id="24" creationId="{3A0ED301-64D6-EB12-AA1A-46B178B129EC}"/>
          </ac:spMkLst>
        </pc:spChg>
        <pc:spChg chg="add mod">
          <ac:chgData name="Martin Kadlec" userId="3205de00-6529-47fd-8c15-7815d816c2df" providerId="ADAL" clId="{96831A3D-0E13-42B2-A0F4-0CD4E851DF18}" dt="2023-02-19T12:37:14.782" v="2193" actId="20577"/>
          <ac:spMkLst>
            <pc:docMk/>
            <pc:sldMk cId="24703307" sldId="284"/>
            <ac:spMk id="25" creationId="{F6D28C7A-2D50-50E9-9502-D87F2658A715}"/>
          </ac:spMkLst>
        </pc:spChg>
        <pc:graphicFrameChg chg="add del mod ord modGraphic">
          <ac:chgData name="Martin Kadlec" userId="3205de00-6529-47fd-8c15-7815d816c2df" providerId="ADAL" clId="{96831A3D-0E13-42B2-A0F4-0CD4E851DF18}" dt="2023-02-19T09:49:48.867" v="1640" actId="478"/>
          <ac:graphicFrameMkLst>
            <pc:docMk/>
            <pc:sldMk cId="24703307" sldId="284"/>
            <ac:graphicFrameMk id="13" creationId="{A85C4DA6-344F-15C9-D635-D690A949A3E4}"/>
          </ac:graphicFrameMkLst>
        </pc:graphicFrameChg>
        <pc:picChg chg="add del mod modCrop">
          <ac:chgData name="Martin Kadlec" userId="3205de00-6529-47fd-8c15-7815d816c2df" providerId="ADAL" clId="{96831A3D-0E13-42B2-A0F4-0CD4E851DF18}" dt="2023-02-19T09:48:16.778" v="1623" actId="21"/>
          <ac:picMkLst>
            <pc:docMk/>
            <pc:sldMk cId="24703307" sldId="284"/>
            <ac:picMk id="3" creationId="{394DDE58-0D6E-E65E-EB54-5C521551E769}"/>
          </ac:picMkLst>
        </pc:picChg>
        <pc:picChg chg="add del mod modCrop">
          <ac:chgData name="Martin Kadlec" userId="3205de00-6529-47fd-8c15-7815d816c2df" providerId="ADAL" clId="{96831A3D-0E13-42B2-A0F4-0CD4E851DF18}" dt="2023-02-19T09:42:10.631" v="1581" actId="478"/>
          <ac:picMkLst>
            <pc:docMk/>
            <pc:sldMk cId="24703307" sldId="284"/>
            <ac:picMk id="5" creationId="{617B7A14-26BA-3B1E-E3D0-B2B48C37BFE1}"/>
          </ac:picMkLst>
        </pc:picChg>
        <pc:picChg chg="add del mod modCrop">
          <ac:chgData name="Martin Kadlec" userId="3205de00-6529-47fd-8c15-7815d816c2df" providerId="ADAL" clId="{96831A3D-0E13-42B2-A0F4-0CD4E851DF18}" dt="2023-02-19T09:48:23.908" v="1625" actId="21"/>
          <ac:picMkLst>
            <pc:docMk/>
            <pc:sldMk cId="24703307" sldId="284"/>
            <ac:picMk id="9" creationId="{559E1B87-1780-A695-D105-7289631F40DA}"/>
          </ac:picMkLst>
        </pc:picChg>
        <pc:picChg chg="add del mod modCrop">
          <ac:chgData name="Martin Kadlec" userId="3205de00-6529-47fd-8c15-7815d816c2df" providerId="ADAL" clId="{96831A3D-0E13-42B2-A0F4-0CD4E851DF18}" dt="2023-02-19T09:47:55.655" v="1620" actId="21"/>
          <ac:picMkLst>
            <pc:docMk/>
            <pc:sldMk cId="24703307" sldId="284"/>
            <ac:picMk id="11" creationId="{61D3A0FB-68FF-78F3-5EB7-7528259383DF}"/>
          </ac:picMkLst>
        </pc:picChg>
        <pc:picChg chg="add del mod">
          <ac:chgData name="Martin Kadlec" userId="3205de00-6529-47fd-8c15-7815d816c2df" providerId="ADAL" clId="{96831A3D-0E13-42B2-A0F4-0CD4E851DF18}" dt="2023-02-19T09:49:15.869" v="1630" actId="21"/>
          <ac:picMkLst>
            <pc:docMk/>
            <pc:sldMk cId="24703307" sldId="284"/>
            <ac:picMk id="14" creationId="{3846D7E2-FFB6-52F4-22D6-6D3BEBCA6429}"/>
          </ac:picMkLst>
        </pc:picChg>
        <pc:picChg chg="add del mod">
          <ac:chgData name="Martin Kadlec" userId="3205de00-6529-47fd-8c15-7815d816c2df" providerId="ADAL" clId="{96831A3D-0E13-42B2-A0F4-0CD4E851DF18}" dt="2023-02-19T09:49:20.248" v="1633" actId="21"/>
          <ac:picMkLst>
            <pc:docMk/>
            <pc:sldMk cId="24703307" sldId="284"/>
            <ac:picMk id="15" creationId="{5DD13413-F2BC-F1F7-2E39-41FDE1AA3FA2}"/>
          </ac:picMkLst>
        </pc:picChg>
        <pc:picChg chg="add del mod">
          <ac:chgData name="Martin Kadlec" userId="3205de00-6529-47fd-8c15-7815d816c2df" providerId="ADAL" clId="{96831A3D-0E13-42B2-A0F4-0CD4E851DF18}" dt="2023-02-19T09:49:26.365" v="1637" actId="21"/>
          <ac:picMkLst>
            <pc:docMk/>
            <pc:sldMk cId="24703307" sldId="284"/>
            <ac:picMk id="16" creationId="{97CFF37B-1123-FC59-8B89-2DC78891BE9D}"/>
          </ac:picMkLst>
        </pc:picChg>
        <pc:picChg chg="add mod">
          <ac:chgData name="Martin Kadlec" userId="3205de00-6529-47fd-8c15-7815d816c2df" providerId="ADAL" clId="{96831A3D-0E13-42B2-A0F4-0CD4E851DF18}" dt="2023-02-19T09:49:57.971" v="1643" actId="1076"/>
          <ac:picMkLst>
            <pc:docMk/>
            <pc:sldMk cId="24703307" sldId="284"/>
            <ac:picMk id="17" creationId="{7A5CA00F-E086-7B42-47E3-E55CE2DC2746}"/>
          </ac:picMkLst>
        </pc:picChg>
        <pc:picChg chg="add mod">
          <ac:chgData name="Martin Kadlec" userId="3205de00-6529-47fd-8c15-7815d816c2df" providerId="ADAL" clId="{96831A3D-0E13-42B2-A0F4-0CD4E851DF18}" dt="2023-02-19T09:49:53.429" v="1642" actId="1076"/>
          <ac:picMkLst>
            <pc:docMk/>
            <pc:sldMk cId="24703307" sldId="284"/>
            <ac:picMk id="18" creationId="{9FD2D8EF-77D7-4B2D-DD79-2B3081DB304A}"/>
          </ac:picMkLst>
        </pc:picChg>
        <pc:picChg chg="add mod">
          <ac:chgData name="Martin Kadlec" userId="3205de00-6529-47fd-8c15-7815d816c2df" providerId="ADAL" clId="{96831A3D-0E13-42B2-A0F4-0CD4E851DF18}" dt="2023-02-19T09:50:01.252" v="1644" actId="1076"/>
          <ac:picMkLst>
            <pc:docMk/>
            <pc:sldMk cId="24703307" sldId="284"/>
            <ac:picMk id="19" creationId="{644A6BB7-1B8E-52F8-2A5B-E9F677A481D1}"/>
          </ac:picMkLst>
        </pc:picChg>
        <pc:picChg chg="add mod modCrop">
          <ac:chgData name="Martin Kadlec" userId="3205de00-6529-47fd-8c15-7815d816c2df" providerId="ADAL" clId="{96831A3D-0E13-42B2-A0F4-0CD4E851DF18}" dt="2023-02-19T09:53:50.606" v="1656" actId="14100"/>
          <ac:picMkLst>
            <pc:docMk/>
            <pc:sldMk cId="24703307" sldId="284"/>
            <ac:picMk id="21" creationId="{CB6D3443-F4C7-3A12-0AD5-43DCD3B3F99F}"/>
          </ac:picMkLst>
        </pc:picChg>
      </pc:sldChg>
      <pc:sldChg chg="addSp modSp add mod">
        <pc:chgData name="Martin Kadlec" userId="3205de00-6529-47fd-8c15-7815d816c2df" providerId="ADAL" clId="{96831A3D-0E13-42B2-A0F4-0CD4E851DF18}" dt="2023-02-19T09:19:04.044" v="1532" actId="14100"/>
        <pc:sldMkLst>
          <pc:docMk/>
          <pc:sldMk cId="4144654330" sldId="285"/>
        </pc:sldMkLst>
        <pc:spChg chg="mod">
          <ac:chgData name="Martin Kadlec" userId="3205de00-6529-47fd-8c15-7815d816c2df" providerId="ADAL" clId="{96831A3D-0E13-42B2-A0F4-0CD4E851DF18}" dt="2023-02-19T09:18:26.102" v="1526" actId="207"/>
          <ac:spMkLst>
            <pc:docMk/>
            <pc:sldMk cId="4144654330" sldId="285"/>
            <ac:spMk id="8" creationId="{CDA6B64C-B8E8-424A-6B07-F91EC1FFDD25}"/>
          </ac:spMkLst>
        </pc:spChg>
        <pc:spChg chg="mod">
          <ac:chgData name="Martin Kadlec" userId="3205de00-6529-47fd-8c15-7815d816c2df" providerId="ADAL" clId="{96831A3D-0E13-42B2-A0F4-0CD4E851DF18}" dt="2023-02-19T09:16:39.136" v="1443" actId="20577"/>
          <ac:spMkLst>
            <pc:docMk/>
            <pc:sldMk cId="4144654330" sldId="285"/>
            <ac:spMk id="12" creationId="{E7B17FAF-947A-4F5E-95D5-00C38437D07E}"/>
          </ac:spMkLst>
        </pc:spChg>
        <pc:picChg chg="add mod ord">
          <ac:chgData name="Martin Kadlec" userId="3205de00-6529-47fd-8c15-7815d816c2df" providerId="ADAL" clId="{96831A3D-0E13-42B2-A0F4-0CD4E851DF18}" dt="2023-02-19T09:19:04.044" v="1532" actId="14100"/>
          <ac:picMkLst>
            <pc:docMk/>
            <pc:sldMk cId="4144654330" sldId="285"/>
            <ac:picMk id="3" creationId="{2FC3004B-BB62-64CC-5097-372D9BC85CD7}"/>
          </ac:picMkLst>
        </pc:picChg>
      </pc:sldChg>
      <pc:sldChg chg="addSp delSp modSp add mod">
        <pc:chgData name="Martin Kadlec" userId="3205de00-6529-47fd-8c15-7815d816c2df" providerId="ADAL" clId="{96831A3D-0E13-42B2-A0F4-0CD4E851DF18}" dt="2023-02-19T16:22:11.545" v="2409" actId="1076"/>
        <pc:sldMkLst>
          <pc:docMk/>
          <pc:sldMk cId="232870232" sldId="286"/>
        </pc:sldMkLst>
        <pc:spChg chg="mod">
          <ac:chgData name="Martin Kadlec" userId="3205de00-6529-47fd-8c15-7815d816c2df" providerId="ADAL" clId="{96831A3D-0E13-42B2-A0F4-0CD4E851DF18}" dt="2023-02-19T12:59:15.934" v="2288" actId="1076"/>
          <ac:spMkLst>
            <pc:docMk/>
            <pc:sldMk cId="232870232" sldId="286"/>
            <ac:spMk id="8" creationId="{CDA6B64C-B8E8-424A-6B07-F91EC1FFDD25}"/>
          </ac:spMkLst>
        </pc:spChg>
        <pc:spChg chg="add mod topLvl">
          <ac:chgData name="Martin Kadlec" userId="3205de00-6529-47fd-8c15-7815d816c2df" providerId="ADAL" clId="{96831A3D-0E13-42B2-A0F4-0CD4E851DF18}" dt="2023-02-19T16:21:19.210" v="2401" actId="164"/>
          <ac:spMkLst>
            <pc:docMk/>
            <pc:sldMk cId="232870232" sldId="286"/>
            <ac:spMk id="27" creationId="{94E3CA19-A5DF-BDDB-F73E-6389AA98D8A5}"/>
          </ac:spMkLst>
        </pc:spChg>
        <pc:spChg chg="add del">
          <ac:chgData name="Martin Kadlec" userId="3205de00-6529-47fd-8c15-7815d816c2df" providerId="ADAL" clId="{96831A3D-0E13-42B2-A0F4-0CD4E851DF18}" dt="2023-02-19T12:52:28.994" v="2243" actId="478"/>
          <ac:spMkLst>
            <pc:docMk/>
            <pc:sldMk cId="232870232" sldId="286"/>
            <ac:spMk id="28" creationId="{9D5DA0C8-2CE0-B5B8-4D45-FEB991153100}"/>
          </ac:spMkLst>
        </pc:spChg>
        <pc:spChg chg="add mod topLvl">
          <ac:chgData name="Martin Kadlec" userId="3205de00-6529-47fd-8c15-7815d816c2df" providerId="ADAL" clId="{96831A3D-0E13-42B2-A0F4-0CD4E851DF18}" dt="2023-02-19T16:21:19.210" v="2401" actId="164"/>
          <ac:spMkLst>
            <pc:docMk/>
            <pc:sldMk cId="232870232" sldId="286"/>
            <ac:spMk id="29" creationId="{3EE04682-9386-A141-C827-5D98664E282C}"/>
          </ac:spMkLst>
        </pc:spChg>
        <pc:spChg chg="add mod topLvl">
          <ac:chgData name="Martin Kadlec" userId="3205de00-6529-47fd-8c15-7815d816c2df" providerId="ADAL" clId="{96831A3D-0E13-42B2-A0F4-0CD4E851DF18}" dt="2023-02-19T16:21:19.210" v="2401" actId="164"/>
          <ac:spMkLst>
            <pc:docMk/>
            <pc:sldMk cId="232870232" sldId="286"/>
            <ac:spMk id="30" creationId="{8CD4C335-4F0B-BF1C-8C57-DFA62E3C0654}"/>
          </ac:spMkLst>
        </pc:spChg>
        <pc:spChg chg="add mod topLvl">
          <ac:chgData name="Martin Kadlec" userId="3205de00-6529-47fd-8c15-7815d816c2df" providerId="ADAL" clId="{96831A3D-0E13-42B2-A0F4-0CD4E851DF18}" dt="2023-02-19T16:21:19.210" v="2401" actId="164"/>
          <ac:spMkLst>
            <pc:docMk/>
            <pc:sldMk cId="232870232" sldId="286"/>
            <ac:spMk id="31" creationId="{603D2D7E-454A-CFC9-7034-848C9392A7A2}"/>
          </ac:spMkLst>
        </pc:spChg>
        <pc:spChg chg="add mod topLvl">
          <ac:chgData name="Martin Kadlec" userId="3205de00-6529-47fd-8c15-7815d816c2df" providerId="ADAL" clId="{96831A3D-0E13-42B2-A0F4-0CD4E851DF18}" dt="2023-02-19T16:21:19.210" v="2401" actId="164"/>
          <ac:spMkLst>
            <pc:docMk/>
            <pc:sldMk cId="232870232" sldId="286"/>
            <ac:spMk id="32" creationId="{34E061B2-4855-F747-3B5F-7B07E23D0E38}"/>
          </ac:spMkLst>
        </pc:spChg>
        <pc:spChg chg="add del mod topLvl">
          <ac:chgData name="Martin Kadlec" userId="3205de00-6529-47fd-8c15-7815d816c2df" providerId="ADAL" clId="{96831A3D-0E13-42B2-A0F4-0CD4E851DF18}" dt="2023-02-19T16:18:07.200" v="2385" actId="478"/>
          <ac:spMkLst>
            <pc:docMk/>
            <pc:sldMk cId="232870232" sldId="286"/>
            <ac:spMk id="33" creationId="{F2A6C1A8-DCE4-688C-4953-9EF27A7DD2C5}"/>
          </ac:spMkLst>
        </pc:spChg>
        <pc:spChg chg="mod">
          <ac:chgData name="Martin Kadlec" userId="3205de00-6529-47fd-8c15-7815d816c2df" providerId="ADAL" clId="{96831A3D-0E13-42B2-A0F4-0CD4E851DF18}" dt="2023-02-19T12:58:06.431" v="2270"/>
          <ac:spMkLst>
            <pc:docMk/>
            <pc:sldMk cId="232870232" sldId="286"/>
            <ac:spMk id="36" creationId="{06C4CF77-65C4-E1E7-9208-DD9B40076112}"/>
          </ac:spMkLst>
        </pc:spChg>
        <pc:spChg chg="mod">
          <ac:chgData name="Martin Kadlec" userId="3205de00-6529-47fd-8c15-7815d816c2df" providerId="ADAL" clId="{96831A3D-0E13-42B2-A0F4-0CD4E851DF18}" dt="2023-02-19T12:58:06.431" v="2270"/>
          <ac:spMkLst>
            <pc:docMk/>
            <pc:sldMk cId="232870232" sldId="286"/>
            <ac:spMk id="37" creationId="{F54D5938-8D2F-F401-E57E-ADCB89640723}"/>
          </ac:spMkLst>
        </pc:spChg>
        <pc:spChg chg="mod">
          <ac:chgData name="Martin Kadlec" userId="3205de00-6529-47fd-8c15-7815d816c2df" providerId="ADAL" clId="{96831A3D-0E13-42B2-A0F4-0CD4E851DF18}" dt="2023-02-19T12:58:06.431" v="2270"/>
          <ac:spMkLst>
            <pc:docMk/>
            <pc:sldMk cId="232870232" sldId="286"/>
            <ac:spMk id="38" creationId="{6FE23655-D96F-4BC4-BB91-556A86075E37}"/>
          </ac:spMkLst>
        </pc:spChg>
        <pc:spChg chg="mod">
          <ac:chgData name="Martin Kadlec" userId="3205de00-6529-47fd-8c15-7815d816c2df" providerId="ADAL" clId="{96831A3D-0E13-42B2-A0F4-0CD4E851DF18}" dt="2023-02-19T12:58:06.431" v="2270"/>
          <ac:spMkLst>
            <pc:docMk/>
            <pc:sldMk cId="232870232" sldId="286"/>
            <ac:spMk id="39" creationId="{5381F40F-73B2-53D4-82F7-DE3A0539014B}"/>
          </ac:spMkLst>
        </pc:spChg>
        <pc:spChg chg="mod">
          <ac:chgData name="Martin Kadlec" userId="3205de00-6529-47fd-8c15-7815d816c2df" providerId="ADAL" clId="{96831A3D-0E13-42B2-A0F4-0CD4E851DF18}" dt="2023-02-19T12:58:06.431" v="2270"/>
          <ac:spMkLst>
            <pc:docMk/>
            <pc:sldMk cId="232870232" sldId="286"/>
            <ac:spMk id="40" creationId="{8D8F9EC5-CD26-04CE-818B-C35A18E7F25E}"/>
          </ac:spMkLst>
        </pc:spChg>
        <pc:spChg chg="mod">
          <ac:chgData name="Martin Kadlec" userId="3205de00-6529-47fd-8c15-7815d816c2df" providerId="ADAL" clId="{96831A3D-0E13-42B2-A0F4-0CD4E851DF18}" dt="2023-02-19T12:58:06.431" v="2270"/>
          <ac:spMkLst>
            <pc:docMk/>
            <pc:sldMk cId="232870232" sldId="286"/>
            <ac:spMk id="41" creationId="{07A121BD-6BA3-6AB1-D8F2-63000C90BFCF}"/>
          </ac:spMkLst>
        </pc:spChg>
        <pc:spChg chg="mod">
          <ac:chgData name="Martin Kadlec" userId="3205de00-6529-47fd-8c15-7815d816c2df" providerId="ADAL" clId="{96831A3D-0E13-42B2-A0F4-0CD4E851DF18}" dt="2023-02-19T12:58:43.550" v="2275"/>
          <ac:spMkLst>
            <pc:docMk/>
            <pc:sldMk cId="232870232" sldId="286"/>
            <ac:spMk id="43" creationId="{2321EB88-8DF8-5D5A-1EAE-0F27AAD8D428}"/>
          </ac:spMkLst>
        </pc:spChg>
        <pc:spChg chg="mod">
          <ac:chgData name="Martin Kadlec" userId="3205de00-6529-47fd-8c15-7815d816c2df" providerId="ADAL" clId="{96831A3D-0E13-42B2-A0F4-0CD4E851DF18}" dt="2023-02-19T12:58:43.550" v="2275"/>
          <ac:spMkLst>
            <pc:docMk/>
            <pc:sldMk cId="232870232" sldId="286"/>
            <ac:spMk id="44" creationId="{280EBB41-EF73-BD0A-EB6F-4799EFB2F346}"/>
          </ac:spMkLst>
        </pc:spChg>
        <pc:spChg chg="mod">
          <ac:chgData name="Martin Kadlec" userId="3205de00-6529-47fd-8c15-7815d816c2df" providerId="ADAL" clId="{96831A3D-0E13-42B2-A0F4-0CD4E851DF18}" dt="2023-02-19T12:58:43.550" v="2275"/>
          <ac:spMkLst>
            <pc:docMk/>
            <pc:sldMk cId="232870232" sldId="286"/>
            <ac:spMk id="45" creationId="{D3268AE8-9361-F37B-9CB8-94FA900228F4}"/>
          </ac:spMkLst>
        </pc:spChg>
        <pc:spChg chg="mod">
          <ac:chgData name="Martin Kadlec" userId="3205de00-6529-47fd-8c15-7815d816c2df" providerId="ADAL" clId="{96831A3D-0E13-42B2-A0F4-0CD4E851DF18}" dt="2023-02-19T12:58:43.550" v="2275"/>
          <ac:spMkLst>
            <pc:docMk/>
            <pc:sldMk cId="232870232" sldId="286"/>
            <ac:spMk id="46" creationId="{6274CAD2-C014-F0EF-EE0E-835D61A7F737}"/>
          </ac:spMkLst>
        </pc:spChg>
        <pc:spChg chg="mod">
          <ac:chgData name="Martin Kadlec" userId="3205de00-6529-47fd-8c15-7815d816c2df" providerId="ADAL" clId="{96831A3D-0E13-42B2-A0F4-0CD4E851DF18}" dt="2023-02-19T12:58:43.550" v="2275"/>
          <ac:spMkLst>
            <pc:docMk/>
            <pc:sldMk cId="232870232" sldId="286"/>
            <ac:spMk id="47" creationId="{8E6FD077-6CA3-565C-4C75-9929B0BACFE9}"/>
          </ac:spMkLst>
        </pc:spChg>
        <pc:spChg chg="mod">
          <ac:chgData name="Martin Kadlec" userId="3205de00-6529-47fd-8c15-7815d816c2df" providerId="ADAL" clId="{96831A3D-0E13-42B2-A0F4-0CD4E851DF18}" dt="2023-02-19T12:58:43.550" v="2275"/>
          <ac:spMkLst>
            <pc:docMk/>
            <pc:sldMk cId="232870232" sldId="286"/>
            <ac:spMk id="48" creationId="{A06F1C6A-5305-523B-6874-7935B541D80F}"/>
          </ac:spMkLst>
        </pc:spChg>
        <pc:spChg chg="add mod">
          <ac:chgData name="Martin Kadlec" userId="3205de00-6529-47fd-8c15-7815d816c2df" providerId="ADAL" clId="{96831A3D-0E13-42B2-A0F4-0CD4E851DF18}" dt="2023-02-19T16:22:07.473" v="2407" actId="1076"/>
          <ac:spMkLst>
            <pc:docMk/>
            <pc:sldMk cId="232870232" sldId="286"/>
            <ac:spMk id="49" creationId="{FF4598B6-CFB0-3FFE-DED8-483D490330C6}"/>
          </ac:spMkLst>
        </pc:spChg>
        <pc:spChg chg="add mod">
          <ac:chgData name="Martin Kadlec" userId="3205de00-6529-47fd-8c15-7815d816c2df" providerId="ADAL" clId="{96831A3D-0E13-42B2-A0F4-0CD4E851DF18}" dt="2023-02-19T16:22:03.154" v="2406" actId="1076"/>
          <ac:spMkLst>
            <pc:docMk/>
            <pc:sldMk cId="232870232" sldId="286"/>
            <ac:spMk id="50" creationId="{2E81FEBD-6898-DDC8-4072-204F65143C8C}"/>
          </ac:spMkLst>
        </pc:spChg>
        <pc:spChg chg="add mod">
          <ac:chgData name="Martin Kadlec" userId="3205de00-6529-47fd-8c15-7815d816c2df" providerId="ADAL" clId="{96831A3D-0E13-42B2-A0F4-0CD4E851DF18}" dt="2023-02-19T12:59:45.689" v="2324" actId="20577"/>
          <ac:spMkLst>
            <pc:docMk/>
            <pc:sldMk cId="232870232" sldId="286"/>
            <ac:spMk id="51" creationId="{E8BACC25-5B8F-9B21-90CF-4CD04E1B2959}"/>
          </ac:spMkLst>
        </pc:spChg>
        <pc:spChg chg="add mod">
          <ac:chgData name="Martin Kadlec" userId="3205de00-6529-47fd-8c15-7815d816c2df" providerId="ADAL" clId="{96831A3D-0E13-42B2-A0F4-0CD4E851DF18}" dt="2023-02-19T13:00:02.454" v="2341" actId="14100"/>
          <ac:spMkLst>
            <pc:docMk/>
            <pc:sldMk cId="232870232" sldId="286"/>
            <ac:spMk id="52" creationId="{B9F12676-9696-CB1F-4AF2-AE526ADCB100}"/>
          </ac:spMkLst>
        </pc:spChg>
        <pc:spChg chg="add del">
          <ac:chgData name="Martin Kadlec" userId="3205de00-6529-47fd-8c15-7815d816c2df" providerId="ADAL" clId="{96831A3D-0E13-42B2-A0F4-0CD4E851DF18}" dt="2023-02-19T16:18:26.015" v="2387" actId="478"/>
          <ac:spMkLst>
            <pc:docMk/>
            <pc:sldMk cId="232870232" sldId="286"/>
            <ac:spMk id="53" creationId="{F48DBD53-4E1E-A6AD-30B3-2CD923C2B953}"/>
          </ac:spMkLst>
        </pc:spChg>
        <pc:spChg chg="mod">
          <ac:chgData name="Martin Kadlec" userId="3205de00-6529-47fd-8c15-7815d816c2df" providerId="ADAL" clId="{96831A3D-0E13-42B2-A0F4-0CD4E851DF18}" dt="2023-02-19T16:21:23.277" v="2402"/>
          <ac:spMkLst>
            <pc:docMk/>
            <pc:sldMk cId="232870232" sldId="286"/>
            <ac:spMk id="62" creationId="{C3E64179-B16C-B05D-692E-59ADF96B9B89}"/>
          </ac:spMkLst>
        </pc:spChg>
        <pc:spChg chg="mod">
          <ac:chgData name="Martin Kadlec" userId="3205de00-6529-47fd-8c15-7815d816c2df" providerId="ADAL" clId="{96831A3D-0E13-42B2-A0F4-0CD4E851DF18}" dt="2023-02-19T16:21:23.277" v="2402"/>
          <ac:spMkLst>
            <pc:docMk/>
            <pc:sldMk cId="232870232" sldId="286"/>
            <ac:spMk id="63" creationId="{F292EF30-5727-4C1A-6B8E-5BFE73C93A85}"/>
          </ac:spMkLst>
        </pc:spChg>
        <pc:spChg chg="mod">
          <ac:chgData name="Martin Kadlec" userId="3205de00-6529-47fd-8c15-7815d816c2df" providerId="ADAL" clId="{96831A3D-0E13-42B2-A0F4-0CD4E851DF18}" dt="2023-02-19T16:21:23.277" v="2402"/>
          <ac:spMkLst>
            <pc:docMk/>
            <pc:sldMk cId="232870232" sldId="286"/>
            <ac:spMk id="2048" creationId="{9667A647-6D16-EDE2-822A-6E6D705BA395}"/>
          </ac:spMkLst>
        </pc:spChg>
        <pc:spChg chg="mod">
          <ac:chgData name="Martin Kadlec" userId="3205de00-6529-47fd-8c15-7815d816c2df" providerId="ADAL" clId="{96831A3D-0E13-42B2-A0F4-0CD4E851DF18}" dt="2023-02-19T16:21:23.277" v="2402"/>
          <ac:spMkLst>
            <pc:docMk/>
            <pc:sldMk cId="232870232" sldId="286"/>
            <ac:spMk id="2049" creationId="{BFABE8B0-3FF1-BF68-A978-133658A0FEF4}"/>
          </ac:spMkLst>
        </pc:spChg>
        <pc:spChg chg="mod">
          <ac:chgData name="Martin Kadlec" userId="3205de00-6529-47fd-8c15-7815d816c2df" providerId="ADAL" clId="{96831A3D-0E13-42B2-A0F4-0CD4E851DF18}" dt="2023-02-19T16:21:23.277" v="2402"/>
          <ac:spMkLst>
            <pc:docMk/>
            <pc:sldMk cId="232870232" sldId="286"/>
            <ac:spMk id="2051" creationId="{41EC87FF-50A2-859B-047E-093008C483CD}"/>
          </ac:spMkLst>
        </pc:spChg>
        <pc:spChg chg="mod">
          <ac:chgData name="Martin Kadlec" userId="3205de00-6529-47fd-8c15-7815d816c2df" providerId="ADAL" clId="{96831A3D-0E13-42B2-A0F4-0CD4E851DF18}" dt="2023-02-19T16:21:49.247" v="2404"/>
          <ac:spMkLst>
            <pc:docMk/>
            <pc:sldMk cId="232870232" sldId="286"/>
            <ac:spMk id="2056" creationId="{2F4B9E3C-6F67-6A96-DDE4-F6D0A4F7DEB6}"/>
          </ac:spMkLst>
        </pc:spChg>
        <pc:spChg chg="mod">
          <ac:chgData name="Martin Kadlec" userId="3205de00-6529-47fd-8c15-7815d816c2df" providerId="ADAL" clId="{96831A3D-0E13-42B2-A0F4-0CD4E851DF18}" dt="2023-02-19T16:21:49.247" v="2404"/>
          <ac:spMkLst>
            <pc:docMk/>
            <pc:sldMk cId="232870232" sldId="286"/>
            <ac:spMk id="2057" creationId="{FBAF137B-BAE1-3C69-BC50-F4F4395A48DD}"/>
          </ac:spMkLst>
        </pc:spChg>
        <pc:spChg chg="mod">
          <ac:chgData name="Martin Kadlec" userId="3205de00-6529-47fd-8c15-7815d816c2df" providerId="ADAL" clId="{96831A3D-0E13-42B2-A0F4-0CD4E851DF18}" dt="2023-02-19T16:21:49.247" v="2404"/>
          <ac:spMkLst>
            <pc:docMk/>
            <pc:sldMk cId="232870232" sldId="286"/>
            <ac:spMk id="2058" creationId="{3CC04B78-F85D-522C-ECE4-5850938A64A5}"/>
          </ac:spMkLst>
        </pc:spChg>
        <pc:spChg chg="mod">
          <ac:chgData name="Martin Kadlec" userId="3205de00-6529-47fd-8c15-7815d816c2df" providerId="ADAL" clId="{96831A3D-0E13-42B2-A0F4-0CD4E851DF18}" dt="2023-02-19T16:21:49.247" v="2404"/>
          <ac:spMkLst>
            <pc:docMk/>
            <pc:sldMk cId="232870232" sldId="286"/>
            <ac:spMk id="2059" creationId="{8347BE0A-FFC8-F4A6-E599-930C6E062880}"/>
          </ac:spMkLst>
        </pc:spChg>
        <pc:spChg chg="mod">
          <ac:chgData name="Martin Kadlec" userId="3205de00-6529-47fd-8c15-7815d816c2df" providerId="ADAL" clId="{96831A3D-0E13-42B2-A0F4-0CD4E851DF18}" dt="2023-02-19T16:21:49.247" v="2404"/>
          <ac:spMkLst>
            <pc:docMk/>
            <pc:sldMk cId="232870232" sldId="286"/>
            <ac:spMk id="2060" creationId="{144ADC1C-DECB-5179-1B30-93C69D1F0CB2}"/>
          </ac:spMkLst>
        </pc:spChg>
        <pc:spChg chg="add mod">
          <ac:chgData name="Martin Kadlec" userId="3205de00-6529-47fd-8c15-7815d816c2df" providerId="ADAL" clId="{96831A3D-0E13-42B2-A0F4-0CD4E851DF18}" dt="2023-02-19T16:22:11.545" v="2409" actId="1076"/>
          <ac:spMkLst>
            <pc:docMk/>
            <pc:sldMk cId="232870232" sldId="286"/>
            <ac:spMk id="2064" creationId="{A78A840A-190B-C124-B5DE-B9B9A8BC1829}"/>
          </ac:spMkLst>
        </pc:spChg>
        <pc:grpChg chg="add del mod">
          <ac:chgData name="Martin Kadlec" userId="3205de00-6529-47fd-8c15-7815d816c2df" providerId="ADAL" clId="{96831A3D-0E13-42B2-A0F4-0CD4E851DF18}" dt="2023-02-19T16:18:03.693" v="2384" actId="165"/>
          <ac:grpSpMkLst>
            <pc:docMk/>
            <pc:sldMk cId="232870232" sldId="286"/>
            <ac:grpSpMk id="34" creationId="{3144BB53-A184-D2C4-3114-99FA5C119C42}"/>
          </ac:grpSpMkLst>
        </pc:grpChg>
        <pc:grpChg chg="add del mod">
          <ac:chgData name="Martin Kadlec" userId="3205de00-6529-47fd-8c15-7815d816c2df" providerId="ADAL" clId="{96831A3D-0E13-42B2-A0F4-0CD4E851DF18}" dt="2023-02-19T16:20:45.354" v="2400" actId="478"/>
          <ac:grpSpMkLst>
            <pc:docMk/>
            <pc:sldMk cId="232870232" sldId="286"/>
            <ac:grpSpMk id="35" creationId="{C1A2F68A-E7C4-4EFC-0232-B8CCF22812CE}"/>
          </ac:grpSpMkLst>
        </pc:grpChg>
        <pc:grpChg chg="add del mod">
          <ac:chgData name="Martin Kadlec" userId="3205de00-6529-47fd-8c15-7815d816c2df" providerId="ADAL" clId="{96831A3D-0E13-42B2-A0F4-0CD4E851DF18}" dt="2023-02-19T16:20:39.975" v="2399" actId="478"/>
          <ac:grpSpMkLst>
            <pc:docMk/>
            <pc:sldMk cId="232870232" sldId="286"/>
            <ac:grpSpMk id="42" creationId="{104BF6A8-7E0B-C246-BB5C-79719E9F661F}"/>
          </ac:grpSpMkLst>
        </pc:grpChg>
        <pc:grpChg chg="add mod">
          <ac:chgData name="Martin Kadlec" userId="3205de00-6529-47fd-8c15-7815d816c2df" providerId="ADAL" clId="{96831A3D-0E13-42B2-A0F4-0CD4E851DF18}" dt="2023-02-19T16:21:19.210" v="2401" actId="164"/>
          <ac:grpSpMkLst>
            <pc:docMk/>
            <pc:sldMk cId="232870232" sldId="286"/>
            <ac:grpSpMk id="60" creationId="{392E57E0-4EB2-5E44-B70F-F444C30E6F57}"/>
          </ac:grpSpMkLst>
        </pc:grpChg>
        <pc:grpChg chg="add mod">
          <ac:chgData name="Martin Kadlec" userId="3205de00-6529-47fd-8c15-7815d816c2df" providerId="ADAL" clId="{96831A3D-0E13-42B2-A0F4-0CD4E851DF18}" dt="2023-02-19T16:21:46.222" v="2403" actId="1076"/>
          <ac:grpSpMkLst>
            <pc:docMk/>
            <pc:sldMk cId="232870232" sldId="286"/>
            <ac:grpSpMk id="61" creationId="{A507E9E3-5B64-25C6-D5BD-6C54B5F7A7F4}"/>
          </ac:grpSpMkLst>
        </pc:grpChg>
        <pc:grpChg chg="add mod">
          <ac:chgData name="Martin Kadlec" userId="3205de00-6529-47fd-8c15-7815d816c2df" providerId="ADAL" clId="{96831A3D-0E13-42B2-A0F4-0CD4E851DF18}" dt="2023-02-19T16:21:58.850" v="2405" actId="1076"/>
          <ac:grpSpMkLst>
            <pc:docMk/>
            <pc:sldMk cId="232870232" sldId="286"/>
            <ac:grpSpMk id="2055" creationId="{85CE03F5-8C1F-4288-CB3C-3F3EE92F71E3}"/>
          </ac:grpSpMkLst>
        </pc:grpChg>
        <pc:picChg chg="add del mod modCrop">
          <ac:chgData name="Martin Kadlec" userId="3205de00-6529-47fd-8c15-7815d816c2df" providerId="ADAL" clId="{96831A3D-0E13-42B2-A0F4-0CD4E851DF18}" dt="2023-02-19T12:42:36.512" v="2197" actId="478"/>
          <ac:picMkLst>
            <pc:docMk/>
            <pc:sldMk cId="232870232" sldId="286"/>
            <ac:picMk id="3" creationId="{E37F7595-9A2B-8D51-22AD-94C237D89AFA}"/>
          </ac:picMkLst>
        </pc:picChg>
        <pc:picChg chg="add mod">
          <ac:chgData name="Martin Kadlec" userId="3205de00-6529-47fd-8c15-7815d816c2df" providerId="ADAL" clId="{96831A3D-0E13-42B2-A0F4-0CD4E851DF18}" dt="2023-02-19T12:58:28.847" v="2273" actId="1076"/>
          <ac:picMkLst>
            <pc:docMk/>
            <pc:sldMk cId="232870232" sldId="286"/>
            <ac:picMk id="4" creationId="{9A7AC3C6-2AC5-9C55-6C97-61D3CFFC1A5F}"/>
          </ac:picMkLst>
        </pc:picChg>
        <pc:picChg chg="add mod modCrop">
          <ac:chgData name="Martin Kadlec" userId="3205de00-6529-47fd-8c15-7815d816c2df" providerId="ADAL" clId="{96831A3D-0E13-42B2-A0F4-0CD4E851DF18}" dt="2023-02-19T12:56:51.275" v="2257" actId="1076"/>
          <ac:picMkLst>
            <pc:docMk/>
            <pc:sldMk cId="232870232" sldId="286"/>
            <ac:picMk id="7" creationId="{6E184450-F1D2-F4B4-E783-6FD0CC5CD7F3}"/>
          </ac:picMkLst>
        </pc:picChg>
        <pc:cxnChg chg="add del mod">
          <ac:chgData name="Martin Kadlec" userId="3205de00-6529-47fd-8c15-7815d816c2df" providerId="ADAL" clId="{96831A3D-0E13-42B2-A0F4-0CD4E851DF18}" dt="2023-02-19T12:56:57.843" v="2259" actId="478"/>
          <ac:cxnSpMkLst>
            <pc:docMk/>
            <pc:sldMk cId="232870232" sldId="286"/>
            <ac:cxnSpMk id="10" creationId="{29AA4804-80A0-913F-9B9B-DABE4AE483AA}"/>
          </ac:cxnSpMkLst>
        </pc:cxnChg>
        <pc:cxnChg chg="add del mod">
          <ac:chgData name="Martin Kadlec" userId="3205de00-6529-47fd-8c15-7815d816c2df" providerId="ADAL" clId="{96831A3D-0E13-42B2-A0F4-0CD4E851DF18}" dt="2023-02-19T12:56:59.361" v="2260" actId="478"/>
          <ac:cxnSpMkLst>
            <pc:docMk/>
            <pc:sldMk cId="232870232" sldId="286"/>
            <ac:cxnSpMk id="14" creationId="{06C1BB49-8BC8-6328-26AA-69C2BB72E9B0}"/>
          </ac:cxnSpMkLst>
        </pc:cxnChg>
        <pc:cxnChg chg="add del mod">
          <ac:chgData name="Martin Kadlec" userId="3205de00-6529-47fd-8c15-7815d816c2df" providerId="ADAL" clId="{96831A3D-0E13-42B2-A0F4-0CD4E851DF18}" dt="2023-02-19T12:57:00.932" v="2261" actId="478"/>
          <ac:cxnSpMkLst>
            <pc:docMk/>
            <pc:sldMk cId="232870232" sldId="286"/>
            <ac:cxnSpMk id="17" creationId="{7751131B-5300-E9CE-24A0-FD1146A54453}"/>
          </ac:cxnSpMkLst>
        </pc:cxnChg>
        <pc:cxnChg chg="add del mod">
          <ac:chgData name="Martin Kadlec" userId="3205de00-6529-47fd-8c15-7815d816c2df" providerId="ADAL" clId="{96831A3D-0E13-42B2-A0F4-0CD4E851DF18}" dt="2023-02-19T12:57:02.370" v="2262" actId="478"/>
          <ac:cxnSpMkLst>
            <pc:docMk/>
            <pc:sldMk cId="232870232" sldId="286"/>
            <ac:cxnSpMk id="19" creationId="{228CC429-C4EE-1824-B4DA-BD082E61EE16}"/>
          </ac:cxnSpMkLst>
        </pc:cxnChg>
        <pc:cxnChg chg="add del mod">
          <ac:chgData name="Martin Kadlec" userId="3205de00-6529-47fd-8c15-7815d816c2df" providerId="ADAL" clId="{96831A3D-0E13-42B2-A0F4-0CD4E851DF18}" dt="2023-02-19T12:57:03.894" v="2263" actId="478"/>
          <ac:cxnSpMkLst>
            <pc:docMk/>
            <pc:sldMk cId="232870232" sldId="286"/>
            <ac:cxnSpMk id="21" creationId="{71740ED6-952B-86CD-FAA3-48249F6269E2}"/>
          </ac:cxnSpMkLst>
        </pc:cxnChg>
        <pc:cxnChg chg="add del mod">
          <ac:chgData name="Martin Kadlec" userId="3205de00-6529-47fd-8c15-7815d816c2df" providerId="ADAL" clId="{96831A3D-0E13-42B2-A0F4-0CD4E851DF18}" dt="2023-02-19T12:57:05.571" v="2264" actId="478"/>
          <ac:cxnSpMkLst>
            <pc:docMk/>
            <pc:sldMk cId="232870232" sldId="286"/>
            <ac:cxnSpMk id="23" creationId="{4B8F67C5-EF2E-F61E-C580-1C9FB6D40BFC}"/>
          </ac:cxnSpMkLst>
        </pc:cxnChg>
        <pc:cxnChg chg="add del mod">
          <ac:chgData name="Martin Kadlec" userId="3205de00-6529-47fd-8c15-7815d816c2df" providerId="ADAL" clId="{96831A3D-0E13-42B2-A0F4-0CD4E851DF18}" dt="2023-02-19T12:57:07.083" v="2265" actId="478"/>
          <ac:cxnSpMkLst>
            <pc:docMk/>
            <pc:sldMk cId="232870232" sldId="286"/>
            <ac:cxnSpMk id="25" creationId="{7306CC77-4AB9-121E-7CC8-453673934163}"/>
          </ac:cxnSpMkLst>
        </pc:cxnChg>
        <pc:cxnChg chg="add mod">
          <ac:chgData name="Martin Kadlec" userId="3205de00-6529-47fd-8c15-7815d816c2df" providerId="ADAL" clId="{96831A3D-0E13-42B2-A0F4-0CD4E851DF18}" dt="2023-02-19T16:21:19.210" v="2401" actId="164"/>
          <ac:cxnSpMkLst>
            <pc:docMk/>
            <pc:sldMk cId="232870232" sldId="286"/>
            <ac:cxnSpMk id="55" creationId="{F570BC9C-E294-A77D-1190-39F5C66198AB}"/>
          </ac:cxnSpMkLst>
        </pc:cxnChg>
        <pc:cxnChg chg="add mod">
          <ac:chgData name="Martin Kadlec" userId="3205de00-6529-47fd-8c15-7815d816c2df" providerId="ADAL" clId="{96831A3D-0E13-42B2-A0F4-0CD4E851DF18}" dt="2023-02-19T16:21:19.210" v="2401" actId="164"/>
          <ac:cxnSpMkLst>
            <pc:docMk/>
            <pc:sldMk cId="232870232" sldId="286"/>
            <ac:cxnSpMk id="57" creationId="{CE326E9B-3D37-2D99-701C-5E6F663CD54D}"/>
          </ac:cxnSpMkLst>
        </pc:cxnChg>
        <pc:cxnChg chg="add mod">
          <ac:chgData name="Martin Kadlec" userId="3205de00-6529-47fd-8c15-7815d816c2df" providerId="ADAL" clId="{96831A3D-0E13-42B2-A0F4-0CD4E851DF18}" dt="2023-02-19T16:21:19.210" v="2401" actId="164"/>
          <ac:cxnSpMkLst>
            <pc:docMk/>
            <pc:sldMk cId="232870232" sldId="286"/>
            <ac:cxnSpMk id="59" creationId="{369359FD-EBB9-FF5B-CAD4-70C1D75CE52D}"/>
          </ac:cxnSpMkLst>
        </pc:cxnChg>
        <pc:cxnChg chg="mod">
          <ac:chgData name="Martin Kadlec" userId="3205de00-6529-47fd-8c15-7815d816c2df" providerId="ADAL" clId="{96831A3D-0E13-42B2-A0F4-0CD4E851DF18}" dt="2023-02-19T16:21:23.277" v="2402"/>
          <ac:cxnSpMkLst>
            <pc:docMk/>
            <pc:sldMk cId="232870232" sldId="286"/>
            <ac:cxnSpMk id="2052" creationId="{2DF20DF8-B45E-8767-6BBC-E2A24A380C27}"/>
          </ac:cxnSpMkLst>
        </pc:cxnChg>
        <pc:cxnChg chg="mod">
          <ac:chgData name="Martin Kadlec" userId="3205de00-6529-47fd-8c15-7815d816c2df" providerId="ADAL" clId="{96831A3D-0E13-42B2-A0F4-0CD4E851DF18}" dt="2023-02-19T16:21:23.277" v="2402"/>
          <ac:cxnSpMkLst>
            <pc:docMk/>
            <pc:sldMk cId="232870232" sldId="286"/>
            <ac:cxnSpMk id="2053" creationId="{9B5AE5C2-A2BE-FB44-6BC5-DDA4DCE3F12A}"/>
          </ac:cxnSpMkLst>
        </pc:cxnChg>
        <pc:cxnChg chg="mod">
          <ac:chgData name="Martin Kadlec" userId="3205de00-6529-47fd-8c15-7815d816c2df" providerId="ADAL" clId="{96831A3D-0E13-42B2-A0F4-0CD4E851DF18}" dt="2023-02-19T16:21:23.277" v="2402"/>
          <ac:cxnSpMkLst>
            <pc:docMk/>
            <pc:sldMk cId="232870232" sldId="286"/>
            <ac:cxnSpMk id="2054" creationId="{2648F0DD-0E4A-FA09-BDDE-99C19AA2F559}"/>
          </ac:cxnSpMkLst>
        </pc:cxnChg>
        <pc:cxnChg chg="mod">
          <ac:chgData name="Martin Kadlec" userId="3205de00-6529-47fd-8c15-7815d816c2df" providerId="ADAL" clId="{96831A3D-0E13-42B2-A0F4-0CD4E851DF18}" dt="2023-02-19T16:21:49.247" v="2404"/>
          <ac:cxnSpMkLst>
            <pc:docMk/>
            <pc:sldMk cId="232870232" sldId="286"/>
            <ac:cxnSpMk id="2061" creationId="{D4A40FCA-0734-A987-5F59-6E06A8212B4E}"/>
          </ac:cxnSpMkLst>
        </pc:cxnChg>
        <pc:cxnChg chg="mod">
          <ac:chgData name="Martin Kadlec" userId="3205de00-6529-47fd-8c15-7815d816c2df" providerId="ADAL" clId="{96831A3D-0E13-42B2-A0F4-0CD4E851DF18}" dt="2023-02-19T16:21:49.247" v="2404"/>
          <ac:cxnSpMkLst>
            <pc:docMk/>
            <pc:sldMk cId="232870232" sldId="286"/>
            <ac:cxnSpMk id="2062" creationId="{AC8501A5-B267-5A4F-F2E0-1810C9A1A654}"/>
          </ac:cxnSpMkLst>
        </pc:cxnChg>
        <pc:cxnChg chg="mod">
          <ac:chgData name="Martin Kadlec" userId="3205de00-6529-47fd-8c15-7815d816c2df" providerId="ADAL" clId="{96831A3D-0E13-42B2-A0F4-0CD4E851DF18}" dt="2023-02-19T16:21:49.247" v="2404"/>
          <ac:cxnSpMkLst>
            <pc:docMk/>
            <pc:sldMk cId="232870232" sldId="286"/>
            <ac:cxnSpMk id="2063" creationId="{96EBBEEB-8128-2970-1672-F00552F72908}"/>
          </ac:cxnSpMkLst>
        </pc:cxnChg>
      </pc:sldChg>
      <pc:sldChg chg="addSp delSp modSp add mod">
        <pc:chgData name="Martin Kadlec" userId="3205de00-6529-47fd-8c15-7815d816c2df" providerId="ADAL" clId="{96831A3D-0E13-42B2-A0F4-0CD4E851DF18}" dt="2023-02-19T12:31:28.242" v="2001" actId="121"/>
        <pc:sldMkLst>
          <pc:docMk/>
          <pc:sldMk cId="2821202638" sldId="287"/>
        </pc:sldMkLst>
        <pc:spChg chg="add mod">
          <ac:chgData name="Martin Kadlec" userId="3205de00-6529-47fd-8c15-7815d816c2df" providerId="ADAL" clId="{96831A3D-0E13-42B2-A0F4-0CD4E851DF18}" dt="2023-02-19T12:27:54.125" v="1867" actId="20577"/>
          <ac:spMkLst>
            <pc:docMk/>
            <pc:sldMk cId="2821202638" sldId="287"/>
            <ac:spMk id="11" creationId="{0C6E66D2-DD0C-C76E-94A6-AC3DFB26A11E}"/>
          </ac:spMkLst>
        </pc:spChg>
        <pc:spChg chg="add del mod">
          <ac:chgData name="Martin Kadlec" userId="3205de00-6529-47fd-8c15-7815d816c2df" providerId="ADAL" clId="{96831A3D-0E13-42B2-A0F4-0CD4E851DF18}" dt="2023-02-19T12:28:00.024" v="1869"/>
          <ac:spMkLst>
            <pc:docMk/>
            <pc:sldMk cId="2821202638" sldId="287"/>
            <ac:spMk id="13" creationId="{6BECD9E2-FA91-95EC-BFED-8DCFEBE76AC8}"/>
          </ac:spMkLst>
        </pc:spChg>
        <pc:spChg chg="add mod">
          <ac:chgData name="Martin Kadlec" userId="3205de00-6529-47fd-8c15-7815d816c2df" providerId="ADAL" clId="{96831A3D-0E13-42B2-A0F4-0CD4E851DF18}" dt="2023-02-19T12:29:53.518" v="1899" actId="1076"/>
          <ac:spMkLst>
            <pc:docMk/>
            <pc:sldMk cId="2821202638" sldId="287"/>
            <ac:spMk id="14" creationId="{FC59D1E2-0277-D1CE-9B9D-458174819E03}"/>
          </ac:spMkLst>
        </pc:spChg>
        <pc:spChg chg="add mod">
          <ac:chgData name="Martin Kadlec" userId="3205de00-6529-47fd-8c15-7815d816c2df" providerId="ADAL" clId="{96831A3D-0E13-42B2-A0F4-0CD4E851DF18}" dt="2023-02-19T12:30:22.749" v="1948" actId="20577"/>
          <ac:spMkLst>
            <pc:docMk/>
            <pc:sldMk cId="2821202638" sldId="287"/>
            <ac:spMk id="15" creationId="{82CBFCC3-CAF6-4300-FA5C-64B7AD0133FE}"/>
          </ac:spMkLst>
        </pc:spChg>
        <pc:spChg chg="add mod">
          <ac:chgData name="Martin Kadlec" userId="3205de00-6529-47fd-8c15-7815d816c2df" providerId="ADAL" clId="{96831A3D-0E13-42B2-A0F4-0CD4E851DF18}" dt="2023-02-19T12:31:28.242" v="2001" actId="121"/>
          <ac:spMkLst>
            <pc:docMk/>
            <pc:sldMk cId="2821202638" sldId="287"/>
            <ac:spMk id="16" creationId="{BAC62D65-AB48-01E7-2A90-118112EEB3DF}"/>
          </ac:spMkLst>
        </pc:spChg>
        <pc:picChg chg="add mod modCrop">
          <ac:chgData name="Martin Kadlec" userId="3205de00-6529-47fd-8c15-7815d816c2df" providerId="ADAL" clId="{96831A3D-0E13-42B2-A0F4-0CD4E851DF18}" dt="2023-02-19T10:00:44.532" v="1677" actId="14100"/>
          <ac:picMkLst>
            <pc:docMk/>
            <pc:sldMk cId="2821202638" sldId="287"/>
            <ac:picMk id="3" creationId="{8E14CCDF-FB33-7A1D-CCE5-8C35249E0E62}"/>
          </ac:picMkLst>
        </pc:picChg>
        <pc:picChg chg="add mod modCrop">
          <ac:chgData name="Martin Kadlec" userId="3205de00-6529-47fd-8c15-7815d816c2df" providerId="ADAL" clId="{96831A3D-0E13-42B2-A0F4-0CD4E851DF18}" dt="2023-02-19T10:07:56.882" v="1693" actId="1076"/>
          <ac:picMkLst>
            <pc:docMk/>
            <pc:sldMk cId="2821202638" sldId="287"/>
            <ac:picMk id="5" creationId="{D921EB33-EDEB-6D3F-49F8-AF9896F62E28}"/>
          </ac:picMkLst>
        </pc:picChg>
        <pc:picChg chg="add mod modCrop">
          <ac:chgData name="Martin Kadlec" userId="3205de00-6529-47fd-8c15-7815d816c2df" providerId="ADAL" clId="{96831A3D-0E13-42B2-A0F4-0CD4E851DF18}" dt="2023-02-19T10:17:30.796" v="1699" actId="1076"/>
          <ac:picMkLst>
            <pc:docMk/>
            <pc:sldMk cId="2821202638" sldId="287"/>
            <ac:picMk id="8" creationId="{B62E27D3-CB81-3A73-1504-E74C06A4E7FF}"/>
          </ac:picMkLst>
        </pc:picChg>
        <pc:picChg chg="add mod modCrop">
          <ac:chgData name="Martin Kadlec" userId="3205de00-6529-47fd-8c15-7815d816c2df" providerId="ADAL" clId="{96831A3D-0E13-42B2-A0F4-0CD4E851DF18}" dt="2023-02-19T10:20:50.607" v="1705" actId="1076"/>
          <ac:picMkLst>
            <pc:docMk/>
            <pc:sldMk cId="2821202638" sldId="287"/>
            <ac:picMk id="10" creationId="{9AD577F2-2AFF-6C24-1B44-742D5CB67EAA}"/>
          </ac:picMkLst>
        </pc:picChg>
        <pc:picChg chg="del">
          <ac:chgData name="Martin Kadlec" userId="3205de00-6529-47fd-8c15-7815d816c2df" providerId="ADAL" clId="{96831A3D-0E13-42B2-A0F4-0CD4E851DF18}" dt="2023-02-19T09:54:10.411" v="1660" actId="478"/>
          <ac:picMkLst>
            <pc:docMk/>
            <pc:sldMk cId="2821202638" sldId="287"/>
            <ac:picMk id="17" creationId="{7A5CA00F-E086-7B42-47E3-E55CE2DC2746}"/>
          </ac:picMkLst>
        </pc:picChg>
        <pc:picChg chg="del">
          <ac:chgData name="Martin Kadlec" userId="3205de00-6529-47fd-8c15-7815d816c2df" providerId="ADAL" clId="{96831A3D-0E13-42B2-A0F4-0CD4E851DF18}" dt="2023-02-19T09:54:07.236" v="1658" actId="478"/>
          <ac:picMkLst>
            <pc:docMk/>
            <pc:sldMk cId="2821202638" sldId="287"/>
            <ac:picMk id="18" creationId="{9FD2D8EF-77D7-4B2D-DD79-2B3081DB304A}"/>
          </ac:picMkLst>
        </pc:picChg>
        <pc:picChg chg="del">
          <ac:chgData name="Martin Kadlec" userId="3205de00-6529-47fd-8c15-7815d816c2df" providerId="ADAL" clId="{96831A3D-0E13-42B2-A0F4-0CD4E851DF18}" dt="2023-02-19T09:54:08.969" v="1659" actId="478"/>
          <ac:picMkLst>
            <pc:docMk/>
            <pc:sldMk cId="2821202638" sldId="287"/>
            <ac:picMk id="19" creationId="{644A6BB7-1B8E-52F8-2A5B-E9F677A481D1}"/>
          </ac:picMkLst>
        </pc:picChg>
        <pc:picChg chg="del">
          <ac:chgData name="Martin Kadlec" userId="3205de00-6529-47fd-8c15-7815d816c2df" providerId="ADAL" clId="{96831A3D-0E13-42B2-A0F4-0CD4E851DF18}" dt="2023-02-19T09:54:11.613" v="1661" actId="478"/>
          <ac:picMkLst>
            <pc:docMk/>
            <pc:sldMk cId="2821202638" sldId="287"/>
            <ac:picMk id="21" creationId="{CB6D3443-F4C7-3A12-0AD5-43DCD3B3F99F}"/>
          </ac:picMkLst>
        </pc:picChg>
      </pc:sldChg>
      <pc:sldChg chg="addSp delSp modSp add mod">
        <pc:chgData name="Martin Kadlec" userId="3205de00-6529-47fd-8c15-7815d816c2df" providerId="ADAL" clId="{96831A3D-0E13-42B2-A0F4-0CD4E851DF18}" dt="2023-02-19T12:44:34.938" v="2204" actId="21"/>
        <pc:sldMkLst>
          <pc:docMk/>
          <pc:sldMk cId="964203110" sldId="288"/>
        </pc:sldMkLst>
        <pc:spChg chg="add mod">
          <ac:chgData name="Martin Kadlec" userId="3205de00-6529-47fd-8c15-7815d816c2df" providerId="ADAL" clId="{96831A3D-0E13-42B2-A0F4-0CD4E851DF18}" dt="2023-02-19T12:26:13.283" v="1794" actId="1038"/>
          <ac:spMkLst>
            <pc:docMk/>
            <pc:sldMk cId="964203110" sldId="288"/>
            <ac:spMk id="16" creationId="{48B5C073-6129-2E11-7C60-CE0CB37BE571}"/>
          </ac:spMkLst>
        </pc:spChg>
        <pc:spChg chg="add mod">
          <ac:chgData name="Martin Kadlec" userId="3205de00-6529-47fd-8c15-7815d816c2df" providerId="ADAL" clId="{96831A3D-0E13-42B2-A0F4-0CD4E851DF18}" dt="2023-02-19T12:27:33.455" v="1847" actId="121"/>
          <ac:spMkLst>
            <pc:docMk/>
            <pc:sldMk cId="964203110" sldId="288"/>
            <ac:spMk id="17" creationId="{AA420687-79D4-5BF3-254B-35F136B1FF90}"/>
          </ac:spMkLst>
        </pc:spChg>
        <pc:spChg chg="add mod">
          <ac:chgData name="Martin Kadlec" userId="3205de00-6529-47fd-8c15-7815d816c2df" providerId="ADAL" clId="{96831A3D-0E13-42B2-A0F4-0CD4E851DF18}" dt="2023-02-19T12:26:40.604" v="1809" actId="1076"/>
          <ac:spMkLst>
            <pc:docMk/>
            <pc:sldMk cId="964203110" sldId="288"/>
            <ac:spMk id="18" creationId="{793F9F5F-BB3F-A52D-75AA-2E3F6A2A67A1}"/>
          </ac:spMkLst>
        </pc:spChg>
        <pc:spChg chg="add mod">
          <ac:chgData name="Martin Kadlec" userId="3205de00-6529-47fd-8c15-7815d816c2df" providerId="ADAL" clId="{96831A3D-0E13-42B2-A0F4-0CD4E851DF18}" dt="2023-02-19T12:27:23.976" v="1846" actId="121"/>
          <ac:spMkLst>
            <pc:docMk/>
            <pc:sldMk cId="964203110" sldId="288"/>
            <ac:spMk id="19" creationId="{9AB15B44-ABA1-DF84-FBBE-D7BA78BDA006}"/>
          </ac:spMkLst>
        </pc:spChg>
        <pc:picChg chg="del">
          <ac:chgData name="Martin Kadlec" userId="3205de00-6529-47fd-8c15-7815d816c2df" providerId="ADAL" clId="{96831A3D-0E13-42B2-A0F4-0CD4E851DF18}" dt="2023-02-19T10:23:35.176" v="1711" actId="478"/>
          <ac:picMkLst>
            <pc:docMk/>
            <pc:sldMk cId="964203110" sldId="288"/>
            <ac:picMk id="3" creationId="{8E14CCDF-FB33-7A1D-CCE5-8C35249E0E62}"/>
          </ac:picMkLst>
        </pc:picChg>
        <pc:picChg chg="add mod modCrop">
          <ac:chgData name="Martin Kadlec" userId="3205de00-6529-47fd-8c15-7815d816c2df" providerId="ADAL" clId="{96831A3D-0E13-42B2-A0F4-0CD4E851DF18}" dt="2023-02-19T10:23:42.637" v="1712" actId="1076"/>
          <ac:picMkLst>
            <pc:docMk/>
            <pc:sldMk cId="964203110" sldId="288"/>
            <ac:picMk id="4" creationId="{E71637C0-AE81-B5C2-B1E6-AB071B9B0D35}"/>
          </ac:picMkLst>
        </pc:picChg>
        <pc:picChg chg="del">
          <ac:chgData name="Martin Kadlec" userId="3205de00-6529-47fd-8c15-7815d816c2df" providerId="ADAL" clId="{96831A3D-0E13-42B2-A0F4-0CD4E851DF18}" dt="2023-02-19T10:28:15.958" v="1717" actId="478"/>
          <ac:picMkLst>
            <pc:docMk/>
            <pc:sldMk cId="964203110" sldId="288"/>
            <ac:picMk id="5" creationId="{D921EB33-EDEB-6D3F-49F8-AF9896F62E28}"/>
          </ac:picMkLst>
        </pc:picChg>
        <pc:picChg chg="del">
          <ac:chgData name="Martin Kadlec" userId="3205de00-6529-47fd-8c15-7815d816c2df" providerId="ADAL" clId="{96831A3D-0E13-42B2-A0F4-0CD4E851DF18}" dt="2023-02-19T10:29:55.721" v="1724" actId="478"/>
          <ac:picMkLst>
            <pc:docMk/>
            <pc:sldMk cId="964203110" sldId="288"/>
            <ac:picMk id="8" creationId="{B62E27D3-CB81-3A73-1504-E74C06A4E7FF}"/>
          </ac:picMkLst>
        </pc:picChg>
        <pc:picChg chg="add mod modCrop">
          <ac:chgData name="Martin Kadlec" userId="3205de00-6529-47fd-8c15-7815d816c2df" providerId="ADAL" clId="{96831A3D-0E13-42B2-A0F4-0CD4E851DF18}" dt="2023-02-19T10:28:26.104" v="1719" actId="1076"/>
          <ac:picMkLst>
            <pc:docMk/>
            <pc:sldMk cId="964203110" sldId="288"/>
            <ac:picMk id="9" creationId="{704F81CF-441F-612F-44B4-191BA3498812}"/>
          </ac:picMkLst>
        </pc:picChg>
        <pc:picChg chg="del">
          <ac:chgData name="Martin Kadlec" userId="3205de00-6529-47fd-8c15-7815d816c2df" providerId="ADAL" clId="{96831A3D-0E13-42B2-A0F4-0CD4E851DF18}" dt="2023-02-19T10:31:35.856" v="1732" actId="478"/>
          <ac:picMkLst>
            <pc:docMk/>
            <pc:sldMk cId="964203110" sldId="288"/>
            <ac:picMk id="10" creationId="{9AD577F2-2AFF-6C24-1B44-742D5CB67EAA}"/>
          </ac:picMkLst>
        </pc:picChg>
        <pc:picChg chg="add mod modCrop">
          <ac:chgData name="Martin Kadlec" userId="3205de00-6529-47fd-8c15-7815d816c2df" providerId="ADAL" clId="{96831A3D-0E13-42B2-A0F4-0CD4E851DF18}" dt="2023-02-19T10:30:14.428" v="1726" actId="1076"/>
          <ac:picMkLst>
            <pc:docMk/>
            <pc:sldMk cId="964203110" sldId="288"/>
            <ac:picMk id="13" creationId="{160DAEC3-A944-CDD8-DAC2-8B7B521E49A9}"/>
          </ac:picMkLst>
        </pc:picChg>
        <pc:picChg chg="add mod modCrop">
          <ac:chgData name="Martin Kadlec" userId="3205de00-6529-47fd-8c15-7815d816c2df" providerId="ADAL" clId="{96831A3D-0E13-42B2-A0F4-0CD4E851DF18}" dt="2023-02-19T10:31:39.760" v="1733" actId="1076"/>
          <ac:picMkLst>
            <pc:docMk/>
            <pc:sldMk cId="964203110" sldId="288"/>
            <ac:picMk id="15" creationId="{8FC53AB8-C7EB-C50F-3784-5FFD20B4699A}"/>
          </ac:picMkLst>
        </pc:picChg>
        <pc:picChg chg="add del mod modCrop">
          <ac:chgData name="Martin Kadlec" userId="3205de00-6529-47fd-8c15-7815d816c2df" providerId="ADAL" clId="{96831A3D-0E13-42B2-A0F4-0CD4E851DF18}" dt="2023-02-19T12:44:34.938" v="2204" actId="21"/>
          <ac:picMkLst>
            <pc:docMk/>
            <pc:sldMk cId="964203110" sldId="288"/>
            <ac:picMk id="21" creationId="{6F2EA4C9-110C-90ED-A4C0-7C501C0D3861}"/>
          </ac:picMkLst>
        </pc:picChg>
      </pc:sldChg>
      <pc:sldChg chg="addSp modSp add mod">
        <pc:chgData name="Martin Kadlec" userId="3205de00-6529-47fd-8c15-7815d816c2df" providerId="ADAL" clId="{96831A3D-0E13-42B2-A0F4-0CD4E851DF18}" dt="2023-02-20T08:07:45.924" v="4740"/>
        <pc:sldMkLst>
          <pc:docMk/>
          <pc:sldMk cId="682879112" sldId="289"/>
        </pc:sldMkLst>
        <pc:spChg chg="mod">
          <ac:chgData name="Martin Kadlec" userId="3205de00-6529-47fd-8c15-7815d816c2df" providerId="ADAL" clId="{96831A3D-0E13-42B2-A0F4-0CD4E851DF18}" dt="2023-02-19T17:04:22.968" v="4497" actId="20577"/>
          <ac:spMkLst>
            <pc:docMk/>
            <pc:sldMk cId="682879112" sldId="289"/>
            <ac:spMk id="8" creationId="{CDA6B64C-B8E8-424A-6B07-F91EC1FFDD25}"/>
          </ac:spMkLst>
        </pc:spChg>
        <pc:spChg chg="mod">
          <ac:chgData name="Martin Kadlec" userId="3205de00-6529-47fd-8c15-7815d816c2df" providerId="ADAL" clId="{96831A3D-0E13-42B2-A0F4-0CD4E851DF18}" dt="2023-02-19T16:40:47.590" v="2978" actId="20577"/>
          <ac:spMkLst>
            <pc:docMk/>
            <pc:sldMk cId="682879112" sldId="289"/>
            <ac:spMk id="12" creationId="{E7B17FAF-947A-4F5E-95D5-00C38437D07E}"/>
          </ac:spMkLst>
        </pc:spChg>
        <pc:picChg chg="add mod">
          <ac:chgData name="Martin Kadlec" userId="3205de00-6529-47fd-8c15-7815d816c2df" providerId="ADAL" clId="{96831A3D-0E13-42B2-A0F4-0CD4E851DF18}" dt="2023-02-20T08:07:45.924" v="4740"/>
          <ac:picMkLst>
            <pc:docMk/>
            <pc:sldMk cId="682879112" sldId="289"/>
            <ac:picMk id="2" creationId="{D5FE0146-22BD-6AD7-AED5-8F2EADB68279}"/>
          </ac:picMkLst>
        </pc:picChg>
      </pc:sldChg>
      <pc:sldChg chg="add del">
        <pc:chgData name="Martin Kadlec" userId="3205de00-6529-47fd-8c15-7815d816c2df" providerId="ADAL" clId="{96831A3D-0E13-42B2-A0F4-0CD4E851DF18}" dt="2023-02-19T17:04:36.427" v="4499"/>
        <pc:sldMkLst>
          <pc:docMk/>
          <pc:sldMk cId="1384402522" sldId="290"/>
        </pc:sldMkLst>
      </pc:sldChg>
      <pc:sldChg chg="addSp delSp modSp add mod">
        <pc:chgData name="Martin Kadlec" userId="3205de00-6529-47fd-8c15-7815d816c2df" providerId="ADAL" clId="{96831A3D-0E13-42B2-A0F4-0CD4E851DF18}" dt="2023-02-20T08:28:37.294" v="5380" actId="13822"/>
        <pc:sldMkLst>
          <pc:docMk/>
          <pc:sldMk cId="2935996353" sldId="290"/>
        </pc:sldMkLst>
        <pc:spChg chg="del">
          <ac:chgData name="Martin Kadlec" userId="3205de00-6529-47fd-8c15-7815d816c2df" providerId="ADAL" clId="{96831A3D-0E13-42B2-A0F4-0CD4E851DF18}" dt="2023-02-20T08:27:02.050" v="5370" actId="478"/>
          <ac:spMkLst>
            <pc:docMk/>
            <pc:sldMk cId="2935996353" sldId="290"/>
            <ac:spMk id="3" creationId="{5FAB7643-7C04-5D42-8F21-E92297F11976}"/>
          </ac:spMkLst>
        </pc:spChg>
        <pc:spChg chg="mod">
          <ac:chgData name="Martin Kadlec" userId="3205de00-6529-47fd-8c15-7815d816c2df" providerId="ADAL" clId="{96831A3D-0E13-42B2-A0F4-0CD4E851DF18}" dt="2023-02-20T08:26:36.541" v="5364" actId="5793"/>
          <ac:spMkLst>
            <pc:docMk/>
            <pc:sldMk cId="2935996353" sldId="290"/>
            <ac:spMk id="8" creationId="{CDA6B64C-B8E8-424A-6B07-F91EC1FFDD25}"/>
          </ac:spMkLst>
        </pc:spChg>
        <pc:spChg chg="mod">
          <ac:chgData name="Martin Kadlec" userId="3205de00-6529-47fd-8c15-7815d816c2df" providerId="ADAL" clId="{96831A3D-0E13-42B2-A0F4-0CD4E851DF18}" dt="2023-02-19T17:04:45.126" v="4515" actId="20577"/>
          <ac:spMkLst>
            <pc:docMk/>
            <pc:sldMk cId="2935996353" sldId="290"/>
            <ac:spMk id="12" creationId="{E7B17FAF-947A-4F5E-95D5-00C38437D07E}"/>
          </ac:spMkLst>
        </pc:spChg>
        <pc:picChg chg="add del mod">
          <ac:chgData name="Martin Kadlec" userId="3205de00-6529-47fd-8c15-7815d816c2df" providerId="ADAL" clId="{96831A3D-0E13-42B2-A0F4-0CD4E851DF18}" dt="2023-02-20T08:28:09.563" v="5374" actId="478"/>
          <ac:picMkLst>
            <pc:docMk/>
            <pc:sldMk cId="2935996353" sldId="290"/>
            <ac:picMk id="2" creationId="{B5EFD65E-4A75-0BA5-B3FA-9FADCB8C5B13}"/>
          </ac:picMkLst>
        </pc:picChg>
        <pc:picChg chg="add mod">
          <ac:chgData name="Martin Kadlec" userId="3205de00-6529-47fd-8c15-7815d816c2df" providerId="ADAL" clId="{96831A3D-0E13-42B2-A0F4-0CD4E851DF18}" dt="2023-02-20T08:15:35.614" v="5084" actId="1076"/>
          <ac:picMkLst>
            <pc:docMk/>
            <pc:sldMk cId="2935996353" sldId="290"/>
            <ac:picMk id="5" creationId="{2D70C1A4-0160-7ECC-407E-F53448408293}"/>
          </ac:picMkLst>
        </pc:picChg>
        <pc:picChg chg="add mod">
          <ac:chgData name="Martin Kadlec" userId="3205de00-6529-47fd-8c15-7815d816c2df" providerId="ADAL" clId="{96831A3D-0E13-42B2-A0F4-0CD4E851DF18}" dt="2023-02-20T08:24:54.587" v="5266" actId="1076"/>
          <ac:picMkLst>
            <pc:docMk/>
            <pc:sldMk cId="2935996353" sldId="290"/>
            <ac:picMk id="7" creationId="{DF1DC176-141C-5ECD-F94A-CF010E909DA2}"/>
          </ac:picMkLst>
        </pc:picChg>
        <pc:picChg chg="add mod">
          <ac:chgData name="Martin Kadlec" userId="3205de00-6529-47fd-8c15-7815d816c2df" providerId="ADAL" clId="{96831A3D-0E13-42B2-A0F4-0CD4E851DF18}" dt="2023-02-20T08:25:11.521" v="5269" actId="14100"/>
          <ac:picMkLst>
            <pc:docMk/>
            <pc:sldMk cId="2935996353" sldId="290"/>
            <ac:picMk id="10" creationId="{F5962CF6-49D3-4F62-DA66-013623E1EE2B}"/>
          </ac:picMkLst>
        </pc:picChg>
        <pc:picChg chg="add mod">
          <ac:chgData name="Martin Kadlec" userId="3205de00-6529-47fd-8c15-7815d816c2df" providerId="ADAL" clId="{96831A3D-0E13-42B2-A0F4-0CD4E851DF18}" dt="2023-02-20T08:28:23.163" v="5376" actId="1076"/>
          <ac:picMkLst>
            <pc:docMk/>
            <pc:sldMk cId="2935996353" sldId="290"/>
            <ac:picMk id="13" creationId="{DEC670F6-7AF3-4E26-8B4A-1563BAF931EB}"/>
          </ac:picMkLst>
        </pc:picChg>
        <pc:picChg chg="add mod">
          <ac:chgData name="Martin Kadlec" userId="3205de00-6529-47fd-8c15-7815d816c2df" providerId="ADAL" clId="{96831A3D-0E13-42B2-A0F4-0CD4E851DF18}" dt="2023-02-20T08:28:26.119" v="5378" actId="1076"/>
          <ac:picMkLst>
            <pc:docMk/>
            <pc:sldMk cId="2935996353" sldId="290"/>
            <ac:picMk id="15" creationId="{0E87CEA1-7C1E-FE67-D007-E9ECB2EA6A77}"/>
          </ac:picMkLst>
        </pc:picChg>
        <pc:cxnChg chg="add mod">
          <ac:chgData name="Martin Kadlec" userId="3205de00-6529-47fd-8c15-7815d816c2df" providerId="ADAL" clId="{96831A3D-0E13-42B2-A0F4-0CD4E851DF18}" dt="2023-02-20T08:28:37.294" v="5380" actId="13822"/>
          <ac:cxnSpMkLst>
            <pc:docMk/>
            <pc:sldMk cId="2935996353" sldId="290"/>
            <ac:cxnSpMk id="17" creationId="{B41F643E-FABE-D489-1307-8DF0EBD0AC81}"/>
          </ac:cxnSpMkLst>
        </pc:cxnChg>
      </pc:sldChg>
      <pc:sldChg chg="addSp delSp modSp add mod">
        <pc:chgData name="Martin Kadlec" userId="3205de00-6529-47fd-8c15-7815d816c2df" providerId="ADAL" clId="{96831A3D-0E13-42B2-A0F4-0CD4E851DF18}" dt="2023-02-20T08:43:24.702" v="5911" actId="313"/>
        <pc:sldMkLst>
          <pc:docMk/>
          <pc:sldMk cId="2127135585" sldId="291"/>
        </pc:sldMkLst>
        <pc:spChg chg="mod">
          <ac:chgData name="Martin Kadlec" userId="3205de00-6529-47fd-8c15-7815d816c2df" providerId="ADAL" clId="{96831A3D-0E13-42B2-A0F4-0CD4E851DF18}" dt="2023-02-20T08:43:24.702" v="5911" actId="313"/>
          <ac:spMkLst>
            <pc:docMk/>
            <pc:sldMk cId="2127135585" sldId="291"/>
            <ac:spMk id="8" creationId="{CDA6B64C-B8E8-424A-6B07-F91EC1FFDD25}"/>
          </ac:spMkLst>
        </pc:spChg>
        <pc:picChg chg="add del">
          <ac:chgData name="Martin Kadlec" userId="3205de00-6529-47fd-8c15-7815d816c2df" providerId="ADAL" clId="{96831A3D-0E13-42B2-A0F4-0CD4E851DF18}" dt="2023-02-20T08:38:49.379" v="5684" actId="22"/>
          <ac:picMkLst>
            <pc:docMk/>
            <pc:sldMk cId="2127135585" sldId="291"/>
            <ac:picMk id="3" creationId="{2FA8C81A-FDD3-4AB4-4766-B5B0A1526BE4}"/>
          </ac:picMkLst>
        </pc:picChg>
        <pc:picChg chg="del">
          <ac:chgData name="Martin Kadlec" userId="3205de00-6529-47fd-8c15-7815d816c2df" providerId="ADAL" clId="{96831A3D-0E13-42B2-A0F4-0CD4E851DF18}" dt="2023-02-20T08:29:55.632" v="5457" actId="478"/>
          <ac:picMkLst>
            <pc:docMk/>
            <pc:sldMk cId="2127135585" sldId="291"/>
            <ac:picMk id="5" creationId="{2D70C1A4-0160-7ECC-407E-F53448408293}"/>
          </ac:picMkLst>
        </pc:picChg>
        <pc:picChg chg="add mod">
          <ac:chgData name="Martin Kadlec" userId="3205de00-6529-47fd-8c15-7815d816c2df" providerId="ADAL" clId="{96831A3D-0E13-42B2-A0F4-0CD4E851DF18}" dt="2023-02-20T08:39:08.713" v="5687" actId="1076"/>
          <ac:picMkLst>
            <pc:docMk/>
            <pc:sldMk cId="2127135585" sldId="291"/>
            <ac:picMk id="6" creationId="{EBB1F4C7-1E34-8309-D4C4-54F3EF0AC7EF}"/>
          </ac:picMkLst>
        </pc:picChg>
        <pc:picChg chg="del">
          <ac:chgData name="Martin Kadlec" userId="3205de00-6529-47fd-8c15-7815d816c2df" providerId="ADAL" clId="{96831A3D-0E13-42B2-A0F4-0CD4E851DF18}" dt="2023-02-20T08:29:54.135" v="5456" actId="478"/>
          <ac:picMkLst>
            <pc:docMk/>
            <pc:sldMk cId="2127135585" sldId="291"/>
            <ac:picMk id="7" creationId="{DF1DC176-141C-5ECD-F94A-CF010E909DA2}"/>
          </ac:picMkLst>
        </pc:picChg>
        <pc:picChg chg="del">
          <ac:chgData name="Martin Kadlec" userId="3205de00-6529-47fd-8c15-7815d816c2df" providerId="ADAL" clId="{96831A3D-0E13-42B2-A0F4-0CD4E851DF18}" dt="2023-02-20T08:29:53.166" v="5455" actId="478"/>
          <ac:picMkLst>
            <pc:docMk/>
            <pc:sldMk cId="2127135585" sldId="291"/>
            <ac:picMk id="10" creationId="{F5962CF6-49D3-4F62-DA66-013623E1EE2B}"/>
          </ac:picMkLst>
        </pc:picChg>
        <pc:picChg chg="add mod">
          <ac:chgData name="Martin Kadlec" userId="3205de00-6529-47fd-8c15-7815d816c2df" providerId="ADAL" clId="{96831A3D-0E13-42B2-A0F4-0CD4E851DF18}" dt="2023-02-20T08:40:23.196" v="5692" actId="1076"/>
          <ac:picMkLst>
            <pc:docMk/>
            <pc:sldMk cId="2127135585" sldId="291"/>
            <ac:picMk id="11" creationId="{84AE807A-D8B4-7B2B-8FB3-F3C019AAB236}"/>
          </ac:picMkLst>
        </pc:picChg>
        <pc:picChg chg="del">
          <ac:chgData name="Martin Kadlec" userId="3205de00-6529-47fd-8c15-7815d816c2df" providerId="ADAL" clId="{96831A3D-0E13-42B2-A0F4-0CD4E851DF18}" dt="2023-02-20T08:29:49.045" v="5452" actId="478"/>
          <ac:picMkLst>
            <pc:docMk/>
            <pc:sldMk cId="2127135585" sldId="291"/>
            <ac:picMk id="13" creationId="{DEC670F6-7AF3-4E26-8B4A-1563BAF931EB}"/>
          </ac:picMkLst>
        </pc:picChg>
        <pc:picChg chg="del">
          <ac:chgData name="Martin Kadlec" userId="3205de00-6529-47fd-8c15-7815d816c2df" providerId="ADAL" clId="{96831A3D-0E13-42B2-A0F4-0CD4E851DF18}" dt="2023-02-20T08:29:50.471" v="5453" actId="478"/>
          <ac:picMkLst>
            <pc:docMk/>
            <pc:sldMk cId="2127135585" sldId="291"/>
            <ac:picMk id="15" creationId="{0E87CEA1-7C1E-FE67-D007-E9ECB2EA6A77}"/>
          </ac:picMkLst>
        </pc:picChg>
        <pc:cxnChg chg="del">
          <ac:chgData name="Martin Kadlec" userId="3205de00-6529-47fd-8c15-7815d816c2df" providerId="ADAL" clId="{96831A3D-0E13-42B2-A0F4-0CD4E851DF18}" dt="2023-02-20T08:29:51.947" v="5454" actId="478"/>
          <ac:cxnSpMkLst>
            <pc:docMk/>
            <pc:sldMk cId="2127135585" sldId="291"/>
            <ac:cxnSpMk id="17" creationId="{B41F643E-FABE-D489-1307-8DF0EBD0AC81}"/>
          </ac:cxnSpMkLst>
        </pc:cxnChg>
      </pc:sldChg>
    </pc:docChg>
  </pc:docChgLst>
  <pc:docChgLst>
    <pc:chgData name="Martin Kadlec" userId="3205de00-6529-47fd-8c15-7815d816c2df" providerId="ADAL" clId="{EADF97D1-3EB7-4E46-984D-BE41D9071065}"/>
    <pc:docChg chg="custSel delSld modSld">
      <pc:chgData name="Martin Kadlec" userId="3205de00-6529-47fd-8c15-7815d816c2df" providerId="ADAL" clId="{EADF97D1-3EB7-4E46-984D-BE41D9071065}" dt="2023-02-01T15:08:33.831" v="1548" actId="313"/>
      <pc:docMkLst>
        <pc:docMk/>
      </pc:docMkLst>
      <pc:sldChg chg="modSp mod modNotesTx">
        <pc:chgData name="Martin Kadlec" userId="3205de00-6529-47fd-8c15-7815d816c2df" providerId="ADAL" clId="{EADF97D1-3EB7-4E46-984D-BE41D9071065}" dt="2023-02-01T13:24:53.995" v="115" actId="27636"/>
        <pc:sldMkLst>
          <pc:docMk/>
          <pc:sldMk cId="0" sldId="256"/>
        </pc:sldMkLst>
        <pc:spChg chg="mod">
          <ac:chgData name="Martin Kadlec" userId="3205de00-6529-47fd-8c15-7815d816c2df" providerId="ADAL" clId="{EADF97D1-3EB7-4E46-984D-BE41D9071065}" dt="2023-02-01T13:24:43.003" v="113" actId="20577"/>
          <ac:spMkLst>
            <pc:docMk/>
            <pc:sldMk cId="0" sldId="256"/>
            <ac:spMk id="4" creationId="{4AA6C805-D43D-9246-8F45-F7D14F2D25C7}"/>
          </ac:spMkLst>
        </pc:spChg>
        <pc:spChg chg="mod">
          <ac:chgData name="Martin Kadlec" userId="3205de00-6529-47fd-8c15-7815d816c2df" providerId="ADAL" clId="{EADF97D1-3EB7-4E46-984D-BE41D9071065}" dt="2023-02-01T13:24:53.995" v="115" actId="27636"/>
          <ac:spMkLst>
            <pc:docMk/>
            <pc:sldMk cId="0" sldId="256"/>
            <ac:spMk id="5" creationId="{E41AC406-9E40-DE47-946B-D00D18C67F55}"/>
          </ac:spMkLst>
        </pc:spChg>
      </pc:sldChg>
      <pc:sldChg chg="modSp mod modNotesTx">
        <pc:chgData name="Martin Kadlec" userId="3205de00-6529-47fd-8c15-7815d816c2df" providerId="ADAL" clId="{EADF97D1-3EB7-4E46-984D-BE41D9071065}" dt="2023-02-01T15:08:33.831" v="1548" actId="313"/>
        <pc:sldMkLst>
          <pc:docMk/>
          <pc:sldMk cId="0" sldId="257"/>
        </pc:sldMkLst>
        <pc:spChg chg="mod">
          <ac:chgData name="Martin Kadlec" userId="3205de00-6529-47fd-8c15-7815d816c2df" providerId="ADAL" clId="{EADF97D1-3EB7-4E46-984D-BE41D9071065}" dt="2023-02-01T15:01:30.917" v="995" actId="20577"/>
          <ac:spMkLst>
            <pc:docMk/>
            <pc:sldMk cId="0" sldId="257"/>
            <ac:spMk id="6" creationId="{00000000-0000-0000-0000-000000000000}"/>
          </ac:spMkLst>
        </pc:spChg>
        <pc:spChg chg="mod">
          <ac:chgData name="Martin Kadlec" userId="3205de00-6529-47fd-8c15-7815d816c2df" providerId="ADAL" clId="{EADF97D1-3EB7-4E46-984D-BE41D9071065}" dt="2023-02-01T15:08:33.831" v="1548" actId="313"/>
          <ac:spMkLst>
            <pc:docMk/>
            <pc:sldMk cId="0" sldId="257"/>
            <ac:spMk id="8" creationId="{CDA6B64C-B8E8-424A-6B07-F91EC1FFDD25}"/>
          </ac:spMkLst>
        </pc:spChg>
        <pc:spChg chg="mod">
          <ac:chgData name="Martin Kadlec" userId="3205de00-6529-47fd-8c15-7815d816c2df" providerId="ADAL" clId="{EADF97D1-3EB7-4E46-984D-BE41D9071065}" dt="2023-02-01T13:25:53.730" v="157" actId="5793"/>
          <ac:spMkLst>
            <pc:docMk/>
            <pc:sldMk cId="0" sldId="257"/>
            <ac:spMk id="12" creationId="{E7B17FAF-947A-4F5E-95D5-00C38437D07E}"/>
          </ac:spMkLst>
        </pc:spChg>
      </pc:sldChg>
      <pc:sldChg chg="del">
        <pc:chgData name="Martin Kadlec" userId="3205de00-6529-47fd-8c15-7815d816c2df" providerId="ADAL" clId="{EADF97D1-3EB7-4E46-984D-BE41D9071065}" dt="2023-02-01T13:23:33.072" v="0" actId="47"/>
        <pc:sldMkLst>
          <pc:docMk/>
          <pc:sldMk cId="2441840437" sldId="258"/>
        </pc:sldMkLst>
      </pc:sldChg>
      <pc:sldChg chg="del">
        <pc:chgData name="Martin Kadlec" userId="3205de00-6529-47fd-8c15-7815d816c2df" providerId="ADAL" clId="{EADF97D1-3EB7-4E46-984D-BE41D9071065}" dt="2023-02-01T13:23:33.072" v="0" actId="47"/>
        <pc:sldMkLst>
          <pc:docMk/>
          <pc:sldMk cId="3516221003" sldId="260"/>
        </pc:sldMkLst>
      </pc:sldChg>
      <pc:sldChg chg="del">
        <pc:chgData name="Martin Kadlec" userId="3205de00-6529-47fd-8c15-7815d816c2df" providerId="ADAL" clId="{EADF97D1-3EB7-4E46-984D-BE41D9071065}" dt="2023-02-01T13:23:33.072" v="0" actId="47"/>
        <pc:sldMkLst>
          <pc:docMk/>
          <pc:sldMk cId="497862896" sldId="261"/>
        </pc:sldMkLst>
      </pc:sldChg>
      <pc:sldChg chg="del">
        <pc:chgData name="Martin Kadlec" userId="3205de00-6529-47fd-8c15-7815d816c2df" providerId="ADAL" clId="{EADF97D1-3EB7-4E46-984D-BE41D9071065}" dt="2023-02-01T13:23:33.072" v="0" actId="47"/>
        <pc:sldMkLst>
          <pc:docMk/>
          <pc:sldMk cId="629307554" sldId="262"/>
        </pc:sldMkLst>
      </pc:sldChg>
      <pc:sldChg chg="del">
        <pc:chgData name="Martin Kadlec" userId="3205de00-6529-47fd-8c15-7815d816c2df" providerId="ADAL" clId="{EADF97D1-3EB7-4E46-984D-BE41D9071065}" dt="2023-02-01T13:23:33.072" v="0" actId="47"/>
        <pc:sldMkLst>
          <pc:docMk/>
          <pc:sldMk cId="3279442440" sldId="263"/>
        </pc:sldMkLst>
      </pc:sldChg>
      <pc:sldChg chg="del">
        <pc:chgData name="Martin Kadlec" userId="3205de00-6529-47fd-8c15-7815d816c2df" providerId="ADAL" clId="{EADF97D1-3EB7-4E46-984D-BE41D9071065}" dt="2023-02-01T13:23:33.072" v="0" actId="47"/>
        <pc:sldMkLst>
          <pc:docMk/>
          <pc:sldMk cId="1414440950" sldId="264"/>
        </pc:sldMkLst>
      </pc:sldChg>
      <pc:sldChg chg="del">
        <pc:chgData name="Martin Kadlec" userId="3205de00-6529-47fd-8c15-7815d816c2df" providerId="ADAL" clId="{EADF97D1-3EB7-4E46-984D-BE41D9071065}" dt="2023-02-01T13:23:33.072" v="0" actId="47"/>
        <pc:sldMkLst>
          <pc:docMk/>
          <pc:sldMk cId="2158809143" sldId="265"/>
        </pc:sldMkLst>
      </pc:sldChg>
      <pc:sldChg chg="del">
        <pc:chgData name="Martin Kadlec" userId="3205de00-6529-47fd-8c15-7815d816c2df" providerId="ADAL" clId="{EADF97D1-3EB7-4E46-984D-BE41D9071065}" dt="2023-02-01T13:23:33.072" v="0" actId="47"/>
        <pc:sldMkLst>
          <pc:docMk/>
          <pc:sldMk cId="1497093746" sldId="266"/>
        </pc:sldMkLst>
      </pc:sldChg>
      <pc:sldChg chg="del">
        <pc:chgData name="Martin Kadlec" userId="3205de00-6529-47fd-8c15-7815d816c2df" providerId="ADAL" clId="{EADF97D1-3EB7-4E46-984D-BE41D9071065}" dt="2023-02-01T13:23:33.072" v="0" actId="47"/>
        <pc:sldMkLst>
          <pc:docMk/>
          <pc:sldMk cId="1743515251" sldId="267"/>
        </pc:sldMkLst>
      </pc:sldChg>
      <pc:sldChg chg="del">
        <pc:chgData name="Martin Kadlec" userId="3205de00-6529-47fd-8c15-7815d816c2df" providerId="ADAL" clId="{EADF97D1-3EB7-4E46-984D-BE41D9071065}" dt="2023-02-01T13:23:33.072" v="0" actId="47"/>
        <pc:sldMkLst>
          <pc:docMk/>
          <pc:sldMk cId="586500389" sldId="268"/>
        </pc:sldMkLst>
      </pc:sldChg>
      <pc:sldChg chg="del">
        <pc:chgData name="Martin Kadlec" userId="3205de00-6529-47fd-8c15-7815d816c2df" providerId="ADAL" clId="{EADF97D1-3EB7-4E46-984D-BE41D9071065}" dt="2023-02-01T13:23:33.072" v="0" actId="47"/>
        <pc:sldMkLst>
          <pc:docMk/>
          <pc:sldMk cId="3785300975" sldId="269"/>
        </pc:sldMkLst>
      </pc:sldChg>
      <pc:sldChg chg="del">
        <pc:chgData name="Martin Kadlec" userId="3205de00-6529-47fd-8c15-7815d816c2df" providerId="ADAL" clId="{EADF97D1-3EB7-4E46-984D-BE41D9071065}" dt="2023-02-01T13:23:33.072" v="0" actId="47"/>
        <pc:sldMkLst>
          <pc:docMk/>
          <pc:sldMk cId="3569645175" sldId="270"/>
        </pc:sldMkLst>
      </pc:sldChg>
      <pc:sldChg chg="del">
        <pc:chgData name="Martin Kadlec" userId="3205de00-6529-47fd-8c15-7815d816c2df" providerId="ADAL" clId="{EADF97D1-3EB7-4E46-984D-BE41D9071065}" dt="2023-02-01T13:23:33.072" v="0" actId="47"/>
        <pc:sldMkLst>
          <pc:docMk/>
          <pc:sldMk cId="1666884298" sldId="271"/>
        </pc:sldMkLst>
      </pc:sldChg>
      <pc:sldChg chg="del">
        <pc:chgData name="Martin Kadlec" userId="3205de00-6529-47fd-8c15-7815d816c2df" providerId="ADAL" clId="{EADF97D1-3EB7-4E46-984D-BE41D9071065}" dt="2023-02-01T13:23:33.072" v="0" actId="47"/>
        <pc:sldMkLst>
          <pc:docMk/>
          <pc:sldMk cId="3624180134" sldId="272"/>
        </pc:sldMkLst>
      </pc:sldChg>
      <pc:sldChg chg="del">
        <pc:chgData name="Martin Kadlec" userId="3205de00-6529-47fd-8c15-7815d816c2df" providerId="ADAL" clId="{EADF97D1-3EB7-4E46-984D-BE41D9071065}" dt="2023-02-01T13:23:33.072" v="0" actId="47"/>
        <pc:sldMkLst>
          <pc:docMk/>
          <pc:sldMk cId="1918957306" sldId="273"/>
        </pc:sldMkLst>
      </pc:sldChg>
      <pc:sldChg chg="del">
        <pc:chgData name="Martin Kadlec" userId="3205de00-6529-47fd-8c15-7815d816c2df" providerId="ADAL" clId="{EADF97D1-3EB7-4E46-984D-BE41D9071065}" dt="2023-02-01T13:23:33.072" v="0" actId="47"/>
        <pc:sldMkLst>
          <pc:docMk/>
          <pc:sldMk cId="4115863871" sldId="274"/>
        </pc:sldMkLst>
      </pc:sldChg>
    </pc:docChg>
  </pc:docChgLst>
  <pc:docChgLst>
    <pc:chgData name="Martin Kadlec" userId="3205de00-6529-47fd-8c15-7815d816c2df" providerId="ADAL" clId="{927E9E5D-B865-4A7D-8789-A494CDACC681}"/>
    <pc:docChg chg="undo custSel addSld modSld modMainMaster">
      <pc:chgData name="Martin Kadlec" userId="3205de00-6529-47fd-8c15-7815d816c2df" providerId="ADAL" clId="{927E9E5D-B865-4A7D-8789-A494CDACC681}" dt="2022-02-15T19:29:33.458" v="5398" actId="1036"/>
      <pc:docMkLst>
        <pc:docMk/>
      </pc:docMkLst>
      <pc:sldChg chg="addSp modSp mod">
        <pc:chgData name="Martin Kadlec" userId="3205de00-6529-47fd-8c15-7815d816c2df" providerId="ADAL" clId="{927E9E5D-B865-4A7D-8789-A494CDACC681}" dt="2022-02-13T09:25:55.406" v="4780" actId="208"/>
        <pc:sldMkLst>
          <pc:docMk/>
          <pc:sldMk cId="0" sldId="256"/>
        </pc:sldMkLst>
        <pc:spChg chg="add mod">
          <ac:chgData name="Martin Kadlec" userId="3205de00-6529-47fd-8c15-7815d816c2df" providerId="ADAL" clId="{927E9E5D-B865-4A7D-8789-A494CDACC681}" dt="2022-02-13T09:25:55.406" v="4780" actId="208"/>
          <ac:spMkLst>
            <pc:docMk/>
            <pc:sldMk cId="0" sldId="256"/>
            <ac:spMk id="2" creationId="{A21E301D-D640-48F7-9AF6-E49AA567C589}"/>
          </ac:spMkLst>
        </pc:spChg>
        <pc:spChg chg="mod">
          <ac:chgData name="Martin Kadlec" userId="3205de00-6529-47fd-8c15-7815d816c2df" providerId="ADAL" clId="{927E9E5D-B865-4A7D-8789-A494CDACC681}" dt="2022-02-06T16:56:53.526" v="86" actId="20577"/>
          <ac:spMkLst>
            <pc:docMk/>
            <pc:sldMk cId="0" sldId="256"/>
            <ac:spMk id="4" creationId="{4AA6C805-D43D-9246-8F45-F7D14F2D25C7}"/>
          </ac:spMkLst>
        </pc:spChg>
      </pc:sldChg>
      <pc:sldChg chg="addSp delSp modSp mod">
        <pc:chgData name="Martin Kadlec" userId="3205de00-6529-47fd-8c15-7815d816c2df" providerId="ADAL" clId="{927E9E5D-B865-4A7D-8789-A494CDACC681}" dt="2022-02-13T09:15:04.957" v="4732" actId="478"/>
        <pc:sldMkLst>
          <pc:docMk/>
          <pc:sldMk cId="0" sldId="257"/>
        </pc:sldMkLst>
        <pc:spChg chg="del">
          <ac:chgData name="Martin Kadlec" userId="3205de00-6529-47fd-8c15-7815d816c2df" providerId="ADAL" clId="{927E9E5D-B865-4A7D-8789-A494CDACC681}" dt="2022-02-13T09:15:04.957" v="4732" actId="478"/>
          <ac:spMkLst>
            <pc:docMk/>
            <pc:sldMk cId="0" sldId="257"/>
            <ac:spMk id="5" creationId="{00000000-0000-0000-0000-000000000000}"/>
          </ac:spMkLst>
        </pc:spChg>
        <pc:spChg chg="mod">
          <ac:chgData name="Martin Kadlec" userId="3205de00-6529-47fd-8c15-7815d816c2df" providerId="ADAL" clId="{927E9E5D-B865-4A7D-8789-A494CDACC681}" dt="2022-02-06T16:57:42.216" v="114" actId="20577"/>
          <ac:spMkLst>
            <pc:docMk/>
            <pc:sldMk cId="0" sldId="257"/>
            <ac:spMk id="6" creationId="{00000000-0000-0000-0000-000000000000}"/>
          </ac:spMkLst>
        </pc:spChg>
        <pc:spChg chg="mod">
          <ac:chgData name="Martin Kadlec" userId="3205de00-6529-47fd-8c15-7815d816c2df" providerId="ADAL" clId="{927E9E5D-B865-4A7D-8789-A494CDACC681}" dt="2022-02-06T16:57:07.456" v="90" actId="20577"/>
          <ac:spMkLst>
            <pc:docMk/>
            <pc:sldMk cId="0" sldId="257"/>
            <ac:spMk id="12" creationId="{E7B17FAF-947A-4F5E-95D5-00C38437D07E}"/>
          </ac:spMkLst>
        </pc:spChg>
        <pc:picChg chg="del">
          <ac:chgData name="Martin Kadlec" userId="3205de00-6529-47fd-8c15-7815d816c2df" providerId="ADAL" clId="{927E9E5D-B865-4A7D-8789-A494CDACC681}" dt="2022-02-13T08:46:15.160" v="3909" actId="478"/>
          <ac:picMkLst>
            <pc:docMk/>
            <pc:sldMk cId="0" sldId="257"/>
            <ac:picMk id="3" creationId="{669A5878-ABA8-4960-8DC9-EC834B0BF6FB}"/>
          </ac:picMkLst>
        </pc:picChg>
        <pc:picChg chg="add mod ord">
          <ac:chgData name="Martin Kadlec" userId="3205de00-6529-47fd-8c15-7815d816c2df" providerId="ADAL" clId="{927E9E5D-B865-4A7D-8789-A494CDACC681}" dt="2022-02-13T08:46:37.892" v="3921" actId="1035"/>
          <ac:picMkLst>
            <pc:docMk/>
            <pc:sldMk cId="0" sldId="257"/>
            <ac:picMk id="7" creationId="{80070DE5-13BE-420E-8743-C44F7D5FD2CD}"/>
          </ac:picMkLst>
        </pc:picChg>
        <pc:picChg chg="mod">
          <ac:chgData name="Martin Kadlec" userId="3205de00-6529-47fd-8c15-7815d816c2df" providerId="ADAL" clId="{927E9E5D-B865-4A7D-8789-A494CDACC681}" dt="2022-02-06T16:58:11.939" v="120" actId="14100"/>
          <ac:picMkLst>
            <pc:docMk/>
            <pc:sldMk cId="0" sldId="257"/>
            <ac:picMk id="2050" creationId="{00000000-0000-0000-0000-000000000000}"/>
          </ac:picMkLst>
        </pc:picChg>
        <pc:cxnChg chg="add mod">
          <ac:chgData name="Martin Kadlec" userId="3205de00-6529-47fd-8c15-7815d816c2df" providerId="ADAL" clId="{927E9E5D-B865-4A7D-8789-A494CDACC681}" dt="2022-02-13T08:46:46.437" v="3929" actId="1035"/>
          <ac:cxnSpMkLst>
            <pc:docMk/>
            <pc:sldMk cId="0" sldId="257"/>
            <ac:cxnSpMk id="4" creationId="{FEBBDFA8-75AD-4F61-9C23-4B7CBAB1DBC9}"/>
          </ac:cxnSpMkLst>
        </pc:cxnChg>
        <pc:cxnChg chg="add del mod">
          <ac:chgData name="Martin Kadlec" userId="3205de00-6529-47fd-8c15-7815d816c2df" providerId="ADAL" clId="{927E9E5D-B865-4A7D-8789-A494CDACC681}" dt="2022-02-09T11:13:47.677" v="202" actId="478"/>
          <ac:cxnSpMkLst>
            <pc:docMk/>
            <pc:sldMk cId="0" sldId="257"/>
            <ac:cxnSpMk id="8" creationId="{9EBAAAA8-3355-4A81-BD89-B164847C9F39}"/>
          </ac:cxnSpMkLst>
        </pc:cxnChg>
        <pc:cxnChg chg="add mod">
          <ac:chgData name="Martin Kadlec" userId="3205de00-6529-47fd-8c15-7815d816c2df" providerId="ADAL" clId="{927E9E5D-B865-4A7D-8789-A494CDACC681}" dt="2022-02-13T08:46:43.155" v="3924" actId="1035"/>
          <ac:cxnSpMkLst>
            <pc:docMk/>
            <pc:sldMk cId="0" sldId="257"/>
            <ac:cxnSpMk id="10" creationId="{AD5C13B6-BDF3-4749-B543-E18E76D37461}"/>
          </ac:cxnSpMkLst>
        </pc:cxnChg>
      </pc:sldChg>
      <pc:sldChg chg="addSp delSp modSp mod modNotesTx">
        <pc:chgData name="Martin Kadlec" userId="3205de00-6529-47fd-8c15-7815d816c2df" providerId="ADAL" clId="{927E9E5D-B865-4A7D-8789-A494CDACC681}" dt="2022-02-13T09:15:00.924" v="4731" actId="478"/>
        <pc:sldMkLst>
          <pc:docMk/>
          <pc:sldMk cId="2976999882" sldId="289"/>
        </pc:sldMkLst>
        <pc:spChg chg="del">
          <ac:chgData name="Martin Kadlec" userId="3205de00-6529-47fd-8c15-7815d816c2df" providerId="ADAL" clId="{927E9E5D-B865-4A7D-8789-A494CDACC681}" dt="2022-02-13T09:15:00.924" v="4731" actId="478"/>
          <ac:spMkLst>
            <pc:docMk/>
            <pc:sldMk cId="2976999882" sldId="289"/>
            <ac:spMk id="5" creationId="{00000000-0000-0000-0000-000000000000}"/>
          </ac:spMkLst>
        </pc:spChg>
        <pc:spChg chg="del">
          <ac:chgData name="Martin Kadlec" userId="3205de00-6529-47fd-8c15-7815d816c2df" providerId="ADAL" clId="{927E9E5D-B865-4A7D-8789-A494CDACC681}" dt="2022-02-06T16:58:46.167" v="140" actId="478"/>
          <ac:spMkLst>
            <pc:docMk/>
            <pc:sldMk cId="2976999882" sldId="289"/>
            <ac:spMk id="6" creationId="{00000000-0000-0000-0000-000000000000}"/>
          </ac:spMkLst>
        </pc:spChg>
        <pc:spChg chg="add mod">
          <ac:chgData name="Martin Kadlec" userId="3205de00-6529-47fd-8c15-7815d816c2df" providerId="ADAL" clId="{927E9E5D-B865-4A7D-8789-A494CDACC681}" dt="2022-02-06T16:58:46.883" v="141"/>
          <ac:spMkLst>
            <pc:docMk/>
            <pc:sldMk cId="2976999882" sldId="289"/>
            <ac:spMk id="7" creationId="{F6F4332E-560D-4EC0-9FE0-DBC19DADF907}"/>
          </ac:spMkLst>
        </pc:spChg>
        <pc:spChg chg="mod">
          <ac:chgData name="Martin Kadlec" userId="3205de00-6529-47fd-8c15-7815d816c2df" providerId="ADAL" clId="{927E9E5D-B865-4A7D-8789-A494CDACC681}" dt="2022-02-06T16:58:33.089" v="139" actId="20577"/>
          <ac:spMkLst>
            <pc:docMk/>
            <pc:sldMk cId="2976999882" sldId="289"/>
            <ac:spMk id="12" creationId="{E7B17FAF-947A-4F5E-95D5-00C38437D07E}"/>
          </ac:spMkLst>
        </pc:spChg>
        <pc:spChg chg="mod">
          <ac:chgData name="Martin Kadlec" userId="3205de00-6529-47fd-8c15-7815d816c2df" providerId="ADAL" clId="{927E9E5D-B865-4A7D-8789-A494CDACC681}" dt="2022-02-13T08:48:41.221" v="3936" actId="20577"/>
          <ac:spMkLst>
            <pc:docMk/>
            <pc:sldMk cId="2976999882" sldId="289"/>
            <ac:spMk id="13" creationId="{D0B4AA5C-F0E3-4690-AC1F-732F44DAC711}"/>
          </ac:spMkLst>
        </pc:spChg>
        <pc:picChg chg="add mod">
          <ac:chgData name="Martin Kadlec" userId="3205de00-6529-47fd-8c15-7815d816c2df" providerId="ADAL" clId="{927E9E5D-B865-4A7D-8789-A494CDACC681}" dt="2022-02-06T16:59:09.305" v="148"/>
          <ac:picMkLst>
            <pc:docMk/>
            <pc:sldMk cId="2976999882" sldId="289"/>
            <ac:picMk id="8" creationId="{4E4ACB60-9F9D-4A3D-A138-B84C0C2667FB}"/>
          </ac:picMkLst>
        </pc:picChg>
        <pc:picChg chg="del mod">
          <ac:chgData name="Martin Kadlec" userId="3205de00-6529-47fd-8c15-7815d816c2df" providerId="ADAL" clId="{927E9E5D-B865-4A7D-8789-A494CDACC681}" dt="2022-02-06T16:59:08.862" v="147" actId="478"/>
          <ac:picMkLst>
            <pc:docMk/>
            <pc:sldMk cId="2976999882" sldId="289"/>
            <ac:picMk id="2050" creationId="{00000000-0000-0000-0000-000000000000}"/>
          </ac:picMkLst>
        </pc:picChg>
      </pc:sldChg>
      <pc:sldChg chg="addSp delSp modSp mod modNotesTx">
        <pc:chgData name="Martin Kadlec" userId="3205de00-6529-47fd-8c15-7815d816c2df" providerId="ADAL" clId="{927E9E5D-B865-4A7D-8789-A494CDACC681}" dt="2022-02-15T19:25:30.466" v="5366" actId="113"/>
        <pc:sldMkLst>
          <pc:docMk/>
          <pc:sldMk cId="341666097" sldId="290"/>
        </pc:sldMkLst>
        <pc:spChg chg="del">
          <ac:chgData name="Martin Kadlec" userId="3205de00-6529-47fd-8c15-7815d816c2df" providerId="ADAL" clId="{927E9E5D-B865-4A7D-8789-A494CDACC681}" dt="2022-02-13T09:14:47.201" v="4728" actId="478"/>
          <ac:spMkLst>
            <pc:docMk/>
            <pc:sldMk cId="341666097" sldId="290"/>
            <ac:spMk id="5" creationId="{00000000-0000-0000-0000-000000000000}"/>
          </ac:spMkLst>
        </pc:spChg>
        <pc:spChg chg="del">
          <ac:chgData name="Martin Kadlec" userId="3205de00-6529-47fd-8c15-7815d816c2df" providerId="ADAL" clId="{927E9E5D-B865-4A7D-8789-A494CDACC681}" dt="2022-02-06T16:58:51.688" v="142" actId="478"/>
          <ac:spMkLst>
            <pc:docMk/>
            <pc:sldMk cId="341666097" sldId="290"/>
            <ac:spMk id="6" creationId="{00000000-0000-0000-0000-000000000000}"/>
          </ac:spMkLst>
        </pc:spChg>
        <pc:spChg chg="add mod">
          <ac:chgData name="Martin Kadlec" userId="3205de00-6529-47fd-8c15-7815d816c2df" providerId="ADAL" clId="{927E9E5D-B865-4A7D-8789-A494CDACC681}" dt="2022-02-15T19:25:30.466" v="5366" actId="113"/>
          <ac:spMkLst>
            <pc:docMk/>
            <pc:sldMk cId="341666097" sldId="290"/>
            <ac:spMk id="8" creationId="{2F9A110A-B520-45FE-A4BE-C09A6725A07C}"/>
          </ac:spMkLst>
        </pc:spChg>
        <pc:spChg chg="add mod">
          <ac:chgData name="Martin Kadlec" userId="3205de00-6529-47fd-8c15-7815d816c2df" providerId="ADAL" clId="{927E9E5D-B865-4A7D-8789-A494CDACC681}" dt="2022-02-06T16:58:52.050" v="143"/>
          <ac:spMkLst>
            <pc:docMk/>
            <pc:sldMk cId="341666097" sldId="290"/>
            <ac:spMk id="9" creationId="{04668D51-541E-43D5-8A54-24857C00F71A}"/>
          </ac:spMkLst>
        </pc:spChg>
        <pc:spChg chg="mod">
          <ac:chgData name="Martin Kadlec" userId="3205de00-6529-47fd-8c15-7815d816c2df" providerId="ADAL" clId="{927E9E5D-B865-4A7D-8789-A494CDACC681}" dt="2022-02-09T11:58:25.350" v="2551" actId="5793"/>
          <ac:spMkLst>
            <pc:docMk/>
            <pc:sldMk cId="341666097" sldId="290"/>
            <ac:spMk id="12" creationId="{E7B17FAF-947A-4F5E-95D5-00C38437D07E}"/>
          </ac:spMkLst>
        </pc:spChg>
        <pc:spChg chg="mod">
          <ac:chgData name="Martin Kadlec" userId="3205de00-6529-47fd-8c15-7815d816c2df" providerId="ADAL" clId="{927E9E5D-B865-4A7D-8789-A494CDACC681}" dt="2022-02-15T19:12:15.834" v="5364" actId="20577"/>
          <ac:spMkLst>
            <pc:docMk/>
            <pc:sldMk cId="341666097" sldId="290"/>
            <ac:spMk id="13" creationId="{D0B4AA5C-F0E3-4690-AC1F-732F44DAC711}"/>
          </ac:spMkLst>
        </pc:spChg>
        <pc:picChg chg="add del mod">
          <ac:chgData name="Martin Kadlec" userId="3205de00-6529-47fd-8c15-7815d816c2df" providerId="ADAL" clId="{927E9E5D-B865-4A7D-8789-A494CDACC681}" dt="2022-02-09T11:59:38.093" v="2639" actId="478"/>
          <ac:picMkLst>
            <pc:docMk/>
            <pc:sldMk cId="341666097" sldId="290"/>
            <ac:picMk id="3" creationId="{87CE44DD-80DD-45C7-AD11-2CE2A428BE91}"/>
          </ac:picMkLst>
        </pc:picChg>
        <pc:picChg chg="del mod">
          <ac:chgData name="Martin Kadlec" userId="3205de00-6529-47fd-8c15-7815d816c2df" providerId="ADAL" clId="{927E9E5D-B865-4A7D-8789-A494CDACC681}" dt="2022-02-06T16:59:47.674" v="156" actId="478"/>
          <ac:picMkLst>
            <pc:docMk/>
            <pc:sldMk cId="341666097" sldId="290"/>
            <ac:picMk id="8" creationId="{29B2B615-613E-46CF-8C08-656F9FE679A7}"/>
          </ac:picMkLst>
        </pc:picChg>
        <pc:picChg chg="add mod">
          <ac:chgData name="Martin Kadlec" userId="3205de00-6529-47fd-8c15-7815d816c2df" providerId="ADAL" clId="{927E9E5D-B865-4A7D-8789-A494CDACC681}" dt="2022-02-06T16:59:13.467" v="151"/>
          <ac:picMkLst>
            <pc:docMk/>
            <pc:sldMk cId="341666097" sldId="290"/>
            <ac:picMk id="10" creationId="{33E94915-131E-488F-AE2D-984EF875CA01}"/>
          </ac:picMkLst>
        </pc:picChg>
        <pc:picChg chg="del mod">
          <ac:chgData name="Martin Kadlec" userId="3205de00-6529-47fd-8c15-7815d816c2df" providerId="ADAL" clId="{927E9E5D-B865-4A7D-8789-A494CDACC681}" dt="2022-02-06T16:59:13.153" v="150" actId="478"/>
          <ac:picMkLst>
            <pc:docMk/>
            <pc:sldMk cId="341666097" sldId="290"/>
            <ac:picMk id="2050" creationId="{00000000-0000-0000-0000-000000000000}"/>
          </ac:picMkLst>
        </pc:picChg>
      </pc:sldChg>
      <pc:sldChg chg="addSp delSp modSp mod modNotesTx">
        <pc:chgData name="Martin Kadlec" userId="3205de00-6529-47fd-8c15-7815d816c2df" providerId="ADAL" clId="{927E9E5D-B865-4A7D-8789-A494CDACC681}" dt="2022-02-13T09:14:34.342" v="4725" actId="478"/>
        <pc:sldMkLst>
          <pc:docMk/>
          <pc:sldMk cId="3913386508" sldId="291"/>
        </pc:sldMkLst>
        <pc:spChg chg="del">
          <ac:chgData name="Martin Kadlec" userId="3205de00-6529-47fd-8c15-7815d816c2df" providerId="ADAL" clId="{927E9E5D-B865-4A7D-8789-A494CDACC681}" dt="2022-02-13T09:14:34.342" v="4725" actId="478"/>
          <ac:spMkLst>
            <pc:docMk/>
            <pc:sldMk cId="3913386508" sldId="291"/>
            <ac:spMk id="5" creationId="{00000000-0000-0000-0000-000000000000}"/>
          </ac:spMkLst>
        </pc:spChg>
        <pc:spChg chg="del">
          <ac:chgData name="Martin Kadlec" userId="3205de00-6529-47fd-8c15-7815d816c2df" providerId="ADAL" clId="{927E9E5D-B865-4A7D-8789-A494CDACC681}" dt="2022-02-06T16:58:57.827" v="144" actId="478"/>
          <ac:spMkLst>
            <pc:docMk/>
            <pc:sldMk cId="3913386508" sldId="291"/>
            <ac:spMk id="6" creationId="{00000000-0000-0000-0000-000000000000}"/>
          </ac:spMkLst>
        </pc:spChg>
        <pc:spChg chg="add mod">
          <ac:chgData name="Martin Kadlec" userId="3205de00-6529-47fd-8c15-7815d816c2df" providerId="ADAL" clId="{927E9E5D-B865-4A7D-8789-A494CDACC681}" dt="2022-02-06T16:58:58.274" v="145"/>
          <ac:spMkLst>
            <pc:docMk/>
            <pc:sldMk cId="3913386508" sldId="291"/>
            <ac:spMk id="7" creationId="{659B78ED-7561-4D37-88A3-B474E9E3C68F}"/>
          </ac:spMkLst>
        </pc:spChg>
        <pc:picChg chg="add mod">
          <ac:chgData name="Martin Kadlec" userId="3205de00-6529-47fd-8c15-7815d816c2df" providerId="ADAL" clId="{927E9E5D-B865-4A7D-8789-A494CDACC681}" dt="2022-02-06T16:59:18.292" v="154"/>
          <ac:picMkLst>
            <pc:docMk/>
            <pc:sldMk cId="3913386508" sldId="291"/>
            <ac:picMk id="8" creationId="{8F1D66D5-3997-499C-A6B5-095641F35EF8}"/>
          </ac:picMkLst>
        </pc:picChg>
        <pc:picChg chg="del mod">
          <ac:chgData name="Martin Kadlec" userId="3205de00-6529-47fd-8c15-7815d816c2df" providerId="ADAL" clId="{927E9E5D-B865-4A7D-8789-A494CDACC681}" dt="2022-02-06T16:59:17.607" v="153" actId="478"/>
          <ac:picMkLst>
            <pc:docMk/>
            <pc:sldMk cId="3913386508" sldId="291"/>
            <ac:picMk id="2050" creationId="{00000000-0000-0000-0000-000000000000}"/>
          </ac:picMkLst>
        </pc:picChg>
      </pc:sldChg>
      <pc:sldChg chg="delSp modSp add mod modNotesTx">
        <pc:chgData name="Martin Kadlec" userId="3205de00-6529-47fd-8c15-7815d816c2df" providerId="ADAL" clId="{927E9E5D-B865-4A7D-8789-A494CDACC681}" dt="2022-02-13T09:14:38.827" v="4726" actId="478"/>
        <pc:sldMkLst>
          <pc:docMk/>
          <pc:sldMk cId="2209551743" sldId="292"/>
        </pc:sldMkLst>
        <pc:spChg chg="del">
          <ac:chgData name="Martin Kadlec" userId="3205de00-6529-47fd-8c15-7815d816c2df" providerId="ADAL" clId="{927E9E5D-B865-4A7D-8789-A494CDACC681}" dt="2022-02-13T09:14:38.827" v="4726" actId="478"/>
          <ac:spMkLst>
            <pc:docMk/>
            <pc:sldMk cId="2209551743" sldId="292"/>
            <ac:spMk id="5" creationId="{00000000-0000-0000-0000-000000000000}"/>
          </ac:spMkLst>
        </pc:spChg>
        <pc:spChg chg="mod">
          <ac:chgData name="Martin Kadlec" userId="3205de00-6529-47fd-8c15-7815d816c2df" providerId="ADAL" clId="{927E9E5D-B865-4A7D-8789-A494CDACC681}" dt="2022-02-13T09:12:08.952" v="4474" actId="1076"/>
          <ac:spMkLst>
            <pc:docMk/>
            <pc:sldMk cId="2209551743" sldId="292"/>
            <ac:spMk id="12" creationId="{E7B17FAF-947A-4F5E-95D5-00C38437D07E}"/>
          </ac:spMkLst>
        </pc:spChg>
        <pc:spChg chg="mod">
          <ac:chgData name="Martin Kadlec" userId="3205de00-6529-47fd-8c15-7815d816c2df" providerId="ADAL" clId="{927E9E5D-B865-4A7D-8789-A494CDACC681}" dt="2022-02-13T09:05:46.085" v="4462" actId="20577"/>
          <ac:spMkLst>
            <pc:docMk/>
            <pc:sldMk cId="2209551743" sldId="292"/>
            <ac:spMk id="13" creationId="{D0B4AA5C-F0E3-4690-AC1F-732F44DAC711}"/>
          </ac:spMkLst>
        </pc:spChg>
      </pc:sldChg>
      <pc:sldChg chg="addSp delSp modSp add mod modNotesTx">
        <pc:chgData name="Martin Kadlec" userId="3205de00-6529-47fd-8c15-7815d816c2df" providerId="ADAL" clId="{927E9E5D-B865-4A7D-8789-A494CDACC681}" dt="2022-02-13T09:48:25.406" v="5044" actId="20577"/>
        <pc:sldMkLst>
          <pc:docMk/>
          <pc:sldMk cId="453544936" sldId="293"/>
        </pc:sldMkLst>
        <pc:spChg chg="del">
          <ac:chgData name="Martin Kadlec" userId="3205de00-6529-47fd-8c15-7815d816c2df" providerId="ADAL" clId="{927E9E5D-B865-4A7D-8789-A494CDACC681}" dt="2022-02-13T09:14:55.635" v="4730" actId="478"/>
          <ac:spMkLst>
            <pc:docMk/>
            <pc:sldMk cId="453544936" sldId="293"/>
            <ac:spMk id="5" creationId="{00000000-0000-0000-0000-000000000000}"/>
          </ac:spMkLst>
        </pc:spChg>
        <pc:spChg chg="mod">
          <ac:chgData name="Martin Kadlec" userId="3205de00-6529-47fd-8c15-7815d816c2df" providerId="ADAL" clId="{927E9E5D-B865-4A7D-8789-A494CDACC681}" dt="2022-02-09T11:27:30.573" v="808" actId="5793"/>
          <ac:spMkLst>
            <pc:docMk/>
            <pc:sldMk cId="453544936" sldId="293"/>
            <ac:spMk id="12" creationId="{E7B17FAF-947A-4F5E-95D5-00C38437D07E}"/>
          </ac:spMkLst>
        </pc:spChg>
        <pc:spChg chg="mod">
          <ac:chgData name="Martin Kadlec" userId="3205de00-6529-47fd-8c15-7815d816c2df" providerId="ADAL" clId="{927E9E5D-B865-4A7D-8789-A494CDACC681}" dt="2022-02-13T09:48:25.406" v="5044" actId="20577"/>
          <ac:spMkLst>
            <pc:docMk/>
            <pc:sldMk cId="453544936" sldId="293"/>
            <ac:spMk id="13" creationId="{D0B4AA5C-F0E3-4690-AC1F-732F44DAC711}"/>
          </ac:spMkLst>
        </pc:spChg>
        <pc:cxnChg chg="add mod">
          <ac:chgData name="Martin Kadlec" userId="3205de00-6529-47fd-8c15-7815d816c2df" providerId="ADAL" clId="{927E9E5D-B865-4A7D-8789-A494CDACC681}" dt="2022-02-13T09:46:56.185" v="4921" actId="1076"/>
          <ac:cxnSpMkLst>
            <pc:docMk/>
            <pc:sldMk cId="453544936" sldId="293"/>
            <ac:cxnSpMk id="3" creationId="{AE3842AB-EA7C-4914-BA79-FE67D69F80ED}"/>
          </ac:cxnSpMkLst>
        </pc:cxnChg>
      </pc:sldChg>
      <pc:sldChg chg="delSp modSp add mod">
        <pc:chgData name="Martin Kadlec" userId="3205de00-6529-47fd-8c15-7815d816c2df" providerId="ADAL" clId="{927E9E5D-B865-4A7D-8789-A494CDACC681}" dt="2022-02-13T09:14:25.995" v="4723" actId="478"/>
        <pc:sldMkLst>
          <pc:docMk/>
          <pc:sldMk cId="2736160283" sldId="294"/>
        </pc:sldMkLst>
        <pc:spChg chg="del">
          <ac:chgData name="Martin Kadlec" userId="3205de00-6529-47fd-8c15-7815d816c2df" providerId="ADAL" clId="{927E9E5D-B865-4A7D-8789-A494CDACC681}" dt="2022-02-13T09:14:25.995" v="4723" actId="478"/>
          <ac:spMkLst>
            <pc:docMk/>
            <pc:sldMk cId="2736160283" sldId="294"/>
            <ac:spMk id="5" creationId="{00000000-0000-0000-0000-000000000000}"/>
          </ac:spMkLst>
        </pc:spChg>
        <pc:spChg chg="mod">
          <ac:chgData name="Martin Kadlec" userId="3205de00-6529-47fd-8c15-7815d816c2df" providerId="ADAL" clId="{927E9E5D-B865-4A7D-8789-A494CDACC681}" dt="2022-02-09T12:14:09.770" v="3295" actId="12788"/>
          <ac:spMkLst>
            <pc:docMk/>
            <pc:sldMk cId="2736160283" sldId="294"/>
            <ac:spMk id="12" creationId="{E7B17FAF-947A-4F5E-95D5-00C38437D07E}"/>
          </ac:spMkLst>
        </pc:spChg>
      </pc:sldChg>
      <pc:sldChg chg="addSp delSp modSp add mod">
        <pc:chgData name="Martin Kadlec" userId="3205de00-6529-47fd-8c15-7815d816c2df" providerId="ADAL" clId="{927E9E5D-B865-4A7D-8789-A494CDACC681}" dt="2022-02-15T19:06:44.955" v="5201" actId="313"/>
        <pc:sldMkLst>
          <pc:docMk/>
          <pc:sldMk cId="3669053727" sldId="295"/>
        </pc:sldMkLst>
        <pc:spChg chg="del">
          <ac:chgData name="Martin Kadlec" userId="3205de00-6529-47fd-8c15-7815d816c2df" providerId="ADAL" clId="{927E9E5D-B865-4A7D-8789-A494CDACC681}" dt="2022-02-13T09:14:51.982" v="4729" actId="478"/>
          <ac:spMkLst>
            <pc:docMk/>
            <pc:sldMk cId="3669053727" sldId="295"/>
            <ac:spMk id="5" creationId="{00000000-0000-0000-0000-000000000000}"/>
          </ac:spMkLst>
        </pc:spChg>
        <pc:spChg chg="mod">
          <ac:chgData name="Martin Kadlec" userId="3205de00-6529-47fd-8c15-7815d816c2df" providerId="ADAL" clId="{927E9E5D-B865-4A7D-8789-A494CDACC681}" dt="2022-02-09T12:37:35.865" v="3546" actId="20577"/>
          <ac:spMkLst>
            <pc:docMk/>
            <pc:sldMk cId="3669053727" sldId="295"/>
            <ac:spMk id="12" creationId="{E7B17FAF-947A-4F5E-95D5-00C38437D07E}"/>
          </ac:spMkLst>
        </pc:spChg>
        <pc:spChg chg="del mod">
          <ac:chgData name="Martin Kadlec" userId="3205de00-6529-47fd-8c15-7815d816c2df" providerId="ADAL" clId="{927E9E5D-B865-4A7D-8789-A494CDACC681}" dt="2022-02-09T12:37:38.037" v="3548"/>
          <ac:spMkLst>
            <pc:docMk/>
            <pc:sldMk cId="3669053727" sldId="295"/>
            <ac:spMk id="13" creationId="{D0B4AA5C-F0E3-4690-AC1F-732F44DAC711}"/>
          </ac:spMkLst>
        </pc:spChg>
        <pc:graphicFrameChg chg="add mod modGraphic">
          <ac:chgData name="Martin Kadlec" userId="3205de00-6529-47fd-8c15-7815d816c2df" providerId="ADAL" clId="{927E9E5D-B865-4A7D-8789-A494CDACC681}" dt="2022-02-15T19:06:44.955" v="5201" actId="313"/>
          <ac:graphicFrameMkLst>
            <pc:docMk/>
            <pc:sldMk cId="3669053727" sldId="295"/>
            <ac:graphicFrameMk id="2" creationId="{6134B601-D9A4-4B11-B506-3F9948D2FF11}"/>
          </ac:graphicFrameMkLst>
        </pc:graphicFrameChg>
        <pc:graphicFrameChg chg="add del mod">
          <ac:chgData name="Martin Kadlec" userId="3205de00-6529-47fd-8c15-7815d816c2df" providerId="ADAL" clId="{927E9E5D-B865-4A7D-8789-A494CDACC681}" dt="2022-02-09T12:39:42.450" v="3592" actId="478"/>
          <ac:graphicFrameMkLst>
            <pc:docMk/>
            <pc:sldMk cId="3669053727" sldId="295"/>
            <ac:graphicFrameMk id="4" creationId="{3CA4F394-404C-4E5B-9023-EE960F439FCA}"/>
          </ac:graphicFrameMkLst>
        </pc:graphicFrameChg>
        <pc:graphicFrameChg chg="add del mod">
          <ac:chgData name="Martin Kadlec" userId="3205de00-6529-47fd-8c15-7815d816c2df" providerId="ADAL" clId="{927E9E5D-B865-4A7D-8789-A494CDACC681}" dt="2022-02-09T12:39:56.523" v="3595" actId="478"/>
          <ac:graphicFrameMkLst>
            <pc:docMk/>
            <pc:sldMk cId="3669053727" sldId="295"/>
            <ac:graphicFrameMk id="6" creationId="{84230235-0EF0-433B-9B93-04BC3DB445DF}"/>
          </ac:graphicFrameMkLst>
        </pc:graphicFrameChg>
        <pc:cxnChg chg="del">
          <ac:chgData name="Martin Kadlec" userId="3205de00-6529-47fd-8c15-7815d816c2df" providerId="ADAL" clId="{927E9E5D-B865-4A7D-8789-A494CDACC681}" dt="2022-02-09T12:37:08.820" v="3482" actId="478"/>
          <ac:cxnSpMkLst>
            <pc:docMk/>
            <pc:sldMk cId="3669053727" sldId="295"/>
            <ac:cxnSpMk id="3" creationId="{AE3842AB-EA7C-4914-BA79-FE67D69F80ED}"/>
          </ac:cxnSpMkLst>
        </pc:cxnChg>
      </pc:sldChg>
      <pc:sldChg chg="delSp modSp add mod">
        <pc:chgData name="Martin Kadlec" userId="3205de00-6529-47fd-8c15-7815d816c2df" providerId="ADAL" clId="{927E9E5D-B865-4A7D-8789-A494CDACC681}" dt="2022-02-15T19:29:33.458" v="5398" actId="1036"/>
        <pc:sldMkLst>
          <pc:docMk/>
          <pc:sldMk cId="2952421873" sldId="296"/>
        </pc:sldMkLst>
        <pc:spChg chg="del">
          <ac:chgData name="Martin Kadlec" userId="3205de00-6529-47fd-8c15-7815d816c2df" providerId="ADAL" clId="{927E9E5D-B865-4A7D-8789-A494CDACC681}" dt="2022-02-13T09:14:43.443" v="4727" actId="478"/>
          <ac:spMkLst>
            <pc:docMk/>
            <pc:sldMk cId="2952421873" sldId="296"/>
            <ac:spMk id="5" creationId="{00000000-0000-0000-0000-000000000000}"/>
          </ac:spMkLst>
        </pc:spChg>
        <pc:spChg chg="mod">
          <ac:chgData name="Martin Kadlec" userId="3205de00-6529-47fd-8c15-7815d816c2df" providerId="ADAL" clId="{927E9E5D-B865-4A7D-8789-A494CDACC681}" dt="2022-02-15T19:29:33.458" v="5398" actId="1036"/>
          <ac:spMkLst>
            <pc:docMk/>
            <pc:sldMk cId="2952421873" sldId="296"/>
            <ac:spMk id="8" creationId="{2F9A110A-B520-45FE-A4BE-C09A6725A07C}"/>
          </ac:spMkLst>
        </pc:spChg>
        <pc:spChg chg="mod">
          <ac:chgData name="Martin Kadlec" userId="3205de00-6529-47fd-8c15-7815d816c2df" providerId="ADAL" clId="{927E9E5D-B865-4A7D-8789-A494CDACC681}" dt="2022-02-13T09:00:28.574" v="4107" actId="20577"/>
          <ac:spMkLst>
            <pc:docMk/>
            <pc:sldMk cId="2952421873" sldId="296"/>
            <ac:spMk id="12" creationId="{E7B17FAF-947A-4F5E-95D5-00C38437D07E}"/>
          </ac:spMkLst>
        </pc:spChg>
        <pc:spChg chg="mod">
          <ac:chgData name="Martin Kadlec" userId="3205de00-6529-47fd-8c15-7815d816c2df" providerId="ADAL" clId="{927E9E5D-B865-4A7D-8789-A494CDACC681}" dt="2022-02-15T19:29:24.683" v="5387" actId="20577"/>
          <ac:spMkLst>
            <pc:docMk/>
            <pc:sldMk cId="2952421873" sldId="296"/>
            <ac:spMk id="13" creationId="{D0B4AA5C-F0E3-4690-AC1F-732F44DAC711}"/>
          </ac:spMkLst>
        </pc:spChg>
      </pc:sldChg>
      <pc:sldChg chg="addSp delSp modSp add mod">
        <pc:chgData name="Martin Kadlec" userId="3205de00-6529-47fd-8c15-7815d816c2df" providerId="ADAL" clId="{927E9E5D-B865-4A7D-8789-A494CDACC681}" dt="2022-02-13T09:14:30.514" v="4724" actId="478"/>
        <pc:sldMkLst>
          <pc:docMk/>
          <pc:sldMk cId="2322770498" sldId="297"/>
        </pc:sldMkLst>
        <pc:spChg chg="del">
          <ac:chgData name="Martin Kadlec" userId="3205de00-6529-47fd-8c15-7815d816c2df" providerId="ADAL" clId="{927E9E5D-B865-4A7D-8789-A494CDACC681}" dt="2022-02-13T09:14:30.514" v="4724" actId="478"/>
          <ac:spMkLst>
            <pc:docMk/>
            <pc:sldMk cId="2322770498" sldId="297"/>
            <ac:spMk id="5" creationId="{00000000-0000-0000-0000-000000000000}"/>
          </ac:spMkLst>
        </pc:spChg>
        <pc:spChg chg="add mod">
          <ac:chgData name="Martin Kadlec" userId="3205de00-6529-47fd-8c15-7815d816c2df" providerId="ADAL" clId="{927E9E5D-B865-4A7D-8789-A494CDACC681}" dt="2022-02-13T09:12:23.132" v="4492" actId="5793"/>
          <ac:spMkLst>
            <pc:docMk/>
            <pc:sldMk cId="2322770498" sldId="297"/>
            <ac:spMk id="6" creationId="{F189E7FA-C695-4DD6-997C-EC3AE25DF12B}"/>
          </ac:spMkLst>
        </pc:spChg>
        <pc:spChg chg="add mod">
          <ac:chgData name="Martin Kadlec" userId="3205de00-6529-47fd-8c15-7815d816c2df" providerId="ADAL" clId="{927E9E5D-B865-4A7D-8789-A494CDACC681}" dt="2022-02-13T09:13:56.206" v="4722" actId="20577"/>
          <ac:spMkLst>
            <pc:docMk/>
            <pc:sldMk cId="2322770498" sldId="297"/>
            <ac:spMk id="9" creationId="{867C2588-BF97-41BE-A7E3-8B457C6DEF5F}"/>
          </ac:spMkLst>
        </pc:spChg>
        <pc:spChg chg="del">
          <ac:chgData name="Martin Kadlec" userId="3205de00-6529-47fd-8c15-7815d816c2df" providerId="ADAL" clId="{927E9E5D-B865-4A7D-8789-A494CDACC681}" dt="2022-02-13T09:12:05.085" v="4473" actId="478"/>
          <ac:spMkLst>
            <pc:docMk/>
            <pc:sldMk cId="2322770498" sldId="297"/>
            <ac:spMk id="12" creationId="{E7B17FAF-947A-4F5E-95D5-00C38437D07E}"/>
          </ac:spMkLst>
        </pc:spChg>
      </pc:sldChg>
      <pc:sldMasterChg chg="addSp delSp modSp mod modSldLayout">
        <pc:chgData name="Martin Kadlec" userId="3205de00-6529-47fd-8c15-7815d816c2df" providerId="ADAL" clId="{927E9E5D-B865-4A7D-8789-A494CDACC681}" dt="2022-02-13T09:24:10.917" v="4777" actId="1038"/>
        <pc:sldMasterMkLst>
          <pc:docMk/>
          <pc:sldMasterMk cId="0" sldId="2147483648"/>
        </pc:sldMasterMkLst>
        <pc:spChg chg="add del mod">
          <ac:chgData name="Martin Kadlec" userId="3205de00-6529-47fd-8c15-7815d816c2df" providerId="ADAL" clId="{927E9E5D-B865-4A7D-8789-A494CDACC681}" dt="2022-02-13T09:21:53.316" v="4753" actId="478"/>
          <ac:spMkLst>
            <pc:docMk/>
            <pc:sldMasterMk cId="0" sldId="2147483648"/>
            <ac:spMk id="7" creationId="{63618784-8CD1-4E23-A509-039984D6EE66}"/>
          </ac:spMkLst>
        </pc:spChg>
        <pc:spChg chg="add mod">
          <ac:chgData name="Martin Kadlec" userId="3205de00-6529-47fd-8c15-7815d816c2df" providerId="ADAL" clId="{927E9E5D-B865-4A7D-8789-A494CDACC681}" dt="2022-02-13T09:24:10.917" v="4777" actId="1038"/>
          <ac:spMkLst>
            <pc:docMk/>
            <pc:sldMasterMk cId="0" sldId="2147483648"/>
            <ac:spMk id="8" creationId="{BB30240D-D0A4-4E0E-A40F-BCB4FEB29AEF}"/>
          </ac:spMkLst>
        </pc:spChg>
        <pc:sldLayoutChg chg="addSp delSp modSp mod">
          <pc:chgData name="Martin Kadlec" userId="3205de00-6529-47fd-8c15-7815d816c2df" providerId="ADAL" clId="{927E9E5D-B865-4A7D-8789-A494CDACC681}" dt="2022-02-13T09:22:54.238" v="4770" actId="21"/>
          <pc:sldLayoutMkLst>
            <pc:docMk/>
            <pc:sldMasterMk cId="0" sldId="2147483648"/>
            <pc:sldLayoutMk cId="0" sldId="2147483649"/>
          </pc:sldLayoutMkLst>
          <pc:spChg chg="add del mod">
            <ac:chgData name="Martin Kadlec" userId="3205de00-6529-47fd-8c15-7815d816c2df" providerId="ADAL" clId="{927E9E5D-B865-4A7D-8789-A494CDACC681}" dt="2022-02-13T09:22:54.238" v="4770" actId="21"/>
            <ac:spMkLst>
              <pc:docMk/>
              <pc:sldMasterMk cId="0" sldId="2147483648"/>
              <pc:sldLayoutMk cId="0" sldId="2147483649"/>
              <ac:spMk id="7" creationId="{60BE998F-033E-43F4-BF04-A8B50B238B4D}"/>
            </ac:spMkLst>
          </pc:spChg>
        </pc:sldLayoutChg>
      </pc:sldMasterChg>
    </pc:docChg>
  </pc:docChgLst>
  <pc:docChgLst>
    <pc:chgData name="Martin Kadlec" userId="3205de00-6529-47fd-8c15-7815d816c2df" providerId="ADAL" clId="{EFBA2E80-0787-44DF-AB3C-D639B1651A8C}"/>
    <pc:docChg chg="custSel addSld delSld modSld modMainMaster">
      <pc:chgData name="Martin Kadlec" userId="3205de00-6529-47fd-8c15-7815d816c2df" providerId="ADAL" clId="{EFBA2E80-0787-44DF-AB3C-D639B1651A8C}" dt="2023-02-26T16:35:49.592" v="1586" actId="20577"/>
      <pc:docMkLst>
        <pc:docMk/>
      </pc:docMkLst>
      <pc:sldChg chg="modSp mod">
        <pc:chgData name="Martin Kadlec" userId="3205de00-6529-47fd-8c15-7815d816c2df" providerId="ADAL" clId="{EFBA2E80-0787-44DF-AB3C-D639B1651A8C}" dt="2023-02-23T09:18:45.324" v="1290" actId="207"/>
        <pc:sldMkLst>
          <pc:docMk/>
          <pc:sldMk cId="2372550586" sldId="264"/>
        </pc:sldMkLst>
        <pc:spChg chg="mod">
          <ac:chgData name="Martin Kadlec" userId="3205de00-6529-47fd-8c15-7815d816c2df" providerId="ADAL" clId="{EFBA2E80-0787-44DF-AB3C-D639B1651A8C}" dt="2023-02-20T08:59:45.141" v="598" actId="20577"/>
          <ac:spMkLst>
            <pc:docMk/>
            <pc:sldMk cId="2372550586" sldId="264"/>
            <ac:spMk id="5" creationId="{17B4207F-44E6-ADBC-537D-3963754530AE}"/>
          </ac:spMkLst>
        </pc:spChg>
        <pc:spChg chg="mod">
          <ac:chgData name="Martin Kadlec" userId="3205de00-6529-47fd-8c15-7815d816c2df" providerId="ADAL" clId="{EFBA2E80-0787-44DF-AB3C-D639B1651A8C}" dt="2023-02-23T09:18:45.324" v="1290" actId="207"/>
          <ac:spMkLst>
            <pc:docMk/>
            <pc:sldMk cId="2372550586" sldId="264"/>
            <ac:spMk id="8" creationId="{CDA6B64C-B8E8-424A-6B07-F91EC1FFDD25}"/>
          </ac:spMkLst>
        </pc:spChg>
      </pc:sldChg>
      <pc:sldChg chg="modSp mod">
        <pc:chgData name="Martin Kadlec" userId="3205de00-6529-47fd-8c15-7815d816c2df" providerId="ADAL" clId="{EFBA2E80-0787-44DF-AB3C-D639B1651A8C}" dt="2023-02-20T09:42:23.531" v="1014" actId="20577"/>
        <pc:sldMkLst>
          <pc:docMk/>
          <pc:sldMk cId="3274222231" sldId="282"/>
        </pc:sldMkLst>
        <pc:spChg chg="mod">
          <ac:chgData name="Martin Kadlec" userId="3205de00-6529-47fd-8c15-7815d816c2df" providerId="ADAL" clId="{EFBA2E80-0787-44DF-AB3C-D639B1651A8C}" dt="2023-02-20T09:42:23.531" v="1014" actId="20577"/>
          <ac:spMkLst>
            <pc:docMk/>
            <pc:sldMk cId="3274222231" sldId="282"/>
            <ac:spMk id="8" creationId="{CDA6B64C-B8E8-424A-6B07-F91EC1FFDD25}"/>
          </ac:spMkLst>
        </pc:spChg>
      </pc:sldChg>
      <pc:sldChg chg="addSp delSp modSp mod">
        <pc:chgData name="Martin Kadlec" userId="3205de00-6529-47fd-8c15-7815d816c2df" providerId="ADAL" clId="{EFBA2E80-0787-44DF-AB3C-D639B1651A8C}" dt="2023-02-20T09:49:02.409" v="1030" actId="1076"/>
        <pc:sldMkLst>
          <pc:docMk/>
          <pc:sldMk cId="232870232" sldId="286"/>
        </pc:sldMkLst>
        <pc:spChg chg="mod">
          <ac:chgData name="Martin Kadlec" userId="3205de00-6529-47fd-8c15-7815d816c2df" providerId="ADAL" clId="{EFBA2E80-0787-44DF-AB3C-D639B1651A8C}" dt="2023-02-20T09:48:50.713" v="1027" actId="1076"/>
          <ac:spMkLst>
            <pc:docMk/>
            <pc:sldMk cId="232870232" sldId="286"/>
            <ac:spMk id="8" creationId="{CDA6B64C-B8E8-424A-6B07-F91EC1FFDD25}"/>
          </ac:spMkLst>
        </pc:spChg>
        <pc:spChg chg="mod">
          <ac:chgData name="Martin Kadlec" userId="3205de00-6529-47fd-8c15-7815d816c2df" providerId="ADAL" clId="{EFBA2E80-0787-44DF-AB3C-D639B1651A8C}" dt="2023-02-20T09:48:13.425" v="1022"/>
          <ac:spMkLst>
            <pc:docMk/>
            <pc:sldMk cId="232870232" sldId="286"/>
            <ac:spMk id="13" creationId="{449FD23E-710B-BE14-4094-533A940E27FE}"/>
          </ac:spMkLst>
        </pc:spChg>
        <pc:spChg chg="mod">
          <ac:chgData name="Martin Kadlec" userId="3205de00-6529-47fd-8c15-7815d816c2df" providerId="ADAL" clId="{EFBA2E80-0787-44DF-AB3C-D639B1651A8C}" dt="2023-02-20T09:48:13.425" v="1022"/>
          <ac:spMkLst>
            <pc:docMk/>
            <pc:sldMk cId="232870232" sldId="286"/>
            <ac:spMk id="14" creationId="{A24BDB81-AC2E-22C7-8848-DFCDCCE16896}"/>
          </ac:spMkLst>
        </pc:spChg>
        <pc:spChg chg="mod">
          <ac:chgData name="Martin Kadlec" userId="3205de00-6529-47fd-8c15-7815d816c2df" providerId="ADAL" clId="{EFBA2E80-0787-44DF-AB3C-D639B1651A8C}" dt="2023-02-20T09:48:13.425" v="1022"/>
          <ac:spMkLst>
            <pc:docMk/>
            <pc:sldMk cId="232870232" sldId="286"/>
            <ac:spMk id="15" creationId="{C3B2FC15-361B-6A3B-F802-431C4D2BF2E7}"/>
          </ac:spMkLst>
        </pc:spChg>
        <pc:spChg chg="mod">
          <ac:chgData name="Martin Kadlec" userId="3205de00-6529-47fd-8c15-7815d816c2df" providerId="ADAL" clId="{EFBA2E80-0787-44DF-AB3C-D639B1651A8C}" dt="2023-02-20T09:48:13.425" v="1022"/>
          <ac:spMkLst>
            <pc:docMk/>
            <pc:sldMk cId="232870232" sldId="286"/>
            <ac:spMk id="16" creationId="{634C0293-93DC-3DBA-4995-AE6C543E2C84}"/>
          </ac:spMkLst>
        </pc:spChg>
        <pc:spChg chg="mod">
          <ac:chgData name="Martin Kadlec" userId="3205de00-6529-47fd-8c15-7815d816c2df" providerId="ADAL" clId="{EFBA2E80-0787-44DF-AB3C-D639B1651A8C}" dt="2023-02-20T09:48:13.425" v="1022"/>
          <ac:spMkLst>
            <pc:docMk/>
            <pc:sldMk cId="232870232" sldId="286"/>
            <ac:spMk id="17" creationId="{60D24B85-1413-AB42-5BA8-A0AC1A86A7AF}"/>
          </ac:spMkLst>
        </pc:spChg>
        <pc:spChg chg="mod">
          <ac:chgData name="Martin Kadlec" userId="3205de00-6529-47fd-8c15-7815d816c2df" providerId="ADAL" clId="{EFBA2E80-0787-44DF-AB3C-D639B1651A8C}" dt="2023-02-20T09:48:30.560" v="1024"/>
          <ac:spMkLst>
            <pc:docMk/>
            <pc:sldMk cId="232870232" sldId="286"/>
            <ac:spMk id="24" creationId="{D35FB729-E563-D770-6FD8-ACB28994C5B1}"/>
          </ac:spMkLst>
        </pc:spChg>
        <pc:spChg chg="mod">
          <ac:chgData name="Martin Kadlec" userId="3205de00-6529-47fd-8c15-7815d816c2df" providerId="ADAL" clId="{EFBA2E80-0787-44DF-AB3C-D639B1651A8C}" dt="2023-02-20T09:48:30.560" v="1024"/>
          <ac:spMkLst>
            <pc:docMk/>
            <pc:sldMk cId="232870232" sldId="286"/>
            <ac:spMk id="25" creationId="{C19C0CBA-4DFA-989A-50F1-EADE12FE1EC3}"/>
          </ac:spMkLst>
        </pc:spChg>
        <pc:spChg chg="mod">
          <ac:chgData name="Martin Kadlec" userId="3205de00-6529-47fd-8c15-7815d816c2df" providerId="ADAL" clId="{EFBA2E80-0787-44DF-AB3C-D639B1651A8C}" dt="2023-02-20T09:48:30.560" v="1024"/>
          <ac:spMkLst>
            <pc:docMk/>
            <pc:sldMk cId="232870232" sldId="286"/>
            <ac:spMk id="26" creationId="{31977C50-12AD-FF0F-F055-10141B1697B4}"/>
          </ac:spMkLst>
        </pc:spChg>
        <pc:spChg chg="mod">
          <ac:chgData name="Martin Kadlec" userId="3205de00-6529-47fd-8c15-7815d816c2df" providerId="ADAL" clId="{EFBA2E80-0787-44DF-AB3C-D639B1651A8C}" dt="2023-02-20T09:48:30.560" v="1024"/>
          <ac:spMkLst>
            <pc:docMk/>
            <pc:sldMk cId="232870232" sldId="286"/>
            <ac:spMk id="28" creationId="{20289A5D-7AA2-D014-C15C-89975FA3B451}"/>
          </ac:spMkLst>
        </pc:spChg>
        <pc:spChg chg="mod">
          <ac:chgData name="Martin Kadlec" userId="3205de00-6529-47fd-8c15-7815d816c2df" providerId="ADAL" clId="{EFBA2E80-0787-44DF-AB3C-D639B1651A8C}" dt="2023-02-20T09:48:30.560" v="1024"/>
          <ac:spMkLst>
            <pc:docMk/>
            <pc:sldMk cId="232870232" sldId="286"/>
            <ac:spMk id="33" creationId="{543E3476-7943-366F-EDBA-48D995007F32}"/>
          </ac:spMkLst>
        </pc:spChg>
        <pc:spChg chg="add mod">
          <ac:chgData name="Martin Kadlec" userId="3205de00-6529-47fd-8c15-7815d816c2df" providerId="ADAL" clId="{EFBA2E80-0787-44DF-AB3C-D639B1651A8C}" dt="2023-02-20T09:49:02.409" v="1030" actId="1076"/>
          <ac:spMkLst>
            <pc:docMk/>
            <pc:sldMk cId="232870232" sldId="286"/>
            <ac:spMk id="37" creationId="{C154E8BD-6014-4B10-514B-E5E9BA2D666E}"/>
          </ac:spMkLst>
        </pc:spChg>
        <pc:spChg chg="mod">
          <ac:chgData name="Martin Kadlec" userId="3205de00-6529-47fd-8c15-7815d816c2df" providerId="ADAL" clId="{EFBA2E80-0787-44DF-AB3C-D639B1651A8C}" dt="2023-02-20T09:48:47.439" v="1026" actId="1076"/>
          <ac:spMkLst>
            <pc:docMk/>
            <pc:sldMk cId="232870232" sldId="286"/>
            <ac:spMk id="49" creationId="{FF4598B6-CFB0-3FFE-DED8-483D490330C6}"/>
          </ac:spMkLst>
        </pc:spChg>
        <pc:spChg chg="mod">
          <ac:chgData name="Martin Kadlec" userId="3205de00-6529-47fd-8c15-7815d816c2df" providerId="ADAL" clId="{EFBA2E80-0787-44DF-AB3C-D639B1651A8C}" dt="2023-02-20T09:48:53.655" v="1028" actId="1076"/>
          <ac:spMkLst>
            <pc:docMk/>
            <pc:sldMk cId="232870232" sldId="286"/>
            <ac:spMk id="52" creationId="{B9F12676-9696-CB1F-4AF2-AE526ADCB100}"/>
          </ac:spMkLst>
        </pc:spChg>
        <pc:grpChg chg="add mod">
          <ac:chgData name="Martin Kadlec" userId="3205de00-6529-47fd-8c15-7815d816c2df" providerId="ADAL" clId="{EFBA2E80-0787-44DF-AB3C-D639B1651A8C}" dt="2023-02-20T09:47:59.463" v="1018" actId="164"/>
          <ac:grpSpMkLst>
            <pc:docMk/>
            <pc:sldMk cId="232870232" sldId="286"/>
            <ac:grpSpMk id="5" creationId="{AB46389C-0E8B-2721-4856-4DCAB3C0883A}"/>
          </ac:grpSpMkLst>
        </pc:grpChg>
        <pc:grpChg chg="add mod">
          <ac:chgData name="Martin Kadlec" userId="3205de00-6529-47fd-8c15-7815d816c2df" providerId="ADAL" clId="{EFBA2E80-0787-44DF-AB3C-D639B1651A8C}" dt="2023-02-20T09:48:24.115" v="1023" actId="1076"/>
          <ac:grpSpMkLst>
            <pc:docMk/>
            <pc:sldMk cId="232870232" sldId="286"/>
            <ac:grpSpMk id="9" creationId="{69DF3A36-7E96-D849-4FCD-B5A67AB21600}"/>
          </ac:grpSpMkLst>
        </pc:grpChg>
        <pc:grpChg chg="mod">
          <ac:chgData name="Martin Kadlec" userId="3205de00-6529-47fd-8c15-7815d816c2df" providerId="ADAL" clId="{EFBA2E80-0787-44DF-AB3C-D639B1651A8C}" dt="2023-02-20T09:48:13.425" v="1022"/>
          <ac:grpSpMkLst>
            <pc:docMk/>
            <pc:sldMk cId="232870232" sldId="286"/>
            <ac:grpSpMk id="10" creationId="{0B3117B5-E80B-6471-3DCB-A8A7C602D3C2}"/>
          </ac:grpSpMkLst>
        </pc:grpChg>
        <pc:grpChg chg="add mod">
          <ac:chgData name="Martin Kadlec" userId="3205de00-6529-47fd-8c15-7815d816c2df" providerId="ADAL" clId="{EFBA2E80-0787-44DF-AB3C-D639B1651A8C}" dt="2023-02-20T09:48:43.428" v="1025" actId="1076"/>
          <ac:grpSpMkLst>
            <pc:docMk/>
            <pc:sldMk cId="232870232" sldId="286"/>
            <ac:grpSpMk id="21" creationId="{C971434F-176D-9AD0-EF00-6089CA756222}"/>
          </ac:grpSpMkLst>
        </pc:grpChg>
        <pc:grpChg chg="mod">
          <ac:chgData name="Martin Kadlec" userId="3205de00-6529-47fd-8c15-7815d816c2df" providerId="ADAL" clId="{EFBA2E80-0787-44DF-AB3C-D639B1651A8C}" dt="2023-02-20T09:48:30.560" v="1024"/>
          <ac:grpSpMkLst>
            <pc:docMk/>
            <pc:sldMk cId="232870232" sldId="286"/>
            <ac:grpSpMk id="22" creationId="{53A71DD1-1588-35F3-9F0E-9EDE3892B88D}"/>
          </ac:grpSpMkLst>
        </pc:grpChg>
        <pc:grpChg chg="mod">
          <ac:chgData name="Martin Kadlec" userId="3205de00-6529-47fd-8c15-7815d816c2df" providerId="ADAL" clId="{EFBA2E80-0787-44DF-AB3C-D639B1651A8C}" dt="2023-02-20T09:47:59.463" v="1018" actId="164"/>
          <ac:grpSpMkLst>
            <pc:docMk/>
            <pc:sldMk cId="232870232" sldId="286"/>
            <ac:grpSpMk id="60" creationId="{392E57E0-4EB2-5E44-B70F-F444C30E6F57}"/>
          </ac:grpSpMkLst>
        </pc:grpChg>
        <pc:grpChg chg="del mod">
          <ac:chgData name="Martin Kadlec" userId="3205de00-6529-47fd-8c15-7815d816c2df" providerId="ADAL" clId="{EFBA2E80-0787-44DF-AB3C-D639B1651A8C}" dt="2023-02-20T09:48:05.447" v="1020" actId="478"/>
          <ac:grpSpMkLst>
            <pc:docMk/>
            <pc:sldMk cId="232870232" sldId="286"/>
            <ac:grpSpMk id="61" creationId="{A507E9E3-5B64-25C6-D5BD-6C54B5F7A7F4}"/>
          </ac:grpSpMkLst>
        </pc:grpChg>
        <pc:grpChg chg="del">
          <ac:chgData name="Martin Kadlec" userId="3205de00-6529-47fd-8c15-7815d816c2df" providerId="ADAL" clId="{EFBA2E80-0787-44DF-AB3C-D639B1651A8C}" dt="2023-02-20T09:48:09.967" v="1021" actId="478"/>
          <ac:grpSpMkLst>
            <pc:docMk/>
            <pc:sldMk cId="232870232" sldId="286"/>
            <ac:grpSpMk id="2055" creationId="{85CE03F5-8C1F-4288-CB3C-3F3EE92F71E3}"/>
          </ac:grpSpMkLst>
        </pc:grpChg>
        <pc:cxnChg chg="add mod">
          <ac:chgData name="Martin Kadlec" userId="3205de00-6529-47fd-8c15-7815d816c2df" providerId="ADAL" clId="{EFBA2E80-0787-44DF-AB3C-D639B1651A8C}" dt="2023-02-20T09:47:59.463" v="1018" actId="164"/>
          <ac:cxnSpMkLst>
            <pc:docMk/>
            <pc:sldMk cId="232870232" sldId="286"/>
            <ac:cxnSpMk id="3" creationId="{1D4CABC6-0D7F-8FB9-2384-BA4ADEC9BEC7}"/>
          </ac:cxnSpMkLst>
        </pc:cxnChg>
        <pc:cxnChg chg="mod">
          <ac:chgData name="Martin Kadlec" userId="3205de00-6529-47fd-8c15-7815d816c2df" providerId="ADAL" clId="{EFBA2E80-0787-44DF-AB3C-D639B1651A8C}" dt="2023-02-20T09:48:13.425" v="1022"/>
          <ac:cxnSpMkLst>
            <pc:docMk/>
            <pc:sldMk cId="232870232" sldId="286"/>
            <ac:cxnSpMk id="11" creationId="{60B9DD3B-F2A1-3AD6-FF70-C91019876819}"/>
          </ac:cxnSpMkLst>
        </pc:cxnChg>
        <pc:cxnChg chg="mod">
          <ac:chgData name="Martin Kadlec" userId="3205de00-6529-47fd-8c15-7815d816c2df" providerId="ADAL" clId="{EFBA2E80-0787-44DF-AB3C-D639B1651A8C}" dt="2023-02-20T09:48:13.425" v="1022"/>
          <ac:cxnSpMkLst>
            <pc:docMk/>
            <pc:sldMk cId="232870232" sldId="286"/>
            <ac:cxnSpMk id="18" creationId="{F080A534-4470-2AD8-A451-AF51AFFB8159}"/>
          </ac:cxnSpMkLst>
        </pc:cxnChg>
        <pc:cxnChg chg="mod">
          <ac:chgData name="Martin Kadlec" userId="3205de00-6529-47fd-8c15-7815d816c2df" providerId="ADAL" clId="{EFBA2E80-0787-44DF-AB3C-D639B1651A8C}" dt="2023-02-20T09:48:13.425" v="1022"/>
          <ac:cxnSpMkLst>
            <pc:docMk/>
            <pc:sldMk cId="232870232" sldId="286"/>
            <ac:cxnSpMk id="19" creationId="{DFAC46F4-6993-E967-00BA-2E2CB4D21F74}"/>
          </ac:cxnSpMkLst>
        </pc:cxnChg>
        <pc:cxnChg chg="mod">
          <ac:chgData name="Martin Kadlec" userId="3205de00-6529-47fd-8c15-7815d816c2df" providerId="ADAL" clId="{EFBA2E80-0787-44DF-AB3C-D639B1651A8C}" dt="2023-02-20T09:48:13.425" v="1022"/>
          <ac:cxnSpMkLst>
            <pc:docMk/>
            <pc:sldMk cId="232870232" sldId="286"/>
            <ac:cxnSpMk id="20" creationId="{50667B70-0513-B261-D23F-A58E2FCED4D0}"/>
          </ac:cxnSpMkLst>
        </pc:cxnChg>
        <pc:cxnChg chg="mod">
          <ac:chgData name="Martin Kadlec" userId="3205de00-6529-47fd-8c15-7815d816c2df" providerId="ADAL" clId="{EFBA2E80-0787-44DF-AB3C-D639B1651A8C}" dt="2023-02-20T09:48:30.560" v="1024"/>
          <ac:cxnSpMkLst>
            <pc:docMk/>
            <pc:sldMk cId="232870232" sldId="286"/>
            <ac:cxnSpMk id="23" creationId="{5AD62F13-5E9D-01B9-2C88-3CC678DFA798}"/>
          </ac:cxnSpMkLst>
        </pc:cxnChg>
        <pc:cxnChg chg="mod">
          <ac:chgData name="Martin Kadlec" userId="3205de00-6529-47fd-8c15-7815d816c2df" providerId="ADAL" clId="{EFBA2E80-0787-44DF-AB3C-D639B1651A8C}" dt="2023-02-20T09:48:30.560" v="1024"/>
          <ac:cxnSpMkLst>
            <pc:docMk/>
            <pc:sldMk cId="232870232" sldId="286"/>
            <ac:cxnSpMk id="34" creationId="{904C03AC-D1BD-1B4A-5A71-849F6C41F29B}"/>
          </ac:cxnSpMkLst>
        </pc:cxnChg>
        <pc:cxnChg chg="mod">
          <ac:chgData name="Martin Kadlec" userId="3205de00-6529-47fd-8c15-7815d816c2df" providerId="ADAL" clId="{EFBA2E80-0787-44DF-AB3C-D639B1651A8C}" dt="2023-02-20T09:48:30.560" v="1024"/>
          <ac:cxnSpMkLst>
            <pc:docMk/>
            <pc:sldMk cId="232870232" sldId="286"/>
            <ac:cxnSpMk id="35" creationId="{516AE722-D99A-9117-D2A6-7D9B595A8033}"/>
          </ac:cxnSpMkLst>
        </pc:cxnChg>
        <pc:cxnChg chg="mod">
          <ac:chgData name="Martin Kadlec" userId="3205de00-6529-47fd-8c15-7815d816c2df" providerId="ADAL" clId="{EFBA2E80-0787-44DF-AB3C-D639B1651A8C}" dt="2023-02-20T09:48:30.560" v="1024"/>
          <ac:cxnSpMkLst>
            <pc:docMk/>
            <pc:sldMk cId="232870232" sldId="286"/>
            <ac:cxnSpMk id="36" creationId="{42D042B3-7D6E-90F3-89C5-FFE21B95CF1B}"/>
          </ac:cxnSpMkLst>
        </pc:cxnChg>
      </pc:sldChg>
      <pc:sldChg chg="modSp mod">
        <pc:chgData name="Martin Kadlec" userId="3205de00-6529-47fd-8c15-7815d816c2df" providerId="ADAL" clId="{EFBA2E80-0787-44DF-AB3C-D639B1651A8C}" dt="2023-02-20T09:49:18.032" v="1031" actId="20577"/>
        <pc:sldMkLst>
          <pc:docMk/>
          <pc:sldMk cId="682879112" sldId="289"/>
        </pc:sldMkLst>
        <pc:spChg chg="mod">
          <ac:chgData name="Martin Kadlec" userId="3205de00-6529-47fd-8c15-7815d816c2df" providerId="ADAL" clId="{EFBA2E80-0787-44DF-AB3C-D639B1651A8C}" dt="2023-02-20T09:49:18.032" v="1031" actId="20577"/>
          <ac:spMkLst>
            <pc:docMk/>
            <pc:sldMk cId="682879112" sldId="289"/>
            <ac:spMk id="8" creationId="{CDA6B64C-B8E8-424A-6B07-F91EC1FFDD25}"/>
          </ac:spMkLst>
        </pc:spChg>
      </pc:sldChg>
      <pc:sldChg chg="addSp delSp modSp mod">
        <pc:chgData name="Martin Kadlec" userId="3205de00-6529-47fd-8c15-7815d816c2df" providerId="ADAL" clId="{EFBA2E80-0787-44DF-AB3C-D639B1651A8C}" dt="2023-02-20T09:05:49.863" v="1013" actId="20577"/>
        <pc:sldMkLst>
          <pc:docMk/>
          <pc:sldMk cId="2935996353" sldId="290"/>
        </pc:sldMkLst>
        <pc:spChg chg="add mod">
          <ac:chgData name="Martin Kadlec" userId="3205de00-6529-47fd-8c15-7815d816c2df" providerId="ADAL" clId="{EFBA2E80-0787-44DF-AB3C-D639B1651A8C}" dt="2023-02-20T08:50:22.750" v="9"/>
          <ac:spMkLst>
            <pc:docMk/>
            <pc:sldMk cId="2935996353" sldId="290"/>
            <ac:spMk id="2" creationId="{665A84EC-649A-5F83-CD2A-AE8DA6CA1BD4}"/>
          </ac:spMkLst>
        </pc:spChg>
        <pc:spChg chg="mod">
          <ac:chgData name="Martin Kadlec" userId="3205de00-6529-47fd-8c15-7815d816c2df" providerId="ADAL" clId="{EFBA2E80-0787-44DF-AB3C-D639B1651A8C}" dt="2023-02-20T09:05:49.863" v="1013" actId="20577"/>
          <ac:spMkLst>
            <pc:docMk/>
            <pc:sldMk cId="2935996353" sldId="290"/>
            <ac:spMk id="8" creationId="{CDA6B64C-B8E8-424A-6B07-F91EC1FFDD25}"/>
          </ac:spMkLst>
        </pc:spChg>
        <pc:picChg chg="add mod">
          <ac:chgData name="Martin Kadlec" userId="3205de00-6529-47fd-8c15-7815d816c2df" providerId="ADAL" clId="{EFBA2E80-0787-44DF-AB3C-D639B1651A8C}" dt="2023-02-20T08:50:27.579" v="10"/>
          <ac:picMkLst>
            <pc:docMk/>
            <pc:sldMk cId="2935996353" sldId="290"/>
            <ac:picMk id="3" creationId="{B0E7C10C-F7DA-2422-FF25-8F04F2894617}"/>
          </ac:picMkLst>
        </pc:picChg>
        <pc:picChg chg="del">
          <ac:chgData name="Martin Kadlec" userId="3205de00-6529-47fd-8c15-7815d816c2df" providerId="ADAL" clId="{EFBA2E80-0787-44DF-AB3C-D639B1651A8C}" dt="2023-02-20T08:50:15.835" v="6" actId="478"/>
          <ac:picMkLst>
            <pc:docMk/>
            <pc:sldMk cId="2935996353" sldId="290"/>
            <ac:picMk id="5" creationId="{2D70C1A4-0160-7ECC-407E-F53448408293}"/>
          </ac:picMkLst>
        </pc:picChg>
        <pc:picChg chg="del">
          <ac:chgData name="Martin Kadlec" userId="3205de00-6529-47fd-8c15-7815d816c2df" providerId="ADAL" clId="{EFBA2E80-0787-44DF-AB3C-D639B1651A8C}" dt="2023-02-20T08:50:13.104" v="4" actId="478"/>
          <ac:picMkLst>
            <pc:docMk/>
            <pc:sldMk cId="2935996353" sldId="290"/>
            <ac:picMk id="7" creationId="{DF1DC176-141C-5ECD-F94A-CF010E909DA2}"/>
          </ac:picMkLst>
        </pc:picChg>
        <pc:picChg chg="del">
          <ac:chgData name="Martin Kadlec" userId="3205de00-6529-47fd-8c15-7815d816c2df" providerId="ADAL" clId="{EFBA2E80-0787-44DF-AB3C-D639B1651A8C}" dt="2023-02-20T08:50:14.150" v="5" actId="478"/>
          <ac:picMkLst>
            <pc:docMk/>
            <pc:sldMk cId="2935996353" sldId="290"/>
            <ac:picMk id="10" creationId="{F5962CF6-49D3-4F62-DA66-013623E1EE2B}"/>
          </ac:picMkLst>
        </pc:picChg>
        <pc:picChg chg="del">
          <ac:chgData name="Martin Kadlec" userId="3205de00-6529-47fd-8c15-7815d816c2df" providerId="ADAL" clId="{EFBA2E80-0787-44DF-AB3C-D639B1651A8C}" dt="2023-02-20T08:50:03.651" v="0" actId="478"/>
          <ac:picMkLst>
            <pc:docMk/>
            <pc:sldMk cId="2935996353" sldId="290"/>
            <ac:picMk id="13" creationId="{DEC670F6-7AF3-4E26-8B4A-1563BAF931EB}"/>
          </ac:picMkLst>
        </pc:picChg>
        <pc:picChg chg="del">
          <ac:chgData name="Martin Kadlec" userId="3205de00-6529-47fd-8c15-7815d816c2df" providerId="ADAL" clId="{EFBA2E80-0787-44DF-AB3C-D639B1651A8C}" dt="2023-02-20T08:50:06.458" v="2" actId="478"/>
          <ac:picMkLst>
            <pc:docMk/>
            <pc:sldMk cId="2935996353" sldId="290"/>
            <ac:picMk id="15" creationId="{0E87CEA1-7C1E-FE67-D007-E9ECB2EA6A77}"/>
          </ac:picMkLst>
        </pc:picChg>
        <pc:cxnChg chg="del">
          <ac:chgData name="Martin Kadlec" userId="3205de00-6529-47fd-8c15-7815d816c2df" providerId="ADAL" clId="{EFBA2E80-0787-44DF-AB3C-D639B1651A8C}" dt="2023-02-20T08:50:05.198" v="1" actId="478"/>
          <ac:cxnSpMkLst>
            <pc:docMk/>
            <pc:sldMk cId="2935996353" sldId="290"/>
            <ac:cxnSpMk id="17" creationId="{B41F643E-FABE-D489-1307-8DF0EBD0AC81}"/>
          </ac:cxnSpMkLst>
        </pc:cxnChg>
      </pc:sldChg>
      <pc:sldChg chg="addSp delSp modSp add mod">
        <pc:chgData name="Martin Kadlec" userId="3205de00-6529-47fd-8c15-7815d816c2df" providerId="ADAL" clId="{EFBA2E80-0787-44DF-AB3C-D639B1651A8C}" dt="2023-02-20T09:59:10.631" v="1257" actId="20577"/>
        <pc:sldMkLst>
          <pc:docMk/>
          <pc:sldMk cId="300031990" sldId="291"/>
        </pc:sldMkLst>
        <pc:spChg chg="mod">
          <ac:chgData name="Martin Kadlec" userId="3205de00-6529-47fd-8c15-7815d816c2df" providerId="ADAL" clId="{EFBA2E80-0787-44DF-AB3C-D639B1651A8C}" dt="2023-02-20T09:59:10.631" v="1257" actId="20577"/>
          <ac:spMkLst>
            <pc:docMk/>
            <pc:sldMk cId="300031990" sldId="291"/>
            <ac:spMk id="8" creationId="{CDA6B64C-B8E8-424A-6B07-F91EC1FFDD25}"/>
          </ac:spMkLst>
        </pc:spChg>
        <pc:spChg chg="mod">
          <ac:chgData name="Martin Kadlec" userId="3205de00-6529-47fd-8c15-7815d816c2df" providerId="ADAL" clId="{EFBA2E80-0787-44DF-AB3C-D639B1651A8C}" dt="2023-02-20T09:53:58.373" v="1055" actId="20577"/>
          <ac:spMkLst>
            <pc:docMk/>
            <pc:sldMk cId="300031990" sldId="291"/>
            <ac:spMk id="12" creationId="{E7B17FAF-947A-4F5E-95D5-00C38437D07E}"/>
          </ac:spMkLst>
        </pc:spChg>
        <pc:picChg chg="add del mod">
          <ac:chgData name="Martin Kadlec" userId="3205de00-6529-47fd-8c15-7815d816c2df" providerId="ADAL" clId="{EFBA2E80-0787-44DF-AB3C-D639B1651A8C}" dt="2023-02-20T09:55:21.260" v="1077" actId="478"/>
          <ac:picMkLst>
            <pc:docMk/>
            <pc:sldMk cId="300031990" sldId="291"/>
            <ac:picMk id="5" creationId="{B7D3E9EB-8FF1-7DF3-1655-6637D4D73938}"/>
          </ac:picMkLst>
        </pc:picChg>
        <pc:picChg chg="add mod">
          <ac:chgData name="Martin Kadlec" userId="3205de00-6529-47fd-8c15-7815d816c2df" providerId="ADAL" clId="{EFBA2E80-0787-44DF-AB3C-D639B1651A8C}" dt="2023-02-20T09:56:23.268" v="1128" actId="14100"/>
          <ac:picMkLst>
            <pc:docMk/>
            <pc:sldMk cId="300031990" sldId="291"/>
            <ac:picMk id="7" creationId="{C393BA6B-1064-3A7F-5378-A5E2C2872B56}"/>
          </ac:picMkLst>
        </pc:picChg>
        <pc:picChg chg="add mod">
          <ac:chgData name="Martin Kadlec" userId="3205de00-6529-47fd-8c15-7815d816c2df" providerId="ADAL" clId="{EFBA2E80-0787-44DF-AB3C-D639B1651A8C}" dt="2023-02-20T09:57:30.078" v="1215" actId="1076"/>
          <ac:picMkLst>
            <pc:docMk/>
            <pc:sldMk cId="300031990" sldId="291"/>
            <ac:picMk id="10" creationId="{9A34DC27-6CB9-8856-4759-3F2E6ECC37F3}"/>
          </ac:picMkLst>
        </pc:picChg>
      </pc:sldChg>
      <pc:sldChg chg="del">
        <pc:chgData name="Martin Kadlec" userId="3205de00-6529-47fd-8c15-7815d816c2df" providerId="ADAL" clId="{EFBA2E80-0787-44DF-AB3C-D639B1651A8C}" dt="2023-02-20T08:50:33.734" v="11" actId="47"/>
        <pc:sldMkLst>
          <pc:docMk/>
          <pc:sldMk cId="2127135585" sldId="291"/>
        </pc:sldMkLst>
      </pc:sldChg>
      <pc:sldChg chg="addSp delSp modSp add mod">
        <pc:chgData name="Martin Kadlec" userId="3205de00-6529-47fd-8c15-7815d816c2df" providerId="ADAL" clId="{EFBA2E80-0787-44DF-AB3C-D639B1651A8C}" dt="2023-02-26T16:35:21.113" v="1584" actId="207"/>
        <pc:sldMkLst>
          <pc:docMk/>
          <pc:sldMk cId="2485385818" sldId="292"/>
        </pc:sldMkLst>
        <pc:spChg chg="add mod">
          <ac:chgData name="Martin Kadlec" userId="3205de00-6529-47fd-8c15-7815d816c2df" providerId="ADAL" clId="{EFBA2E80-0787-44DF-AB3C-D639B1651A8C}" dt="2023-02-26T16:35:21.113" v="1584" actId="207"/>
          <ac:spMkLst>
            <pc:docMk/>
            <pc:sldMk cId="2485385818" sldId="292"/>
            <ac:spMk id="4" creationId="{859D3362-82F6-6002-48B5-F909E89BA303}"/>
          </ac:spMkLst>
        </pc:spChg>
        <pc:spChg chg="del">
          <ac:chgData name="Martin Kadlec" userId="3205de00-6529-47fd-8c15-7815d816c2df" providerId="ADAL" clId="{EFBA2E80-0787-44DF-AB3C-D639B1651A8C}" dt="2023-02-26T16:30:24.539" v="1294" actId="478"/>
          <ac:spMkLst>
            <pc:docMk/>
            <pc:sldMk cId="2485385818" sldId="292"/>
            <ac:spMk id="8" creationId="{CDA6B64C-B8E8-424A-6B07-F91EC1FFDD25}"/>
          </ac:spMkLst>
        </pc:spChg>
        <pc:spChg chg="mod">
          <ac:chgData name="Martin Kadlec" userId="3205de00-6529-47fd-8c15-7815d816c2df" providerId="ADAL" clId="{EFBA2E80-0787-44DF-AB3C-D639B1651A8C}" dt="2023-02-26T16:30:32.027" v="1295" actId="6549"/>
          <ac:spMkLst>
            <pc:docMk/>
            <pc:sldMk cId="2485385818" sldId="292"/>
            <ac:spMk id="12" creationId="{E7B17FAF-947A-4F5E-95D5-00C38437D07E}"/>
          </ac:spMkLst>
        </pc:spChg>
        <pc:picChg chg="del">
          <ac:chgData name="Martin Kadlec" userId="3205de00-6529-47fd-8c15-7815d816c2df" providerId="ADAL" clId="{EFBA2E80-0787-44DF-AB3C-D639B1651A8C}" dt="2023-02-26T16:30:17.977" v="1293" actId="478"/>
          <ac:picMkLst>
            <pc:docMk/>
            <pc:sldMk cId="2485385818" sldId="292"/>
            <ac:picMk id="7" creationId="{C393BA6B-1064-3A7F-5378-A5E2C2872B56}"/>
          </ac:picMkLst>
        </pc:picChg>
        <pc:picChg chg="del">
          <ac:chgData name="Martin Kadlec" userId="3205de00-6529-47fd-8c15-7815d816c2df" providerId="ADAL" clId="{EFBA2E80-0787-44DF-AB3C-D639B1651A8C}" dt="2023-02-26T16:30:16.429" v="1292" actId="478"/>
          <ac:picMkLst>
            <pc:docMk/>
            <pc:sldMk cId="2485385818" sldId="292"/>
            <ac:picMk id="10" creationId="{9A34DC27-6CB9-8856-4759-3F2E6ECC37F3}"/>
          </ac:picMkLst>
        </pc:picChg>
      </pc:sldChg>
      <pc:sldMasterChg chg="modSp mod">
        <pc:chgData name="Martin Kadlec" userId="3205de00-6529-47fd-8c15-7815d816c2df" providerId="ADAL" clId="{EFBA2E80-0787-44DF-AB3C-D639B1651A8C}" dt="2023-02-26T16:35:49.592" v="1586" actId="20577"/>
        <pc:sldMasterMkLst>
          <pc:docMk/>
          <pc:sldMasterMk cId="0" sldId="2147483648"/>
        </pc:sldMasterMkLst>
        <pc:spChg chg="mod">
          <ac:chgData name="Martin Kadlec" userId="3205de00-6529-47fd-8c15-7815d816c2df" providerId="ADAL" clId="{EFBA2E80-0787-44DF-AB3C-D639B1651A8C}" dt="2023-02-26T16:35:49.592" v="1586" actId="20577"/>
          <ac:spMkLst>
            <pc:docMk/>
            <pc:sldMasterMk cId="0" sldId="2147483648"/>
            <ac:spMk id="8" creationId="{BB30240D-D0A4-4E0E-A40F-BCB4FEB29AEF}"/>
          </ac:spMkLst>
        </pc:spChg>
      </pc:sldMasterChg>
    </pc:docChg>
  </pc:docChgLst>
  <pc:docChgLst>
    <pc:chgData name="Martin Kadlec" userId="3205de00-6529-47fd-8c15-7815d816c2df" providerId="ADAL" clId="{FD52600E-F143-41AA-8C70-2D13C31C63FA}"/>
    <pc:docChg chg="undo custSel addSld modSld modMainMaster">
      <pc:chgData name="Martin Kadlec" userId="3205de00-6529-47fd-8c15-7815d816c2df" providerId="ADAL" clId="{FD52600E-F143-41AA-8C70-2D13C31C63FA}" dt="2023-04-06T05:57:02.533" v="820" actId="20577"/>
      <pc:docMkLst>
        <pc:docMk/>
      </pc:docMkLst>
      <pc:sldChg chg="addSp delSp modSp add mod">
        <pc:chgData name="Martin Kadlec" userId="3205de00-6529-47fd-8c15-7815d816c2df" providerId="ADAL" clId="{FD52600E-F143-41AA-8C70-2D13C31C63FA}" dt="2023-04-06T05:55:50.382" v="818" actId="20577"/>
        <pc:sldMkLst>
          <pc:docMk/>
          <pc:sldMk cId="851753175" sldId="322"/>
        </pc:sldMkLst>
        <pc:spChg chg="mod">
          <ac:chgData name="Martin Kadlec" userId="3205de00-6529-47fd-8c15-7815d816c2df" providerId="ADAL" clId="{FD52600E-F143-41AA-8C70-2D13C31C63FA}" dt="2023-04-06T05:55:50.382" v="818" actId="20577"/>
          <ac:spMkLst>
            <pc:docMk/>
            <pc:sldMk cId="851753175" sldId="322"/>
            <ac:spMk id="5" creationId="{17B4207F-44E6-ADBC-537D-3963754530AE}"/>
          </ac:spMkLst>
        </pc:spChg>
        <pc:spChg chg="mod">
          <ac:chgData name="Martin Kadlec" userId="3205de00-6529-47fd-8c15-7815d816c2df" providerId="ADAL" clId="{FD52600E-F143-41AA-8C70-2D13C31C63FA}" dt="2023-04-06T05:54:02.834" v="656" actId="20577"/>
          <ac:spMkLst>
            <pc:docMk/>
            <pc:sldMk cId="851753175" sldId="322"/>
            <ac:spMk id="6" creationId="{71EBDF39-261E-62BC-80EA-E61271706042}"/>
          </ac:spMkLst>
        </pc:spChg>
        <pc:spChg chg="del">
          <ac:chgData name="Martin Kadlec" userId="3205de00-6529-47fd-8c15-7815d816c2df" providerId="ADAL" clId="{FD52600E-F143-41AA-8C70-2D13C31C63FA}" dt="2023-04-06T05:47:29.174" v="63" actId="478"/>
          <ac:spMkLst>
            <pc:docMk/>
            <pc:sldMk cId="851753175" sldId="322"/>
            <ac:spMk id="9" creationId="{6AF76632-C200-9CCE-8486-570063E3E03A}"/>
          </ac:spMkLst>
        </pc:spChg>
        <pc:spChg chg="mod">
          <ac:chgData name="Martin Kadlec" userId="3205de00-6529-47fd-8c15-7815d816c2df" providerId="ADAL" clId="{FD52600E-F143-41AA-8C70-2D13C31C63FA}" dt="2023-04-06T05:47:19.449" v="61" actId="20577"/>
          <ac:spMkLst>
            <pc:docMk/>
            <pc:sldMk cId="851753175" sldId="322"/>
            <ac:spMk id="12" creationId="{E7B17FAF-947A-4F5E-95D5-00C38437D07E}"/>
          </ac:spMkLst>
        </pc:spChg>
        <pc:picChg chg="del">
          <ac:chgData name="Martin Kadlec" userId="3205de00-6529-47fd-8c15-7815d816c2df" providerId="ADAL" clId="{FD52600E-F143-41AA-8C70-2D13C31C63FA}" dt="2023-04-06T05:48:28.765" v="64" actId="478"/>
          <ac:picMkLst>
            <pc:docMk/>
            <pc:sldMk cId="851753175" sldId="322"/>
            <ac:picMk id="7" creationId="{2361AB6D-ACFA-7976-D73F-0206705BED6D}"/>
          </ac:picMkLst>
        </pc:picChg>
        <pc:picChg chg="add mod">
          <ac:chgData name="Martin Kadlec" userId="3205de00-6529-47fd-8c15-7815d816c2df" providerId="ADAL" clId="{FD52600E-F143-41AA-8C70-2D13C31C63FA}" dt="2023-04-06T05:54:14.854" v="659" actId="1076"/>
          <ac:picMkLst>
            <pc:docMk/>
            <pc:sldMk cId="851753175" sldId="322"/>
            <ac:picMk id="8" creationId="{F87D43C7-34B9-6EC7-F707-637CC48AFCC6}"/>
          </ac:picMkLst>
        </pc:picChg>
        <pc:picChg chg="add mod">
          <ac:chgData name="Martin Kadlec" userId="3205de00-6529-47fd-8c15-7815d816c2df" providerId="ADAL" clId="{FD52600E-F143-41AA-8C70-2D13C31C63FA}" dt="2023-04-06T05:54:21.234" v="660" actId="1076"/>
          <ac:picMkLst>
            <pc:docMk/>
            <pc:sldMk cId="851753175" sldId="322"/>
            <ac:picMk id="11" creationId="{C95AE60A-E8AA-E327-5E71-0999DB1595CB}"/>
          </ac:picMkLst>
        </pc:picChg>
        <pc:picChg chg="del">
          <ac:chgData name="Martin Kadlec" userId="3205de00-6529-47fd-8c15-7815d816c2df" providerId="ADAL" clId="{FD52600E-F143-41AA-8C70-2D13C31C63FA}" dt="2023-04-06T05:48:31.899" v="65" actId="478"/>
          <ac:picMkLst>
            <pc:docMk/>
            <pc:sldMk cId="851753175" sldId="322"/>
            <ac:picMk id="15" creationId="{0FD441C4-3442-0FE0-8ADF-D63334B9D66B}"/>
          </ac:picMkLst>
        </pc:picChg>
      </pc:sldChg>
      <pc:sldMasterChg chg="modSp mod">
        <pc:chgData name="Martin Kadlec" userId="3205de00-6529-47fd-8c15-7815d816c2df" providerId="ADAL" clId="{FD52600E-F143-41AA-8C70-2D13C31C63FA}" dt="2023-04-06T05:57:02.533" v="820" actId="20577"/>
        <pc:sldMasterMkLst>
          <pc:docMk/>
          <pc:sldMasterMk cId="0" sldId="2147483648"/>
        </pc:sldMasterMkLst>
        <pc:spChg chg="mod">
          <ac:chgData name="Martin Kadlec" userId="3205de00-6529-47fd-8c15-7815d816c2df" providerId="ADAL" clId="{FD52600E-F143-41AA-8C70-2D13C31C63FA}" dt="2023-04-06T05:57:02.533" v="820" actId="20577"/>
          <ac:spMkLst>
            <pc:docMk/>
            <pc:sldMasterMk cId="0" sldId="2147483648"/>
            <ac:spMk id="8" creationId="{BB30240D-D0A4-4E0E-A40F-BCB4FEB29AEF}"/>
          </ac:spMkLst>
        </pc:spChg>
      </pc:sldMasterChg>
    </pc:docChg>
  </pc:docChgLst>
  <pc:docChgLst>
    <pc:chgData name="Martin Kadlec" userId="3205de00-6529-47fd-8c15-7815d816c2df" providerId="ADAL" clId="{B3B21A85-747B-48ED-ADEB-561EAAECD0FE}"/>
    <pc:docChg chg="undo custSel addSld delSld modSld sldOrd modMainMaster">
      <pc:chgData name="Martin Kadlec" userId="3205de00-6529-47fd-8c15-7815d816c2df" providerId="ADAL" clId="{B3B21A85-747B-48ED-ADEB-561EAAECD0FE}" dt="2023-04-11T14:04:31.418" v="2998" actId="1076"/>
      <pc:docMkLst>
        <pc:docMk/>
      </pc:docMkLst>
      <pc:sldChg chg="addSp delSp modSp mod">
        <pc:chgData name="Martin Kadlec" userId="3205de00-6529-47fd-8c15-7815d816c2df" providerId="ADAL" clId="{B3B21A85-747B-48ED-ADEB-561EAAECD0FE}" dt="2023-04-11T05:19:59.718" v="398" actId="14100"/>
        <pc:sldMkLst>
          <pc:docMk/>
          <pc:sldMk cId="389800819" sldId="283"/>
        </pc:sldMkLst>
        <pc:spChg chg="add mod">
          <ac:chgData name="Martin Kadlec" userId="3205de00-6529-47fd-8c15-7815d816c2df" providerId="ADAL" clId="{B3B21A85-747B-48ED-ADEB-561EAAECD0FE}" dt="2023-04-11T05:19:59.718" v="398" actId="14100"/>
          <ac:spMkLst>
            <pc:docMk/>
            <pc:sldMk cId="389800819" sldId="283"/>
            <ac:spMk id="7" creationId="{70577F42-0B7D-BB89-D0C9-232314C5B1CD}"/>
          </ac:spMkLst>
        </pc:spChg>
        <pc:picChg chg="add mod">
          <ac:chgData name="Martin Kadlec" userId="3205de00-6529-47fd-8c15-7815d816c2df" providerId="ADAL" clId="{B3B21A85-747B-48ED-ADEB-561EAAECD0FE}" dt="2023-04-11T05:19:32.713" v="388" actId="1076"/>
          <ac:picMkLst>
            <pc:docMk/>
            <pc:sldMk cId="389800819" sldId="283"/>
            <ac:picMk id="4" creationId="{FC3ED776-88A3-FFC8-1CB6-5B3C2591DB5C}"/>
          </ac:picMkLst>
        </pc:picChg>
        <pc:picChg chg="del">
          <ac:chgData name="Martin Kadlec" userId="3205de00-6529-47fd-8c15-7815d816c2df" providerId="ADAL" clId="{B3B21A85-747B-48ED-ADEB-561EAAECD0FE}" dt="2023-04-11T05:19:25.378" v="383" actId="478"/>
          <ac:picMkLst>
            <pc:docMk/>
            <pc:sldMk cId="389800819" sldId="283"/>
            <ac:picMk id="41" creationId="{AC6403DC-3A0B-D130-B6B4-86E88970ACFE}"/>
          </ac:picMkLst>
        </pc:picChg>
      </pc:sldChg>
      <pc:sldChg chg="addSp delSp modSp mod">
        <pc:chgData name="Martin Kadlec" userId="3205de00-6529-47fd-8c15-7815d816c2df" providerId="ADAL" clId="{B3B21A85-747B-48ED-ADEB-561EAAECD0FE}" dt="2023-04-11T13:46:29.319" v="2756" actId="20577"/>
        <pc:sldMkLst>
          <pc:docMk/>
          <pc:sldMk cId="2771903472" sldId="316"/>
        </pc:sldMkLst>
        <pc:spChg chg="del">
          <ac:chgData name="Martin Kadlec" userId="3205de00-6529-47fd-8c15-7815d816c2df" providerId="ADAL" clId="{B3B21A85-747B-48ED-ADEB-561EAAECD0FE}" dt="2023-04-11T05:16:42.035" v="381" actId="478"/>
          <ac:spMkLst>
            <pc:docMk/>
            <pc:sldMk cId="2771903472" sldId="316"/>
            <ac:spMk id="2" creationId="{68354410-B5FE-97EC-62B6-AA5E9062FC86}"/>
          </ac:spMkLst>
        </pc:spChg>
        <pc:spChg chg="add mod">
          <ac:chgData name="Martin Kadlec" userId="3205de00-6529-47fd-8c15-7815d816c2df" providerId="ADAL" clId="{B3B21A85-747B-48ED-ADEB-561EAAECD0FE}" dt="2023-04-11T05:16:42.405" v="382"/>
          <ac:spMkLst>
            <pc:docMk/>
            <pc:sldMk cId="2771903472" sldId="316"/>
            <ac:spMk id="4" creationId="{694B9DD4-55D2-6AD5-2603-3CC045880063}"/>
          </ac:spMkLst>
        </pc:spChg>
        <pc:spChg chg="add mod">
          <ac:chgData name="Martin Kadlec" userId="3205de00-6529-47fd-8c15-7815d816c2df" providerId="ADAL" clId="{B3B21A85-747B-48ED-ADEB-561EAAECD0FE}" dt="2023-04-11T13:38:38.365" v="2727" actId="313"/>
          <ac:spMkLst>
            <pc:docMk/>
            <pc:sldMk cId="2771903472" sldId="316"/>
            <ac:spMk id="5" creationId="{9CC9DF62-5316-16DE-139C-B98482F9C4FD}"/>
          </ac:spMkLst>
        </pc:spChg>
        <pc:spChg chg="mod">
          <ac:chgData name="Martin Kadlec" userId="3205de00-6529-47fd-8c15-7815d816c2df" providerId="ADAL" clId="{B3B21A85-747B-48ED-ADEB-561EAAECD0FE}" dt="2023-04-11T13:46:29.319" v="2756" actId="20577"/>
          <ac:spMkLst>
            <pc:docMk/>
            <pc:sldMk cId="2771903472" sldId="316"/>
            <ac:spMk id="8" creationId="{CDA6B64C-B8E8-424A-6B07-F91EC1FFDD25}"/>
          </ac:spMkLst>
        </pc:spChg>
      </pc:sldChg>
      <pc:sldChg chg="del">
        <pc:chgData name="Martin Kadlec" userId="3205de00-6529-47fd-8c15-7815d816c2df" providerId="ADAL" clId="{B3B21A85-747B-48ED-ADEB-561EAAECD0FE}" dt="2023-04-11T11:13:57.773" v="2542" actId="47"/>
        <pc:sldMkLst>
          <pc:docMk/>
          <pc:sldMk cId="759002007" sldId="317"/>
        </pc:sldMkLst>
      </pc:sldChg>
      <pc:sldChg chg="del">
        <pc:chgData name="Martin Kadlec" userId="3205de00-6529-47fd-8c15-7815d816c2df" providerId="ADAL" clId="{B3B21A85-747B-48ED-ADEB-561EAAECD0FE}" dt="2023-04-11T11:13:58.824" v="2543" actId="47"/>
        <pc:sldMkLst>
          <pc:docMk/>
          <pc:sldMk cId="3423108405" sldId="318"/>
        </pc:sldMkLst>
      </pc:sldChg>
      <pc:sldChg chg="del">
        <pc:chgData name="Martin Kadlec" userId="3205de00-6529-47fd-8c15-7815d816c2df" providerId="ADAL" clId="{B3B21A85-747B-48ED-ADEB-561EAAECD0FE}" dt="2023-04-11T11:14:00.915" v="2544" actId="47"/>
        <pc:sldMkLst>
          <pc:docMk/>
          <pc:sldMk cId="3284266697" sldId="319"/>
        </pc:sldMkLst>
      </pc:sldChg>
      <pc:sldChg chg="del">
        <pc:chgData name="Martin Kadlec" userId="3205de00-6529-47fd-8c15-7815d816c2df" providerId="ADAL" clId="{B3B21A85-747B-48ED-ADEB-561EAAECD0FE}" dt="2023-04-11T11:14:01.662" v="2545" actId="47"/>
        <pc:sldMkLst>
          <pc:docMk/>
          <pc:sldMk cId="3435124757" sldId="320"/>
        </pc:sldMkLst>
      </pc:sldChg>
      <pc:sldChg chg="del">
        <pc:chgData name="Martin Kadlec" userId="3205de00-6529-47fd-8c15-7815d816c2df" providerId="ADAL" clId="{B3B21A85-747B-48ED-ADEB-561EAAECD0FE}" dt="2023-04-11T11:14:02.191" v="2546" actId="47"/>
        <pc:sldMkLst>
          <pc:docMk/>
          <pc:sldMk cId="70497515" sldId="321"/>
        </pc:sldMkLst>
      </pc:sldChg>
      <pc:sldChg chg="del">
        <pc:chgData name="Martin Kadlec" userId="3205de00-6529-47fd-8c15-7815d816c2df" providerId="ADAL" clId="{B3B21A85-747B-48ED-ADEB-561EAAECD0FE}" dt="2023-04-11T11:14:02.938" v="2547" actId="47"/>
        <pc:sldMkLst>
          <pc:docMk/>
          <pc:sldMk cId="851753175" sldId="322"/>
        </pc:sldMkLst>
      </pc:sldChg>
      <pc:sldChg chg="modSp mod">
        <pc:chgData name="Martin Kadlec" userId="3205de00-6529-47fd-8c15-7815d816c2df" providerId="ADAL" clId="{B3B21A85-747B-48ED-ADEB-561EAAECD0FE}" dt="2023-04-11T13:43:13.886" v="2729" actId="1076"/>
        <pc:sldMkLst>
          <pc:docMk/>
          <pc:sldMk cId="3937469995" sldId="323"/>
        </pc:sldMkLst>
        <pc:picChg chg="mod">
          <ac:chgData name="Martin Kadlec" userId="3205de00-6529-47fd-8c15-7815d816c2df" providerId="ADAL" clId="{B3B21A85-747B-48ED-ADEB-561EAAECD0FE}" dt="2023-04-11T13:43:13.886" v="2729" actId="1076"/>
          <ac:picMkLst>
            <pc:docMk/>
            <pc:sldMk cId="3937469995" sldId="323"/>
            <ac:picMk id="19" creationId="{6438F7DE-8495-F5DC-1118-93D9274B5359}"/>
          </ac:picMkLst>
        </pc:picChg>
      </pc:sldChg>
      <pc:sldChg chg="addSp delSp modSp add mod">
        <pc:chgData name="Martin Kadlec" userId="3205de00-6529-47fd-8c15-7815d816c2df" providerId="ADAL" clId="{B3B21A85-747B-48ED-ADEB-561EAAECD0FE}" dt="2023-04-11T10:40:36.771" v="2482" actId="123"/>
        <pc:sldMkLst>
          <pc:docMk/>
          <pc:sldMk cId="3393185811" sldId="326"/>
        </pc:sldMkLst>
        <pc:spChg chg="mod">
          <ac:chgData name="Martin Kadlec" userId="3205de00-6529-47fd-8c15-7815d816c2df" providerId="ADAL" clId="{B3B21A85-747B-48ED-ADEB-561EAAECD0FE}" dt="2023-04-11T10:40:36.771" v="2482" actId="123"/>
          <ac:spMkLst>
            <pc:docMk/>
            <pc:sldMk cId="3393185811" sldId="326"/>
            <ac:spMk id="8" creationId="{CDA6B64C-B8E8-424A-6B07-F91EC1FFDD25}"/>
          </ac:spMkLst>
        </pc:spChg>
        <pc:picChg chg="add del mod">
          <ac:chgData name="Martin Kadlec" userId="3205de00-6529-47fd-8c15-7815d816c2df" providerId="ADAL" clId="{B3B21A85-747B-48ED-ADEB-561EAAECD0FE}" dt="2023-04-11T05:46:36.481" v="859" actId="478"/>
          <ac:picMkLst>
            <pc:docMk/>
            <pc:sldMk cId="3393185811" sldId="326"/>
            <ac:picMk id="5" creationId="{91F5255C-0775-F4CB-15C6-BC94DDE02516}"/>
          </ac:picMkLst>
        </pc:picChg>
        <pc:picChg chg="add mod">
          <ac:chgData name="Martin Kadlec" userId="3205de00-6529-47fd-8c15-7815d816c2df" providerId="ADAL" clId="{B3B21A85-747B-48ED-ADEB-561EAAECD0FE}" dt="2023-04-11T05:55:00.030" v="1066" actId="1076"/>
          <ac:picMkLst>
            <pc:docMk/>
            <pc:sldMk cId="3393185811" sldId="326"/>
            <ac:picMk id="7" creationId="{3E76412D-4E5F-8547-1084-0007DC4ADE77}"/>
          </ac:picMkLst>
        </pc:picChg>
        <pc:picChg chg="add del mod">
          <ac:chgData name="Martin Kadlec" userId="3205de00-6529-47fd-8c15-7815d816c2df" providerId="ADAL" clId="{B3B21A85-747B-48ED-ADEB-561EAAECD0FE}" dt="2023-04-11T05:56:14.248" v="1068" actId="478"/>
          <ac:picMkLst>
            <pc:docMk/>
            <pc:sldMk cId="3393185811" sldId="326"/>
            <ac:picMk id="10" creationId="{2F4DB51D-0541-59AA-B3B4-F4051F316911}"/>
          </ac:picMkLst>
        </pc:picChg>
      </pc:sldChg>
      <pc:sldChg chg="addSp delSp modSp add mod">
        <pc:chgData name="Martin Kadlec" userId="3205de00-6529-47fd-8c15-7815d816c2df" providerId="ADAL" clId="{B3B21A85-747B-48ED-ADEB-561EAAECD0FE}" dt="2023-04-11T14:04:31.418" v="2998" actId="1076"/>
        <pc:sldMkLst>
          <pc:docMk/>
          <pc:sldMk cId="4010424589" sldId="327"/>
        </pc:sldMkLst>
        <pc:spChg chg="del mod">
          <ac:chgData name="Martin Kadlec" userId="3205de00-6529-47fd-8c15-7815d816c2df" providerId="ADAL" clId="{B3B21A85-747B-48ED-ADEB-561EAAECD0FE}" dt="2023-04-11T11:10:10.331" v="2522" actId="478"/>
          <ac:spMkLst>
            <pc:docMk/>
            <pc:sldMk cId="4010424589" sldId="327"/>
            <ac:spMk id="8" creationId="{CDA6B64C-B8E8-424A-6B07-F91EC1FFDD25}"/>
          </ac:spMkLst>
        </pc:spChg>
        <pc:spChg chg="add del">
          <ac:chgData name="Martin Kadlec" userId="3205de00-6529-47fd-8c15-7815d816c2df" providerId="ADAL" clId="{B3B21A85-747B-48ED-ADEB-561EAAECD0FE}" dt="2023-04-11T14:02:10.111" v="2987" actId="478"/>
          <ac:spMkLst>
            <pc:docMk/>
            <pc:sldMk cId="4010424589" sldId="327"/>
            <ac:spMk id="13" creationId="{C42F3DE7-9005-683A-ECDB-7B4C4A984A29}"/>
          </ac:spMkLst>
        </pc:spChg>
        <pc:spChg chg="add mod">
          <ac:chgData name="Martin Kadlec" userId="3205de00-6529-47fd-8c15-7815d816c2df" providerId="ADAL" clId="{B3B21A85-747B-48ED-ADEB-561EAAECD0FE}" dt="2023-04-11T14:02:24.876" v="2989" actId="13822"/>
          <ac:spMkLst>
            <pc:docMk/>
            <pc:sldMk cId="4010424589" sldId="327"/>
            <ac:spMk id="14" creationId="{6C83AC71-E289-566E-C630-D8301F736CFC}"/>
          </ac:spMkLst>
        </pc:spChg>
        <pc:spChg chg="add mod">
          <ac:chgData name="Martin Kadlec" userId="3205de00-6529-47fd-8c15-7815d816c2df" providerId="ADAL" clId="{B3B21A85-747B-48ED-ADEB-561EAAECD0FE}" dt="2023-04-11T14:04:31.418" v="2998" actId="1076"/>
          <ac:spMkLst>
            <pc:docMk/>
            <pc:sldMk cId="4010424589" sldId="327"/>
            <ac:spMk id="15" creationId="{F7FA00FA-1AA0-FD79-F975-BDA6054B8E92}"/>
          </ac:spMkLst>
        </pc:spChg>
        <pc:picChg chg="add mod">
          <ac:chgData name="Martin Kadlec" userId="3205de00-6529-47fd-8c15-7815d816c2df" providerId="ADAL" clId="{B3B21A85-747B-48ED-ADEB-561EAAECD0FE}" dt="2023-04-11T11:10:54.600" v="2529" actId="1076"/>
          <ac:picMkLst>
            <pc:docMk/>
            <pc:sldMk cId="4010424589" sldId="327"/>
            <ac:picMk id="5" creationId="{E0D87948-758D-11A1-E8F5-DF507A083F40}"/>
          </ac:picMkLst>
        </pc:picChg>
        <pc:picChg chg="del">
          <ac:chgData name="Martin Kadlec" userId="3205de00-6529-47fd-8c15-7815d816c2df" providerId="ADAL" clId="{B3B21A85-747B-48ED-ADEB-561EAAECD0FE}" dt="2023-04-11T05:56:20.454" v="1070" actId="478"/>
          <ac:picMkLst>
            <pc:docMk/>
            <pc:sldMk cId="4010424589" sldId="327"/>
            <ac:picMk id="7" creationId="{3E76412D-4E5F-8547-1084-0007DC4ADE77}"/>
          </ac:picMkLst>
        </pc:picChg>
        <pc:picChg chg="add mod">
          <ac:chgData name="Martin Kadlec" userId="3205de00-6529-47fd-8c15-7815d816c2df" providerId="ADAL" clId="{B3B21A85-747B-48ED-ADEB-561EAAECD0FE}" dt="2023-04-11T11:11:00.332" v="2531" actId="1076"/>
          <ac:picMkLst>
            <pc:docMk/>
            <pc:sldMk cId="4010424589" sldId="327"/>
            <ac:picMk id="9" creationId="{18806F94-4802-5F15-0562-54414108CA80}"/>
          </ac:picMkLst>
        </pc:picChg>
        <pc:picChg chg="del">
          <ac:chgData name="Martin Kadlec" userId="3205de00-6529-47fd-8c15-7815d816c2df" providerId="ADAL" clId="{B3B21A85-747B-48ED-ADEB-561EAAECD0FE}" dt="2023-04-11T05:56:21.606" v="1071" actId="478"/>
          <ac:picMkLst>
            <pc:docMk/>
            <pc:sldMk cId="4010424589" sldId="327"/>
            <ac:picMk id="10" creationId="{2F4DB51D-0541-59AA-B3B4-F4051F316911}"/>
          </ac:picMkLst>
        </pc:picChg>
        <pc:picChg chg="add del mod">
          <ac:chgData name="Martin Kadlec" userId="3205de00-6529-47fd-8c15-7815d816c2df" providerId="ADAL" clId="{B3B21A85-747B-48ED-ADEB-561EAAECD0FE}" dt="2023-04-11T11:11:31.650" v="2532" actId="478"/>
          <ac:picMkLst>
            <pc:docMk/>
            <pc:sldMk cId="4010424589" sldId="327"/>
            <ac:picMk id="13" creationId="{C4F52D76-F0BD-0BEF-06B6-4C401F28E0CC}"/>
          </ac:picMkLst>
        </pc:picChg>
        <pc:picChg chg="add del mod">
          <ac:chgData name="Martin Kadlec" userId="3205de00-6529-47fd-8c15-7815d816c2df" providerId="ADAL" clId="{B3B21A85-747B-48ED-ADEB-561EAAECD0FE}" dt="2023-04-11T11:12:11.935" v="2535" actId="478"/>
          <ac:picMkLst>
            <pc:docMk/>
            <pc:sldMk cId="4010424589" sldId="327"/>
            <ac:picMk id="14" creationId="{6E97BBA8-3683-3A4F-84C3-F37042FD8E27}"/>
          </ac:picMkLst>
        </pc:picChg>
        <pc:picChg chg="add mod">
          <ac:chgData name="Martin Kadlec" userId="3205de00-6529-47fd-8c15-7815d816c2df" providerId="ADAL" clId="{B3B21A85-747B-48ED-ADEB-561EAAECD0FE}" dt="2023-04-11T11:12:36.237" v="2537" actId="1076"/>
          <ac:picMkLst>
            <pc:docMk/>
            <pc:sldMk cId="4010424589" sldId="327"/>
            <ac:picMk id="16" creationId="{06C04962-8C92-9583-4DD0-DD61EE55A082}"/>
          </ac:picMkLst>
        </pc:picChg>
        <pc:cxnChg chg="add mod">
          <ac:chgData name="Martin Kadlec" userId="3205de00-6529-47fd-8c15-7815d816c2df" providerId="ADAL" clId="{B3B21A85-747B-48ED-ADEB-561EAAECD0FE}" dt="2023-04-11T14:01:24.953" v="2985" actId="693"/>
          <ac:cxnSpMkLst>
            <pc:docMk/>
            <pc:sldMk cId="4010424589" sldId="327"/>
            <ac:cxnSpMk id="6" creationId="{44A68860-D955-486C-7C89-B6AF39E6DBE0}"/>
          </ac:cxnSpMkLst>
        </pc:cxnChg>
        <pc:cxnChg chg="add mod">
          <ac:chgData name="Martin Kadlec" userId="3205de00-6529-47fd-8c15-7815d816c2df" providerId="ADAL" clId="{B3B21A85-747B-48ED-ADEB-561EAAECD0FE}" dt="2023-04-11T14:01:16.186" v="2984" actId="693"/>
          <ac:cxnSpMkLst>
            <pc:docMk/>
            <pc:sldMk cId="4010424589" sldId="327"/>
            <ac:cxnSpMk id="10" creationId="{2F373811-0D0B-33ED-5FE6-6674C55C061C}"/>
          </ac:cxnSpMkLst>
        </pc:cxnChg>
      </pc:sldChg>
      <pc:sldChg chg="addSp delSp modSp add mod ord">
        <pc:chgData name="Martin Kadlec" userId="3205de00-6529-47fd-8c15-7815d816c2df" providerId="ADAL" clId="{B3B21A85-747B-48ED-ADEB-561EAAECD0FE}" dt="2023-04-11T13:57:21.692" v="2977" actId="20577"/>
        <pc:sldMkLst>
          <pc:docMk/>
          <pc:sldMk cId="1109792715" sldId="328"/>
        </pc:sldMkLst>
        <pc:spChg chg="add mod">
          <ac:chgData name="Martin Kadlec" userId="3205de00-6529-47fd-8c15-7815d816c2df" providerId="ADAL" clId="{B3B21A85-747B-48ED-ADEB-561EAAECD0FE}" dt="2023-04-11T11:26:12.038" v="2676" actId="20577"/>
          <ac:spMkLst>
            <pc:docMk/>
            <pc:sldMk cId="1109792715" sldId="328"/>
            <ac:spMk id="2" creationId="{9A0D9C09-D930-DDFC-E723-6C3929570295}"/>
          </ac:spMkLst>
        </pc:spChg>
        <pc:spChg chg="mod">
          <ac:chgData name="Martin Kadlec" userId="3205de00-6529-47fd-8c15-7815d816c2df" providerId="ADAL" clId="{B3B21A85-747B-48ED-ADEB-561EAAECD0FE}" dt="2023-04-11T13:57:21.692" v="2977" actId="20577"/>
          <ac:spMkLst>
            <pc:docMk/>
            <pc:sldMk cId="1109792715" sldId="328"/>
            <ac:spMk id="8" creationId="{CDA6B64C-B8E8-424A-6B07-F91EC1FFDD25}"/>
          </ac:spMkLst>
        </pc:spChg>
        <pc:picChg chg="del">
          <ac:chgData name="Martin Kadlec" userId="3205de00-6529-47fd-8c15-7815d816c2df" providerId="ADAL" clId="{B3B21A85-747B-48ED-ADEB-561EAAECD0FE}" dt="2023-04-11T11:13:18.877" v="2541" actId="478"/>
          <ac:picMkLst>
            <pc:docMk/>
            <pc:sldMk cId="1109792715" sldId="328"/>
            <ac:picMk id="5" creationId="{E0D87948-758D-11A1-E8F5-DF507A083F40}"/>
          </ac:picMkLst>
        </pc:picChg>
        <pc:picChg chg="del">
          <ac:chgData name="Martin Kadlec" userId="3205de00-6529-47fd-8c15-7815d816c2df" providerId="ADAL" clId="{B3B21A85-747B-48ED-ADEB-561EAAECD0FE}" dt="2023-04-11T11:13:17.469" v="2540" actId="478"/>
          <ac:picMkLst>
            <pc:docMk/>
            <pc:sldMk cId="1109792715" sldId="328"/>
            <ac:picMk id="9" creationId="{18806F94-4802-5F15-0562-54414108CA80}"/>
          </ac:picMkLst>
        </pc:picChg>
      </pc:sldChg>
      <pc:sldMasterChg chg="modSp mod">
        <pc:chgData name="Martin Kadlec" userId="3205de00-6529-47fd-8c15-7815d816c2df" providerId="ADAL" clId="{B3B21A85-747B-48ED-ADEB-561EAAECD0FE}" dt="2023-04-11T11:25:43.039" v="2675" actId="20577"/>
        <pc:sldMasterMkLst>
          <pc:docMk/>
          <pc:sldMasterMk cId="0" sldId="2147483648"/>
        </pc:sldMasterMkLst>
        <pc:spChg chg="mod">
          <ac:chgData name="Martin Kadlec" userId="3205de00-6529-47fd-8c15-7815d816c2df" providerId="ADAL" clId="{B3B21A85-747B-48ED-ADEB-561EAAECD0FE}" dt="2023-04-11T11:25:43.039" v="2675" actId="20577"/>
          <ac:spMkLst>
            <pc:docMk/>
            <pc:sldMasterMk cId="0" sldId="2147483648"/>
            <ac:spMk id="8" creationId="{BB30240D-D0A4-4E0E-A40F-BCB4FEB29AEF}"/>
          </ac:spMkLst>
        </pc:spChg>
      </pc:sldMasterChg>
    </pc:docChg>
  </pc:docChgLst>
  <pc:docChgLst>
    <pc:chgData name="Martin Kadlec" userId="3205de00-6529-47fd-8c15-7815d816c2df" providerId="ADAL" clId="{0D2A2F17-3760-42A6-9C61-B776387C130C}"/>
    <pc:docChg chg="undo custSel addSld delSld modSld sldOrd">
      <pc:chgData name="Martin Kadlec" userId="3205de00-6529-47fd-8c15-7815d816c2df" providerId="ADAL" clId="{0D2A2F17-3760-42A6-9C61-B776387C130C}" dt="2023-02-09T09:39:48.874" v="5685" actId="207"/>
      <pc:docMkLst>
        <pc:docMk/>
      </pc:docMkLst>
      <pc:sldChg chg="modSp mod">
        <pc:chgData name="Martin Kadlec" userId="3205de00-6529-47fd-8c15-7815d816c2df" providerId="ADAL" clId="{0D2A2F17-3760-42A6-9C61-B776387C130C}" dt="2023-02-08T08:17:16.596" v="3092" actId="20577"/>
        <pc:sldMkLst>
          <pc:docMk/>
          <pc:sldMk cId="0" sldId="256"/>
        </pc:sldMkLst>
        <pc:spChg chg="mod">
          <ac:chgData name="Martin Kadlec" userId="3205de00-6529-47fd-8c15-7815d816c2df" providerId="ADAL" clId="{0D2A2F17-3760-42A6-9C61-B776387C130C}" dt="2023-02-08T08:17:16.596" v="3092" actId="20577"/>
          <ac:spMkLst>
            <pc:docMk/>
            <pc:sldMk cId="0" sldId="256"/>
            <ac:spMk id="5" creationId="{E41AC406-9E40-DE47-946B-D00D18C67F55}"/>
          </ac:spMkLst>
        </pc:spChg>
      </pc:sldChg>
      <pc:sldChg chg="modSp mod">
        <pc:chgData name="Martin Kadlec" userId="3205de00-6529-47fd-8c15-7815d816c2df" providerId="ADAL" clId="{0D2A2F17-3760-42A6-9C61-B776387C130C}" dt="2023-02-09T09:03:09.698" v="5134" actId="20577"/>
        <pc:sldMkLst>
          <pc:docMk/>
          <pc:sldMk cId="0" sldId="257"/>
        </pc:sldMkLst>
        <pc:spChg chg="mod">
          <ac:chgData name="Martin Kadlec" userId="3205de00-6529-47fd-8c15-7815d816c2df" providerId="ADAL" clId="{0D2A2F17-3760-42A6-9C61-B776387C130C}" dt="2023-02-09T09:03:09.698" v="5134" actId="20577"/>
          <ac:spMkLst>
            <pc:docMk/>
            <pc:sldMk cId="0" sldId="257"/>
            <ac:spMk id="6" creationId="{00000000-0000-0000-0000-000000000000}"/>
          </ac:spMkLst>
        </pc:spChg>
      </pc:sldChg>
      <pc:sldChg chg="addSp delSp modSp mod">
        <pc:chgData name="Martin Kadlec" userId="3205de00-6529-47fd-8c15-7815d816c2df" providerId="ADAL" clId="{0D2A2F17-3760-42A6-9C61-B776387C130C}" dt="2023-02-09T09:05:22.122" v="5172" actId="20577"/>
        <pc:sldMkLst>
          <pc:docMk/>
          <pc:sldMk cId="2828447774" sldId="258"/>
        </pc:sldMkLst>
        <pc:spChg chg="del">
          <ac:chgData name="Martin Kadlec" userId="3205de00-6529-47fd-8c15-7815d816c2df" providerId="ADAL" clId="{0D2A2F17-3760-42A6-9C61-B776387C130C}" dt="2023-02-09T09:03:22.406" v="5135" actId="478"/>
          <ac:spMkLst>
            <pc:docMk/>
            <pc:sldMk cId="2828447774" sldId="258"/>
            <ac:spMk id="2" creationId="{A8D5AEED-8601-4A7F-C3C8-6F7B7E4CE4C2}"/>
          </ac:spMkLst>
        </pc:spChg>
        <pc:spChg chg="add mod">
          <ac:chgData name="Martin Kadlec" userId="3205de00-6529-47fd-8c15-7815d816c2df" providerId="ADAL" clId="{0D2A2F17-3760-42A6-9C61-B776387C130C}" dt="2023-02-09T09:03:23.156" v="5136"/>
          <ac:spMkLst>
            <pc:docMk/>
            <pc:sldMk cId="2828447774" sldId="258"/>
            <ac:spMk id="3" creationId="{43B081DC-14F1-87F4-5512-2EFBA9A51EC2}"/>
          </ac:spMkLst>
        </pc:spChg>
        <pc:spChg chg="mod">
          <ac:chgData name="Martin Kadlec" userId="3205de00-6529-47fd-8c15-7815d816c2df" providerId="ADAL" clId="{0D2A2F17-3760-42A6-9C61-B776387C130C}" dt="2023-02-09T09:05:22.122" v="5172" actId="20577"/>
          <ac:spMkLst>
            <pc:docMk/>
            <pc:sldMk cId="2828447774" sldId="258"/>
            <ac:spMk id="8" creationId="{CDA6B64C-B8E8-424A-6B07-F91EC1FFDD25}"/>
          </ac:spMkLst>
        </pc:spChg>
      </pc:sldChg>
      <pc:sldChg chg="addSp delSp modSp mod">
        <pc:chgData name="Martin Kadlec" userId="3205de00-6529-47fd-8c15-7815d816c2df" providerId="ADAL" clId="{0D2A2F17-3760-42A6-9C61-B776387C130C}" dt="2023-02-09T09:39:05.322" v="5655" actId="20577"/>
        <pc:sldMkLst>
          <pc:docMk/>
          <pc:sldMk cId="1529608742" sldId="259"/>
        </pc:sldMkLst>
        <pc:spChg chg="del">
          <ac:chgData name="Martin Kadlec" userId="3205de00-6529-47fd-8c15-7815d816c2df" providerId="ADAL" clId="{0D2A2F17-3760-42A6-9C61-B776387C130C}" dt="2023-02-09T09:03:28.413" v="5137" actId="478"/>
          <ac:spMkLst>
            <pc:docMk/>
            <pc:sldMk cId="1529608742" sldId="259"/>
            <ac:spMk id="2" creationId="{A8D5AEED-8601-4A7F-C3C8-6F7B7E4CE4C2}"/>
          </ac:spMkLst>
        </pc:spChg>
        <pc:spChg chg="add mod">
          <ac:chgData name="Martin Kadlec" userId="3205de00-6529-47fd-8c15-7815d816c2df" providerId="ADAL" clId="{0D2A2F17-3760-42A6-9C61-B776387C130C}" dt="2023-02-09T09:03:28.820" v="5138"/>
          <ac:spMkLst>
            <pc:docMk/>
            <pc:sldMk cId="1529608742" sldId="259"/>
            <ac:spMk id="7" creationId="{49A82C5E-3831-4319-EE62-8903168D8897}"/>
          </ac:spMkLst>
        </pc:spChg>
        <pc:spChg chg="mod">
          <ac:chgData name="Martin Kadlec" userId="3205de00-6529-47fd-8c15-7815d816c2df" providerId="ADAL" clId="{0D2A2F17-3760-42A6-9C61-B776387C130C}" dt="2023-02-09T09:37:15.073" v="5620" actId="113"/>
          <ac:spMkLst>
            <pc:docMk/>
            <pc:sldMk cId="1529608742" sldId="259"/>
            <ac:spMk id="8" creationId="{CDA6B64C-B8E8-424A-6B07-F91EC1FFDD25}"/>
          </ac:spMkLst>
        </pc:spChg>
        <pc:spChg chg="add mod">
          <ac:chgData name="Martin Kadlec" userId="3205de00-6529-47fd-8c15-7815d816c2df" providerId="ADAL" clId="{0D2A2F17-3760-42A6-9C61-B776387C130C}" dt="2023-02-09T09:39:05.322" v="5655" actId="20577"/>
          <ac:spMkLst>
            <pc:docMk/>
            <pc:sldMk cId="1529608742" sldId="259"/>
            <ac:spMk id="18" creationId="{5626D643-C59D-1C5C-805F-A4D7EA1F2EFC}"/>
          </ac:spMkLst>
        </pc:spChg>
        <pc:cxnChg chg="add mod">
          <ac:chgData name="Martin Kadlec" userId="3205de00-6529-47fd-8c15-7815d816c2df" providerId="ADAL" clId="{0D2A2F17-3760-42A6-9C61-B776387C130C}" dt="2023-02-09T09:38:08.234" v="5633" actId="14100"/>
          <ac:cxnSpMkLst>
            <pc:docMk/>
            <pc:sldMk cId="1529608742" sldId="259"/>
            <ac:cxnSpMk id="9" creationId="{1E000172-1749-DD66-D726-EFBB28C792F8}"/>
          </ac:cxnSpMkLst>
        </pc:cxnChg>
        <pc:cxnChg chg="add del mod">
          <ac:chgData name="Martin Kadlec" userId="3205de00-6529-47fd-8c15-7815d816c2df" providerId="ADAL" clId="{0D2A2F17-3760-42A6-9C61-B776387C130C}" dt="2023-02-09T09:38:03.084" v="5631" actId="478"/>
          <ac:cxnSpMkLst>
            <pc:docMk/>
            <pc:sldMk cId="1529608742" sldId="259"/>
            <ac:cxnSpMk id="15" creationId="{F4C52877-EC3C-40F0-CF8E-3F6DA49D4CF3}"/>
          </ac:cxnSpMkLst>
        </pc:cxnChg>
      </pc:sldChg>
      <pc:sldChg chg="addSp delSp modSp mod">
        <pc:chgData name="Martin Kadlec" userId="3205de00-6529-47fd-8c15-7815d816c2df" providerId="ADAL" clId="{0D2A2F17-3760-42A6-9C61-B776387C130C}" dt="2023-02-09T09:03:34.903" v="5140"/>
        <pc:sldMkLst>
          <pc:docMk/>
          <pc:sldMk cId="2023822110" sldId="260"/>
        </pc:sldMkLst>
        <pc:spChg chg="del">
          <ac:chgData name="Martin Kadlec" userId="3205de00-6529-47fd-8c15-7815d816c2df" providerId="ADAL" clId="{0D2A2F17-3760-42A6-9C61-B776387C130C}" dt="2023-02-09T09:03:34.592" v="5139" actId="478"/>
          <ac:spMkLst>
            <pc:docMk/>
            <pc:sldMk cId="2023822110" sldId="260"/>
            <ac:spMk id="2" creationId="{A8D5AEED-8601-4A7F-C3C8-6F7B7E4CE4C2}"/>
          </ac:spMkLst>
        </pc:spChg>
        <pc:spChg chg="add mod">
          <ac:chgData name="Martin Kadlec" userId="3205de00-6529-47fd-8c15-7815d816c2df" providerId="ADAL" clId="{0D2A2F17-3760-42A6-9C61-B776387C130C}" dt="2023-02-09T09:03:34.903" v="5140"/>
          <ac:spMkLst>
            <pc:docMk/>
            <pc:sldMk cId="2023822110" sldId="260"/>
            <ac:spMk id="3" creationId="{156D1E87-5C55-9076-DB1F-357AF337E592}"/>
          </ac:spMkLst>
        </pc:spChg>
      </pc:sldChg>
      <pc:sldChg chg="addSp delSp modSp mod">
        <pc:chgData name="Martin Kadlec" userId="3205de00-6529-47fd-8c15-7815d816c2df" providerId="ADAL" clId="{0D2A2F17-3760-42A6-9C61-B776387C130C}" dt="2023-02-09T09:13:33.542" v="5410" actId="692"/>
        <pc:sldMkLst>
          <pc:docMk/>
          <pc:sldMk cId="2784125962" sldId="261"/>
        </pc:sldMkLst>
        <pc:spChg chg="del">
          <ac:chgData name="Martin Kadlec" userId="3205de00-6529-47fd-8c15-7815d816c2df" providerId="ADAL" clId="{0D2A2F17-3760-42A6-9C61-B776387C130C}" dt="2023-02-09T09:03:43.879" v="5141" actId="478"/>
          <ac:spMkLst>
            <pc:docMk/>
            <pc:sldMk cId="2784125962" sldId="261"/>
            <ac:spMk id="2" creationId="{A8D5AEED-8601-4A7F-C3C8-6F7B7E4CE4C2}"/>
          </ac:spMkLst>
        </pc:spChg>
        <pc:spChg chg="add mod">
          <ac:chgData name="Martin Kadlec" userId="3205de00-6529-47fd-8c15-7815d816c2df" providerId="ADAL" clId="{0D2A2F17-3760-42A6-9C61-B776387C130C}" dt="2023-02-09T09:03:44.215" v="5142"/>
          <ac:spMkLst>
            <pc:docMk/>
            <pc:sldMk cId="2784125962" sldId="261"/>
            <ac:spMk id="5" creationId="{0F29ABB3-3DEE-999C-516F-CEAA73FB9E3B}"/>
          </ac:spMkLst>
        </pc:spChg>
        <pc:spChg chg="mod">
          <ac:chgData name="Martin Kadlec" userId="3205de00-6529-47fd-8c15-7815d816c2df" providerId="ADAL" clId="{0D2A2F17-3760-42A6-9C61-B776387C130C}" dt="2023-02-09T09:13:33.542" v="5410" actId="692"/>
          <ac:spMkLst>
            <pc:docMk/>
            <pc:sldMk cId="2784125962" sldId="261"/>
            <ac:spMk id="7" creationId="{009201B5-5F4F-6333-0206-E3A3549D2655}"/>
          </ac:spMkLst>
        </pc:spChg>
      </pc:sldChg>
      <pc:sldChg chg="del">
        <pc:chgData name="Martin Kadlec" userId="3205de00-6529-47fd-8c15-7815d816c2df" providerId="ADAL" clId="{0D2A2F17-3760-42A6-9C61-B776387C130C}" dt="2023-02-08T08:20:24.457" v="3131" actId="47"/>
        <pc:sldMkLst>
          <pc:docMk/>
          <pc:sldMk cId="1801175991" sldId="262"/>
        </pc:sldMkLst>
      </pc:sldChg>
      <pc:sldChg chg="addSp delSp modSp mod">
        <pc:chgData name="Martin Kadlec" userId="3205de00-6529-47fd-8c15-7815d816c2df" providerId="ADAL" clId="{0D2A2F17-3760-42A6-9C61-B776387C130C}" dt="2023-02-09T09:09:27.774" v="5234" actId="20577"/>
        <pc:sldMkLst>
          <pc:docMk/>
          <pc:sldMk cId="2974031285" sldId="263"/>
        </pc:sldMkLst>
        <pc:spChg chg="del">
          <ac:chgData name="Martin Kadlec" userId="3205de00-6529-47fd-8c15-7815d816c2df" providerId="ADAL" clId="{0D2A2F17-3760-42A6-9C61-B776387C130C}" dt="2023-02-09T09:04:02.311" v="5147" actId="478"/>
          <ac:spMkLst>
            <pc:docMk/>
            <pc:sldMk cId="2974031285" sldId="263"/>
            <ac:spMk id="2" creationId="{A8D5AEED-8601-4A7F-C3C8-6F7B7E4CE4C2}"/>
          </ac:spMkLst>
        </pc:spChg>
        <pc:spChg chg="add mod">
          <ac:chgData name="Martin Kadlec" userId="3205de00-6529-47fd-8c15-7815d816c2df" providerId="ADAL" clId="{0D2A2F17-3760-42A6-9C61-B776387C130C}" dt="2023-02-09T09:04:02.636" v="5148"/>
          <ac:spMkLst>
            <pc:docMk/>
            <pc:sldMk cId="2974031285" sldId="263"/>
            <ac:spMk id="3" creationId="{8EF340CE-CD2A-B613-C554-A06FA735ABFC}"/>
          </ac:spMkLst>
        </pc:spChg>
        <pc:spChg chg="mod">
          <ac:chgData name="Martin Kadlec" userId="3205de00-6529-47fd-8c15-7815d816c2df" providerId="ADAL" clId="{0D2A2F17-3760-42A6-9C61-B776387C130C}" dt="2023-02-09T09:09:27.774" v="5234" actId="20577"/>
          <ac:spMkLst>
            <pc:docMk/>
            <pc:sldMk cId="2974031285" sldId="263"/>
            <ac:spMk id="8" creationId="{CDA6B64C-B8E8-424A-6B07-F91EC1FFDD25}"/>
          </ac:spMkLst>
        </pc:spChg>
      </pc:sldChg>
      <pc:sldChg chg="addSp delSp modSp mod ord">
        <pc:chgData name="Martin Kadlec" userId="3205de00-6529-47fd-8c15-7815d816c2df" providerId="ADAL" clId="{0D2A2F17-3760-42A6-9C61-B776387C130C}" dt="2023-02-09T09:39:48.874" v="5685" actId="207"/>
        <pc:sldMkLst>
          <pc:docMk/>
          <pc:sldMk cId="2372550586" sldId="264"/>
        </pc:sldMkLst>
        <pc:spChg chg="del mod">
          <ac:chgData name="Martin Kadlec" userId="3205de00-6529-47fd-8c15-7815d816c2df" providerId="ADAL" clId="{0D2A2F17-3760-42A6-9C61-B776387C130C}" dt="2023-02-09T09:04:11.242" v="5152" actId="478"/>
          <ac:spMkLst>
            <pc:docMk/>
            <pc:sldMk cId="2372550586" sldId="264"/>
            <ac:spMk id="2" creationId="{A8D5AEED-8601-4A7F-C3C8-6F7B7E4CE4C2}"/>
          </ac:spMkLst>
        </pc:spChg>
        <pc:spChg chg="add del mod">
          <ac:chgData name="Martin Kadlec" userId="3205de00-6529-47fd-8c15-7815d816c2df" providerId="ADAL" clId="{0D2A2F17-3760-42A6-9C61-B776387C130C}" dt="2023-02-09T09:04:08.419" v="5151"/>
          <ac:spMkLst>
            <pc:docMk/>
            <pc:sldMk cId="2372550586" sldId="264"/>
            <ac:spMk id="3" creationId="{8AEB284F-B152-F188-805B-3C11D5A7258A}"/>
          </ac:spMkLst>
        </pc:spChg>
        <pc:spChg chg="add del mod">
          <ac:chgData name="Martin Kadlec" userId="3205de00-6529-47fd-8c15-7815d816c2df" providerId="ADAL" clId="{0D2A2F17-3760-42A6-9C61-B776387C130C}" dt="2023-02-07T15:53:30.997" v="1517" actId="478"/>
          <ac:spMkLst>
            <pc:docMk/>
            <pc:sldMk cId="2372550586" sldId="264"/>
            <ac:spMk id="3" creationId="{EA2A835E-3AF8-8B8A-664D-010C46E2186A}"/>
          </ac:spMkLst>
        </pc:spChg>
        <pc:spChg chg="add mod">
          <ac:chgData name="Martin Kadlec" userId="3205de00-6529-47fd-8c15-7815d816c2df" providerId="ADAL" clId="{0D2A2F17-3760-42A6-9C61-B776387C130C}" dt="2023-02-09T09:13:16.399" v="5408" actId="692"/>
          <ac:spMkLst>
            <pc:docMk/>
            <pc:sldMk cId="2372550586" sldId="264"/>
            <ac:spMk id="4" creationId="{5287166F-CA9A-336F-966A-3ACF8F5878F5}"/>
          </ac:spMkLst>
        </pc:spChg>
        <pc:spChg chg="add del mod">
          <ac:chgData name="Martin Kadlec" userId="3205de00-6529-47fd-8c15-7815d816c2df" providerId="ADAL" clId="{0D2A2F17-3760-42A6-9C61-B776387C130C}" dt="2023-02-07T15:58:29.133" v="2077" actId="478"/>
          <ac:spMkLst>
            <pc:docMk/>
            <pc:sldMk cId="2372550586" sldId="264"/>
            <ac:spMk id="5" creationId="{3FB97BB9-33A2-B2E6-E15A-BC1D5A799C01}"/>
          </ac:spMkLst>
        </pc:spChg>
        <pc:spChg chg="add mod">
          <ac:chgData name="Martin Kadlec" userId="3205de00-6529-47fd-8c15-7815d816c2df" providerId="ADAL" clId="{0D2A2F17-3760-42A6-9C61-B776387C130C}" dt="2023-02-09T09:04:12.034" v="5153"/>
          <ac:spMkLst>
            <pc:docMk/>
            <pc:sldMk cId="2372550586" sldId="264"/>
            <ac:spMk id="5" creationId="{6CCA9D6F-F5CF-4B83-3231-3AB63D79323E}"/>
          </ac:spMkLst>
        </pc:spChg>
        <pc:spChg chg="mod">
          <ac:chgData name="Martin Kadlec" userId="3205de00-6529-47fd-8c15-7815d816c2df" providerId="ADAL" clId="{0D2A2F17-3760-42A6-9C61-B776387C130C}" dt="2023-02-09T09:39:48.874" v="5685" actId="207"/>
          <ac:spMkLst>
            <pc:docMk/>
            <pc:sldMk cId="2372550586" sldId="264"/>
            <ac:spMk id="8" creationId="{CDA6B64C-B8E8-424A-6B07-F91EC1FFDD25}"/>
          </ac:spMkLst>
        </pc:spChg>
        <pc:spChg chg="mod">
          <ac:chgData name="Martin Kadlec" userId="3205de00-6529-47fd-8c15-7815d816c2df" providerId="ADAL" clId="{0D2A2F17-3760-42A6-9C61-B776387C130C}" dt="2023-02-07T14:23:08.088" v="275"/>
          <ac:spMkLst>
            <pc:docMk/>
            <pc:sldMk cId="2372550586" sldId="264"/>
            <ac:spMk id="12" creationId="{E7B17FAF-947A-4F5E-95D5-00C38437D07E}"/>
          </ac:spMkLst>
        </pc:spChg>
      </pc:sldChg>
      <pc:sldChg chg="addSp delSp modSp mod">
        <pc:chgData name="Martin Kadlec" userId="3205de00-6529-47fd-8c15-7815d816c2df" providerId="ADAL" clId="{0D2A2F17-3760-42A6-9C61-B776387C130C}" dt="2023-02-09T09:03:49.617" v="5144"/>
        <pc:sldMkLst>
          <pc:docMk/>
          <pc:sldMk cId="246482829" sldId="265"/>
        </pc:sldMkLst>
        <pc:spChg chg="del">
          <ac:chgData name="Martin Kadlec" userId="3205de00-6529-47fd-8c15-7815d816c2df" providerId="ADAL" clId="{0D2A2F17-3760-42A6-9C61-B776387C130C}" dt="2023-02-09T09:03:49.197" v="5143" actId="478"/>
          <ac:spMkLst>
            <pc:docMk/>
            <pc:sldMk cId="246482829" sldId="265"/>
            <ac:spMk id="2" creationId="{A8D5AEED-8601-4A7F-C3C8-6F7B7E4CE4C2}"/>
          </ac:spMkLst>
        </pc:spChg>
        <pc:spChg chg="add mod">
          <ac:chgData name="Martin Kadlec" userId="3205de00-6529-47fd-8c15-7815d816c2df" providerId="ADAL" clId="{0D2A2F17-3760-42A6-9C61-B776387C130C}" dt="2023-02-09T09:03:49.617" v="5144"/>
          <ac:spMkLst>
            <pc:docMk/>
            <pc:sldMk cId="246482829" sldId="265"/>
            <ac:spMk id="3" creationId="{82E10F59-D322-A36B-1228-81FCE13F9CB6}"/>
          </ac:spMkLst>
        </pc:spChg>
        <pc:spChg chg="del">
          <ac:chgData name="Martin Kadlec" userId="3205de00-6529-47fd-8c15-7815d816c2df" providerId="ADAL" clId="{0D2A2F17-3760-42A6-9C61-B776387C130C}" dt="2023-02-07T08:24:41.251" v="1" actId="478"/>
          <ac:spMkLst>
            <pc:docMk/>
            <pc:sldMk cId="246482829" sldId="265"/>
            <ac:spMk id="3" creationId="{990433D6-3F8B-5428-ABD2-46DB081EAE40}"/>
          </ac:spMkLst>
        </pc:spChg>
        <pc:spChg chg="mod">
          <ac:chgData name="Martin Kadlec" userId="3205de00-6529-47fd-8c15-7815d816c2df" providerId="ADAL" clId="{0D2A2F17-3760-42A6-9C61-B776387C130C}" dt="2023-02-08T08:20:20.684" v="3130" actId="20577"/>
          <ac:spMkLst>
            <pc:docMk/>
            <pc:sldMk cId="246482829" sldId="265"/>
            <ac:spMk id="12" creationId="{E7B17FAF-947A-4F5E-95D5-00C38437D07E}"/>
          </ac:spMkLst>
        </pc:spChg>
        <pc:spChg chg="add mod">
          <ac:chgData name="Martin Kadlec" userId="3205de00-6529-47fd-8c15-7815d816c2df" providerId="ADAL" clId="{0D2A2F17-3760-42A6-9C61-B776387C130C}" dt="2023-02-07T08:34:54.831" v="35" actId="1076"/>
          <ac:spMkLst>
            <pc:docMk/>
            <pc:sldMk cId="246482829" sldId="265"/>
            <ac:spMk id="14" creationId="{1113BA19-C129-3679-FB6A-9B62637B1224}"/>
          </ac:spMkLst>
        </pc:spChg>
        <pc:spChg chg="add del mod">
          <ac:chgData name="Martin Kadlec" userId="3205de00-6529-47fd-8c15-7815d816c2df" providerId="ADAL" clId="{0D2A2F17-3760-42A6-9C61-B776387C130C}" dt="2023-02-07T14:22:41.239" v="273" actId="478"/>
          <ac:spMkLst>
            <pc:docMk/>
            <pc:sldMk cId="246482829" sldId="265"/>
            <ac:spMk id="27" creationId="{095C6E7E-C5D0-7E86-7630-DFCAF7AB692C}"/>
          </ac:spMkLst>
        </pc:spChg>
        <pc:spChg chg="add mod">
          <ac:chgData name="Martin Kadlec" userId="3205de00-6529-47fd-8c15-7815d816c2df" providerId="ADAL" clId="{0D2A2F17-3760-42A6-9C61-B776387C130C}" dt="2023-02-07T08:38:41.624" v="231" actId="20577"/>
          <ac:spMkLst>
            <pc:docMk/>
            <pc:sldMk cId="246482829" sldId="265"/>
            <ac:spMk id="28" creationId="{9A7ED6EB-9B3C-6AF5-D71E-DEA93127F205}"/>
          </ac:spMkLst>
        </pc:spChg>
        <pc:spChg chg="add mod">
          <ac:chgData name="Martin Kadlec" userId="3205de00-6529-47fd-8c15-7815d816c2df" providerId="ADAL" clId="{0D2A2F17-3760-42A6-9C61-B776387C130C}" dt="2023-02-07T14:22:41.634" v="274"/>
          <ac:spMkLst>
            <pc:docMk/>
            <pc:sldMk cId="246482829" sldId="265"/>
            <ac:spMk id="29" creationId="{E7773FD7-91DE-1055-6C09-D434025C9BAF}"/>
          </ac:spMkLst>
        </pc:spChg>
        <pc:picChg chg="add mod">
          <ac:chgData name="Martin Kadlec" userId="3205de00-6529-47fd-8c15-7815d816c2df" providerId="ADAL" clId="{0D2A2F17-3760-42A6-9C61-B776387C130C}" dt="2023-02-07T08:34:36.633" v="33" actId="1076"/>
          <ac:picMkLst>
            <pc:docMk/>
            <pc:sldMk cId="246482829" sldId="265"/>
            <ac:picMk id="5" creationId="{D6A6652E-AED9-C969-7EBE-8AB9A1F57694}"/>
          </ac:picMkLst>
        </pc:picChg>
        <pc:picChg chg="add mod">
          <ac:chgData name="Martin Kadlec" userId="3205de00-6529-47fd-8c15-7815d816c2df" providerId="ADAL" clId="{0D2A2F17-3760-42A6-9C61-B776387C130C}" dt="2023-02-07T08:34:41.373" v="34" actId="14100"/>
          <ac:picMkLst>
            <pc:docMk/>
            <pc:sldMk cId="246482829" sldId="265"/>
            <ac:picMk id="16" creationId="{E9CE814B-9BDF-3705-0B3F-E1B4E816C68B}"/>
          </ac:picMkLst>
        </pc:picChg>
        <pc:inkChg chg="add del">
          <ac:chgData name="Martin Kadlec" userId="3205de00-6529-47fd-8c15-7815d816c2df" providerId="ADAL" clId="{0D2A2F17-3760-42A6-9C61-B776387C130C}" dt="2023-02-07T08:35:38.801" v="40" actId="9405"/>
          <ac:inkMkLst>
            <pc:docMk/>
            <pc:sldMk cId="246482829" sldId="265"/>
            <ac:inkMk id="17" creationId="{0F38C273-F462-1F4A-56A9-E21390CF0D58}"/>
          </ac:inkMkLst>
        </pc:inkChg>
        <pc:inkChg chg="add del">
          <ac:chgData name="Martin Kadlec" userId="3205de00-6529-47fd-8c15-7815d816c2df" providerId="ADAL" clId="{0D2A2F17-3760-42A6-9C61-B776387C130C}" dt="2023-02-07T08:36:01.210" v="46" actId="9405"/>
          <ac:inkMkLst>
            <pc:docMk/>
            <pc:sldMk cId="246482829" sldId="265"/>
            <ac:inkMk id="18" creationId="{8B69018C-E125-1D5F-1DB8-1453237ED1DC}"/>
          </ac:inkMkLst>
        </pc:inkChg>
        <pc:inkChg chg="add del">
          <ac:chgData name="Martin Kadlec" userId="3205de00-6529-47fd-8c15-7815d816c2df" providerId="ADAL" clId="{0D2A2F17-3760-42A6-9C61-B776387C130C}" dt="2023-02-07T08:36:00.901" v="45" actId="9405"/>
          <ac:inkMkLst>
            <pc:docMk/>
            <pc:sldMk cId="246482829" sldId="265"/>
            <ac:inkMk id="19" creationId="{65C6412D-AA19-1D57-7B90-EE5ED80EABDF}"/>
          </ac:inkMkLst>
        </pc:inkChg>
        <pc:inkChg chg="add del">
          <ac:chgData name="Martin Kadlec" userId="3205de00-6529-47fd-8c15-7815d816c2df" providerId="ADAL" clId="{0D2A2F17-3760-42A6-9C61-B776387C130C}" dt="2023-02-07T08:36:00.489" v="44" actId="9405"/>
          <ac:inkMkLst>
            <pc:docMk/>
            <pc:sldMk cId="246482829" sldId="265"/>
            <ac:inkMk id="20" creationId="{221EDDEF-7E13-7464-92B9-DD0AC001387B}"/>
          </ac:inkMkLst>
        </pc:inkChg>
        <pc:inkChg chg="add">
          <ac:chgData name="Martin Kadlec" userId="3205de00-6529-47fd-8c15-7815d816c2df" providerId="ADAL" clId="{0D2A2F17-3760-42A6-9C61-B776387C130C}" dt="2023-02-07T08:36:05.896" v="47" actId="9405"/>
          <ac:inkMkLst>
            <pc:docMk/>
            <pc:sldMk cId="246482829" sldId="265"/>
            <ac:inkMk id="21" creationId="{077A952F-CAD3-4FFC-F9C6-E63DB1AE6894}"/>
          </ac:inkMkLst>
        </pc:inkChg>
        <pc:inkChg chg="add">
          <ac:chgData name="Martin Kadlec" userId="3205de00-6529-47fd-8c15-7815d816c2df" providerId="ADAL" clId="{0D2A2F17-3760-42A6-9C61-B776387C130C}" dt="2023-02-07T08:36:09.011" v="48" actId="9405"/>
          <ac:inkMkLst>
            <pc:docMk/>
            <pc:sldMk cId="246482829" sldId="265"/>
            <ac:inkMk id="22" creationId="{E99DE59F-D2B8-4E0F-E488-FF830853AA1D}"/>
          </ac:inkMkLst>
        </pc:inkChg>
        <pc:inkChg chg="add">
          <ac:chgData name="Martin Kadlec" userId="3205de00-6529-47fd-8c15-7815d816c2df" providerId="ADAL" clId="{0D2A2F17-3760-42A6-9C61-B776387C130C}" dt="2023-02-07T08:36:13.228" v="49" actId="9405"/>
          <ac:inkMkLst>
            <pc:docMk/>
            <pc:sldMk cId="246482829" sldId="265"/>
            <ac:inkMk id="23" creationId="{03EF4B03-135C-265B-8B8E-91950AAFB2A1}"/>
          </ac:inkMkLst>
        </pc:inkChg>
        <pc:inkChg chg="add">
          <ac:chgData name="Martin Kadlec" userId="3205de00-6529-47fd-8c15-7815d816c2df" providerId="ADAL" clId="{0D2A2F17-3760-42A6-9C61-B776387C130C}" dt="2023-02-07T08:36:24.136" v="50" actId="9405"/>
          <ac:inkMkLst>
            <pc:docMk/>
            <pc:sldMk cId="246482829" sldId="265"/>
            <ac:inkMk id="24" creationId="{E7A222C6-9C82-503F-EC73-0FBC82295492}"/>
          </ac:inkMkLst>
        </pc:inkChg>
        <pc:inkChg chg="add">
          <ac:chgData name="Martin Kadlec" userId="3205de00-6529-47fd-8c15-7815d816c2df" providerId="ADAL" clId="{0D2A2F17-3760-42A6-9C61-B776387C130C}" dt="2023-02-07T08:36:25.524" v="51" actId="9405"/>
          <ac:inkMkLst>
            <pc:docMk/>
            <pc:sldMk cId="246482829" sldId="265"/>
            <ac:inkMk id="25" creationId="{8E324657-7B88-8EDC-5E02-C18D59FDF96B}"/>
          </ac:inkMkLst>
        </pc:inkChg>
        <pc:inkChg chg="add">
          <ac:chgData name="Martin Kadlec" userId="3205de00-6529-47fd-8c15-7815d816c2df" providerId="ADAL" clId="{0D2A2F17-3760-42A6-9C61-B776387C130C}" dt="2023-02-07T08:36:27.279" v="52" actId="9405"/>
          <ac:inkMkLst>
            <pc:docMk/>
            <pc:sldMk cId="246482829" sldId="265"/>
            <ac:inkMk id="26" creationId="{508C0313-837E-5B17-DB64-B4AC02B6422D}"/>
          </ac:inkMkLst>
        </pc:inkChg>
        <pc:cxnChg chg="add mod">
          <ac:chgData name="Martin Kadlec" userId="3205de00-6529-47fd-8c15-7815d816c2df" providerId="ADAL" clId="{0D2A2F17-3760-42A6-9C61-B776387C130C}" dt="2023-02-07T08:35:07.505" v="38" actId="1076"/>
          <ac:cxnSpMkLst>
            <pc:docMk/>
            <pc:sldMk cId="246482829" sldId="265"/>
            <ac:cxnSpMk id="7" creationId="{9BDBB83D-B5A4-FDC4-80B5-46F2CD08CA4D}"/>
          </ac:cxnSpMkLst>
        </pc:cxnChg>
        <pc:cxnChg chg="add mod">
          <ac:chgData name="Martin Kadlec" userId="3205de00-6529-47fd-8c15-7815d816c2df" providerId="ADAL" clId="{0D2A2F17-3760-42A6-9C61-B776387C130C}" dt="2023-02-07T08:35:04.128" v="37" actId="1076"/>
          <ac:cxnSpMkLst>
            <pc:docMk/>
            <pc:sldMk cId="246482829" sldId="265"/>
            <ac:cxnSpMk id="10" creationId="{74618AE9-3FEA-AE14-92F7-D37FD8B9AD3A}"/>
          </ac:cxnSpMkLst>
        </pc:cxnChg>
        <pc:cxnChg chg="add mod">
          <ac:chgData name="Martin Kadlec" userId="3205de00-6529-47fd-8c15-7815d816c2df" providerId="ADAL" clId="{0D2A2F17-3760-42A6-9C61-B776387C130C}" dt="2023-02-07T08:34:59.028" v="36" actId="1076"/>
          <ac:cxnSpMkLst>
            <pc:docMk/>
            <pc:sldMk cId="246482829" sldId="265"/>
            <ac:cxnSpMk id="13" creationId="{186CDDB1-CE36-33C1-E3A3-7D7DBF45012C}"/>
          </ac:cxnSpMkLst>
        </pc:cxnChg>
      </pc:sldChg>
      <pc:sldChg chg="add del">
        <pc:chgData name="Martin Kadlec" userId="3205de00-6529-47fd-8c15-7815d816c2df" providerId="ADAL" clId="{0D2A2F17-3760-42A6-9C61-B776387C130C}" dt="2023-02-07T08:40:18.995" v="259" actId="47"/>
        <pc:sldMkLst>
          <pc:docMk/>
          <pc:sldMk cId="700226062" sldId="266"/>
        </pc:sldMkLst>
      </pc:sldChg>
      <pc:sldChg chg="addSp delSp modSp add mod">
        <pc:chgData name="Martin Kadlec" userId="3205de00-6529-47fd-8c15-7815d816c2df" providerId="ADAL" clId="{0D2A2F17-3760-42A6-9C61-B776387C130C}" dt="2023-02-09T09:03:56.434" v="5146"/>
        <pc:sldMkLst>
          <pc:docMk/>
          <pc:sldMk cId="1958621923" sldId="267"/>
        </pc:sldMkLst>
        <pc:spChg chg="del">
          <ac:chgData name="Martin Kadlec" userId="3205de00-6529-47fd-8c15-7815d816c2df" providerId="ADAL" clId="{0D2A2F17-3760-42A6-9C61-B776387C130C}" dt="2023-02-09T09:03:55.775" v="5145" actId="478"/>
          <ac:spMkLst>
            <pc:docMk/>
            <pc:sldMk cId="1958621923" sldId="267"/>
            <ac:spMk id="2" creationId="{A8D5AEED-8601-4A7F-C3C8-6F7B7E4CE4C2}"/>
          </ac:spMkLst>
        </pc:spChg>
        <pc:spChg chg="add mod">
          <ac:chgData name="Martin Kadlec" userId="3205de00-6529-47fd-8c15-7815d816c2df" providerId="ADAL" clId="{0D2A2F17-3760-42A6-9C61-B776387C130C}" dt="2023-02-07T08:39:41.309" v="258" actId="207"/>
          <ac:spMkLst>
            <pc:docMk/>
            <pc:sldMk cId="1958621923" sldId="267"/>
            <ac:spMk id="3" creationId="{D2C09664-2ADB-6DBC-D948-FA1238FE636C}"/>
          </ac:spMkLst>
        </pc:spChg>
        <pc:spChg chg="add mod">
          <ac:chgData name="Martin Kadlec" userId="3205de00-6529-47fd-8c15-7815d816c2df" providerId="ADAL" clId="{0D2A2F17-3760-42A6-9C61-B776387C130C}" dt="2023-02-09T09:03:56.434" v="5146"/>
          <ac:spMkLst>
            <pc:docMk/>
            <pc:sldMk cId="1958621923" sldId="267"/>
            <ac:spMk id="4" creationId="{BA4A08F4-BA7F-3846-27B5-26A390D7E50E}"/>
          </ac:spMkLst>
        </pc:spChg>
        <pc:spChg chg="mod">
          <ac:chgData name="Martin Kadlec" userId="3205de00-6529-47fd-8c15-7815d816c2df" providerId="ADAL" clId="{0D2A2F17-3760-42A6-9C61-B776387C130C}" dt="2023-02-08T08:20:06.727" v="3113" actId="20577"/>
          <ac:spMkLst>
            <pc:docMk/>
            <pc:sldMk cId="1958621923" sldId="267"/>
            <ac:spMk id="12" creationId="{E7B17FAF-947A-4F5E-95D5-00C38437D07E}"/>
          </ac:spMkLst>
        </pc:spChg>
        <pc:spChg chg="mod">
          <ac:chgData name="Martin Kadlec" userId="3205de00-6529-47fd-8c15-7815d816c2df" providerId="ADAL" clId="{0D2A2F17-3760-42A6-9C61-B776387C130C}" dt="2023-02-07T14:22:12.767" v="272" actId="1037"/>
          <ac:spMkLst>
            <pc:docMk/>
            <pc:sldMk cId="1958621923" sldId="267"/>
            <ac:spMk id="27" creationId="{095C6E7E-C5D0-7E86-7630-DFCAF7AB692C}"/>
          </ac:spMkLst>
        </pc:spChg>
      </pc:sldChg>
      <pc:sldChg chg="addSp delSp modSp add mod">
        <pc:chgData name="Martin Kadlec" userId="3205de00-6529-47fd-8c15-7815d816c2df" providerId="ADAL" clId="{0D2A2F17-3760-42A6-9C61-B776387C130C}" dt="2023-02-09T09:14:05.944" v="5420" actId="207"/>
        <pc:sldMkLst>
          <pc:docMk/>
          <pc:sldMk cId="3089320229" sldId="268"/>
        </pc:sldMkLst>
        <pc:spChg chg="del">
          <ac:chgData name="Martin Kadlec" userId="3205de00-6529-47fd-8c15-7815d816c2df" providerId="ADAL" clId="{0D2A2F17-3760-42A6-9C61-B776387C130C}" dt="2023-02-09T09:04:22.825" v="5156" actId="478"/>
          <ac:spMkLst>
            <pc:docMk/>
            <pc:sldMk cId="3089320229" sldId="268"/>
            <ac:spMk id="2" creationId="{A8D5AEED-8601-4A7F-C3C8-6F7B7E4CE4C2}"/>
          </ac:spMkLst>
        </pc:spChg>
        <pc:spChg chg="add mod">
          <ac:chgData name="Martin Kadlec" userId="3205de00-6529-47fd-8c15-7815d816c2df" providerId="ADAL" clId="{0D2A2F17-3760-42A6-9C61-B776387C130C}" dt="2023-02-09T09:04:23.358" v="5157"/>
          <ac:spMkLst>
            <pc:docMk/>
            <pc:sldMk cId="3089320229" sldId="268"/>
            <ac:spMk id="3" creationId="{458FD5AD-8B98-CEF9-AAF8-BF0313E299A0}"/>
          </ac:spMkLst>
        </pc:spChg>
        <pc:spChg chg="add del mod">
          <ac:chgData name="Martin Kadlec" userId="3205de00-6529-47fd-8c15-7815d816c2df" providerId="ADAL" clId="{0D2A2F17-3760-42A6-9C61-B776387C130C}" dt="2023-02-07T16:03:16.933" v="2437" actId="478"/>
          <ac:spMkLst>
            <pc:docMk/>
            <pc:sldMk cId="3089320229" sldId="268"/>
            <ac:spMk id="7" creationId="{ECA268EE-296E-1CE3-19F6-504B2279768D}"/>
          </ac:spMkLst>
        </pc:spChg>
        <pc:spChg chg="del mod">
          <ac:chgData name="Martin Kadlec" userId="3205de00-6529-47fd-8c15-7815d816c2df" providerId="ADAL" clId="{0D2A2F17-3760-42A6-9C61-B776387C130C}" dt="2023-02-07T16:02:37.219" v="2430" actId="478"/>
          <ac:spMkLst>
            <pc:docMk/>
            <pc:sldMk cId="3089320229" sldId="268"/>
            <ac:spMk id="8" creationId="{CDA6B64C-B8E8-424A-6B07-F91EC1FFDD25}"/>
          </ac:spMkLst>
        </pc:spChg>
        <pc:spChg chg="mod">
          <ac:chgData name="Martin Kadlec" userId="3205de00-6529-47fd-8c15-7815d816c2df" providerId="ADAL" clId="{0D2A2F17-3760-42A6-9C61-B776387C130C}" dt="2023-02-07T15:36:23.538" v="1009" actId="6549"/>
          <ac:spMkLst>
            <pc:docMk/>
            <pc:sldMk cId="3089320229" sldId="268"/>
            <ac:spMk id="12" creationId="{E7B17FAF-947A-4F5E-95D5-00C38437D07E}"/>
          </ac:spMkLst>
        </pc:spChg>
        <pc:spChg chg="add mod">
          <ac:chgData name="Martin Kadlec" userId="3205de00-6529-47fd-8c15-7815d816c2df" providerId="ADAL" clId="{0D2A2F17-3760-42A6-9C61-B776387C130C}" dt="2023-02-09T09:14:05.944" v="5420" actId="207"/>
          <ac:spMkLst>
            <pc:docMk/>
            <pc:sldMk cId="3089320229" sldId="268"/>
            <ac:spMk id="30" creationId="{C97733CA-9D8C-4F2A-9ED0-AF26CE3EB4B7}"/>
          </ac:spMkLst>
        </pc:spChg>
        <pc:picChg chg="add del mod">
          <ac:chgData name="Martin Kadlec" userId="3205de00-6529-47fd-8c15-7815d816c2df" providerId="ADAL" clId="{0D2A2F17-3760-42A6-9C61-B776387C130C}" dt="2023-02-07T15:36:46.980" v="1010" actId="478"/>
          <ac:picMkLst>
            <pc:docMk/>
            <pc:sldMk cId="3089320229" sldId="268"/>
            <ac:picMk id="4" creationId="{726FC142-CC62-7C46-EFB5-91D608BD5578}"/>
          </ac:picMkLst>
        </pc:picChg>
        <pc:picChg chg="add del mod">
          <ac:chgData name="Martin Kadlec" userId="3205de00-6529-47fd-8c15-7815d816c2df" providerId="ADAL" clId="{0D2A2F17-3760-42A6-9C61-B776387C130C}" dt="2023-02-07T16:04:39.711" v="2438" actId="478"/>
          <ac:picMkLst>
            <pc:docMk/>
            <pc:sldMk cId="3089320229" sldId="268"/>
            <ac:picMk id="6" creationId="{5CAD651D-DD5C-87CF-E52E-3A4006E33EF6}"/>
          </ac:picMkLst>
        </pc:picChg>
        <pc:picChg chg="add del mod">
          <ac:chgData name="Martin Kadlec" userId="3205de00-6529-47fd-8c15-7815d816c2df" providerId="ADAL" clId="{0D2A2F17-3760-42A6-9C61-B776387C130C}" dt="2023-02-07T16:20:49.617" v="2466" actId="478"/>
          <ac:picMkLst>
            <pc:docMk/>
            <pc:sldMk cId="3089320229" sldId="268"/>
            <ac:picMk id="23" creationId="{68A991DB-B06C-3438-25FE-4FBA4610AF82}"/>
          </ac:picMkLst>
        </pc:picChg>
        <pc:picChg chg="add mod">
          <ac:chgData name="Martin Kadlec" userId="3205de00-6529-47fd-8c15-7815d816c2df" providerId="ADAL" clId="{0D2A2F17-3760-42A6-9C61-B776387C130C}" dt="2023-02-07T16:40:13.148" v="2886" actId="1076"/>
          <ac:picMkLst>
            <pc:docMk/>
            <pc:sldMk cId="3089320229" sldId="268"/>
            <ac:picMk id="25" creationId="{CDDE87EA-BCA2-8190-838A-EF987EFC5F60}"/>
          </ac:picMkLst>
        </pc:picChg>
        <pc:picChg chg="add mod">
          <ac:chgData name="Martin Kadlec" userId="3205de00-6529-47fd-8c15-7815d816c2df" providerId="ADAL" clId="{0D2A2F17-3760-42A6-9C61-B776387C130C}" dt="2023-02-07T16:27:27.832" v="2694" actId="1035"/>
          <ac:picMkLst>
            <pc:docMk/>
            <pc:sldMk cId="3089320229" sldId="268"/>
            <ac:picMk id="27" creationId="{70BF02F2-A3DF-F6BC-3FCC-6D6539668AE2}"/>
          </ac:picMkLst>
        </pc:picChg>
        <pc:picChg chg="add mod">
          <ac:chgData name="Martin Kadlec" userId="3205de00-6529-47fd-8c15-7815d816c2df" providerId="ADAL" clId="{0D2A2F17-3760-42A6-9C61-B776387C130C}" dt="2023-02-07T16:27:33.667" v="2695" actId="1076"/>
          <ac:picMkLst>
            <pc:docMk/>
            <pc:sldMk cId="3089320229" sldId="268"/>
            <ac:picMk id="29" creationId="{5E316FC4-8494-9EC1-3480-3A98E008C766}"/>
          </ac:picMkLst>
        </pc:picChg>
        <pc:cxnChg chg="add del mod">
          <ac:chgData name="Martin Kadlec" userId="3205de00-6529-47fd-8c15-7815d816c2df" providerId="ADAL" clId="{0D2A2F17-3760-42A6-9C61-B776387C130C}" dt="2023-02-07T16:02:55.601" v="2433" actId="478"/>
          <ac:cxnSpMkLst>
            <pc:docMk/>
            <pc:sldMk cId="3089320229" sldId="268"/>
            <ac:cxnSpMk id="10" creationId="{E92F386B-5C82-D69E-AE5D-73B6B56A22CB}"/>
          </ac:cxnSpMkLst>
        </pc:cxnChg>
        <pc:cxnChg chg="add del mod">
          <ac:chgData name="Martin Kadlec" userId="3205de00-6529-47fd-8c15-7815d816c2df" providerId="ADAL" clId="{0D2A2F17-3760-42A6-9C61-B776387C130C}" dt="2023-02-07T16:03:03.540" v="2436" actId="478"/>
          <ac:cxnSpMkLst>
            <pc:docMk/>
            <pc:sldMk cId="3089320229" sldId="268"/>
            <ac:cxnSpMk id="13" creationId="{6654CB0D-6150-8F71-B6EE-CEB4F98CEC15}"/>
          </ac:cxnSpMkLst>
        </pc:cxnChg>
        <pc:cxnChg chg="add del mod">
          <ac:chgData name="Martin Kadlec" userId="3205de00-6529-47fd-8c15-7815d816c2df" providerId="ADAL" clId="{0D2A2F17-3760-42A6-9C61-B776387C130C}" dt="2023-02-07T16:03:02.021" v="2435" actId="478"/>
          <ac:cxnSpMkLst>
            <pc:docMk/>
            <pc:sldMk cId="3089320229" sldId="268"/>
            <ac:cxnSpMk id="15" creationId="{5ECF187F-B248-7022-C4F3-4FC352D9B6C8}"/>
          </ac:cxnSpMkLst>
        </pc:cxnChg>
        <pc:cxnChg chg="add del mod">
          <ac:chgData name="Martin Kadlec" userId="3205de00-6529-47fd-8c15-7815d816c2df" providerId="ADAL" clId="{0D2A2F17-3760-42A6-9C61-B776387C130C}" dt="2023-02-07T16:03:00.511" v="2434" actId="478"/>
          <ac:cxnSpMkLst>
            <pc:docMk/>
            <pc:sldMk cId="3089320229" sldId="268"/>
            <ac:cxnSpMk id="17" creationId="{C58322D7-523A-34D0-CA2B-06209A203C90}"/>
          </ac:cxnSpMkLst>
        </pc:cxnChg>
      </pc:sldChg>
      <pc:sldChg chg="addSp delSp modSp add mod">
        <pc:chgData name="Martin Kadlec" userId="3205de00-6529-47fd-8c15-7815d816c2df" providerId="ADAL" clId="{0D2A2F17-3760-42A6-9C61-B776387C130C}" dt="2023-02-09T09:14:23.778" v="5425" actId="692"/>
        <pc:sldMkLst>
          <pc:docMk/>
          <pc:sldMk cId="3148704306" sldId="269"/>
        </pc:sldMkLst>
        <pc:spChg chg="del">
          <ac:chgData name="Martin Kadlec" userId="3205de00-6529-47fd-8c15-7815d816c2df" providerId="ADAL" clId="{0D2A2F17-3760-42A6-9C61-B776387C130C}" dt="2023-02-09T09:04:29.409" v="5158" actId="478"/>
          <ac:spMkLst>
            <pc:docMk/>
            <pc:sldMk cId="3148704306" sldId="269"/>
            <ac:spMk id="2" creationId="{A8D5AEED-8601-4A7F-C3C8-6F7B7E4CE4C2}"/>
          </ac:spMkLst>
        </pc:spChg>
        <pc:spChg chg="add mod">
          <ac:chgData name="Martin Kadlec" userId="3205de00-6529-47fd-8c15-7815d816c2df" providerId="ADAL" clId="{0D2A2F17-3760-42A6-9C61-B776387C130C}" dt="2023-02-09T09:04:30.282" v="5159"/>
          <ac:spMkLst>
            <pc:docMk/>
            <pc:sldMk cId="3148704306" sldId="269"/>
            <ac:spMk id="3" creationId="{8656F1AD-589E-27D6-0189-61A45B79D668}"/>
          </ac:spMkLst>
        </pc:spChg>
        <pc:spChg chg="mod">
          <ac:chgData name="Martin Kadlec" userId="3205de00-6529-47fd-8c15-7815d816c2df" providerId="ADAL" clId="{0D2A2F17-3760-42A6-9C61-B776387C130C}" dt="2023-02-07T16:29:58.517" v="2708" actId="20577"/>
          <ac:spMkLst>
            <pc:docMk/>
            <pc:sldMk cId="3148704306" sldId="269"/>
            <ac:spMk id="12" creationId="{E7B17FAF-947A-4F5E-95D5-00C38437D07E}"/>
          </ac:spMkLst>
        </pc:spChg>
        <pc:spChg chg="mod">
          <ac:chgData name="Martin Kadlec" userId="3205de00-6529-47fd-8c15-7815d816c2df" providerId="ADAL" clId="{0D2A2F17-3760-42A6-9C61-B776387C130C}" dt="2023-02-09T09:14:23.778" v="5425" actId="692"/>
          <ac:spMkLst>
            <pc:docMk/>
            <pc:sldMk cId="3148704306" sldId="269"/>
            <ac:spMk id="30" creationId="{C97733CA-9D8C-4F2A-9ED0-AF26CE3EB4B7}"/>
          </ac:spMkLst>
        </pc:spChg>
        <pc:picChg chg="add mod">
          <ac:chgData name="Martin Kadlec" userId="3205de00-6529-47fd-8c15-7815d816c2df" providerId="ADAL" clId="{0D2A2F17-3760-42A6-9C61-B776387C130C}" dt="2023-02-07T16:50:15.936" v="3049" actId="14100"/>
          <ac:picMkLst>
            <pc:docMk/>
            <pc:sldMk cId="3148704306" sldId="269"/>
            <ac:picMk id="4" creationId="{4A83C4BF-D8CD-C839-CC33-E930410491D2}"/>
          </ac:picMkLst>
        </pc:picChg>
        <pc:picChg chg="add del mod">
          <ac:chgData name="Martin Kadlec" userId="3205de00-6529-47fd-8c15-7815d816c2df" providerId="ADAL" clId="{0D2A2F17-3760-42A6-9C61-B776387C130C}" dt="2023-02-07T16:43:48.756" v="2893" actId="478"/>
          <ac:picMkLst>
            <pc:docMk/>
            <pc:sldMk cId="3148704306" sldId="269"/>
            <ac:picMk id="6" creationId="{6506DFBF-3CD8-A0AF-B258-E7E9F906C0B4}"/>
          </ac:picMkLst>
        </pc:picChg>
        <pc:picChg chg="add mod">
          <ac:chgData name="Martin Kadlec" userId="3205de00-6529-47fd-8c15-7815d816c2df" providerId="ADAL" clId="{0D2A2F17-3760-42A6-9C61-B776387C130C}" dt="2023-02-07T16:47:29.873" v="2904" actId="1076"/>
          <ac:picMkLst>
            <pc:docMk/>
            <pc:sldMk cId="3148704306" sldId="269"/>
            <ac:picMk id="8" creationId="{E914A223-0DF5-9B30-856A-4EBDEE1271F3}"/>
          </ac:picMkLst>
        </pc:picChg>
        <pc:picChg chg="add mod">
          <ac:chgData name="Martin Kadlec" userId="3205de00-6529-47fd-8c15-7815d816c2df" providerId="ADAL" clId="{0D2A2F17-3760-42A6-9C61-B776387C130C}" dt="2023-02-07T16:47:33.731" v="2905" actId="1076"/>
          <ac:picMkLst>
            <pc:docMk/>
            <pc:sldMk cId="3148704306" sldId="269"/>
            <ac:picMk id="10" creationId="{2F129A79-D48E-C61D-AFE1-3B7D663C1F37}"/>
          </ac:picMkLst>
        </pc:picChg>
        <pc:picChg chg="del">
          <ac:chgData name="Martin Kadlec" userId="3205de00-6529-47fd-8c15-7815d816c2df" providerId="ADAL" clId="{0D2A2F17-3760-42A6-9C61-B776387C130C}" dt="2023-02-07T16:30:06.234" v="2709" actId="478"/>
          <ac:picMkLst>
            <pc:docMk/>
            <pc:sldMk cId="3148704306" sldId="269"/>
            <ac:picMk id="25" creationId="{CDDE87EA-BCA2-8190-838A-EF987EFC5F60}"/>
          </ac:picMkLst>
        </pc:picChg>
        <pc:picChg chg="del">
          <ac:chgData name="Martin Kadlec" userId="3205de00-6529-47fd-8c15-7815d816c2df" providerId="ADAL" clId="{0D2A2F17-3760-42A6-9C61-B776387C130C}" dt="2023-02-07T16:30:07.545" v="2710" actId="478"/>
          <ac:picMkLst>
            <pc:docMk/>
            <pc:sldMk cId="3148704306" sldId="269"/>
            <ac:picMk id="27" creationId="{70BF02F2-A3DF-F6BC-3FCC-6D6539668AE2}"/>
          </ac:picMkLst>
        </pc:picChg>
        <pc:picChg chg="del">
          <ac:chgData name="Martin Kadlec" userId="3205de00-6529-47fd-8c15-7815d816c2df" providerId="ADAL" clId="{0D2A2F17-3760-42A6-9C61-B776387C130C}" dt="2023-02-07T16:30:08.870" v="2711" actId="478"/>
          <ac:picMkLst>
            <pc:docMk/>
            <pc:sldMk cId="3148704306" sldId="269"/>
            <ac:picMk id="29" creationId="{5E316FC4-8494-9EC1-3480-3A98E008C766}"/>
          </ac:picMkLst>
        </pc:picChg>
      </pc:sldChg>
      <pc:sldChg chg="addSp delSp modSp add mod">
        <pc:chgData name="Martin Kadlec" userId="3205de00-6529-47fd-8c15-7815d816c2df" providerId="ADAL" clId="{0D2A2F17-3760-42A6-9C61-B776387C130C}" dt="2023-02-09T09:28:18.832" v="5597" actId="13822"/>
        <pc:sldMkLst>
          <pc:docMk/>
          <pc:sldMk cId="1128933081" sldId="270"/>
        </pc:sldMkLst>
        <pc:spChg chg="del">
          <ac:chgData name="Martin Kadlec" userId="3205de00-6529-47fd-8c15-7815d816c2df" providerId="ADAL" clId="{0D2A2F17-3760-42A6-9C61-B776387C130C}" dt="2023-02-09T09:04:48.798" v="5160" actId="478"/>
          <ac:spMkLst>
            <pc:docMk/>
            <pc:sldMk cId="1128933081" sldId="270"/>
            <ac:spMk id="2" creationId="{A8D5AEED-8601-4A7F-C3C8-6F7B7E4CE4C2}"/>
          </ac:spMkLst>
        </pc:spChg>
        <pc:spChg chg="add mod">
          <ac:chgData name="Martin Kadlec" userId="3205de00-6529-47fd-8c15-7815d816c2df" providerId="ADAL" clId="{0D2A2F17-3760-42A6-9C61-B776387C130C}" dt="2023-02-09T09:04:49.453" v="5161"/>
          <ac:spMkLst>
            <pc:docMk/>
            <pc:sldMk cId="1128933081" sldId="270"/>
            <ac:spMk id="3" creationId="{D798E54F-D901-C1EF-64A8-A8523BC3C745}"/>
          </ac:spMkLst>
        </pc:spChg>
        <pc:spChg chg="mod">
          <ac:chgData name="Martin Kadlec" userId="3205de00-6529-47fd-8c15-7815d816c2df" providerId="ADAL" clId="{0D2A2F17-3760-42A6-9C61-B776387C130C}" dt="2023-02-08T09:06:55.737" v="3264"/>
          <ac:spMkLst>
            <pc:docMk/>
            <pc:sldMk cId="1128933081" sldId="270"/>
            <ac:spMk id="12" creationId="{E7B17FAF-947A-4F5E-95D5-00C38437D07E}"/>
          </ac:spMkLst>
        </pc:spChg>
        <pc:spChg chg="mod">
          <ac:chgData name="Martin Kadlec" userId="3205de00-6529-47fd-8c15-7815d816c2df" providerId="ADAL" clId="{0D2A2F17-3760-42A6-9C61-B776387C130C}" dt="2023-02-09T09:24:25.824" v="5586" actId="20577"/>
          <ac:spMkLst>
            <pc:docMk/>
            <pc:sldMk cId="1128933081" sldId="270"/>
            <ac:spMk id="30" creationId="{C97733CA-9D8C-4F2A-9ED0-AF26CE3EB4B7}"/>
          </ac:spMkLst>
        </pc:spChg>
        <pc:picChg chg="add mod">
          <ac:chgData name="Martin Kadlec" userId="3205de00-6529-47fd-8c15-7815d816c2df" providerId="ADAL" clId="{0D2A2F17-3760-42A6-9C61-B776387C130C}" dt="2023-02-08T08:42:04.516" v="3225" actId="1076"/>
          <ac:picMkLst>
            <pc:docMk/>
            <pc:sldMk cId="1128933081" sldId="270"/>
            <ac:picMk id="4" creationId="{59CBF37C-0F29-FF14-2F75-51F04378784F}"/>
          </ac:picMkLst>
        </pc:picChg>
        <pc:picChg chg="add del mod">
          <ac:chgData name="Martin Kadlec" userId="3205de00-6529-47fd-8c15-7815d816c2df" providerId="ADAL" clId="{0D2A2F17-3760-42A6-9C61-B776387C130C}" dt="2023-02-08T08:50:25.931" v="3231" actId="478"/>
          <ac:picMkLst>
            <pc:docMk/>
            <pc:sldMk cId="1128933081" sldId="270"/>
            <ac:picMk id="6" creationId="{7B7C6A0E-92DD-3899-9D12-7FE6329A1BB8}"/>
          </ac:picMkLst>
        </pc:picChg>
        <pc:picChg chg="add mod ord">
          <ac:chgData name="Martin Kadlec" userId="3205de00-6529-47fd-8c15-7815d816c2df" providerId="ADAL" clId="{0D2A2F17-3760-42A6-9C61-B776387C130C}" dt="2023-02-09T09:23:47.656" v="5568" actId="14100"/>
          <ac:picMkLst>
            <pc:docMk/>
            <pc:sldMk cId="1128933081" sldId="270"/>
            <ac:picMk id="6" creationId="{C5A1E7F9-D38C-9F55-5B7C-20551377B602}"/>
          </ac:picMkLst>
        </pc:picChg>
        <pc:picChg chg="add mod">
          <ac:chgData name="Martin Kadlec" userId="3205de00-6529-47fd-8c15-7815d816c2df" providerId="ADAL" clId="{0D2A2F17-3760-42A6-9C61-B776387C130C}" dt="2023-02-08T08:50:59.606" v="3237" actId="1076"/>
          <ac:picMkLst>
            <pc:docMk/>
            <pc:sldMk cId="1128933081" sldId="270"/>
            <ac:picMk id="8" creationId="{5005C183-5F21-40C4-8CAB-3D70A5EAA6A6}"/>
          </ac:picMkLst>
        </pc:picChg>
        <pc:picChg chg="add mod ord">
          <ac:chgData name="Martin Kadlec" userId="3205de00-6529-47fd-8c15-7815d816c2df" providerId="ADAL" clId="{0D2A2F17-3760-42A6-9C61-B776387C130C}" dt="2023-02-09T09:27:54.201" v="5593" actId="14100"/>
          <ac:picMkLst>
            <pc:docMk/>
            <pc:sldMk cId="1128933081" sldId="270"/>
            <ac:picMk id="9" creationId="{8AB5B248-8BB5-2E94-D3F5-7097D690C9AF}"/>
          </ac:picMkLst>
        </pc:picChg>
        <pc:picChg chg="add del mod">
          <ac:chgData name="Martin Kadlec" userId="3205de00-6529-47fd-8c15-7815d816c2df" providerId="ADAL" clId="{0D2A2F17-3760-42A6-9C61-B776387C130C}" dt="2023-02-09T09:23:21.386" v="5561" actId="478"/>
          <ac:picMkLst>
            <pc:docMk/>
            <pc:sldMk cId="1128933081" sldId="270"/>
            <ac:picMk id="10" creationId="{9075CF1D-38F3-9E71-83F3-D033754EF3BA}"/>
          </ac:picMkLst>
        </pc:picChg>
        <pc:picChg chg="add del mod">
          <ac:chgData name="Martin Kadlec" userId="3205de00-6529-47fd-8c15-7815d816c2df" providerId="ADAL" clId="{0D2A2F17-3760-42A6-9C61-B776387C130C}" dt="2023-02-09T09:27:36.846" v="5587" actId="478"/>
          <ac:picMkLst>
            <pc:docMk/>
            <pc:sldMk cId="1128933081" sldId="270"/>
            <ac:picMk id="13" creationId="{A0B24D9E-6242-7B55-32AB-9C1723C637F4}"/>
          </ac:picMkLst>
        </pc:picChg>
        <pc:cxnChg chg="add mod">
          <ac:chgData name="Martin Kadlec" userId="3205de00-6529-47fd-8c15-7815d816c2df" providerId="ADAL" clId="{0D2A2F17-3760-42A6-9C61-B776387C130C}" dt="2023-02-09T09:28:18.832" v="5597" actId="13822"/>
          <ac:cxnSpMkLst>
            <pc:docMk/>
            <pc:sldMk cId="1128933081" sldId="270"/>
            <ac:cxnSpMk id="11" creationId="{074133A6-5B87-6BD3-AC27-45D61257039E}"/>
          </ac:cxnSpMkLst>
        </pc:cxnChg>
        <pc:cxnChg chg="add mod">
          <ac:chgData name="Martin Kadlec" userId="3205de00-6529-47fd-8c15-7815d816c2df" providerId="ADAL" clId="{0D2A2F17-3760-42A6-9C61-B776387C130C}" dt="2023-02-08T09:09:13.042" v="3271" actId="208"/>
          <ac:cxnSpMkLst>
            <pc:docMk/>
            <pc:sldMk cId="1128933081" sldId="270"/>
            <ac:cxnSpMk id="15" creationId="{107CE01B-7B08-7874-37F2-2637E950FB5C}"/>
          </ac:cxnSpMkLst>
        </pc:cxnChg>
        <pc:cxnChg chg="add mod">
          <ac:chgData name="Martin Kadlec" userId="3205de00-6529-47fd-8c15-7815d816c2df" providerId="ADAL" clId="{0D2A2F17-3760-42A6-9C61-B776387C130C}" dt="2023-02-08T09:09:35.771" v="3274" actId="14100"/>
          <ac:cxnSpMkLst>
            <pc:docMk/>
            <pc:sldMk cId="1128933081" sldId="270"/>
            <ac:cxnSpMk id="16" creationId="{E83DB49E-1C6F-08EC-6F13-CD94CAC75237}"/>
          </ac:cxnSpMkLst>
        </pc:cxnChg>
      </pc:sldChg>
      <pc:sldChg chg="addSp delSp modSp add mod">
        <pc:chgData name="Martin Kadlec" userId="3205de00-6529-47fd-8c15-7815d816c2df" providerId="ADAL" clId="{0D2A2F17-3760-42A6-9C61-B776387C130C}" dt="2023-02-09T09:16:33.491" v="5482" actId="207"/>
        <pc:sldMkLst>
          <pc:docMk/>
          <pc:sldMk cId="436905214" sldId="271"/>
        </pc:sldMkLst>
        <pc:spChg chg="del">
          <ac:chgData name="Martin Kadlec" userId="3205de00-6529-47fd-8c15-7815d816c2df" providerId="ADAL" clId="{0D2A2F17-3760-42A6-9C61-B776387C130C}" dt="2023-02-09T09:05:00.335" v="5164" actId="478"/>
          <ac:spMkLst>
            <pc:docMk/>
            <pc:sldMk cId="436905214" sldId="271"/>
            <ac:spMk id="2" creationId="{A8D5AEED-8601-4A7F-C3C8-6F7B7E4CE4C2}"/>
          </ac:spMkLst>
        </pc:spChg>
        <pc:spChg chg="add mod">
          <ac:chgData name="Martin Kadlec" userId="3205de00-6529-47fd-8c15-7815d816c2df" providerId="ADAL" clId="{0D2A2F17-3760-42A6-9C61-B776387C130C}" dt="2023-02-09T09:05:00.694" v="5165"/>
          <ac:spMkLst>
            <pc:docMk/>
            <pc:sldMk cId="436905214" sldId="271"/>
            <ac:spMk id="3" creationId="{96FF8B38-EA03-71DD-3D3A-39FAC23A1E16}"/>
          </ac:spMkLst>
        </pc:spChg>
        <pc:spChg chg="add mod">
          <ac:chgData name="Martin Kadlec" userId="3205de00-6529-47fd-8c15-7815d816c2df" providerId="ADAL" clId="{0D2A2F17-3760-42A6-9C61-B776387C130C}" dt="2023-02-09T09:16:33.491" v="5482" actId="207"/>
          <ac:spMkLst>
            <pc:docMk/>
            <pc:sldMk cId="436905214" sldId="271"/>
            <ac:spMk id="7" creationId="{76784FCE-217A-1DAC-E089-CCAAD280B2F0}"/>
          </ac:spMkLst>
        </pc:spChg>
        <pc:spChg chg="mod">
          <ac:chgData name="Martin Kadlec" userId="3205de00-6529-47fd-8c15-7815d816c2df" providerId="ADAL" clId="{0D2A2F17-3760-42A6-9C61-B776387C130C}" dt="2023-02-07T16:34:27.791" v="2813" actId="20577"/>
          <ac:spMkLst>
            <pc:docMk/>
            <pc:sldMk cId="436905214" sldId="271"/>
            <ac:spMk id="12" creationId="{E7B17FAF-947A-4F5E-95D5-00C38437D07E}"/>
          </ac:spMkLst>
        </pc:spChg>
        <pc:spChg chg="del">
          <ac:chgData name="Martin Kadlec" userId="3205de00-6529-47fd-8c15-7815d816c2df" providerId="ADAL" clId="{0D2A2F17-3760-42A6-9C61-B776387C130C}" dt="2023-02-07T17:00:16.259" v="3053" actId="478"/>
          <ac:spMkLst>
            <pc:docMk/>
            <pc:sldMk cId="436905214" sldId="271"/>
            <ac:spMk id="30" creationId="{C97733CA-9D8C-4F2A-9ED0-AF26CE3EB4B7}"/>
          </ac:spMkLst>
        </pc:spChg>
        <pc:picChg chg="add mod">
          <ac:chgData name="Martin Kadlec" userId="3205de00-6529-47fd-8c15-7815d816c2df" providerId="ADAL" clId="{0D2A2F17-3760-42A6-9C61-B776387C130C}" dt="2023-02-07T16:50:09.758" v="3048" actId="1076"/>
          <ac:picMkLst>
            <pc:docMk/>
            <pc:sldMk cId="436905214" sldId="271"/>
            <ac:picMk id="4" creationId="{24CAC378-EDBC-EB00-A6D7-C99E9368B6C0}"/>
          </ac:picMkLst>
        </pc:picChg>
        <pc:picChg chg="add del mod">
          <ac:chgData name="Martin Kadlec" userId="3205de00-6529-47fd-8c15-7815d816c2df" providerId="ADAL" clId="{0D2A2F17-3760-42A6-9C61-B776387C130C}" dt="2023-02-07T17:01:25.001" v="3061" actId="478"/>
          <ac:picMkLst>
            <pc:docMk/>
            <pc:sldMk cId="436905214" sldId="271"/>
            <ac:picMk id="6" creationId="{F43D8FE7-A3B5-58F5-DA6F-9BED5E225999}"/>
          </ac:picMkLst>
        </pc:picChg>
        <pc:picChg chg="add mod">
          <ac:chgData name="Martin Kadlec" userId="3205de00-6529-47fd-8c15-7815d816c2df" providerId="ADAL" clId="{0D2A2F17-3760-42A6-9C61-B776387C130C}" dt="2023-02-07T17:04:27.725" v="3072" actId="1076"/>
          <ac:picMkLst>
            <pc:docMk/>
            <pc:sldMk cId="436905214" sldId="271"/>
            <ac:picMk id="9" creationId="{363A8AD4-B472-D681-CCEF-CF58F6396814}"/>
          </ac:picMkLst>
        </pc:picChg>
        <pc:picChg chg="add mod">
          <ac:chgData name="Martin Kadlec" userId="3205de00-6529-47fd-8c15-7815d816c2df" providerId="ADAL" clId="{0D2A2F17-3760-42A6-9C61-B776387C130C}" dt="2023-02-07T17:04:33.401" v="3074" actId="14100"/>
          <ac:picMkLst>
            <pc:docMk/>
            <pc:sldMk cId="436905214" sldId="271"/>
            <ac:picMk id="11" creationId="{991AD43C-266E-6626-B8A3-10BE64F5C143}"/>
          </ac:picMkLst>
        </pc:picChg>
      </pc:sldChg>
      <pc:sldChg chg="addSp delSp modSp add mod">
        <pc:chgData name="Martin Kadlec" userId="3205de00-6529-47fd-8c15-7815d816c2df" providerId="ADAL" clId="{0D2A2F17-3760-42A6-9C61-B776387C130C}" dt="2023-02-09T09:17:17.092" v="5555" actId="207"/>
        <pc:sldMkLst>
          <pc:docMk/>
          <pc:sldMk cId="3311879751" sldId="272"/>
        </pc:sldMkLst>
        <pc:spChg chg="del">
          <ac:chgData name="Martin Kadlec" userId="3205de00-6529-47fd-8c15-7815d816c2df" providerId="ADAL" clId="{0D2A2F17-3760-42A6-9C61-B776387C130C}" dt="2023-02-09T09:05:05.228" v="5166" actId="478"/>
          <ac:spMkLst>
            <pc:docMk/>
            <pc:sldMk cId="3311879751" sldId="272"/>
            <ac:spMk id="2" creationId="{A8D5AEED-8601-4A7F-C3C8-6F7B7E4CE4C2}"/>
          </ac:spMkLst>
        </pc:spChg>
        <pc:spChg chg="add mod">
          <ac:chgData name="Martin Kadlec" userId="3205de00-6529-47fd-8c15-7815d816c2df" providerId="ADAL" clId="{0D2A2F17-3760-42A6-9C61-B776387C130C}" dt="2023-02-09T09:05:05.835" v="5167"/>
          <ac:spMkLst>
            <pc:docMk/>
            <pc:sldMk cId="3311879751" sldId="272"/>
            <ac:spMk id="3" creationId="{E1A228BA-FC77-40A3-9F9E-B66511DCE8CE}"/>
          </ac:spMkLst>
        </pc:spChg>
        <pc:spChg chg="add mod">
          <ac:chgData name="Martin Kadlec" userId="3205de00-6529-47fd-8c15-7815d816c2df" providerId="ADAL" clId="{0D2A2F17-3760-42A6-9C61-B776387C130C}" dt="2023-02-08T09:36:29.261" v="4151" actId="20577"/>
          <ac:spMkLst>
            <pc:docMk/>
            <pc:sldMk cId="3311879751" sldId="272"/>
            <ac:spMk id="11" creationId="{9B514B69-9BF2-71E4-8D08-5D93AEED8A87}"/>
          </ac:spMkLst>
        </pc:spChg>
        <pc:spChg chg="mod">
          <ac:chgData name="Martin Kadlec" userId="3205de00-6529-47fd-8c15-7815d816c2df" providerId="ADAL" clId="{0D2A2F17-3760-42A6-9C61-B776387C130C}" dt="2023-02-07T16:34:55.728" v="2861" actId="20577"/>
          <ac:spMkLst>
            <pc:docMk/>
            <pc:sldMk cId="3311879751" sldId="272"/>
            <ac:spMk id="12" creationId="{E7B17FAF-947A-4F5E-95D5-00C38437D07E}"/>
          </ac:spMkLst>
        </pc:spChg>
        <pc:spChg chg="mod">
          <ac:chgData name="Martin Kadlec" userId="3205de00-6529-47fd-8c15-7815d816c2df" providerId="ADAL" clId="{0D2A2F17-3760-42A6-9C61-B776387C130C}" dt="2023-02-09T09:17:17.092" v="5555" actId="207"/>
          <ac:spMkLst>
            <pc:docMk/>
            <pc:sldMk cId="3311879751" sldId="272"/>
            <ac:spMk id="30" creationId="{C97733CA-9D8C-4F2A-9ED0-AF26CE3EB4B7}"/>
          </ac:spMkLst>
        </pc:spChg>
        <pc:picChg chg="add del mod">
          <ac:chgData name="Martin Kadlec" userId="3205de00-6529-47fd-8c15-7815d816c2df" providerId="ADAL" clId="{0D2A2F17-3760-42A6-9C61-B776387C130C}" dt="2023-02-08T09:31:33.864" v="4067" actId="478"/>
          <ac:picMkLst>
            <pc:docMk/>
            <pc:sldMk cId="3311879751" sldId="272"/>
            <ac:picMk id="4" creationId="{6FE57956-23E3-B6CB-BAE1-F097B2C92F90}"/>
          </ac:picMkLst>
        </pc:picChg>
        <pc:picChg chg="add mod">
          <ac:chgData name="Martin Kadlec" userId="3205de00-6529-47fd-8c15-7815d816c2df" providerId="ADAL" clId="{0D2A2F17-3760-42A6-9C61-B776387C130C}" dt="2023-02-08T09:31:42.739" v="4070" actId="1076"/>
          <ac:picMkLst>
            <pc:docMk/>
            <pc:sldMk cId="3311879751" sldId="272"/>
            <ac:picMk id="6" creationId="{E35BEC3C-F2FD-CEE9-554A-279692224A84}"/>
          </ac:picMkLst>
        </pc:picChg>
        <pc:picChg chg="add mod">
          <ac:chgData name="Martin Kadlec" userId="3205de00-6529-47fd-8c15-7815d816c2df" providerId="ADAL" clId="{0D2A2F17-3760-42A6-9C61-B776387C130C}" dt="2023-02-08T09:35:42.591" v="4078" actId="1076"/>
          <ac:picMkLst>
            <pc:docMk/>
            <pc:sldMk cId="3311879751" sldId="272"/>
            <ac:picMk id="8" creationId="{67ACD6C9-B3AC-1D5A-5FFC-8067D42DE7AC}"/>
          </ac:picMkLst>
        </pc:picChg>
        <pc:picChg chg="add mod">
          <ac:chgData name="Martin Kadlec" userId="3205de00-6529-47fd-8c15-7815d816c2df" providerId="ADAL" clId="{0D2A2F17-3760-42A6-9C61-B776387C130C}" dt="2023-02-08T09:35:48.192" v="4079" actId="1076"/>
          <ac:picMkLst>
            <pc:docMk/>
            <pc:sldMk cId="3311879751" sldId="272"/>
            <ac:picMk id="10" creationId="{B5174FFA-28BD-C093-3AFA-70D1F5F6E430}"/>
          </ac:picMkLst>
        </pc:picChg>
      </pc:sldChg>
      <pc:sldChg chg="addSp delSp modSp add mod">
        <pc:chgData name="Martin Kadlec" userId="3205de00-6529-47fd-8c15-7815d816c2df" providerId="ADAL" clId="{0D2A2F17-3760-42A6-9C61-B776387C130C}" dt="2023-02-09T09:18:12.317" v="5560" actId="692"/>
        <pc:sldMkLst>
          <pc:docMk/>
          <pc:sldMk cId="4064628161" sldId="273"/>
        </pc:sldMkLst>
        <pc:spChg chg="del">
          <ac:chgData name="Martin Kadlec" userId="3205de00-6529-47fd-8c15-7815d816c2df" providerId="ADAL" clId="{0D2A2F17-3760-42A6-9C61-B776387C130C}" dt="2023-02-09T09:05:11.058" v="5168" actId="478"/>
          <ac:spMkLst>
            <pc:docMk/>
            <pc:sldMk cId="4064628161" sldId="273"/>
            <ac:spMk id="2" creationId="{A8D5AEED-8601-4A7F-C3C8-6F7B7E4CE4C2}"/>
          </ac:spMkLst>
        </pc:spChg>
        <pc:spChg chg="add mod">
          <ac:chgData name="Martin Kadlec" userId="3205de00-6529-47fd-8c15-7815d816c2df" providerId="ADAL" clId="{0D2A2F17-3760-42A6-9C61-B776387C130C}" dt="2023-02-09T09:05:11.376" v="5169"/>
          <ac:spMkLst>
            <pc:docMk/>
            <pc:sldMk cId="4064628161" sldId="273"/>
            <ac:spMk id="3" creationId="{57B7AC68-6B27-6ABB-F0F5-83CF9D02D095}"/>
          </ac:spMkLst>
        </pc:spChg>
        <pc:spChg chg="mod">
          <ac:chgData name="Martin Kadlec" userId="3205de00-6529-47fd-8c15-7815d816c2df" providerId="ADAL" clId="{0D2A2F17-3760-42A6-9C61-B776387C130C}" dt="2023-02-07T16:35:11.442" v="2882" actId="20577"/>
          <ac:spMkLst>
            <pc:docMk/>
            <pc:sldMk cId="4064628161" sldId="273"/>
            <ac:spMk id="12" creationId="{E7B17FAF-947A-4F5E-95D5-00C38437D07E}"/>
          </ac:spMkLst>
        </pc:spChg>
        <pc:spChg chg="mod">
          <ac:chgData name="Martin Kadlec" userId="3205de00-6529-47fd-8c15-7815d816c2df" providerId="ADAL" clId="{0D2A2F17-3760-42A6-9C61-B776387C130C}" dt="2023-02-09T09:18:12.317" v="5560" actId="692"/>
          <ac:spMkLst>
            <pc:docMk/>
            <pc:sldMk cId="4064628161" sldId="273"/>
            <ac:spMk id="30" creationId="{C97733CA-9D8C-4F2A-9ED0-AF26CE3EB4B7}"/>
          </ac:spMkLst>
        </pc:spChg>
        <pc:picChg chg="add mod">
          <ac:chgData name="Martin Kadlec" userId="3205de00-6529-47fd-8c15-7815d816c2df" providerId="ADAL" clId="{0D2A2F17-3760-42A6-9C61-B776387C130C}" dt="2023-02-08T09:39:17.563" v="4223" actId="1076"/>
          <ac:picMkLst>
            <pc:docMk/>
            <pc:sldMk cId="4064628161" sldId="273"/>
            <ac:picMk id="4" creationId="{F45B5326-AE6A-1541-E788-6FBAA61842E3}"/>
          </ac:picMkLst>
        </pc:picChg>
        <pc:picChg chg="add mod">
          <ac:chgData name="Martin Kadlec" userId="3205de00-6529-47fd-8c15-7815d816c2df" providerId="ADAL" clId="{0D2A2F17-3760-42A6-9C61-B776387C130C}" dt="2023-02-08T09:40:52.608" v="4226" actId="1076"/>
          <ac:picMkLst>
            <pc:docMk/>
            <pc:sldMk cId="4064628161" sldId="273"/>
            <ac:picMk id="6" creationId="{2F3A34FD-7864-B3FC-90F7-161E4ADB7918}"/>
          </ac:picMkLst>
        </pc:picChg>
        <pc:picChg chg="add mod">
          <ac:chgData name="Martin Kadlec" userId="3205de00-6529-47fd-8c15-7815d816c2df" providerId="ADAL" clId="{0D2A2F17-3760-42A6-9C61-B776387C130C}" dt="2023-02-08T09:41:42.080" v="4231" actId="1076"/>
          <ac:picMkLst>
            <pc:docMk/>
            <pc:sldMk cId="4064628161" sldId="273"/>
            <ac:picMk id="8" creationId="{6FE0B70A-2B70-6E61-4156-6FEA7300685B}"/>
          </ac:picMkLst>
        </pc:picChg>
        <pc:picChg chg="add mod">
          <ac:chgData name="Martin Kadlec" userId="3205de00-6529-47fd-8c15-7815d816c2df" providerId="ADAL" clId="{0D2A2F17-3760-42A6-9C61-B776387C130C}" dt="2023-02-08T09:45:50.918" v="4234" actId="1076"/>
          <ac:picMkLst>
            <pc:docMk/>
            <pc:sldMk cId="4064628161" sldId="273"/>
            <ac:picMk id="10" creationId="{72D31155-16DA-A0DD-7EDD-2AFE2B12BAD7}"/>
          </ac:picMkLst>
        </pc:picChg>
      </pc:sldChg>
      <pc:sldChg chg="addSp delSp modSp add mod">
        <pc:chgData name="Martin Kadlec" userId="3205de00-6529-47fd-8c15-7815d816c2df" providerId="ADAL" clId="{0D2A2F17-3760-42A6-9C61-B776387C130C}" dt="2023-02-09T09:13:50.261" v="5415" actId="207"/>
        <pc:sldMkLst>
          <pc:docMk/>
          <pc:sldMk cId="2300556463" sldId="274"/>
        </pc:sldMkLst>
        <pc:spChg chg="del">
          <ac:chgData name="Martin Kadlec" userId="3205de00-6529-47fd-8c15-7815d816c2df" providerId="ADAL" clId="{0D2A2F17-3760-42A6-9C61-B776387C130C}" dt="2023-02-09T09:04:16.133" v="5154" actId="478"/>
          <ac:spMkLst>
            <pc:docMk/>
            <pc:sldMk cId="2300556463" sldId="274"/>
            <ac:spMk id="2" creationId="{A8D5AEED-8601-4A7F-C3C8-6F7B7E4CE4C2}"/>
          </ac:spMkLst>
        </pc:spChg>
        <pc:spChg chg="add mod">
          <ac:chgData name="Martin Kadlec" userId="3205de00-6529-47fd-8c15-7815d816c2df" providerId="ADAL" clId="{0D2A2F17-3760-42A6-9C61-B776387C130C}" dt="2023-02-09T09:04:16.586" v="5155"/>
          <ac:spMkLst>
            <pc:docMk/>
            <pc:sldMk cId="2300556463" sldId="274"/>
            <ac:spMk id="3" creationId="{8B652D6F-AE70-10D6-0E4C-901FC1B64C12}"/>
          </ac:spMkLst>
        </pc:spChg>
        <pc:spChg chg="mod">
          <ac:chgData name="Martin Kadlec" userId="3205de00-6529-47fd-8c15-7815d816c2df" providerId="ADAL" clId="{0D2A2F17-3760-42A6-9C61-B776387C130C}" dt="2023-02-09T09:13:50.261" v="5415" actId="207"/>
          <ac:spMkLst>
            <pc:docMk/>
            <pc:sldMk cId="2300556463" sldId="274"/>
            <ac:spMk id="4" creationId="{5287166F-CA9A-336F-966A-3ACF8F5878F5}"/>
          </ac:spMkLst>
        </pc:spChg>
        <pc:spChg chg="mod">
          <ac:chgData name="Martin Kadlec" userId="3205de00-6529-47fd-8c15-7815d816c2df" providerId="ADAL" clId="{0D2A2F17-3760-42A6-9C61-B776387C130C}" dt="2023-02-08T11:56:56.404" v="5125" actId="20577"/>
          <ac:spMkLst>
            <pc:docMk/>
            <pc:sldMk cId="2300556463" sldId="274"/>
            <ac:spMk id="8" creationId="{CDA6B64C-B8E8-424A-6B07-F91EC1FFDD25}"/>
          </ac:spMkLst>
        </pc:spChg>
        <pc:spChg chg="mod">
          <ac:chgData name="Martin Kadlec" userId="3205de00-6529-47fd-8c15-7815d816c2df" providerId="ADAL" clId="{0D2A2F17-3760-42A6-9C61-B776387C130C}" dt="2023-02-08T08:23:05.777" v="3221" actId="20577"/>
          <ac:spMkLst>
            <pc:docMk/>
            <pc:sldMk cId="2300556463" sldId="274"/>
            <ac:spMk id="12" creationId="{E7B17FAF-947A-4F5E-95D5-00C38437D07E}"/>
          </ac:spMkLst>
        </pc:spChg>
        <pc:picChg chg="add mod">
          <ac:chgData name="Martin Kadlec" userId="3205de00-6529-47fd-8c15-7815d816c2df" providerId="ADAL" clId="{0D2A2F17-3760-42A6-9C61-B776387C130C}" dt="2023-02-08T09:49:22.144" v="4348" actId="1076"/>
          <ac:picMkLst>
            <pc:docMk/>
            <pc:sldMk cId="2300556463" sldId="274"/>
            <ac:picMk id="5" creationId="{BE60FF73-3604-90D9-4507-1375051222EB}"/>
          </ac:picMkLst>
        </pc:picChg>
      </pc:sldChg>
      <pc:sldChg chg="addSp delSp modSp add mod">
        <pc:chgData name="Martin Kadlec" userId="3205de00-6529-47fd-8c15-7815d816c2df" providerId="ADAL" clId="{0D2A2F17-3760-42A6-9C61-B776387C130C}" dt="2023-02-09T09:28:34.263" v="5603" actId="1036"/>
        <pc:sldMkLst>
          <pc:docMk/>
          <pc:sldMk cId="2428596552" sldId="275"/>
        </pc:sldMkLst>
        <pc:spChg chg="del">
          <ac:chgData name="Martin Kadlec" userId="3205de00-6529-47fd-8c15-7815d816c2df" providerId="ADAL" clId="{0D2A2F17-3760-42A6-9C61-B776387C130C}" dt="2023-02-09T09:04:55.550" v="5162" actId="478"/>
          <ac:spMkLst>
            <pc:docMk/>
            <pc:sldMk cId="2428596552" sldId="275"/>
            <ac:spMk id="2" creationId="{A8D5AEED-8601-4A7F-C3C8-6F7B7E4CE4C2}"/>
          </ac:spMkLst>
        </pc:spChg>
        <pc:spChg chg="add mod">
          <ac:chgData name="Martin Kadlec" userId="3205de00-6529-47fd-8c15-7815d816c2df" providerId="ADAL" clId="{0D2A2F17-3760-42A6-9C61-B776387C130C}" dt="2023-02-09T09:04:56.055" v="5163"/>
          <ac:spMkLst>
            <pc:docMk/>
            <pc:sldMk cId="2428596552" sldId="275"/>
            <ac:spMk id="3" creationId="{74C0B922-2511-54C6-11C7-73CD63CC7B60}"/>
          </ac:spMkLst>
        </pc:spChg>
        <pc:spChg chg="add mod">
          <ac:chgData name="Martin Kadlec" userId="3205de00-6529-47fd-8c15-7815d816c2df" providerId="ADAL" clId="{0D2A2F17-3760-42A6-9C61-B776387C130C}" dt="2023-02-08T09:21:25.884" v="3654" actId="207"/>
          <ac:spMkLst>
            <pc:docMk/>
            <pc:sldMk cId="2428596552" sldId="275"/>
            <ac:spMk id="9" creationId="{084CE955-7389-D769-B17C-37D16271B2AF}"/>
          </ac:spMkLst>
        </pc:spChg>
        <pc:spChg chg="mod">
          <ac:chgData name="Martin Kadlec" userId="3205de00-6529-47fd-8c15-7815d816c2df" providerId="ADAL" clId="{0D2A2F17-3760-42A6-9C61-B776387C130C}" dt="2023-02-08T09:13:07.128" v="3523" actId="20577"/>
          <ac:spMkLst>
            <pc:docMk/>
            <pc:sldMk cId="2428596552" sldId="275"/>
            <ac:spMk id="12" creationId="{E7B17FAF-947A-4F5E-95D5-00C38437D07E}"/>
          </ac:spMkLst>
        </pc:spChg>
        <pc:spChg chg="mod">
          <ac:chgData name="Martin Kadlec" userId="3205de00-6529-47fd-8c15-7815d816c2df" providerId="ADAL" clId="{0D2A2F17-3760-42A6-9C61-B776387C130C}" dt="2023-02-09T09:28:34.263" v="5603" actId="1036"/>
          <ac:spMkLst>
            <pc:docMk/>
            <pc:sldMk cId="2428596552" sldId="275"/>
            <ac:spMk id="30" creationId="{C97733CA-9D8C-4F2A-9ED0-AF26CE3EB4B7}"/>
          </ac:spMkLst>
        </pc:spChg>
        <pc:picChg chg="add mod">
          <ac:chgData name="Martin Kadlec" userId="3205de00-6529-47fd-8c15-7815d816c2df" providerId="ADAL" clId="{0D2A2F17-3760-42A6-9C61-B776387C130C}" dt="2023-02-08T09:18:45.285" v="3533" actId="1076"/>
          <ac:picMkLst>
            <pc:docMk/>
            <pc:sldMk cId="2428596552" sldId="275"/>
            <ac:picMk id="5" creationId="{FDD60D96-B1C2-51E7-BD0C-98A2A7675879}"/>
          </ac:picMkLst>
        </pc:picChg>
        <pc:picChg chg="add del mod">
          <ac:chgData name="Martin Kadlec" userId="3205de00-6529-47fd-8c15-7815d816c2df" providerId="ADAL" clId="{0D2A2F17-3760-42A6-9C61-B776387C130C}" dt="2023-02-08T09:28:51.448" v="4046" actId="478"/>
          <ac:picMkLst>
            <pc:docMk/>
            <pc:sldMk cId="2428596552" sldId="275"/>
            <ac:picMk id="7" creationId="{F74A5914-9630-52B7-EB88-F84E53BD9E0E}"/>
          </ac:picMkLst>
        </pc:picChg>
        <pc:picChg chg="del">
          <ac:chgData name="Martin Kadlec" userId="3205de00-6529-47fd-8c15-7815d816c2df" providerId="ADAL" clId="{0D2A2F17-3760-42A6-9C61-B776387C130C}" dt="2023-02-08T09:18:32.623" v="3528" actId="478"/>
          <ac:picMkLst>
            <pc:docMk/>
            <pc:sldMk cId="2428596552" sldId="275"/>
            <ac:picMk id="8" creationId="{5005C183-5F21-40C4-8CAB-3D70A5EAA6A6}"/>
          </ac:picMkLst>
        </pc:picChg>
        <pc:picChg chg="del">
          <ac:chgData name="Martin Kadlec" userId="3205de00-6529-47fd-8c15-7815d816c2df" providerId="ADAL" clId="{0D2A2F17-3760-42A6-9C61-B776387C130C}" dt="2023-02-08T09:13:16.190" v="3525" actId="478"/>
          <ac:picMkLst>
            <pc:docMk/>
            <pc:sldMk cId="2428596552" sldId="275"/>
            <ac:picMk id="10" creationId="{9075CF1D-38F3-9E71-83F3-D033754EF3BA}"/>
          </ac:picMkLst>
        </pc:picChg>
        <pc:picChg chg="del">
          <ac:chgData name="Martin Kadlec" userId="3205de00-6529-47fd-8c15-7815d816c2df" providerId="ADAL" clId="{0D2A2F17-3760-42A6-9C61-B776387C130C}" dt="2023-02-08T09:13:14.762" v="3524" actId="478"/>
          <ac:picMkLst>
            <pc:docMk/>
            <pc:sldMk cId="2428596552" sldId="275"/>
            <ac:picMk id="13" creationId="{A0B24D9E-6242-7B55-32AB-9C1723C637F4}"/>
          </ac:picMkLst>
        </pc:picChg>
        <pc:picChg chg="add mod ord">
          <ac:chgData name="Martin Kadlec" userId="3205de00-6529-47fd-8c15-7815d816c2df" providerId="ADAL" clId="{0D2A2F17-3760-42A6-9C61-B776387C130C}" dt="2023-02-08T09:29:47.877" v="4054" actId="1076"/>
          <ac:picMkLst>
            <pc:docMk/>
            <pc:sldMk cId="2428596552" sldId="275"/>
            <ac:picMk id="25" creationId="{6ABD8415-60D5-0197-3302-9862A41A28EA}"/>
          </ac:picMkLst>
        </pc:picChg>
        <pc:cxnChg chg="add mod">
          <ac:chgData name="Martin Kadlec" userId="3205de00-6529-47fd-8c15-7815d816c2df" providerId="ADAL" clId="{0D2A2F17-3760-42A6-9C61-B776387C130C}" dt="2023-02-08T09:22:02.757" v="3656" actId="208"/>
          <ac:cxnSpMkLst>
            <pc:docMk/>
            <pc:sldMk cId="2428596552" sldId="275"/>
            <ac:cxnSpMk id="14" creationId="{A2D3889D-BCC1-4264-050C-DDD5A13F494B}"/>
          </ac:cxnSpMkLst>
        </pc:cxnChg>
        <pc:cxnChg chg="del">
          <ac:chgData name="Martin Kadlec" userId="3205de00-6529-47fd-8c15-7815d816c2df" providerId="ADAL" clId="{0D2A2F17-3760-42A6-9C61-B776387C130C}" dt="2023-02-08T09:13:26.351" v="3527" actId="478"/>
          <ac:cxnSpMkLst>
            <pc:docMk/>
            <pc:sldMk cId="2428596552" sldId="275"/>
            <ac:cxnSpMk id="15" creationId="{107CE01B-7B08-7874-37F2-2637E950FB5C}"/>
          </ac:cxnSpMkLst>
        </pc:cxnChg>
        <pc:cxnChg chg="del">
          <ac:chgData name="Martin Kadlec" userId="3205de00-6529-47fd-8c15-7815d816c2df" providerId="ADAL" clId="{0D2A2F17-3760-42A6-9C61-B776387C130C}" dt="2023-02-08T09:13:17.806" v="3526" actId="478"/>
          <ac:cxnSpMkLst>
            <pc:docMk/>
            <pc:sldMk cId="2428596552" sldId="275"/>
            <ac:cxnSpMk id="16" creationId="{E83DB49E-1C6F-08EC-6F13-CD94CAC75237}"/>
          </ac:cxnSpMkLst>
        </pc:cxnChg>
        <pc:cxnChg chg="add mod">
          <ac:chgData name="Martin Kadlec" userId="3205de00-6529-47fd-8c15-7815d816c2df" providerId="ADAL" clId="{0D2A2F17-3760-42A6-9C61-B776387C130C}" dt="2023-02-08T09:23:49.024" v="3666" actId="14100"/>
          <ac:cxnSpMkLst>
            <pc:docMk/>
            <pc:sldMk cId="2428596552" sldId="275"/>
            <ac:cxnSpMk id="18" creationId="{472A4971-6A79-105A-A60D-4B09A434B5A0}"/>
          </ac:cxnSpMkLst>
        </pc:cxnChg>
        <pc:cxnChg chg="add del">
          <ac:chgData name="Martin Kadlec" userId="3205de00-6529-47fd-8c15-7815d816c2df" providerId="ADAL" clId="{0D2A2F17-3760-42A6-9C61-B776387C130C}" dt="2023-02-08T09:23:32.178" v="3663" actId="478"/>
          <ac:cxnSpMkLst>
            <pc:docMk/>
            <pc:sldMk cId="2428596552" sldId="275"/>
            <ac:cxnSpMk id="20" creationId="{07981397-B886-CAB9-2782-012D37DDD211}"/>
          </ac:cxnSpMkLst>
        </pc:cxnChg>
        <pc:cxnChg chg="add mod">
          <ac:chgData name="Martin Kadlec" userId="3205de00-6529-47fd-8c15-7815d816c2df" providerId="ADAL" clId="{0D2A2F17-3760-42A6-9C61-B776387C130C}" dt="2023-02-08T09:23:43.210" v="3665" actId="13822"/>
          <ac:cxnSpMkLst>
            <pc:docMk/>
            <pc:sldMk cId="2428596552" sldId="275"/>
            <ac:cxnSpMk id="22" creationId="{5F4FFDB3-939E-2789-3EAB-528901DF8D85}"/>
          </ac:cxnSpMkLst>
        </pc:cxnChg>
      </pc:sldChg>
    </pc:docChg>
  </pc:docChgLst>
  <pc:docChgLst>
    <pc:chgData name="Martin Kadlec" userId="3205de00-6529-47fd-8c15-7815d816c2df" providerId="ADAL" clId="{BFB3E094-8BF5-4C47-A987-6ED201E4E1CA}"/>
    <pc:docChg chg="undo custSel addSld modSld">
      <pc:chgData name="Martin Kadlec" userId="3205de00-6529-47fd-8c15-7815d816c2df" providerId="ADAL" clId="{BFB3E094-8BF5-4C47-A987-6ED201E4E1CA}" dt="2023-02-06T13:04:26.108" v="7005" actId="113"/>
      <pc:docMkLst>
        <pc:docMk/>
      </pc:docMkLst>
      <pc:sldChg chg="modSp mod">
        <pc:chgData name="Martin Kadlec" userId="3205de00-6529-47fd-8c15-7815d816c2df" providerId="ADAL" clId="{BFB3E094-8BF5-4C47-A987-6ED201E4E1CA}" dt="2023-02-01T20:03:40.709" v="3216" actId="207"/>
        <pc:sldMkLst>
          <pc:docMk/>
          <pc:sldMk cId="0" sldId="256"/>
        </pc:sldMkLst>
        <pc:spChg chg="mod">
          <ac:chgData name="Martin Kadlec" userId="3205de00-6529-47fd-8c15-7815d816c2df" providerId="ADAL" clId="{BFB3E094-8BF5-4C47-A987-6ED201E4E1CA}" dt="2023-02-01T17:53:48.649" v="3095" actId="20577"/>
          <ac:spMkLst>
            <pc:docMk/>
            <pc:sldMk cId="0" sldId="256"/>
            <ac:spMk id="4" creationId="{4AA6C805-D43D-9246-8F45-F7D14F2D25C7}"/>
          </ac:spMkLst>
        </pc:spChg>
        <pc:spChg chg="mod">
          <ac:chgData name="Martin Kadlec" userId="3205de00-6529-47fd-8c15-7815d816c2df" providerId="ADAL" clId="{BFB3E094-8BF5-4C47-A987-6ED201E4E1CA}" dt="2023-02-01T20:03:40.709" v="3216" actId="207"/>
          <ac:spMkLst>
            <pc:docMk/>
            <pc:sldMk cId="0" sldId="256"/>
            <ac:spMk id="5" creationId="{E41AC406-9E40-DE47-946B-D00D18C67F55}"/>
          </ac:spMkLst>
        </pc:spChg>
      </pc:sldChg>
      <pc:sldChg chg="addSp delSp modSp mod">
        <pc:chgData name="Martin Kadlec" userId="3205de00-6529-47fd-8c15-7815d816c2df" providerId="ADAL" clId="{BFB3E094-8BF5-4C47-A987-6ED201E4E1CA}" dt="2023-02-06T13:04:26.108" v="7005" actId="113"/>
        <pc:sldMkLst>
          <pc:docMk/>
          <pc:sldMk cId="0" sldId="257"/>
        </pc:sldMkLst>
        <pc:spChg chg="add del">
          <ac:chgData name="Martin Kadlec" userId="3205de00-6529-47fd-8c15-7815d816c2df" providerId="ADAL" clId="{BFB3E094-8BF5-4C47-A987-6ED201E4E1CA}" dt="2023-02-01T15:29:33.948" v="895" actId="22"/>
          <ac:spMkLst>
            <pc:docMk/>
            <pc:sldMk cId="0" sldId="257"/>
            <ac:spMk id="3" creationId="{DB68B285-0552-C8AE-5F49-2C5CDB5970F3}"/>
          </ac:spMkLst>
        </pc:spChg>
        <pc:spChg chg="mod">
          <ac:chgData name="Martin Kadlec" userId="3205de00-6529-47fd-8c15-7815d816c2df" providerId="ADAL" clId="{BFB3E094-8BF5-4C47-A987-6ED201E4E1CA}" dt="2023-02-01T16:24:46.832" v="1610" actId="14100"/>
          <ac:spMkLst>
            <pc:docMk/>
            <pc:sldMk cId="0" sldId="257"/>
            <ac:spMk id="6" creationId="{00000000-0000-0000-0000-000000000000}"/>
          </ac:spMkLst>
        </pc:spChg>
        <pc:spChg chg="mod">
          <ac:chgData name="Martin Kadlec" userId="3205de00-6529-47fd-8c15-7815d816c2df" providerId="ADAL" clId="{BFB3E094-8BF5-4C47-A987-6ED201E4E1CA}" dt="2023-02-06T13:04:26.108" v="7005" actId="113"/>
          <ac:spMkLst>
            <pc:docMk/>
            <pc:sldMk cId="0" sldId="257"/>
            <ac:spMk id="8" creationId="{CDA6B64C-B8E8-424A-6B07-F91EC1FFDD25}"/>
          </ac:spMkLst>
        </pc:spChg>
        <pc:spChg chg="mod">
          <ac:chgData name="Martin Kadlec" userId="3205de00-6529-47fd-8c15-7815d816c2df" providerId="ADAL" clId="{BFB3E094-8BF5-4C47-A987-6ED201E4E1CA}" dt="2023-02-01T15:11:44.449" v="87" actId="5793"/>
          <ac:spMkLst>
            <pc:docMk/>
            <pc:sldMk cId="0" sldId="257"/>
            <ac:spMk id="12" creationId="{E7B17FAF-947A-4F5E-95D5-00C38437D07E}"/>
          </ac:spMkLst>
        </pc:spChg>
      </pc:sldChg>
      <pc:sldChg chg="addSp delSp modSp add mod">
        <pc:chgData name="Martin Kadlec" userId="3205de00-6529-47fd-8c15-7815d816c2df" providerId="ADAL" clId="{BFB3E094-8BF5-4C47-A987-6ED201E4E1CA}" dt="2023-02-02T08:42:47.154" v="6430" actId="207"/>
        <pc:sldMkLst>
          <pc:docMk/>
          <pc:sldMk cId="2828447774" sldId="258"/>
        </pc:sldMkLst>
        <pc:spChg chg="add mod">
          <ac:chgData name="Martin Kadlec" userId="3205de00-6529-47fd-8c15-7815d816c2df" providerId="ADAL" clId="{BFB3E094-8BF5-4C47-A987-6ED201E4E1CA}" dt="2023-02-01T16:24:55.315" v="1612"/>
          <ac:spMkLst>
            <pc:docMk/>
            <pc:sldMk cId="2828447774" sldId="258"/>
            <ac:spMk id="2" creationId="{A8D5AEED-8601-4A7F-C3C8-6F7B7E4CE4C2}"/>
          </ac:spMkLst>
        </pc:spChg>
        <pc:spChg chg="del">
          <ac:chgData name="Martin Kadlec" userId="3205de00-6529-47fd-8c15-7815d816c2df" providerId="ADAL" clId="{BFB3E094-8BF5-4C47-A987-6ED201E4E1CA}" dt="2023-02-01T16:24:54.652" v="1611" actId="478"/>
          <ac:spMkLst>
            <pc:docMk/>
            <pc:sldMk cId="2828447774" sldId="258"/>
            <ac:spMk id="6" creationId="{00000000-0000-0000-0000-000000000000}"/>
          </ac:spMkLst>
        </pc:spChg>
        <pc:spChg chg="mod">
          <ac:chgData name="Martin Kadlec" userId="3205de00-6529-47fd-8c15-7815d816c2df" providerId="ADAL" clId="{BFB3E094-8BF5-4C47-A987-6ED201E4E1CA}" dt="2023-02-02T08:42:47.154" v="6430" actId="207"/>
          <ac:spMkLst>
            <pc:docMk/>
            <pc:sldMk cId="2828447774" sldId="258"/>
            <ac:spMk id="8" creationId="{CDA6B64C-B8E8-424A-6B07-F91EC1FFDD25}"/>
          </ac:spMkLst>
        </pc:spChg>
        <pc:spChg chg="mod">
          <ac:chgData name="Martin Kadlec" userId="3205de00-6529-47fd-8c15-7815d816c2df" providerId="ADAL" clId="{BFB3E094-8BF5-4C47-A987-6ED201E4E1CA}" dt="2023-02-01T15:29:48.609" v="927" actId="20577"/>
          <ac:spMkLst>
            <pc:docMk/>
            <pc:sldMk cId="2828447774" sldId="258"/>
            <ac:spMk id="12" creationId="{E7B17FAF-947A-4F5E-95D5-00C38437D07E}"/>
          </ac:spMkLst>
        </pc:spChg>
      </pc:sldChg>
      <pc:sldChg chg="addSp modSp add mod">
        <pc:chgData name="Martin Kadlec" userId="3205de00-6529-47fd-8c15-7815d816c2df" providerId="ADAL" clId="{BFB3E094-8BF5-4C47-A987-6ED201E4E1CA}" dt="2023-02-02T07:33:53.909" v="4274" actId="14100"/>
        <pc:sldMkLst>
          <pc:docMk/>
          <pc:sldMk cId="1529608742" sldId="259"/>
        </pc:sldMkLst>
        <pc:spChg chg="add mod">
          <ac:chgData name="Martin Kadlec" userId="3205de00-6529-47fd-8c15-7815d816c2df" providerId="ADAL" clId="{BFB3E094-8BF5-4C47-A987-6ED201E4E1CA}" dt="2023-02-02T07:33:03.999" v="4272" actId="1035"/>
          <ac:spMkLst>
            <pc:docMk/>
            <pc:sldMk cId="1529608742" sldId="259"/>
            <ac:spMk id="3" creationId="{CD5D5F66-7588-A394-7FBB-0EBB3C6B3B69}"/>
          </ac:spMkLst>
        </pc:spChg>
        <pc:spChg chg="add mod">
          <ac:chgData name="Martin Kadlec" userId="3205de00-6529-47fd-8c15-7815d816c2df" providerId="ADAL" clId="{BFB3E094-8BF5-4C47-A987-6ED201E4E1CA}" dt="2023-02-02T07:33:03.999" v="4272" actId="1035"/>
          <ac:spMkLst>
            <pc:docMk/>
            <pc:sldMk cId="1529608742" sldId="259"/>
            <ac:spMk id="4" creationId="{54AA8369-4269-EE82-FDF8-9DAE04A49469}"/>
          </ac:spMkLst>
        </pc:spChg>
        <pc:spChg chg="add mod">
          <ac:chgData name="Martin Kadlec" userId="3205de00-6529-47fd-8c15-7815d816c2df" providerId="ADAL" clId="{BFB3E094-8BF5-4C47-A987-6ED201E4E1CA}" dt="2023-02-02T07:33:03.999" v="4272" actId="1035"/>
          <ac:spMkLst>
            <pc:docMk/>
            <pc:sldMk cId="1529608742" sldId="259"/>
            <ac:spMk id="5" creationId="{C99904F7-F270-993D-1A89-8D356FE85B56}"/>
          </ac:spMkLst>
        </pc:spChg>
        <pc:spChg chg="add mod">
          <ac:chgData name="Martin Kadlec" userId="3205de00-6529-47fd-8c15-7815d816c2df" providerId="ADAL" clId="{BFB3E094-8BF5-4C47-A987-6ED201E4E1CA}" dt="2023-02-02T07:33:03.999" v="4272" actId="1035"/>
          <ac:spMkLst>
            <pc:docMk/>
            <pc:sldMk cId="1529608742" sldId="259"/>
            <ac:spMk id="6" creationId="{2738DC5F-AF88-E021-AC11-F61BA16C69F7}"/>
          </ac:spMkLst>
        </pc:spChg>
        <pc:spChg chg="add mod">
          <ac:chgData name="Martin Kadlec" userId="3205de00-6529-47fd-8c15-7815d816c2df" providerId="ADAL" clId="{BFB3E094-8BF5-4C47-A987-6ED201E4E1CA}" dt="2023-02-02T07:32:58.627" v="4269" actId="571"/>
          <ac:spMkLst>
            <pc:docMk/>
            <pc:sldMk cId="1529608742" sldId="259"/>
            <ac:spMk id="7" creationId="{B88DF38D-26A5-14AE-2061-58DCC7834DF8}"/>
          </ac:spMkLst>
        </pc:spChg>
        <pc:spChg chg="mod">
          <ac:chgData name="Martin Kadlec" userId="3205de00-6529-47fd-8c15-7815d816c2df" providerId="ADAL" clId="{BFB3E094-8BF5-4C47-A987-6ED201E4E1CA}" dt="2023-02-02T07:33:53.909" v="4274" actId="14100"/>
          <ac:spMkLst>
            <pc:docMk/>
            <pc:sldMk cId="1529608742" sldId="259"/>
            <ac:spMk id="8" creationId="{CDA6B64C-B8E8-424A-6B07-F91EC1FFDD25}"/>
          </ac:spMkLst>
        </pc:spChg>
        <pc:spChg chg="add mod">
          <ac:chgData name="Martin Kadlec" userId="3205de00-6529-47fd-8c15-7815d816c2df" providerId="ADAL" clId="{BFB3E094-8BF5-4C47-A987-6ED201E4E1CA}" dt="2023-02-02T07:32:58.627" v="4269" actId="571"/>
          <ac:spMkLst>
            <pc:docMk/>
            <pc:sldMk cId="1529608742" sldId="259"/>
            <ac:spMk id="9" creationId="{567BB9F5-93C5-897C-724D-16A0DEBDEF20}"/>
          </ac:spMkLst>
        </pc:spChg>
        <pc:spChg chg="mod">
          <ac:chgData name="Martin Kadlec" userId="3205de00-6529-47fd-8c15-7815d816c2df" providerId="ADAL" clId="{BFB3E094-8BF5-4C47-A987-6ED201E4E1CA}" dt="2023-02-01T17:41:43.612" v="2179" actId="5793"/>
          <ac:spMkLst>
            <pc:docMk/>
            <pc:sldMk cId="1529608742" sldId="259"/>
            <ac:spMk id="12" creationId="{E7B17FAF-947A-4F5E-95D5-00C38437D07E}"/>
          </ac:spMkLst>
        </pc:spChg>
      </pc:sldChg>
      <pc:sldChg chg="addSp delSp modSp add mod">
        <pc:chgData name="Martin Kadlec" userId="3205de00-6529-47fd-8c15-7815d816c2df" providerId="ADAL" clId="{BFB3E094-8BF5-4C47-A987-6ED201E4E1CA}" dt="2023-02-02T08:43:06.036" v="6431" actId="208"/>
        <pc:sldMkLst>
          <pc:docMk/>
          <pc:sldMk cId="2023822110" sldId="260"/>
        </pc:sldMkLst>
        <pc:spChg chg="del">
          <ac:chgData name="Martin Kadlec" userId="3205de00-6529-47fd-8c15-7815d816c2df" providerId="ADAL" clId="{BFB3E094-8BF5-4C47-A987-6ED201E4E1CA}" dt="2023-02-01T17:48:23.777" v="2760" actId="478"/>
          <ac:spMkLst>
            <pc:docMk/>
            <pc:sldMk cId="2023822110" sldId="260"/>
            <ac:spMk id="3" creationId="{CD5D5F66-7588-A394-7FBB-0EBB3C6B3B69}"/>
          </ac:spMkLst>
        </pc:spChg>
        <pc:spChg chg="del">
          <ac:chgData name="Martin Kadlec" userId="3205de00-6529-47fd-8c15-7815d816c2df" providerId="ADAL" clId="{BFB3E094-8BF5-4C47-A987-6ED201E4E1CA}" dt="2023-02-01T17:48:20.413" v="2759" actId="478"/>
          <ac:spMkLst>
            <pc:docMk/>
            <pc:sldMk cId="2023822110" sldId="260"/>
            <ac:spMk id="4" creationId="{54AA8369-4269-EE82-FDF8-9DAE04A49469}"/>
          </ac:spMkLst>
        </pc:spChg>
        <pc:spChg chg="add mod ord">
          <ac:chgData name="Martin Kadlec" userId="3205de00-6529-47fd-8c15-7815d816c2df" providerId="ADAL" clId="{BFB3E094-8BF5-4C47-A987-6ED201E4E1CA}" dt="2023-02-02T07:40:43.678" v="4407" actId="14100"/>
          <ac:spMkLst>
            <pc:docMk/>
            <pc:sldMk cId="2023822110" sldId="260"/>
            <ac:spMk id="5" creationId="{9C61A468-15DC-B7CE-4F2A-EC626159BBEB}"/>
          </ac:spMkLst>
        </pc:spChg>
        <pc:spChg chg="add mod">
          <ac:chgData name="Martin Kadlec" userId="3205de00-6529-47fd-8c15-7815d816c2df" providerId="ADAL" clId="{BFB3E094-8BF5-4C47-A987-6ED201E4E1CA}" dt="2023-02-02T07:42:03.259" v="4410" actId="14100"/>
          <ac:spMkLst>
            <pc:docMk/>
            <pc:sldMk cId="2023822110" sldId="260"/>
            <ac:spMk id="6" creationId="{BC183005-DAD9-782E-3006-C6B83DD47519}"/>
          </ac:spMkLst>
        </pc:spChg>
        <pc:spChg chg="add mod">
          <ac:chgData name="Martin Kadlec" userId="3205de00-6529-47fd-8c15-7815d816c2df" providerId="ADAL" clId="{BFB3E094-8BF5-4C47-A987-6ED201E4E1CA}" dt="2023-02-02T07:42:37.597" v="4413" actId="14100"/>
          <ac:spMkLst>
            <pc:docMk/>
            <pc:sldMk cId="2023822110" sldId="260"/>
            <ac:spMk id="7" creationId="{35099569-6990-5902-6547-ABE59C635EFA}"/>
          </ac:spMkLst>
        </pc:spChg>
        <pc:spChg chg="mod">
          <ac:chgData name="Martin Kadlec" userId="3205de00-6529-47fd-8c15-7815d816c2df" providerId="ADAL" clId="{BFB3E094-8BF5-4C47-A987-6ED201E4E1CA}" dt="2023-02-02T07:49:08.060" v="4726" actId="20577"/>
          <ac:spMkLst>
            <pc:docMk/>
            <pc:sldMk cId="2023822110" sldId="260"/>
            <ac:spMk id="8" creationId="{CDA6B64C-B8E8-424A-6B07-F91EC1FFDD25}"/>
          </ac:spMkLst>
        </pc:spChg>
        <pc:spChg chg="add mod">
          <ac:chgData name="Martin Kadlec" userId="3205de00-6529-47fd-8c15-7815d816c2df" providerId="ADAL" clId="{BFB3E094-8BF5-4C47-A987-6ED201E4E1CA}" dt="2023-02-02T07:42:54.302" v="4416" actId="14100"/>
          <ac:spMkLst>
            <pc:docMk/>
            <pc:sldMk cId="2023822110" sldId="260"/>
            <ac:spMk id="9" creationId="{59DDB3C5-B733-752E-E562-5963F8293B83}"/>
          </ac:spMkLst>
        </pc:spChg>
        <pc:spChg chg="add mod">
          <ac:chgData name="Martin Kadlec" userId="3205de00-6529-47fd-8c15-7815d816c2df" providerId="ADAL" clId="{BFB3E094-8BF5-4C47-A987-6ED201E4E1CA}" dt="2023-02-02T07:43:19.637" v="4418" actId="1076"/>
          <ac:spMkLst>
            <pc:docMk/>
            <pc:sldMk cId="2023822110" sldId="260"/>
            <ac:spMk id="10" creationId="{4DA88B01-5CDC-288E-1DA6-FC8B0F588B67}"/>
          </ac:spMkLst>
        </pc:spChg>
        <pc:spChg chg="add mod">
          <ac:chgData name="Martin Kadlec" userId="3205de00-6529-47fd-8c15-7815d816c2df" providerId="ADAL" clId="{BFB3E094-8BF5-4C47-A987-6ED201E4E1CA}" dt="2023-02-02T07:43:33.888" v="4420" actId="1076"/>
          <ac:spMkLst>
            <pc:docMk/>
            <pc:sldMk cId="2023822110" sldId="260"/>
            <ac:spMk id="11" creationId="{B28801D3-902F-D77D-C351-F5DBCE1EB543}"/>
          </ac:spMkLst>
        </pc:spChg>
        <pc:spChg chg="mod">
          <ac:chgData name="Martin Kadlec" userId="3205de00-6529-47fd-8c15-7815d816c2df" providerId="ADAL" clId="{BFB3E094-8BF5-4C47-A987-6ED201E4E1CA}" dt="2023-02-01T17:48:16.403" v="2758" actId="20577"/>
          <ac:spMkLst>
            <pc:docMk/>
            <pc:sldMk cId="2023822110" sldId="260"/>
            <ac:spMk id="12" creationId="{E7B17FAF-947A-4F5E-95D5-00C38437D07E}"/>
          </ac:spMkLst>
        </pc:spChg>
        <pc:spChg chg="add mod">
          <ac:chgData name="Martin Kadlec" userId="3205de00-6529-47fd-8c15-7815d816c2df" providerId="ADAL" clId="{BFB3E094-8BF5-4C47-A987-6ED201E4E1CA}" dt="2023-02-02T07:43:51.896" v="4423" actId="14100"/>
          <ac:spMkLst>
            <pc:docMk/>
            <pc:sldMk cId="2023822110" sldId="260"/>
            <ac:spMk id="13" creationId="{78AFEB2D-2365-DD2F-E337-4D9486EBE8B6}"/>
          </ac:spMkLst>
        </pc:spChg>
        <pc:spChg chg="add mod">
          <ac:chgData name="Martin Kadlec" userId="3205de00-6529-47fd-8c15-7815d816c2df" providerId="ADAL" clId="{BFB3E094-8BF5-4C47-A987-6ED201E4E1CA}" dt="2023-02-02T07:43:58.217" v="4425" actId="1076"/>
          <ac:spMkLst>
            <pc:docMk/>
            <pc:sldMk cId="2023822110" sldId="260"/>
            <ac:spMk id="14" creationId="{B4BEF930-1C13-E36D-E9D3-B19D2BA0F880}"/>
          </ac:spMkLst>
        </pc:spChg>
        <pc:spChg chg="add mod">
          <ac:chgData name="Martin Kadlec" userId="3205de00-6529-47fd-8c15-7815d816c2df" providerId="ADAL" clId="{BFB3E094-8BF5-4C47-A987-6ED201E4E1CA}" dt="2023-02-02T08:43:06.036" v="6431" actId="208"/>
          <ac:spMkLst>
            <pc:docMk/>
            <pc:sldMk cId="2023822110" sldId="260"/>
            <ac:spMk id="15" creationId="{CD5DEF39-3213-D59D-5302-D4F61563590F}"/>
          </ac:spMkLst>
        </pc:spChg>
        <pc:picChg chg="add mod">
          <ac:chgData name="Martin Kadlec" userId="3205de00-6529-47fd-8c15-7815d816c2df" providerId="ADAL" clId="{BFB3E094-8BF5-4C47-A987-6ED201E4E1CA}" dt="2023-02-02T07:37:28.549" v="4383" actId="14100"/>
          <ac:picMkLst>
            <pc:docMk/>
            <pc:sldMk cId="2023822110" sldId="260"/>
            <ac:picMk id="1026" creationId="{2F84F2AA-C279-E080-7976-6A6B96219124}"/>
          </ac:picMkLst>
        </pc:picChg>
      </pc:sldChg>
      <pc:sldChg chg="addSp delSp modSp add mod">
        <pc:chgData name="Martin Kadlec" userId="3205de00-6529-47fd-8c15-7815d816c2df" providerId="ADAL" clId="{BFB3E094-8BF5-4C47-A987-6ED201E4E1CA}" dt="2023-02-02T08:43:15.581" v="6432" actId="208"/>
        <pc:sldMkLst>
          <pc:docMk/>
          <pc:sldMk cId="2784125962" sldId="261"/>
        </pc:sldMkLst>
        <pc:spChg chg="add mod">
          <ac:chgData name="Martin Kadlec" userId="3205de00-6529-47fd-8c15-7815d816c2df" providerId="ADAL" clId="{BFB3E094-8BF5-4C47-A987-6ED201E4E1CA}" dt="2023-02-02T08:08:11.655" v="5195" actId="20577"/>
          <ac:spMkLst>
            <pc:docMk/>
            <pc:sldMk cId="2784125962" sldId="261"/>
            <ac:spMk id="3" creationId="{FDF4A1BB-E140-9785-03A3-4131F76E77CF}"/>
          </ac:spMkLst>
        </pc:spChg>
        <pc:spChg chg="add mod">
          <ac:chgData name="Martin Kadlec" userId="3205de00-6529-47fd-8c15-7815d816c2df" providerId="ADAL" clId="{BFB3E094-8BF5-4C47-A987-6ED201E4E1CA}" dt="2023-02-02T08:10:33.479" v="5562" actId="14100"/>
          <ac:spMkLst>
            <pc:docMk/>
            <pc:sldMk cId="2784125962" sldId="261"/>
            <ac:spMk id="4" creationId="{15090C7B-773C-3C67-E5C3-89F36630C930}"/>
          </ac:spMkLst>
        </pc:spChg>
        <pc:spChg chg="add mod">
          <ac:chgData name="Martin Kadlec" userId="3205de00-6529-47fd-8c15-7815d816c2df" providerId="ADAL" clId="{BFB3E094-8BF5-4C47-A987-6ED201E4E1CA}" dt="2023-02-02T08:43:15.581" v="6432" actId="208"/>
          <ac:spMkLst>
            <pc:docMk/>
            <pc:sldMk cId="2784125962" sldId="261"/>
            <ac:spMk id="7" creationId="{009201B5-5F4F-6333-0206-E3A3549D2655}"/>
          </ac:spMkLst>
        </pc:spChg>
        <pc:spChg chg="mod">
          <ac:chgData name="Martin Kadlec" userId="3205de00-6529-47fd-8c15-7815d816c2df" providerId="ADAL" clId="{BFB3E094-8BF5-4C47-A987-6ED201E4E1CA}" dt="2023-02-02T08:07:42.751" v="5099" actId="5793"/>
          <ac:spMkLst>
            <pc:docMk/>
            <pc:sldMk cId="2784125962" sldId="261"/>
            <ac:spMk id="8" creationId="{CDA6B64C-B8E8-424A-6B07-F91EC1FFDD25}"/>
          </ac:spMkLst>
        </pc:spChg>
        <pc:spChg chg="mod">
          <ac:chgData name="Martin Kadlec" userId="3205de00-6529-47fd-8c15-7815d816c2df" providerId="ADAL" clId="{BFB3E094-8BF5-4C47-A987-6ED201E4E1CA}" dt="2023-02-01T17:48:59.836" v="2792" actId="20577"/>
          <ac:spMkLst>
            <pc:docMk/>
            <pc:sldMk cId="2784125962" sldId="261"/>
            <ac:spMk id="12" creationId="{E7B17FAF-947A-4F5E-95D5-00C38437D07E}"/>
          </ac:spMkLst>
        </pc:spChg>
        <pc:spChg chg="add del mod">
          <ac:chgData name="Martin Kadlec" userId="3205de00-6529-47fd-8c15-7815d816c2df" providerId="ADAL" clId="{BFB3E094-8BF5-4C47-A987-6ED201E4E1CA}" dt="2023-02-02T08:18:51.698" v="5736" actId="478"/>
          <ac:spMkLst>
            <pc:docMk/>
            <pc:sldMk cId="2784125962" sldId="261"/>
            <ac:spMk id="13" creationId="{3E5F1ABF-6AFB-322C-31F0-A3ABE22B7864}"/>
          </ac:spMkLst>
        </pc:spChg>
        <pc:spChg chg="add mod">
          <ac:chgData name="Martin Kadlec" userId="3205de00-6529-47fd-8c15-7815d816c2df" providerId="ADAL" clId="{BFB3E094-8BF5-4C47-A987-6ED201E4E1CA}" dt="2023-02-02T08:19:38.674" v="5746" actId="13822"/>
          <ac:spMkLst>
            <pc:docMk/>
            <pc:sldMk cId="2784125962" sldId="261"/>
            <ac:spMk id="14" creationId="{DEC17D92-5A4F-8F7C-4E0D-97A5739DABB1}"/>
          </ac:spMkLst>
        </pc:spChg>
        <pc:spChg chg="add mod">
          <ac:chgData name="Martin Kadlec" userId="3205de00-6529-47fd-8c15-7815d816c2df" providerId="ADAL" clId="{BFB3E094-8BF5-4C47-A987-6ED201E4E1CA}" dt="2023-02-02T08:19:57.916" v="5749" actId="1076"/>
          <ac:spMkLst>
            <pc:docMk/>
            <pc:sldMk cId="2784125962" sldId="261"/>
            <ac:spMk id="15" creationId="{2E3DA2F2-001D-4E50-4768-92DB69712D3D}"/>
          </ac:spMkLst>
        </pc:spChg>
        <pc:spChg chg="add mod">
          <ac:chgData name="Martin Kadlec" userId="3205de00-6529-47fd-8c15-7815d816c2df" providerId="ADAL" clId="{BFB3E094-8BF5-4C47-A987-6ED201E4E1CA}" dt="2023-02-02T08:20:58.912" v="5757" actId="1076"/>
          <ac:spMkLst>
            <pc:docMk/>
            <pc:sldMk cId="2784125962" sldId="261"/>
            <ac:spMk id="16" creationId="{A737ABB3-EC0F-14BB-918F-3E92BC9148B8}"/>
          </ac:spMkLst>
        </pc:spChg>
        <pc:spChg chg="add mod">
          <ac:chgData name="Martin Kadlec" userId="3205de00-6529-47fd-8c15-7815d816c2df" providerId="ADAL" clId="{BFB3E094-8BF5-4C47-A987-6ED201E4E1CA}" dt="2023-02-02T08:21:13.556" v="5761" actId="1076"/>
          <ac:spMkLst>
            <pc:docMk/>
            <pc:sldMk cId="2784125962" sldId="261"/>
            <ac:spMk id="17" creationId="{6AEE59DB-D8FF-2B5C-80A7-8BBD0D757223}"/>
          </ac:spMkLst>
        </pc:spChg>
        <pc:picChg chg="add mod">
          <ac:chgData name="Martin Kadlec" userId="3205de00-6529-47fd-8c15-7815d816c2df" providerId="ADAL" clId="{BFB3E094-8BF5-4C47-A987-6ED201E4E1CA}" dt="2023-02-02T08:12:32.888" v="5564" actId="1076"/>
          <ac:picMkLst>
            <pc:docMk/>
            <pc:sldMk cId="2784125962" sldId="261"/>
            <ac:picMk id="6" creationId="{6BB4A3E1-A7CB-D5B5-CB32-2E6625612434}"/>
          </ac:picMkLst>
        </pc:picChg>
        <pc:cxnChg chg="add del mod">
          <ac:chgData name="Martin Kadlec" userId="3205de00-6529-47fd-8c15-7815d816c2df" providerId="ADAL" clId="{BFB3E094-8BF5-4C47-A987-6ED201E4E1CA}" dt="2023-02-02T08:18:10.417" v="5722" actId="478"/>
          <ac:cxnSpMkLst>
            <pc:docMk/>
            <pc:sldMk cId="2784125962" sldId="261"/>
            <ac:cxnSpMk id="10" creationId="{D39CDEB2-285F-5BF2-612D-53A420769B56}"/>
          </ac:cxnSpMkLst>
        </pc:cxnChg>
      </pc:sldChg>
      <pc:sldChg chg="modSp add mod">
        <pc:chgData name="Martin Kadlec" userId="3205de00-6529-47fd-8c15-7815d816c2df" providerId="ADAL" clId="{BFB3E094-8BF5-4C47-A987-6ED201E4E1CA}" dt="2023-02-01T17:50:16.384" v="2819" actId="6549"/>
        <pc:sldMkLst>
          <pc:docMk/>
          <pc:sldMk cId="1801175991" sldId="262"/>
        </pc:sldMkLst>
        <pc:spChg chg="mod">
          <ac:chgData name="Martin Kadlec" userId="3205de00-6529-47fd-8c15-7815d816c2df" providerId="ADAL" clId="{BFB3E094-8BF5-4C47-A987-6ED201E4E1CA}" dt="2023-02-01T17:50:16.384" v="2819" actId="6549"/>
          <ac:spMkLst>
            <pc:docMk/>
            <pc:sldMk cId="1801175991" sldId="262"/>
            <ac:spMk id="12" creationId="{E7B17FAF-947A-4F5E-95D5-00C38437D07E}"/>
          </ac:spMkLst>
        </pc:spChg>
      </pc:sldChg>
      <pc:sldChg chg="modSp add mod">
        <pc:chgData name="Martin Kadlec" userId="3205de00-6529-47fd-8c15-7815d816c2df" providerId="ADAL" clId="{BFB3E094-8BF5-4C47-A987-6ED201E4E1CA}" dt="2023-02-02T09:36:56.076" v="6968" actId="20577"/>
        <pc:sldMkLst>
          <pc:docMk/>
          <pc:sldMk cId="2974031285" sldId="263"/>
        </pc:sldMkLst>
        <pc:spChg chg="mod">
          <ac:chgData name="Martin Kadlec" userId="3205de00-6529-47fd-8c15-7815d816c2df" providerId="ADAL" clId="{BFB3E094-8BF5-4C47-A987-6ED201E4E1CA}" dt="2023-02-02T09:36:56.076" v="6968" actId="20577"/>
          <ac:spMkLst>
            <pc:docMk/>
            <pc:sldMk cId="2974031285" sldId="263"/>
            <ac:spMk id="8" creationId="{CDA6B64C-B8E8-424A-6B07-F91EC1FFDD25}"/>
          </ac:spMkLst>
        </pc:spChg>
        <pc:spChg chg="mod">
          <ac:chgData name="Martin Kadlec" userId="3205de00-6529-47fd-8c15-7815d816c2df" providerId="ADAL" clId="{BFB3E094-8BF5-4C47-A987-6ED201E4E1CA}" dt="2023-02-01T17:50:32.678" v="2853" actId="20577"/>
          <ac:spMkLst>
            <pc:docMk/>
            <pc:sldMk cId="2974031285" sldId="263"/>
            <ac:spMk id="12" creationId="{E7B17FAF-947A-4F5E-95D5-00C38437D07E}"/>
          </ac:spMkLst>
        </pc:spChg>
      </pc:sldChg>
      <pc:sldChg chg="modSp add mod">
        <pc:chgData name="Martin Kadlec" userId="3205de00-6529-47fd-8c15-7815d816c2df" providerId="ADAL" clId="{BFB3E094-8BF5-4C47-A987-6ED201E4E1CA}" dt="2023-02-01T17:54:34.930" v="3147" actId="20577"/>
        <pc:sldMkLst>
          <pc:docMk/>
          <pc:sldMk cId="2372550586" sldId="264"/>
        </pc:sldMkLst>
        <pc:spChg chg="mod">
          <ac:chgData name="Martin Kadlec" userId="3205de00-6529-47fd-8c15-7815d816c2df" providerId="ADAL" clId="{BFB3E094-8BF5-4C47-A987-6ED201E4E1CA}" dt="2023-02-01T17:54:34.930" v="3147" actId="20577"/>
          <ac:spMkLst>
            <pc:docMk/>
            <pc:sldMk cId="2372550586" sldId="264"/>
            <ac:spMk id="8" creationId="{CDA6B64C-B8E8-424A-6B07-F91EC1FFDD25}"/>
          </ac:spMkLst>
        </pc:spChg>
        <pc:spChg chg="mod">
          <ac:chgData name="Martin Kadlec" userId="3205de00-6529-47fd-8c15-7815d816c2df" providerId="ADAL" clId="{BFB3E094-8BF5-4C47-A987-6ED201E4E1CA}" dt="2023-02-01T17:54:18.823" v="3140" actId="20577"/>
          <ac:spMkLst>
            <pc:docMk/>
            <pc:sldMk cId="2372550586" sldId="264"/>
            <ac:spMk id="12" creationId="{E7B17FAF-947A-4F5E-95D5-00C38437D07E}"/>
          </ac:spMkLst>
        </pc:spChg>
      </pc:sldChg>
      <pc:sldChg chg="addSp modSp add mod">
        <pc:chgData name="Martin Kadlec" userId="3205de00-6529-47fd-8c15-7815d816c2df" providerId="ADAL" clId="{BFB3E094-8BF5-4C47-A987-6ED201E4E1CA}" dt="2023-02-02T08:40:58.789" v="6334" actId="12789"/>
        <pc:sldMkLst>
          <pc:docMk/>
          <pc:sldMk cId="246482829" sldId="265"/>
        </pc:sldMkLst>
        <pc:spChg chg="add mod">
          <ac:chgData name="Martin Kadlec" userId="3205de00-6529-47fd-8c15-7815d816c2df" providerId="ADAL" clId="{BFB3E094-8BF5-4C47-A987-6ED201E4E1CA}" dt="2023-02-02T08:40:58.789" v="6334" actId="12789"/>
          <ac:spMkLst>
            <pc:docMk/>
            <pc:sldMk cId="246482829" sldId="265"/>
            <ac:spMk id="3" creationId="{990433D6-3F8B-5428-ABD2-46DB081EAE40}"/>
          </ac:spMkLst>
        </pc:spChg>
        <pc:spChg chg="mod">
          <ac:chgData name="Martin Kadlec" userId="3205de00-6529-47fd-8c15-7815d816c2df" providerId="ADAL" clId="{BFB3E094-8BF5-4C47-A987-6ED201E4E1CA}" dt="2023-02-02T08:40:17.839" v="6222" actId="20577"/>
          <ac:spMkLst>
            <pc:docMk/>
            <pc:sldMk cId="246482829" sldId="265"/>
            <ac:spMk id="8" creationId="{CDA6B64C-B8E8-424A-6B07-F91EC1FFDD25}"/>
          </ac:spMkLst>
        </pc:spChg>
        <pc:spChg chg="mod">
          <ac:chgData name="Martin Kadlec" userId="3205de00-6529-47fd-8c15-7815d816c2df" providerId="ADAL" clId="{BFB3E094-8BF5-4C47-A987-6ED201E4E1CA}" dt="2023-02-02T08:35:23.743" v="5819" actId="20577"/>
          <ac:spMkLst>
            <pc:docMk/>
            <pc:sldMk cId="246482829" sldId="265"/>
            <ac:spMk id="12" creationId="{E7B17FAF-947A-4F5E-95D5-00C38437D07E}"/>
          </ac:spMkLst>
        </pc:spChg>
      </pc:sldChg>
    </pc:docChg>
  </pc:docChgLst>
  <pc:docChgLst>
    <pc:chgData name="Martin Kadlec" userId="3205de00-6529-47fd-8c15-7815d816c2df" providerId="ADAL" clId="{442DE1D3-10DA-4483-8F2D-5ACF3EB7104A}"/>
    <pc:docChg chg="undo custSel addSld delSld modSld modMainMaster modNotesMaster">
      <pc:chgData name="Martin Kadlec" userId="3205de00-6529-47fd-8c15-7815d816c2df" providerId="ADAL" clId="{442DE1D3-10DA-4483-8F2D-5ACF3EB7104A}" dt="2022-05-31T12:55:32.483" v="9307" actId="167"/>
      <pc:docMkLst>
        <pc:docMk/>
      </pc:docMkLst>
      <pc:sldChg chg="modSp mod modNotes modNotesTx">
        <pc:chgData name="Martin Kadlec" userId="3205de00-6529-47fd-8c15-7815d816c2df" providerId="ADAL" clId="{442DE1D3-10DA-4483-8F2D-5ACF3EB7104A}" dt="2022-05-30T13:42:05.075" v="4976" actId="20577"/>
        <pc:sldMkLst>
          <pc:docMk/>
          <pc:sldMk cId="0" sldId="256"/>
        </pc:sldMkLst>
        <pc:spChg chg="mod">
          <ac:chgData name="Martin Kadlec" userId="3205de00-6529-47fd-8c15-7815d816c2df" providerId="ADAL" clId="{442DE1D3-10DA-4483-8F2D-5ACF3EB7104A}" dt="2022-05-05T14:32:07.139" v="178" actId="1037"/>
          <ac:spMkLst>
            <pc:docMk/>
            <pc:sldMk cId="0" sldId="256"/>
            <ac:spMk id="2" creationId="{A21E301D-D640-48F7-9AF6-E49AA567C589}"/>
          </ac:spMkLst>
        </pc:spChg>
        <pc:spChg chg="mod">
          <ac:chgData name="Martin Kadlec" userId="3205de00-6529-47fd-8c15-7815d816c2df" providerId="ADAL" clId="{442DE1D3-10DA-4483-8F2D-5ACF3EB7104A}" dt="2022-05-05T14:38:30.111" v="511" actId="255"/>
          <ac:spMkLst>
            <pc:docMk/>
            <pc:sldMk cId="0" sldId="256"/>
            <ac:spMk id="4" creationId="{4AA6C805-D43D-9246-8F45-F7D14F2D25C7}"/>
          </ac:spMkLst>
        </pc:spChg>
        <pc:spChg chg="mod">
          <ac:chgData name="Martin Kadlec" userId="3205de00-6529-47fd-8c15-7815d816c2df" providerId="ADAL" clId="{442DE1D3-10DA-4483-8F2D-5ACF3EB7104A}" dt="2022-05-05T14:36:09.009" v="351" actId="3626"/>
          <ac:spMkLst>
            <pc:docMk/>
            <pc:sldMk cId="0" sldId="256"/>
            <ac:spMk id="5" creationId="{E41AC406-9E40-DE47-946B-D00D18C67F55}"/>
          </ac:spMkLst>
        </pc:spChg>
        <pc:picChg chg="mod">
          <ac:chgData name="Martin Kadlec" userId="3205de00-6529-47fd-8c15-7815d816c2df" providerId="ADAL" clId="{442DE1D3-10DA-4483-8F2D-5ACF3EB7104A}" dt="2022-05-05T14:31:42.386" v="95" actId="1037"/>
          <ac:picMkLst>
            <pc:docMk/>
            <pc:sldMk cId="0" sldId="256"/>
            <ac:picMk id="1026" creationId="{00000000-0000-0000-0000-000000000000}"/>
          </ac:picMkLst>
        </pc:picChg>
      </pc:sldChg>
      <pc:sldChg chg="addSp delSp modSp mod modNotes modNotesTx">
        <pc:chgData name="Martin Kadlec" userId="3205de00-6529-47fd-8c15-7815d816c2df" providerId="ADAL" clId="{442DE1D3-10DA-4483-8F2D-5ACF3EB7104A}" dt="2022-05-30T13:43:16.234" v="5123" actId="20577"/>
        <pc:sldMkLst>
          <pc:docMk/>
          <pc:sldMk cId="0" sldId="257"/>
        </pc:sldMkLst>
        <pc:spChg chg="mod">
          <ac:chgData name="Martin Kadlec" userId="3205de00-6529-47fd-8c15-7815d816c2df" providerId="ADAL" clId="{442DE1D3-10DA-4483-8F2D-5ACF3EB7104A}" dt="2022-05-05T14:40:08.344" v="645" actId="20577"/>
          <ac:spMkLst>
            <pc:docMk/>
            <pc:sldMk cId="0" sldId="257"/>
            <ac:spMk id="6" creationId="{00000000-0000-0000-0000-000000000000}"/>
          </ac:spMkLst>
        </pc:spChg>
        <pc:spChg chg="add mod">
          <ac:chgData name="Martin Kadlec" userId="3205de00-6529-47fd-8c15-7815d816c2df" providerId="ADAL" clId="{442DE1D3-10DA-4483-8F2D-5ACF3EB7104A}" dt="2022-05-30T09:51:37.455" v="4430" actId="20577"/>
          <ac:spMkLst>
            <pc:docMk/>
            <pc:sldMk cId="0" sldId="257"/>
            <ac:spMk id="8" creationId="{CDA6B64C-B8E8-424A-6B07-F91EC1FFDD25}"/>
          </ac:spMkLst>
        </pc:spChg>
        <pc:spChg chg="mod">
          <ac:chgData name="Martin Kadlec" userId="3205de00-6529-47fd-8c15-7815d816c2df" providerId="ADAL" clId="{442DE1D3-10DA-4483-8F2D-5ACF3EB7104A}" dt="2022-05-05T14:40:36.009" v="708" actId="20577"/>
          <ac:spMkLst>
            <pc:docMk/>
            <pc:sldMk cId="0" sldId="257"/>
            <ac:spMk id="12" creationId="{E7B17FAF-947A-4F5E-95D5-00C38437D07E}"/>
          </ac:spMkLst>
        </pc:spChg>
        <pc:picChg chg="del mod">
          <ac:chgData name="Martin Kadlec" userId="3205de00-6529-47fd-8c15-7815d816c2df" providerId="ADAL" clId="{442DE1D3-10DA-4483-8F2D-5ACF3EB7104A}" dt="2022-05-05T14:39:12.023" v="512" actId="478"/>
          <ac:picMkLst>
            <pc:docMk/>
            <pc:sldMk cId="0" sldId="257"/>
            <ac:picMk id="7" creationId="{80070DE5-13BE-420E-8743-C44F7D5FD2CD}"/>
          </ac:picMkLst>
        </pc:picChg>
        <pc:picChg chg="mod">
          <ac:chgData name="Martin Kadlec" userId="3205de00-6529-47fd-8c15-7815d816c2df" providerId="ADAL" clId="{442DE1D3-10DA-4483-8F2D-5ACF3EB7104A}" dt="2022-05-05T14:39:21.655" v="560" actId="1038"/>
          <ac:picMkLst>
            <pc:docMk/>
            <pc:sldMk cId="0" sldId="257"/>
            <ac:picMk id="2050" creationId="{00000000-0000-0000-0000-000000000000}"/>
          </ac:picMkLst>
        </pc:picChg>
        <pc:cxnChg chg="del mod">
          <ac:chgData name="Martin Kadlec" userId="3205de00-6529-47fd-8c15-7815d816c2df" providerId="ADAL" clId="{442DE1D3-10DA-4483-8F2D-5ACF3EB7104A}" dt="2022-05-05T14:39:16.305" v="514" actId="478"/>
          <ac:cxnSpMkLst>
            <pc:docMk/>
            <pc:sldMk cId="0" sldId="257"/>
            <ac:cxnSpMk id="4" creationId="{FEBBDFA8-75AD-4F61-9C23-4B7CBAB1DBC9}"/>
          </ac:cxnSpMkLst>
        </pc:cxnChg>
        <pc:cxnChg chg="del mod">
          <ac:chgData name="Martin Kadlec" userId="3205de00-6529-47fd-8c15-7815d816c2df" providerId="ADAL" clId="{442DE1D3-10DA-4483-8F2D-5ACF3EB7104A}" dt="2022-05-05T14:39:14.441" v="513" actId="478"/>
          <ac:cxnSpMkLst>
            <pc:docMk/>
            <pc:sldMk cId="0" sldId="257"/>
            <ac:cxnSpMk id="10" creationId="{AD5C13B6-BDF3-4749-B543-E18E76D37461}"/>
          </ac:cxnSpMkLst>
        </pc:cxnChg>
      </pc:sldChg>
      <pc:sldChg chg="addSp delSp modSp add mod modNotesTx">
        <pc:chgData name="Martin Kadlec" userId="3205de00-6529-47fd-8c15-7815d816c2df" providerId="ADAL" clId="{442DE1D3-10DA-4483-8F2D-5ACF3EB7104A}" dt="2022-05-30T13:48:59.588" v="5948" actId="20577"/>
        <pc:sldMkLst>
          <pc:docMk/>
          <pc:sldMk cId="2441840437" sldId="258"/>
        </pc:sldMkLst>
        <pc:spChg chg="add mod">
          <ac:chgData name="Martin Kadlec" userId="3205de00-6529-47fd-8c15-7815d816c2df" providerId="ADAL" clId="{442DE1D3-10DA-4483-8F2D-5ACF3EB7104A}" dt="2022-05-05T15:03:57.166" v="2174" actId="692"/>
          <ac:spMkLst>
            <pc:docMk/>
            <pc:sldMk cId="2441840437" sldId="258"/>
            <ac:spMk id="4" creationId="{2E47700D-ECB9-4F28-DAE0-16E153019B24}"/>
          </ac:spMkLst>
        </pc:spChg>
        <pc:spChg chg="add del mod">
          <ac:chgData name="Martin Kadlec" userId="3205de00-6529-47fd-8c15-7815d816c2df" providerId="ADAL" clId="{442DE1D3-10DA-4483-8F2D-5ACF3EB7104A}" dt="2022-05-05T15:03:48.837" v="2173" actId="478"/>
          <ac:spMkLst>
            <pc:docMk/>
            <pc:sldMk cId="2441840437" sldId="258"/>
            <ac:spMk id="5" creationId="{695365A7-0F29-E506-DEE5-24C4B55412D3}"/>
          </ac:spMkLst>
        </pc:spChg>
        <pc:spChg chg="mod">
          <ac:chgData name="Martin Kadlec" userId="3205de00-6529-47fd-8c15-7815d816c2df" providerId="ADAL" clId="{442DE1D3-10DA-4483-8F2D-5ACF3EB7104A}" dt="2022-05-05T15:09:01.913" v="2231" actId="207"/>
          <ac:spMkLst>
            <pc:docMk/>
            <pc:sldMk cId="2441840437" sldId="258"/>
            <ac:spMk id="8" creationId="{CDA6B64C-B8E8-424A-6B07-F91EC1FFDD25}"/>
          </ac:spMkLst>
        </pc:spChg>
        <pc:spChg chg="add mod">
          <ac:chgData name="Martin Kadlec" userId="3205de00-6529-47fd-8c15-7815d816c2df" providerId="ADAL" clId="{442DE1D3-10DA-4483-8F2D-5ACF3EB7104A}" dt="2022-05-05T15:09:18.017" v="2233" actId="207"/>
          <ac:spMkLst>
            <pc:docMk/>
            <pc:sldMk cId="2441840437" sldId="258"/>
            <ac:spMk id="9" creationId="{2A220EB9-4DC9-4387-7F11-563A00B7B985}"/>
          </ac:spMkLst>
        </pc:spChg>
        <pc:spChg chg="add del mod">
          <ac:chgData name="Martin Kadlec" userId="3205de00-6529-47fd-8c15-7815d816c2df" providerId="ADAL" clId="{442DE1D3-10DA-4483-8F2D-5ACF3EB7104A}" dt="2022-05-05T15:05:26.873" v="2206" actId="478"/>
          <ac:spMkLst>
            <pc:docMk/>
            <pc:sldMk cId="2441840437" sldId="258"/>
            <ac:spMk id="10" creationId="{94470A25-0104-7739-58EA-3CBD1B097192}"/>
          </ac:spMkLst>
        </pc:spChg>
        <pc:spChg chg="mod">
          <ac:chgData name="Martin Kadlec" userId="3205de00-6529-47fd-8c15-7815d816c2df" providerId="ADAL" clId="{442DE1D3-10DA-4483-8F2D-5ACF3EB7104A}" dt="2022-05-05T14:45:49.183" v="1025" actId="20577"/>
          <ac:spMkLst>
            <pc:docMk/>
            <pc:sldMk cId="2441840437" sldId="258"/>
            <ac:spMk id="12" creationId="{E7B17FAF-947A-4F5E-95D5-00C38437D07E}"/>
          </ac:spMkLst>
        </pc:spChg>
        <pc:spChg chg="add mod">
          <ac:chgData name="Martin Kadlec" userId="3205de00-6529-47fd-8c15-7815d816c2df" providerId="ADAL" clId="{442DE1D3-10DA-4483-8F2D-5ACF3EB7104A}" dt="2022-05-05T15:09:12.947" v="2232" actId="207"/>
          <ac:spMkLst>
            <pc:docMk/>
            <pc:sldMk cId="2441840437" sldId="258"/>
            <ac:spMk id="14" creationId="{3A9C600E-30F5-FC7B-4C1E-9A0030304109}"/>
          </ac:spMkLst>
        </pc:spChg>
        <pc:spChg chg="add mod">
          <ac:chgData name="Martin Kadlec" userId="3205de00-6529-47fd-8c15-7815d816c2df" providerId="ADAL" clId="{442DE1D3-10DA-4483-8F2D-5ACF3EB7104A}" dt="2022-05-05T15:11:51.782" v="2253" actId="1076"/>
          <ac:spMkLst>
            <pc:docMk/>
            <pc:sldMk cId="2441840437" sldId="258"/>
            <ac:spMk id="15" creationId="{AAFDAC66-3485-286F-35A1-71382CC95871}"/>
          </ac:spMkLst>
        </pc:spChg>
        <pc:picChg chg="add mod">
          <ac:chgData name="Martin Kadlec" userId="3205de00-6529-47fd-8c15-7815d816c2df" providerId="ADAL" clId="{442DE1D3-10DA-4483-8F2D-5ACF3EB7104A}" dt="2022-05-06T07:38:28.747" v="2681" actId="1037"/>
          <ac:picMkLst>
            <pc:docMk/>
            <pc:sldMk cId="2441840437" sldId="258"/>
            <ac:picMk id="3" creationId="{2551A4A6-70F6-EBCC-2F80-7874EE9BDF36}"/>
          </ac:picMkLst>
        </pc:picChg>
        <pc:cxnChg chg="add mod">
          <ac:chgData name="Martin Kadlec" userId="3205de00-6529-47fd-8c15-7815d816c2df" providerId="ADAL" clId="{442DE1D3-10DA-4483-8F2D-5ACF3EB7104A}" dt="2022-05-05T15:04:17.720" v="2176" actId="692"/>
          <ac:cxnSpMkLst>
            <pc:docMk/>
            <pc:sldMk cId="2441840437" sldId="258"/>
            <ac:cxnSpMk id="11" creationId="{F4D700E5-2C94-BC03-F41F-498F87685482}"/>
          </ac:cxnSpMkLst>
        </pc:cxnChg>
      </pc:sldChg>
      <pc:sldChg chg="addSp modSp add del mod">
        <pc:chgData name="Martin Kadlec" userId="3205de00-6529-47fd-8c15-7815d816c2df" providerId="ADAL" clId="{442DE1D3-10DA-4483-8F2D-5ACF3EB7104A}" dt="2022-05-06T09:26:03.365" v="3489" actId="47"/>
        <pc:sldMkLst>
          <pc:docMk/>
          <pc:sldMk cId="1667848148" sldId="259"/>
        </pc:sldMkLst>
        <pc:spChg chg="add mod">
          <ac:chgData name="Martin Kadlec" userId="3205de00-6529-47fd-8c15-7815d816c2df" providerId="ADAL" clId="{442DE1D3-10DA-4483-8F2D-5ACF3EB7104A}" dt="2022-05-05T15:12:00.314" v="2254"/>
          <ac:spMkLst>
            <pc:docMk/>
            <pc:sldMk cId="1667848148" sldId="259"/>
            <ac:spMk id="15" creationId="{2BFA6F72-845E-F8D7-F308-C178D52277E0}"/>
          </ac:spMkLst>
        </pc:spChg>
        <pc:picChg chg="mod">
          <ac:chgData name="Martin Kadlec" userId="3205de00-6529-47fd-8c15-7815d816c2df" providerId="ADAL" clId="{442DE1D3-10DA-4483-8F2D-5ACF3EB7104A}" dt="2022-05-06T07:38:25.512" v="2679" actId="1037"/>
          <ac:picMkLst>
            <pc:docMk/>
            <pc:sldMk cId="1667848148" sldId="259"/>
            <ac:picMk id="3" creationId="{2551A4A6-70F6-EBCC-2F80-7874EE9BDF36}"/>
          </ac:picMkLst>
        </pc:picChg>
        <pc:cxnChg chg="add mod">
          <ac:chgData name="Martin Kadlec" userId="3205de00-6529-47fd-8c15-7815d816c2df" providerId="ADAL" clId="{442DE1D3-10DA-4483-8F2D-5ACF3EB7104A}" dt="2022-05-05T15:05:47.333" v="2211" actId="14100"/>
          <ac:cxnSpMkLst>
            <pc:docMk/>
            <pc:sldMk cId="1667848148" sldId="259"/>
            <ac:cxnSpMk id="13" creationId="{D0B1F8D8-3209-0526-43C3-F8914ACCC50D}"/>
          </ac:cxnSpMkLst>
        </pc:cxnChg>
      </pc:sldChg>
      <pc:sldChg chg="addSp delSp modSp add mod modNotesTx">
        <pc:chgData name="Martin Kadlec" userId="3205de00-6529-47fd-8c15-7815d816c2df" providerId="ADAL" clId="{442DE1D3-10DA-4483-8F2D-5ACF3EB7104A}" dt="2022-05-30T13:53:45.218" v="6883" actId="20577"/>
        <pc:sldMkLst>
          <pc:docMk/>
          <pc:sldMk cId="3516221003" sldId="260"/>
        </pc:sldMkLst>
        <pc:spChg chg="mod">
          <ac:chgData name="Martin Kadlec" userId="3205de00-6529-47fd-8c15-7815d816c2df" providerId="ADAL" clId="{442DE1D3-10DA-4483-8F2D-5ACF3EB7104A}" dt="2022-05-05T15:14:52.507" v="2342" actId="20577"/>
          <ac:spMkLst>
            <pc:docMk/>
            <pc:sldMk cId="3516221003" sldId="260"/>
            <ac:spMk id="8" creationId="{CDA6B64C-B8E8-424A-6B07-F91EC1FFDD25}"/>
          </ac:spMkLst>
        </pc:spChg>
        <pc:spChg chg="mod">
          <ac:chgData name="Martin Kadlec" userId="3205de00-6529-47fd-8c15-7815d816c2df" providerId="ADAL" clId="{442DE1D3-10DA-4483-8F2D-5ACF3EB7104A}" dt="2022-05-17T13:36:43.492" v="3759" actId="13926"/>
          <ac:spMkLst>
            <pc:docMk/>
            <pc:sldMk cId="3516221003" sldId="260"/>
            <ac:spMk id="9" creationId="{2A220EB9-4DC9-4387-7F11-563A00B7B985}"/>
          </ac:spMkLst>
        </pc:spChg>
        <pc:spChg chg="mod">
          <ac:chgData name="Martin Kadlec" userId="3205de00-6529-47fd-8c15-7815d816c2df" providerId="ADAL" clId="{442DE1D3-10DA-4483-8F2D-5ACF3EB7104A}" dt="2022-05-17T13:36:51.622" v="3760" actId="13926"/>
          <ac:spMkLst>
            <pc:docMk/>
            <pc:sldMk cId="3516221003" sldId="260"/>
            <ac:spMk id="10" creationId="{94470A25-0104-7739-58EA-3CBD1B097192}"/>
          </ac:spMkLst>
        </pc:spChg>
        <pc:spChg chg="add mod ord">
          <ac:chgData name="Martin Kadlec" userId="3205de00-6529-47fd-8c15-7815d816c2df" providerId="ADAL" clId="{442DE1D3-10DA-4483-8F2D-5ACF3EB7104A}" dt="2022-05-06T07:37:38.610" v="2655" actId="166"/>
          <ac:spMkLst>
            <pc:docMk/>
            <pc:sldMk cId="3516221003" sldId="260"/>
            <ac:spMk id="14" creationId="{4A2915E5-2C01-9B33-1604-284F15D5E09D}"/>
          </ac:spMkLst>
        </pc:spChg>
        <pc:spChg chg="add mod">
          <ac:chgData name="Martin Kadlec" userId="3205de00-6529-47fd-8c15-7815d816c2df" providerId="ADAL" clId="{442DE1D3-10DA-4483-8F2D-5ACF3EB7104A}" dt="2022-05-17T13:48:36.060" v="3821" actId="1582"/>
          <ac:spMkLst>
            <pc:docMk/>
            <pc:sldMk cId="3516221003" sldId="260"/>
            <ac:spMk id="15" creationId="{CDE5391D-4CDD-F128-C043-623469B46D20}"/>
          </ac:spMkLst>
        </pc:spChg>
        <pc:picChg chg="del">
          <ac:chgData name="Martin Kadlec" userId="3205de00-6529-47fd-8c15-7815d816c2df" providerId="ADAL" clId="{442DE1D3-10DA-4483-8F2D-5ACF3EB7104A}" dt="2022-05-06T07:37:11.919" v="2554" actId="478"/>
          <ac:picMkLst>
            <pc:docMk/>
            <pc:sldMk cId="3516221003" sldId="260"/>
            <ac:picMk id="3" creationId="{2551A4A6-70F6-EBCC-2F80-7874EE9BDF36}"/>
          </ac:picMkLst>
        </pc:picChg>
        <pc:picChg chg="add mod">
          <ac:chgData name="Martin Kadlec" userId="3205de00-6529-47fd-8c15-7815d816c2df" providerId="ADAL" clId="{442DE1D3-10DA-4483-8F2D-5ACF3EB7104A}" dt="2022-05-06T07:38:21.746" v="2677" actId="1037"/>
          <ac:picMkLst>
            <pc:docMk/>
            <pc:sldMk cId="3516221003" sldId="260"/>
            <ac:picMk id="5" creationId="{1E44FFBB-A5BE-C884-DF4D-B9D036C3E97A}"/>
          </ac:picMkLst>
        </pc:picChg>
        <pc:cxnChg chg="mod">
          <ac:chgData name="Martin Kadlec" userId="3205de00-6529-47fd-8c15-7815d816c2df" providerId="ADAL" clId="{442DE1D3-10DA-4483-8F2D-5ACF3EB7104A}" dt="2022-05-17T13:35:51.116" v="3758" actId="14100"/>
          <ac:cxnSpMkLst>
            <pc:docMk/>
            <pc:sldMk cId="3516221003" sldId="260"/>
            <ac:cxnSpMk id="13" creationId="{D0B1F8D8-3209-0526-43C3-F8914ACCC50D}"/>
          </ac:cxnSpMkLst>
        </pc:cxnChg>
      </pc:sldChg>
      <pc:sldChg chg="addSp delSp modSp add mod modNotesTx">
        <pc:chgData name="Martin Kadlec" userId="3205de00-6529-47fd-8c15-7815d816c2df" providerId="ADAL" clId="{442DE1D3-10DA-4483-8F2D-5ACF3EB7104A}" dt="2022-05-30T13:55:03.502" v="7100" actId="20577"/>
        <pc:sldMkLst>
          <pc:docMk/>
          <pc:sldMk cId="497862896" sldId="261"/>
        </pc:sldMkLst>
        <pc:spChg chg="add mod">
          <ac:chgData name="Martin Kadlec" userId="3205de00-6529-47fd-8c15-7815d816c2df" providerId="ADAL" clId="{442DE1D3-10DA-4483-8F2D-5ACF3EB7104A}" dt="2022-05-30T10:39:04.090" v="4754" actId="1076"/>
          <ac:spMkLst>
            <pc:docMk/>
            <pc:sldMk cId="497862896" sldId="261"/>
            <ac:spMk id="2" creationId="{43E5CE65-3DA1-F52E-71F5-8BF50CDA19D4}"/>
          </ac:spMkLst>
        </pc:spChg>
        <pc:spChg chg="del">
          <ac:chgData name="Martin Kadlec" userId="3205de00-6529-47fd-8c15-7815d816c2df" providerId="ADAL" clId="{442DE1D3-10DA-4483-8F2D-5ACF3EB7104A}" dt="2022-05-06T07:39:18.628" v="2688" actId="478"/>
          <ac:spMkLst>
            <pc:docMk/>
            <pc:sldMk cId="497862896" sldId="261"/>
            <ac:spMk id="4" creationId="{2E47700D-ECB9-4F28-DAE0-16E153019B24}"/>
          </ac:spMkLst>
        </pc:spChg>
        <pc:spChg chg="add del mod">
          <ac:chgData name="Martin Kadlec" userId="3205de00-6529-47fd-8c15-7815d816c2df" providerId="ADAL" clId="{442DE1D3-10DA-4483-8F2D-5ACF3EB7104A}" dt="2022-05-06T08:51:34.049" v="3325" actId="478"/>
          <ac:spMkLst>
            <pc:docMk/>
            <pc:sldMk cId="497862896" sldId="261"/>
            <ac:spMk id="7" creationId="{C3CE3404-246F-822D-0C9F-9B7D9A7E2E7E}"/>
          </ac:spMkLst>
        </pc:spChg>
        <pc:spChg chg="del mod">
          <ac:chgData name="Martin Kadlec" userId="3205de00-6529-47fd-8c15-7815d816c2df" providerId="ADAL" clId="{442DE1D3-10DA-4483-8F2D-5ACF3EB7104A}" dt="2022-05-06T07:39:16.881" v="2687" actId="478"/>
          <ac:spMkLst>
            <pc:docMk/>
            <pc:sldMk cId="497862896" sldId="261"/>
            <ac:spMk id="8" creationId="{CDA6B64C-B8E8-424A-6B07-F91EC1FFDD25}"/>
          </ac:spMkLst>
        </pc:spChg>
        <pc:spChg chg="del">
          <ac:chgData name="Martin Kadlec" userId="3205de00-6529-47fd-8c15-7815d816c2df" providerId="ADAL" clId="{442DE1D3-10DA-4483-8F2D-5ACF3EB7104A}" dt="2022-05-06T07:39:14.528" v="2686" actId="478"/>
          <ac:spMkLst>
            <pc:docMk/>
            <pc:sldMk cId="497862896" sldId="261"/>
            <ac:spMk id="9" creationId="{2A220EB9-4DC9-4387-7F11-563A00B7B985}"/>
          </ac:spMkLst>
        </pc:spChg>
        <pc:spChg chg="del">
          <ac:chgData name="Martin Kadlec" userId="3205de00-6529-47fd-8c15-7815d816c2df" providerId="ADAL" clId="{442DE1D3-10DA-4483-8F2D-5ACF3EB7104A}" dt="2022-05-06T07:39:09.523" v="2684" actId="478"/>
          <ac:spMkLst>
            <pc:docMk/>
            <pc:sldMk cId="497862896" sldId="261"/>
            <ac:spMk id="10" creationId="{94470A25-0104-7739-58EA-3CBD1B097192}"/>
          </ac:spMkLst>
        </pc:spChg>
        <pc:spChg chg="mod">
          <ac:chgData name="Martin Kadlec" userId="3205de00-6529-47fd-8c15-7815d816c2df" providerId="ADAL" clId="{442DE1D3-10DA-4483-8F2D-5ACF3EB7104A}" dt="2022-05-05T15:34:09.992" v="2521" actId="207"/>
          <ac:spMkLst>
            <pc:docMk/>
            <pc:sldMk cId="497862896" sldId="261"/>
            <ac:spMk id="12" creationId="{E7B17FAF-947A-4F5E-95D5-00C38437D07E}"/>
          </ac:spMkLst>
        </pc:spChg>
        <pc:spChg chg="del mod">
          <ac:chgData name="Martin Kadlec" userId="3205de00-6529-47fd-8c15-7815d816c2df" providerId="ADAL" clId="{442DE1D3-10DA-4483-8F2D-5ACF3EB7104A}" dt="2022-05-06T08:32:12.415" v="2931" actId="478"/>
          <ac:spMkLst>
            <pc:docMk/>
            <pc:sldMk cId="497862896" sldId="261"/>
            <ac:spMk id="14" creationId="{4A2915E5-2C01-9B33-1604-284F15D5E09D}"/>
          </ac:spMkLst>
        </pc:spChg>
        <pc:spChg chg="add del mod">
          <ac:chgData name="Martin Kadlec" userId="3205de00-6529-47fd-8c15-7815d816c2df" providerId="ADAL" clId="{442DE1D3-10DA-4483-8F2D-5ACF3EB7104A}" dt="2022-05-06T08:29:25.256" v="2910" actId="478"/>
          <ac:spMkLst>
            <pc:docMk/>
            <pc:sldMk cId="497862896" sldId="261"/>
            <ac:spMk id="23" creationId="{D6178994-1736-DD95-1E0C-6B7A2A03C234}"/>
          </ac:spMkLst>
        </pc:spChg>
        <pc:spChg chg="add mod">
          <ac:chgData name="Martin Kadlec" userId="3205de00-6529-47fd-8c15-7815d816c2df" providerId="ADAL" clId="{442DE1D3-10DA-4483-8F2D-5ACF3EB7104A}" dt="2022-05-06T08:30:02.732" v="2913" actId="1076"/>
          <ac:spMkLst>
            <pc:docMk/>
            <pc:sldMk cId="497862896" sldId="261"/>
            <ac:spMk id="25" creationId="{84307F51-2F25-D0B6-7A9D-C138B63E8DD1}"/>
          </ac:spMkLst>
        </pc:spChg>
        <pc:spChg chg="add mod">
          <ac:chgData name="Martin Kadlec" userId="3205de00-6529-47fd-8c15-7815d816c2df" providerId="ADAL" clId="{442DE1D3-10DA-4483-8F2D-5ACF3EB7104A}" dt="2022-05-06T08:30:12.775" v="2914" actId="1076"/>
          <ac:spMkLst>
            <pc:docMk/>
            <pc:sldMk cId="497862896" sldId="261"/>
            <ac:spMk id="26" creationId="{8829F3CD-E4FD-AB18-0BF1-DE1593897621}"/>
          </ac:spMkLst>
        </pc:spChg>
        <pc:spChg chg="add mod">
          <ac:chgData name="Martin Kadlec" userId="3205de00-6529-47fd-8c15-7815d816c2df" providerId="ADAL" clId="{442DE1D3-10DA-4483-8F2D-5ACF3EB7104A}" dt="2022-05-06T08:30:34.277" v="2916" actId="1076"/>
          <ac:spMkLst>
            <pc:docMk/>
            <pc:sldMk cId="497862896" sldId="261"/>
            <ac:spMk id="27" creationId="{FA7A79B5-F949-A98B-3585-30C885C30A44}"/>
          </ac:spMkLst>
        </pc:spChg>
        <pc:spChg chg="add mod">
          <ac:chgData name="Martin Kadlec" userId="3205de00-6529-47fd-8c15-7815d816c2df" providerId="ADAL" clId="{442DE1D3-10DA-4483-8F2D-5ACF3EB7104A}" dt="2022-05-06T08:29:50.301" v="2912" actId="1076"/>
          <ac:spMkLst>
            <pc:docMk/>
            <pc:sldMk cId="497862896" sldId="261"/>
            <ac:spMk id="29" creationId="{A393EA06-D813-F3D4-AF1C-4156CFC0FA9A}"/>
          </ac:spMkLst>
        </pc:spChg>
        <pc:spChg chg="add mod">
          <ac:chgData name="Martin Kadlec" userId="3205de00-6529-47fd-8c15-7815d816c2df" providerId="ADAL" clId="{442DE1D3-10DA-4483-8F2D-5ACF3EB7104A}" dt="2022-05-06T08:51:28.577" v="3323" actId="1036"/>
          <ac:spMkLst>
            <pc:docMk/>
            <pc:sldMk cId="497862896" sldId="261"/>
            <ac:spMk id="31" creationId="{CE15FAEB-26CE-697D-6538-12EA6C2C84CE}"/>
          </ac:spMkLst>
        </pc:spChg>
        <pc:picChg chg="del">
          <ac:chgData name="Martin Kadlec" userId="3205de00-6529-47fd-8c15-7815d816c2df" providerId="ADAL" clId="{442DE1D3-10DA-4483-8F2D-5ACF3EB7104A}" dt="2022-05-05T15:19:15.799" v="2398" actId="478"/>
          <ac:picMkLst>
            <pc:docMk/>
            <pc:sldMk cId="497862896" sldId="261"/>
            <ac:picMk id="3" creationId="{2551A4A6-70F6-EBCC-2F80-7874EE9BDF36}"/>
          </ac:picMkLst>
        </pc:picChg>
        <pc:picChg chg="add del mod ord">
          <ac:chgData name="Martin Kadlec" userId="3205de00-6529-47fd-8c15-7815d816c2df" providerId="ADAL" clId="{442DE1D3-10DA-4483-8F2D-5ACF3EB7104A}" dt="2022-05-06T08:51:32.175" v="3324" actId="478"/>
          <ac:picMkLst>
            <pc:docMk/>
            <pc:sldMk cId="497862896" sldId="261"/>
            <ac:picMk id="5" creationId="{C52C11FB-F1EE-D790-06C4-DCAED6DD2FEC}"/>
          </ac:picMkLst>
        </pc:picChg>
        <pc:picChg chg="add del mod">
          <ac:chgData name="Martin Kadlec" userId="3205de00-6529-47fd-8c15-7815d816c2df" providerId="ADAL" clId="{442DE1D3-10DA-4483-8F2D-5ACF3EB7104A}" dt="2022-05-06T08:29:22.674" v="2909" actId="478"/>
          <ac:picMkLst>
            <pc:docMk/>
            <pc:sldMk cId="497862896" sldId="261"/>
            <ac:picMk id="16" creationId="{B77A1576-0B12-BFE9-FE8E-BD4F7CA942F5}"/>
          </ac:picMkLst>
        </pc:picChg>
        <pc:picChg chg="add mod">
          <ac:chgData name="Martin Kadlec" userId="3205de00-6529-47fd-8c15-7815d816c2df" providerId="ADAL" clId="{442DE1D3-10DA-4483-8F2D-5ACF3EB7104A}" dt="2022-05-06T08:30:02.732" v="2913" actId="1076"/>
          <ac:picMkLst>
            <pc:docMk/>
            <pc:sldMk cId="497862896" sldId="261"/>
            <ac:picMk id="18" creationId="{CD78D247-0B60-D80C-1B58-01E3ADCD2AAC}"/>
          </ac:picMkLst>
        </pc:picChg>
        <pc:picChg chg="add mod">
          <ac:chgData name="Martin Kadlec" userId="3205de00-6529-47fd-8c15-7815d816c2df" providerId="ADAL" clId="{442DE1D3-10DA-4483-8F2D-5ACF3EB7104A}" dt="2022-05-06T08:30:12.775" v="2914" actId="1076"/>
          <ac:picMkLst>
            <pc:docMk/>
            <pc:sldMk cId="497862896" sldId="261"/>
            <ac:picMk id="20" creationId="{BCE2EE38-D6A5-E6F4-B488-6BBB0989F1BD}"/>
          </ac:picMkLst>
        </pc:picChg>
        <pc:picChg chg="add mod">
          <ac:chgData name="Martin Kadlec" userId="3205de00-6529-47fd-8c15-7815d816c2df" providerId="ADAL" clId="{442DE1D3-10DA-4483-8F2D-5ACF3EB7104A}" dt="2022-05-06T08:30:34.277" v="2916" actId="1076"/>
          <ac:picMkLst>
            <pc:docMk/>
            <pc:sldMk cId="497862896" sldId="261"/>
            <ac:picMk id="22" creationId="{F1510780-2D62-6927-C02B-E10E16DC3712}"/>
          </ac:picMkLst>
        </pc:picChg>
        <pc:picChg chg="add mod">
          <ac:chgData name="Martin Kadlec" userId="3205de00-6529-47fd-8c15-7815d816c2df" providerId="ADAL" clId="{442DE1D3-10DA-4483-8F2D-5ACF3EB7104A}" dt="2022-05-06T08:29:50.301" v="2912" actId="1076"/>
          <ac:picMkLst>
            <pc:docMk/>
            <pc:sldMk cId="497862896" sldId="261"/>
            <ac:picMk id="28" creationId="{72085A88-41ED-5171-0F20-281A4E2E21CA}"/>
          </ac:picMkLst>
        </pc:picChg>
        <pc:picChg chg="add mod">
          <ac:chgData name="Martin Kadlec" userId="3205de00-6529-47fd-8c15-7815d816c2df" providerId="ADAL" clId="{442DE1D3-10DA-4483-8F2D-5ACF3EB7104A}" dt="2022-05-06T08:51:28.577" v="3323" actId="1036"/>
          <ac:picMkLst>
            <pc:docMk/>
            <pc:sldMk cId="497862896" sldId="261"/>
            <ac:picMk id="30" creationId="{A457C387-43E1-784E-EE5B-B6B15062B687}"/>
          </ac:picMkLst>
        </pc:picChg>
        <pc:cxnChg chg="del">
          <ac:chgData name="Martin Kadlec" userId="3205de00-6529-47fd-8c15-7815d816c2df" providerId="ADAL" clId="{442DE1D3-10DA-4483-8F2D-5ACF3EB7104A}" dt="2022-05-06T07:39:20.430" v="2689" actId="478"/>
          <ac:cxnSpMkLst>
            <pc:docMk/>
            <pc:sldMk cId="497862896" sldId="261"/>
            <ac:cxnSpMk id="11" creationId="{F4D700E5-2C94-BC03-F41F-498F87685482}"/>
          </ac:cxnSpMkLst>
        </pc:cxnChg>
        <pc:cxnChg chg="del mod">
          <ac:chgData name="Martin Kadlec" userId="3205de00-6529-47fd-8c15-7815d816c2df" providerId="ADAL" clId="{442DE1D3-10DA-4483-8F2D-5ACF3EB7104A}" dt="2022-05-06T07:39:11.303" v="2685" actId="478"/>
          <ac:cxnSpMkLst>
            <pc:docMk/>
            <pc:sldMk cId="497862896" sldId="261"/>
            <ac:cxnSpMk id="13" creationId="{D0B1F8D8-3209-0526-43C3-F8914ACCC50D}"/>
          </ac:cxnSpMkLst>
        </pc:cxnChg>
      </pc:sldChg>
      <pc:sldChg chg="addSp delSp modSp add mod modNotesTx">
        <pc:chgData name="Martin Kadlec" userId="3205de00-6529-47fd-8c15-7815d816c2df" providerId="ADAL" clId="{442DE1D3-10DA-4483-8F2D-5ACF3EB7104A}" dt="2022-05-30T13:57:34.071" v="7434" actId="20577"/>
        <pc:sldMkLst>
          <pc:docMk/>
          <pc:sldMk cId="629307554" sldId="262"/>
        </pc:sldMkLst>
        <pc:spChg chg="add del mod">
          <ac:chgData name="Martin Kadlec" userId="3205de00-6529-47fd-8c15-7815d816c2df" providerId="ADAL" clId="{442DE1D3-10DA-4483-8F2D-5ACF3EB7104A}" dt="2022-05-20T06:45:54.450" v="4125" actId="478"/>
          <ac:spMkLst>
            <pc:docMk/>
            <pc:sldMk cId="629307554" sldId="262"/>
            <ac:spMk id="2" creationId="{80680BF8-D355-6052-4283-0D73E6A9B1FE}"/>
          </ac:spMkLst>
        </pc:spChg>
        <pc:spChg chg="del">
          <ac:chgData name="Martin Kadlec" userId="3205de00-6529-47fd-8c15-7815d816c2df" providerId="ADAL" clId="{442DE1D3-10DA-4483-8F2D-5ACF3EB7104A}" dt="2022-05-06T08:15:33.985" v="2818" actId="478"/>
          <ac:spMkLst>
            <pc:docMk/>
            <pc:sldMk cId="629307554" sldId="262"/>
            <ac:spMk id="4" creationId="{2E47700D-ECB9-4F28-DAE0-16E153019B24}"/>
          </ac:spMkLst>
        </pc:spChg>
        <pc:spChg chg="mod">
          <ac:chgData name="Martin Kadlec" userId="3205de00-6529-47fd-8c15-7815d816c2df" providerId="ADAL" clId="{442DE1D3-10DA-4483-8F2D-5ACF3EB7104A}" dt="2022-05-06T08:51:17.173" v="3312" actId="1036"/>
          <ac:spMkLst>
            <pc:docMk/>
            <pc:sldMk cId="629307554" sldId="262"/>
            <ac:spMk id="7" creationId="{C3CE3404-246F-822D-0C9F-9B7D9A7E2E7E}"/>
          </ac:spMkLst>
        </pc:spChg>
        <pc:spChg chg="del">
          <ac:chgData name="Martin Kadlec" userId="3205de00-6529-47fd-8c15-7815d816c2df" providerId="ADAL" clId="{442DE1D3-10DA-4483-8F2D-5ACF3EB7104A}" dt="2022-05-06T08:15:32.249" v="2817" actId="478"/>
          <ac:spMkLst>
            <pc:docMk/>
            <pc:sldMk cId="629307554" sldId="262"/>
            <ac:spMk id="8" creationId="{CDA6B64C-B8E8-424A-6B07-F91EC1FFDD25}"/>
          </ac:spMkLst>
        </pc:spChg>
        <pc:spChg chg="del">
          <ac:chgData name="Martin Kadlec" userId="3205de00-6529-47fd-8c15-7815d816c2df" providerId="ADAL" clId="{442DE1D3-10DA-4483-8F2D-5ACF3EB7104A}" dt="2022-05-06T08:15:36.175" v="2819" actId="478"/>
          <ac:spMkLst>
            <pc:docMk/>
            <pc:sldMk cId="629307554" sldId="262"/>
            <ac:spMk id="9" creationId="{2A220EB9-4DC9-4387-7F11-563A00B7B985}"/>
          </ac:spMkLst>
        </pc:spChg>
        <pc:spChg chg="del">
          <ac:chgData name="Martin Kadlec" userId="3205de00-6529-47fd-8c15-7815d816c2df" providerId="ADAL" clId="{442DE1D3-10DA-4483-8F2D-5ACF3EB7104A}" dt="2022-05-06T08:15:41.981" v="2822" actId="478"/>
          <ac:spMkLst>
            <pc:docMk/>
            <pc:sldMk cId="629307554" sldId="262"/>
            <ac:spMk id="10" creationId="{94470A25-0104-7739-58EA-3CBD1B097192}"/>
          </ac:spMkLst>
        </pc:spChg>
        <pc:spChg chg="mod">
          <ac:chgData name="Martin Kadlec" userId="3205de00-6529-47fd-8c15-7815d816c2df" providerId="ADAL" clId="{442DE1D3-10DA-4483-8F2D-5ACF3EB7104A}" dt="2022-05-05T15:34:16.991" v="2522" actId="207"/>
          <ac:spMkLst>
            <pc:docMk/>
            <pc:sldMk cId="629307554" sldId="262"/>
            <ac:spMk id="12" creationId="{E7B17FAF-947A-4F5E-95D5-00C38437D07E}"/>
          </ac:spMkLst>
        </pc:spChg>
        <pc:spChg chg="add del">
          <ac:chgData name="Martin Kadlec" userId="3205de00-6529-47fd-8c15-7815d816c2df" providerId="ADAL" clId="{442DE1D3-10DA-4483-8F2D-5ACF3EB7104A}" dt="2022-05-06T08:32:00.300" v="2926" actId="478"/>
          <ac:spMkLst>
            <pc:docMk/>
            <pc:sldMk cId="629307554" sldId="262"/>
            <ac:spMk id="14" creationId="{4A2915E5-2C01-9B33-1604-284F15D5E09D}"/>
          </ac:spMkLst>
        </pc:spChg>
        <pc:spChg chg="add mod">
          <ac:chgData name="Martin Kadlec" userId="3205de00-6529-47fd-8c15-7815d816c2df" providerId="ADAL" clId="{442DE1D3-10DA-4483-8F2D-5ACF3EB7104A}" dt="2022-05-30T10:39:11.305" v="4756"/>
          <ac:spMkLst>
            <pc:docMk/>
            <pc:sldMk cId="629307554" sldId="262"/>
            <ac:spMk id="14" creationId="{E186E20D-CE07-43C8-4264-1A6CCDFA5ADA}"/>
          </ac:spMkLst>
        </pc:spChg>
        <pc:picChg chg="add del mod">
          <ac:chgData name="Martin Kadlec" userId="3205de00-6529-47fd-8c15-7815d816c2df" providerId="ADAL" clId="{442DE1D3-10DA-4483-8F2D-5ACF3EB7104A}" dt="2022-05-19T14:57:45.976" v="4003" actId="478"/>
          <ac:picMkLst>
            <pc:docMk/>
            <pc:sldMk cId="629307554" sldId="262"/>
            <ac:picMk id="3" creationId="{2C6A7902-5653-DE2F-6679-DBEC3E347853}"/>
          </ac:picMkLst>
        </pc:picChg>
        <pc:picChg chg="mod ord">
          <ac:chgData name="Martin Kadlec" userId="3205de00-6529-47fd-8c15-7815d816c2df" providerId="ADAL" clId="{442DE1D3-10DA-4483-8F2D-5ACF3EB7104A}" dt="2022-05-06T08:51:17.173" v="3312" actId="1036"/>
          <ac:picMkLst>
            <pc:docMk/>
            <pc:sldMk cId="629307554" sldId="262"/>
            <ac:picMk id="5" creationId="{C52C11FB-F1EE-D790-06C4-DCAED6DD2FEC}"/>
          </ac:picMkLst>
        </pc:picChg>
        <pc:picChg chg="add mod">
          <ac:chgData name="Martin Kadlec" userId="3205de00-6529-47fd-8c15-7815d816c2df" providerId="ADAL" clId="{442DE1D3-10DA-4483-8F2D-5ACF3EB7104A}" dt="2022-05-20T06:48:11.706" v="4155" actId="1076"/>
          <ac:picMkLst>
            <pc:docMk/>
            <pc:sldMk cId="629307554" sldId="262"/>
            <ac:picMk id="8" creationId="{1D8F8DA2-9F93-34C2-DE0C-1823D8EED4A0}"/>
          </ac:picMkLst>
        </pc:picChg>
        <pc:picChg chg="add mod">
          <ac:chgData name="Martin Kadlec" userId="3205de00-6529-47fd-8c15-7815d816c2df" providerId="ADAL" clId="{442DE1D3-10DA-4483-8F2D-5ACF3EB7104A}" dt="2022-05-20T06:47:55.153" v="4154" actId="14100"/>
          <ac:picMkLst>
            <pc:docMk/>
            <pc:sldMk cId="629307554" sldId="262"/>
            <ac:picMk id="10" creationId="{3536A274-0CD0-2294-1A84-6EA7E24A614B}"/>
          </ac:picMkLst>
        </pc:picChg>
        <pc:picChg chg="add mod">
          <ac:chgData name="Martin Kadlec" userId="3205de00-6529-47fd-8c15-7815d816c2df" providerId="ADAL" clId="{442DE1D3-10DA-4483-8F2D-5ACF3EB7104A}" dt="2022-05-20T06:47:24.249" v="4148" actId="1076"/>
          <ac:picMkLst>
            <pc:docMk/>
            <pc:sldMk cId="629307554" sldId="262"/>
            <ac:picMk id="13" creationId="{33FD816B-AF35-AEFD-9776-770732A3094A}"/>
          </ac:picMkLst>
        </pc:picChg>
        <pc:picChg chg="add mod">
          <ac:chgData name="Martin Kadlec" userId="3205de00-6529-47fd-8c15-7815d816c2df" providerId="ADAL" clId="{442DE1D3-10DA-4483-8F2D-5ACF3EB7104A}" dt="2022-05-20T06:47:39.978" v="4150" actId="14100"/>
          <ac:picMkLst>
            <pc:docMk/>
            <pc:sldMk cId="629307554" sldId="262"/>
            <ac:picMk id="15" creationId="{2AEB1362-90B2-C4C4-5800-3223CD36D0D6}"/>
          </ac:picMkLst>
        </pc:picChg>
        <pc:picChg chg="add mod">
          <ac:chgData name="Martin Kadlec" userId="3205de00-6529-47fd-8c15-7815d816c2df" providerId="ADAL" clId="{442DE1D3-10DA-4483-8F2D-5ACF3EB7104A}" dt="2022-05-20T06:49:05.787" v="4161" actId="14100"/>
          <ac:picMkLst>
            <pc:docMk/>
            <pc:sldMk cId="629307554" sldId="262"/>
            <ac:picMk id="17" creationId="{C4E85FD3-D53D-ACF7-B3AC-380D822AC6B3}"/>
          </ac:picMkLst>
        </pc:picChg>
        <pc:cxnChg chg="del">
          <ac:chgData name="Martin Kadlec" userId="3205de00-6529-47fd-8c15-7815d816c2df" providerId="ADAL" clId="{442DE1D3-10DA-4483-8F2D-5ACF3EB7104A}" dt="2022-05-06T08:15:37.674" v="2820" actId="478"/>
          <ac:cxnSpMkLst>
            <pc:docMk/>
            <pc:sldMk cId="629307554" sldId="262"/>
            <ac:cxnSpMk id="11" creationId="{F4D700E5-2C94-BC03-F41F-498F87685482}"/>
          </ac:cxnSpMkLst>
        </pc:cxnChg>
        <pc:cxnChg chg="del mod">
          <ac:chgData name="Martin Kadlec" userId="3205de00-6529-47fd-8c15-7815d816c2df" providerId="ADAL" clId="{442DE1D3-10DA-4483-8F2D-5ACF3EB7104A}" dt="2022-05-06T08:15:39.902" v="2821" actId="478"/>
          <ac:cxnSpMkLst>
            <pc:docMk/>
            <pc:sldMk cId="629307554" sldId="262"/>
            <ac:cxnSpMk id="13" creationId="{D0B1F8D8-3209-0526-43C3-F8914ACCC50D}"/>
          </ac:cxnSpMkLst>
        </pc:cxnChg>
      </pc:sldChg>
      <pc:sldChg chg="addSp delSp modSp add mod modNotesTx">
        <pc:chgData name="Martin Kadlec" userId="3205de00-6529-47fd-8c15-7815d816c2df" providerId="ADAL" clId="{442DE1D3-10DA-4483-8F2D-5ACF3EB7104A}" dt="2022-05-30T14:00:30.324" v="8026" actId="20577"/>
        <pc:sldMkLst>
          <pc:docMk/>
          <pc:sldMk cId="3279442440" sldId="263"/>
        </pc:sldMkLst>
        <pc:spChg chg="del">
          <ac:chgData name="Martin Kadlec" userId="3205de00-6529-47fd-8c15-7815d816c2df" providerId="ADAL" clId="{442DE1D3-10DA-4483-8F2D-5ACF3EB7104A}" dt="2022-05-19T14:58:33.481" v="4105" actId="478"/>
          <ac:spMkLst>
            <pc:docMk/>
            <pc:sldMk cId="3279442440" sldId="263"/>
            <ac:spMk id="4" creationId="{2E47700D-ECB9-4F28-DAE0-16E153019B24}"/>
          </ac:spMkLst>
        </pc:spChg>
        <pc:spChg chg="mod">
          <ac:chgData name="Martin Kadlec" userId="3205de00-6529-47fd-8c15-7815d816c2df" providerId="ADAL" clId="{442DE1D3-10DA-4483-8F2D-5ACF3EB7104A}" dt="2022-05-06T08:51:11.739" v="3307" actId="1036"/>
          <ac:spMkLst>
            <pc:docMk/>
            <pc:sldMk cId="3279442440" sldId="263"/>
            <ac:spMk id="7" creationId="{C3CE3404-246F-822D-0C9F-9B7D9A7E2E7E}"/>
          </ac:spMkLst>
        </pc:spChg>
        <pc:spChg chg="del">
          <ac:chgData name="Martin Kadlec" userId="3205de00-6529-47fd-8c15-7815d816c2df" providerId="ADAL" clId="{442DE1D3-10DA-4483-8F2D-5ACF3EB7104A}" dt="2022-05-19T14:58:31.895" v="4104" actId="478"/>
          <ac:spMkLst>
            <pc:docMk/>
            <pc:sldMk cId="3279442440" sldId="263"/>
            <ac:spMk id="8" creationId="{CDA6B64C-B8E8-424A-6B07-F91EC1FFDD25}"/>
          </ac:spMkLst>
        </pc:spChg>
        <pc:spChg chg="del">
          <ac:chgData name="Martin Kadlec" userId="3205de00-6529-47fd-8c15-7815d816c2df" providerId="ADAL" clId="{442DE1D3-10DA-4483-8F2D-5ACF3EB7104A}" dt="2022-05-19T14:58:35.735" v="4106" actId="478"/>
          <ac:spMkLst>
            <pc:docMk/>
            <pc:sldMk cId="3279442440" sldId="263"/>
            <ac:spMk id="9" creationId="{2A220EB9-4DC9-4387-7F11-563A00B7B985}"/>
          </ac:spMkLst>
        </pc:spChg>
        <pc:spChg chg="del">
          <ac:chgData name="Martin Kadlec" userId="3205de00-6529-47fd-8c15-7815d816c2df" providerId="ADAL" clId="{442DE1D3-10DA-4483-8F2D-5ACF3EB7104A}" dt="2022-05-19T14:58:41.527" v="4109" actId="478"/>
          <ac:spMkLst>
            <pc:docMk/>
            <pc:sldMk cId="3279442440" sldId="263"/>
            <ac:spMk id="10" creationId="{94470A25-0104-7739-58EA-3CBD1B097192}"/>
          </ac:spMkLst>
        </pc:spChg>
        <pc:spChg chg="add mod">
          <ac:chgData name="Martin Kadlec" userId="3205de00-6529-47fd-8c15-7815d816c2df" providerId="ADAL" clId="{442DE1D3-10DA-4483-8F2D-5ACF3EB7104A}" dt="2022-05-30T10:39:22.706" v="4757"/>
          <ac:spMkLst>
            <pc:docMk/>
            <pc:sldMk cId="3279442440" sldId="263"/>
            <ac:spMk id="11" creationId="{75890664-78F6-D796-4522-D404BC2E0939}"/>
          </ac:spMkLst>
        </pc:spChg>
        <pc:spChg chg="mod">
          <ac:chgData name="Martin Kadlec" userId="3205de00-6529-47fd-8c15-7815d816c2df" providerId="ADAL" clId="{442DE1D3-10DA-4483-8F2D-5ACF3EB7104A}" dt="2022-05-05T15:34:23.772" v="2523" actId="207"/>
          <ac:spMkLst>
            <pc:docMk/>
            <pc:sldMk cId="3279442440" sldId="263"/>
            <ac:spMk id="12" creationId="{E7B17FAF-947A-4F5E-95D5-00C38437D07E}"/>
          </ac:spMkLst>
        </pc:spChg>
        <pc:spChg chg="del">
          <ac:chgData name="Martin Kadlec" userId="3205de00-6529-47fd-8c15-7815d816c2df" providerId="ADAL" clId="{442DE1D3-10DA-4483-8F2D-5ACF3EB7104A}" dt="2022-05-06T08:32:22.018" v="2933" actId="478"/>
          <ac:spMkLst>
            <pc:docMk/>
            <pc:sldMk cId="3279442440" sldId="263"/>
            <ac:spMk id="14" creationId="{4A2915E5-2C01-9B33-1604-284F15D5E09D}"/>
          </ac:spMkLst>
        </pc:spChg>
        <pc:picChg chg="add mod">
          <ac:chgData name="Martin Kadlec" userId="3205de00-6529-47fd-8c15-7815d816c2df" providerId="ADAL" clId="{442DE1D3-10DA-4483-8F2D-5ACF3EB7104A}" dt="2022-05-19T15:03:47.519" v="4112" actId="1076"/>
          <ac:picMkLst>
            <pc:docMk/>
            <pc:sldMk cId="3279442440" sldId="263"/>
            <ac:picMk id="3" creationId="{DCE86FCD-A082-478F-D96B-F81E34BC41BB}"/>
          </ac:picMkLst>
        </pc:picChg>
        <pc:picChg chg="mod ord">
          <ac:chgData name="Martin Kadlec" userId="3205de00-6529-47fd-8c15-7815d816c2df" providerId="ADAL" clId="{442DE1D3-10DA-4483-8F2D-5ACF3EB7104A}" dt="2022-05-06T08:51:11.739" v="3307" actId="1036"/>
          <ac:picMkLst>
            <pc:docMk/>
            <pc:sldMk cId="3279442440" sldId="263"/>
            <ac:picMk id="5" creationId="{C52C11FB-F1EE-D790-06C4-DCAED6DD2FEC}"/>
          </ac:picMkLst>
        </pc:picChg>
        <pc:picChg chg="add mod">
          <ac:chgData name="Martin Kadlec" userId="3205de00-6529-47fd-8c15-7815d816c2df" providerId="ADAL" clId="{442DE1D3-10DA-4483-8F2D-5ACF3EB7104A}" dt="2022-05-19T15:04:25.252" v="4117" actId="1076"/>
          <ac:picMkLst>
            <pc:docMk/>
            <pc:sldMk cId="3279442440" sldId="263"/>
            <ac:picMk id="15" creationId="{2FA6B4CD-5BD1-826B-D142-284416066DCF}"/>
          </ac:picMkLst>
        </pc:picChg>
        <pc:picChg chg="add mod">
          <ac:chgData name="Martin Kadlec" userId="3205de00-6529-47fd-8c15-7815d816c2df" providerId="ADAL" clId="{442DE1D3-10DA-4483-8F2D-5ACF3EB7104A}" dt="2022-05-19T15:04:28.265" v="4118" actId="1076"/>
          <ac:picMkLst>
            <pc:docMk/>
            <pc:sldMk cId="3279442440" sldId="263"/>
            <ac:picMk id="17" creationId="{886766E3-A7DF-D50B-CEE1-A422B6ABF3CD}"/>
          </ac:picMkLst>
        </pc:picChg>
        <pc:picChg chg="add mod">
          <ac:chgData name="Martin Kadlec" userId="3205de00-6529-47fd-8c15-7815d816c2df" providerId="ADAL" clId="{442DE1D3-10DA-4483-8F2D-5ACF3EB7104A}" dt="2022-05-19T15:05:39.989" v="4123" actId="1076"/>
          <ac:picMkLst>
            <pc:docMk/>
            <pc:sldMk cId="3279442440" sldId="263"/>
            <ac:picMk id="19" creationId="{32BA45B1-B647-442D-D5ED-100D56EA95E1}"/>
          </ac:picMkLst>
        </pc:picChg>
        <pc:cxnChg chg="del">
          <ac:chgData name="Martin Kadlec" userId="3205de00-6529-47fd-8c15-7815d816c2df" providerId="ADAL" clId="{442DE1D3-10DA-4483-8F2D-5ACF3EB7104A}" dt="2022-05-19T14:58:37.365" v="4107" actId="478"/>
          <ac:cxnSpMkLst>
            <pc:docMk/>
            <pc:sldMk cId="3279442440" sldId="263"/>
            <ac:cxnSpMk id="11" creationId="{F4D700E5-2C94-BC03-F41F-498F87685482}"/>
          </ac:cxnSpMkLst>
        </pc:cxnChg>
        <pc:cxnChg chg="del mod">
          <ac:chgData name="Martin Kadlec" userId="3205de00-6529-47fd-8c15-7815d816c2df" providerId="ADAL" clId="{442DE1D3-10DA-4483-8F2D-5ACF3EB7104A}" dt="2022-05-19T14:58:38.841" v="4108" actId="478"/>
          <ac:cxnSpMkLst>
            <pc:docMk/>
            <pc:sldMk cId="3279442440" sldId="263"/>
            <ac:cxnSpMk id="13" creationId="{D0B1F8D8-3209-0526-43C3-F8914ACCC50D}"/>
          </ac:cxnSpMkLst>
        </pc:cxnChg>
      </pc:sldChg>
      <pc:sldChg chg="addSp delSp modSp add mod modNotesTx">
        <pc:chgData name="Martin Kadlec" userId="3205de00-6529-47fd-8c15-7815d816c2df" providerId="ADAL" clId="{442DE1D3-10DA-4483-8F2D-5ACF3EB7104A}" dt="2022-05-30T14:01:48.968" v="8352" actId="20577"/>
        <pc:sldMkLst>
          <pc:docMk/>
          <pc:sldMk cId="1414440950" sldId="264"/>
        </pc:sldMkLst>
        <pc:spChg chg="add del mod">
          <ac:chgData name="Martin Kadlec" userId="3205de00-6529-47fd-8c15-7815d816c2df" providerId="ADAL" clId="{442DE1D3-10DA-4483-8F2D-5ACF3EB7104A}" dt="2022-05-06T08:39:16.241" v="3125" actId="478"/>
          <ac:spMkLst>
            <pc:docMk/>
            <pc:sldMk cId="1414440950" sldId="264"/>
            <ac:spMk id="2" creationId="{586E2BBB-0B0E-0176-4B89-A7EC12D57836}"/>
          </ac:spMkLst>
        </pc:spChg>
        <pc:spChg chg="del">
          <ac:chgData name="Martin Kadlec" userId="3205de00-6529-47fd-8c15-7815d816c2df" providerId="ADAL" clId="{442DE1D3-10DA-4483-8F2D-5ACF3EB7104A}" dt="2022-05-05T15:33:49.647" v="2520" actId="478"/>
          <ac:spMkLst>
            <pc:docMk/>
            <pc:sldMk cId="1414440950" sldId="264"/>
            <ac:spMk id="4" creationId="{2E47700D-ECB9-4F28-DAE0-16E153019B24}"/>
          </ac:spMkLst>
        </pc:spChg>
        <pc:spChg chg="del">
          <ac:chgData name="Martin Kadlec" userId="3205de00-6529-47fd-8c15-7815d816c2df" providerId="ADAL" clId="{442DE1D3-10DA-4483-8F2D-5ACF3EB7104A}" dt="2022-05-05T15:33:32.972" v="2514" actId="478"/>
          <ac:spMkLst>
            <pc:docMk/>
            <pc:sldMk cId="1414440950" sldId="264"/>
            <ac:spMk id="7" creationId="{C3CE3404-246F-822D-0C9F-9B7D9A7E2E7E}"/>
          </ac:spMkLst>
        </pc:spChg>
        <pc:spChg chg="del">
          <ac:chgData name="Martin Kadlec" userId="3205de00-6529-47fd-8c15-7815d816c2df" providerId="ADAL" clId="{442DE1D3-10DA-4483-8F2D-5ACF3EB7104A}" dt="2022-05-05T15:33:47.806" v="2519" actId="478"/>
          <ac:spMkLst>
            <pc:docMk/>
            <pc:sldMk cId="1414440950" sldId="264"/>
            <ac:spMk id="8" creationId="{CDA6B64C-B8E8-424A-6B07-F91EC1FFDD25}"/>
          </ac:spMkLst>
        </pc:spChg>
        <pc:spChg chg="del">
          <ac:chgData name="Martin Kadlec" userId="3205de00-6529-47fd-8c15-7815d816c2df" providerId="ADAL" clId="{442DE1D3-10DA-4483-8F2D-5ACF3EB7104A}" dt="2022-05-05T15:33:43.095" v="2517" actId="478"/>
          <ac:spMkLst>
            <pc:docMk/>
            <pc:sldMk cId="1414440950" sldId="264"/>
            <ac:spMk id="9" creationId="{2A220EB9-4DC9-4387-7F11-563A00B7B985}"/>
          </ac:spMkLst>
        </pc:spChg>
        <pc:spChg chg="del">
          <ac:chgData name="Martin Kadlec" userId="3205de00-6529-47fd-8c15-7815d816c2df" providerId="ADAL" clId="{442DE1D3-10DA-4483-8F2D-5ACF3EB7104A}" dt="2022-05-05T15:33:35.453" v="2515" actId="478"/>
          <ac:spMkLst>
            <pc:docMk/>
            <pc:sldMk cId="1414440950" sldId="264"/>
            <ac:spMk id="10" creationId="{94470A25-0104-7739-58EA-3CBD1B097192}"/>
          </ac:spMkLst>
        </pc:spChg>
        <pc:spChg chg="mod">
          <ac:chgData name="Martin Kadlec" userId="3205de00-6529-47fd-8c15-7815d816c2df" providerId="ADAL" clId="{442DE1D3-10DA-4483-8F2D-5ACF3EB7104A}" dt="2022-05-05T15:34:34.693" v="2524" actId="207"/>
          <ac:spMkLst>
            <pc:docMk/>
            <pc:sldMk cId="1414440950" sldId="264"/>
            <ac:spMk id="12" creationId="{E7B17FAF-947A-4F5E-95D5-00C38437D07E}"/>
          </ac:spMkLst>
        </pc:spChg>
        <pc:spChg chg="del">
          <ac:chgData name="Martin Kadlec" userId="3205de00-6529-47fd-8c15-7815d816c2df" providerId="ADAL" clId="{442DE1D3-10DA-4483-8F2D-5ACF3EB7104A}" dt="2022-05-06T08:32:26.985" v="2934" actId="478"/>
          <ac:spMkLst>
            <pc:docMk/>
            <pc:sldMk cId="1414440950" sldId="264"/>
            <ac:spMk id="14" creationId="{4A2915E5-2C01-9B33-1604-284F15D5E09D}"/>
          </ac:spMkLst>
        </pc:spChg>
        <pc:spChg chg="add del mod">
          <ac:chgData name="Martin Kadlec" userId="3205de00-6529-47fd-8c15-7815d816c2df" providerId="ADAL" clId="{442DE1D3-10DA-4483-8F2D-5ACF3EB7104A}" dt="2022-05-06T08:39:11.611" v="3123" actId="478"/>
          <ac:spMkLst>
            <pc:docMk/>
            <pc:sldMk cId="1414440950" sldId="264"/>
            <ac:spMk id="16" creationId="{436DCAAB-9631-4C99-04D1-82947718DAA9}"/>
          </ac:spMkLst>
        </pc:spChg>
        <pc:spChg chg="add del mod">
          <ac:chgData name="Martin Kadlec" userId="3205de00-6529-47fd-8c15-7815d816c2df" providerId="ADAL" clId="{442DE1D3-10DA-4483-8F2D-5ACF3EB7104A}" dt="2022-05-06T08:39:17.624" v="3126" actId="478"/>
          <ac:spMkLst>
            <pc:docMk/>
            <pc:sldMk cId="1414440950" sldId="264"/>
            <ac:spMk id="17" creationId="{2EA7F02C-C8F3-96FB-13F4-B76BAF4F12BE}"/>
          </ac:spMkLst>
        </pc:spChg>
        <pc:spChg chg="add mod">
          <ac:chgData name="Martin Kadlec" userId="3205de00-6529-47fd-8c15-7815d816c2df" providerId="ADAL" clId="{442DE1D3-10DA-4483-8F2D-5ACF3EB7104A}" dt="2022-05-30T10:39:25.444" v="4758"/>
          <ac:spMkLst>
            <pc:docMk/>
            <pc:sldMk cId="1414440950" sldId="264"/>
            <ac:spMk id="17" creationId="{9874EA99-E06E-2F39-7BEF-84905814C603}"/>
          </ac:spMkLst>
        </pc:spChg>
        <pc:spChg chg="add del mod">
          <ac:chgData name="Martin Kadlec" userId="3205de00-6529-47fd-8c15-7815d816c2df" providerId="ADAL" clId="{442DE1D3-10DA-4483-8F2D-5ACF3EB7104A}" dt="2022-05-06T08:39:14.050" v="3124" actId="478"/>
          <ac:spMkLst>
            <pc:docMk/>
            <pc:sldMk cId="1414440950" sldId="264"/>
            <ac:spMk id="18" creationId="{BEACF4FF-DCC6-5ED4-DBDB-1B6042555345}"/>
          </ac:spMkLst>
        </pc:spChg>
        <pc:spChg chg="add mod">
          <ac:chgData name="Martin Kadlec" userId="3205de00-6529-47fd-8c15-7815d816c2df" providerId="ADAL" clId="{442DE1D3-10DA-4483-8F2D-5ACF3EB7104A}" dt="2022-05-06T08:50:58.256" v="3297" actId="1036"/>
          <ac:spMkLst>
            <pc:docMk/>
            <pc:sldMk cId="1414440950" sldId="264"/>
            <ac:spMk id="20" creationId="{281142F4-4E39-0B9F-6EA9-7E70CB6A3B58}"/>
          </ac:spMkLst>
        </pc:spChg>
        <pc:spChg chg="add mod">
          <ac:chgData name="Martin Kadlec" userId="3205de00-6529-47fd-8c15-7815d816c2df" providerId="ADAL" clId="{442DE1D3-10DA-4483-8F2D-5ACF3EB7104A}" dt="2022-05-06T08:50:58.256" v="3297" actId="1036"/>
          <ac:spMkLst>
            <pc:docMk/>
            <pc:sldMk cId="1414440950" sldId="264"/>
            <ac:spMk id="21" creationId="{C32DA34D-0CA0-D498-08E2-1353B1010056}"/>
          </ac:spMkLst>
        </pc:spChg>
        <pc:spChg chg="add del">
          <ac:chgData name="Martin Kadlec" userId="3205de00-6529-47fd-8c15-7815d816c2df" providerId="ADAL" clId="{442DE1D3-10DA-4483-8F2D-5ACF3EB7104A}" dt="2022-05-06T08:42:02.586" v="3150" actId="478"/>
          <ac:spMkLst>
            <pc:docMk/>
            <pc:sldMk cId="1414440950" sldId="264"/>
            <ac:spMk id="29" creationId="{D8F856B4-EA25-4DAD-455F-4C4D7105C7EE}"/>
          </ac:spMkLst>
        </pc:spChg>
        <pc:spChg chg="add del mod">
          <ac:chgData name="Martin Kadlec" userId="3205de00-6529-47fd-8c15-7815d816c2df" providerId="ADAL" clId="{442DE1D3-10DA-4483-8F2D-5ACF3EB7104A}" dt="2022-05-06T08:42:21.504" v="3156" actId="478"/>
          <ac:spMkLst>
            <pc:docMk/>
            <pc:sldMk cId="1414440950" sldId="264"/>
            <ac:spMk id="30" creationId="{B58171C0-F559-45CC-87B2-FA718336C776}"/>
          </ac:spMkLst>
        </pc:spChg>
        <pc:spChg chg="add del">
          <ac:chgData name="Martin Kadlec" userId="3205de00-6529-47fd-8c15-7815d816c2df" providerId="ADAL" clId="{442DE1D3-10DA-4483-8F2D-5ACF3EB7104A}" dt="2022-05-06T08:42:52.235" v="3163" actId="478"/>
          <ac:spMkLst>
            <pc:docMk/>
            <pc:sldMk cId="1414440950" sldId="264"/>
            <ac:spMk id="36" creationId="{18A16076-E906-F2A9-823D-31F8C14CA52E}"/>
          </ac:spMkLst>
        </pc:spChg>
        <pc:spChg chg="add mod">
          <ac:chgData name="Martin Kadlec" userId="3205de00-6529-47fd-8c15-7815d816c2df" providerId="ADAL" clId="{442DE1D3-10DA-4483-8F2D-5ACF3EB7104A}" dt="2022-05-06T08:51:03.448" v="3302" actId="1036"/>
          <ac:spMkLst>
            <pc:docMk/>
            <pc:sldMk cId="1414440950" sldId="264"/>
            <ac:spMk id="37" creationId="{47455D03-673D-4ACC-0F60-90B09D2EC6C8}"/>
          </ac:spMkLst>
        </pc:spChg>
        <pc:spChg chg="add del mod">
          <ac:chgData name="Martin Kadlec" userId="3205de00-6529-47fd-8c15-7815d816c2df" providerId="ADAL" clId="{442DE1D3-10DA-4483-8F2D-5ACF3EB7104A}" dt="2022-05-06T08:46:34.629" v="3241" actId="478"/>
          <ac:spMkLst>
            <pc:docMk/>
            <pc:sldMk cId="1414440950" sldId="264"/>
            <ac:spMk id="38" creationId="{76C6D574-7758-696E-5D12-BC4ABACC016D}"/>
          </ac:spMkLst>
        </pc:spChg>
        <pc:spChg chg="add del mod">
          <ac:chgData name="Martin Kadlec" userId="3205de00-6529-47fd-8c15-7815d816c2df" providerId="ADAL" clId="{442DE1D3-10DA-4483-8F2D-5ACF3EB7104A}" dt="2022-05-06T08:45:41.720" v="3234" actId="478"/>
          <ac:spMkLst>
            <pc:docMk/>
            <pc:sldMk cId="1414440950" sldId="264"/>
            <ac:spMk id="39" creationId="{BABEEE05-D575-D760-3410-C1987B52F3BC}"/>
          </ac:spMkLst>
        </pc:spChg>
        <pc:spChg chg="add del">
          <ac:chgData name="Martin Kadlec" userId="3205de00-6529-47fd-8c15-7815d816c2df" providerId="ADAL" clId="{442DE1D3-10DA-4483-8F2D-5ACF3EB7104A}" dt="2022-05-06T08:46:53.111" v="3243" actId="478"/>
          <ac:spMkLst>
            <pc:docMk/>
            <pc:sldMk cId="1414440950" sldId="264"/>
            <ac:spMk id="40" creationId="{B1796DA8-0A93-B3A2-D05C-663F23BF0F09}"/>
          </ac:spMkLst>
        </pc:spChg>
        <pc:spChg chg="add del mod">
          <ac:chgData name="Martin Kadlec" userId="3205de00-6529-47fd-8c15-7815d816c2df" providerId="ADAL" clId="{442DE1D3-10DA-4483-8F2D-5ACF3EB7104A}" dt="2022-05-06T08:48:26.429" v="3265" actId="478"/>
          <ac:spMkLst>
            <pc:docMk/>
            <pc:sldMk cId="1414440950" sldId="264"/>
            <ac:spMk id="41" creationId="{60CB79E6-A62D-2B5E-305B-5AE5AD0297BC}"/>
          </ac:spMkLst>
        </pc:spChg>
        <pc:spChg chg="add mod">
          <ac:chgData name="Martin Kadlec" userId="3205de00-6529-47fd-8c15-7815d816c2df" providerId="ADAL" clId="{442DE1D3-10DA-4483-8F2D-5ACF3EB7104A}" dt="2022-05-06T08:50:58.256" v="3297" actId="1036"/>
          <ac:spMkLst>
            <pc:docMk/>
            <pc:sldMk cId="1414440950" sldId="264"/>
            <ac:spMk id="42" creationId="{B0B256FA-B451-C5F0-CFB1-A597B94BC38B}"/>
          </ac:spMkLst>
        </pc:spChg>
        <pc:spChg chg="add mod">
          <ac:chgData name="Martin Kadlec" userId="3205de00-6529-47fd-8c15-7815d816c2df" providerId="ADAL" clId="{442DE1D3-10DA-4483-8F2D-5ACF3EB7104A}" dt="2022-05-06T08:50:58.256" v="3297" actId="1036"/>
          <ac:spMkLst>
            <pc:docMk/>
            <pc:sldMk cId="1414440950" sldId="264"/>
            <ac:spMk id="43" creationId="{22645216-F93D-6884-8F7E-29B70C4D1F35}"/>
          </ac:spMkLst>
        </pc:spChg>
        <pc:spChg chg="add mod">
          <ac:chgData name="Martin Kadlec" userId="3205de00-6529-47fd-8c15-7815d816c2df" providerId="ADAL" clId="{442DE1D3-10DA-4483-8F2D-5ACF3EB7104A}" dt="2022-05-06T08:50:58.256" v="3297" actId="1036"/>
          <ac:spMkLst>
            <pc:docMk/>
            <pc:sldMk cId="1414440950" sldId="264"/>
            <ac:spMk id="45" creationId="{765980CA-837A-DAC2-7356-45937F9E6B86}"/>
          </ac:spMkLst>
        </pc:spChg>
        <pc:spChg chg="add mod">
          <ac:chgData name="Martin Kadlec" userId="3205de00-6529-47fd-8c15-7815d816c2df" providerId="ADAL" clId="{442DE1D3-10DA-4483-8F2D-5ACF3EB7104A}" dt="2022-05-06T08:50:58.256" v="3297" actId="1036"/>
          <ac:spMkLst>
            <pc:docMk/>
            <pc:sldMk cId="1414440950" sldId="264"/>
            <ac:spMk id="46" creationId="{176BBAC5-8109-3CFF-25EB-63D5165710CF}"/>
          </ac:spMkLst>
        </pc:spChg>
        <pc:spChg chg="add mod">
          <ac:chgData name="Martin Kadlec" userId="3205de00-6529-47fd-8c15-7815d816c2df" providerId="ADAL" clId="{442DE1D3-10DA-4483-8F2D-5ACF3EB7104A}" dt="2022-05-06T08:50:58.256" v="3297" actId="1036"/>
          <ac:spMkLst>
            <pc:docMk/>
            <pc:sldMk cId="1414440950" sldId="264"/>
            <ac:spMk id="47" creationId="{31AF5480-5A5F-5814-8BAC-6AEF4B3BFA89}"/>
          </ac:spMkLst>
        </pc:spChg>
        <pc:picChg chg="del">
          <ac:chgData name="Martin Kadlec" userId="3205de00-6529-47fd-8c15-7815d816c2df" providerId="ADAL" clId="{442DE1D3-10DA-4483-8F2D-5ACF3EB7104A}" dt="2022-05-05T15:33:30.359" v="2513" actId="478"/>
          <ac:picMkLst>
            <pc:docMk/>
            <pc:sldMk cId="1414440950" sldId="264"/>
            <ac:picMk id="5" creationId="{C52C11FB-F1EE-D790-06C4-DCAED6DD2FEC}"/>
          </ac:picMkLst>
        </pc:picChg>
        <pc:picChg chg="add mod">
          <ac:chgData name="Martin Kadlec" userId="3205de00-6529-47fd-8c15-7815d816c2df" providerId="ADAL" clId="{442DE1D3-10DA-4483-8F2D-5ACF3EB7104A}" dt="2022-05-06T08:50:58.256" v="3297" actId="1036"/>
          <ac:picMkLst>
            <pc:docMk/>
            <pc:sldMk cId="1414440950" sldId="264"/>
            <ac:picMk id="15" creationId="{FEE0800F-1499-2C27-2907-42A3FD016FA7}"/>
          </ac:picMkLst>
        </pc:picChg>
        <pc:picChg chg="add mod">
          <ac:chgData name="Martin Kadlec" userId="3205de00-6529-47fd-8c15-7815d816c2df" providerId="ADAL" clId="{442DE1D3-10DA-4483-8F2D-5ACF3EB7104A}" dt="2022-05-17T13:38:44.283" v="3764" actId="688"/>
          <ac:picMkLst>
            <pc:docMk/>
            <pc:sldMk cId="1414440950" sldId="264"/>
            <ac:picMk id="19" creationId="{F5152D12-A576-4BFD-C1CA-BE889E663802}"/>
          </ac:picMkLst>
        </pc:picChg>
        <pc:cxnChg chg="del">
          <ac:chgData name="Martin Kadlec" userId="3205de00-6529-47fd-8c15-7815d816c2df" providerId="ADAL" clId="{442DE1D3-10DA-4483-8F2D-5ACF3EB7104A}" dt="2022-05-05T15:33:44.919" v="2518" actId="478"/>
          <ac:cxnSpMkLst>
            <pc:docMk/>
            <pc:sldMk cId="1414440950" sldId="264"/>
            <ac:cxnSpMk id="11" creationId="{F4D700E5-2C94-BC03-F41F-498F87685482}"/>
          </ac:cxnSpMkLst>
        </pc:cxnChg>
        <pc:cxnChg chg="del mod">
          <ac:chgData name="Martin Kadlec" userId="3205de00-6529-47fd-8c15-7815d816c2df" providerId="ADAL" clId="{442DE1D3-10DA-4483-8F2D-5ACF3EB7104A}" dt="2022-05-05T15:33:37.206" v="2516" actId="478"/>
          <ac:cxnSpMkLst>
            <pc:docMk/>
            <pc:sldMk cId="1414440950" sldId="264"/>
            <ac:cxnSpMk id="13" creationId="{D0B1F8D8-3209-0526-43C3-F8914ACCC50D}"/>
          </ac:cxnSpMkLst>
        </pc:cxnChg>
        <pc:cxnChg chg="add mod">
          <ac:chgData name="Martin Kadlec" userId="3205de00-6529-47fd-8c15-7815d816c2df" providerId="ADAL" clId="{442DE1D3-10DA-4483-8F2D-5ACF3EB7104A}" dt="2022-05-06T08:50:58.256" v="3297" actId="1036"/>
          <ac:cxnSpMkLst>
            <pc:docMk/>
            <pc:sldMk cId="1414440950" sldId="264"/>
            <ac:cxnSpMk id="23" creationId="{D8CB7C14-260B-9A6A-102E-8A49CF6A38C9}"/>
          </ac:cxnSpMkLst>
        </pc:cxnChg>
        <pc:cxnChg chg="add mod">
          <ac:chgData name="Martin Kadlec" userId="3205de00-6529-47fd-8c15-7815d816c2df" providerId="ADAL" clId="{442DE1D3-10DA-4483-8F2D-5ACF3EB7104A}" dt="2022-05-06T08:50:58.256" v="3297" actId="1036"/>
          <ac:cxnSpMkLst>
            <pc:docMk/>
            <pc:sldMk cId="1414440950" sldId="264"/>
            <ac:cxnSpMk id="26" creationId="{3AC1E07E-D1CC-770A-1947-4834995C7D3E}"/>
          </ac:cxnSpMkLst>
        </pc:cxnChg>
        <pc:cxnChg chg="add del mod">
          <ac:chgData name="Martin Kadlec" userId="3205de00-6529-47fd-8c15-7815d816c2df" providerId="ADAL" clId="{442DE1D3-10DA-4483-8F2D-5ACF3EB7104A}" dt="2022-05-06T08:42:45.766" v="3161" actId="478"/>
          <ac:cxnSpMkLst>
            <pc:docMk/>
            <pc:sldMk cId="1414440950" sldId="264"/>
            <ac:cxnSpMk id="32" creationId="{F7C1405D-53E5-A5E3-D6F8-D696112F2485}"/>
          </ac:cxnSpMkLst>
        </pc:cxnChg>
      </pc:sldChg>
      <pc:sldChg chg="addSp delSp modSp add mod modNotesTx">
        <pc:chgData name="Martin Kadlec" userId="3205de00-6529-47fd-8c15-7815d816c2df" providerId="ADAL" clId="{442DE1D3-10DA-4483-8F2D-5ACF3EB7104A}" dt="2022-05-30T13:59:07.797" v="7754" actId="20577"/>
        <pc:sldMkLst>
          <pc:docMk/>
          <pc:sldMk cId="2158809143" sldId="265"/>
        </pc:sldMkLst>
        <pc:spChg chg="add del mod">
          <ac:chgData name="Martin Kadlec" userId="3205de00-6529-47fd-8c15-7815d816c2df" providerId="ADAL" clId="{442DE1D3-10DA-4483-8F2D-5ACF3EB7104A}" dt="2022-05-05T15:36:21.734" v="2540" actId="478"/>
          <ac:spMkLst>
            <pc:docMk/>
            <pc:sldMk cId="2158809143" sldId="265"/>
            <ac:spMk id="2" creationId="{EE5A32F1-9995-0024-F684-28F7F34D9D61}"/>
          </ac:spMkLst>
        </pc:spChg>
        <pc:spChg chg="add mod ord">
          <ac:chgData name="Martin Kadlec" userId="3205de00-6529-47fd-8c15-7815d816c2df" providerId="ADAL" clId="{442DE1D3-10DA-4483-8F2D-5ACF3EB7104A}" dt="2022-05-20T06:50:14.579" v="4175" actId="166"/>
          <ac:spMkLst>
            <pc:docMk/>
            <pc:sldMk cId="2158809143" sldId="265"/>
            <ac:spMk id="3" creationId="{3ADD13E0-D841-F334-2881-6649D6F528D6}"/>
          </ac:spMkLst>
        </pc:spChg>
        <pc:spChg chg="del">
          <ac:chgData name="Martin Kadlec" userId="3205de00-6529-47fd-8c15-7815d816c2df" providerId="ADAL" clId="{442DE1D3-10DA-4483-8F2D-5ACF3EB7104A}" dt="2022-05-05T15:35:10.496" v="2533" actId="478"/>
          <ac:spMkLst>
            <pc:docMk/>
            <pc:sldMk cId="2158809143" sldId="265"/>
            <ac:spMk id="4" creationId="{2E47700D-ECB9-4F28-DAE0-16E153019B24}"/>
          </ac:spMkLst>
        </pc:spChg>
        <pc:spChg chg="del">
          <ac:chgData name="Martin Kadlec" userId="3205de00-6529-47fd-8c15-7815d816c2df" providerId="ADAL" clId="{442DE1D3-10DA-4483-8F2D-5ACF3EB7104A}" dt="2022-05-05T15:34:58.418" v="2529" actId="478"/>
          <ac:spMkLst>
            <pc:docMk/>
            <pc:sldMk cId="2158809143" sldId="265"/>
            <ac:spMk id="7" creationId="{C3CE3404-246F-822D-0C9F-9B7D9A7E2E7E}"/>
          </ac:spMkLst>
        </pc:spChg>
        <pc:spChg chg="del">
          <ac:chgData name="Martin Kadlec" userId="3205de00-6529-47fd-8c15-7815d816c2df" providerId="ADAL" clId="{442DE1D3-10DA-4483-8F2D-5ACF3EB7104A}" dt="2022-05-05T15:35:08.535" v="2532" actId="478"/>
          <ac:spMkLst>
            <pc:docMk/>
            <pc:sldMk cId="2158809143" sldId="265"/>
            <ac:spMk id="8" creationId="{CDA6B64C-B8E8-424A-6B07-F91EC1FFDD25}"/>
          </ac:spMkLst>
        </pc:spChg>
        <pc:spChg chg="del">
          <ac:chgData name="Martin Kadlec" userId="3205de00-6529-47fd-8c15-7815d816c2df" providerId="ADAL" clId="{442DE1D3-10DA-4483-8F2D-5ACF3EB7104A}" dt="2022-05-05T15:35:06.138" v="2531" actId="478"/>
          <ac:spMkLst>
            <pc:docMk/>
            <pc:sldMk cId="2158809143" sldId="265"/>
            <ac:spMk id="9" creationId="{2A220EB9-4DC9-4387-7F11-563A00B7B985}"/>
          </ac:spMkLst>
        </pc:spChg>
        <pc:spChg chg="add mod">
          <ac:chgData name="Martin Kadlec" userId="3205de00-6529-47fd-8c15-7815d816c2df" providerId="ADAL" clId="{442DE1D3-10DA-4483-8F2D-5ACF3EB7104A}" dt="2022-05-20T06:55:20.901" v="4292" actId="20577"/>
          <ac:spMkLst>
            <pc:docMk/>
            <pc:sldMk cId="2158809143" sldId="265"/>
            <ac:spMk id="10" creationId="{48E0F324-0E6F-B25B-226C-0D7DA207EABD}"/>
          </ac:spMkLst>
        </pc:spChg>
        <pc:spChg chg="del">
          <ac:chgData name="Martin Kadlec" userId="3205de00-6529-47fd-8c15-7815d816c2df" providerId="ADAL" clId="{442DE1D3-10DA-4483-8F2D-5ACF3EB7104A}" dt="2022-05-05T15:35:02.350" v="2530" actId="478"/>
          <ac:spMkLst>
            <pc:docMk/>
            <pc:sldMk cId="2158809143" sldId="265"/>
            <ac:spMk id="10" creationId="{94470A25-0104-7739-58EA-3CBD1B097192}"/>
          </ac:spMkLst>
        </pc:spChg>
        <pc:spChg chg="mod">
          <ac:chgData name="Martin Kadlec" userId="3205de00-6529-47fd-8c15-7815d816c2df" providerId="ADAL" clId="{442DE1D3-10DA-4483-8F2D-5ACF3EB7104A}" dt="2022-05-05T15:34:53.453" v="2527" actId="207"/>
          <ac:spMkLst>
            <pc:docMk/>
            <pc:sldMk cId="2158809143" sldId="265"/>
            <ac:spMk id="12" creationId="{E7B17FAF-947A-4F5E-95D5-00C38437D07E}"/>
          </ac:spMkLst>
        </pc:spChg>
        <pc:spChg chg="del">
          <ac:chgData name="Martin Kadlec" userId="3205de00-6529-47fd-8c15-7815d816c2df" providerId="ADAL" clId="{442DE1D3-10DA-4483-8F2D-5ACF3EB7104A}" dt="2022-05-06T08:31:40.511" v="2920" actId="478"/>
          <ac:spMkLst>
            <pc:docMk/>
            <pc:sldMk cId="2158809143" sldId="265"/>
            <ac:spMk id="14" creationId="{4A2915E5-2C01-9B33-1604-284F15D5E09D}"/>
          </ac:spMkLst>
        </pc:spChg>
        <pc:picChg chg="add mod">
          <ac:chgData name="Martin Kadlec" userId="3205de00-6529-47fd-8c15-7815d816c2df" providerId="ADAL" clId="{442DE1D3-10DA-4483-8F2D-5ACF3EB7104A}" dt="2022-05-20T06:50:08.958" v="4174" actId="14100"/>
          <ac:picMkLst>
            <pc:docMk/>
            <pc:sldMk cId="2158809143" sldId="265"/>
            <ac:picMk id="4" creationId="{FB84A638-5F73-9120-DA5E-FC91B9165558}"/>
          </ac:picMkLst>
        </pc:picChg>
        <pc:picChg chg="del">
          <ac:chgData name="Martin Kadlec" userId="3205de00-6529-47fd-8c15-7815d816c2df" providerId="ADAL" clId="{442DE1D3-10DA-4483-8F2D-5ACF3EB7104A}" dt="2022-05-05T15:34:56.479" v="2528" actId="478"/>
          <ac:picMkLst>
            <pc:docMk/>
            <pc:sldMk cId="2158809143" sldId="265"/>
            <ac:picMk id="5" creationId="{C52C11FB-F1EE-D790-06C4-DCAED6DD2FEC}"/>
          </ac:picMkLst>
        </pc:picChg>
        <pc:picChg chg="add del mod">
          <ac:chgData name="Martin Kadlec" userId="3205de00-6529-47fd-8c15-7815d816c2df" providerId="ADAL" clId="{442DE1D3-10DA-4483-8F2D-5ACF3EB7104A}" dt="2022-05-20T06:50:27.881" v="4177" actId="478"/>
          <ac:picMkLst>
            <pc:docMk/>
            <pc:sldMk cId="2158809143" sldId="265"/>
            <ac:picMk id="7" creationId="{CA2F88F6-93E4-D8E7-11EF-DD64935520CE}"/>
          </ac:picMkLst>
        </pc:picChg>
        <pc:cxnChg chg="add mod">
          <ac:chgData name="Martin Kadlec" userId="3205de00-6529-47fd-8c15-7815d816c2df" providerId="ADAL" clId="{442DE1D3-10DA-4483-8F2D-5ACF3EB7104A}" dt="2022-05-20T06:55:04.913" v="4289" actId="1076"/>
          <ac:cxnSpMkLst>
            <pc:docMk/>
            <pc:sldMk cId="2158809143" sldId="265"/>
            <ac:cxnSpMk id="9" creationId="{C61BE252-5441-407D-1CAF-4AA4F5069FB9}"/>
          </ac:cxnSpMkLst>
        </pc:cxnChg>
        <pc:cxnChg chg="del">
          <ac:chgData name="Martin Kadlec" userId="3205de00-6529-47fd-8c15-7815d816c2df" providerId="ADAL" clId="{442DE1D3-10DA-4483-8F2D-5ACF3EB7104A}" dt="2022-05-05T15:35:12.152" v="2534" actId="478"/>
          <ac:cxnSpMkLst>
            <pc:docMk/>
            <pc:sldMk cId="2158809143" sldId="265"/>
            <ac:cxnSpMk id="11" creationId="{F4D700E5-2C94-BC03-F41F-498F87685482}"/>
          </ac:cxnSpMkLst>
        </pc:cxnChg>
        <pc:cxnChg chg="del mod">
          <ac:chgData name="Martin Kadlec" userId="3205de00-6529-47fd-8c15-7815d816c2df" providerId="ADAL" clId="{442DE1D3-10DA-4483-8F2D-5ACF3EB7104A}" dt="2022-05-05T15:35:13.792" v="2535" actId="478"/>
          <ac:cxnSpMkLst>
            <pc:docMk/>
            <pc:sldMk cId="2158809143" sldId="265"/>
            <ac:cxnSpMk id="13" creationId="{D0B1F8D8-3209-0526-43C3-F8914ACCC50D}"/>
          </ac:cxnSpMkLst>
        </pc:cxnChg>
      </pc:sldChg>
      <pc:sldChg chg="addSp delSp modSp add mod modNotesTx">
        <pc:chgData name="Martin Kadlec" userId="3205de00-6529-47fd-8c15-7815d816c2df" providerId="ADAL" clId="{442DE1D3-10DA-4483-8F2D-5ACF3EB7104A}" dt="2022-05-31T07:27:48.090" v="9270" actId="14100"/>
        <pc:sldMkLst>
          <pc:docMk/>
          <pc:sldMk cId="1497093746" sldId="266"/>
        </pc:sldMkLst>
        <pc:spChg chg="mod">
          <ac:chgData name="Martin Kadlec" userId="3205de00-6529-47fd-8c15-7815d816c2df" providerId="ADAL" clId="{442DE1D3-10DA-4483-8F2D-5ACF3EB7104A}" dt="2022-05-06T08:51:23.453" v="3317" actId="1036"/>
          <ac:spMkLst>
            <pc:docMk/>
            <pc:sldMk cId="1497093746" sldId="266"/>
            <ac:spMk id="7" creationId="{C3CE3404-246F-822D-0C9F-9B7D9A7E2E7E}"/>
          </ac:spMkLst>
        </pc:spChg>
        <pc:spChg chg="add mod">
          <ac:chgData name="Martin Kadlec" userId="3205de00-6529-47fd-8c15-7815d816c2df" providerId="ADAL" clId="{442DE1D3-10DA-4483-8F2D-5ACF3EB7104A}" dt="2022-05-30T10:39:08.456" v="4755"/>
          <ac:spMkLst>
            <pc:docMk/>
            <pc:sldMk cId="1497093746" sldId="266"/>
            <ac:spMk id="14" creationId="{10715DC8-AC88-A7CA-2594-6764CB765206}"/>
          </ac:spMkLst>
        </pc:spChg>
        <pc:spChg chg="del">
          <ac:chgData name="Martin Kadlec" userId="3205de00-6529-47fd-8c15-7815d816c2df" providerId="ADAL" clId="{442DE1D3-10DA-4483-8F2D-5ACF3EB7104A}" dt="2022-05-06T08:32:06.497" v="2928" actId="478"/>
          <ac:spMkLst>
            <pc:docMk/>
            <pc:sldMk cId="1497093746" sldId="266"/>
            <ac:spMk id="14" creationId="{4A2915E5-2C01-9B33-1604-284F15D5E09D}"/>
          </ac:spMkLst>
        </pc:spChg>
        <pc:spChg chg="add mod">
          <ac:chgData name="Martin Kadlec" userId="3205de00-6529-47fd-8c15-7815d816c2df" providerId="ADAL" clId="{442DE1D3-10DA-4483-8F2D-5ACF3EB7104A}" dt="2022-05-06T08:27:14.992" v="2853" actId="1076"/>
          <ac:spMkLst>
            <pc:docMk/>
            <pc:sldMk cId="1497093746" sldId="266"/>
            <ac:spMk id="19" creationId="{1F6FEB70-AFD5-83EF-5C5C-90D6DC2B76DC}"/>
          </ac:spMkLst>
        </pc:spChg>
        <pc:spChg chg="del">
          <ac:chgData name="Martin Kadlec" userId="3205de00-6529-47fd-8c15-7815d816c2df" providerId="ADAL" clId="{442DE1D3-10DA-4483-8F2D-5ACF3EB7104A}" dt="2022-05-06T08:09:27.371" v="2784" actId="478"/>
          <ac:spMkLst>
            <pc:docMk/>
            <pc:sldMk cId="1497093746" sldId="266"/>
            <ac:spMk id="23" creationId="{D6178994-1736-DD95-1E0C-6B7A2A03C234}"/>
          </ac:spMkLst>
        </pc:spChg>
        <pc:spChg chg="del">
          <ac:chgData name="Martin Kadlec" userId="3205de00-6529-47fd-8c15-7815d816c2df" providerId="ADAL" clId="{442DE1D3-10DA-4483-8F2D-5ACF3EB7104A}" dt="2022-05-06T08:09:27.371" v="2784" actId="478"/>
          <ac:spMkLst>
            <pc:docMk/>
            <pc:sldMk cId="1497093746" sldId="266"/>
            <ac:spMk id="25" creationId="{84307F51-2F25-D0B6-7A9D-C138B63E8DD1}"/>
          </ac:spMkLst>
        </pc:spChg>
        <pc:spChg chg="del">
          <ac:chgData name="Martin Kadlec" userId="3205de00-6529-47fd-8c15-7815d816c2df" providerId="ADAL" clId="{442DE1D3-10DA-4483-8F2D-5ACF3EB7104A}" dt="2022-05-06T08:09:27.371" v="2784" actId="478"/>
          <ac:spMkLst>
            <pc:docMk/>
            <pc:sldMk cId="1497093746" sldId="266"/>
            <ac:spMk id="26" creationId="{8829F3CD-E4FD-AB18-0BF1-DE1593897621}"/>
          </ac:spMkLst>
        </pc:spChg>
        <pc:spChg chg="del">
          <ac:chgData name="Martin Kadlec" userId="3205de00-6529-47fd-8c15-7815d816c2df" providerId="ADAL" clId="{442DE1D3-10DA-4483-8F2D-5ACF3EB7104A}" dt="2022-05-06T08:09:27.371" v="2784" actId="478"/>
          <ac:spMkLst>
            <pc:docMk/>
            <pc:sldMk cId="1497093746" sldId="266"/>
            <ac:spMk id="27" creationId="{FA7A79B5-F949-A98B-3585-30C885C30A44}"/>
          </ac:spMkLst>
        </pc:spChg>
        <pc:spChg chg="add mod">
          <ac:chgData name="Martin Kadlec" userId="3205de00-6529-47fd-8c15-7815d816c2df" providerId="ADAL" clId="{442DE1D3-10DA-4483-8F2D-5ACF3EB7104A}" dt="2022-05-06T08:27:29.149" v="2856" actId="207"/>
          <ac:spMkLst>
            <pc:docMk/>
            <pc:sldMk cId="1497093746" sldId="266"/>
            <ac:spMk id="28" creationId="{AAD09D75-4AC0-27DF-CCE2-01D096B8C52A}"/>
          </ac:spMkLst>
        </pc:spChg>
        <pc:spChg chg="add mod">
          <ac:chgData name="Martin Kadlec" userId="3205de00-6529-47fd-8c15-7815d816c2df" providerId="ADAL" clId="{442DE1D3-10DA-4483-8F2D-5ACF3EB7104A}" dt="2022-05-06T08:28:02.564" v="2885" actId="20577"/>
          <ac:spMkLst>
            <pc:docMk/>
            <pc:sldMk cId="1497093746" sldId="266"/>
            <ac:spMk id="29" creationId="{CF343366-B4B4-DE8F-3C0F-50EC505745FC}"/>
          </ac:spMkLst>
        </pc:spChg>
        <pc:picChg chg="add mod">
          <ac:chgData name="Martin Kadlec" userId="3205de00-6529-47fd-8c15-7815d816c2df" providerId="ADAL" clId="{442DE1D3-10DA-4483-8F2D-5ACF3EB7104A}" dt="2022-05-06T08:14:17.050" v="2805" actId="1076"/>
          <ac:picMkLst>
            <pc:docMk/>
            <pc:sldMk cId="1497093746" sldId="266"/>
            <ac:picMk id="3" creationId="{5EA03A31-E094-95C0-8BC1-045646C7A25E}"/>
          </ac:picMkLst>
        </pc:picChg>
        <pc:picChg chg="add del mod">
          <ac:chgData name="Martin Kadlec" userId="3205de00-6529-47fd-8c15-7815d816c2df" providerId="ADAL" clId="{442DE1D3-10DA-4483-8F2D-5ACF3EB7104A}" dt="2022-05-31T07:26:14.654" v="9263" actId="478"/>
          <ac:picMkLst>
            <pc:docMk/>
            <pc:sldMk cId="1497093746" sldId="266"/>
            <ac:picMk id="4" creationId="{D30912DF-F4D9-0248-3C4D-5869B732532F}"/>
          </ac:picMkLst>
        </pc:picChg>
        <pc:picChg chg="mod ord">
          <ac:chgData name="Martin Kadlec" userId="3205de00-6529-47fd-8c15-7815d816c2df" providerId="ADAL" clId="{442DE1D3-10DA-4483-8F2D-5ACF3EB7104A}" dt="2022-05-06T08:51:23.453" v="3317" actId="1036"/>
          <ac:picMkLst>
            <pc:docMk/>
            <pc:sldMk cId="1497093746" sldId="266"/>
            <ac:picMk id="5" creationId="{C52C11FB-F1EE-D790-06C4-DCAED6DD2FEC}"/>
          </ac:picMkLst>
        </pc:picChg>
        <pc:picChg chg="add mod">
          <ac:chgData name="Martin Kadlec" userId="3205de00-6529-47fd-8c15-7815d816c2df" providerId="ADAL" clId="{442DE1D3-10DA-4483-8F2D-5ACF3EB7104A}" dt="2022-05-31T07:27:48.090" v="9270" actId="14100"/>
          <ac:picMkLst>
            <pc:docMk/>
            <pc:sldMk cId="1497093746" sldId="266"/>
            <ac:picMk id="8" creationId="{58960CFE-3B21-D2DF-4687-3EDA3AB43207}"/>
          </ac:picMkLst>
        </pc:picChg>
        <pc:picChg chg="add del mod">
          <ac:chgData name="Martin Kadlec" userId="3205de00-6529-47fd-8c15-7815d816c2df" providerId="ADAL" clId="{442DE1D3-10DA-4483-8F2D-5ACF3EB7104A}" dt="2022-05-06T08:07:23.593" v="2779" actId="478"/>
          <ac:picMkLst>
            <pc:docMk/>
            <pc:sldMk cId="1497093746" sldId="266"/>
            <ac:picMk id="8" creationId="{CF2AD2C6-51D2-FBAD-6487-A5C587ED38E7}"/>
          </ac:picMkLst>
        </pc:picChg>
        <pc:picChg chg="add mod">
          <ac:chgData name="Martin Kadlec" userId="3205de00-6529-47fd-8c15-7815d816c2df" providerId="ADAL" clId="{442DE1D3-10DA-4483-8F2D-5ACF3EB7104A}" dt="2022-05-06T08:13:56.296" v="2798" actId="1037"/>
          <ac:picMkLst>
            <pc:docMk/>
            <pc:sldMk cId="1497093746" sldId="266"/>
            <ac:picMk id="10" creationId="{5B7D1B9A-01CE-CC74-426D-A41C52F78642}"/>
          </ac:picMkLst>
        </pc:picChg>
        <pc:picChg chg="add mod">
          <ac:chgData name="Martin Kadlec" userId="3205de00-6529-47fd-8c15-7815d816c2df" providerId="ADAL" clId="{442DE1D3-10DA-4483-8F2D-5ACF3EB7104A}" dt="2022-05-06T08:14:20.830" v="2806" actId="1076"/>
          <ac:picMkLst>
            <pc:docMk/>
            <pc:sldMk cId="1497093746" sldId="266"/>
            <ac:picMk id="13" creationId="{4F10EA1D-C108-F1E5-8CD9-3AAF982E2029}"/>
          </ac:picMkLst>
        </pc:picChg>
        <pc:picChg chg="del">
          <ac:chgData name="Martin Kadlec" userId="3205de00-6529-47fd-8c15-7815d816c2df" providerId="ADAL" clId="{442DE1D3-10DA-4483-8F2D-5ACF3EB7104A}" dt="2022-05-06T08:09:19.925" v="2780" actId="478"/>
          <ac:picMkLst>
            <pc:docMk/>
            <pc:sldMk cId="1497093746" sldId="266"/>
            <ac:picMk id="16" creationId="{B77A1576-0B12-BFE9-FE8E-BD4F7CA942F5}"/>
          </ac:picMkLst>
        </pc:picChg>
        <pc:picChg chg="add del mod">
          <ac:chgData name="Martin Kadlec" userId="3205de00-6529-47fd-8c15-7815d816c2df" providerId="ADAL" clId="{442DE1D3-10DA-4483-8F2D-5ACF3EB7104A}" dt="2022-05-20T08:19:33.529" v="4336" actId="478"/>
          <ac:picMkLst>
            <pc:docMk/>
            <pc:sldMk cId="1497093746" sldId="266"/>
            <ac:picMk id="17" creationId="{E54B6074-8169-10C4-B2E5-17756A29F52C}"/>
          </ac:picMkLst>
        </pc:picChg>
        <pc:picChg chg="del">
          <ac:chgData name="Martin Kadlec" userId="3205de00-6529-47fd-8c15-7815d816c2df" providerId="ADAL" clId="{442DE1D3-10DA-4483-8F2D-5ACF3EB7104A}" dt="2022-05-06T08:09:21.092" v="2781" actId="478"/>
          <ac:picMkLst>
            <pc:docMk/>
            <pc:sldMk cId="1497093746" sldId="266"/>
            <ac:picMk id="18" creationId="{CD78D247-0B60-D80C-1B58-01E3ADCD2AAC}"/>
          </ac:picMkLst>
        </pc:picChg>
        <pc:picChg chg="del">
          <ac:chgData name="Martin Kadlec" userId="3205de00-6529-47fd-8c15-7815d816c2df" providerId="ADAL" clId="{442DE1D3-10DA-4483-8F2D-5ACF3EB7104A}" dt="2022-05-06T08:09:22.227" v="2782" actId="478"/>
          <ac:picMkLst>
            <pc:docMk/>
            <pc:sldMk cId="1497093746" sldId="266"/>
            <ac:picMk id="20" creationId="{BCE2EE38-D6A5-E6F4-B488-6BBB0989F1BD}"/>
          </ac:picMkLst>
        </pc:picChg>
        <pc:picChg chg="del">
          <ac:chgData name="Martin Kadlec" userId="3205de00-6529-47fd-8c15-7815d816c2df" providerId="ADAL" clId="{442DE1D3-10DA-4483-8F2D-5ACF3EB7104A}" dt="2022-05-06T08:09:23.450" v="2783" actId="478"/>
          <ac:picMkLst>
            <pc:docMk/>
            <pc:sldMk cId="1497093746" sldId="266"/>
            <ac:picMk id="22" creationId="{F1510780-2D62-6927-C02B-E10E16DC3712}"/>
          </ac:picMkLst>
        </pc:picChg>
      </pc:sldChg>
      <pc:sldChg chg="addSp delSp modSp add mod modNotesTx">
        <pc:chgData name="Martin Kadlec" userId="3205de00-6529-47fd-8c15-7815d816c2df" providerId="ADAL" clId="{442DE1D3-10DA-4483-8F2D-5ACF3EB7104A}" dt="2022-05-30T14:02:34.450" v="8438" actId="20577"/>
        <pc:sldMkLst>
          <pc:docMk/>
          <pc:sldMk cId="1743515251" sldId="267"/>
        </pc:sldMkLst>
        <pc:spChg chg="add del mod">
          <ac:chgData name="Martin Kadlec" userId="3205de00-6529-47fd-8c15-7815d816c2df" providerId="ADAL" clId="{442DE1D3-10DA-4483-8F2D-5ACF3EB7104A}" dt="2022-05-19T12:07:41.294" v="3983" actId="478"/>
          <ac:spMkLst>
            <pc:docMk/>
            <pc:sldMk cId="1743515251" sldId="267"/>
            <ac:spMk id="5" creationId="{F1DC1559-E1EF-462D-31C0-067C326ABB44}"/>
          </ac:spMkLst>
        </pc:spChg>
        <pc:spChg chg="mod">
          <ac:chgData name="Martin Kadlec" userId="3205de00-6529-47fd-8c15-7815d816c2df" providerId="ADAL" clId="{442DE1D3-10DA-4483-8F2D-5ACF3EB7104A}" dt="2022-05-06T09:57:39.369" v="3525" actId="20577"/>
          <ac:spMkLst>
            <pc:docMk/>
            <pc:sldMk cId="1743515251" sldId="267"/>
            <ac:spMk id="12" creationId="{E7B17FAF-947A-4F5E-95D5-00C38437D07E}"/>
          </ac:spMkLst>
        </pc:spChg>
        <pc:spChg chg="del">
          <ac:chgData name="Martin Kadlec" userId="3205de00-6529-47fd-8c15-7815d816c2df" providerId="ADAL" clId="{442DE1D3-10DA-4483-8F2D-5ACF3EB7104A}" dt="2022-05-06T08:52:24.528" v="3357" actId="478"/>
          <ac:spMkLst>
            <pc:docMk/>
            <pc:sldMk cId="1743515251" sldId="267"/>
            <ac:spMk id="20" creationId="{281142F4-4E39-0B9F-6EA9-7E70CB6A3B58}"/>
          </ac:spMkLst>
        </pc:spChg>
        <pc:spChg chg="del">
          <ac:chgData name="Martin Kadlec" userId="3205de00-6529-47fd-8c15-7815d816c2df" providerId="ADAL" clId="{442DE1D3-10DA-4483-8F2D-5ACF3EB7104A}" dt="2022-05-06T08:52:21.561" v="3356" actId="478"/>
          <ac:spMkLst>
            <pc:docMk/>
            <pc:sldMk cId="1743515251" sldId="267"/>
            <ac:spMk id="21" creationId="{C32DA34D-0CA0-D498-08E2-1353B1010056}"/>
          </ac:spMkLst>
        </pc:spChg>
        <pc:spChg chg="add del mod">
          <ac:chgData name="Martin Kadlec" userId="3205de00-6529-47fd-8c15-7815d816c2df" providerId="ADAL" clId="{442DE1D3-10DA-4483-8F2D-5ACF3EB7104A}" dt="2022-05-19T12:07:35.490" v="3981" actId="478"/>
          <ac:spMkLst>
            <pc:docMk/>
            <pc:sldMk cId="1743515251" sldId="267"/>
            <ac:spMk id="24" creationId="{428B4D72-79C1-AE64-E6FE-5D432A7EBF81}"/>
          </ac:spMkLst>
        </pc:spChg>
        <pc:spChg chg="del">
          <ac:chgData name="Martin Kadlec" userId="3205de00-6529-47fd-8c15-7815d816c2df" providerId="ADAL" clId="{442DE1D3-10DA-4483-8F2D-5ACF3EB7104A}" dt="2022-05-06T08:52:24.528" v="3357" actId="478"/>
          <ac:spMkLst>
            <pc:docMk/>
            <pc:sldMk cId="1743515251" sldId="267"/>
            <ac:spMk id="37" creationId="{47455D03-673D-4ACC-0F60-90B09D2EC6C8}"/>
          </ac:spMkLst>
        </pc:spChg>
        <pc:spChg chg="del">
          <ac:chgData name="Martin Kadlec" userId="3205de00-6529-47fd-8c15-7815d816c2df" providerId="ADAL" clId="{442DE1D3-10DA-4483-8F2D-5ACF3EB7104A}" dt="2022-05-06T08:52:24.528" v="3357" actId="478"/>
          <ac:spMkLst>
            <pc:docMk/>
            <pc:sldMk cId="1743515251" sldId="267"/>
            <ac:spMk id="42" creationId="{B0B256FA-B451-C5F0-CFB1-A597B94BC38B}"/>
          </ac:spMkLst>
        </pc:spChg>
        <pc:spChg chg="del">
          <ac:chgData name="Martin Kadlec" userId="3205de00-6529-47fd-8c15-7815d816c2df" providerId="ADAL" clId="{442DE1D3-10DA-4483-8F2D-5ACF3EB7104A}" dt="2022-05-06T08:52:24.528" v="3357" actId="478"/>
          <ac:spMkLst>
            <pc:docMk/>
            <pc:sldMk cId="1743515251" sldId="267"/>
            <ac:spMk id="43" creationId="{22645216-F93D-6884-8F7E-29B70C4D1F35}"/>
          </ac:spMkLst>
        </pc:spChg>
        <pc:spChg chg="del">
          <ac:chgData name="Martin Kadlec" userId="3205de00-6529-47fd-8c15-7815d816c2df" providerId="ADAL" clId="{442DE1D3-10DA-4483-8F2D-5ACF3EB7104A}" dt="2022-05-06T08:52:24.528" v="3357" actId="478"/>
          <ac:spMkLst>
            <pc:docMk/>
            <pc:sldMk cId="1743515251" sldId="267"/>
            <ac:spMk id="45" creationId="{765980CA-837A-DAC2-7356-45937F9E6B86}"/>
          </ac:spMkLst>
        </pc:spChg>
        <pc:spChg chg="del">
          <ac:chgData name="Martin Kadlec" userId="3205de00-6529-47fd-8c15-7815d816c2df" providerId="ADAL" clId="{442DE1D3-10DA-4483-8F2D-5ACF3EB7104A}" dt="2022-05-06T08:52:24.528" v="3357" actId="478"/>
          <ac:spMkLst>
            <pc:docMk/>
            <pc:sldMk cId="1743515251" sldId="267"/>
            <ac:spMk id="46" creationId="{176BBAC5-8109-3CFF-25EB-63D5165710CF}"/>
          </ac:spMkLst>
        </pc:spChg>
        <pc:spChg chg="del">
          <ac:chgData name="Martin Kadlec" userId="3205de00-6529-47fd-8c15-7815d816c2df" providerId="ADAL" clId="{442DE1D3-10DA-4483-8F2D-5ACF3EB7104A}" dt="2022-05-06T08:52:24.528" v="3357" actId="478"/>
          <ac:spMkLst>
            <pc:docMk/>
            <pc:sldMk cId="1743515251" sldId="267"/>
            <ac:spMk id="47" creationId="{31AF5480-5A5F-5814-8BAC-6AEF4B3BFA89}"/>
          </ac:spMkLst>
        </pc:spChg>
        <pc:picChg chg="add del mod">
          <ac:chgData name="Martin Kadlec" userId="3205de00-6529-47fd-8c15-7815d816c2df" providerId="ADAL" clId="{442DE1D3-10DA-4483-8F2D-5ACF3EB7104A}" dt="2022-05-13T07:18:00.976" v="3717" actId="478"/>
          <ac:picMkLst>
            <pc:docMk/>
            <pc:sldMk cId="1743515251" sldId="267"/>
            <ac:picMk id="4" creationId="{289A5D96-C263-9D10-10B4-09CFC3947602}"/>
          </ac:picMkLst>
        </pc:picChg>
        <pc:picChg chg="add del mod">
          <ac:chgData name="Martin Kadlec" userId="3205de00-6529-47fd-8c15-7815d816c2df" providerId="ADAL" clId="{442DE1D3-10DA-4483-8F2D-5ACF3EB7104A}" dt="2022-05-19T10:58:03.793" v="3884" actId="478"/>
          <ac:picMkLst>
            <pc:docMk/>
            <pc:sldMk cId="1743515251" sldId="267"/>
            <ac:picMk id="4" creationId="{4B7BEFCA-3546-FD09-EDED-DDE01096E0DA}"/>
          </ac:picMkLst>
        </pc:picChg>
        <pc:picChg chg="add del mod">
          <ac:chgData name="Martin Kadlec" userId="3205de00-6529-47fd-8c15-7815d816c2df" providerId="ADAL" clId="{442DE1D3-10DA-4483-8F2D-5ACF3EB7104A}" dt="2022-05-19T12:04:57.269" v="3971" actId="478"/>
          <ac:picMkLst>
            <pc:docMk/>
            <pc:sldMk cId="1743515251" sldId="267"/>
            <ac:picMk id="7" creationId="{D4C491EB-01DB-12FC-D562-E1D03D8C891B}"/>
          </ac:picMkLst>
        </pc:picChg>
        <pc:picChg chg="add del mod">
          <ac:chgData name="Martin Kadlec" userId="3205de00-6529-47fd-8c15-7815d816c2df" providerId="ADAL" clId="{442DE1D3-10DA-4483-8F2D-5ACF3EB7104A}" dt="2022-05-13T07:18:03.077" v="3718" actId="478"/>
          <ac:picMkLst>
            <pc:docMk/>
            <pc:sldMk cId="1743515251" sldId="267"/>
            <ac:picMk id="8" creationId="{A0EAB653-04AA-34B1-1878-795238C6E6E9}"/>
          </ac:picMkLst>
        </pc:picChg>
        <pc:picChg chg="add del mod">
          <ac:chgData name="Martin Kadlec" userId="3205de00-6529-47fd-8c15-7815d816c2df" providerId="ADAL" clId="{442DE1D3-10DA-4483-8F2D-5ACF3EB7104A}" dt="2022-05-19T10:58:02.144" v="3883" actId="478"/>
          <ac:picMkLst>
            <pc:docMk/>
            <pc:sldMk cId="1743515251" sldId="267"/>
            <ac:picMk id="9" creationId="{01AA18CA-3033-4AE0-05B5-F0E572CB6309}"/>
          </ac:picMkLst>
        </pc:picChg>
        <pc:picChg chg="add del mod">
          <ac:chgData name="Martin Kadlec" userId="3205de00-6529-47fd-8c15-7815d816c2df" providerId="ADAL" clId="{442DE1D3-10DA-4483-8F2D-5ACF3EB7104A}" dt="2022-05-09T07:26:39.797" v="3539" actId="478"/>
          <ac:picMkLst>
            <pc:docMk/>
            <pc:sldMk cId="1743515251" sldId="267"/>
            <ac:picMk id="10" creationId="{8C8F9A70-D832-1869-7C77-3275CFD1DBE7}"/>
          </ac:picMkLst>
        </pc:picChg>
        <pc:picChg chg="add del mod">
          <ac:chgData name="Martin Kadlec" userId="3205de00-6529-47fd-8c15-7815d816c2df" providerId="ADAL" clId="{442DE1D3-10DA-4483-8F2D-5ACF3EB7104A}" dt="2022-05-19T11:05:22.071" v="3893" actId="478"/>
          <ac:picMkLst>
            <pc:docMk/>
            <pc:sldMk cId="1743515251" sldId="267"/>
            <ac:picMk id="11" creationId="{6A71FB38-407D-CD3A-A107-376FB46EFEF3}"/>
          </ac:picMkLst>
        </pc:picChg>
        <pc:picChg chg="add del mod">
          <ac:chgData name="Martin Kadlec" userId="3205de00-6529-47fd-8c15-7815d816c2df" providerId="ADAL" clId="{442DE1D3-10DA-4483-8F2D-5ACF3EB7104A}" dt="2022-05-19T11:38:33.222" v="3903" actId="478"/>
          <ac:picMkLst>
            <pc:docMk/>
            <pc:sldMk cId="1743515251" sldId="267"/>
            <ac:picMk id="14" creationId="{84CCAE3D-B863-BCBB-EF4F-6AB4D88EDF16}"/>
          </ac:picMkLst>
        </pc:picChg>
        <pc:picChg chg="del">
          <ac:chgData name="Martin Kadlec" userId="3205de00-6529-47fd-8c15-7815d816c2df" providerId="ADAL" clId="{442DE1D3-10DA-4483-8F2D-5ACF3EB7104A}" dt="2022-05-06T08:52:19.766" v="3355" actId="478"/>
          <ac:picMkLst>
            <pc:docMk/>
            <pc:sldMk cId="1743515251" sldId="267"/>
            <ac:picMk id="15" creationId="{FEE0800F-1499-2C27-2907-42A3FD016FA7}"/>
          </ac:picMkLst>
        </pc:picChg>
        <pc:picChg chg="add del mod">
          <ac:chgData name="Martin Kadlec" userId="3205de00-6529-47fd-8c15-7815d816c2df" providerId="ADAL" clId="{442DE1D3-10DA-4483-8F2D-5ACF3EB7104A}" dt="2022-05-19T12:07:28.362" v="3978" actId="478"/>
          <ac:picMkLst>
            <pc:docMk/>
            <pc:sldMk cId="1743515251" sldId="267"/>
            <ac:picMk id="16" creationId="{34B6AFB2-86ED-F26E-615B-8B7870C872DC}"/>
          </ac:picMkLst>
        </pc:picChg>
        <pc:picChg chg="add del mod ord">
          <ac:chgData name="Martin Kadlec" userId="3205de00-6529-47fd-8c15-7815d816c2df" providerId="ADAL" clId="{442DE1D3-10DA-4483-8F2D-5ACF3EB7104A}" dt="2022-05-19T11:48:49.146" v="3950" actId="478"/>
          <ac:picMkLst>
            <pc:docMk/>
            <pc:sldMk cId="1743515251" sldId="267"/>
            <ac:picMk id="18" creationId="{6F3F5D18-19E0-6AF7-0F35-167B5147D7D4}"/>
          </ac:picMkLst>
        </pc:picChg>
        <pc:picChg chg="del">
          <ac:chgData name="Martin Kadlec" userId="3205de00-6529-47fd-8c15-7815d816c2df" providerId="ADAL" clId="{442DE1D3-10DA-4483-8F2D-5ACF3EB7104A}" dt="2022-05-06T08:52:24.528" v="3357" actId="478"/>
          <ac:picMkLst>
            <pc:docMk/>
            <pc:sldMk cId="1743515251" sldId="267"/>
            <ac:picMk id="19" creationId="{F5152D12-A576-4BFD-C1CA-BE889E663802}"/>
          </ac:picMkLst>
        </pc:picChg>
        <pc:picChg chg="add del mod ord">
          <ac:chgData name="Martin Kadlec" userId="3205de00-6529-47fd-8c15-7815d816c2df" providerId="ADAL" clId="{442DE1D3-10DA-4483-8F2D-5ACF3EB7104A}" dt="2022-05-19T11:47:18.814" v="3939" actId="478"/>
          <ac:picMkLst>
            <pc:docMk/>
            <pc:sldMk cId="1743515251" sldId="267"/>
            <ac:picMk id="20" creationId="{ABF8DC96-1493-5F34-D514-80C2879EC44F}"/>
          </ac:picMkLst>
        </pc:picChg>
        <pc:picChg chg="add del mod">
          <ac:chgData name="Martin Kadlec" userId="3205de00-6529-47fd-8c15-7815d816c2df" providerId="ADAL" clId="{442DE1D3-10DA-4483-8F2D-5ACF3EB7104A}" dt="2022-05-19T11:56:08.243" v="3968" actId="478"/>
          <ac:picMkLst>
            <pc:docMk/>
            <pc:sldMk cId="1743515251" sldId="267"/>
            <ac:picMk id="22" creationId="{74B94C22-04BD-58C7-A313-2C4F8EDCA121}"/>
          </ac:picMkLst>
        </pc:picChg>
        <pc:picChg chg="add del mod">
          <ac:chgData name="Martin Kadlec" userId="3205de00-6529-47fd-8c15-7815d816c2df" providerId="ADAL" clId="{442DE1D3-10DA-4483-8F2D-5ACF3EB7104A}" dt="2022-05-19T12:07:29.872" v="3979" actId="478"/>
          <ac:picMkLst>
            <pc:docMk/>
            <pc:sldMk cId="1743515251" sldId="267"/>
            <ac:picMk id="23" creationId="{9A49D62D-5EE3-7B95-F26A-BC0A0E6D6C57}"/>
          </ac:picMkLst>
        </pc:picChg>
        <pc:picChg chg="add del mod ord">
          <ac:chgData name="Martin Kadlec" userId="3205de00-6529-47fd-8c15-7815d816c2df" providerId="ADAL" clId="{442DE1D3-10DA-4483-8F2D-5ACF3EB7104A}" dt="2022-05-19T12:07:32.049" v="3980" actId="478"/>
          <ac:picMkLst>
            <pc:docMk/>
            <pc:sldMk cId="1743515251" sldId="267"/>
            <ac:picMk id="25" creationId="{EAAFADD0-BE12-7456-A6C8-0C6F5875FA2F}"/>
          </ac:picMkLst>
        </pc:picChg>
        <pc:cxnChg chg="add del mod">
          <ac:chgData name="Martin Kadlec" userId="3205de00-6529-47fd-8c15-7815d816c2df" providerId="ADAL" clId="{442DE1D3-10DA-4483-8F2D-5ACF3EB7104A}" dt="2022-05-19T12:07:38.962" v="3982" actId="478"/>
          <ac:cxnSpMkLst>
            <pc:docMk/>
            <pc:sldMk cId="1743515251" sldId="267"/>
            <ac:cxnSpMk id="3" creationId="{96B54B72-75E4-C936-0DA8-F63EB7B7DBAB}"/>
          </ac:cxnSpMkLst>
        </pc:cxnChg>
        <pc:cxnChg chg="del mod">
          <ac:chgData name="Martin Kadlec" userId="3205de00-6529-47fd-8c15-7815d816c2df" providerId="ADAL" clId="{442DE1D3-10DA-4483-8F2D-5ACF3EB7104A}" dt="2022-05-06T08:52:24.528" v="3357" actId="478"/>
          <ac:cxnSpMkLst>
            <pc:docMk/>
            <pc:sldMk cId="1743515251" sldId="267"/>
            <ac:cxnSpMk id="23" creationId="{D8CB7C14-260B-9A6A-102E-8A49CF6A38C9}"/>
          </ac:cxnSpMkLst>
        </pc:cxnChg>
        <pc:cxnChg chg="del mod">
          <ac:chgData name="Martin Kadlec" userId="3205de00-6529-47fd-8c15-7815d816c2df" providerId="ADAL" clId="{442DE1D3-10DA-4483-8F2D-5ACF3EB7104A}" dt="2022-05-06T08:52:24.528" v="3357" actId="478"/>
          <ac:cxnSpMkLst>
            <pc:docMk/>
            <pc:sldMk cId="1743515251" sldId="267"/>
            <ac:cxnSpMk id="26" creationId="{3AC1E07E-D1CC-770A-1947-4834995C7D3E}"/>
          </ac:cxnSpMkLst>
        </pc:cxnChg>
      </pc:sldChg>
      <pc:sldChg chg="addSp delSp modSp add mod modNotesTx">
        <pc:chgData name="Martin Kadlec" userId="3205de00-6529-47fd-8c15-7815d816c2df" providerId="ADAL" clId="{442DE1D3-10DA-4483-8F2D-5ACF3EB7104A}" dt="2022-05-30T13:46:00.806" v="5391" actId="20577"/>
        <pc:sldMkLst>
          <pc:docMk/>
          <pc:sldMk cId="586500389" sldId="268"/>
        </pc:sldMkLst>
        <pc:graphicFrameChg chg="add del mod">
          <ac:chgData name="Martin Kadlec" userId="3205de00-6529-47fd-8c15-7815d816c2df" providerId="ADAL" clId="{442DE1D3-10DA-4483-8F2D-5ACF3EB7104A}" dt="2022-05-06T09:08:00.721" v="3417" actId="478"/>
          <ac:graphicFrameMkLst>
            <pc:docMk/>
            <pc:sldMk cId="586500389" sldId="268"/>
            <ac:graphicFrameMk id="3" creationId="{E16ACAE5-55A8-D799-C64A-FE0C83C4CEC2}"/>
          </ac:graphicFrameMkLst>
        </pc:graphicFrameChg>
        <pc:picChg chg="add mod">
          <ac:chgData name="Martin Kadlec" userId="3205de00-6529-47fd-8c15-7815d816c2df" providerId="ADAL" clId="{442DE1D3-10DA-4483-8F2D-5ACF3EB7104A}" dt="2022-05-06T09:10:29.827" v="3420" actId="14100"/>
          <ac:picMkLst>
            <pc:docMk/>
            <pc:sldMk cId="586500389" sldId="268"/>
            <ac:picMk id="7" creationId="{D2D787DF-FD00-7871-57D4-1BA137C87BDA}"/>
          </ac:picMkLst>
        </pc:picChg>
        <pc:picChg chg="add mod">
          <ac:chgData name="Martin Kadlec" userId="3205de00-6529-47fd-8c15-7815d816c2df" providerId="ADAL" clId="{442DE1D3-10DA-4483-8F2D-5ACF3EB7104A}" dt="2022-05-06T09:22:58.491" v="3428" actId="1076"/>
          <ac:picMkLst>
            <pc:docMk/>
            <pc:sldMk cId="586500389" sldId="268"/>
            <ac:picMk id="8" creationId="{F840612F-A29A-D4A3-1663-12955CAAE25A}"/>
          </ac:picMkLst>
        </pc:picChg>
        <pc:picChg chg="add del mod">
          <ac:chgData name="Martin Kadlec" userId="3205de00-6529-47fd-8c15-7815d816c2df" providerId="ADAL" clId="{442DE1D3-10DA-4483-8F2D-5ACF3EB7104A}" dt="2022-05-06T09:17:15.781" v="3424" actId="478"/>
          <ac:picMkLst>
            <pc:docMk/>
            <pc:sldMk cId="586500389" sldId="268"/>
            <ac:picMk id="9" creationId="{00000000-0008-0000-0000-000004000000}"/>
          </ac:picMkLst>
        </pc:picChg>
      </pc:sldChg>
      <pc:sldChg chg="addSp delSp modSp add mod modNotesTx">
        <pc:chgData name="Martin Kadlec" userId="3205de00-6529-47fd-8c15-7815d816c2df" providerId="ADAL" clId="{442DE1D3-10DA-4483-8F2D-5ACF3EB7104A}" dt="2022-05-31T12:49:29.754" v="9295" actId="14100"/>
        <pc:sldMkLst>
          <pc:docMk/>
          <pc:sldMk cId="3785300975" sldId="269"/>
        </pc:sldMkLst>
        <pc:spChg chg="del">
          <ac:chgData name="Martin Kadlec" userId="3205de00-6529-47fd-8c15-7815d816c2df" providerId="ADAL" clId="{442DE1D3-10DA-4483-8F2D-5ACF3EB7104A}" dt="2022-05-09T07:39:28.424" v="3555" actId="478"/>
          <ac:spMkLst>
            <pc:docMk/>
            <pc:sldMk cId="3785300975" sldId="269"/>
            <ac:spMk id="24" creationId="{428B4D72-79C1-AE64-E6FE-5D432A7EBF81}"/>
          </ac:spMkLst>
        </pc:spChg>
        <pc:picChg chg="add del mod">
          <ac:chgData name="Martin Kadlec" userId="3205de00-6529-47fd-8c15-7815d816c2df" providerId="ADAL" clId="{442DE1D3-10DA-4483-8F2D-5ACF3EB7104A}" dt="2022-05-30T11:43:20.717" v="4759" actId="478"/>
          <ac:picMkLst>
            <pc:docMk/>
            <pc:sldMk cId="3785300975" sldId="269"/>
            <ac:picMk id="4" creationId="{07599AA0-EA48-E8DA-C50D-F0F5B172A9CA}"/>
          </ac:picMkLst>
        </pc:picChg>
        <pc:picChg chg="add del mod">
          <ac:chgData name="Martin Kadlec" userId="3205de00-6529-47fd-8c15-7815d816c2df" providerId="ADAL" clId="{442DE1D3-10DA-4483-8F2D-5ACF3EB7104A}" dt="2022-05-19T14:29:01.883" v="3984" actId="478"/>
          <ac:picMkLst>
            <pc:docMk/>
            <pc:sldMk cId="3785300975" sldId="269"/>
            <ac:picMk id="4" creationId="{19B95614-231C-4C2C-F908-B125D174CE23}"/>
          </ac:picMkLst>
        </pc:picChg>
        <pc:picChg chg="del">
          <ac:chgData name="Martin Kadlec" userId="3205de00-6529-47fd-8c15-7815d816c2df" providerId="ADAL" clId="{442DE1D3-10DA-4483-8F2D-5ACF3EB7104A}" dt="2022-05-09T07:39:23.951" v="3553" actId="478"/>
          <ac:picMkLst>
            <pc:docMk/>
            <pc:sldMk cId="3785300975" sldId="269"/>
            <ac:picMk id="4" creationId="{289A5D96-C263-9D10-10B4-09CFC3947602}"/>
          </ac:picMkLst>
        </pc:picChg>
        <pc:picChg chg="add del mod">
          <ac:chgData name="Martin Kadlec" userId="3205de00-6529-47fd-8c15-7815d816c2df" providerId="ADAL" clId="{442DE1D3-10DA-4483-8F2D-5ACF3EB7104A}" dt="2022-05-31T12:47:50.173" v="9289" actId="478"/>
          <ac:picMkLst>
            <pc:docMk/>
            <pc:sldMk cId="3785300975" sldId="269"/>
            <ac:picMk id="4" creationId="{8C3547A5-9945-7F64-14D9-D8DEE21A4142}"/>
          </ac:picMkLst>
        </pc:picChg>
        <pc:picChg chg="add del mod ord">
          <ac:chgData name="Martin Kadlec" userId="3205de00-6529-47fd-8c15-7815d816c2df" providerId="ADAL" clId="{442DE1D3-10DA-4483-8F2D-5ACF3EB7104A}" dt="2022-05-31T11:10:01.089" v="9274" actId="478"/>
          <ac:picMkLst>
            <pc:docMk/>
            <pc:sldMk cId="3785300975" sldId="269"/>
            <ac:picMk id="4" creationId="{A2AD298F-8338-4C67-8C30-758F55A14254}"/>
          </ac:picMkLst>
        </pc:picChg>
        <pc:picChg chg="add del mod">
          <ac:chgData name="Martin Kadlec" userId="3205de00-6529-47fd-8c15-7815d816c2df" providerId="ADAL" clId="{442DE1D3-10DA-4483-8F2D-5ACF3EB7104A}" dt="2022-05-31T12:47:36.183" v="9287" actId="478"/>
          <ac:picMkLst>
            <pc:docMk/>
            <pc:sldMk cId="3785300975" sldId="269"/>
            <ac:picMk id="7" creationId="{31B77DDC-3A38-9447-A4B8-9DD64096656C}"/>
          </ac:picMkLst>
        </pc:picChg>
        <pc:picChg chg="add del mod">
          <ac:chgData name="Martin Kadlec" userId="3205de00-6529-47fd-8c15-7815d816c2df" providerId="ADAL" clId="{442DE1D3-10DA-4483-8F2D-5ACF3EB7104A}" dt="2022-05-19T14:35:42.847" v="3986" actId="478"/>
          <ac:picMkLst>
            <pc:docMk/>
            <pc:sldMk cId="3785300975" sldId="269"/>
            <ac:picMk id="7" creationId="{B91931EE-7746-0C00-2D89-415D59F8DA82}"/>
          </ac:picMkLst>
        </pc:picChg>
        <pc:picChg chg="del">
          <ac:chgData name="Martin Kadlec" userId="3205de00-6529-47fd-8c15-7815d816c2df" providerId="ADAL" clId="{442DE1D3-10DA-4483-8F2D-5ACF3EB7104A}" dt="2022-05-09T07:39:22.603" v="3552" actId="478"/>
          <ac:picMkLst>
            <pc:docMk/>
            <pc:sldMk cId="3785300975" sldId="269"/>
            <ac:picMk id="8" creationId="{A0EAB653-04AA-34B1-1878-795238C6E6E9}"/>
          </ac:picMkLst>
        </pc:picChg>
        <pc:picChg chg="add del mod">
          <ac:chgData name="Martin Kadlec" userId="3205de00-6529-47fd-8c15-7815d816c2df" providerId="ADAL" clId="{442DE1D3-10DA-4483-8F2D-5ACF3EB7104A}" dt="2022-05-31T11:09:59.812" v="9273" actId="478"/>
          <ac:picMkLst>
            <pc:docMk/>
            <pc:sldMk cId="3785300975" sldId="269"/>
            <ac:picMk id="8" creationId="{BD9EFC33-1653-422B-25CF-9A312147D7CA}"/>
          </ac:picMkLst>
        </pc:picChg>
        <pc:picChg chg="add del mod">
          <ac:chgData name="Martin Kadlec" userId="3205de00-6529-47fd-8c15-7815d816c2df" providerId="ADAL" clId="{442DE1D3-10DA-4483-8F2D-5ACF3EB7104A}" dt="2022-05-19T14:43:04.858" v="3990" actId="478"/>
          <ac:picMkLst>
            <pc:docMk/>
            <pc:sldMk cId="3785300975" sldId="269"/>
            <ac:picMk id="9" creationId="{353CA5CD-B87B-34B4-CE1A-1ADE7245EE36}"/>
          </ac:picMkLst>
        </pc:picChg>
        <pc:picChg chg="add del mod">
          <ac:chgData name="Martin Kadlec" userId="3205de00-6529-47fd-8c15-7815d816c2df" providerId="ADAL" clId="{442DE1D3-10DA-4483-8F2D-5ACF3EB7104A}" dt="2022-05-31T12:48:38.679" v="9291" actId="478"/>
          <ac:picMkLst>
            <pc:docMk/>
            <pc:sldMk cId="3785300975" sldId="269"/>
            <ac:picMk id="9" creationId="{EE306559-043E-7E35-7053-A88A3146839C}"/>
          </ac:picMkLst>
        </pc:picChg>
        <pc:picChg chg="add del mod">
          <ac:chgData name="Martin Kadlec" userId="3205de00-6529-47fd-8c15-7815d816c2df" providerId="ADAL" clId="{442DE1D3-10DA-4483-8F2D-5ACF3EB7104A}" dt="2022-05-31T11:10:40.529" v="9279" actId="478"/>
          <ac:picMkLst>
            <pc:docMk/>
            <pc:sldMk cId="3785300975" sldId="269"/>
            <ac:picMk id="10" creationId="{A13AF5CC-6729-58BB-C9C2-6491B3ADB181}"/>
          </ac:picMkLst>
        </pc:picChg>
        <pc:picChg chg="add del mod">
          <ac:chgData name="Martin Kadlec" userId="3205de00-6529-47fd-8c15-7815d816c2df" providerId="ADAL" clId="{442DE1D3-10DA-4483-8F2D-5ACF3EB7104A}" dt="2022-05-30T11:44:04.058" v="4761" actId="478"/>
          <ac:picMkLst>
            <pc:docMk/>
            <pc:sldMk cId="3785300975" sldId="269"/>
            <ac:picMk id="10" creationId="{C731E445-E914-774A-2FAC-7ED1660D9CF7}"/>
          </ac:picMkLst>
        </pc:picChg>
        <pc:picChg chg="add del mod ord">
          <ac:chgData name="Martin Kadlec" userId="3205de00-6529-47fd-8c15-7815d816c2df" providerId="ADAL" clId="{442DE1D3-10DA-4483-8F2D-5ACF3EB7104A}" dt="2022-05-30T10:29:00.451" v="4697" actId="478"/>
          <ac:picMkLst>
            <pc:docMk/>
            <pc:sldMk cId="3785300975" sldId="269"/>
            <ac:picMk id="11" creationId="{2A151339-FA24-CC69-7BD7-701EB44A47FA}"/>
          </ac:picMkLst>
        </pc:picChg>
        <pc:picChg chg="add mod ord">
          <ac:chgData name="Martin Kadlec" userId="3205de00-6529-47fd-8c15-7815d816c2df" providerId="ADAL" clId="{442DE1D3-10DA-4483-8F2D-5ACF3EB7104A}" dt="2022-05-31T12:49:29.754" v="9295" actId="14100"/>
          <ac:picMkLst>
            <pc:docMk/>
            <pc:sldMk cId="3785300975" sldId="269"/>
            <ac:picMk id="11" creationId="{A8CDEA29-2D71-CD77-AE88-DE6990FBB6FC}"/>
          </ac:picMkLst>
        </pc:picChg>
        <pc:picChg chg="add mod">
          <ac:chgData name="Martin Kadlec" userId="3205de00-6529-47fd-8c15-7815d816c2df" providerId="ADAL" clId="{442DE1D3-10DA-4483-8F2D-5ACF3EB7104A}" dt="2022-05-31T11:11:26.848" v="9286" actId="1076"/>
          <ac:picMkLst>
            <pc:docMk/>
            <pc:sldMk cId="3785300975" sldId="269"/>
            <ac:picMk id="13" creationId="{13007632-4E03-03F6-2069-B2DD595E9B19}"/>
          </ac:picMkLst>
        </pc:picChg>
        <pc:picChg chg="add del mod">
          <ac:chgData name="Martin Kadlec" userId="3205de00-6529-47fd-8c15-7815d816c2df" providerId="ADAL" clId="{442DE1D3-10DA-4483-8F2D-5ACF3EB7104A}" dt="2022-05-30T10:28:28.591" v="4692" actId="478"/>
          <ac:picMkLst>
            <pc:docMk/>
            <pc:sldMk cId="3785300975" sldId="269"/>
            <ac:picMk id="14" creationId="{5FB99591-F883-C7F8-DDB2-932CE622ED53}"/>
          </ac:picMkLst>
        </pc:picChg>
        <pc:picChg chg="add del mod ord">
          <ac:chgData name="Martin Kadlec" userId="3205de00-6529-47fd-8c15-7815d816c2df" providerId="ADAL" clId="{442DE1D3-10DA-4483-8F2D-5ACF3EB7104A}" dt="2022-05-31T07:03:45.519" v="9079" actId="478"/>
          <ac:picMkLst>
            <pc:docMk/>
            <pc:sldMk cId="3785300975" sldId="269"/>
            <ac:picMk id="15" creationId="{9A967F7A-F0BD-43C3-E343-89470FEC72A3}"/>
          </ac:picMkLst>
        </pc:picChg>
        <pc:picChg chg="del">
          <ac:chgData name="Martin Kadlec" userId="3205de00-6529-47fd-8c15-7815d816c2df" providerId="ADAL" clId="{442DE1D3-10DA-4483-8F2D-5ACF3EB7104A}" dt="2022-05-09T07:39:25.782" v="3554" actId="478"/>
          <ac:picMkLst>
            <pc:docMk/>
            <pc:sldMk cId="3785300975" sldId="269"/>
            <ac:picMk id="22" creationId="{74B94C22-04BD-58C7-A313-2C4F8EDCA121}"/>
          </ac:picMkLst>
        </pc:picChg>
      </pc:sldChg>
      <pc:sldChg chg="addSp delSp modSp add mod">
        <pc:chgData name="Martin Kadlec" userId="3205de00-6529-47fd-8c15-7815d816c2df" providerId="ADAL" clId="{442DE1D3-10DA-4483-8F2D-5ACF3EB7104A}" dt="2022-05-31T06:43:33.336" v="9078" actId="20577"/>
        <pc:sldMkLst>
          <pc:docMk/>
          <pc:sldMk cId="3569645175" sldId="270"/>
        </pc:sldMkLst>
        <pc:spChg chg="del">
          <ac:chgData name="Martin Kadlec" userId="3205de00-6529-47fd-8c15-7815d816c2df" providerId="ADAL" clId="{442DE1D3-10DA-4483-8F2D-5ACF3EB7104A}" dt="2022-05-09T07:39:54.982" v="3573" actId="478"/>
          <ac:spMkLst>
            <pc:docMk/>
            <pc:sldMk cId="3569645175" sldId="270"/>
            <ac:spMk id="5" creationId="{F1DC1559-E1EF-462D-31C0-067C326ABB44}"/>
          </ac:spMkLst>
        </pc:spChg>
        <pc:spChg chg="add mod">
          <ac:chgData name="Martin Kadlec" userId="3205de00-6529-47fd-8c15-7815d816c2df" providerId="ADAL" clId="{442DE1D3-10DA-4483-8F2D-5ACF3EB7104A}" dt="2022-05-31T06:43:33.336" v="9078" actId="20577"/>
          <ac:spMkLst>
            <pc:docMk/>
            <pc:sldMk cId="3569645175" sldId="270"/>
            <ac:spMk id="7" creationId="{4583A6C8-EBEA-F430-F4D0-12A4E054B03A}"/>
          </ac:spMkLst>
        </pc:spChg>
        <pc:spChg chg="mod">
          <ac:chgData name="Martin Kadlec" userId="3205de00-6529-47fd-8c15-7815d816c2df" providerId="ADAL" clId="{442DE1D3-10DA-4483-8F2D-5ACF3EB7104A}" dt="2022-05-30T09:51:52.100" v="4440" actId="20577"/>
          <ac:spMkLst>
            <pc:docMk/>
            <pc:sldMk cId="3569645175" sldId="270"/>
            <ac:spMk id="12" creationId="{E7B17FAF-947A-4F5E-95D5-00C38437D07E}"/>
          </ac:spMkLst>
        </pc:spChg>
        <pc:cxnChg chg="del mod">
          <ac:chgData name="Martin Kadlec" userId="3205de00-6529-47fd-8c15-7815d816c2df" providerId="ADAL" clId="{442DE1D3-10DA-4483-8F2D-5ACF3EB7104A}" dt="2022-05-09T07:39:56.597" v="3574" actId="478"/>
          <ac:cxnSpMkLst>
            <pc:docMk/>
            <pc:sldMk cId="3569645175" sldId="270"/>
            <ac:cxnSpMk id="3" creationId="{96B54B72-75E4-C936-0DA8-F63EB7B7DBAB}"/>
          </ac:cxnSpMkLst>
        </pc:cxnChg>
      </pc:sldChg>
      <pc:sldChg chg="addSp delSp modSp add mod modNotesTx">
        <pc:chgData name="Martin Kadlec" userId="3205de00-6529-47fd-8c15-7815d816c2df" providerId="ADAL" clId="{442DE1D3-10DA-4483-8F2D-5ACF3EB7104A}" dt="2022-05-31T12:55:32.483" v="9307" actId="167"/>
        <pc:sldMkLst>
          <pc:docMk/>
          <pc:sldMk cId="1666884298" sldId="271"/>
        </pc:sldMkLst>
        <pc:spChg chg="add mod">
          <ac:chgData name="Martin Kadlec" userId="3205de00-6529-47fd-8c15-7815d816c2df" providerId="ADAL" clId="{442DE1D3-10DA-4483-8F2D-5ACF3EB7104A}" dt="2022-05-30T10:36:25.624" v="4740" actId="1076"/>
          <ac:spMkLst>
            <pc:docMk/>
            <pc:sldMk cId="1666884298" sldId="271"/>
            <ac:spMk id="2" creationId="{A2066312-D0C1-1013-546B-D8368F838B6F}"/>
          </ac:spMkLst>
        </pc:spChg>
        <pc:picChg chg="del">
          <ac:chgData name="Martin Kadlec" userId="3205de00-6529-47fd-8c15-7815d816c2df" providerId="ADAL" clId="{442DE1D3-10DA-4483-8F2D-5ACF3EB7104A}" dt="2022-05-19T11:48:15.803" v="3944" actId="478"/>
          <ac:picMkLst>
            <pc:docMk/>
            <pc:sldMk cId="1666884298" sldId="271"/>
            <ac:picMk id="7" creationId="{D4C491EB-01DB-12FC-D562-E1D03D8C891B}"/>
          </ac:picMkLst>
        </pc:picChg>
        <pc:picChg chg="add del mod ord">
          <ac:chgData name="Martin Kadlec" userId="3205de00-6529-47fd-8c15-7815d816c2df" providerId="ADAL" clId="{442DE1D3-10DA-4483-8F2D-5ACF3EB7104A}" dt="2022-05-31T12:55:28.881" v="9305" actId="478"/>
          <ac:picMkLst>
            <pc:docMk/>
            <pc:sldMk cId="1666884298" sldId="271"/>
            <ac:picMk id="14" creationId="{4C2A444A-DEFE-F84C-A901-EAC8AC6FA074}"/>
          </ac:picMkLst>
        </pc:picChg>
        <pc:picChg chg="add mod ord">
          <ac:chgData name="Martin Kadlec" userId="3205de00-6529-47fd-8c15-7815d816c2df" providerId="ADAL" clId="{442DE1D3-10DA-4483-8F2D-5ACF3EB7104A}" dt="2022-05-30T12:15:47.094" v="4776" actId="167"/>
          <ac:picMkLst>
            <pc:docMk/>
            <pc:sldMk cId="1666884298" sldId="271"/>
            <ac:picMk id="15" creationId="{93DD8FA0-09B4-97E6-0D86-ED39DE45D60D}"/>
          </ac:picMkLst>
        </pc:picChg>
        <pc:picChg chg="del">
          <ac:chgData name="Martin Kadlec" userId="3205de00-6529-47fd-8c15-7815d816c2df" providerId="ADAL" clId="{442DE1D3-10DA-4483-8F2D-5ACF3EB7104A}" dt="2022-05-30T12:15:42.953" v="4774" actId="478"/>
          <ac:picMkLst>
            <pc:docMk/>
            <pc:sldMk cId="1666884298" sldId="271"/>
            <ac:picMk id="16" creationId="{34B6AFB2-86ED-F26E-615B-8B7870C872DC}"/>
          </ac:picMkLst>
        </pc:picChg>
        <pc:picChg chg="add mod ord">
          <ac:chgData name="Martin Kadlec" userId="3205de00-6529-47fd-8c15-7815d816c2df" providerId="ADAL" clId="{442DE1D3-10DA-4483-8F2D-5ACF3EB7104A}" dt="2022-05-31T12:55:32.483" v="9307" actId="167"/>
          <ac:picMkLst>
            <pc:docMk/>
            <pc:sldMk cId="1666884298" sldId="271"/>
            <ac:picMk id="16" creationId="{9FB8F3CF-8DD0-3CBE-0881-C88D9E7D153F}"/>
          </ac:picMkLst>
        </pc:picChg>
        <pc:picChg chg="mod ord">
          <ac:chgData name="Martin Kadlec" userId="3205de00-6529-47fd-8c15-7815d816c2df" providerId="ADAL" clId="{442DE1D3-10DA-4483-8F2D-5ACF3EB7104A}" dt="2022-05-19T11:48:33.841" v="3949" actId="1036"/>
          <ac:picMkLst>
            <pc:docMk/>
            <pc:sldMk cId="1666884298" sldId="271"/>
            <ac:picMk id="18" creationId="{6F3F5D18-19E0-6AF7-0F35-167B5147D7D4}"/>
          </ac:picMkLst>
        </pc:picChg>
        <pc:picChg chg="del">
          <ac:chgData name="Martin Kadlec" userId="3205de00-6529-47fd-8c15-7815d816c2df" providerId="ADAL" clId="{442DE1D3-10DA-4483-8F2D-5ACF3EB7104A}" dt="2022-05-19T11:55:25.692" v="3965" actId="478"/>
          <ac:picMkLst>
            <pc:docMk/>
            <pc:sldMk cId="1666884298" sldId="271"/>
            <ac:picMk id="22" creationId="{74B94C22-04BD-58C7-A313-2C4F8EDCA121}"/>
          </ac:picMkLst>
        </pc:picChg>
        <pc:cxnChg chg="add mod">
          <ac:chgData name="Martin Kadlec" userId="3205de00-6529-47fd-8c15-7815d816c2df" providerId="ADAL" clId="{442DE1D3-10DA-4483-8F2D-5ACF3EB7104A}" dt="2022-05-19T11:49:30.174" v="3955" actId="208"/>
          <ac:cxnSpMkLst>
            <pc:docMk/>
            <pc:sldMk cId="1666884298" sldId="271"/>
            <ac:cxnSpMk id="4" creationId="{FAA00768-171A-470B-E883-73B6F9C57AF2}"/>
          </ac:cxnSpMkLst>
        </pc:cxnChg>
        <pc:cxnChg chg="add mod">
          <ac:chgData name="Martin Kadlec" userId="3205de00-6529-47fd-8c15-7815d816c2df" providerId="ADAL" clId="{442DE1D3-10DA-4483-8F2D-5ACF3EB7104A}" dt="2022-05-19T11:49:58.319" v="3959" actId="1582"/>
          <ac:cxnSpMkLst>
            <pc:docMk/>
            <pc:sldMk cId="1666884298" sldId="271"/>
            <ac:cxnSpMk id="10" creationId="{0180EAD5-6AF6-9C78-C2FB-816CB4AA02C1}"/>
          </ac:cxnSpMkLst>
        </pc:cxnChg>
      </pc:sldChg>
      <pc:sldChg chg="addSp delSp modSp add mod modNotesTx">
        <pc:chgData name="Martin Kadlec" userId="3205de00-6529-47fd-8c15-7815d816c2df" providerId="ADAL" clId="{442DE1D3-10DA-4483-8F2D-5ACF3EB7104A}" dt="2022-05-31T12:55:23.920" v="9304" actId="1076"/>
        <pc:sldMkLst>
          <pc:docMk/>
          <pc:sldMk cId="3624180134" sldId="272"/>
        </pc:sldMkLst>
        <pc:picChg chg="add mod">
          <ac:chgData name="Martin Kadlec" userId="3205de00-6529-47fd-8c15-7815d816c2df" providerId="ADAL" clId="{442DE1D3-10DA-4483-8F2D-5ACF3EB7104A}" dt="2022-05-30T12:15:34.676" v="4773" actId="1036"/>
          <ac:picMkLst>
            <pc:docMk/>
            <pc:sldMk cId="3624180134" sldId="272"/>
            <ac:picMk id="4" creationId="{16EBA6D9-8F5C-00EB-A85D-6BB825DEB46E}"/>
          </ac:picMkLst>
        </pc:picChg>
        <pc:picChg chg="add mod ord">
          <ac:chgData name="Martin Kadlec" userId="3205de00-6529-47fd-8c15-7815d816c2df" providerId="ADAL" clId="{442DE1D3-10DA-4483-8F2D-5ACF3EB7104A}" dt="2022-05-31T12:55:23.920" v="9304" actId="1076"/>
          <ac:picMkLst>
            <pc:docMk/>
            <pc:sldMk cId="3624180134" sldId="272"/>
            <ac:picMk id="7" creationId="{63FA02D0-1E54-5C66-E591-587ED0727B56}"/>
          </ac:picMkLst>
        </pc:picChg>
        <pc:picChg chg="del">
          <ac:chgData name="Martin Kadlec" userId="3205de00-6529-47fd-8c15-7815d816c2df" providerId="ADAL" clId="{442DE1D3-10DA-4483-8F2D-5ACF3EB7104A}" dt="2022-05-30T12:15:02.907" v="4766" actId="478"/>
          <ac:picMkLst>
            <pc:docMk/>
            <pc:sldMk cId="3624180134" sldId="272"/>
            <ac:picMk id="16" creationId="{34B6AFB2-86ED-F26E-615B-8B7870C872DC}"/>
          </ac:picMkLst>
        </pc:picChg>
        <pc:picChg chg="del">
          <ac:chgData name="Martin Kadlec" userId="3205de00-6529-47fd-8c15-7815d816c2df" providerId="ADAL" clId="{442DE1D3-10DA-4483-8F2D-5ACF3EB7104A}" dt="2022-05-31T12:55:13.035" v="9301" actId="478"/>
          <ac:picMkLst>
            <pc:docMk/>
            <pc:sldMk cId="3624180134" sldId="272"/>
            <ac:picMk id="25" creationId="{EAAFADD0-BE12-7456-A6C8-0C6F5875FA2F}"/>
          </ac:picMkLst>
        </pc:picChg>
      </pc:sldChg>
      <pc:sldChg chg="addSp modSp add modNotesTx">
        <pc:chgData name="Martin Kadlec" userId="3205de00-6529-47fd-8c15-7815d816c2df" providerId="ADAL" clId="{442DE1D3-10DA-4483-8F2D-5ACF3EB7104A}" dt="2022-05-30T13:59:41.612" v="7869" actId="20577"/>
        <pc:sldMkLst>
          <pc:docMk/>
          <pc:sldMk cId="1918957306" sldId="273"/>
        </pc:sldMkLst>
        <pc:spChg chg="add mod">
          <ac:chgData name="Martin Kadlec" userId="3205de00-6529-47fd-8c15-7815d816c2df" providerId="ADAL" clId="{442DE1D3-10DA-4483-8F2D-5ACF3EB7104A}" dt="2022-05-20T06:55:12.708" v="4290"/>
          <ac:spMkLst>
            <pc:docMk/>
            <pc:sldMk cId="1918957306" sldId="273"/>
            <ac:spMk id="8" creationId="{A5E96579-8535-4B52-8805-F0D24E1E3265}"/>
          </ac:spMkLst>
        </pc:spChg>
        <pc:cxnChg chg="add mod">
          <ac:chgData name="Martin Kadlec" userId="3205de00-6529-47fd-8c15-7815d816c2df" providerId="ADAL" clId="{442DE1D3-10DA-4483-8F2D-5ACF3EB7104A}" dt="2022-05-20T06:55:12.708" v="4290"/>
          <ac:cxnSpMkLst>
            <pc:docMk/>
            <pc:sldMk cId="1918957306" sldId="273"/>
            <ac:cxnSpMk id="9" creationId="{FC95ADE9-D39D-BEAF-6BB4-98D4955E30F4}"/>
          </ac:cxnSpMkLst>
        </pc:cxnChg>
      </pc:sldChg>
      <pc:sldChg chg="addSp modSp add mod">
        <pc:chgData name="Martin Kadlec" userId="3205de00-6529-47fd-8c15-7815d816c2df" providerId="ADAL" clId="{442DE1D3-10DA-4483-8F2D-5ACF3EB7104A}" dt="2022-05-31T07:26:06.583" v="9262" actId="1036"/>
        <pc:sldMkLst>
          <pc:docMk/>
          <pc:sldMk cId="4115863871" sldId="274"/>
        </pc:sldMkLst>
        <pc:spChg chg="add mod">
          <ac:chgData name="Martin Kadlec" userId="3205de00-6529-47fd-8c15-7815d816c2df" providerId="ADAL" clId="{442DE1D3-10DA-4483-8F2D-5ACF3EB7104A}" dt="2022-05-31T07:26:06.583" v="9262" actId="1036"/>
          <ac:spMkLst>
            <pc:docMk/>
            <pc:sldMk cId="4115863871" sldId="274"/>
            <ac:spMk id="8" creationId="{95026358-5E91-15F9-CC2C-B708682B68EF}"/>
          </ac:spMkLst>
        </pc:spChg>
      </pc:sldChg>
      <pc:sldChg chg="modSp del modNotes">
        <pc:chgData name="Martin Kadlec" userId="3205de00-6529-47fd-8c15-7815d816c2df" providerId="ADAL" clId="{442DE1D3-10DA-4483-8F2D-5ACF3EB7104A}" dt="2022-05-05T14:45:14.414" v="970" actId="47"/>
        <pc:sldMkLst>
          <pc:docMk/>
          <pc:sldMk cId="2976999882" sldId="289"/>
        </pc:sldMkLst>
        <pc:spChg chg="mod">
          <ac:chgData name="Martin Kadlec" userId="3205de00-6529-47fd-8c15-7815d816c2df" providerId="ADAL" clId="{442DE1D3-10DA-4483-8F2D-5ACF3EB7104A}" dt="2022-05-05T14:31:03.899" v="0"/>
          <ac:spMkLst>
            <pc:docMk/>
            <pc:sldMk cId="2976999882" sldId="289"/>
            <ac:spMk id="7" creationId="{F6F4332E-560D-4EC0-9FE0-DBC19DADF907}"/>
          </ac:spMkLst>
        </pc:spChg>
        <pc:spChg chg="mod">
          <ac:chgData name="Martin Kadlec" userId="3205de00-6529-47fd-8c15-7815d816c2df" providerId="ADAL" clId="{442DE1D3-10DA-4483-8F2D-5ACF3EB7104A}" dt="2022-05-05T14:31:03.899" v="0"/>
          <ac:spMkLst>
            <pc:docMk/>
            <pc:sldMk cId="2976999882" sldId="289"/>
            <ac:spMk id="12" creationId="{E7B17FAF-947A-4F5E-95D5-00C38437D07E}"/>
          </ac:spMkLst>
        </pc:spChg>
        <pc:spChg chg="mod">
          <ac:chgData name="Martin Kadlec" userId="3205de00-6529-47fd-8c15-7815d816c2df" providerId="ADAL" clId="{442DE1D3-10DA-4483-8F2D-5ACF3EB7104A}" dt="2022-05-05T14:31:03.899" v="0"/>
          <ac:spMkLst>
            <pc:docMk/>
            <pc:sldMk cId="2976999882" sldId="289"/>
            <ac:spMk id="13" creationId="{D0B4AA5C-F0E3-4690-AC1F-732F44DAC711}"/>
          </ac:spMkLst>
        </pc:spChg>
        <pc:picChg chg="mod">
          <ac:chgData name="Martin Kadlec" userId="3205de00-6529-47fd-8c15-7815d816c2df" providerId="ADAL" clId="{442DE1D3-10DA-4483-8F2D-5ACF3EB7104A}" dt="2022-05-05T14:31:03.899" v="0"/>
          <ac:picMkLst>
            <pc:docMk/>
            <pc:sldMk cId="2976999882" sldId="289"/>
            <ac:picMk id="8" creationId="{4E4ACB60-9F9D-4A3D-A138-B84C0C2667FB}"/>
          </ac:picMkLst>
        </pc:picChg>
      </pc:sldChg>
      <pc:sldChg chg="modSp del modNotes">
        <pc:chgData name="Martin Kadlec" userId="3205de00-6529-47fd-8c15-7815d816c2df" providerId="ADAL" clId="{442DE1D3-10DA-4483-8F2D-5ACF3EB7104A}" dt="2022-05-05T14:45:16.015" v="973" actId="47"/>
        <pc:sldMkLst>
          <pc:docMk/>
          <pc:sldMk cId="341666097" sldId="290"/>
        </pc:sldMkLst>
        <pc:spChg chg="mod">
          <ac:chgData name="Martin Kadlec" userId="3205de00-6529-47fd-8c15-7815d816c2df" providerId="ADAL" clId="{442DE1D3-10DA-4483-8F2D-5ACF3EB7104A}" dt="2022-05-05T14:31:03.899" v="0"/>
          <ac:spMkLst>
            <pc:docMk/>
            <pc:sldMk cId="341666097" sldId="290"/>
            <ac:spMk id="8" creationId="{2F9A110A-B520-45FE-A4BE-C09A6725A07C}"/>
          </ac:spMkLst>
        </pc:spChg>
        <pc:spChg chg="mod">
          <ac:chgData name="Martin Kadlec" userId="3205de00-6529-47fd-8c15-7815d816c2df" providerId="ADAL" clId="{442DE1D3-10DA-4483-8F2D-5ACF3EB7104A}" dt="2022-05-05T14:31:03.899" v="0"/>
          <ac:spMkLst>
            <pc:docMk/>
            <pc:sldMk cId="341666097" sldId="290"/>
            <ac:spMk id="9" creationId="{04668D51-541E-43D5-8A54-24857C00F71A}"/>
          </ac:spMkLst>
        </pc:spChg>
        <pc:spChg chg="mod">
          <ac:chgData name="Martin Kadlec" userId="3205de00-6529-47fd-8c15-7815d816c2df" providerId="ADAL" clId="{442DE1D3-10DA-4483-8F2D-5ACF3EB7104A}" dt="2022-05-05T14:31:03.899" v="0"/>
          <ac:spMkLst>
            <pc:docMk/>
            <pc:sldMk cId="341666097" sldId="290"/>
            <ac:spMk id="12" creationId="{E7B17FAF-947A-4F5E-95D5-00C38437D07E}"/>
          </ac:spMkLst>
        </pc:spChg>
        <pc:spChg chg="mod">
          <ac:chgData name="Martin Kadlec" userId="3205de00-6529-47fd-8c15-7815d816c2df" providerId="ADAL" clId="{442DE1D3-10DA-4483-8F2D-5ACF3EB7104A}" dt="2022-05-05T14:31:03.899" v="0"/>
          <ac:spMkLst>
            <pc:docMk/>
            <pc:sldMk cId="341666097" sldId="290"/>
            <ac:spMk id="13" creationId="{D0B4AA5C-F0E3-4690-AC1F-732F44DAC711}"/>
          </ac:spMkLst>
        </pc:spChg>
        <pc:picChg chg="mod">
          <ac:chgData name="Martin Kadlec" userId="3205de00-6529-47fd-8c15-7815d816c2df" providerId="ADAL" clId="{442DE1D3-10DA-4483-8F2D-5ACF3EB7104A}" dt="2022-05-05T14:31:03.899" v="0"/>
          <ac:picMkLst>
            <pc:docMk/>
            <pc:sldMk cId="341666097" sldId="290"/>
            <ac:picMk id="10" creationId="{33E94915-131E-488F-AE2D-984EF875CA01}"/>
          </ac:picMkLst>
        </pc:picChg>
      </pc:sldChg>
      <pc:sldChg chg="modSp del modNotes">
        <pc:chgData name="Martin Kadlec" userId="3205de00-6529-47fd-8c15-7815d816c2df" providerId="ADAL" clId="{442DE1D3-10DA-4483-8F2D-5ACF3EB7104A}" dt="2022-05-05T14:45:17.979" v="976" actId="47"/>
        <pc:sldMkLst>
          <pc:docMk/>
          <pc:sldMk cId="3913386508" sldId="291"/>
        </pc:sldMkLst>
        <pc:spChg chg="mod">
          <ac:chgData name="Martin Kadlec" userId="3205de00-6529-47fd-8c15-7815d816c2df" providerId="ADAL" clId="{442DE1D3-10DA-4483-8F2D-5ACF3EB7104A}" dt="2022-05-05T14:31:03.899" v="0"/>
          <ac:spMkLst>
            <pc:docMk/>
            <pc:sldMk cId="3913386508" sldId="291"/>
            <ac:spMk id="7" creationId="{659B78ED-7561-4D37-88A3-B474E9E3C68F}"/>
          </ac:spMkLst>
        </pc:spChg>
        <pc:spChg chg="mod">
          <ac:chgData name="Martin Kadlec" userId="3205de00-6529-47fd-8c15-7815d816c2df" providerId="ADAL" clId="{442DE1D3-10DA-4483-8F2D-5ACF3EB7104A}" dt="2022-05-05T14:31:03.899" v="0"/>
          <ac:spMkLst>
            <pc:docMk/>
            <pc:sldMk cId="3913386508" sldId="291"/>
            <ac:spMk id="12" creationId="{E7B17FAF-947A-4F5E-95D5-00C38437D07E}"/>
          </ac:spMkLst>
        </pc:spChg>
        <pc:picChg chg="mod">
          <ac:chgData name="Martin Kadlec" userId="3205de00-6529-47fd-8c15-7815d816c2df" providerId="ADAL" clId="{442DE1D3-10DA-4483-8F2D-5ACF3EB7104A}" dt="2022-05-05T14:31:03.899" v="0"/>
          <ac:picMkLst>
            <pc:docMk/>
            <pc:sldMk cId="3913386508" sldId="291"/>
            <ac:picMk id="8" creationId="{8F1D66D5-3997-499C-A6B5-095641F35EF8}"/>
          </ac:picMkLst>
        </pc:picChg>
      </pc:sldChg>
      <pc:sldChg chg="modSp del modNotes">
        <pc:chgData name="Martin Kadlec" userId="3205de00-6529-47fd-8c15-7815d816c2df" providerId="ADAL" clId="{442DE1D3-10DA-4483-8F2D-5ACF3EB7104A}" dt="2022-05-05T14:45:16.800" v="975" actId="47"/>
        <pc:sldMkLst>
          <pc:docMk/>
          <pc:sldMk cId="2209551743" sldId="292"/>
        </pc:sldMkLst>
        <pc:spChg chg="mod">
          <ac:chgData name="Martin Kadlec" userId="3205de00-6529-47fd-8c15-7815d816c2df" providerId="ADAL" clId="{442DE1D3-10DA-4483-8F2D-5ACF3EB7104A}" dt="2022-05-05T14:31:03.899" v="0"/>
          <ac:spMkLst>
            <pc:docMk/>
            <pc:sldMk cId="2209551743" sldId="292"/>
            <ac:spMk id="9" creationId="{04668D51-541E-43D5-8A54-24857C00F71A}"/>
          </ac:spMkLst>
        </pc:spChg>
        <pc:spChg chg="mod">
          <ac:chgData name="Martin Kadlec" userId="3205de00-6529-47fd-8c15-7815d816c2df" providerId="ADAL" clId="{442DE1D3-10DA-4483-8F2D-5ACF3EB7104A}" dt="2022-05-05T14:31:03.899" v="0"/>
          <ac:spMkLst>
            <pc:docMk/>
            <pc:sldMk cId="2209551743" sldId="292"/>
            <ac:spMk id="12" creationId="{E7B17FAF-947A-4F5E-95D5-00C38437D07E}"/>
          </ac:spMkLst>
        </pc:spChg>
        <pc:spChg chg="mod">
          <ac:chgData name="Martin Kadlec" userId="3205de00-6529-47fd-8c15-7815d816c2df" providerId="ADAL" clId="{442DE1D3-10DA-4483-8F2D-5ACF3EB7104A}" dt="2022-05-05T14:31:03.899" v="0"/>
          <ac:spMkLst>
            <pc:docMk/>
            <pc:sldMk cId="2209551743" sldId="292"/>
            <ac:spMk id="13" creationId="{D0B4AA5C-F0E3-4690-AC1F-732F44DAC711}"/>
          </ac:spMkLst>
        </pc:spChg>
        <pc:picChg chg="mod">
          <ac:chgData name="Martin Kadlec" userId="3205de00-6529-47fd-8c15-7815d816c2df" providerId="ADAL" clId="{442DE1D3-10DA-4483-8F2D-5ACF3EB7104A}" dt="2022-05-05T14:31:03.899" v="0"/>
          <ac:picMkLst>
            <pc:docMk/>
            <pc:sldMk cId="2209551743" sldId="292"/>
            <ac:picMk id="3" creationId="{87CE44DD-80DD-45C7-AD11-2CE2A428BE91}"/>
          </ac:picMkLst>
        </pc:picChg>
        <pc:picChg chg="mod">
          <ac:chgData name="Martin Kadlec" userId="3205de00-6529-47fd-8c15-7815d816c2df" providerId="ADAL" clId="{442DE1D3-10DA-4483-8F2D-5ACF3EB7104A}" dt="2022-05-05T14:31:03.899" v="0"/>
          <ac:picMkLst>
            <pc:docMk/>
            <pc:sldMk cId="2209551743" sldId="292"/>
            <ac:picMk id="10" creationId="{33E94915-131E-488F-AE2D-984EF875CA01}"/>
          </ac:picMkLst>
        </pc:picChg>
      </pc:sldChg>
      <pc:sldChg chg="modSp del modNotes">
        <pc:chgData name="Martin Kadlec" userId="3205de00-6529-47fd-8c15-7815d816c2df" providerId="ADAL" clId="{442DE1D3-10DA-4483-8F2D-5ACF3EB7104A}" dt="2022-05-05T14:45:15.115" v="971" actId="47"/>
        <pc:sldMkLst>
          <pc:docMk/>
          <pc:sldMk cId="453544936" sldId="293"/>
        </pc:sldMkLst>
        <pc:spChg chg="mod">
          <ac:chgData name="Martin Kadlec" userId="3205de00-6529-47fd-8c15-7815d816c2df" providerId="ADAL" clId="{442DE1D3-10DA-4483-8F2D-5ACF3EB7104A}" dt="2022-05-05T14:31:03.899" v="0"/>
          <ac:spMkLst>
            <pc:docMk/>
            <pc:sldMk cId="453544936" sldId="293"/>
            <ac:spMk id="7" creationId="{F6F4332E-560D-4EC0-9FE0-DBC19DADF907}"/>
          </ac:spMkLst>
        </pc:spChg>
        <pc:spChg chg="mod">
          <ac:chgData name="Martin Kadlec" userId="3205de00-6529-47fd-8c15-7815d816c2df" providerId="ADAL" clId="{442DE1D3-10DA-4483-8F2D-5ACF3EB7104A}" dt="2022-05-05T14:31:03.899" v="0"/>
          <ac:spMkLst>
            <pc:docMk/>
            <pc:sldMk cId="453544936" sldId="293"/>
            <ac:spMk id="12" creationId="{E7B17FAF-947A-4F5E-95D5-00C38437D07E}"/>
          </ac:spMkLst>
        </pc:spChg>
        <pc:spChg chg="mod">
          <ac:chgData name="Martin Kadlec" userId="3205de00-6529-47fd-8c15-7815d816c2df" providerId="ADAL" clId="{442DE1D3-10DA-4483-8F2D-5ACF3EB7104A}" dt="2022-05-05T14:31:03.899" v="0"/>
          <ac:spMkLst>
            <pc:docMk/>
            <pc:sldMk cId="453544936" sldId="293"/>
            <ac:spMk id="13" creationId="{D0B4AA5C-F0E3-4690-AC1F-732F44DAC711}"/>
          </ac:spMkLst>
        </pc:spChg>
        <pc:picChg chg="mod">
          <ac:chgData name="Martin Kadlec" userId="3205de00-6529-47fd-8c15-7815d816c2df" providerId="ADAL" clId="{442DE1D3-10DA-4483-8F2D-5ACF3EB7104A}" dt="2022-05-05T14:31:03.899" v="0"/>
          <ac:picMkLst>
            <pc:docMk/>
            <pc:sldMk cId="453544936" sldId="293"/>
            <ac:picMk id="8" creationId="{4E4ACB60-9F9D-4A3D-A138-B84C0C2667FB}"/>
          </ac:picMkLst>
        </pc:picChg>
        <pc:cxnChg chg="mod">
          <ac:chgData name="Martin Kadlec" userId="3205de00-6529-47fd-8c15-7815d816c2df" providerId="ADAL" clId="{442DE1D3-10DA-4483-8F2D-5ACF3EB7104A}" dt="2022-05-05T14:31:03.899" v="0"/>
          <ac:cxnSpMkLst>
            <pc:docMk/>
            <pc:sldMk cId="453544936" sldId="293"/>
            <ac:cxnSpMk id="3" creationId="{AE3842AB-EA7C-4914-BA79-FE67D69F80ED}"/>
          </ac:cxnSpMkLst>
        </pc:cxnChg>
      </pc:sldChg>
      <pc:sldChg chg="modSp del modNotes">
        <pc:chgData name="Martin Kadlec" userId="3205de00-6529-47fd-8c15-7815d816c2df" providerId="ADAL" clId="{442DE1D3-10DA-4483-8F2D-5ACF3EB7104A}" dt="2022-05-05T14:45:19.894" v="978" actId="47"/>
        <pc:sldMkLst>
          <pc:docMk/>
          <pc:sldMk cId="2736160283" sldId="294"/>
        </pc:sldMkLst>
        <pc:spChg chg="mod">
          <ac:chgData name="Martin Kadlec" userId="3205de00-6529-47fd-8c15-7815d816c2df" providerId="ADAL" clId="{442DE1D3-10DA-4483-8F2D-5ACF3EB7104A}" dt="2022-05-05T14:31:03.899" v="0"/>
          <ac:spMkLst>
            <pc:docMk/>
            <pc:sldMk cId="2736160283" sldId="294"/>
            <ac:spMk id="7" creationId="{659B78ED-7561-4D37-88A3-B474E9E3C68F}"/>
          </ac:spMkLst>
        </pc:spChg>
        <pc:spChg chg="mod">
          <ac:chgData name="Martin Kadlec" userId="3205de00-6529-47fd-8c15-7815d816c2df" providerId="ADAL" clId="{442DE1D3-10DA-4483-8F2D-5ACF3EB7104A}" dt="2022-05-05T14:31:03.899" v="0"/>
          <ac:spMkLst>
            <pc:docMk/>
            <pc:sldMk cId="2736160283" sldId="294"/>
            <ac:spMk id="12" creationId="{E7B17FAF-947A-4F5E-95D5-00C38437D07E}"/>
          </ac:spMkLst>
        </pc:spChg>
        <pc:picChg chg="mod">
          <ac:chgData name="Martin Kadlec" userId="3205de00-6529-47fd-8c15-7815d816c2df" providerId="ADAL" clId="{442DE1D3-10DA-4483-8F2D-5ACF3EB7104A}" dt="2022-05-05T14:31:03.899" v="0"/>
          <ac:picMkLst>
            <pc:docMk/>
            <pc:sldMk cId="2736160283" sldId="294"/>
            <ac:picMk id="8" creationId="{8F1D66D5-3997-499C-A6B5-095641F35EF8}"/>
          </ac:picMkLst>
        </pc:picChg>
      </pc:sldChg>
      <pc:sldChg chg="modSp del modNotes">
        <pc:chgData name="Martin Kadlec" userId="3205de00-6529-47fd-8c15-7815d816c2df" providerId="ADAL" clId="{442DE1D3-10DA-4483-8F2D-5ACF3EB7104A}" dt="2022-05-05T14:45:15.615" v="972" actId="47"/>
        <pc:sldMkLst>
          <pc:docMk/>
          <pc:sldMk cId="3669053727" sldId="295"/>
        </pc:sldMkLst>
        <pc:spChg chg="mod">
          <ac:chgData name="Martin Kadlec" userId="3205de00-6529-47fd-8c15-7815d816c2df" providerId="ADAL" clId="{442DE1D3-10DA-4483-8F2D-5ACF3EB7104A}" dt="2022-05-05T14:31:03.899" v="0"/>
          <ac:spMkLst>
            <pc:docMk/>
            <pc:sldMk cId="3669053727" sldId="295"/>
            <ac:spMk id="7" creationId="{F6F4332E-560D-4EC0-9FE0-DBC19DADF907}"/>
          </ac:spMkLst>
        </pc:spChg>
        <pc:spChg chg="mod">
          <ac:chgData name="Martin Kadlec" userId="3205de00-6529-47fd-8c15-7815d816c2df" providerId="ADAL" clId="{442DE1D3-10DA-4483-8F2D-5ACF3EB7104A}" dt="2022-05-05T14:31:03.899" v="0"/>
          <ac:spMkLst>
            <pc:docMk/>
            <pc:sldMk cId="3669053727" sldId="295"/>
            <ac:spMk id="12" creationId="{E7B17FAF-947A-4F5E-95D5-00C38437D07E}"/>
          </ac:spMkLst>
        </pc:spChg>
        <pc:graphicFrameChg chg="mod">
          <ac:chgData name="Martin Kadlec" userId="3205de00-6529-47fd-8c15-7815d816c2df" providerId="ADAL" clId="{442DE1D3-10DA-4483-8F2D-5ACF3EB7104A}" dt="2022-05-05T14:31:03.899" v="0"/>
          <ac:graphicFrameMkLst>
            <pc:docMk/>
            <pc:sldMk cId="3669053727" sldId="295"/>
            <ac:graphicFrameMk id="2" creationId="{6134B601-D9A4-4B11-B506-3F9948D2FF11}"/>
          </ac:graphicFrameMkLst>
        </pc:graphicFrameChg>
        <pc:picChg chg="mod">
          <ac:chgData name="Martin Kadlec" userId="3205de00-6529-47fd-8c15-7815d816c2df" providerId="ADAL" clId="{442DE1D3-10DA-4483-8F2D-5ACF3EB7104A}" dt="2022-05-05T14:31:03.899" v="0"/>
          <ac:picMkLst>
            <pc:docMk/>
            <pc:sldMk cId="3669053727" sldId="295"/>
            <ac:picMk id="8" creationId="{4E4ACB60-9F9D-4A3D-A138-B84C0C2667FB}"/>
          </ac:picMkLst>
        </pc:picChg>
      </pc:sldChg>
      <pc:sldChg chg="modSp del modNotes">
        <pc:chgData name="Martin Kadlec" userId="3205de00-6529-47fd-8c15-7815d816c2df" providerId="ADAL" clId="{442DE1D3-10DA-4483-8F2D-5ACF3EB7104A}" dt="2022-05-05T14:45:16.423" v="974" actId="47"/>
        <pc:sldMkLst>
          <pc:docMk/>
          <pc:sldMk cId="2952421873" sldId="296"/>
        </pc:sldMkLst>
        <pc:spChg chg="mod">
          <ac:chgData name="Martin Kadlec" userId="3205de00-6529-47fd-8c15-7815d816c2df" providerId="ADAL" clId="{442DE1D3-10DA-4483-8F2D-5ACF3EB7104A}" dt="2022-05-05T14:31:03.899" v="0"/>
          <ac:spMkLst>
            <pc:docMk/>
            <pc:sldMk cId="2952421873" sldId="296"/>
            <ac:spMk id="8" creationId="{2F9A110A-B520-45FE-A4BE-C09A6725A07C}"/>
          </ac:spMkLst>
        </pc:spChg>
        <pc:spChg chg="mod">
          <ac:chgData name="Martin Kadlec" userId="3205de00-6529-47fd-8c15-7815d816c2df" providerId="ADAL" clId="{442DE1D3-10DA-4483-8F2D-5ACF3EB7104A}" dt="2022-05-05T14:31:03.899" v="0"/>
          <ac:spMkLst>
            <pc:docMk/>
            <pc:sldMk cId="2952421873" sldId="296"/>
            <ac:spMk id="9" creationId="{04668D51-541E-43D5-8A54-24857C00F71A}"/>
          </ac:spMkLst>
        </pc:spChg>
        <pc:spChg chg="mod">
          <ac:chgData name="Martin Kadlec" userId="3205de00-6529-47fd-8c15-7815d816c2df" providerId="ADAL" clId="{442DE1D3-10DA-4483-8F2D-5ACF3EB7104A}" dt="2022-05-05T14:31:03.899" v="0"/>
          <ac:spMkLst>
            <pc:docMk/>
            <pc:sldMk cId="2952421873" sldId="296"/>
            <ac:spMk id="12" creationId="{E7B17FAF-947A-4F5E-95D5-00C38437D07E}"/>
          </ac:spMkLst>
        </pc:spChg>
        <pc:spChg chg="mod">
          <ac:chgData name="Martin Kadlec" userId="3205de00-6529-47fd-8c15-7815d816c2df" providerId="ADAL" clId="{442DE1D3-10DA-4483-8F2D-5ACF3EB7104A}" dt="2022-05-05T14:31:03.899" v="0"/>
          <ac:spMkLst>
            <pc:docMk/>
            <pc:sldMk cId="2952421873" sldId="296"/>
            <ac:spMk id="13" creationId="{D0B4AA5C-F0E3-4690-AC1F-732F44DAC711}"/>
          </ac:spMkLst>
        </pc:spChg>
        <pc:picChg chg="mod">
          <ac:chgData name="Martin Kadlec" userId="3205de00-6529-47fd-8c15-7815d816c2df" providerId="ADAL" clId="{442DE1D3-10DA-4483-8F2D-5ACF3EB7104A}" dt="2022-05-05T14:31:03.899" v="0"/>
          <ac:picMkLst>
            <pc:docMk/>
            <pc:sldMk cId="2952421873" sldId="296"/>
            <ac:picMk id="10" creationId="{33E94915-131E-488F-AE2D-984EF875CA01}"/>
          </ac:picMkLst>
        </pc:picChg>
      </pc:sldChg>
      <pc:sldChg chg="modSp del modNotes">
        <pc:chgData name="Martin Kadlec" userId="3205de00-6529-47fd-8c15-7815d816c2df" providerId="ADAL" clId="{442DE1D3-10DA-4483-8F2D-5ACF3EB7104A}" dt="2022-05-05T14:45:18.513" v="977" actId="47"/>
        <pc:sldMkLst>
          <pc:docMk/>
          <pc:sldMk cId="2322770498" sldId="297"/>
        </pc:sldMkLst>
        <pc:spChg chg="mod">
          <ac:chgData name="Martin Kadlec" userId="3205de00-6529-47fd-8c15-7815d816c2df" providerId="ADAL" clId="{442DE1D3-10DA-4483-8F2D-5ACF3EB7104A}" dt="2022-05-05T14:31:03.899" v="0"/>
          <ac:spMkLst>
            <pc:docMk/>
            <pc:sldMk cId="2322770498" sldId="297"/>
            <ac:spMk id="6" creationId="{F189E7FA-C695-4DD6-997C-EC3AE25DF12B}"/>
          </ac:spMkLst>
        </pc:spChg>
        <pc:spChg chg="mod">
          <ac:chgData name="Martin Kadlec" userId="3205de00-6529-47fd-8c15-7815d816c2df" providerId="ADAL" clId="{442DE1D3-10DA-4483-8F2D-5ACF3EB7104A}" dt="2022-05-05T14:31:03.899" v="0"/>
          <ac:spMkLst>
            <pc:docMk/>
            <pc:sldMk cId="2322770498" sldId="297"/>
            <ac:spMk id="7" creationId="{659B78ED-7561-4D37-88A3-B474E9E3C68F}"/>
          </ac:spMkLst>
        </pc:spChg>
        <pc:spChg chg="mod">
          <ac:chgData name="Martin Kadlec" userId="3205de00-6529-47fd-8c15-7815d816c2df" providerId="ADAL" clId="{442DE1D3-10DA-4483-8F2D-5ACF3EB7104A}" dt="2022-05-05T14:31:03.899" v="0"/>
          <ac:spMkLst>
            <pc:docMk/>
            <pc:sldMk cId="2322770498" sldId="297"/>
            <ac:spMk id="9" creationId="{867C2588-BF97-41BE-A7E3-8B457C6DEF5F}"/>
          </ac:spMkLst>
        </pc:spChg>
        <pc:picChg chg="mod">
          <ac:chgData name="Martin Kadlec" userId="3205de00-6529-47fd-8c15-7815d816c2df" providerId="ADAL" clId="{442DE1D3-10DA-4483-8F2D-5ACF3EB7104A}" dt="2022-05-05T14:31:03.899" v="0"/>
          <ac:picMkLst>
            <pc:docMk/>
            <pc:sldMk cId="2322770498" sldId="297"/>
            <ac:picMk id="8" creationId="{8F1D66D5-3997-499C-A6B5-095641F35EF8}"/>
          </ac:picMkLst>
        </pc:picChg>
      </pc:sldChg>
      <pc:sldChg chg="new del">
        <pc:chgData name="Martin Kadlec" userId="3205de00-6529-47fd-8c15-7815d816c2df" providerId="ADAL" clId="{442DE1D3-10DA-4483-8F2D-5ACF3EB7104A}" dt="2022-05-05T14:34:54.650" v="331" actId="680"/>
        <pc:sldMkLst>
          <pc:docMk/>
          <pc:sldMk cId="901428569" sldId="298"/>
        </pc:sldMkLst>
      </pc:sldChg>
      <pc:sldMasterChg chg="modSp mod modSldLayout">
        <pc:chgData name="Martin Kadlec" userId="3205de00-6529-47fd-8c15-7815d816c2df" providerId="ADAL" clId="{442DE1D3-10DA-4483-8F2D-5ACF3EB7104A}" dt="2022-05-31T07:28:10.932" v="9272" actId="20577"/>
        <pc:sldMasterMkLst>
          <pc:docMk/>
          <pc:sldMasterMk cId="0" sldId="2147483648"/>
        </pc:sldMasterMkLst>
        <pc:spChg chg="mod">
          <ac:chgData name="Martin Kadlec" userId="3205de00-6529-47fd-8c15-7815d816c2df" providerId="ADAL" clId="{442DE1D3-10DA-4483-8F2D-5ACF3EB7104A}" dt="2022-05-05T14:31:03.899" v="0"/>
          <ac:spMkLst>
            <pc:docMk/>
            <pc:sldMasterMk cId="0" sldId="2147483648"/>
            <ac:spMk id="2" creationId="{00000000-0000-0000-0000-000000000000}"/>
          </ac:spMkLst>
        </pc:spChg>
        <pc:spChg chg="mod">
          <ac:chgData name="Martin Kadlec" userId="3205de00-6529-47fd-8c15-7815d816c2df" providerId="ADAL" clId="{442DE1D3-10DA-4483-8F2D-5ACF3EB7104A}" dt="2022-05-05T14:31:03.899" v="0"/>
          <ac:spMkLst>
            <pc:docMk/>
            <pc:sldMasterMk cId="0" sldId="2147483648"/>
            <ac:spMk id="3" creationId="{00000000-0000-0000-0000-000000000000}"/>
          </ac:spMkLst>
        </pc:spChg>
        <pc:spChg chg="mod">
          <ac:chgData name="Martin Kadlec" userId="3205de00-6529-47fd-8c15-7815d816c2df" providerId="ADAL" clId="{442DE1D3-10DA-4483-8F2D-5ACF3EB7104A}" dt="2022-05-05T14:31:03.899" v="0"/>
          <ac:spMkLst>
            <pc:docMk/>
            <pc:sldMasterMk cId="0" sldId="2147483648"/>
            <ac:spMk id="4" creationId="{00000000-0000-0000-0000-000000000000}"/>
          </ac:spMkLst>
        </pc:spChg>
        <pc:spChg chg="mod">
          <ac:chgData name="Martin Kadlec" userId="3205de00-6529-47fd-8c15-7815d816c2df" providerId="ADAL" clId="{442DE1D3-10DA-4483-8F2D-5ACF3EB7104A}" dt="2022-05-05T14:31:03.899" v="0"/>
          <ac:spMkLst>
            <pc:docMk/>
            <pc:sldMasterMk cId="0" sldId="2147483648"/>
            <ac:spMk id="5" creationId="{00000000-0000-0000-0000-000000000000}"/>
          </ac:spMkLst>
        </pc:spChg>
        <pc:spChg chg="mod">
          <ac:chgData name="Martin Kadlec" userId="3205de00-6529-47fd-8c15-7815d816c2df" providerId="ADAL" clId="{442DE1D3-10DA-4483-8F2D-5ACF3EB7104A}" dt="2022-05-05T14:31:03.899" v="0"/>
          <ac:spMkLst>
            <pc:docMk/>
            <pc:sldMasterMk cId="0" sldId="2147483648"/>
            <ac:spMk id="6" creationId="{00000000-0000-0000-0000-000000000000}"/>
          </ac:spMkLst>
        </pc:spChg>
        <pc:spChg chg="mod">
          <ac:chgData name="Martin Kadlec" userId="3205de00-6529-47fd-8c15-7815d816c2df" providerId="ADAL" clId="{442DE1D3-10DA-4483-8F2D-5ACF3EB7104A}" dt="2022-05-31T07:28:10.932" v="9272" actId="20577"/>
          <ac:spMkLst>
            <pc:docMk/>
            <pc:sldMasterMk cId="0" sldId="2147483648"/>
            <ac:spMk id="8" creationId="{BB30240D-D0A4-4E0E-A40F-BCB4FEB29AEF}"/>
          </ac:spMkLst>
        </pc:spChg>
        <pc:sldLayoutChg chg="modSp">
          <pc:chgData name="Martin Kadlec" userId="3205de00-6529-47fd-8c15-7815d816c2df" providerId="ADAL" clId="{442DE1D3-10DA-4483-8F2D-5ACF3EB7104A}" dt="2022-05-05T14:31:03.899" v="0"/>
          <pc:sldLayoutMkLst>
            <pc:docMk/>
            <pc:sldMasterMk cId="0" sldId="2147483648"/>
            <pc:sldLayoutMk cId="0" sldId="2147483649"/>
          </pc:sldLayoutMkLst>
          <pc:spChg chg="mod">
            <ac:chgData name="Martin Kadlec" userId="3205de00-6529-47fd-8c15-7815d816c2df" providerId="ADAL" clId="{442DE1D3-10DA-4483-8F2D-5ACF3EB7104A}" dt="2022-05-05T14:31:03.899" v="0"/>
            <ac:spMkLst>
              <pc:docMk/>
              <pc:sldMasterMk cId="0" sldId="2147483648"/>
              <pc:sldLayoutMk cId="0" sldId="2147483649"/>
              <ac:spMk id="2"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49"/>
              <ac:spMk id="3" creationId="{00000000-0000-0000-0000-000000000000}"/>
            </ac:spMkLst>
          </pc:spChg>
        </pc:sldLayoutChg>
        <pc:sldLayoutChg chg="modSp">
          <pc:chgData name="Martin Kadlec" userId="3205de00-6529-47fd-8c15-7815d816c2df" providerId="ADAL" clId="{442DE1D3-10DA-4483-8F2D-5ACF3EB7104A}" dt="2022-05-05T14:31:03.899" v="0"/>
          <pc:sldLayoutMkLst>
            <pc:docMk/>
            <pc:sldMasterMk cId="0" sldId="2147483648"/>
            <pc:sldLayoutMk cId="0" sldId="2147483651"/>
          </pc:sldLayoutMkLst>
          <pc:spChg chg="mod">
            <ac:chgData name="Martin Kadlec" userId="3205de00-6529-47fd-8c15-7815d816c2df" providerId="ADAL" clId="{442DE1D3-10DA-4483-8F2D-5ACF3EB7104A}" dt="2022-05-05T14:31:03.899" v="0"/>
            <ac:spMkLst>
              <pc:docMk/>
              <pc:sldMasterMk cId="0" sldId="2147483648"/>
              <pc:sldLayoutMk cId="0" sldId="2147483651"/>
              <ac:spMk id="2"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1"/>
              <ac:spMk id="3" creationId="{00000000-0000-0000-0000-000000000000}"/>
            </ac:spMkLst>
          </pc:spChg>
        </pc:sldLayoutChg>
        <pc:sldLayoutChg chg="modSp">
          <pc:chgData name="Martin Kadlec" userId="3205de00-6529-47fd-8c15-7815d816c2df" providerId="ADAL" clId="{442DE1D3-10DA-4483-8F2D-5ACF3EB7104A}" dt="2022-05-05T14:31:03.899" v="0"/>
          <pc:sldLayoutMkLst>
            <pc:docMk/>
            <pc:sldMasterMk cId="0" sldId="2147483648"/>
            <pc:sldLayoutMk cId="0" sldId="2147483652"/>
          </pc:sldLayoutMkLst>
          <pc:spChg chg="mod">
            <ac:chgData name="Martin Kadlec" userId="3205de00-6529-47fd-8c15-7815d816c2df" providerId="ADAL" clId="{442DE1D3-10DA-4483-8F2D-5ACF3EB7104A}" dt="2022-05-05T14:31:03.899" v="0"/>
            <ac:spMkLst>
              <pc:docMk/>
              <pc:sldMasterMk cId="0" sldId="2147483648"/>
              <pc:sldLayoutMk cId="0" sldId="2147483652"/>
              <ac:spMk id="3"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2"/>
              <ac:spMk id="4" creationId="{00000000-0000-0000-0000-000000000000}"/>
            </ac:spMkLst>
          </pc:spChg>
        </pc:sldLayoutChg>
        <pc:sldLayoutChg chg="modSp">
          <pc:chgData name="Martin Kadlec" userId="3205de00-6529-47fd-8c15-7815d816c2df" providerId="ADAL" clId="{442DE1D3-10DA-4483-8F2D-5ACF3EB7104A}" dt="2022-05-05T14:31:03.899" v="0"/>
          <pc:sldLayoutMkLst>
            <pc:docMk/>
            <pc:sldMasterMk cId="0" sldId="2147483648"/>
            <pc:sldLayoutMk cId="0" sldId="2147483653"/>
          </pc:sldLayoutMkLst>
          <pc:spChg chg="mod">
            <ac:chgData name="Martin Kadlec" userId="3205de00-6529-47fd-8c15-7815d816c2df" providerId="ADAL" clId="{442DE1D3-10DA-4483-8F2D-5ACF3EB7104A}" dt="2022-05-05T14:31:03.899" v="0"/>
            <ac:spMkLst>
              <pc:docMk/>
              <pc:sldMasterMk cId="0" sldId="2147483648"/>
              <pc:sldLayoutMk cId="0" sldId="2147483653"/>
              <ac:spMk id="3"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3"/>
              <ac:spMk id="4"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3"/>
              <ac:spMk id="5"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3"/>
              <ac:spMk id="6" creationId="{00000000-0000-0000-0000-000000000000}"/>
            </ac:spMkLst>
          </pc:spChg>
        </pc:sldLayoutChg>
        <pc:sldLayoutChg chg="modSp">
          <pc:chgData name="Martin Kadlec" userId="3205de00-6529-47fd-8c15-7815d816c2df" providerId="ADAL" clId="{442DE1D3-10DA-4483-8F2D-5ACF3EB7104A}" dt="2022-05-05T14:31:03.899" v="0"/>
          <pc:sldLayoutMkLst>
            <pc:docMk/>
            <pc:sldMasterMk cId="0" sldId="2147483648"/>
            <pc:sldLayoutMk cId="0" sldId="2147483656"/>
          </pc:sldLayoutMkLst>
          <pc:spChg chg="mod">
            <ac:chgData name="Martin Kadlec" userId="3205de00-6529-47fd-8c15-7815d816c2df" providerId="ADAL" clId="{442DE1D3-10DA-4483-8F2D-5ACF3EB7104A}" dt="2022-05-05T14:31:03.899" v="0"/>
            <ac:spMkLst>
              <pc:docMk/>
              <pc:sldMasterMk cId="0" sldId="2147483648"/>
              <pc:sldLayoutMk cId="0" sldId="2147483656"/>
              <ac:spMk id="2"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6"/>
              <ac:spMk id="3"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6"/>
              <ac:spMk id="4" creationId="{00000000-0000-0000-0000-000000000000}"/>
            </ac:spMkLst>
          </pc:spChg>
        </pc:sldLayoutChg>
        <pc:sldLayoutChg chg="modSp">
          <pc:chgData name="Martin Kadlec" userId="3205de00-6529-47fd-8c15-7815d816c2df" providerId="ADAL" clId="{442DE1D3-10DA-4483-8F2D-5ACF3EB7104A}" dt="2022-05-05T14:31:03.899" v="0"/>
          <pc:sldLayoutMkLst>
            <pc:docMk/>
            <pc:sldMasterMk cId="0" sldId="2147483648"/>
            <pc:sldLayoutMk cId="0" sldId="2147483657"/>
          </pc:sldLayoutMkLst>
          <pc:spChg chg="mod">
            <ac:chgData name="Martin Kadlec" userId="3205de00-6529-47fd-8c15-7815d816c2df" providerId="ADAL" clId="{442DE1D3-10DA-4483-8F2D-5ACF3EB7104A}" dt="2022-05-05T14:31:03.899" v="0"/>
            <ac:spMkLst>
              <pc:docMk/>
              <pc:sldMasterMk cId="0" sldId="2147483648"/>
              <pc:sldLayoutMk cId="0" sldId="2147483657"/>
              <ac:spMk id="2"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7"/>
              <ac:spMk id="3"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7"/>
              <ac:spMk id="4" creationId="{00000000-0000-0000-0000-000000000000}"/>
            </ac:spMkLst>
          </pc:spChg>
        </pc:sldLayoutChg>
        <pc:sldLayoutChg chg="modSp">
          <pc:chgData name="Martin Kadlec" userId="3205de00-6529-47fd-8c15-7815d816c2df" providerId="ADAL" clId="{442DE1D3-10DA-4483-8F2D-5ACF3EB7104A}" dt="2022-05-05T14:31:03.899" v="0"/>
          <pc:sldLayoutMkLst>
            <pc:docMk/>
            <pc:sldMasterMk cId="0" sldId="2147483648"/>
            <pc:sldLayoutMk cId="0" sldId="2147483659"/>
          </pc:sldLayoutMkLst>
          <pc:spChg chg="mod">
            <ac:chgData name="Martin Kadlec" userId="3205de00-6529-47fd-8c15-7815d816c2df" providerId="ADAL" clId="{442DE1D3-10DA-4483-8F2D-5ACF3EB7104A}" dt="2022-05-05T14:31:03.899" v="0"/>
            <ac:spMkLst>
              <pc:docMk/>
              <pc:sldMasterMk cId="0" sldId="2147483648"/>
              <pc:sldLayoutMk cId="0" sldId="2147483659"/>
              <ac:spMk id="2"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9"/>
              <ac:spMk id="3" creationId="{00000000-0000-0000-0000-000000000000}"/>
            </ac:spMkLst>
          </pc:spChg>
        </pc:sldLayoutChg>
      </pc:sldMasterChg>
    </pc:docChg>
  </pc:docChgLst>
  <pc:docChgLst>
    <pc:chgData name="Martin Kadlec" userId="3205de00-6529-47fd-8c15-7815d816c2df" providerId="ADAL" clId="{B796C6DD-3EA8-426D-A6E4-D83A450218D9}"/>
    <pc:docChg chg="undo custSel addSld delSld modSld">
      <pc:chgData name="Martin Kadlec" userId="3205de00-6529-47fd-8c15-7815d816c2df" providerId="ADAL" clId="{B796C6DD-3EA8-426D-A6E4-D83A450218D9}" dt="2023-04-10T19:59:43.475" v="1825" actId="20577"/>
      <pc:docMkLst>
        <pc:docMk/>
      </pc:docMkLst>
      <pc:sldChg chg="modSp mod">
        <pc:chgData name="Martin Kadlec" userId="3205de00-6529-47fd-8c15-7815d816c2df" providerId="ADAL" clId="{B796C6DD-3EA8-426D-A6E4-D83A450218D9}" dt="2023-04-10T18:23:36.806" v="58" actId="20577"/>
        <pc:sldMkLst>
          <pc:docMk/>
          <pc:sldMk cId="0" sldId="256"/>
        </pc:sldMkLst>
        <pc:spChg chg="mod">
          <ac:chgData name="Martin Kadlec" userId="3205de00-6529-47fd-8c15-7815d816c2df" providerId="ADAL" clId="{B796C6DD-3EA8-426D-A6E4-D83A450218D9}" dt="2023-04-10T18:23:36.806" v="58" actId="20577"/>
          <ac:spMkLst>
            <pc:docMk/>
            <pc:sldMk cId="0" sldId="256"/>
            <ac:spMk id="4" creationId="{4AA6C805-D43D-9246-8F45-F7D14F2D25C7}"/>
          </ac:spMkLst>
        </pc:spChg>
      </pc:sldChg>
      <pc:sldChg chg="del">
        <pc:chgData name="Martin Kadlec" userId="3205de00-6529-47fd-8c15-7815d816c2df" providerId="ADAL" clId="{B796C6DD-3EA8-426D-A6E4-D83A450218D9}" dt="2023-04-10T18:23:52.816" v="59" actId="47"/>
        <pc:sldMkLst>
          <pc:docMk/>
          <pc:sldMk cId="3274222231" sldId="282"/>
        </pc:sldMkLst>
      </pc:sldChg>
      <pc:sldChg chg="addSp delSp modSp mod">
        <pc:chgData name="Martin Kadlec" userId="3205de00-6529-47fd-8c15-7815d816c2df" providerId="ADAL" clId="{B796C6DD-3EA8-426D-A6E4-D83A450218D9}" dt="2023-04-10T19:44:44.929" v="1381" actId="20577"/>
        <pc:sldMkLst>
          <pc:docMk/>
          <pc:sldMk cId="389800819" sldId="283"/>
        </pc:sldMkLst>
        <pc:spChg chg="add mod">
          <ac:chgData name="Martin Kadlec" userId="3205de00-6529-47fd-8c15-7815d816c2df" providerId="ADAL" clId="{B796C6DD-3EA8-426D-A6E4-D83A450218D9}" dt="2023-04-10T18:59:41.803" v="1216"/>
          <ac:spMkLst>
            <pc:docMk/>
            <pc:sldMk cId="389800819" sldId="283"/>
            <ac:spMk id="2" creationId="{050B21CF-46DF-7FD3-75A8-719E75C53C48}"/>
          </ac:spMkLst>
        </pc:spChg>
        <pc:spChg chg="del">
          <ac:chgData name="Martin Kadlec" userId="3205de00-6529-47fd-8c15-7815d816c2df" providerId="ADAL" clId="{B796C6DD-3EA8-426D-A6E4-D83A450218D9}" dt="2023-04-10T19:24:57.289" v="1228" actId="478"/>
          <ac:spMkLst>
            <pc:docMk/>
            <pc:sldMk cId="389800819" sldId="283"/>
            <ac:spMk id="3" creationId="{3F20B042-6D36-9AE8-2E82-D57295B248D5}"/>
          </ac:spMkLst>
        </pc:spChg>
        <pc:spChg chg="mod">
          <ac:chgData name="Martin Kadlec" userId="3205de00-6529-47fd-8c15-7815d816c2df" providerId="ADAL" clId="{B796C6DD-3EA8-426D-A6E4-D83A450218D9}" dt="2023-04-10T19:43:46.121" v="1357" actId="1076"/>
          <ac:spMkLst>
            <pc:docMk/>
            <pc:sldMk cId="389800819" sldId="283"/>
            <ac:spMk id="5" creationId="{93E5FEBF-41CC-DF80-5B8A-130563971355}"/>
          </ac:spMkLst>
        </pc:spChg>
        <pc:spChg chg="del">
          <ac:chgData name="Martin Kadlec" userId="3205de00-6529-47fd-8c15-7815d816c2df" providerId="ADAL" clId="{B796C6DD-3EA8-426D-A6E4-D83A450218D9}" dt="2023-04-10T18:59:41.318" v="1215" actId="478"/>
          <ac:spMkLst>
            <pc:docMk/>
            <pc:sldMk cId="389800819" sldId="283"/>
            <ac:spMk id="6" creationId="{00000000-0000-0000-0000-000000000000}"/>
          </ac:spMkLst>
        </pc:spChg>
        <pc:spChg chg="mod">
          <ac:chgData name="Martin Kadlec" userId="3205de00-6529-47fd-8c15-7815d816c2df" providerId="ADAL" clId="{B796C6DD-3EA8-426D-A6E4-D83A450218D9}" dt="2023-04-10T19:44:44.929" v="1381" actId="20577"/>
          <ac:spMkLst>
            <pc:docMk/>
            <pc:sldMk cId="389800819" sldId="283"/>
            <ac:spMk id="12" creationId="{E7B17FAF-947A-4F5E-95D5-00C38437D07E}"/>
          </ac:spMkLst>
        </pc:spChg>
        <pc:spChg chg="add del">
          <ac:chgData name="Martin Kadlec" userId="3205de00-6529-47fd-8c15-7815d816c2df" providerId="ADAL" clId="{B796C6DD-3EA8-426D-A6E4-D83A450218D9}" dt="2023-04-10T19:26:40.048" v="1237" actId="478"/>
          <ac:spMkLst>
            <pc:docMk/>
            <pc:sldMk cId="389800819" sldId="283"/>
            <ac:spMk id="14" creationId="{784073F4-7D8C-60A9-524F-80A833C8F3F4}"/>
          </ac:spMkLst>
        </pc:spChg>
        <pc:spChg chg="add del mod">
          <ac:chgData name="Martin Kadlec" userId="3205de00-6529-47fd-8c15-7815d816c2df" providerId="ADAL" clId="{B796C6DD-3EA8-426D-A6E4-D83A450218D9}" dt="2023-04-10T19:39:03.549" v="1342" actId="478"/>
          <ac:spMkLst>
            <pc:docMk/>
            <pc:sldMk cId="389800819" sldId="283"/>
            <ac:spMk id="23" creationId="{12BEAF1D-9CC9-7CEE-50C3-2FCD92248A29}"/>
          </ac:spMkLst>
        </pc:spChg>
        <pc:spChg chg="add del mod">
          <ac:chgData name="Martin Kadlec" userId="3205de00-6529-47fd-8c15-7815d816c2df" providerId="ADAL" clId="{B796C6DD-3EA8-426D-A6E4-D83A450218D9}" dt="2023-04-10T19:39:05.781" v="1343" actId="478"/>
          <ac:spMkLst>
            <pc:docMk/>
            <pc:sldMk cId="389800819" sldId="283"/>
            <ac:spMk id="25" creationId="{A9833F57-803B-7FD8-DE1B-5733E0ED5A47}"/>
          </ac:spMkLst>
        </pc:spChg>
        <pc:graphicFrameChg chg="add mod">
          <ac:chgData name="Martin Kadlec" userId="3205de00-6529-47fd-8c15-7815d816c2df" providerId="ADAL" clId="{B796C6DD-3EA8-426D-A6E4-D83A450218D9}" dt="2023-04-10T19:22:11.505" v="1221"/>
          <ac:graphicFrameMkLst>
            <pc:docMk/>
            <pc:sldMk cId="389800819" sldId="283"/>
            <ac:graphicFrameMk id="4" creationId="{00000000-0008-0000-0000-000003000000}"/>
          </ac:graphicFrameMkLst>
        </pc:graphicFrameChg>
        <pc:picChg chg="add del mod">
          <ac:chgData name="Martin Kadlec" userId="3205de00-6529-47fd-8c15-7815d816c2df" providerId="ADAL" clId="{B796C6DD-3EA8-426D-A6E4-D83A450218D9}" dt="2023-04-10T19:39:12.245" v="1347" actId="478"/>
          <ac:picMkLst>
            <pc:docMk/>
            <pc:sldMk cId="389800819" sldId="283"/>
            <ac:picMk id="7" creationId="{8DF453EB-5133-3DD6-064A-97DEAAC56B4C}"/>
          </ac:picMkLst>
        </pc:picChg>
        <pc:picChg chg="add del mod">
          <ac:chgData name="Martin Kadlec" userId="3205de00-6529-47fd-8c15-7815d816c2df" providerId="ADAL" clId="{B796C6DD-3EA8-426D-A6E4-D83A450218D9}" dt="2023-04-10T19:39:13.347" v="1348" actId="478"/>
          <ac:picMkLst>
            <pc:docMk/>
            <pc:sldMk cId="389800819" sldId="283"/>
            <ac:picMk id="9" creationId="{5309BB88-FA46-A6E1-A14C-2AAC8BE77BF8}"/>
          </ac:picMkLst>
        </pc:picChg>
        <pc:picChg chg="add del">
          <ac:chgData name="Martin Kadlec" userId="3205de00-6529-47fd-8c15-7815d816c2df" providerId="ADAL" clId="{B796C6DD-3EA8-426D-A6E4-D83A450218D9}" dt="2023-04-10T19:26:03.016" v="1231" actId="478"/>
          <ac:picMkLst>
            <pc:docMk/>
            <pc:sldMk cId="389800819" sldId="283"/>
            <ac:picMk id="11" creationId="{442C602B-5F05-AF4A-E632-4657E233B8FE}"/>
          </ac:picMkLst>
        </pc:picChg>
        <pc:picChg chg="add del mod">
          <ac:chgData name="Martin Kadlec" userId="3205de00-6529-47fd-8c15-7815d816c2df" providerId="ADAL" clId="{B796C6DD-3EA8-426D-A6E4-D83A450218D9}" dt="2023-04-10T19:27:15.261" v="1241" actId="478"/>
          <ac:picMkLst>
            <pc:docMk/>
            <pc:sldMk cId="389800819" sldId="283"/>
            <ac:picMk id="15" creationId="{CDCCAA98-146C-37C3-57C3-6368D4B94C5E}"/>
          </ac:picMkLst>
        </pc:picChg>
        <pc:picChg chg="add del mod">
          <ac:chgData name="Martin Kadlec" userId="3205de00-6529-47fd-8c15-7815d816c2df" providerId="ADAL" clId="{B796C6DD-3EA8-426D-A6E4-D83A450218D9}" dt="2023-04-10T19:38:58.063" v="1339" actId="478"/>
          <ac:picMkLst>
            <pc:docMk/>
            <pc:sldMk cId="389800819" sldId="283"/>
            <ac:picMk id="17" creationId="{BC412928-503F-4173-D946-3D9F0E400298}"/>
          </ac:picMkLst>
        </pc:picChg>
        <pc:picChg chg="add del mod">
          <ac:chgData name="Martin Kadlec" userId="3205de00-6529-47fd-8c15-7815d816c2df" providerId="ADAL" clId="{B796C6DD-3EA8-426D-A6E4-D83A450218D9}" dt="2023-04-10T19:38:59.047" v="1340" actId="478"/>
          <ac:picMkLst>
            <pc:docMk/>
            <pc:sldMk cId="389800819" sldId="283"/>
            <ac:picMk id="19" creationId="{6438F7DE-8495-F5DC-1118-93D9274B5359}"/>
          </ac:picMkLst>
        </pc:picChg>
        <pc:picChg chg="add del mod">
          <ac:chgData name="Martin Kadlec" userId="3205de00-6529-47fd-8c15-7815d816c2df" providerId="ADAL" clId="{B796C6DD-3EA8-426D-A6E4-D83A450218D9}" dt="2023-04-10T19:39:01.218" v="1341" actId="478"/>
          <ac:picMkLst>
            <pc:docMk/>
            <pc:sldMk cId="389800819" sldId="283"/>
            <ac:picMk id="21" creationId="{E2962734-2DC4-0CFD-150B-ED7FEB3644B0}"/>
          </ac:picMkLst>
        </pc:picChg>
        <pc:picChg chg="add mod">
          <ac:chgData name="Martin Kadlec" userId="3205de00-6529-47fd-8c15-7815d816c2df" providerId="ADAL" clId="{B796C6DD-3EA8-426D-A6E4-D83A450218D9}" dt="2023-04-10T19:43:14.588" v="1351" actId="1076"/>
          <ac:picMkLst>
            <pc:docMk/>
            <pc:sldMk cId="389800819" sldId="283"/>
            <ac:picMk id="39" creationId="{3C4BE678-D92D-ADB9-7491-3F328BCEFCD6}"/>
          </ac:picMkLst>
        </pc:picChg>
        <pc:picChg chg="add mod">
          <ac:chgData name="Martin Kadlec" userId="3205de00-6529-47fd-8c15-7815d816c2df" providerId="ADAL" clId="{B796C6DD-3EA8-426D-A6E4-D83A450218D9}" dt="2023-04-10T19:44:24.294" v="1362" actId="1076"/>
          <ac:picMkLst>
            <pc:docMk/>
            <pc:sldMk cId="389800819" sldId="283"/>
            <ac:picMk id="41" creationId="{AC6403DC-3A0B-D130-B6B4-86E88970ACFE}"/>
          </ac:picMkLst>
        </pc:picChg>
        <pc:picChg chg="del">
          <ac:chgData name="Martin Kadlec" userId="3205de00-6529-47fd-8c15-7815d816c2df" providerId="ADAL" clId="{B796C6DD-3EA8-426D-A6E4-D83A450218D9}" dt="2023-04-10T18:59:29.432" v="1214" actId="478"/>
          <ac:picMkLst>
            <pc:docMk/>
            <pc:sldMk cId="389800819" sldId="283"/>
            <ac:picMk id="1026" creationId="{D5CE158B-325D-0B1C-95F4-AF477ECE5713}"/>
          </ac:picMkLst>
        </pc:picChg>
        <pc:cxnChg chg="add del mod">
          <ac:chgData name="Martin Kadlec" userId="3205de00-6529-47fd-8c15-7815d816c2df" providerId="ADAL" clId="{B796C6DD-3EA8-426D-A6E4-D83A450218D9}" dt="2023-04-10T19:39:07.808" v="1344" actId="478"/>
          <ac:cxnSpMkLst>
            <pc:docMk/>
            <pc:sldMk cId="389800819" sldId="283"/>
            <ac:cxnSpMk id="27" creationId="{891C16C0-770C-08D3-51F1-A955839F6B54}"/>
          </ac:cxnSpMkLst>
        </pc:cxnChg>
        <pc:cxnChg chg="add del mod">
          <ac:chgData name="Martin Kadlec" userId="3205de00-6529-47fd-8c15-7815d816c2df" providerId="ADAL" clId="{B796C6DD-3EA8-426D-A6E4-D83A450218D9}" dt="2023-04-10T19:39:11.052" v="1346" actId="478"/>
          <ac:cxnSpMkLst>
            <pc:docMk/>
            <pc:sldMk cId="389800819" sldId="283"/>
            <ac:cxnSpMk id="30" creationId="{F87AC2EE-EFC2-DB97-B9CD-65CBCE6682B6}"/>
          </ac:cxnSpMkLst>
        </pc:cxnChg>
        <pc:cxnChg chg="add del mod">
          <ac:chgData name="Martin Kadlec" userId="3205de00-6529-47fd-8c15-7815d816c2df" providerId="ADAL" clId="{B796C6DD-3EA8-426D-A6E4-D83A450218D9}" dt="2023-04-10T19:39:09.452" v="1345" actId="478"/>
          <ac:cxnSpMkLst>
            <pc:docMk/>
            <pc:sldMk cId="389800819" sldId="283"/>
            <ac:cxnSpMk id="32" creationId="{A32D05FC-F1D8-51BD-F37D-9F5084CE790B}"/>
          </ac:cxnSpMkLst>
        </pc:cxnChg>
      </pc:sldChg>
      <pc:sldChg chg="modSp mod">
        <pc:chgData name="Martin Kadlec" userId="3205de00-6529-47fd-8c15-7815d816c2df" providerId="ADAL" clId="{B796C6DD-3EA8-426D-A6E4-D83A450218D9}" dt="2023-04-10T18:59:02.777" v="1188" actId="313"/>
        <pc:sldMkLst>
          <pc:docMk/>
          <pc:sldMk cId="1974714222" sldId="313"/>
        </pc:sldMkLst>
        <pc:spChg chg="mod">
          <ac:chgData name="Martin Kadlec" userId="3205de00-6529-47fd-8c15-7815d816c2df" providerId="ADAL" clId="{B796C6DD-3EA8-426D-A6E4-D83A450218D9}" dt="2023-04-10T18:59:02.777" v="1188" actId="313"/>
          <ac:spMkLst>
            <pc:docMk/>
            <pc:sldMk cId="1974714222" sldId="313"/>
            <ac:spMk id="8" creationId="{CDA6B64C-B8E8-424A-6B07-F91EC1FFDD25}"/>
          </ac:spMkLst>
        </pc:spChg>
        <pc:spChg chg="mod">
          <ac:chgData name="Martin Kadlec" userId="3205de00-6529-47fd-8c15-7815d816c2df" providerId="ADAL" clId="{B796C6DD-3EA8-426D-A6E4-D83A450218D9}" dt="2023-04-10T18:24:07.282" v="70" actId="20577"/>
          <ac:spMkLst>
            <pc:docMk/>
            <pc:sldMk cId="1974714222" sldId="313"/>
            <ac:spMk id="21" creationId="{06ADD56B-931A-AE22-8531-4D68476334AF}"/>
          </ac:spMkLst>
        </pc:spChg>
      </pc:sldChg>
      <pc:sldChg chg="del">
        <pc:chgData name="Martin Kadlec" userId="3205de00-6529-47fd-8c15-7815d816c2df" providerId="ADAL" clId="{B796C6DD-3EA8-426D-A6E4-D83A450218D9}" dt="2023-04-10T18:23:54.738" v="60" actId="47"/>
        <pc:sldMkLst>
          <pc:docMk/>
          <pc:sldMk cId="2878441528" sldId="314"/>
        </pc:sldMkLst>
      </pc:sldChg>
      <pc:sldChg chg="del">
        <pc:chgData name="Martin Kadlec" userId="3205de00-6529-47fd-8c15-7815d816c2df" providerId="ADAL" clId="{B796C6DD-3EA8-426D-A6E4-D83A450218D9}" dt="2023-04-10T19:50:04.651" v="1643" actId="47"/>
        <pc:sldMkLst>
          <pc:docMk/>
          <pc:sldMk cId="319948657" sldId="315"/>
        </pc:sldMkLst>
      </pc:sldChg>
      <pc:sldChg chg="modSp mod">
        <pc:chgData name="Martin Kadlec" userId="3205de00-6529-47fd-8c15-7815d816c2df" providerId="ADAL" clId="{B796C6DD-3EA8-426D-A6E4-D83A450218D9}" dt="2023-04-10T19:59:43.475" v="1825" actId="20577"/>
        <pc:sldMkLst>
          <pc:docMk/>
          <pc:sldMk cId="2771903472" sldId="316"/>
        </pc:sldMkLst>
        <pc:spChg chg="mod">
          <ac:chgData name="Martin Kadlec" userId="3205de00-6529-47fd-8c15-7815d816c2df" providerId="ADAL" clId="{B796C6DD-3EA8-426D-A6E4-D83A450218D9}" dt="2023-04-10T19:59:43.475" v="1825" actId="20577"/>
          <ac:spMkLst>
            <pc:docMk/>
            <pc:sldMk cId="2771903472" sldId="316"/>
            <ac:spMk id="8" creationId="{CDA6B64C-B8E8-424A-6B07-F91EC1FFDD25}"/>
          </ac:spMkLst>
        </pc:spChg>
        <pc:spChg chg="mod">
          <ac:chgData name="Martin Kadlec" userId="3205de00-6529-47fd-8c15-7815d816c2df" providerId="ADAL" clId="{B796C6DD-3EA8-426D-A6E4-D83A450218D9}" dt="2023-04-10T19:57:52.169" v="1777" actId="20577"/>
          <ac:spMkLst>
            <pc:docMk/>
            <pc:sldMk cId="2771903472" sldId="316"/>
            <ac:spMk id="12" creationId="{E7B17FAF-947A-4F5E-95D5-00C38437D07E}"/>
          </ac:spMkLst>
        </pc:spChg>
      </pc:sldChg>
      <pc:sldChg chg="delSp modSp add mod">
        <pc:chgData name="Martin Kadlec" userId="3205de00-6529-47fd-8c15-7815d816c2df" providerId="ADAL" clId="{B796C6DD-3EA8-426D-A6E4-D83A450218D9}" dt="2023-04-10T19:48:53.262" v="1642" actId="14100"/>
        <pc:sldMkLst>
          <pc:docMk/>
          <pc:sldMk cId="3937469995" sldId="323"/>
        </pc:sldMkLst>
        <pc:spChg chg="del">
          <ac:chgData name="Martin Kadlec" userId="3205de00-6529-47fd-8c15-7815d816c2df" providerId="ADAL" clId="{B796C6DD-3EA8-426D-A6E4-D83A450218D9}" dt="2023-04-10T19:47:40.888" v="1622" actId="478"/>
          <ac:spMkLst>
            <pc:docMk/>
            <pc:sldMk cId="3937469995" sldId="323"/>
            <ac:spMk id="2" creationId="{050B21CF-46DF-7FD3-75A8-719E75C53C48}"/>
          </ac:spMkLst>
        </pc:spChg>
        <pc:spChg chg="del">
          <ac:chgData name="Martin Kadlec" userId="3205de00-6529-47fd-8c15-7815d816c2df" providerId="ADAL" clId="{B796C6DD-3EA8-426D-A6E4-D83A450218D9}" dt="2023-04-10T19:45:01.916" v="1383" actId="478"/>
          <ac:spMkLst>
            <pc:docMk/>
            <pc:sldMk cId="3937469995" sldId="323"/>
            <ac:spMk id="5" creationId="{93E5FEBF-41CC-DF80-5B8A-130563971355}"/>
          </ac:spMkLst>
        </pc:spChg>
        <pc:spChg chg="mod">
          <ac:chgData name="Martin Kadlec" userId="3205de00-6529-47fd-8c15-7815d816c2df" providerId="ADAL" clId="{B796C6DD-3EA8-426D-A6E4-D83A450218D9}" dt="2023-04-10T19:47:48.271" v="1631" actId="1038"/>
          <ac:spMkLst>
            <pc:docMk/>
            <pc:sldMk cId="3937469995" sldId="323"/>
            <ac:spMk id="23" creationId="{12BEAF1D-9CC9-7CEE-50C3-2FCD92248A29}"/>
          </ac:spMkLst>
        </pc:spChg>
        <pc:spChg chg="mod">
          <ac:chgData name="Martin Kadlec" userId="3205de00-6529-47fd-8c15-7815d816c2df" providerId="ADAL" clId="{B796C6DD-3EA8-426D-A6E4-D83A450218D9}" dt="2023-04-10T19:47:44.805" v="1628" actId="1037"/>
          <ac:spMkLst>
            <pc:docMk/>
            <pc:sldMk cId="3937469995" sldId="323"/>
            <ac:spMk id="25" creationId="{A9833F57-803B-7FD8-DE1B-5733E0ED5A47}"/>
          </ac:spMkLst>
        </pc:spChg>
        <pc:picChg chg="mod">
          <ac:chgData name="Martin Kadlec" userId="3205de00-6529-47fd-8c15-7815d816c2df" providerId="ADAL" clId="{B796C6DD-3EA8-426D-A6E4-D83A450218D9}" dt="2023-04-10T19:48:01.968" v="1633" actId="1076"/>
          <ac:picMkLst>
            <pc:docMk/>
            <pc:sldMk cId="3937469995" sldId="323"/>
            <ac:picMk id="7" creationId="{8DF453EB-5133-3DD6-064A-97DEAAC56B4C}"/>
          </ac:picMkLst>
        </pc:picChg>
        <pc:picChg chg="del">
          <ac:chgData name="Martin Kadlec" userId="3205de00-6529-47fd-8c15-7815d816c2df" providerId="ADAL" clId="{B796C6DD-3EA8-426D-A6E4-D83A450218D9}" dt="2023-04-10T19:44:59.052" v="1382" actId="478"/>
          <ac:picMkLst>
            <pc:docMk/>
            <pc:sldMk cId="3937469995" sldId="323"/>
            <ac:picMk id="9" creationId="{5309BB88-FA46-A6E1-A14C-2AAC8BE77BF8}"/>
          </ac:picMkLst>
        </pc:picChg>
        <pc:picChg chg="mod">
          <ac:chgData name="Martin Kadlec" userId="3205de00-6529-47fd-8c15-7815d816c2df" providerId="ADAL" clId="{B796C6DD-3EA8-426D-A6E4-D83A450218D9}" dt="2023-04-10T19:47:37.778" v="1621" actId="1076"/>
          <ac:picMkLst>
            <pc:docMk/>
            <pc:sldMk cId="3937469995" sldId="323"/>
            <ac:picMk id="17" creationId="{BC412928-503F-4173-D946-3D9F0E400298}"/>
          </ac:picMkLst>
        </pc:picChg>
        <pc:picChg chg="mod">
          <ac:chgData name="Martin Kadlec" userId="3205de00-6529-47fd-8c15-7815d816c2df" providerId="ADAL" clId="{B796C6DD-3EA8-426D-A6E4-D83A450218D9}" dt="2023-04-10T19:47:33.781" v="1620" actId="1076"/>
          <ac:picMkLst>
            <pc:docMk/>
            <pc:sldMk cId="3937469995" sldId="323"/>
            <ac:picMk id="19" creationId="{6438F7DE-8495-F5DC-1118-93D9274B5359}"/>
          </ac:picMkLst>
        </pc:picChg>
        <pc:picChg chg="mod">
          <ac:chgData name="Martin Kadlec" userId="3205de00-6529-47fd-8c15-7815d816c2df" providerId="ADAL" clId="{B796C6DD-3EA8-426D-A6E4-D83A450218D9}" dt="2023-04-10T19:47:10.711" v="1617" actId="1076"/>
          <ac:picMkLst>
            <pc:docMk/>
            <pc:sldMk cId="3937469995" sldId="323"/>
            <ac:picMk id="21" creationId="{E2962734-2DC4-0CFD-150B-ED7FEB3644B0}"/>
          </ac:picMkLst>
        </pc:picChg>
        <pc:cxnChg chg="mod">
          <ac:chgData name="Martin Kadlec" userId="3205de00-6529-47fd-8c15-7815d816c2df" providerId="ADAL" clId="{B796C6DD-3EA8-426D-A6E4-D83A450218D9}" dt="2023-04-10T19:48:32.152" v="1639" actId="14100"/>
          <ac:cxnSpMkLst>
            <pc:docMk/>
            <pc:sldMk cId="3937469995" sldId="323"/>
            <ac:cxnSpMk id="27" creationId="{891C16C0-770C-08D3-51F1-A955839F6B54}"/>
          </ac:cxnSpMkLst>
        </pc:cxnChg>
        <pc:cxnChg chg="mod">
          <ac:chgData name="Martin Kadlec" userId="3205de00-6529-47fd-8c15-7815d816c2df" providerId="ADAL" clId="{B796C6DD-3EA8-426D-A6E4-D83A450218D9}" dt="2023-04-10T19:48:22.778" v="1637" actId="14100"/>
          <ac:cxnSpMkLst>
            <pc:docMk/>
            <pc:sldMk cId="3937469995" sldId="323"/>
            <ac:cxnSpMk id="30" creationId="{F87AC2EE-EFC2-DB97-B9CD-65CBCE6682B6}"/>
          </ac:cxnSpMkLst>
        </pc:cxnChg>
        <pc:cxnChg chg="mod">
          <ac:chgData name="Martin Kadlec" userId="3205de00-6529-47fd-8c15-7815d816c2df" providerId="ADAL" clId="{B796C6DD-3EA8-426D-A6E4-D83A450218D9}" dt="2023-04-10T19:48:53.262" v="1642" actId="14100"/>
          <ac:cxnSpMkLst>
            <pc:docMk/>
            <pc:sldMk cId="3937469995" sldId="323"/>
            <ac:cxnSpMk id="32" creationId="{A32D05FC-F1D8-51BD-F37D-9F5084CE790B}"/>
          </ac:cxnSpMkLst>
        </pc:cxnChg>
      </pc:sldChg>
      <pc:sldChg chg="addSp delSp modSp add mod">
        <pc:chgData name="Martin Kadlec" userId="3205de00-6529-47fd-8c15-7815d816c2df" providerId="ADAL" clId="{B796C6DD-3EA8-426D-A6E4-D83A450218D9}" dt="2023-04-10T19:55:48.528" v="1737" actId="5793"/>
        <pc:sldMkLst>
          <pc:docMk/>
          <pc:sldMk cId="1233995328" sldId="324"/>
        </pc:sldMkLst>
        <pc:spChg chg="add mod">
          <ac:chgData name="Martin Kadlec" userId="3205de00-6529-47fd-8c15-7815d816c2df" providerId="ADAL" clId="{B796C6DD-3EA8-426D-A6E4-D83A450218D9}" dt="2023-04-10T19:50:28.490" v="1654"/>
          <ac:spMkLst>
            <pc:docMk/>
            <pc:sldMk cId="1233995328" sldId="324"/>
            <ac:spMk id="2" creationId="{C529C1D4-E9C2-4708-FBDD-C4C6DE77170E}"/>
          </ac:spMkLst>
        </pc:spChg>
        <pc:spChg chg="add mod">
          <ac:chgData name="Martin Kadlec" userId="3205de00-6529-47fd-8c15-7815d816c2df" providerId="ADAL" clId="{B796C6DD-3EA8-426D-A6E4-D83A450218D9}" dt="2023-04-10T19:53:47.578" v="1723" actId="1076"/>
          <ac:spMkLst>
            <pc:docMk/>
            <pc:sldMk cId="1233995328" sldId="324"/>
            <ac:spMk id="9" creationId="{A5BE8100-8E2B-64BB-2253-FAFEEDB2EB97}"/>
          </ac:spMkLst>
        </pc:spChg>
        <pc:spChg chg="mod">
          <ac:chgData name="Martin Kadlec" userId="3205de00-6529-47fd-8c15-7815d816c2df" providerId="ADAL" clId="{B796C6DD-3EA8-426D-A6E4-D83A450218D9}" dt="2023-04-10T19:55:48.528" v="1737" actId="5793"/>
          <ac:spMkLst>
            <pc:docMk/>
            <pc:sldMk cId="1233995328" sldId="324"/>
            <ac:spMk id="12" creationId="{E7B17FAF-947A-4F5E-95D5-00C38437D07E}"/>
          </ac:spMkLst>
        </pc:spChg>
        <pc:spChg chg="del">
          <ac:chgData name="Martin Kadlec" userId="3205de00-6529-47fd-8c15-7815d816c2df" providerId="ADAL" clId="{B796C6DD-3EA8-426D-A6E4-D83A450218D9}" dt="2023-04-10T19:50:22.082" v="1652" actId="478"/>
          <ac:spMkLst>
            <pc:docMk/>
            <pc:sldMk cId="1233995328" sldId="324"/>
            <ac:spMk id="23" creationId="{12BEAF1D-9CC9-7CEE-50C3-2FCD92248A29}"/>
          </ac:spMkLst>
        </pc:spChg>
        <pc:spChg chg="del">
          <ac:chgData name="Martin Kadlec" userId="3205de00-6529-47fd-8c15-7815d816c2df" providerId="ADAL" clId="{B796C6DD-3EA8-426D-A6E4-D83A450218D9}" dt="2023-04-10T19:50:18.872" v="1650" actId="478"/>
          <ac:spMkLst>
            <pc:docMk/>
            <pc:sldMk cId="1233995328" sldId="324"/>
            <ac:spMk id="25" creationId="{A9833F57-803B-7FD8-DE1B-5733E0ED5A47}"/>
          </ac:spMkLst>
        </pc:spChg>
        <pc:picChg chg="add mod">
          <ac:chgData name="Martin Kadlec" userId="3205de00-6529-47fd-8c15-7815d816c2df" providerId="ADAL" clId="{B796C6DD-3EA8-426D-A6E4-D83A450218D9}" dt="2023-04-10T19:51:58.235" v="1667" actId="14100"/>
          <ac:picMkLst>
            <pc:docMk/>
            <pc:sldMk cId="1233995328" sldId="324"/>
            <ac:picMk id="4" creationId="{80D16F9E-4A2C-3460-0532-08FBB239AAD3}"/>
          </ac:picMkLst>
        </pc:picChg>
        <pc:picChg chg="add mod">
          <ac:chgData name="Martin Kadlec" userId="3205de00-6529-47fd-8c15-7815d816c2df" providerId="ADAL" clId="{B796C6DD-3EA8-426D-A6E4-D83A450218D9}" dt="2023-04-10T19:52:09.821" v="1669" actId="1076"/>
          <ac:picMkLst>
            <pc:docMk/>
            <pc:sldMk cId="1233995328" sldId="324"/>
            <ac:picMk id="6" creationId="{5374543D-29EB-1781-915F-D6597EE8CA7F}"/>
          </ac:picMkLst>
        </pc:picChg>
        <pc:picChg chg="del">
          <ac:chgData name="Martin Kadlec" userId="3205de00-6529-47fd-8c15-7815d816c2df" providerId="ADAL" clId="{B796C6DD-3EA8-426D-A6E4-D83A450218D9}" dt="2023-04-10T19:50:09.279" v="1645" actId="478"/>
          <ac:picMkLst>
            <pc:docMk/>
            <pc:sldMk cId="1233995328" sldId="324"/>
            <ac:picMk id="7" creationId="{8DF453EB-5133-3DD6-064A-97DEAAC56B4C}"/>
          </ac:picMkLst>
        </pc:picChg>
        <pc:picChg chg="del">
          <ac:chgData name="Martin Kadlec" userId="3205de00-6529-47fd-8c15-7815d816c2df" providerId="ADAL" clId="{B796C6DD-3EA8-426D-A6E4-D83A450218D9}" dt="2023-04-10T19:50:16.448" v="1649" actId="478"/>
          <ac:picMkLst>
            <pc:docMk/>
            <pc:sldMk cId="1233995328" sldId="324"/>
            <ac:picMk id="17" creationId="{BC412928-503F-4173-D946-3D9F0E400298}"/>
          </ac:picMkLst>
        </pc:picChg>
        <pc:picChg chg="del">
          <ac:chgData name="Martin Kadlec" userId="3205de00-6529-47fd-8c15-7815d816c2df" providerId="ADAL" clId="{B796C6DD-3EA8-426D-A6E4-D83A450218D9}" dt="2023-04-10T19:50:23.074" v="1653" actId="478"/>
          <ac:picMkLst>
            <pc:docMk/>
            <pc:sldMk cId="1233995328" sldId="324"/>
            <ac:picMk id="19" creationId="{6438F7DE-8495-F5DC-1118-93D9274B5359}"/>
          </ac:picMkLst>
        </pc:picChg>
        <pc:picChg chg="del">
          <ac:chgData name="Martin Kadlec" userId="3205de00-6529-47fd-8c15-7815d816c2df" providerId="ADAL" clId="{B796C6DD-3EA8-426D-A6E4-D83A450218D9}" dt="2023-04-10T19:50:19.879" v="1651" actId="478"/>
          <ac:picMkLst>
            <pc:docMk/>
            <pc:sldMk cId="1233995328" sldId="324"/>
            <ac:picMk id="21" creationId="{E2962734-2DC4-0CFD-150B-ED7FEB3644B0}"/>
          </ac:picMkLst>
        </pc:picChg>
        <pc:cxnChg chg="del">
          <ac:chgData name="Martin Kadlec" userId="3205de00-6529-47fd-8c15-7815d816c2df" providerId="ADAL" clId="{B796C6DD-3EA8-426D-A6E4-D83A450218D9}" dt="2023-04-10T19:50:11.377" v="1646" actId="478"/>
          <ac:cxnSpMkLst>
            <pc:docMk/>
            <pc:sldMk cId="1233995328" sldId="324"/>
            <ac:cxnSpMk id="27" creationId="{891C16C0-770C-08D3-51F1-A955839F6B54}"/>
          </ac:cxnSpMkLst>
        </pc:cxnChg>
        <pc:cxnChg chg="del">
          <ac:chgData name="Martin Kadlec" userId="3205de00-6529-47fd-8c15-7815d816c2df" providerId="ADAL" clId="{B796C6DD-3EA8-426D-A6E4-D83A450218D9}" dt="2023-04-10T19:50:15.189" v="1648" actId="478"/>
          <ac:cxnSpMkLst>
            <pc:docMk/>
            <pc:sldMk cId="1233995328" sldId="324"/>
            <ac:cxnSpMk id="30" creationId="{F87AC2EE-EFC2-DB97-B9CD-65CBCE6682B6}"/>
          </ac:cxnSpMkLst>
        </pc:cxnChg>
        <pc:cxnChg chg="del">
          <ac:chgData name="Martin Kadlec" userId="3205de00-6529-47fd-8c15-7815d816c2df" providerId="ADAL" clId="{B796C6DD-3EA8-426D-A6E4-D83A450218D9}" dt="2023-04-10T19:50:13.134" v="1647" actId="478"/>
          <ac:cxnSpMkLst>
            <pc:docMk/>
            <pc:sldMk cId="1233995328" sldId="324"/>
            <ac:cxnSpMk id="32" creationId="{A32D05FC-F1D8-51BD-F37D-9F5084CE790B}"/>
          </ac:cxnSpMkLst>
        </pc:cxnChg>
      </pc:sldChg>
      <pc:sldChg chg="addSp delSp modSp add mod">
        <pc:chgData name="Martin Kadlec" userId="3205de00-6529-47fd-8c15-7815d816c2df" providerId="ADAL" clId="{B796C6DD-3EA8-426D-A6E4-D83A450218D9}" dt="2023-04-10T19:57:09.233" v="1748" actId="1076"/>
        <pc:sldMkLst>
          <pc:docMk/>
          <pc:sldMk cId="1079818529" sldId="325"/>
        </pc:sldMkLst>
        <pc:spChg chg="mod">
          <ac:chgData name="Martin Kadlec" userId="3205de00-6529-47fd-8c15-7815d816c2df" providerId="ADAL" clId="{B796C6DD-3EA8-426D-A6E4-D83A450218D9}" dt="2023-04-10T19:57:09.233" v="1748" actId="1076"/>
          <ac:spMkLst>
            <pc:docMk/>
            <pc:sldMk cId="1079818529" sldId="325"/>
            <ac:spMk id="9" creationId="{A5BE8100-8E2B-64BB-2253-FAFEEDB2EB97}"/>
          </ac:spMkLst>
        </pc:spChg>
        <pc:spChg chg="mod">
          <ac:chgData name="Martin Kadlec" userId="3205de00-6529-47fd-8c15-7815d816c2df" providerId="ADAL" clId="{B796C6DD-3EA8-426D-A6E4-D83A450218D9}" dt="2023-04-10T19:55:42.249" v="1733" actId="5793"/>
          <ac:spMkLst>
            <pc:docMk/>
            <pc:sldMk cId="1079818529" sldId="325"/>
            <ac:spMk id="12" creationId="{E7B17FAF-947A-4F5E-95D5-00C38437D07E}"/>
          </ac:spMkLst>
        </pc:spChg>
        <pc:picChg chg="del">
          <ac:chgData name="Martin Kadlec" userId="3205de00-6529-47fd-8c15-7815d816c2df" providerId="ADAL" clId="{B796C6DD-3EA8-426D-A6E4-D83A450218D9}" dt="2023-04-10T19:55:51.703" v="1738" actId="478"/>
          <ac:picMkLst>
            <pc:docMk/>
            <pc:sldMk cId="1079818529" sldId="325"/>
            <ac:picMk id="4" creationId="{80D16F9E-4A2C-3460-0532-08FBB239AAD3}"/>
          </ac:picMkLst>
        </pc:picChg>
        <pc:picChg chg="add mod">
          <ac:chgData name="Martin Kadlec" userId="3205de00-6529-47fd-8c15-7815d816c2df" providerId="ADAL" clId="{B796C6DD-3EA8-426D-A6E4-D83A450218D9}" dt="2023-04-10T19:57:00.259" v="1746" actId="1076"/>
          <ac:picMkLst>
            <pc:docMk/>
            <pc:sldMk cId="1079818529" sldId="325"/>
            <ac:picMk id="5" creationId="{C6276FA4-05CE-11AC-A34C-11049349884F}"/>
          </ac:picMkLst>
        </pc:picChg>
        <pc:picChg chg="del">
          <ac:chgData name="Martin Kadlec" userId="3205de00-6529-47fd-8c15-7815d816c2df" providerId="ADAL" clId="{B796C6DD-3EA8-426D-A6E4-D83A450218D9}" dt="2023-04-10T19:55:52.759" v="1739" actId="478"/>
          <ac:picMkLst>
            <pc:docMk/>
            <pc:sldMk cId="1079818529" sldId="325"/>
            <ac:picMk id="6" creationId="{5374543D-29EB-1781-915F-D6597EE8CA7F}"/>
          </ac:picMkLst>
        </pc:picChg>
      </pc:sldChg>
    </pc:docChg>
  </pc:docChgLst>
  <pc:docChgLst>
    <pc:chgData name="Martin Kadlec" userId="3205de00-6529-47fd-8c15-7815d816c2df" providerId="ADAL" clId="{827DD295-2955-4E90-A98E-32B1669C31EF}"/>
    <pc:docChg chg="custSel addSld delSld modSld">
      <pc:chgData name="Martin Kadlec" userId="3205de00-6529-47fd-8c15-7815d816c2df" providerId="ADAL" clId="{827DD295-2955-4E90-A98E-32B1669C31EF}" dt="2021-09-14T08:34:25.654" v="1151" actId="20577"/>
      <pc:docMkLst>
        <pc:docMk/>
      </pc:docMkLst>
      <pc:sldChg chg="modSp mod">
        <pc:chgData name="Martin Kadlec" userId="3205de00-6529-47fd-8c15-7815d816c2df" providerId="ADAL" clId="{827DD295-2955-4E90-A98E-32B1669C31EF}" dt="2021-09-13T12:38:27.029" v="38" actId="6549"/>
        <pc:sldMkLst>
          <pc:docMk/>
          <pc:sldMk cId="0" sldId="256"/>
        </pc:sldMkLst>
        <pc:spChg chg="mod">
          <ac:chgData name="Martin Kadlec" userId="3205de00-6529-47fd-8c15-7815d816c2df" providerId="ADAL" clId="{827DD295-2955-4E90-A98E-32B1669C31EF}" dt="2021-09-13T12:38:27.029" v="38" actId="6549"/>
          <ac:spMkLst>
            <pc:docMk/>
            <pc:sldMk cId="0" sldId="256"/>
            <ac:spMk id="4" creationId="{4AA6C805-D43D-9246-8F45-F7D14F2D25C7}"/>
          </ac:spMkLst>
        </pc:spChg>
      </pc:sldChg>
      <pc:sldChg chg="addSp delSp modSp mod">
        <pc:chgData name="Martin Kadlec" userId="3205de00-6529-47fd-8c15-7815d816c2df" providerId="ADAL" clId="{827DD295-2955-4E90-A98E-32B1669C31EF}" dt="2021-09-14T08:33:53.124" v="1145" actId="20577"/>
        <pc:sldMkLst>
          <pc:docMk/>
          <pc:sldMk cId="0" sldId="257"/>
        </pc:sldMkLst>
        <pc:spChg chg="mod">
          <ac:chgData name="Martin Kadlec" userId="3205de00-6529-47fd-8c15-7815d816c2df" providerId="ADAL" clId="{827DD295-2955-4E90-A98E-32B1669C31EF}" dt="2021-09-14T08:33:53.124" v="1145" actId="20577"/>
          <ac:spMkLst>
            <pc:docMk/>
            <pc:sldMk cId="0" sldId="257"/>
            <ac:spMk id="5" creationId="{00000000-0000-0000-0000-000000000000}"/>
          </ac:spMkLst>
        </pc:spChg>
        <pc:spChg chg="mod">
          <ac:chgData name="Martin Kadlec" userId="3205de00-6529-47fd-8c15-7815d816c2df" providerId="ADAL" clId="{827DD295-2955-4E90-A98E-32B1669C31EF}" dt="2021-09-14T08:27:52.614" v="930" actId="20577"/>
          <ac:spMkLst>
            <pc:docMk/>
            <pc:sldMk cId="0" sldId="257"/>
            <ac:spMk id="12" creationId="{E7B17FAF-947A-4F5E-95D5-00C38437D07E}"/>
          </ac:spMkLst>
        </pc:spChg>
        <pc:spChg chg="del">
          <ac:chgData name="Martin Kadlec" userId="3205de00-6529-47fd-8c15-7815d816c2df" providerId="ADAL" clId="{827DD295-2955-4E90-A98E-32B1669C31EF}" dt="2021-09-14T08:07:12.493" v="127" actId="478"/>
          <ac:spMkLst>
            <pc:docMk/>
            <pc:sldMk cId="0" sldId="257"/>
            <ac:spMk id="13" creationId="{D0B4AA5C-F0E3-4690-AC1F-732F44DAC711}"/>
          </ac:spMkLst>
        </pc:spChg>
        <pc:picChg chg="add">
          <ac:chgData name="Martin Kadlec" userId="3205de00-6529-47fd-8c15-7815d816c2df" providerId="ADAL" clId="{827DD295-2955-4E90-A98E-32B1669C31EF}" dt="2021-09-14T08:07:13.492" v="128" actId="22"/>
          <ac:picMkLst>
            <pc:docMk/>
            <pc:sldMk cId="0" sldId="257"/>
            <ac:picMk id="3" creationId="{669A5878-ABA8-4960-8DC9-EC834B0BF6FB}"/>
          </ac:picMkLst>
        </pc:picChg>
      </pc:sldChg>
      <pc:sldChg chg="del">
        <pc:chgData name="Martin Kadlec" userId="3205de00-6529-47fd-8c15-7815d816c2df" providerId="ADAL" clId="{827DD295-2955-4E90-A98E-32B1669C31EF}" dt="2021-09-13T12:40:23.476" v="121" actId="47"/>
        <pc:sldMkLst>
          <pc:docMk/>
          <pc:sldMk cId="629307554" sldId="262"/>
        </pc:sldMkLst>
      </pc:sldChg>
      <pc:sldChg chg="del">
        <pc:chgData name="Martin Kadlec" userId="3205de00-6529-47fd-8c15-7815d816c2df" providerId="ADAL" clId="{827DD295-2955-4E90-A98E-32B1669C31EF}" dt="2021-09-13T12:40:22.509" v="119" actId="47"/>
        <pc:sldMkLst>
          <pc:docMk/>
          <pc:sldMk cId="324711913" sldId="276"/>
        </pc:sldMkLst>
      </pc:sldChg>
      <pc:sldChg chg="del">
        <pc:chgData name="Martin Kadlec" userId="3205de00-6529-47fd-8c15-7815d816c2df" providerId="ADAL" clId="{827DD295-2955-4E90-A98E-32B1669C31EF}" dt="2021-09-13T12:40:21.568" v="117" actId="47"/>
        <pc:sldMkLst>
          <pc:docMk/>
          <pc:sldMk cId="1800905559" sldId="281"/>
        </pc:sldMkLst>
      </pc:sldChg>
      <pc:sldChg chg="del">
        <pc:chgData name="Martin Kadlec" userId="3205de00-6529-47fd-8c15-7815d816c2df" providerId="ADAL" clId="{827DD295-2955-4E90-A98E-32B1669C31EF}" dt="2021-09-13T12:40:22.002" v="118" actId="47"/>
        <pc:sldMkLst>
          <pc:docMk/>
          <pc:sldMk cId="3274222231" sldId="282"/>
        </pc:sldMkLst>
      </pc:sldChg>
      <pc:sldChg chg="del">
        <pc:chgData name="Martin Kadlec" userId="3205de00-6529-47fd-8c15-7815d816c2df" providerId="ADAL" clId="{827DD295-2955-4E90-A98E-32B1669C31EF}" dt="2021-09-13T12:40:23.006" v="120" actId="47"/>
        <pc:sldMkLst>
          <pc:docMk/>
          <pc:sldMk cId="389800819" sldId="283"/>
        </pc:sldMkLst>
      </pc:sldChg>
      <pc:sldChg chg="del">
        <pc:chgData name="Martin Kadlec" userId="3205de00-6529-47fd-8c15-7815d816c2df" providerId="ADAL" clId="{827DD295-2955-4E90-A98E-32B1669C31EF}" dt="2021-09-13T12:40:23.972" v="122" actId="47"/>
        <pc:sldMkLst>
          <pc:docMk/>
          <pc:sldMk cId="24703307" sldId="284"/>
        </pc:sldMkLst>
      </pc:sldChg>
      <pc:sldChg chg="del">
        <pc:chgData name="Martin Kadlec" userId="3205de00-6529-47fd-8c15-7815d816c2df" providerId="ADAL" clId="{827DD295-2955-4E90-A98E-32B1669C31EF}" dt="2021-09-13T12:40:24.787" v="123" actId="47"/>
        <pc:sldMkLst>
          <pc:docMk/>
          <pc:sldMk cId="4144654330" sldId="285"/>
        </pc:sldMkLst>
      </pc:sldChg>
      <pc:sldChg chg="del">
        <pc:chgData name="Martin Kadlec" userId="3205de00-6529-47fd-8c15-7815d816c2df" providerId="ADAL" clId="{827DD295-2955-4E90-A98E-32B1669C31EF}" dt="2021-09-13T12:40:25.255" v="124" actId="47"/>
        <pc:sldMkLst>
          <pc:docMk/>
          <pc:sldMk cId="232870232" sldId="286"/>
        </pc:sldMkLst>
      </pc:sldChg>
      <pc:sldChg chg="del">
        <pc:chgData name="Martin Kadlec" userId="3205de00-6529-47fd-8c15-7815d816c2df" providerId="ADAL" clId="{827DD295-2955-4E90-A98E-32B1669C31EF}" dt="2021-09-13T12:40:25.652" v="125" actId="47"/>
        <pc:sldMkLst>
          <pc:docMk/>
          <pc:sldMk cId="2821202638" sldId="287"/>
        </pc:sldMkLst>
      </pc:sldChg>
      <pc:sldChg chg="del">
        <pc:chgData name="Martin Kadlec" userId="3205de00-6529-47fd-8c15-7815d816c2df" providerId="ADAL" clId="{827DD295-2955-4E90-A98E-32B1669C31EF}" dt="2021-09-13T12:40:26.637" v="126" actId="47"/>
        <pc:sldMkLst>
          <pc:docMk/>
          <pc:sldMk cId="964203110" sldId="288"/>
        </pc:sldMkLst>
      </pc:sldChg>
      <pc:sldChg chg="delSp modSp mod">
        <pc:chgData name="Martin Kadlec" userId="3205de00-6529-47fd-8c15-7815d816c2df" providerId="ADAL" clId="{827DD295-2955-4E90-A98E-32B1669C31EF}" dt="2021-09-14T08:34:09.913" v="1147" actId="20577"/>
        <pc:sldMkLst>
          <pc:docMk/>
          <pc:sldMk cId="2976999882" sldId="289"/>
        </pc:sldMkLst>
        <pc:spChg chg="del mod">
          <ac:chgData name="Martin Kadlec" userId="3205de00-6529-47fd-8c15-7815d816c2df" providerId="ADAL" clId="{827DD295-2955-4E90-A98E-32B1669C31EF}" dt="2021-09-14T08:28:35.361" v="937" actId="478"/>
          <ac:spMkLst>
            <pc:docMk/>
            <pc:sldMk cId="2976999882" sldId="289"/>
            <ac:spMk id="4" creationId="{AAC727E1-7EDE-4571-9EFC-3989AE5481A0}"/>
          </ac:spMkLst>
        </pc:spChg>
        <pc:spChg chg="mod">
          <ac:chgData name="Martin Kadlec" userId="3205de00-6529-47fd-8c15-7815d816c2df" providerId="ADAL" clId="{827DD295-2955-4E90-A98E-32B1669C31EF}" dt="2021-09-14T08:34:09.913" v="1147" actId="20577"/>
          <ac:spMkLst>
            <pc:docMk/>
            <pc:sldMk cId="2976999882" sldId="289"/>
            <ac:spMk id="5" creationId="{00000000-0000-0000-0000-000000000000}"/>
          </ac:spMkLst>
        </pc:spChg>
        <pc:spChg chg="del">
          <ac:chgData name="Martin Kadlec" userId="3205de00-6529-47fd-8c15-7815d816c2df" providerId="ADAL" clId="{827DD295-2955-4E90-A98E-32B1669C31EF}" dt="2021-09-14T08:14:16.381" v="561" actId="478"/>
          <ac:spMkLst>
            <pc:docMk/>
            <pc:sldMk cId="2976999882" sldId="289"/>
            <ac:spMk id="9" creationId="{71168856-0951-46A4-912E-5E20B23F1E1C}"/>
          </ac:spMkLst>
        </pc:spChg>
        <pc:spChg chg="mod">
          <ac:chgData name="Martin Kadlec" userId="3205de00-6529-47fd-8c15-7815d816c2df" providerId="ADAL" clId="{827DD295-2955-4E90-A98E-32B1669C31EF}" dt="2021-09-14T08:08:07.614" v="129" actId="20577"/>
          <ac:spMkLst>
            <pc:docMk/>
            <pc:sldMk cId="2976999882" sldId="289"/>
            <ac:spMk id="12" creationId="{E7B17FAF-947A-4F5E-95D5-00C38437D07E}"/>
          </ac:spMkLst>
        </pc:spChg>
        <pc:spChg chg="mod">
          <ac:chgData name="Martin Kadlec" userId="3205de00-6529-47fd-8c15-7815d816c2df" providerId="ADAL" clId="{827DD295-2955-4E90-A98E-32B1669C31EF}" dt="2021-09-14T08:31:01.050" v="1121" actId="207"/>
          <ac:spMkLst>
            <pc:docMk/>
            <pc:sldMk cId="2976999882" sldId="289"/>
            <ac:spMk id="13" creationId="{D0B4AA5C-F0E3-4690-AC1F-732F44DAC711}"/>
          </ac:spMkLst>
        </pc:spChg>
        <pc:picChg chg="del">
          <ac:chgData name="Martin Kadlec" userId="3205de00-6529-47fd-8c15-7815d816c2df" providerId="ADAL" clId="{827DD295-2955-4E90-A98E-32B1669C31EF}" dt="2021-09-13T12:40:11.584" v="108" actId="478"/>
          <ac:picMkLst>
            <pc:docMk/>
            <pc:sldMk cId="2976999882" sldId="289"/>
            <ac:picMk id="3" creationId="{B605CF4F-89EF-4A6F-8B13-2B899D88E7C9}"/>
          </ac:picMkLst>
        </pc:picChg>
      </pc:sldChg>
      <pc:sldChg chg="addSp delSp modSp add mod">
        <pc:chgData name="Martin Kadlec" userId="3205de00-6529-47fd-8c15-7815d816c2df" providerId="ADAL" clId="{827DD295-2955-4E90-A98E-32B1669C31EF}" dt="2021-09-14T08:34:19.107" v="1149" actId="20577"/>
        <pc:sldMkLst>
          <pc:docMk/>
          <pc:sldMk cId="341666097" sldId="290"/>
        </pc:sldMkLst>
        <pc:spChg chg="del">
          <ac:chgData name="Martin Kadlec" userId="3205de00-6529-47fd-8c15-7815d816c2df" providerId="ADAL" clId="{827DD295-2955-4E90-A98E-32B1669C31EF}" dt="2021-09-14T08:22:57.018" v="627" actId="478"/>
          <ac:spMkLst>
            <pc:docMk/>
            <pc:sldMk cId="341666097" sldId="290"/>
            <ac:spMk id="4" creationId="{AAC727E1-7EDE-4571-9EFC-3989AE5481A0}"/>
          </ac:spMkLst>
        </pc:spChg>
        <pc:spChg chg="mod">
          <ac:chgData name="Martin Kadlec" userId="3205de00-6529-47fd-8c15-7815d816c2df" providerId="ADAL" clId="{827DD295-2955-4E90-A98E-32B1669C31EF}" dt="2021-09-14T08:34:19.107" v="1149" actId="20577"/>
          <ac:spMkLst>
            <pc:docMk/>
            <pc:sldMk cId="341666097" sldId="290"/>
            <ac:spMk id="5" creationId="{00000000-0000-0000-0000-000000000000}"/>
          </ac:spMkLst>
        </pc:spChg>
        <pc:spChg chg="mod">
          <ac:chgData name="Martin Kadlec" userId="3205de00-6529-47fd-8c15-7815d816c2df" providerId="ADAL" clId="{827DD295-2955-4E90-A98E-32B1669C31EF}" dt="2021-09-14T08:23:55.904" v="745" actId="20577"/>
          <ac:spMkLst>
            <pc:docMk/>
            <pc:sldMk cId="341666097" sldId="290"/>
            <ac:spMk id="12" creationId="{E7B17FAF-947A-4F5E-95D5-00C38437D07E}"/>
          </ac:spMkLst>
        </pc:spChg>
        <pc:spChg chg="mod">
          <ac:chgData name="Martin Kadlec" userId="3205de00-6529-47fd-8c15-7815d816c2df" providerId="ADAL" clId="{827DD295-2955-4E90-A98E-32B1669C31EF}" dt="2021-09-14T08:24:55.935" v="875" actId="20577"/>
          <ac:spMkLst>
            <pc:docMk/>
            <pc:sldMk cId="341666097" sldId="290"/>
            <ac:spMk id="13" creationId="{D0B4AA5C-F0E3-4690-AC1F-732F44DAC711}"/>
          </ac:spMkLst>
        </pc:spChg>
        <pc:picChg chg="add del mod">
          <ac:chgData name="Martin Kadlec" userId="3205de00-6529-47fd-8c15-7815d816c2df" providerId="ADAL" clId="{827DD295-2955-4E90-A98E-32B1669C31EF}" dt="2021-09-14T08:24:43.786" v="837" actId="478"/>
          <ac:picMkLst>
            <pc:docMk/>
            <pc:sldMk cId="341666097" sldId="290"/>
            <ac:picMk id="3" creationId="{69E35B10-1B04-47FD-8AF6-91D82AADDFE3}"/>
          </ac:picMkLst>
        </pc:picChg>
        <pc:picChg chg="add mod">
          <ac:chgData name="Martin Kadlec" userId="3205de00-6529-47fd-8c15-7815d816c2df" providerId="ADAL" clId="{827DD295-2955-4E90-A98E-32B1669C31EF}" dt="2021-09-14T08:26:51.867" v="880" actId="1076"/>
          <ac:picMkLst>
            <pc:docMk/>
            <pc:sldMk cId="341666097" sldId="290"/>
            <ac:picMk id="8" creationId="{29B2B615-613E-46CF-8C08-656F9FE679A7}"/>
          </ac:picMkLst>
        </pc:picChg>
      </pc:sldChg>
      <pc:sldChg chg="del">
        <pc:chgData name="Martin Kadlec" userId="3205de00-6529-47fd-8c15-7815d816c2df" providerId="ADAL" clId="{827DD295-2955-4E90-A98E-32B1669C31EF}" dt="2021-09-13T12:40:17.173" v="109" actId="47"/>
        <pc:sldMkLst>
          <pc:docMk/>
          <pc:sldMk cId="2558710713" sldId="290"/>
        </pc:sldMkLst>
      </pc:sldChg>
      <pc:sldChg chg="del">
        <pc:chgData name="Martin Kadlec" userId="3205de00-6529-47fd-8c15-7815d816c2df" providerId="ADAL" clId="{827DD295-2955-4E90-A98E-32B1669C31EF}" dt="2021-09-13T12:40:17.965" v="110" actId="47"/>
        <pc:sldMkLst>
          <pc:docMk/>
          <pc:sldMk cId="603872566" sldId="291"/>
        </pc:sldMkLst>
      </pc:sldChg>
      <pc:sldChg chg="delSp modSp add mod">
        <pc:chgData name="Martin Kadlec" userId="3205de00-6529-47fd-8c15-7815d816c2df" providerId="ADAL" clId="{827DD295-2955-4E90-A98E-32B1669C31EF}" dt="2021-09-14T08:34:25.654" v="1151" actId="20577"/>
        <pc:sldMkLst>
          <pc:docMk/>
          <pc:sldMk cId="3913386508" sldId="291"/>
        </pc:sldMkLst>
        <pc:spChg chg="mod">
          <ac:chgData name="Martin Kadlec" userId="3205de00-6529-47fd-8c15-7815d816c2df" providerId="ADAL" clId="{827DD295-2955-4E90-A98E-32B1669C31EF}" dt="2021-09-14T08:34:25.654" v="1151" actId="20577"/>
          <ac:spMkLst>
            <pc:docMk/>
            <pc:sldMk cId="3913386508" sldId="291"/>
            <ac:spMk id="5" creationId="{00000000-0000-0000-0000-000000000000}"/>
          </ac:spMkLst>
        </pc:spChg>
        <pc:spChg chg="mod">
          <ac:chgData name="Martin Kadlec" userId="3205de00-6529-47fd-8c15-7815d816c2df" providerId="ADAL" clId="{827DD295-2955-4E90-A98E-32B1669C31EF}" dt="2021-09-14T08:33:03.074" v="1143" actId="12789"/>
          <ac:spMkLst>
            <pc:docMk/>
            <pc:sldMk cId="3913386508" sldId="291"/>
            <ac:spMk id="12" creationId="{E7B17FAF-947A-4F5E-95D5-00C38437D07E}"/>
          </ac:spMkLst>
        </pc:spChg>
        <pc:spChg chg="del">
          <ac:chgData name="Martin Kadlec" userId="3205de00-6529-47fd-8c15-7815d816c2df" providerId="ADAL" clId="{827DD295-2955-4E90-A98E-32B1669C31EF}" dt="2021-09-14T08:32:28.949" v="1124" actId="478"/>
          <ac:spMkLst>
            <pc:docMk/>
            <pc:sldMk cId="3913386508" sldId="291"/>
            <ac:spMk id="13" creationId="{D0B4AA5C-F0E3-4690-AC1F-732F44DAC711}"/>
          </ac:spMkLst>
        </pc:spChg>
        <pc:picChg chg="del">
          <ac:chgData name="Martin Kadlec" userId="3205de00-6529-47fd-8c15-7815d816c2df" providerId="ADAL" clId="{827DD295-2955-4E90-A98E-32B1669C31EF}" dt="2021-09-14T08:32:25.615" v="1123" actId="478"/>
          <ac:picMkLst>
            <pc:docMk/>
            <pc:sldMk cId="3913386508" sldId="291"/>
            <ac:picMk id="8" creationId="{29B2B615-613E-46CF-8C08-656F9FE679A7}"/>
          </ac:picMkLst>
        </pc:picChg>
      </pc:sldChg>
      <pc:sldChg chg="del">
        <pc:chgData name="Martin Kadlec" userId="3205de00-6529-47fd-8c15-7815d816c2df" providerId="ADAL" clId="{827DD295-2955-4E90-A98E-32B1669C31EF}" dt="2021-09-13T12:40:18.644" v="111" actId="47"/>
        <pc:sldMkLst>
          <pc:docMk/>
          <pc:sldMk cId="1737121579" sldId="292"/>
        </pc:sldMkLst>
      </pc:sldChg>
      <pc:sldChg chg="del">
        <pc:chgData name="Martin Kadlec" userId="3205de00-6529-47fd-8c15-7815d816c2df" providerId="ADAL" clId="{827DD295-2955-4E90-A98E-32B1669C31EF}" dt="2021-09-13T12:40:19.059" v="112" actId="47"/>
        <pc:sldMkLst>
          <pc:docMk/>
          <pc:sldMk cId="520456011" sldId="293"/>
        </pc:sldMkLst>
      </pc:sldChg>
      <pc:sldChg chg="del">
        <pc:chgData name="Martin Kadlec" userId="3205de00-6529-47fd-8c15-7815d816c2df" providerId="ADAL" clId="{827DD295-2955-4E90-A98E-32B1669C31EF}" dt="2021-09-13T12:40:20.182" v="114" actId="47"/>
        <pc:sldMkLst>
          <pc:docMk/>
          <pc:sldMk cId="2672074439" sldId="294"/>
        </pc:sldMkLst>
      </pc:sldChg>
      <pc:sldChg chg="del">
        <pc:chgData name="Martin Kadlec" userId="3205de00-6529-47fd-8c15-7815d816c2df" providerId="ADAL" clId="{827DD295-2955-4E90-A98E-32B1669C31EF}" dt="2021-09-13T12:40:19.608" v="113" actId="47"/>
        <pc:sldMkLst>
          <pc:docMk/>
          <pc:sldMk cId="3207001396" sldId="295"/>
        </pc:sldMkLst>
      </pc:sldChg>
      <pc:sldChg chg="del">
        <pc:chgData name="Martin Kadlec" userId="3205de00-6529-47fd-8c15-7815d816c2df" providerId="ADAL" clId="{827DD295-2955-4E90-A98E-32B1669C31EF}" dt="2021-09-13T12:40:20.706" v="115" actId="47"/>
        <pc:sldMkLst>
          <pc:docMk/>
          <pc:sldMk cId="2377638229" sldId="296"/>
        </pc:sldMkLst>
      </pc:sldChg>
      <pc:sldChg chg="del">
        <pc:chgData name="Martin Kadlec" userId="3205de00-6529-47fd-8c15-7815d816c2df" providerId="ADAL" clId="{827DD295-2955-4E90-A98E-32B1669C31EF}" dt="2021-09-13T12:40:21.164" v="116" actId="47"/>
        <pc:sldMkLst>
          <pc:docMk/>
          <pc:sldMk cId="1601433506" sldId="2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DE436F96-E9A4-451A-84B5-6EBD82036C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9F26BA13-701E-427D-82BC-7088AF1D69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CCD9B7-D7CA-4BCF-80E7-F70BE3B91541}" type="datetimeFigureOut">
              <a:rPr lang="cs-CZ" smtClean="0"/>
              <a:t>11.04.2023</a:t>
            </a:fld>
            <a:endParaRPr lang="cs-CZ"/>
          </a:p>
        </p:txBody>
      </p:sp>
      <p:sp>
        <p:nvSpPr>
          <p:cNvPr id="4" name="Zástupný symbol pro zápatí 3">
            <a:extLst>
              <a:ext uri="{FF2B5EF4-FFF2-40B4-BE49-F238E27FC236}">
                <a16:creationId xmlns:a16="http://schemas.microsoft.com/office/drawing/2014/main" id="{E307FDF0-0144-429D-9FC2-F2B9B9D185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267B41FA-0CD5-4961-8896-6787F034D7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E47D71-6595-4602-A952-B810AFF27E2B}" type="slidenum">
              <a:rPr lang="cs-CZ" smtClean="0"/>
              <a:t>‹#›</a:t>
            </a:fld>
            <a:endParaRPr lang="cs-CZ"/>
          </a:p>
        </p:txBody>
      </p:sp>
    </p:spTree>
    <p:extLst>
      <p:ext uri="{BB962C8B-B14F-4D97-AF65-F5344CB8AC3E}">
        <p14:creationId xmlns:p14="http://schemas.microsoft.com/office/powerpoint/2010/main" val="2323496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6EFBE-436D-407C-BCA8-F061AEFF3616}" type="datetimeFigureOut">
              <a:rPr lang="cs-CZ" smtClean="0"/>
              <a:pPr/>
              <a:t>11.04.2023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CE5B7-0F6B-4F45-90F0-4AE212E27AA7}"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10</a:t>
            </a:fld>
            <a:endParaRPr lang="cs-CZ"/>
          </a:p>
        </p:txBody>
      </p:sp>
    </p:spTree>
    <p:extLst>
      <p:ext uri="{BB962C8B-B14F-4D97-AF65-F5344CB8AC3E}">
        <p14:creationId xmlns:p14="http://schemas.microsoft.com/office/powerpoint/2010/main" val="3905125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2</a:t>
            </a:fld>
            <a:endParaRPr lang="cs-CZ"/>
          </a:p>
        </p:txBody>
      </p:sp>
    </p:spTree>
    <p:extLst>
      <p:ext uri="{BB962C8B-B14F-4D97-AF65-F5344CB8AC3E}">
        <p14:creationId xmlns:p14="http://schemas.microsoft.com/office/powerpoint/2010/main" val="239647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3</a:t>
            </a:fld>
            <a:endParaRPr lang="cs-CZ"/>
          </a:p>
        </p:txBody>
      </p:sp>
    </p:spTree>
    <p:extLst>
      <p:ext uri="{BB962C8B-B14F-4D97-AF65-F5344CB8AC3E}">
        <p14:creationId xmlns:p14="http://schemas.microsoft.com/office/powerpoint/2010/main" val="45199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4</a:t>
            </a:fld>
            <a:endParaRPr lang="cs-CZ"/>
          </a:p>
        </p:txBody>
      </p:sp>
    </p:spTree>
    <p:extLst>
      <p:ext uri="{BB962C8B-B14F-4D97-AF65-F5344CB8AC3E}">
        <p14:creationId xmlns:p14="http://schemas.microsoft.com/office/powerpoint/2010/main" val="244214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5</a:t>
            </a:fld>
            <a:endParaRPr lang="cs-CZ"/>
          </a:p>
        </p:txBody>
      </p:sp>
    </p:spTree>
    <p:extLst>
      <p:ext uri="{BB962C8B-B14F-4D97-AF65-F5344CB8AC3E}">
        <p14:creationId xmlns:p14="http://schemas.microsoft.com/office/powerpoint/2010/main" val="423942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6</a:t>
            </a:fld>
            <a:endParaRPr lang="cs-CZ"/>
          </a:p>
        </p:txBody>
      </p:sp>
    </p:spTree>
    <p:extLst>
      <p:ext uri="{BB962C8B-B14F-4D97-AF65-F5344CB8AC3E}">
        <p14:creationId xmlns:p14="http://schemas.microsoft.com/office/powerpoint/2010/main" val="37043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7</a:t>
            </a:fld>
            <a:endParaRPr lang="cs-CZ"/>
          </a:p>
        </p:txBody>
      </p:sp>
    </p:spTree>
    <p:extLst>
      <p:ext uri="{BB962C8B-B14F-4D97-AF65-F5344CB8AC3E}">
        <p14:creationId xmlns:p14="http://schemas.microsoft.com/office/powerpoint/2010/main" val="393535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8</a:t>
            </a:fld>
            <a:endParaRPr lang="cs-CZ"/>
          </a:p>
        </p:txBody>
      </p:sp>
    </p:spTree>
    <p:extLst>
      <p:ext uri="{BB962C8B-B14F-4D97-AF65-F5344CB8AC3E}">
        <p14:creationId xmlns:p14="http://schemas.microsoft.com/office/powerpoint/2010/main" val="8653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9</a:t>
            </a:fld>
            <a:endParaRPr lang="cs-CZ"/>
          </a:p>
        </p:txBody>
      </p:sp>
    </p:spTree>
    <p:extLst>
      <p:ext uri="{BB962C8B-B14F-4D97-AF65-F5344CB8AC3E}">
        <p14:creationId xmlns:p14="http://schemas.microsoft.com/office/powerpoint/2010/main" val="3400619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r>
              <a:rPr lang="cs-CZ"/>
              <a:t>Měření vzdáleností na Zemi (Z0135c – cvičení 2)</a:t>
            </a:r>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6B94B7B-421D-4F17-AA63-0816C42E1741}" type="datetime1">
              <a:rPr lang="cs-CZ" smtClean="0"/>
              <a:t>11.04.2023</a:t>
            </a:fld>
            <a:endParaRPr lang="cs-CZ"/>
          </a:p>
        </p:txBody>
      </p:sp>
      <p:sp>
        <p:nvSpPr>
          <p:cNvPr id="5" name="Zástupný symbol pro zápatí 4"/>
          <p:cNvSpPr>
            <a:spLocks noGrp="1"/>
          </p:cNvSpPr>
          <p:nvPr>
            <p:ph type="ftr" sz="quarter" idx="11"/>
          </p:nvPr>
        </p:nvSpPr>
        <p:spPr/>
        <p:txBody>
          <a:bodyPr/>
          <a:lstStyle/>
          <a:p>
            <a:r>
              <a:rPr lang="cs-CZ"/>
              <a:t>Měření vzdáleností na Zemi (Z0135c – cvičení 2)</a:t>
            </a:r>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CAECE15-644F-4701-97BB-4815478D369D}" type="datetime1">
              <a:rPr lang="cs-CZ" smtClean="0"/>
              <a:t>11.04.2023</a:t>
            </a:fld>
            <a:endParaRPr lang="cs-CZ"/>
          </a:p>
        </p:txBody>
      </p:sp>
      <p:sp>
        <p:nvSpPr>
          <p:cNvPr id="5" name="Zástupný symbol pro zápatí 4"/>
          <p:cNvSpPr>
            <a:spLocks noGrp="1"/>
          </p:cNvSpPr>
          <p:nvPr>
            <p:ph type="ftr" sz="quarter" idx="11"/>
          </p:nvPr>
        </p:nvSpPr>
        <p:spPr/>
        <p:txBody>
          <a:bodyPr/>
          <a:lstStyle/>
          <a:p>
            <a:r>
              <a:rPr lang="cs-CZ"/>
              <a:t>Měření vzdáleností na Zemi (Z0135c – cvičení 2)</a:t>
            </a:r>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72AC120-9F63-4018-A366-F4A279EC3E38}" type="datetime1">
              <a:rPr lang="cs-CZ" smtClean="0"/>
              <a:t>11.04.2023</a:t>
            </a:fld>
            <a:endParaRPr lang="cs-CZ"/>
          </a:p>
        </p:txBody>
      </p:sp>
      <p:sp>
        <p:nvSpPr>
          <p:cNvPr id="5" name="Zástupný symbol pro zápatí 4"/>
          <p:cNvSpPr>
            <a:spLocks noGrp="1"/>
          </p:cNvSpPr>
          <p:nvPr>
            <p:ph type="ftr" sz="quarter" idx="11"/>
          </p:nvPr>
        </p:nvSpPr>
        <p:spPr/>
        <p:txBody>
          <a:bodyPr/>
          <a:lstStyle/>
          <a:p>
            <a:r>
              <a:rPr lang="cs-CZ"/>
              <a:t>Měření vzdáleností na Zemi (Z0135c – cvičení 2)</a:t>
            </a:r>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A196462A-950D-433C-A865-0E62860D4A13}" type="datetime1">
              <a:rPr lang="cs-CZ" smtClean="0"/>
              <a:t>11.04.2023</a:t>
            </a:fld>
            <a:endParaRPr lang="cs-CZ"/>
          </a:p>
        </p:txBody>
      </p:sp>
      <p:sp>
        <p:nvSpPr>
          <p:cNvPr id="5" name="Zástupný symbol pro zápatí 4"/>
          <p:cNvSpPr>
            <a:spLocks noGrp="1"/>
          </p:cNvSpPr>
          <p:nvPr>
            <p:ph type="ftr" sz="quarter" idx="11"/>
          </p:nvPr>
        </p:nvSpPr>
        <p:spPr/>
        <p:txBody>
          <a:bodyPr/>
          <a:lstStyle/>
          <a:p>
            <a:r>
              <a:rPr lang="cs-CZ"/>
              <a:t>Měření vzdáleností na Zemi (Z0135c – cvičení 2)</a:t>
            </a:r>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40C5025-186D-4A9C-976F-4D905BB530B3}" type="datetime1">
              <a:rPr lang="cs-CZ" smtClean="0"/>
              <a:t>11.04.2023</a:t>
            </a:fld>
            <a:endParaRPr lang="cs-CZ"/>
          </a:p>
        </p:txBody>
      </p:sp>
      <p:sp>
        <p:nvSpPr>
          <p:cNvPr id="6" name="Zástupný symbol pro zápatí 5"/>
          <p:cNvSpPr>
            <a:spLocks noGrp="1"/>
          </p:cNvSpPr>
          <p:nvPr>
            <p:ph type="ftr" sz="quarter" idx="11"/>
          </p:nvPr>
        </p:nvSpPr>
        <p:spPr/>
        <p:txBody>
          <a:bodyPr/>
          <a:lstStyle/>
          <a:p>
            <a:r>
              <a:rPr lang="cs-CZ"/>
              <a:t>Měření vzdáleností na Zemi (Z0135c – cvičení 2)</a:t>
            </a:r>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F4D4B2CC-65BB-4DCF-A07A-10E91CF6F8E6}" type="datetime1">
              <a:rPr lang="cs-CZ" smtClean="0"/>
              <a:t>11.04.2023</a:t>
            </a:fld>
            <a:endParaRPr lang="cs-CZ"/>
          </a:p>
        </p:txBody>
      </p:sp>
      <p:sp>
        <p:nvSpPr>
          <p:cNvPr id="8" name="Zástupný symbol pro zápatí 7"/>
          <p:cNvSpPr>
            <a:spLocks noGrp="1"/>
          </p:cNvSpPr>
          <p:nvPr>
            <p:ph type="ftr" sz="quarter" idx="11"/>
          </p:nvPr>
        </p:nvSpPr>
        <p:spPr/>
        <p:txBody>
          <a:bodyPr/>
          <a:lstStyle/>
          <a:p>
            <a:r>
              <a:rPr lang="cs-CZ"/>
              <a:t>Měření vzdáleností na Zemi (Z0135c – cvičení 2)</a:t>
            </a:r>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60CA76F1-3AAB-487A-915D-AAF07CBCE7FE}" type="datetime1">
              <a:rPr lang="cs-CZ" smtClean="0"/>
              <a:t>11.04.2023</a:t>
            </a:fld>
            <a:endParaRPr lang="cs-CZ"/>
          </a:p>
        </p:txBody>
      </p:sp>
      <p:sp>
        <p:nvSpPr>
          <p:cNvPr id="4" name="Zástupný symbol pro zápatí 3"/>
          <p:cNvSpPr>
            <a:spLocks noGrp="1"/>
          </p:cNvSpPr>
          <p:nvPr>
            <p:ph type="ftr" sz="quarter" idx="11"/>
          </p:nvPr>
        </p:nvSpPr>
        <p:spPr/>
        <p:txBody>
          <a:bodyPr/>
          <a:lstStyle/>
          <a:p>
            <a:r>
              <a:rPr lang="cs-CZ"/>
              <a:t>Měření vzdáleností na Zemi (Z0135c – cvičení 2)</a:t>
            </a:r>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5DC4F88-CB7D-4425-B41D-218709FF4D9B}" type="datetime1">
              <a:rPr lang="cs-CZ" smtClean="0"/>
              <a:t>11.04.2023</a:t>
            </a:fld>
            <a:endParaRPr lang="cs-CZ"/>
          </a:p>
        </p:txBody>
      </p:sp>
      <p:sp>
        <p:nvSpPr>
          <p:cNvPr id="3" name="Zástupný symbol pro zápatí 2"/>
          <p:cNvSpPr>
            <a:spLocks noGrp="1"/>
          </p:cNvSpPr>
          <p:nvPr>
            <p:ph type="ftr" sz="quarter" idx="11"/>
          </p:nvPr>
        </p:nvSpPr>
        <p:spPr/>
        <p:txBody>
          <a:bodyPr/>
          <a:lstStyle/>
          <a:p>
            <a:r>
              <a:rPr lang="cs-CZ"/>
              <a:t>Měření vzdáleností na Zemi (Z0135c – cvičení 2)</a:t>
            </a:r>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53E32D1F-B8FA-4537-8BC3-0692BA5D11D2}" type="datetime1">
              <a:rPr lang="cs-CZ" smtClean="0"/>
              <a:t>11.04.2023</a:t>
            </a:fld>
            <a:endParaRPr lang="cs-CZ"/>
          </a:p>
        </p:txBody>
      </p:sp>
      <p:sp>
        <p:nvSpPr>
          <p:cNvPr id="6" name="Zástupný symbol pro zápatí 5"/>
          <p:cNvSpPr>
            <a:spLocks noGrp="1"/>
          </p:cNvSpPr>
          <p:nvPr>
            <p:ph type="ftr" sz="quarter" idx="11"/>
          </p:nvPr>
        </p:nvSpPr>
        <p:spPr/>
        <p:txBody>
          <a:bodyPr/>
          <a:lstStyle/>
          <a:p>
            <a:r>
              <a:rPr lang="cs-CZ"/>
              <a:t>Měření vzdáleností na Zemi (Z0135c – cvičení 2)</a:t>
            </a:r>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44B7EE4D-ADA8-4ADC-85A7-618773BC9783}" type="datetime1">
              <a:rPr lang="cs-CZ" smtClean="0"/>
              <a:t>11.04.2023</a:t>
            </a:fld>
            <a:endParaRPr lang="cs-CZ"/>
          </a:p>
        </p:txBody>
      </p:sp>
      <p:sp>
        <p:nvSpPr>
          <p:cNvPr id="6" name="Zástupný symbol pro zápatí 5"/>
          <p:cNvSpPr>
            <a:spLocks noGrp="1"/>
          </p:cNvSpPr>
          <p:nvPr>
            <p:ph type="ftr" sz="quarter" idx="11"/>
          </p:nvPr>
        </p:nvSpPr>
        <p:spPr/>
        <p:txBody>
          <a:bodyPr/>
          <a:lstStyle/>
          <a:p>
            <a:r>
              <a:rPr lang="cs-CZ"/>
              <a:t>Měření vzdáleností na Zemi (Z0135c – cvičení 2)</a:t>
            </a:r>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2A1F2-98D9-4283-B5B7-77A79B9A1AC4}" type="datetime1">
              <a:rPr lang="cs-CZ" smtClean="0"/>
              <a:t>11.04.2023</a:t>
            </a:fld>
            <a:endParaRPr lang="cs-CZ"/>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Měření vzdáleností na Zemi (Z0135c – cvičení 2)</a:t>
            </a:r>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
        <p:nvSpPr>
          <p:cNvPr id="8" name="TextovéPole 7">
            <a:extLst>
              <a:ext uri="{FF2B5EF4-FFF2-40B4-BE49-F238E27FC236}">
                <a16:creationId xmlns:a16="http://schemas.microsoft.com/office/drawing/2014/main" id="{BB30240D-D0A4-4E0E-A40F-BCB4FEB29AEF}"/>
              </a:ext>
            </a:extLst>
          </p:cNvPr>
          <p:cNvSpPr txBox="1"/>
          <p:nvPr userDrawn="1"/>
        </p:nvSpPr>
        <p:spPr>
          <a:xfrm>
            <a:off x="383366" y="6417332"/>
            <a:ext cx="768085" cy="230832"/>
          </a:xfrm>
          <a:prstGeom prst="rect">
            <a:avLst/>
          </a:prstGeom>
          <a:noFill/>
        </p:spPr>
        <p:txBody>
          <a:bodyPr wrap="square" rtlCol="0">
            <a:spAutoFit/>
          </a:bodyPr>
          <a:lstStyle/>
          <a:p>
            <a:fld id="{64176DAB-FB26-491E-9ECB-280D86626CB2}" type="slidenum">
              <a:rPr lang="cs-CZ" sz="900" smtClean="0">
                <a:solidFill>
                  <a:srgbClr val="0000DC"/>
                </a:solidFill>
              </a:rPr>
              <a:t>‹#›</a:t>
            </a:fld>
            <a:r>
              <a:rPr lang="cs-CZ" sz="900" dirty="0">
                <a:solidFill>
                  <a:srgbClr val="0000DC"/>
                </a:solidFill>
              </a:rPr>
              <a:t>/10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2ywK0M2kUD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editor.dppcr.cz/pk_edt/img/12199828.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hydro.chmi.cz/hppsoldv/popup_hpps_prfdyn.php?seq=307197&amp;lng=CZE"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portalobce.cz/povodnovy-plan/tro_prirozena-povoden" TargetMode="External"/><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hyperlink" Target="https://www.edpp.cz/tro_fotodokumenta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chmi.cz/files/portal/docs/poboc/CB/vodnosti/vodnosti.html"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intersucho.cz/cz/?from=2023-03-13&amp;to=2023-04-10&amp;current=2023-04-0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s.muni.cz/auth/el/sci/jaro2023/Z2111/um/cviceni/cv7_Hydrologie_vodni-stavy_studenti.xls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4AA6C805-D43D-9246-8F45-F7D14F2D25C7}"/>
              </a:ext>
            </a:extLst>
          </p:cNvPr>
          <p:cNvSpPr txBox="1">
            <a:spLocks/>
          </p:cNvSpPr>
          <p:nvPr/>
        </p:nvSpPr>
        <p:spPr>
          <a:xfrm>
            <a:off x="347108" y="2312876"/>
            <a:ext cx="11509532" cy="2052936"/>
          </a:xfrm>
          <a:prstGeom prst="rect">
            <a:avLst/>
          </a:prstGeom>
        </p:spPr>
        <p:txBody>
          <a:bodyPr vert="horz" lIns="91440" tIns="45720" rIns="91440" bIns="45720" rtlCol="0" anchor="ctr">
            <a:normAutofit/>
          </a:bodyPr>
          <a:lstStyle/>
          <a:p>
            <a:pPr>
              <a:lnSpc>
                <a:spcPct val="120000"/>
              </a:lnSpc>
              <a:spcBef>
                <a:spcPct val="0"/>
              </a:spcBef>
              <a:defRPr/>
            </a:pPr>
            <a:r>
              <a:rPr lang="cs-CZ" sz="2600" b="1" dirty="0">
                <a:solidFill>
                  <a:srgbClr val="0000DC"/>
                </a:solidFill>
                <a:latin typeface="Arial" pitchFamily="34" charset="0"/>
                <a:ea typeface="+mj-ea"/>
                <a:cs typeface="Arial" pitchFamily="34" charset="0"/>
              </a:rPr>
              <a:t>Hydrologie – vyhodnocení M-denních vodních stavů</a:t>
            </a:r>
          </a:p>
          <a:p>
            <a:pPr>
              <a:lnSpc>
                <a:spcPct val="120000"/>
              </a:lnSpc>
              <a:spcBef>
                <a:spcPct val="0"/>
              </a:spcBef>
              <a:defRPr/>
            </a:pPr>
            <a:r>
              <a:rPr lang="cs-CZ" sz="2400" dirty="0">
                <a:latin typeface="Arial" pitchFamily="34" charset="0"/>
                <a:ea typeface="+mj-ea"/>
                <a:cs typeface="Arial" pitchFamily="34" charset="0"/>
              </a:rPr>
              <a:t>Metody </a:t>
            </a:r>
            <a:r>
              <a:rPr lang="cs-CZ" sz="2400" dirty="0" err="1">
                <a:latin typeface="Arial" pitchFamily="34" charset="0"/>
                <a:ea typeface="+mj-ea"/>
                <a:cs typeface="Arial" pitchFamily="34" charset="0"/>
              </a:rPr>
              <a:t>fyzickogeografického</a:t>
            </a:r>
            <a:r>
              <a:rPr lang="cs-CZ" sz="2400" dirty="0">
                <a:latin typeface="Arial" pitchFamily="34" charset="0"/>
                <a:ea typeface="+mj-ea"/>
                <a:cs typeface="Arial" pitchFamily="34" charset="0"/>
              </a:rPr>
              <a:t> výzkumu (Z2111) - cvičení</a:t>
            </a:r>
          </a:p>
        </p:txBody>
      </p:sp>
      <p:sp>
        <p:nvSpPr>
          <p:cNvPr id="5" name="Podnadpis 2">
            <a:extLst>
              <a:ext uri="{FF2B5EF4-FFF2-40B4-BE49-F238E27FC236}">
                <a16:creationId xmlns:a16="http://schemas.microsoft.com/office/drawing/2014/main" id="{E41AC406-9E40-DE47-946B-D00D18C67F55}"/>
              </a:ext>
            </a:extLst>
          </p:cNvPr>
          <p:cNvSpPr>
            <a:spLocks noGrp="1"/>
          </p:cNvSpPr>
          <p:nvPr>
            <p:ph type="subTitle" idx="1"/>
          </p:nvPr>
        </p:nvSpPr>
        <p:spPr>
          <a:xfrm>
            <a:off x="347108" y="4386688"/>
            <a:ext cx="8521200" cy="1166548"/>
          </a:xfrm>
        </p:spPr>
        <p:txBody>
          <a:bodyPr>
            <a:normAutofit/>
          </a:bodyPr>
          <a:lstStyle/>
          <a:p>
            <a:pPr algn="l">
              <a:lnSpc>
                <a:spcPct val="120000"/>
              </a:lnSpc>
            </a:pPr>
            <a:r>
              <a:rPr lang="cs-CZ" sz="1800" dirty="0">
                <a:solidFill>
                  <a:schemeClr val="tx1"/>
                </a:solidFill>
                <a:latin typeface="Arial" pitchFamily="34" charset="0"/>
                <a:cs typeface="Arial" pitchFamily="34" charset="0"/>
              </a:rPr>
              <a:t>Martin Kadlec, Simona Szymszová</a:t>
            </a:r>
          </a:p>
          <a:p>
            <a:pPr algn="l">
              <a:lnSpc>
                <a:spcPct val="120000"/>
              </a:lnSpc>
            </a:pPr>
            <a:r>
              <a:rPr lang="cs-CZ" sz="1200" dirty="0">
                <a:solidFill>
                  <a:schemeClr val="bg1">
                    <a:lumMod val="50000"/>
                  </a:schemeClr>
                </a:solidFill>
                <a:latin typeface="Arial" pitchFamily="34" charset="0"/>
                <a:cs typeface="Arial" pitchFamily="34" charset="0"/>
              </a:rPr>
              <a:t>(upraveno podle předchozích let)</a:t>
            </a:r>
          </a:p>
        </p:txBody>
      </p:sp>
      <p:pic>
        <p:nvPicPr>
          <p:cNvPr id="1026" name="Picture 2" descr="C:\Users\Martin\Documents\A_ŠKOLA\_02_Magisterské studium\_Diplomová práce\4_Obhajoba\geografust-lg-cze-rgb.png"/>
          <p:cNvPicPr>
            <a:picLocks noChangeAspect="1" noChangeArrowheads="1"/>
          </p:cNvPicPr>
          <p:nvPr/>
        </p:nvPicPr>
        <p:blipFill>
          <a:blip r:embed="rId3" cstate="print"/>
          <a:srcRect/>
          <a:stretch>
            <a:fillRect/>
          </a:stretch>
        </p:blipFill>
        <p:spPr bwMode="auto">
          <a:xfrm>
            <a:off x="191344" y="188641"/>
            <a:ext cx="2463800" cy="1049337"/>
          </a:xfrm>
          <a:prstGeom prst="rect">
            <a:avLst/>
          </a:prstGeom>
          <a:noFill/>
        </p:spPr>
      </p:pic>
      <p:sp>
        <p:nvSpPr>
          <p:cNvPr id="2" name="Obdélník 1">
            <a:extLst>
              <a:ext uri="{FF2B5EF4-FFF2-40B4-BE49-F238E27FC236}">
                <a16:creationId xmlns:a16="http://schemas.microsoft.com/office/drawing/2014/main" id="{A21E301D-D640-48F7-9AF6-E49AA567C589}"/>
              </a:ext>
            </a:extLst>
          </p:cNvPr>
          <p:cNvSpPr/>
          <p:nvPr/>
        </p:nvSpPr>
        <p:spPr>
          <a:xfrm>
            <a:off x="407368" y="6345324"/>
            <a:ext cx="456699" cy="324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6391686" cy="400110"/>
          </a:xfrm>
          <a:prstGeom prst="rect">
            <a:avLst/>
          </a:prstGeom>
          <a:noFill/>
        </p:spPr>
        <p:txBody>
          <a:bodyPr wrap="none" rtlCol="0">
            <a:spAutoFit/>
          </a:bodyPr>
          <a:lstStyle/>
          <a:p>
            <a:r>
              <a:rPr lang="cs-CZ" sz="2000" b="1" dirty="0" err="1">
                <a:solidFill>
                  <a:srgbClr val="0000DC"/>
                </a:solidFill>
                <a:latin typeface="Arial" pitchFamily="34" charset="0"/>
                <a:cs typeface="Arial" pitchFamily="34" charset="0"/>
              </a:rPr>
              <a:t>cv</a:t>
            </a:r>
            <a:r>
              <a:rPr lang="cs-CZ" sz="2000" b="1" dirty="0">
                <a:solidFill>
                  <a:srgbClr val="0000DC"/>
                </a:solidFill>
                <a:latin typeface="Arial" pitchFamily="34" charset="0"/>
                <a:cs typeface="Arial" pitchFamily="34" charset="0"/>
              </a:rPr>
              <a:t>. 7 Hydrologie – vyhodnocení M-denních průtoků</a:t>
            </a:r>
          </a:p>
        </p:txBody>
      </p:sp>
      <p:pic>
        <p:nvPicPr>
          <p:cNvPr id="3" name="Picture 2" descr="C:\Users\Martin\Documents\A_ŠKOLA\_02_Magisterské studium\_Diplomová práce\4_Obhajoba\geografust-lg-cze-rgb.png">
            <a:extLst>
              <a:ext uri="{FF2B5EF4-FFF2-40B4-BE49-F238E27FC236}">
                <a16:creationId xmlns:a16="http://schemas.microsoft.com/office/drawing/2014/main" id="{083E6796-243C-0DD3-8065-D57F6A97CAF2}"/>
              </a:ext>
            </a:extLst>
          </p:cNvPr>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sp>
        <p:nvSpPr>
          <p:cNvPr id="4" name="Zástupný symbol pro zápatí 5">
            <a:extLst>
              <a:ext uri="{FF2B5EF4-FFF2-40B4-BE49-F238E27FC236}">
                <a16:creationId xmlns:a16="http://schemas.microsoft.com/office/drawing/2014/main" id="{694B9DD4-55D2-6AD5-2603-3CC045880063}"/>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Hydrologie</a:t>
            </a:r>
          </a:p>
        </p:txBody>
      </p:sp>
      <p:pic>
        <p:nvPicPr>
          <p:cNvPr id="5" name="Obrázek 4">
            <a:extLst>
              <a:ext uri="{FF2B5EF4-FFF2-40B4-BE49-F238E27FC236}">
                <a16:creationId xmlns:a16="http://schemas.microsoft.com/office/drawing/2014/main" id="{E0D87948-758D-11A1-E8F5-DF507A083F40}"/>
              </a:ext>
            </a:extLst>
          </p:cNvPr>
          <p:cNvPicPr>
            <a:picLocks noChangeAspect="1"/>
          </p:cNvPicPr>
          <p:nvPr/>
        </p:nvPicPr>
        <p:blipFill>
          <a:blip r:embed="rId4"/>
          <a:stretch>
            <a:fillRect/>
          </a:stretch>
        </p:blipFill>
        <p:spPr>
          <a:xfrm>
            <a:off x="515380" y="980728"/>
            <a:ext cx="1874682" cy="1966130"/>
          </a:xfrm>
          <a:prstGeom prst="rect">
            <a:avLst/>
          </a:prstGeom>
        </p:spPr>
      </p:pic>
      <p:pic>
        <p:nvPicPr>
          <p:cNvPr id="9" name="Obrázek 8">
            <a:extLst>
              <a:ext uri="{FF2B5EF4-FFF2-40B4-BE49-F238E27FC236}">
                <a16:creationId xmlns:a16="http://schemas.microsoft.com/office/drawing/2014/main" id="{18806F94-4802-5F15-0562-54414108CA80}"/>
              </a:ext>
            </a:extLst>
          </p:cNvPr>
          <p:cNvPicPr>
            <a:picLocks noChangeAspect="1"/>
          </p:cNvPicPr>
          <p:nvPr/>
        </p:nvPicPr>
        <p:blipFill>
          <a:blip r:embed="rId5"/>
          <a:stretch>
            <a:fillRect/>
          </a:stretch>
        </p:blipFill>
        <p:spPr>
          <a:xfrm>
            <a:off x="7752184" y="1154233"/>
            <a:ext cx="3711262" cy="4549534"/>
          </a:xfrm>
          <a:prstGeom prst="rect">
            <a:avLst/>
          </a:prstGeom>
        </p:spPr>
      </p:pic>
      <p:pic>
        <p:nvPicPr>
          <p:cNvPr id="16" name="Obrázek 15">
            <a:extLst>
              <a:ext uri="{FF2B5EF4-FFF2-40B4-BE49-F238E27FC236}">
                <a16:creationId xmlns:a16="http://schemas.microsoft.com/office/drawing/2014/main" id="{06C04962-8C92-9583-4DD0-DD61EE55A082}"/>
              </a:ext>
            </a:extLst>
          </p:cNvPr>
          <p:cNvPicPr>
            <a:picLocks noChangeAspect="1"/>
          </p:cNvPicPr>
          <p:nvPr/>
        </p:nvPicPr>
        <p:blipFill>
          <a:blip r:embed="rId6"/>
          <a:stretch>
            <a:fillRect/>
          </a:stretch>
        </p:blipFill>
        <p:spPr>
          <a:xfrm>
            <a:off x="1883532" y="2934478"/>
            <a:ext cx="5570703" cy="3071126"/>
          </a:xfrm>
          <a:prstGeom prst="rect">
            <a:avLst/>
          </a:prstGeom>
        </p:spPr>
      </p:pic>
      <p:cxnSp>
        <p:nvCxnSpPr>
          <p:cNvPr id="6" name="Přímá spojnice 5">
            <a:extLst>
              <a:ext uri="{FF2B5EF4-FFF2-40B4-BE49-F238E27FC236}">
                <a16:creationId xmlns:a16="http://schemas.microsoft.com/office/drawing/2014/main" id="{44A68860-D955-486C-7C89-B6AF39E6DBE0}"/>
              </a:ext>
            </a:extLst>
          </p:cNvPr>
          <p:cNvCxnSpPr>
            <a:cxnSpLocks/>
          </p:cNvCxnSpPr>
          <p:nvPr/>
        </p:nvCxnSpPr>
        <p:spPr>
          <a:xfrm>
            <a:off x="2927648" y="4293096"/>
            <a:ext cx="0" cy="864096"/>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0" name="Přímá spojnice 9">
            <a:extLst>
              <a:ext uri="{FF2B5EF4-FFF2-40B4-BE49-F238E27FC236}">
                <a16:creationId xmlns:a16="http://schemas.microsoft.com/office/drawing/2014/main" id="{2F373811-0D0B-33ED-5FE6-6674C55C061C}"/>
              </a:ext>
            </a:extLst>
          </p:cNvPr>
          <p:cNvCxnSpPr>
            <a:cxnSpLocks/>
          </p:cNvCxnSpPr>
          <p:nvPr/>
        </p:nvCxnSpPr>
        <p:spPr>
          <a:xfrm flipH="1">
            <a:off x="2567608" y="4293096"/>
            <a:ext cx="360040" cy="0"/>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14" name="Volný tvar: obrazec 13">
            <a:extLst>
              <a:ext uri="{FF2B5EF4-FFF2-40B4-BE49-F238E27FC236}">
                <a16:creationId xmlns:a16="http://schemas.microsoft.com/office/drawing/2014/main" id="{6C83AC71-E289-566E-C630-D8301F736CFC}"/>
              </a:ext>
            </a:extLst>
          </p:cNvPr>
          <p:cNvSpPr/>
          <p:nvPr/>
        </p:nvSpPr>
        <p:spPr>
          <a:xfrm>
            <a:off x="1805940" y="1744980"/>
            <a:ext cx="1330816" cy="2446020"/>
          </a:xfrm>
          <a:custGeom>
            <a:avLst/>
            <a:gdLst>
              <a:gd name="connsiteX0" fmla="*/ 1158240 w 1330816"/>
              <a:gd name="connsiteY0" fmla="*/ 2446020 h 2446020"/>
              <a:gd name="connsiteX1" fmla="*/ 1234440 w 1330816"/>
              <a:gd name="connsiteY1" fmla="*/ 609600 h 2446020"/>
              <a:gd name="connsiteX2" fmla="*/ 0 w 1330816"/>
              <a:gd name="connsiteY2" fmla="*/ 0 h 2446020"/>
            </a:gdLst>
            <a:ahLst/>
            <a:cxnLst>
              <a:cxn ang="0">
                <a:pos x="connsiteX0" y="connsiteY0"/>
              </a:cxn>
              <a:cxn ang="0">
                <a:pos x="connsiteX1" y="connsiteY1"/>
              </a:cxn>
              <a:cxn ang="0">
                <a:pos x="connsiteX2" y="connsiteY2"/>
              </a:cxn>
            </a:cxnLst>
            <a:rect l="l" t="t" r="r" b="b"/>
            <a:pathLst>
              <a:path w="1330816" h="2446020">
                <a:moveTo>
                  <a:pt x="1158240" y="2446020"/>
                </a:moveTo>
                <a:cubicBezTo>
                  <a:pt x="1292860" y="1731645"/>
                  <a:pt x="1427480" y="1017270"/>
                  <a:pt x="1234440" y="609600"/>
                </a:cubicBezTo>
                <a:cubicBezTo>
                  <a:pt x="1041400" y="201930"/>
                  <a:pt x="520700" y="100965"/>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cs-CZ"/>
          </a:p>
        </p:txBody>
      </p:sp>
      <p:sp>
        <p:nvSpPr>
          <p:cNvPr id="15" name="Rovnoramenný trojúhelník 14">
            <a:extLst>
              <a:ext uri="{FF2B5EF4-FFF2-40B4-BE49-F238E27FC236}">
                <a16:creationId xmlns:a16="http://schemas.microsoft.com/office/drawing/2014/main" id="{F7FA00FA-1AA0-FD79-F975-BDA6054B8E92}"/>
              </a:ext>
            </a:extLst>
          </p:cNvPr>
          <p:cNvSpPr/>
          <p:nvPr/>
        </p:nvSpPr>
        <p:spPr>
          <a:xfrm rot="2617451">
            <a:off x="1796636" y="1702092"/>
            <a:ext cx="72000" cy="720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1042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tin\Documents\A_ŠKOLA\_02_Magisterské studium\_Diplomová práce\4_Obhajoba\geografust-lg-cze-rgb.png"/>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2063385" cy="400110"/>
          </a:xfrm>
          <a:prstGeom prst="rect">
            <a:avLst/>
          </a:prstGeom>
          <a:noFill/>
        </p:spPr>
        <p:txBody>
          <a:bodyPr wrap="none" rtlCol="0">
            <a:spAutoFit/>
          </a:bodyPr>
          <a:lstStyle/>
          <a:p>
            <a:r>
              <a:rPr lang="cs-CZ" sz="2000" b="1" dirty="0">
                <a:solidFill>
                  <a:srgbClr val="0000DC"/>
                </a:solidFill>
                <a:latin typeface="Arial" pitchFamily="34" charset="0"/>
                <a:cs typeface="Arial" pitchFamily="34" charset="0"/>
              </a:rPr>
              <a:t>trocha teorie…</a:t>
            </a:r>
          </a:p>
        </p:txBody>
      </p:sp>
      <p:sp>
        <p:nvSpPr>
          <p:cNvPr id="8" name="TextovéPole 7">
            <a:extLst>
              <a:ext uri="{FF2B5EF4-FFF2-40B4-BE49-F238E27FC236}">
                <a16:creationId xmlns:a16="http://schemas.microsoft.com/office/drawing/2014/main" id="{CDA6B64C-B8E8-424A-6B07-F91EC1FFDD25}"/>
              </a:ext>
            </a:extLst>
          </p:cNvPr>
          <p:cNvSpPr txBox="1"/>
          <p:nvPr/>
        </p:nvSpPr>
        <p:spPr>
          <a:xfrm>
            <a:off x="351606" y="800708"/>
            <a:ext cx="11494947" cy="4184287"/>
          </a:xfrm>
          <a:prstGeom prst="rect">
            <a:avLst/>
          </a:prstGeom>
          <a:noFill/>
        </p:spPr>
        <p:txBody>
          <a:bodyPr wrap="square" rtlCol="0">
            <a:spAutoFit/>
          </a:bodyPr>
          <a:lstStyle/>
          <a:p>
            <a:pPr>
              <a:lnSpc>
                <a:spcPct val="130000"/>
              </a:lnSpc>
            </a:pPr>
            <a:r>
              <a:rPr lang="cs-CZ" sz="1400" b="1" dirty="0">
                <a:latin typeface="Arial" pitchFamily="34" charset="0"/>
                <a:cs typeface="Arial" pitchFamily="34" charset="0"/>
              </a:rPr>
              <a:t>hydrologie </a:t>
            </a:r>
            <a:r>
              <a:rPr lang="cs-CZ" sz="1400" dirty="0">
                <a:latin typeface="Arial" pitchFamily="34" charset="0"/>
                <a:cs typeface="Arial" pitchFamily="34" charset="0"/>
              </a:rPr>
              <a:t>= </a:t>
            </a:r>
            <a:r>
              <a:rPr lang="cs-CZ" sz="1400" b="1" dirty="0">
                <a:solidFill>
                  <a:srgbClr val="FF0000"/>
                </a:solidFill>
                <a:latin typeface="Arial" pitchFamily="34" charset="0"/>
                <a:cs typeface="Arial" pitchFamily="34" charset="0"/>
              </a:rPr>
              <a:t>zkoumá vodu na Zemi</a:t>
            </a:r>
            <a:endParaRPr lang="cs-CZ" sz="1000" b="1" dirty="0">
              <a:solidFill>
                <a:srgbClr val="FF0000"/>
              </a:solidFill>
              <a:latin typeface="Arial" pitchFamily="34" charset="0"/>
              <a:cs typeface="Arial" pitchFamily="34" charset="0"/>
            </a:endParaRPr>
          </a:p>
          <a:p>
            <a:pPr>
              <a:lnSpc>
                <a:spcPct val="130000"/>
              </a:lnSpc>
            </a:pPr>
            <a:r>
              <a:rPr lang="cs-CZ" sz="1400" b="1" dirty="0">
                <a:latin typeface="Arial" pitchFamily="34" charset="0"/>
                <a:cs typeface="Arial" pitchFamily="34" charset="0"/>
              </a:rPr>
              <a:t>hydrologický rok </a:t>
            </a:r>
            <a:r>
              <a:rPr lang="cs-CZ" sz="1400" dirty="0">
                <a:latin typeface="Arial" pitchFamily="34" charset="0"/>
                <a:cs typeface="Arial" pitchFamily="34" charset="0"/>
              </a:rPr>
              <a:t>= 12 měsíců, za které sčítáme hydrologickou bilanci, </a:t>
            </a:r>
            <a:r>
              <a:rPr lang="cs-CZ" sz="1400" b="1" dirty="0">
                <a:solidFill>
                  <a:srgbClr val="00B050"/>
                </a:solidFill>
                <a:latin typeface="Arial" pitchFamily="34" charset="0"/>
                <a:cs typeface="Arial" pitchFamily="34" charset="0"/>
              </a:rPr>
              <a:t>začíná 1.listopadu a končí 31. října </a:t>
            </a:r>
            <a:r>
              <a:rPr lang="cs-CZ" sz="1000" dirty="0">
                <a:latin typeface="Arial" pitchFamily="34" charset="0"/>
                <a:cs typeface="Arial" pitchFamily="34" charset="0"/>
              </a:rPr>
              <a:t>(</a:t>
            </a:r>
            <a:r>
              <a:rPr lang="cs-CZ" sz="1000" dirty="0">
                <a:latin typeface="Arial" pitchFamily="34" charset="0"/>
                <a:cs typeface="Arial" pitchFamily="34" charset="0"/>
                <a:hlinkClick r:id="rId4"/>
              </a:rPr>
              <a:t>https://www.youtube.com/</a:t>
            </a:r>
            <a:r>
              <a:rPr lang="cs-CZ" sz="1000" dirty="0" err="1">
                <a:latin typeface="Arial" pitchFamily="34" charset="0"/>
                <a:cs typeface="Arial" pitchFamily="34" charset="0"/>
                <a:hlinkClick r:id="rId4"/>
              </a:rPr>
              <a:t>watch?v</a:t>
            </a:r>
            <a:r>
              <a:rPr lang="cs-CZ" sz="1000" dirty="0">
                <a:latin typeface="Arial" pitchFamily="34" charset="0"/>
                <a:cs typeface="Arial" pitchFamily="34" charset="0"/>
                <a:hlinkClick r:id="rId4"/>
              </a:rPr>
              <a:t>=2ywK0M2kUDk</a:t>
            </a:r>
            <a:r>
              <a:rPr lang="cs-CZ" sz="1000" dirty="0">
                <a:latin typeface="Arial" pitchFamily="34" charset="0"/>
                <a:cs typeface="Arial" pitchFamily="34" charset="0"/>
              </a:rPr>
              <a:t>)</a:t>
            </a:r>
          </a:p>
          <a:p>
            <a:pPr>
              <a:lnSpc>
                <a:spcPct val="130000"/>
              </a:lnSpc>
            </a:pPr>
            <a:r>
              <a:rPr lang="cs-CZ" sz="1400" b="1" dirty="0">
                <a:latin typeface="Arial" pitchFamily="34" charset="0"/>
                <a:cs typeface="Arial" pitchFamily="34" charset="0"/>
              </a:rPr>
              <a:t>vodní stav </a:t>
            </a:r>
            <a:r>
              <a:rPr lang="cs-CZ" sz="1400" dirty="0">
                <a:latin typeface="Arial" pitchFamily="34" charset="0"/>
                <a:cs typeface="Arial" pitchFamily="34" charset="0"/>
              </a:rPr>
              <a:t>= </a:t>
            </a:r>
            <a:r>
              <a:rPr lang="cs-CZ" sz="1400" b="1" dirty="0">
                <a:solidFill>
                  <a:srgbClr val="FF0000"/>
                </a:solidFill>
                <a:latin typeface="Arial" pitchFamily="34" charset="0"/>
                <a:cs typeface="Arial" pitchFamily="34" charset="0"/>
              </a:rPr>
              <a:t>výška hladiny </a:t>
            </a:r>
            <a:r>
              <a:rPr lang="cs-CZ" sz="1400" dirty="0">
                <a:latin typeface="Arial" pitchFamily="34" charset="0"/>
                <a:cs typeface="Arial" pitchFamily="34" charset="0"/>
              </a:rPr>
              <a:t>daného vodního toku </a:t>
            </a:r>
            <a:r>
              <a:rPr lang="cs-CZ" sz="1400" b="1" dirty="0">
                <a:solidFill>
                  <a:srgbClr val="FF0000"/>
                </a:solidFill>
                <a:latin typeface="Arial" pitchFamily="34" charset="0"/>
                <a:cs typeface="Arial" pitchFamily="34" charset="0"/>
              </a:rPr>
              <a:t>nad nulou vodočtu </a:t>
            </a:r>
            <a:r>
              <a:rPr lang="cs-CZ" sz="1400" dirty="0">
                <a:latin typeface="Arial" pitchFamily="34" charset="0"/>
                <a:cs typeface="Arial" pitchFamily="34" charset="0"/>
              </a:rPr>
              <a:t>(pomyslnou nulou, která je specifická pro každý vodní tok, měla by však mít známou nadmořskou výšku</a:t>
            </a:r>
          </a:p>
          <a:p>
            <a:pPr>
              <a:lnSpc>
                <a:spcPct val="130000"/>
              </a:lnSpc>
            </a:pPr>
            <a:r>
              <a:rPr lang="cs-CZ" sz="1400" b="1" dirty="0">
                <a:latin typeface="Arial" pitchFamily="34" charset="0"/>
                <a:cs typeface="Arial" pitchFamily="34" charset="0"/>
              </a:rPr>
              <a:t>chronologická čára (hydrologická řada) </a:t>
            </a:r>
            <a:r>
              <a:rPr lang="cs-CZ" sz="1400" dirty="0">
                <a:latin typeface="Arial" pitchFamily="34" charset="0"/>
                <a:cs typeface="Arial" pitchFamily="34" charset="0"/>
              </a:rPr>
              <a:t>= </a:t>
            </a:r>
            <a:r>
              <a:rPr lang="cs-CZ" sz="1400" b="1" dirty="0">
                <a:solidFill>
                  <a:srgbClr val="00B050"/>
                </a:solidFill>
                <a:latin typeface="Arial" pitchFamily="34" charset="0"/>
                <a:cs typeface="Arial" pitchFamily="34" charset="0"/>
              </a:rPr>
              <a:t>chronologické vykreslení vodních stavů </a:t>
            </a:r>
            <a:r>
              <a:rPr lang="cs-CZ" sz="1400" dirty="0">
                <a:latin typeface="Arial" pitchFamily="34" charset="0"/>
                <a:cs typeface="Arial" pitchFamily="34" charset="0"/>
              </a:rPr>
              <a:t>(průtoků), „vodní stavy seřazeny podle data“</a:t>
            </a:r>
          </a:p>
          <a:p>
            <a:pPr>
              <a:lnSpc>
                <a:spcPct val="130000"/>
              </a:lnSpc>
            </a:pPr>
            <a:r>
              <a:rPr lang="cs-CZ" sz="1400" b="1" dirty="0">
                <a:latin typeface="Arial" pitchFamily="34" charset="0"/>
                <a:cs typeface="Arial" pitchFamily="34" charset="0"/>
              </a:rPr>
              <a:t>čára překročení </a:t>
            </a:r>
            <a:r>
              <a:rPr lang="cs-CZ" sz="1400" dirty="0">
                <a:latin typeface="Arial" pitchFamily="34" charset="0"/>
                <a:cs typeface="Arial" pitchFamily="34" charset="0"/>
              </a:rPr>
              <a:t>= vodní stavy seřazeny sestupně, </a:t>
            </a:r>
            <a:r>
              <a:rPr lang="cs-CZ" sz="1400" b="1" dirty="0">
                <a:solidFill>
                  <a:srgbClr val="FF0000"/>
                </a:solidFill>
                <a:latin typeface="Arial" pitchFamily="34" charset="0"/>
                <a:cs typeface="Arial" pitchFamily="34" charset="0"/>
              </a:rPr>
              <a:t>čára překročení tedy vyjadřuje dobu, po kterou je dosažen či překročen určitý vodní stav </a:t>
            </a:r>
            <a:r>
              <a:rPr lang="cs-CZ" sz="1400" dirty="0">
                <a:latin typeface="Arial" pitchFamily="34" charset="0"/>
                <a:cs typeface="Arial" pitchFamily="34" charset="0"/>
              </a:rPr>
              <a:t>( např. „kolik dní v roce je vodní stav 96 cm a více“, či jinak „jaký vodní stav je překročen pouze 30 dní za rok“)</a:t>
            </a:r>
          </a:p>
          <a:p>
            <a:pPr marL="742950" lvl="1" indent="-285750">
              <a:lnSpc>
                <a:spcPct val="130000"/>
              </a:lnSpc>
              <a:buFont typeface="Arial" panose="020B0604020202020204" pitchFamily="34" charset="0"/>
              <a:buChar char="–"/>
            </a:pPr>
            <a:r>
              <a:rPr lang="cs-CZ" sz="1400" dirty="0">
                <a:latin typeface="Arial" pitchFamily="34" charset="0"/>
                <a:cs typeface="Arial" pitchFamily="34" charset="0"/>
              </a:rPr>
              <a:t>M-denní vodní stavy (30, 60, …330, 360)</a:t>
            </a:r>
          </a:p>
          <a:p>
            <a:pPr>
              <a:lnSpc>
                <a:spcPct val="130000"/>
              </a:lnSpc>
            </a:pPr>
            <a:r>
              <a:rPr lang="cs-CZ" sz="1400" b="1" dirty="0">
                <a:latin typeface="Arial" pitchFamily="34" charset="0"/>
                <a:cs typeface="Arial" pitchFamily="34" charset="0"/>
              </a:rPr>
              <a:t>základní (popisná) statistika využívaná při hodnocení vodních stavů:</a:t>
            </a:r>
          </a:p>
          <a:p>
            <a:pPr marL="742950" lvl="1" indent="-285750">
              <a:lnSpc>
                <a:spcPct val="130000"/>
              </a:lnSpc>
              <a:buFont typeface="Arial" panose="020B0604020202020204" pitchFamily="34" charset="0"/>
              <a:buChar char="–"/>
            </a:pPr>
            <a:r>
              <a:rPr lang="cs-CZ" sz="1400" dirty="0">
                <a:latin typeface="Arial" pitchFamily="34" charset="0"/>
                <a:cs typeface="Arial" pitchFamily="34" charset="0"/>
              </a:rPr>
              <a:t>min max</a:t>
            </a:r>
          </a:p>
          <a:p>
            <a:pPr marL="742950" lvl="1" indent="-285750">
              <a:lnSpc>
                <a:spcPct val="130000"/>
              </a:lnSpc>
              <a:buFont typeface="Arial" panose="020B0604020202020204" pitchFamily="34" charset="0"/>
              <a:buChar char="–"/>
            </a:pPr>
            <a:r>
              <a:rPr lang="cs-CZ" sz="1400" dirty="0">
                <a:latin typeface="Arial" pitchFamily="34" charset="0"/>
                <a:cs typeface="Arial" pitchFamily="34" charset="0"/>
              </a:rPr>
              <a:t>variační rozpětí = rozdíl mezi max a min hodnotou (hodnota amplitudy)</a:t>
            </a:r>
          </a:p>
          <a:p>
            <a:pPr marL="742950" lvl="1" indent="-285750">
              <a:lnSpc>
                <a:spcPct val="130000"/>
              </a:lnSpc>
              <a:buFont typeface="Arial" panose="020B0604020202020204" pitchFamily="34" charset="0"/>
              <a:buChar char="–"/>
            </a:pPr>
            <a:r>
              <a:rPr lang="cs-CZ" sz="1400" dirty="0">
                <a:latin typeface="Arial" pitchFamily="34" charset="0"/>
                <a:cs typeface="Arial" pitchFamily="34" charset="0"/>
              </a:rPr>
              <a:t>aritmetický průměr</a:t>
            </a:r>
          </a:p>
          <a:p>
            <a:pPr marL="742950" lvl="1" indent="-285750">
              <a:lnSpc>
                <a:spcPct val="130000"/>
              </a:lnSpc>
              <a:buFont typeface="Arial" panose="020B0604020202020204" pitchFamily="34" charset="0"/>
              <a:buChar char="–"/>
            </a:pPr>
            <a:r>
              <a:rPr lang="cs-CZ" sz="1400" dirty="0">
                <a:latin typeface="Arial" pitchFamily="34" charset="0"/>
                <a:cs typeface="Arial" pitchFamily="34" charset="0"/>
              </a:rPr>
              <a:t>modus = nejčastější hodnota</a:t>
            </a:r>
          </a:p>
          <a:p>
            <a:pPr>
              <a:lnSpc>
                <a:spcPct val="130000"/>
              </a:lnSpc>
            </a:pPr>
            <a:endParaRPr lang="cs-CZ" sz="1400" dirty="0">
              <a:latin typeface="Arial" pitchFamily="34" charset="0"/>
              <a:cs typeface="Arial" pitchFamily="34" charset="0"/>
            </a:endParaRPr>
          </a:p>
        </p:txBody>
      </p:sp>
      <p:sp>
        <p:nvSpPr>
          <p:cNvPr id="21" name="Zástupný symbol pro zápatí 5">
            <a:extLst>
              <a:ext uri="{FF2B5EF4-FFF2-40B4-BE49-F238E27FC236}">
                <a16:creationId xmlns:a16="http://schemas.microsoft.com/office/drawing/2014/main" id="{06ADD56B-931A-AE22-8531-4D68476334AF}"/>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Hydrologie</a:t>
            </a:r>
          </a:p>
        </p:txBody>
      </p:sp>
    </p:spTree>
    <p:extLst>
      <p:ext uri="{BB962C8B-B14F-4D97-AF65-F5344CB8AC3E}">
        <p14:creationId xmlns:p14="http://schemas.microsoft.com/office/powerpoint/2010/main" val="197471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tin\Documents\A_ŠKOLA\_02_Magisterské studium\_Diplomová práce\4_Obhajoba\geografust-lg-cze-rgb.png"/>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3276859" cy="400110"/>
          </a:xfrm>
          <a:prstGeom prst="rect">
            <a:avLst/>
          </a:prstGeom>
          <a:noFill/>
        </p:spPr>
        <p:txBody>
          <a:bodyPr wrap="none" rtlCol="0">
            <a:spAutoFit/>
          </a:bodyPr>
          <a:lstStyle/>
          <a:p>
            <a:r>
              <a:rPr lang="cs-CZ" sz="2000" b="1" dirty="0">
                <a:solidFill>
                  <a:srgbClr val="0000DC"/>
                </a:solidFill>
                <a:latin typeface="Arial" pitchFamily="34" charset="0"/>
                <a:cs typeface="Arial" pitchFamily="34" charset="0"/>
              </a:rPr>
              <a:t>vodní stavy a povodně…</a:t>
            </a:r>
          </a:p>
        </p:txBody>
      </p:sp>
      <p:sp>
        <p:nvSpPr>
          <p:cNvPr id="5" name="TextovéPole 4">
            <a:extLst>
              <a:ext uri="{FF2B5EF4-FFF2-40B4-BE49-F238E27FC236}">
                <a16:creationId xmlns:a16="http://schemas.microsoft.com/office/drawing/2014/main" id="{93E5FEBF-41CC-DF80-5B8A-130563971355}"/>
              </a:ext>
            </a:extLst>
          </p:cNvPr>
          <p:cNvSpPr txBox="1"/>
          <p:nvPr/>
        </p:nvSpPr>
        <p:spPr>
          <a:xfrm rot="16200000">
            <a:off x="9247230" y="2915744"/>
            <a:ext cx="5004556" cy="400110"/>
          </a:xfrm>
          <a:prstGeom prst="rect">
            <a:avLst/>
          </a:prstGeom>
          <a:noFill/>
        </p:spPr>
        <p:txBody>
          <a:bodyPr wrap="square" rtlCol="0">
            <a:spAutoFit/>
          </a:bodyPr>
          <a:lstStyle/>
          <a:p>
            <a:r>
              <a:rPr lang="cs-CZ" sz="1000" dirty="0">
                <a:latin typeface="Arial" panose="020B0604020202020204" pitchFamily="34" charset="0"/>
                <a:cs typeface="Arial" panose="020B0604020202020204" pitchFamily="34" charset="0"/>
                <a:hlinkClick r:id="rId4"/>
              </a:rPr>
              <a:t>https://hydro.chmi.cz/hppsoldv/popup_hpps_prfdyn.php?seq=307197&amp;lng=CZE</a:t>
            </a:r>
            <a:endParaRPr lang="cs-CZ" sz="1000" dirty="0">
              <a:latin typeface="Arial" panose="020B0604020202020204" pitchFamily="34" charset="0"/>
              <a:cs typeface="Arial" panose="020B0604020202020204" pitchFamily="34" charset="0"/>
            </a:endParaRPr>
          </a:p>
          <a:p>
            <a:endParaRPr lang="cs-CZ" sz="1000" dirty="0">
              <a:latin typeface="Arial" panose="020B0604020202020204" pitchFamily="34" charset="0"/>
              <a:cs typeface="Arial" panose="020B0604020202020204" pitchFamily="34" charset="0"/>
            </a:endParaRPr>
          </a:p>
        </p:txBody>
      </p:sp>
      <p:sp>
        <p:nvSpPr>
          <p:cNvPr id="2" name="Zástupný symbol pro zápatí 5">
            <a:extLst>
              <a:ext uri="{FF2B5EF4-FFF2-40B4-BE49-F238E27FC236}">
                <a16:creationId xmlns:a16="http://schemas.microsoft.com/office/drawing/2014/main" id="{050B21CF-46DF-7FD3-75A8-719E75C53C48}"/>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Hydrologie</a:t>
            </a:r>
          </a:p>
        </p:txBody>
      </p:sp>
      <p:pic>
        <p:nvPicPr>
          <p:cNvPr id="39" name="Obrázek 38">
            <a:extLst>
              <a:ext uri="{FF2B5EF4-FFF2-40B4-BE49-F238E27FC236}">
                <a16:creationId xmlns:a16="http://schemas.microsoft.com/office/drawing/2014/main" id="{3C4BE678-D92D-ADB9-7491-3F328BCEFCD6}"/>
              </a:ext>
            </a:extLst>
          </p:cNvPr>
          <p:cNvPicPr>
            <a:picLocks noChangeAspect="1"/>
          </p:cNvPicPr>
          <p:nvPr/>
        </p:nvPicPr>
        <p:blipFill>
          <a:blip r:embed="rId5"/>
          <a:stretch>
            <a:fillRect/>
          </a:stretch>
        </p:blipFill>
        <p:spPr>
          <a:xfrm>
            <a:off x="5195900" y="296652"/>
            <a:ext cx="6353553" cy="5638295"/>
          </a:xfrm>
          <a:prstGeom prst="rect">
            <a:avLst/>
          </a:prstGeom>
        </p:spPr>
      </p:pic>
      <p:pic>
        <p:nvPicPr>
          <p:cNvPr id="4" name="Obrázek 3" descr="Obsah obrázku budova, venku, kámen&#10;&#10;Popis byl vytvořen automaticky">
            <a:extLst>
              <a:ext uri="{FF2B5EF4-FFF2-40B4-BE49-F238E27FC236}">
                <a16:creationId xmlns:a16="http://schemas.microsoft.com/office/drawing/2014/main" id="{FC3ED776-88A3-FFC8-1CB6-5B3C2591DB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428" y="836712"/>
            <a:ext cx="3695037" cy="4913031"/>
          </a:xfrm>
          <a:prstGeom prst="rect">
            <a:avLst/>
          </a:prstGeom>
        </p:spPr>
      </p:pic>
      <p:sp>
        <p:nvSpPr>
          <p:cNvPr id="7" name="TextovéPole 6">
            <a:extLst>
              <a:ext uri="{FF2B5EF4-FFF2-40B4-BE49-F238E27FC236}">
                <a16:creationId xmlns:a16="http://schemas.microsoft.com/office/drawing/2014/main" id="{70577F42-0B7D-BB89-D0C9-232314C5B1CD}"/>
              </a:ext>
            </a:extLst>
          </p:cNvPr>
          <p:cNvSpPr txBox="1"/>
          <p:nvPr/>
        </p:nvSpPr>
        <p:spPr>
          <a:xfrm>
            <a:off x="947428" y="5775067"/>
            <a:ext cx="3456384" cy="400110"/>
          </a:xfrm>
          <a:prstGeom prst="rect">
            <a:avLst/>
          </a:prstGeom>
          <a:noFill/>
        </p:spPr>
        <p:txBody>
          <a:bodyPr wrap="square">
            <a:spAutoFit/>
          </a:bodyPr>
          <a:lstStyle/>
          <a:p>
            <a:r>
              <a:rPr lang="cs-CZ" sz="1000" dirty="0">
                <a:hlinkClick r:id="rId7"/>
              </a:rPr>
              <a:t>https://editor.dppcr.cz/pk_edt/img/12199828.jpg</a:t>
            </a:r>
            <a:endParaRPr lang="cs-CZ" sz="1000" dirty="0"/>
          </a:p>
          <a:p>
            <a:endParaRPr lang="cs-CZ" sz="1000" dirty="0"/>
          </a:p>
        </p:txBody>
      </p:sp>
    </p:spTree>
    <p:extLst>
      <p:ext uri="{BB962C8B-B14F-4D97-AF65-F5344CB8AC3E}">
        <p14:creationId xmlns:p14="http://schemas.microsoft.com/office/powerpoint/2010/main" val="389800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tin\Documents\A_ŠKOLA\_02_Magisterské studium\_Diplomová práce\4_Obhajoba\geografust-lg-cze-rgb.png"/>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3206327" cy="400110"/>
          </a:xfrm>
          <a:prstGeom prst="rect">
            <a:avLst/>
          </a:prstGeom>
          <a:noFill/>
        </p:spPr>
        <p:txBody>
          <a:bodyPr wrap="none" rtlCol="0">
            <a:spAutoFit/>
          </a:bodyPr>
          <a:lstStyle/>
          <a:p>
            <a:r>
              <a:rPr lang="cs-CZ" sz="2000" b="1" dirty="0">
                <a:solidFill>
                  <a:srgbClr val="0000DC"/>
                </a:solidFill>
                <a:latin typeface="Arial" pitchFamily="34" charset="0"/>
                <a:cs typeface="Arial" pitchFamily="34" charset="0"/>
              </a:rPr>
              <a:t>vodní stavy a povodně…</a:t>
            </a:r>
          </a:p>
        </p:txBody>
      </p:sp>
      <p:pic>
        <p:nvPicPr>
          <p:cNvPr id="7" name="Obrázek 6">
            <a:extLst>
              <a:ext uri="{FF2B5EF4-FFF2-40B4-BE49-F238E27FC236}">
                <a16:creationId xmlns:a16="http://schemas.microsoft.com/office/drawing/2014/main" id="{8DF453EB-5133-3DD6-064A-97DEAAC56B4C}"/>
              </a:ext>
            </a:extLst>
          </p:cNvPr>
          <p:cNvPicPr>
            <a:picLocks noChangeAspect="1"/>
          </p:cNvPicPr>
          <p:nvPr/>
        </p:nvPicPr>
        <p:blipFill>
          <a:blip r:embed="rId4"/>
          <a:stretch>
            <a:fillRect/>
          </a:stretch>
        </p:blipFill>
        <p:spPr>
          <a:xfrm>
            <a:off x="2958841" y="745736"/>
            <a:ext cx="6274317" cy="2780536"/>
          </a:xfrm>
          <a:prstGeom prst="rect">
            <a:avLst/>
          </a:prstGeom>
        </p:spPr>
      </p:pic>
      <p:pic>
        <p:nvPicPr>
          <p:cNvPr id="17" name="Obrázek 16" descr="Obsah obrázku tráva, venku, voda, obloha&#10;&#10;Popis byl vytvořen automaticky">
            <a:extLst>
              <a:ext uri="{FF2B5EF4-FFF2-40B4-BE49-F238E27FC236}">
                <a16:creationId xmlns:a16="http://schemas.microsoft.com/office/drawing/2014/main" id="{BC412928-503F-4173-D946-3D9F0E4002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48" y="3948266"/>
            <a:ext cx="3683732" cy="2762799"/>
          </a:xfrm>
          <a:prstGeom prst="rect">
            <a:avLst/>
          </a:prstGeom>
        </p:spPr>
      </p:pic>
      <p:pic>
        <p:nvPicPr>
          <p:cNvPr id="19" name="Obrázek 18" descr="Obsah obrázku obloha, venku, tráva, příroda&#10;&#10;Popis byl vytvořen automaticky">
            <a:extLst>
              <a:ext uri="{FF2B5EF4-FFF2-40B4-BE49-F238E27FC236}">
                <a16:creationId xmlns:a16="http://schemas.microsoft.com/office/drawing/2014/main" id="{6438F7DE-8495-F5DC-1118-93D9274B53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7309" y="3948267"/>
            <a:ext cx="3683732" cy="2762799"/>
          </a:xfrm>
          <a:prstGeom prst="rect">
            <a:avLst/>
          </a:prstGeom>
        </p:spPr>
      </p:pic>
      <p:pic>
        <p:nvPicPr>
          <p:cNvPr id="21" name="Obrázek 20" descr="Obsah obrázku text, příroda, venku, pobřeží&#10;&#10;Popis byl vytvořen automaticky">
            <a:extLst>
              <a:ext uri="{FF2B5EF4-FFF2-40B4-BE49-F238E27FC236}">
                <a16:creationId xmlns:a16="http://schemas.microsoft.com/office/drawing/2014/main" id="{E2962734-2DC4-0CFD-150B-ED7FEB3644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8802" y="3947308"/>
            <a:ext cx="4114930" cy="2764719"/>
          </a:xfrm>
          <a:prstGeom prst="rect">
            <a:avLst/>
          </a:prstGeom>
        </p:spPr>
      </p:pic>
      <p:sp>
        <p:nvSpPr>
          <p:cNvPr id="23" name="TextovéPole 22">
            <a:extLst>
              <a:ext uri="{FF2B5EF4-FFF2-40B4-BE49-F238E27FC236}">
                <a16:creationId xmlns:a16="http://schemas.microsoft.com/office/drawing/2014/main" id="{12BEAF1D-9CC9-7CEE-50C3-2FCD92248A29}"/>
              </a:ext>
            </a:extLst>
          </p:cNvPr>
          <p:cNvSpPr txBox="1"/>
          <p:nvPr/>
        </p:nvSpPr>
        <p:spPr>
          <a:xfrm>
            <a:off x="4317423" y="6653397"/>
            <a:ext cx="3794801" cy="409205"/>
          </a:xfrm>
          <a:prstGeom prst="rect">
            <a:avLst/>
          </a:prstGeom>
          <a:noFill/>
        </p:spPr>
        <p:txBody>
          <a:bodyPr wrap="square">
            <a:spAutoFit/>
          </a:bodyPr>
          <a:lstStyle/>
          <a:p>
            <a:r>
              <a:rPr lang="cs-CZ" sz="1000" dirty="0">
                <a:hlinkClick r:id="rId8"/>
              </a:rPr>
              <a:t>https://www.portalobce.cz/povodnovy-plan/tro_prirozena-povoden</a:t>
            </a:r>
            <a:endParaRPr lang="cs-CZ" sz="1000" dirty="0"/>
          </a:p>
          <a:p>
            <a:endParaRPr lang="cs-CZ" sz="1000" dirty="0"/>
          </a:p>
        </p:txBody>
      </p:sp>
      <p:sp>
        <p:nvSpPr>
          <p:cNvPr id="25" name="TextovéPole 24">
            <a:extLst>
              <a:ext uri="{FF2B5EF4-FFF2-40B4-BE49-F238E27FC236}">
                <a16:creationId xmlns:a16="http://schemas.microsoft.com/office/drawing/2014/main" id="{A9833F57-803B-7FD8-DE1B-5733E0ED5A47}"/>
              </a:ext>
            </a:extLst>
          </p:cNvPr>
          <p:cNvSpPr txBox="1"/>
          <p:nvPr/>
        </p:nvSpPr>
        <p:spPr>
          <a:xfrm>
            <a:off x="947428" y="6644601"/>
            <a:ext cx="2668319" cy="400110"/>
          </a:xfrm>
          <a:prstGeom prst="rect">
            <a:avLst/>
          </a:prstGeom>
          <a:noFill/>
        </p:spPr>
        <p:txBody>
          <a:bodyPr wrap="square">
            <a:spAutoFit/>
          </a:bodyPr>
          <a:lstStyle/>
          <a:p>
            <a:r>
              <a:rPr lang="cs-CZ" sz="1000" dirty="0">
                <a:hlinkClick r:id="rId9"/>
              </a:rPr>
              <a:t>https://www.edpp.cz/tro_fotodokumentace/</a:t>
            </a:r>
            <a:endParaRPr lang="cs-CZ" sz="1000" dirty="0"/>
          </a:p>
          <a:p>
            <a:endParaRPr lang="cs-CZ" sz="1000" dirty="0"/>
          </a:p>
        </p:txBody>
      </p:sp>
      <p:cxnSp>
        <p:nvCxnSpPr>
          <p:cNvPr id="27" name="Přímá spojnice se šipkou 26">
            <a:extLst>
              <a:ext uri="{FF2B5EF4-FFF2-40B4-BE49-F238E27FC236}">
                <a16:creationId xmlns:a16="http://schemas.microsoft.com/office/drawing/2014/main" id="{891C16C0-770C-08D3-51F1-A955839F6B54}"/>
              </a:ext>
            </a:extLst>
          </p:cNvPr>
          <p:cNvCxnSpPr>
            <a:cxnSpLocks/>
          </p:cNvCxnSpPr>
          <p:nvPr/>
        </p:nvCxnSpPr>
        <p:spPr>
          <a:xfrm flipH="1">
            <a:off x="2063552" y="2553846"/>
            <a:ext cx="1800200" cy="1199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Přímá spojnice se šipkou 29">
            <a:extLst>
              <a:ext uri="{FF2B5EF4-FFF2-40B4-BE49-F238E27FC236}">
                <a16:creationId xmlns:a16="http://schemas.microsoft.com/office/drawing/2014/main" id="{F87AC2EE-EFC2-DB97-B9CD-65CBCE6682B6}"/>
              </a:ext>
            </a:extLst>
          </p:cNvPr>
          <p:cNvCxnSpPr>
            <a:cxnSpLocks/>
          </p:cNvCxnSpPr>
          <p:nvPr/>
        </p:nvCxnSpPr>
        <p:spPr>
          <a:xfrm>
            <a:off x="8273732" y="2553846"/>
            <a:ext cx="810600" cy="11666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Přímá spojnice se šipkou 31">
            <a:extLst>
              <a:ext uri="{FF2B5EF4-FFF2-40B4-BE49-F238E27FC236}">
                <a16:creationId xmlns:a16="http://schemas.microsoft.com/office/drawing/2014/main" id="{A32D05FC-F1D8-51BD-F37D-9F5084CE790B}"/>
              </a:ext>
            </a:extLst>
          </p:cNvPr>
          <p:cNvCxnSpPr>
            <a:cxnSpLocks/>
          </p:cNvCxnSpPr>
          <p:nvPr/>
        </p:nvCxnSpPr>
        <p:spPr>
          <a:xfrm flipH="1">
            <a:off x="5339916" y="2276872"/>
            <a:ext cx="108012" cy="14761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746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tin\Documents\A_ŠKOLA\_02_Magisterské studium\_Diplomová práce\4_Obhajoba\geografust-lg-cze-rgb.png"/>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6224781" cy="400110"/>
          </a:xfrm>
          <a:prstGeom prst="rect">
            <a:avLst/>
          </a:prstGeom>
          <a:noFill/>
        </p:spPr>
        <p:txBody>
          <a:bodyPr wrap="none" rtlCol="0">
            <a:spAutoFit/>
          </a:bodyPr>
          <a:lstStyle/>
          <a:p>
            <a:r>
              <a:rPr lang="cs-CZ" sz="2000" b="1" dirty="0">
                <a:solidFill>
                  <a:srgbClr val="0000DC"/>
                </a:solidFill>
                <a:latin typeface="Arial" pitchFamily="34" charset="0"/>
                <a:cs typeface="Arial" pitchFamily="34" charset="0"/>
              </a:rPr>
              <a:t>M-denní průtoky a pravděpodobnost překročení…</a:t>
            </a:r>
          </a:p>
        </p:txBody>
      </p:sp>
      <p:sp>
        <p:nvSpPr>
          <p:cNvPr id="2" name="Zástupný symbol pro zápatí 5">
            <a:extLst>
              <a:ext uri="{FF2B5EF4-FFF2-40B4-BE49-F238E27FC236}">
                <a16:creationId xmlns:a16="http://schemas.microsoft.com/office/drawing/2014/main" id="{C529C1D4-E9C2-4708-FBDD-C4C6DE77170E}"/>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Hydrologie</a:t>
            </a:r>
          </a:p>
        </p:txBody>
      </p:sp>
      <p:pic>
        <p:nvPicPr>
          <p:cNvPr id="4" name="Obrázek 3">
            <a:extLst>
              <a:ext uri="{FF2B5EF4-FFF2-40B4-BE49-F238E27FC236}">
                <a16:creationId xmlns:a16="http://schemas.microsoft.com/office/drawing/2014/main" id="{80D16F9E-4A2C-3460-0532-08FBB239AAD3}"/>
              </a:ext>
            </a:extLst>
          </p:cNvPr>
          <p:cNvPicPr>
            <a:picLocks noChangeAspect="1"/>
          </p:cNvPicPr>
          <p:nvPr/>
        </p:nvPicPr>
        <p:blipFill>
          <a:blip r:embed="rId4"/>
          <a:stretch>
            <a:fillRect/>
          </a:stretch>
        </p:blipFill>
        <p:spPr>
          <a:xfrm>
            <a:off x="17448" y="1052736"/>
            <a:ext cx="5898532" cy="4493178"/>
          </a:xfrm>
          <a:prstGeom prst="rect">
            <a:avLst/>
          </a:prstGeom>
        </p:spPr>
      </p:pic>
      <p:pic>
        <p:nvPicPr>
          <p:cNvPr id="6" name="Obrázek 5">
            <a:extLst>
              <a:ext uri="{FF2B5EF4-FFF2-40B4-BE49-F238E27FC236}">
                <a16:creationId xmlns:a16="http://schemas.microsoft.com/office/drawing/2014/main" id="{5374543D-29EB-1781-915F-D6597EE8CA7F}"/>
              </a:ext>
            </a:extLst>
          </p:cNvPr>
          <p:cNvPicPr>
            <a:picLocks noChangeAspect="1"/>
          </p:cNvPicPr>
          <p:nvPr/>
        </p:nvPicPr>
        <p:blipFill>
          <a:blip r:embed="rId5"/>
          <a:stretch>
            <a:fillRect/>
          </a:stretch>
        </p:blipFill>
        <p:spPr>
          <a:xfrm>
            <a:off x="6252656" y="1052736"/>
            <a:ext cx="5905036" cy="4493178"/>
          </a:xfrm>
          <a:prstGeom prst="rect">
            <a:avLst/>
          </a:prstGeom>
        </p:spPr>
      </p:pic>
      <p:sp>
        <p:nvSpPr>
          <p:cNvPr id="9" name="TextovéPole 8">
            <a:extLst>
              <a:ext uri="{FF2B5EF4-FFF2-40B4-BE49-F238E27FC236}">
                <a16:creationId xmlns:a16="http://schemas.microsoft.com/office/drawing/2014/main" id="{A5BE8100-8E2B-64BB-2253-FAFEEDB2EB97}"/>
              </a:ext>
            </a:extLst>
          </p:cNvPr>
          <p:cNvSpPr txBox="1"/>
          <p:nvPr/>
        </p:nvSpPr>
        <p:spPr>
          <a:xfrm>
            <a:off x="4043772" y="5632185"/>
            <a:ext cx="6096000" cy="400110"/>
          </a:xfrm>
          <a:prstGeom prst="rect">
            <a:avLst/>
          </a:prstGeom>
          <a:noFill/>
        </p:spPr>
        <p:txBody>
          <a:bodyPr wrap="square">
            <a:spAutoFit/>
          </a:bodyPr>
          <a:lstStyle/>
          <a:p>
            <a:r>
              <a:rPr lang="cs-CZ" sz="1000" dirty="0">
                <a:hlinkClick r:id="rId6"/>
              </a:rPr>
              <a:t>https://www.chmi.cz/files/portal/docs/poboc/CB/vodnosti/vodnosti.html</a:t>
            </a:r>
            <a:endParaRPr lang="cs-CZ" sz="1000" dirty="0"/>
          </a:p>
          <a:p>
            <a:endParaRPr lang="cs-CZ" sz="1000" dirty="0"/>
          </a:p>
        </p:txBody>
      </p:sp>
    </p:spTree>
    <p:extLst>
      <p:ext uri="{BB962C8B-B14F-4D97-AF65-F5344CB8AC3E}">
        <p14:creationId xmlns:p14="http://schemas.microsoft.com/office/powerpoint/2010/main" val="1233995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tin\Documents\A_ŠKOLA\_02_Magisterské studium\_Diplomová práce\4_Obhajoba\geografust-lg-cze-rgb.png"/>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1197764" cy="400110"/>
          </a:xfrm>
          <a:prstGeom prst="rect">
            <a:avLst/>
          </a:prstGeom>
          <a:noFill/>
        </p:spPr>
        <p:txBody>
          <a:bodyPr wrap="none" rtlCol="0">
            <a:spAutoFit/>
          </a:bodyPr>
          <a:lstStyle/>
          <a:p>
            <a:r>
              <a:rPr lang="cs-CZ" sz="2000" b="1" dirty="0">
                <a:solidFill>
                  <a:srgbClr val="0000DC"/>
                </a:solidFill>
                <a:latin typeface="Arial" pitchFamily="34" charset="0"/>
                <a:cs typeface="Arial" pitchFamily="34" charset="0"/>
              </a:rPr>
              <a:t>sucho…</a:t>
            </a:r>
          </a:p>
        </p:txBody>
      </p:sp>
      <p:sp>
        <p:nvSpPr>
          <p:cNvPr id="2" name="Zástupný symbol pro zápatí 5">
            <a:extLst>
              <a:ext uri="{FF2B5EF4-FFF2-40B4-BE49-F238E27FC236}">
                <a16:creationId xmlns:a16="http://schemas.microsoft.com/office/drawing/2014/main" id="{C529C1D4-E9C2-4708-FBDD-C4C6DE77170E}"/>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Hydrologie</a:t>
            </a:r>
          </a:p>
        </p:txBody>
      </p:sp>
      <p:sp>
        <p:nvSpPr>
          <p:cNvPr id="9" name="TextovéPole 8">
            <a:extLst>
              <a:ext uri="{FF2B5EF4-FFF2-40B4-BE49-F238E27FC236}">
                <a16:creationId xmlns:a16="http://schemas.microsoft.com/office/drawing/2014/main" id="{A5BE8100-8E2B-64BB-2253-FAFEEDB2EB97}"/>
              </a:ext>
            </a:extLst>
          </p:cNvPr>
          <p:cNvSpPr txBox="1"/>
          <p:nvPr/>
        </p:nvSpPr>
        <p:spPr>
          <a:xfrm>
            <a:off x="3683732" y="5701046"/>
            <a:ext cx="4824536" cy="400110"/>
          </a:xfrm>
          <a:prstGeom prst="rect">
            <a:avLst/>
          </a:prstGeom>
          <a:noFill/>
        </p:spPr>
        <p:txBody>
          <a:bodyPr wrap="square">
            <a:spAutoFit/>
          </a:bodyPr>
          <a:lstStyle/>
          <a:p>
            <a:r>
              <a:rPr lang="cs-CZ" sz="1000" dirty="0">
                <a:hlinkClick r:id="rId4"/>
              </a:rPr>
              <a:t>https://www.intersucho.cz/cz/?from=2023-03-13&amp;to=2023-04-10&amp;current=2023-04-09</a:t>
            </a:r>
            <a:endParaRPr lang="cs-CZ" sz="1000" dirty="0"/>
          </a:p>
          <a:p>
            <a:endParaRPr lang="cs-CZ" sz="1000" dirty="0"/>
          </a:p>
        </p:txBody>
      </p:sp>
      <p:pic>
        <p:nvPicPr>
          <p:cNvPr id="5" name="Obrázek 4" descr="Obsah obrázku diagram&#10;&#10;Popis byl vytvořen automaticky">
            <a:extLst>
              <a:ext uri="{FF2B5EF4-FFF2-40B4-BE49-F238E27FC236}">
                <a16:creationId xmlns:a16="http://schemas.microsoft.com/office/drawing/2014/main" id="{C6276FA4-05CE-11AC-A34C-110493498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8357" y="298891"/>
            <a:ext cx="6775286" cy="5324858"/>
          </a:xfrm>
          <a:prstGeom prst="rect">
            <a:avLst/>
          </a:prstGeom>
        </p:spPr>
      </p:pic>
    </p:spTree>
    <p:extLst>
      <p:ext uri="{BB962C8B-B14F-4D97-AF65-F5344CB8AC3E}">
        <p14:creationId xmlns:p14="http://schemas.microsoft.com/office/powerpoint/2010/main" val="1079818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6391686" cy="400110"/>
          </a:xfrm>
          <a:prstGeom prst="rect">
            <a:avLst/>
          </a:prstGeom>
          <a:noFill/>
        </p:spPr>
        <p:txBody>
          <a:bodyPr wrap="none" rtlCol="0">
            <a:spAutoFit/>
          </a:bodyPr>
          <a:lstStyle/>
          <a:p>
            <a:r>
              <a:rPr lang="cs-CZ" sz="2000" b="1" dirty="0" err="1">
                <a:solidFill>
                  <a:srgbClr val="0000DC"/>
                </a:solidFill>
                <a:latin typeface="Arial" pitchFamily="34" charset="0"/>
                <a:cs typeface="Arial" pitchFamily="34" charset="0"/>
              </a:rPr>
              <a:t>cv</a:t>
            </a:r>
            <a:r>
              <a:rPr lang="cs-CZ" sz="2000" b="1" dirty="0">
                <a:solidFill>
                  <a:srgbClr val="0000DC"/>
                </a:solidFill>
                <a:latin typeface="Arial" pitchFamily="34" charset="0"/>
                <a:cs typeface="Arial" pitchFamily="34" charset="0"/>
              </a:rPr>
              <a:t>. 7 Hydrologie – vyhodnocení M-denních průtoků</a:t>
            </a:r>
          </a:p>
        </p:txBody>
      </p:sp>
      <p:sp>
        <p:nvSpPr>
          <p:cNvPr id="8" name="TextovéPole 7">
            <a:extLst>
              <a:ext uri="{FF2B5EF4-FFF2-40B4-BE49-F238E27FC236}">
                <a16:creationId xmlns:a16="http://schemas.microsoft.com/office/drawing/2014/main" id="{CDA6B64C-B8E8-424A-6B07-F91EC1FFDD25}"/>
              </a:ext>
            </a:extLst>
          </p:cNvPr>
          <p:cNvSpPr txBox="1"/>
          <p:nvPr/>
        </p:nvSpPr>
        <p:spPr>
          <a:xfrm>
            <a:off x="361693" y="799544"/>
            <a:ext cx="11242919" cy="4824462"/>
          </a:xfrm>
          <a:prstGeom prst="rect">
            <a:avLst/>
          </a:prstGeom>
          <a:noFill/>
        </p:spPr>
        <p:txBody>
          <a:bodyPr wrap="square" rtlCol="0">
            <a:spAutoFit/>
          </a:bodyPr>
          <a:lstStyle/>
          <a:p>
            <a:pPr>
              <a:lnSpc>
                <a:spcPct val="130000"/>
              </a:lnSpc>
            </a:pPr>
            <a:r>
              <a:rPr lang="cs-CZ" sz="1400" b="1" dirty="0">
                <a:latin typeface="Arial" pitchFamily="34" charset="0"/>
                <a:cs typeface="Arial" pitchFamily="34" charset="0"/>
                <a:sym typeface="Wingdings" panose="05000000000000000000" pitchFamily="2" charset="2"/>
              </a:rPr>
              <a:t>zadání</a:t>
            </a:r>
            <a:r>
              <a:rPr lang="cs-CZ" sz="1400" dirty="0">
                <a:latin typeface="Arial" pitchFamily="34" charset="0"/>
                <a:cs typeface="Arial" pitchFamily="34" charset="0"/>
                <a:sym typeface="Wingdings" panose="05000000000000000000" pitchFamily="2" charset="2"/>
              </a:rPr>
              <a:t>: </a:t>
            </a:r>
            <a:r>
              <a:rPr lang="cs-CZ" sz="1400" dirty="0">
                <a:latin typeface="Arial" pitchFamily="34" charset="0"/>
                <a:cs typeface="Arial" pitchFamily="34" charset="0"/>
              </a:rPr>
              <a:t>Pro poskytnutá data </a:t>
            </a:r>
            <a:r>
              <a:rPr lang="cs-CZ" sz="1400" b="1" dirty="0">
                <a:solidFill>
                  <a:srgbClr val="FF0000"/>
                </a:solidFill>
                <a:latin typeface="Arial" pitchFamily="34" charset="0"/>
                <a:cs typeface="Arial" pitchFamily="34" charset="0"/>
              </a:rPr>
              <a:t>zjistěte základní statistické charakteristiky</a:t>
            </a:r>
            <a:r>
              <a:rPr lang="cs-CZ" sz="1400" dirty="0">
                <a:latin typeface="Arial" pitchFamily="34" charset="0"/>
                <a:cs typeface="Arial" pitchFamily="34" charset="0"/>
              </a:rPr>
              <a:t>, </a:t>
            </a:r>
            <a:r>
              <a:rPr lang="cs-CZ" sz="1400" b="1" dirty="0">
                <a:solidFill>
                  <a:srgbClr val="FF0000"/>
                </a:solidFill>
                <a:latin typeface="Arial" pitchFamily="34" charset="0"/>
                <a:cs typeface="Arial" pitchFamily="34" charset="0"/>
              </a:rPr>
              <a:t>sestrojte hydrologickou řadu </a:t>
            </a:r>
            <a:r>
              <a:rPr lang="cs-CZ" sz="1400" dirty="0">
                <a:latin typeface="Arial" pitchFamily="34" charset="0"/>
                <a:cs typeface="Arial" pitchFamily="34" charset="0"/>
              </a:rPr>
              <a:t>a </a:t>
            </a:r>
            <a:r>
              <a:rPr lang="cs-CZ" sz="1400" b="1" dirty="0">
                <a:solidFill>
                  <a:srgbClr val="FF0000"/>
                </a:solidFill>
                <a:latin typeface="Arial" pitchFamily="34" charset="0"/>
                <a:cs typeface="Arial" pitchFamily="34" charset="0"/>
              </a:rPr>
              <a:t>čáru překročení</a:t>
            </a:r>
            <a:r>
              <a:rPr lang="cs-CZ" sz="1400" dirty="0">
                <a:latin typeface="Arial" pitchFamily="34" charset="0"/>
                <a:cs typeface="Arial" pitchFamily="34" charset="0"/>
              </a:rPr>
              <a:t> denních vodních stavů pro M = 30, 90, 150, 210, 270, 330 a 360.</a:t>
            </a:r>
          </a:p>
          <a:p>
            <a:pPr>
              <a:lnSpc>
                <a:spcPct val="130000"/>
              </a:lnSpc>
            </a:pPr>
            <a:endParaRPr lang="cs-CZ" sz="1400" dirty="0">
              <a:latin typeface="Arial" pitchFamily="34" charset="0"/>
              <a:cs typeface="Arial" pitchFamily="34" charset="0"/>
            </a:endParaRPr>
          </a:p>
          <a:p>
            <a:pPr>
              <a:lnSpc>
                <a:spcPct val="130000"/>
              </a:lnSpc>
            </a:pPr>
            <a:r>
              <a:rPr lang="cs-CZ" sz="1400" b="1" dirty="0">
                <a:latin typeface="Arial" pitchFamily="34" charset="0"/>
                <a:cs typeface="Arial" pitchFamily="34" charset="0"/>
                <a:sym typeface="Wingdings" panose="05000000000000000000" pitchFamily="2" charset="2"/>
              </a:rPr>
              <a:t>cíl cvičení: </a:t>
            </a:r>
            <a:r>
              <a:rPr lang="cs-CZ" sz="1400" dirty="0">
                <a:latin typeface="Arial" pitchFamily="34" charset="0"/>
                <a:cs typeface="Arial" pitchFamily="34" charset="0"/>
              </a:rPr>
              <a:t>Praktická ukázka zpracování hydrologických dat a jejich základní vyhodnocení.</a:t>
            </a:r>
          </a:p>
          <a:p>
            <a:pPr>
              <a:lnSpc>
                <a:spcPct val="130000"/>
              </a:lnSpc>
            </a:pPr>
            <a:endParaRPr lang="cs-CZ" sz="1400" dirty="0">
              <a:latin typeface="Arial" pitchFamily="34" charset="0"/>
              <a:cs typeface="Arial" pitchFamily="34" charset="0"/>
            </a:endParaRPr>
          </a:p>
          <a:p>
            <a:pPr>
              <a:lnSpc>
                <a:spcPct val="130000"/>
              </a:lnSpc>
            </a:pPr>
            <a:r>
              <a:rPr lang="cs-CZ" sz="1400" b="1" dirty="0">
                <a:latin typeface="Arial" pitchFamily="34" charset="0"/>
                <a:cs typeface="Arial" pitchFamily="34" charset="0"/>
              </a:rPr>
              <a:t>metoda:</a:t>
            </a:r>
            <a:r>
              <a:rPr lang="cs-CZ" sz="1400" dirty="0">
                <a:latin typeface="Arial" pitchFamily="34" charset="0"/>
                <a:cs typeface="Arial" pitchFamily="34" charset="0"/>
              </a:rPr>
              <a:t> Pro zadaný vodní tok si zkopíruju požadovaná data. Pracuji v Excelu (či jiném statistickém programu), zde vytvořím přehledné tabulky a grafy. Poté vše vkládám do protokolu (doporučujeme vkládat graf jako obrázek, pak totiž nehrozí, že se rozhodí). Vše doplním vhodným komentářem.</a:t>
            </a:r>
            <a:endParaRPr lang="cs-CZ" sz="1400" b="1" dirty="0">
              <a:solidFill>
                <a:srgbClr val="FF0000"/>
              </a:solidFill>
              <a:latin typeface="Arial" pitchFamily="34" charset="0"/>
              <a:cs typeface="Arial" pitchFamily="34" charset="0"/>
            </a:endParaRPr>
          </a:p>
          <a:p>
            <a:pPr>
              <a:lnSpc>
                <a:spcPct val="130000"/>
              </a:lnSpc>
            </a:pPr>
            <a:endParaRPr lang="cs-CZ" sz="1400" dirty="0">
              <a:latin typeface="Arial" pitchFamily="34" charset="0"/>
              <a:cs typeface="Arial" pitchFamily="34" charset="0"/>
            </a:endParaRPr>
          </a:p>
          <a:p>
            <a:pPr>
              <a:lnSpc>
                <a:spcPct val="130000"/>
              </a:lnSpc>
            </a:pPr>
            <a:r>
              <a:rPr lang="cs-CZ" sz="1400" b="1" dirty="0">
                <a:latin typeface="Arial" pitchFamily="34" charset="0"/>
                <a:cs typeface="Arial" pitchFamily="34" charset="0"/>
              </a:rPr>
              <a:t>zdroje: </a:t>
            </a:r>
            <a:r>
              <a:rPr lang="cs-CZ" sz="1400" dirty="0">
                <a:latin typeface="Arial" pitchFamily="34" charset="0"/>
                <a:cs typeface="Arial" pitchFamily="34" charset="0"/>
                <a:hlinkClick r:id="rId3"/>
              </a:rPr>
              <a:t>Excel s vodními stavy </a:t>
            </a:r>
            <a:r>
              <a:rPr lang="cs-CZ" sz="1400" dirty="0">
                <a:latin typeface="Arial" pitchFamily="34" charset="0"/>
                <a:cs typeface="Arial" pitchFamily="34" charset="0"/>
              </a:rPr>
              <a:t>(prosím dodržet jejich rozdělení)</a:t>
            </a:r>
          </a:p>
          <a:p>
            <a:pPr>
              <a:lnSpc>
                <a:spcPct val="130000"/>
              </a:lnSpc>
            </a:pPr>
            <a:endParaRPr lang="cs-CZ" sz="1400" dirty="0">
              <a:latin typeface="Arial" pitchFamily="34" charset="0"/>
              <a:cs typeface="Arial" pitchFamily="34" charset="0"/>
            </a:endParaRPr>
          </a:p>
          <a:p>
            <a:pPr>
              <a:lnSpc>
                <a:spcPct val="130000"/>
              </a:lnSpc>
            </a:pPr>
            <a:r>
              <a:rPr lang="cs-CZ" sz="1400" b="1" dirty="0">
                <a:latin typeface="Arial" pitchFamily="34" charset="0"/>
                <a:cs typeface="Arial" pitchFamily="34" charset="0"/>
              </a:rPr>
              <a:t>výstupy: </a:t>
            </a:r>
            <a:r>
              <a:rPr lang="cs-CZ" sz="1400" dirty="0">
                <a:latin typeface="Arial" pitchFamily="34" charset="0"/>
                <a:cs typeface="Arial" pitchFamily="34" charset="0"/>
              </a:rPr>
              <a:t>Protokol (s řádnými náležitostmi) bude obsahovat </a:t>
            </a:r>
            <a:r>
              <a:rPr lang="cs-CZ" sz="1400" b="1" dirty="0">
                <a:solidFill>
                  <a:srgbClr val="00B050"/>
                </a:solidFill>
                <a:latin typeface="Arial" pitchFamily="34" charset="0"/>
                <a:cs typeface="Arial" pitchFamily="34" charset="0"/>
              </a:rPr>
              <a:t>1 tabulku </a:t>
            </a:r>
            <a:r>
              <a:rPr lang="cs-CZ" sz="1400" dirty="0">
                <a:latin typeface="Arial" pitchFamily="34" charset="0"/>
                <a:cs typeface="Arial" pitchFamily="34" charset="0"/>
              </a:rPr>
              <a:t>(základní charakteristiky: min, max, var. rozpětí, arit. průměr a modus),</a:t>
            </a:r>
            <a:r>
              <a:rPr lang="cs-CZ" sz="1400" b="1" dirty="0">
                <a:solidFill>
                  <a:srgbClr val="00B050"/>
                </a:solidFill>
                <a:latin typeface="Arial" pitchFamily="34" charset="0"/>
                <a:cs typeface="Arial" pitchFamily="34" charset="0"/>
              </a:rPr>
              <a:t> </a:t>
            </a:r>
            <a:r>
              <a:rPr lang="cs-CZ" sz="1400" b="1" dirty="0">
                <a:solidFill>
                  <a:srgbClr val="FF0000"/>
                </a:solidFill>
                <a:latin typeface="Arial" pitchFamily="34" charset="0"/>
                <a:cs typeface="Arial" pitchFamily="34" charset="0"/>
              </a:rPr>
              <a:t>1 graf </a:t>
            </a:r>
            <a:r>
              <a:rPr lang="cs-CZ" sz="1400" dirty="0">
                <a:latin typeface="Arial" pitchFamily="34" charset="0"/>
                <a:cs typeface="Arial" pitchFamily="34" charset="0"/>
              </a:rPr>
              <a:t>(chronologickou čáru daného toku pro hydrologický rok),</a:t>
            </a:r>
            <a:r>
              <a:rPr lang="cs-CZ" sz="1400" b="1" dirty="0">
                <a:solidFill>
                  <a:srgbClr val="00B050"/>
                </a:solidFill>
                <a:latin typeface="Arial" pitchFamily="34" charset="0"/>
                <a:cs typeface="Arial" pitchFamily="34" charset="0"/>
              </a:rPr>
              <a:t> 1 tabulku </a:t>
            </a:r>
            <a:r>
              <a:rPr lang="cs-CZ" sz="1400" dirty="0">
                <a:latin typeface="Arial" pitchFamily="34" charset="0"/>
                <a:cs typeface="Arial" pitchFamily="34" charset="0"/>
              </a:rPr>
              <a:t>(s 20 intervaly a kumulativní četností),</a:t>
            </a:r>
            <a:r>
              <a:rPr lang="cs-CZ" sz="1400" b="1" dirty="0">
                <a:solidFill>
                  <a:srgbClr val="00B050"/>
                </a:solidFill>
                <a:latin typeface="Arial" pitchFamily="34" charset="0"/>
                <a:cs typeface="Arial" pitchFamily="34" charset="0"/>
              </a:rPr>
              <a:t> </a:t>
            </a:r>
            <a:r>
              <a:rPr lang="cs-CZ" sz="1400" b="1" dirty="0">
                <a:solidFill>
                  <a:srgbClr val="FF0000"/>
                </a:solidFill>
                <a:latin typeface="Arial" pitchFamily="34" charset="0"/>
                <a:cs typeface="Arial" pitchFamily="34" charset="0"/>
              </a:rPr>
              <a:t>1 graf </a:t>
            </a:r>
            <a:r>
              <a:rPr lang="cs-CZ" sz="1400" dirty="0">
                <a:latin typeface="Arial" pitchFamily="34" charset="0"/>
                <a:cs typeface="Arial" pitchFamily="34" charset="0"/>
              </a:rPr>
              <a:t>(čáru překročení)</a:t>
            </a:r>
            <a:r>
              <a:rPr lang="cs-CZ" sz="1400" b="1" dirty="0">
                <a:solidFill>
                  <a:srgbClr val="00B050"/>
                </a:solidFill>
                <a:latin typeface="Arial" pitchFamily="34" charset="0"/>
                <a:cs typeface="Arial" pitchFamily="34" charset="0"/>
              </a:rPr>
              <a:t> a 1 tabulku s hodnotami M-denních vodních stavů </a:t>
            </a:r>
            <a:r>
              <a:rPr lang="cs-CZ" sz="1400" b="1" dirty="0">
                <a:solidFill>
                  <a:srgbClr val="FF0000"/>
                </a:solidFill>
                <a:latin typeface="Arial" pitchFamily="34" charset="0"/>
                <a:cs typeface="Arial" pitchFamily="34" charset="0"/>
              </a:rPr>
              <a:t>(pro M = 30, 90, 150, 210, 270, 330, 360). </a:t>
            </a:r>
            <a:r>
              <a:rPr lang="cs-CZ" sz="1400" b="1" dirty="0">
                <a:solidFill>
                  <a:srgbClr val="00B050"/>
                </a:solidFill>
                <a:latin typeface="Arial" pitchFamily="34" charset="0"/>
                <a:cs typeface="Arial" pitchFamily="34" charset="0"/>
              </a:rPr>
              <a:t>Vše vhodně okomentuji.</a:t>
            </a:r>
          </a:p>
          <a:p>
            <a:pPr>
              <a:lnSpc>
                <a:spcPct val="130000"/>
              </a:lnSpc>
            </a:pPr>
            <a:endParaRPr lang="cs-CZ" sz="1400" dirty="0">
              <a:latin typeface="Arial" pitchFamily="34" charset="0"/>
              <a:cs typeface="Arial" pitchFamily="34" charset="0"/>
            </a:endParaRPr>
          </a:p>
          <a:p>
            <a:pPr>
              <a:lnSpc>
                <a:spcPct val="130000"/>
              </a:lnSpc>
            </a:pPr>
            <a:r>
              <a:rPr lang="cs-CZ" sz="1400" b="1" dirty="0">
                <a:latin typeface="Arial" pitchFamily="34" charset="0"/>
                <a:cs typeface="Arial" pitchFamily="34" charset="0"/>
              </a:rPr>
              <a:t>termín odevzdání: </a:t>
            </a:r>
            <a:r>
              <a:rPr lang="cs-CZ" sz="1400" b="1" dirty="0">
                <a:solidFill>
                  <a:srgbClr val="FF0000"/>
                </a:solidFill>
                <a:latin typeface="Arial" pitchFamily="34" charset="0"/>
                <a:cs typeface="Arial" pitchFamily="34" charset="0"/>
              </a:rPr>
              <a:t>18. 4. či 20. 4. </a:t>
            </a:r>
            <a:r>
              <a:rPr lang="cs-CZ" sz="1400" dirty="0">
                <a:latin typeface="Arial" pitchFamily="34" charset="0"/>
                <a:cs typeface="Arial" pitchFamily="34" charset="0"/>
              </a:rPr>
              <a:t>podle seminární skupiny (pozor na výběr správné odevzdávárny a formátu </a:t>
            </a:r>
            <a:r>
              <a:rPr lang="cs-CZ" sz="1400" dirty="0">
                <a:latin typeface="Arial" pitchFamily="34" charset="0"/>
                <a:cs typeface="Arial" pitchFamily="34" charset="0"/>
                <a:sym typeface="Wingdings" panose="05000000000000000000" pitchFamily="2" charset="2"/>
              </a:rPr>
              <a:t> </a:t>
            </a:r>
            <a:r>
              <a:rPr lang="cs-CZ" sz="1400" b="1" dirty="0">
                <a:solidFill>
                  <a:srgbClr val="FF0000"/>
                </a:solidFill>
                <a:latin typeface="Arial" pitchFamily="34" charset="0"/>
                <a:cs typeface="Arial" pitchFamily="34" charset="0"/>
                <a:sym typeface="Wingdings" panose="05000000000000000000" pitchFamily="2" charset="2"/>
              </a:rPr>
              <a:t>PDF</a:t>
            </a:r>
            <a:r>
              <a:rPr lang="cs-CZ" sz="1400" dirty="0">
                <a:latin typeface="Arial" pitchFamily="34" charset="0"/>
                <a:cs typeface="Arial" pitchFamily="34" charset="0"/>
              </a:rPr>
              <a:t>)</a:t>
            </a:r>
          </a:p>
          <a:p>
            <a:pPr>
              <a:lnSpc>
                <a:spcPct val="130000"/>
              </a:lnSpc>
            </a:pPr>
            <a:endParaRPr lang="cs-CZ" sz="1400" dirty="0">
              <a:latin typeface="Arial" pitchFamily="34" charset="0"/>
              <a:cs typeface="Arial" pitchFamily="34" charset="0"/>
            </a:endParaRPr>
          </a:p>
        </p:txBody>
      </p:sp>
      <p:pic>
        <p:nvPicPr>
          <p:cNvPr id="3" name="Picture 2" descr="C:\Users\Martin\Documents\A_ŠKOLA\_02_Magisterské studium\_Diplomová práce\4_Obhajoba\geografust-lg-cze-rgb.png">
            <a:extLst>
              <a:ext uri="{FF2B5EF4-FFF2-40B4-BE49-F238E27FC236}">
                <a16:creationId xmlns:a16="http://schemas.microsoft.com/office/drawing/2014/main" id="{083E6796-243C-0DD3-8065-D57F6A97CAF2}"/>
              </a:ext>
            </a:extLst>
          </p:cNvPr>
          <p:cNvPicPr>
            <a:picLocks noChangeAspect="1" noChangeArrowheads="1"/>
          </p:cNvPicPr>
          <p:nvPr/>
        </p:nvPicPr>
        <p:blipFill>
          <a:blip r:embed="rId4" cstate="print"/>
          <a:srcRect/>
          <a:stretch>
            <a:fillRect/>
          </a:stretch>
        </p:blipFill>
        <p:spPr bwMode="auto">
          <a:xfrm>
            <a:off x="10613403" y="6118566"/>
            <a:ext cx="1387253" cy="589193"/>
          </a:xfrm>
          <a:prstGeom prst="rect">
            <a:avLst/>
          </a:prstGeom>
          <a:noFill/>
        </p:spPr>
      </p:pic>
      <p:sp>
        <p:nvSpPr>
          <p:cNvPr id="4" name="Zástupný symbol pro zápatí 5">
            <a:extLst>
              <a:ext uri="{FF2B5EF4-FFF2-40B4-BE49-F238E27FC236}">
                <a16:creationId xmlns:a16="http://schemas.microsoft.com/office/drawing/2014/main" id="{694B9DD4-55D2-6AD5-2603-3CC045880063}"/>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Hydrologie</a:t>
            </a:r>
          </a:p>
        </p:txBody>
      </p:sp>
      <p:sp>
        <p:nvSpPr>
          <p:cNvPr id="5" name="TextovéPole 4">
            <a:extLst>
              <a:ext uri="{FF2B5EF4-FFF2-40B4-BE49-F238E27FC236}">
                <a16:creationId xmlns:a16="http://schemas.microsoft.com/office/drawing/2014/main" id="{9CC9DF62-5316-16DE-139C-B98482F9C4FD}"/>
              </a:ext>
            </a:extLst>
          </p:cNvPr>
          <p:cNvSpPr txBox="1"/>
          <p:nvPr/>
        </p:nvSpPr>
        <p:spPr>
          <a:xfrm>
            <a:off x="361693" y="5481228"/>
            <a:ext cx="11468614" cy="623312"/>
          </a:xfrm>
          <a:prstGeom prst="rect">
            <a:avLst/>
          </a:prstGeom>
          <a:solidFill>
            <a:srgbClr val="FFFF00">
              <a:alpha val="20000"/>
            </a:srgbClr>
          </a:solidFill>
          <a:ln w="19050">
            <a:solidFill>
              <a:srgbClr val="FFFF00"/>
            </a:solidFill>
          </a:ln>
        </p:spPr>
        <p:txBody>
          <a:bodyPr wrap="square" rtlCol="0">
            <a:spAutoFit/>
          </a:bodyPr>
          <a:lstStyle/>
          <a:p>
            <a:pPr>
              <a:lnSpc>
                <a:spcPct val="130000"/>
              </a:lnSpc>
            </a:pPr>
            <a:r>
              <a:rPr lang="cs-CZ" sz="1400" b="1" dirty="0">
                <a:solidFill>
                  <a:srgbClr val="FF0000"/>
                </a:solidFill>
                <a:latin typeface="Arial" pitchFamily="34" charset="0"/>
                <a:cs typeface="Arial" pitchFamily="34" charset="0"/>
                <a:sym typeface="Wingdings" panose="05000000000000000000" pitchFamily="2" charset="2"/>
              </a:rPr>
              <a:t>POZOR: </a:t>
            </a:r>
            <a:r>
              <a:rPr lang="cs-CZ" sz="1400" dirty="0">
                <a:latin typeface="Arial" pitchFamily="34" charset="0"/>
                <a:cs typeface="Arial" pitchFamily="34" charset="0"/>
                <a:sym typeface="Wingdings" panose="05000000000000000000" pitchFamily="2" charset="2"/>
              </a:rPr>
              <a:t>zdroj dat je tentokrát námi poskytnutý soubor, citovat tedy nemusíte, ale je nutné uvést, že pracujete z tohoto souboru dat a který vodní tok zpracováváte (např. 4C), hodnoty vodních stavů jsou v cm</a:t>
            </a:r>
            <a:endParaRPr lang="cs-CZ" sz="1400" b="1" dirty="0">
              <a:latin typeface="Arial" pitchFamily="34" charset="0"/>
              <a:cs typeface="Arial" pitchFamily="34" charset="0"/>
              <a:sym typeface="Wingdings" panose="05000000000000000000" pitchFamily="2" charset="2"/>
            </a:endParaRPr>
          </a:p>
        </p:txBody>
      </p:sp>
    </p:spTree>
    <p:extLst>
      <p:ext uri="{BB962C8B-B14F-4D97-AF65-F5344CB8AC3E}">
        <p14:creationId xmlns:p14="http://schemas.microsoft.com/office/powerpoint/2010/main" val="277190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6391686" cy="400110"/>
          </a:xfrm>
          <a:prstGeom prst="rect">
            <a:avLst/>
          </a:prstGeom>
          <a:noFill/>
        </p:spPr>
        <p:txBody>
          <a:bodyPr wrap="none" rtlCol="0">
            <a:spAutoFit/>
          </a:bodyPr>
          <a:lstStyle/>
          <a:p>
            <a:r>
              <a:rPr lang="cs-CZ" sz="2000" b="1" dirty="0" err="1">
                <a:solidFill>
                  <a:srgbClr val="0000DC"/>
                </a:solidFill>
                <a:latin typeface="Arial" pitchFamily="34" charset="0"/>
                <a:cs typeface="Arial" pitchFamily="34" charset="0"/>
              </a:rPr>
              <a:t>cv</a:t>
            </a:r>
            <a:r>
              <a:rPr lang="cs-CZ" sz="2000" b="1" dirty="0">
                <a:solidFill>
                  <a:srgbClr val="0000DC"/>
                </a:solidFill>
                <a:latin typeface="Arial" pitchFamily="34" charset="0"/>
                <a:cs typeface="Arial" pitchFamily="34" charset="0"/>
              </a:rPr>
              <a:t>. 7 Hydrologie – vyhodnocení M-denních průtoků</a:t>
            </a:r>
          </a:p>
        </p:txBody>
      </p:sp>
      <p:sp>
        <p:nvSpPr>
          <p:cNvPr id="8" name="TextovéPole 7">
            <a:extLst>
              <a:ext uri="{FF2B5EF4-FFF2-40B4-BE49-F238E27FC236}">
                <a16:creationId xmlns:a16="http://schemas.microsoft.com/office/drawing/2014/main" id="{CDA6B64C-B8E8-424A-6B07-F91EC1FFDD25}"/>
              </a:ext>
            </a:extLst>
          </p:cNvPr>
          <p:cNvSpPr txBox="1"/>
          <p:nvPr/>
        </p:nvSpPr>
        <p:spPr>
          <a:xfrm>
            <a:off x="361693" y="799544"/>
            <a:ext cx="11242919" cy="1183466"/>
          </a:xfrm>
          <a:prstGeom prst="rect">
            <a:avLst/>
          </a:prstGeom>
          <a:noFill/>
        </p:spPr>
        <p:txBody>
          <a:bodyPr wrap="square" rtlCol="0">
            <a:spAutoFit/>
          </a:bodyPr>
          <a:lstStyle/>
          <a:p>
            <a:pPr algn="just">
              <a:lnSpc>
                <a:spcPct val="130000"/>
              </a:lnSpc>
            </a:pPr>
            <a:r>
              <a:rPr lang="cs-CZ" sz="1400" dirty="0">
                <a:latin typeface="Arial" pitchFamily="34" charset="0"/>
                <a:cs typeface="Arial" pitchFamily="34" charset="0"/>
                <a:sym typeface="Wingdings" panose="05000000000000000000" pitchFamily="2" charset="2"/>
              </a:rPr>
              <a:t>zkopíruju si zadaná data, seřadím je chronologicky (od 1.11. do 31.10.), zjistím základní charakteristiky souboru (v Excelu funkce MIN(), MAX(), PRŮMĚR(), či v anglické a možná i slovenské verzi AVERAGE(), MODE(), var. rozpěti nemá vlastní funkci) a ze seřazených dat nechám vykreslit chronologickou čáru (spojnice, bez bodů, </a:t>
            </a:r>
            <a:r>
              <a:rPr lang="cs-CZ" sz="1400" i="1" dirty="0">
                <a:latin typeface="Arial" pitchFamily="34" charset="0"/>
                <a:cs typeface="Arial" pitchFamily="34" charset="0"/>
                <a:sym typeface="Wingdings" panose="05000000000000000000" pitchFamily="2" charset="2"/>
              </a:rPr>
              <a:t>x</a:t>
            </a:r>
            <a:r>
              <a:rPr lang="cs-CZ" sz="1400" dirty="0">
                <a:latin typeface="Arial" pitchFamily="34" charset="0"/>
                <a:cs typeface="Arial" pitchFamily="34" charset="0"/>
                <a:sym typeface="Wingdings" panose="05000000000000000000" pitchFamily="2" charset="2"/>
              </a:rPr>
              <a:t> = datum, </a:t>
            </a:r>
            <a:r>
              <a:rPr lang="cs-CZ" sz="1400" i="1" dirty="0">
                <a:latin typeface="Arial" pitchFamily="34" charset="0"/>
                <a:cs typeface="Arial" pitchFamily="34" charset="0"/>
                <a:sym typeface="Wingdings" panose="05000000000000000000" pitchFamily="2" charset="2"/>
              </a:rPr>
              <a:t>y</a:t>
            </a:r>
            <a:r>
              <a:rPr lang="cs-CZ" sz="1400" dirty="0">
                <a:latin typeface="Arial" pitchFamily="34" charset="0"/>
                <a:cs typeface="Arial" pitchFamily="34" charset="0"/>
                <a:sym typeface="Wingdings" panose="05000000000000000000" pitchFamily="2" charset="2"/>
              </a:rPr>
              <a:t> = vodní stav)</a:t>
            </a:r>
            <a:endParaRPr lang="cs-CZ" sz="1400" dirty="0">
              <a:latin typeface="Arial" pitchFamily="34" charset="0"/>
              <a:cs typeface="Arial" pitchFamily="34" charset="0"/>
            </a:endParaRPr>
          </a:p>
          <a:p>
            <a:pPr algn="just">
              <a:lnSpc>
                <a:spcPct val="130000"/>
              </a:lnSpc>
            </a:pPr>
            <a:endParaRPr lang="cs-CZ" sz="1400" dirty="0">
              <a:latin typeface="Arial" pitchFamily="34" charset="0"/>
              <a:cs typeface="Arial" pitchFamily="34" charset="0"/>
            </a:endParaRPr>
          </a:p>
        </p:txBody>
      </p:sp>
      <p:pic>
        <p:nvPicPr>
          <p:cNvPr id="3" name="Picture 2" descr="C:\Users\Martin\Documents\A_ŠKOLA\_02_Magisterské studium\_Diplomová práce\4_Obhajoba\geografust-lg-cze-rgb.png">
            <a:extLst>
              <a:ext uri="{FF2B5EF4-FFF2-40B4-BE49-F238E27FC236}">
                <a16:creationId xmlns:a16="http://schemas.microsoft.com/office/drawing/2014/main" id="{083E6796-243C-0DD3-8065-D57F6A97CAF2}"/>
              </a:ext>
            </a:extLst>
          </p:cNvPr>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sp>
        <p:nvSpPr>
          <p:cNvPr id="4" name="Zástupný symbol pro zápatí 5">
            <a:extLst>
              <a:ext uri="{FF2B5EF4-FFF2-40B4-BE49-F238E27FC236}">
                <a16:creationId xmlns:a16="http://schemas.microsoft.com/office/drawing/2014/main" id="{694B9DD4-55D2-6AD5-2603-3CC045880063}"/>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Hydrologie</a:t>
            </a:r>
          </a:p>
        </p:txBody>
      </p:sp>
      <p:pic>
        <p:nvPicPr>
          <p:cNvPr id="7" name="Obrázek 6">
            <a:extLst>
              <a:ext uri="{FF2B5EF4-FFF2-40B4-BE49-F238E27FC236}">
                <a16:creationId xmlns:a16="http://schemas.microsoft.com/office/drawing/2014/main" id="{3E76412D-4E5F-8547-1084-0007DC4ADE77}"/>
              </a:ext>
            </a:extLst>
          </p:cNvPr>
          <p:cNvPicPr>
            <a:picLocks noChangeAspect="1"/>
          </p:cNvPicPr>
          <p:nvPr/>
        </p:nvPicPr>
        <p:blipFill>
          <a:blip r:embed="rId4"/>
          <a:stretch>
            <a:fillRect/>
          </a:stretch>
        </p:blipFill>
        <p:spPr>
          <a:xfrm>
            <a:off x="1487488" y="3069583"/>
            <a:ext cx="2331922" cy="1615580"/>
          </a:xfrm>
          <a:prstGeom prst="rect">
            <a:avLst/>
          </a:prstGeom>
        </p:spPr>
      </p:pic>
      <p:pic>
        <p:nvPicPr>
          <p:cNvPr id="10" name="Obrázek 9">
            <a:extLst>
              <a:ext uri="{FF2B5EF4-FFF2-40B4-BE49-F238E27FC236}">
                <a16:creationId xmlns:a16="http://schemas.microsoft.com/office/drawing/2014/main" id="{2F4DB51D-0541-59AA-B3B4-F4051F316911}"/>
              </a:ext>
            </a:extLst>
          </p:cNvPr>
          <p:cNvPicPr>
            <a:picLocks noChangeAspect="1"/>
          </p:cNvPicPr>
          <p:nvPr/>
        </p:nvPicPr>
        <p:blipFill>
          <a:blip r:embed="rId5"/>
          <a:stretch>
            <a:fillRect/>
          </a:stretch>
        </p:blipFill>
        <p:spPr>
          <a:xfrm>
            <a:off x="5116118" y="2612344"/>
            <a:ext cx="5502117" cy="2530059"/>
          </a:xfrm>
          <a:prstGeom prst="rect">
            <a:avLst/>
          </a:prstGeom>
        </p:spPr>
      </p:pic>
    </p:spTree>
    <p:extLst>
      <p:ext uri="{BB962C8B-B14F-4D97-AF65-F5344CB8AC3E}">
        <p14:creationId xmlns:p14="http://schemas.microsoft.com/office/powerpoint/2010/main" val="339318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6391686" cy="400110"/>
          </a:xfrm>
          <a:prstGeom prst="rect">
            <a:avLst/>
          </a:prstGeom>
          <a:noFill/>
        </p:spPr>
        <p:txBody>
          <a:bodyPr wrap="none" rtlCol="0">
            <a:spAutoFit/>
          </a:bodyPr>
          <a:lstStyle/>
          <a:p>
            <a:r>
              <a:rPr lang="cs-CZ" sz="2000" b="1" dirty="0" err="1">
                <a:solidFill>
                  <a:srgbClr val="0000DC"/>
                </a:solidFill>
                <a:latin typeface="Arial" pitchFamily="34" charset="0"/>
                <a:cs typeface="Arial" pitchFamily="34" charset="0"/>
              </a:rPr>
              <a:t>cv</a:t>
            </a:r>
            <a:r>
              <a:rPr lang="cs-CZ" sz="2000" b="1" dirty="0">
                <a:solidFill>
                  <a:srgbClr val="0000DC"/>
                </a:solidFill>
                <a:latin typeface="Arial" pitchFamily="34" charset="0"/>
                <a:cs typeface="Arial" pitchFamily="34" charset="0"/>
              </a:rPr>
              <a:t>. 7 Hydrologie – vyhodnocení M-denních průtoků</a:t>
            </a:r>
          </a:p>
        </p:txBody>
      </p:sp>
      <p:sp>
        <p:nvSpPr>
          <p:cNvPr id="8" name="TextovéPole 7">
            <a:extLst>
              <a:ext uri="{FF2B5EF4-FFF2-40B4-BE49-F238E27FC236}">
                <a16:creationId xmlns:a16="http://schemas.microsoft.com/office/drawing/2014/main" id="{CDA6B64C-B8E8-424A-6B07-F91EC1FFDD25}"/>
              </a:ext>
            </a:extLst>
          </p:cNvPr>
          <p:cNvSpPr txBox="1"/>
          <p:nvPr/>
        </p:nvSpPr>
        <p:spPr>
          <a:xfrm>
            <a:off x="361693" y="799544"/>
            <a:ext cx="11242919" cy="3984232"/>
          </a:xfrm>
          <a:prstGeom prst="rect">
            <a:avLst/>
          </a:prstGeom>
          <a:noFill/>
        </p:spPr>
        <p:txBody>
          <a:bodyPr wrap="square" rtlCol="0">
            <a:spAutoFit/>
          </a:bodyPr>
          <a:lstStyle/>
          <a:p>
            <a:pPr algn="just">
              <a:lnSpc>
                <a:spcPct val="130000"/>
              </a:lnSpc>
            </a:pPr>
            <a:r>
              <a:rPr lang="cs-CZ" sz="1400" dirty="0">
                <a:latin typeface="Arial" pitchFamily="34" charset="0"/>
                <a:cs typeface="Arial" pitchFamily="34" charset="0"/>
                <a:sym typeface="Wingdings" panose="05000000000000000000" pitchFamily="2" charset="2"/>
              </a:rPr>
              <a:t>data nyní seřadím od nejvyššího vodního stavu po nejnižší a připíši k nim pořadová čísla, neboli „M“ (1. = nejvyšší vodní stav, 365. = nejnižší vodní stav), již nyní lze najít vodní stav pro požadovaná M (M = </a:t>
            </a:r>
            <a:r>
              <a:rPr lang="cs-CZ" sz="1400" dirty="0">
                <a:latin typeface="Arial" pitchFamily="34" charset="0"/>
                <a:cs typeface="Arial" pitchFamily="34" charset="0"/>
              </a:rPr>
              <a:t>30, 90, 150, 210, 270, 330, 360) a zanést tyto informace do tabulky,</a:t>
            </a:r>
          </a:p>
          <a:p>
            <a:pPr algn="just">
              <a:lnSpc>
                <a:spcPct val="130000"/>
              </a:lnSpc>
            </a:pPr>
            <a:endParaRPr lang="cs-CZ" sz="1400" dirty="0">
              <a:latin typeface="Arial" pitchFamily="34" charset="0"/>
              <a:cs typeface="Arial" pitchFamily="34" charset="0"/>
            </a:endParaRPr>
          </a:p>
          <a:p>
            <a:pPr algn="just">
              <a:lnSpc>
                <a:spcPct val="130000"/>
              </a:lnSpc>
            </a:pPr>
            <a:r>
              <a:rPr lang="cs-CZ" sz="1400" dirty="0">
                <a:latin typeface="Arial" pitchFamily="34" charset="0"/>
                <a:cs typeface="Arial" pitchFamily="34" charset="0"/>
              </a:rPr>
              <a:t>pro vytvoření tabulky kumulativních četností si rozdělíme celý soubor do 20 intervalů (variační rozpětí podělíme 20, čímž získáme konstantní velikost intervalu, každý interval bude mít jiný počet hodnot, ale ty budou v námi požadovaném konstantním rozpětí),</a:t>
            </a:r>
          </a:p>
          <a:p>
            <a:pPr algn="just">
              <a:lnSpc>
                <a:spcPct val="130000"/>
              </a:lnSpc>
            </a:pPr>
            <a:endParaRPr lang="cs-CZ" sz="1400" dirty="0">
              <a:latin typeface="Arial" pitchFamily="34" charset="0"/>
              <a:cs typeface="Arial" pitchFamily="34" charset="0"/>
            </a:endParaRPr>
          </a:p>
          <a:p>
            <a:pPr algn="just">
              <a:lnSpc>
                <a:spcPct val="130000"/>
              </a:lnSpc>
            </a:pPr>
            <a:r>
              <a:rPr lang="cs-CZ" sz="1400" dirty="0">
                <a:latin typeface="Arial" pitchFamily="34" charset="0"/>
                <a:cs typeface="Arial" pitchFamily="34" charset="0"/>
              </a:rPr>
              <a:t>do dvou sloupců si rozpočítejte horní a dolní meze intervalů (1. interval začíná maximální hodnotou, dolní mez pak vypočtete díky velikosti intervalů, další interval začíná stejnou hodnotou, kterou ten předchozí končil, tzn. dolní mez je rovna horní mezi nižšího intervalu) </a:t>
            </a:r>
            <a:r>
              <a:rPr lang="cs-CZ" sz="1400" b="1" dirty="0">
                <a:latin typeface="Arial" pitchFamily="34" charset="0"/>
                <a:cs typeface="Arial" pitchFamily="34" charset="0"/>
              </a:rPr>
              <a:t>viz Tab3 </a:t>
            </a:r>
          </a:p>
          <a:p>
            <a:pPr algn="just">
              <a:lnSpc>
                <a:spcPct val="130000"/>
              </a:lnSpc>
            </a:pPr>
            <a:endParaRPr lang="cs-CZ" sz="1400" dirty="0">
              <a:latin typeface="Arial" pitchFamily="34" charset="0"/>
              <a:cs typeface="Arial" pitchFamily="34" charset="0"/>
            </a:endParaRPr>
          </a:p>
          <a:p>
            <a:pPr algn="just">
              <a:lnSpc>
                <a:spcPct val="130000"/>
              </a:lnSpc>
            </a:pPr>
            <a:r>
              <a:rPr lang="cs-CZ" sz="1400" dirty="0">
                <a:latin typeface="Arial" pitchFamily="34" charset="0"/>
                <a:cs typeface="Arial" pitchFamily="34" charset="0"/>
              </a:rPr>
              <a:t>pomocí funkce ČETNOSTI(„náš datový soubor“; „horní hranice intervalů“), anglicky, slovensky FREQUENCY(), si necháme vypočítat kolik dní spadá do jednotlivých intervalů (počet vodních stavů v intervalu), jde to i ručně, ale proč se trápit, že?,</a:t>
            </a:r>
          </a:p>
          <a:p>
            <a:pPr algn="just">
              <a:lnSpc>
                <a:spcPct val="130000"/>
              </a:lnSpc>
            </a:pPr>
            <a:endParaRPr lang="cs-CZ" sz="1400" dirty="0">
              <a:latin typeface="Arial" pitchFamily="34" charset="0"/>
              <a:cs typeface="Arial" pitchFamily="34" charset="0"/>
            </a:endParaRPr>
          </a:p>
          <a:p>
            <a:pPr algn="just">
              <a:lnSpc>
                <a:spcPct val="130000"/>
              </a:lnSpc>
            </a:pPr>
            <a:r>
              <a:rPr lang="cs-CZ" sz="1400" dirty="0">
                <a:latin typeface="Arial" pitchFamily="34" charset="0"/>
                <a:cs typeface="Arial" pitchFamily="34" charset="0"/>
              </a:rPr>
              <a:t>dopočítáme kumulativní četnosti a závěrem už jen vykreslíme čáru překročení (</a:t>
            </a:r>
            <a:r>
              <a:rPr lang="cs-CZ" sz="1400" i="1" dirty="0">
                <a:latin typeface="Arial" pitchFamily="34" charset="0"/>
                <a:cs typeface="Arial" pitchFamily="34" charset="0"/>
              </a:rPr>
              <a:t>x</a:t>
            </a:r>
            <a:r>
              <a:rPr lang="cs-CZ" sz="1400" dirty="0">
                <a:latin typeface="Arial" pitchFamily="34" charset="0"/>
                <a:cs typeface="Arial" pitchFamily="34" charset="0"/>
              </a:rPr>
              <a:t> = sloupeček </a:t>
            </a:r>
            <a:r>
              <a:rPr lang="cs-CZ" sz="1400" dirty="0" err="1">
                <a:latin typeface="Arial" pitchFamily="34" charset="0"/>
                <a:cs typeface="Arial" pitchFamily="34" charset="0"/>
              </a:rPr>
              <a:t>kum</a:t>
            </a:r>
            <a:r>
              <a:rPr lang="cs-CZ" sz="1400" dirty="0">
                <a:latin typeface="Arial" pitchFamily="34" charset="0"/>
                <a:cs typeface="Arial" pitchFamily="34" charset="0"/>
              </a:rPr>
              <a:t>. četnosti a </a:t>
            </a:r>
            <a:r>
              <a:rPr lang="cs-CZ" sz="1400" i="1" dirty="0">
                <a:latin typeface="Arial" pitchFamily="34" charset="0"/>
                <a:cs typeface="Arial" pitchFamily="34" charset="0"/>
              </a:rPr>
              <a:t>y</a:t>
            </a:r>
            <a:r>
              <a:rPr lang="cs-CZ" sz="1400" dirty="0">
                <a:latin typeface="Arial" pitchFamily="34" charset="0"/>
                <a:cs typeface="Arial" pitchFamily="34" charset="0"/>
              </a:rPr>
              <a:t> = sloupeček dolní mez) </a:t>
            </a:r>
          </a:p>
          <a:p>
            <a:pPr algn="just">
              <a:lnSpc>
                <a:spcPct val="130000"/>
              </a:lnSpc>
            </a:pPr>
            <a:endParaRPr lang="cs-CZ" sz="1400" dirty="0">
              <a:latin typeface="Arial" pitchFamily="34" charset="0"/>
              <a:cs typeface="Arial" pitchFamily="34" charset="0"/>
            </a:endParaRPr>
          </a:p>
        </p:txBody>
      </p:sp>
      <p:pic>
        <p:nvPicPr>
          <p:cNvPr id="3" name="Picture 2" descr="C:\Users\Martin\Documents\A_ŠKOLA\_02_Magisterské studium\_Diplomová práce\4_Obhajoba\geografust-lg-cze-rgb.png">
            <a:extLst>
              <a:ext uri="{FF2B5EF4-FFF2-40B4-BE49-F238E27FC236}">
                <a16:creationId xmlns:a16="http://schemas.microsoft.com/office/drawing/2014/main" id="{083E6796-243C-0DD3-8065-D57F6A97CAF2}"/>
              </a:ext>
            </a:extLst>
          </p:cNvPr>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sp>
        <p:nvSpPr>
          <p:cNvPr id="4" name="Zástupný symbol pro zápatí 5">
            <a:extLst>
              <a:ext uri="{FF2B5EF4-FFF2-40B4-BE49-F238E27FC236}">
                <a16:creationId xmlns:a16="http://schemas.microsoft.com/office/drawing/2014/main" id="{694B9DD4-55D2-6AD5-2603-3CC045880063}"/>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Hydrologie</a:t>
            </a:r>
          </a:p>
        </p:txBody>
      </p:sp>
      <p:sp>
        <p:nvSpPr>
          <p:cNvPr id="2" name="TextovéPole 1">
            <a:extLst>
              <a:ext uri="{FF2B5EF4-FFF2-40B4-BE49-F238E27FC236}">
                <a16:creationId xmlns:a16="http://schemas.microsoft.com/office/drawing/2014/main" id="{9A0D9C09-D930-DDFC-E723-6C3929570295}"/>
              </a:ext>
            </a:extLst>
          </p:cNvPr>
          <p:cNvSpPr txBox="1"/>
          <p:nvPr/>
        </p:nvSpPr>
        <p:spPr>
          <a:xfrm>
            <a:off x="361693" y="5373216"/>
            <a:ext cx="11468614" cy="343235"/>
          </a:xfrm>
          <a:prstGeom prst="rect">
            <a:avLst/>
          </a:prstGeom>
          <a:solidFill>
            <a:srgbClr val="FFFF00">
              <a:alpha val="20000"/>
            </a:srgbClr>
          </a:solidFill>
          <a:ln w="19050">
            <a:solidFill>
              <a:srgbClr val="FFFF00"/>
            </a:solidFill>
          </a:ln>
        </p:spPr>
        <p:txBody>
          <a:bodyPr wrap="square" rtlCol="0">
            <a:spAutoFit/>
          </a:bodyPr>
          <a:lstStyle/>
          <a:p>
            <a:pPr>
              <a:lnSpc>
                <a:spcPct val="130000"/>
              </a:lnSpc>
            </a:pPr>
            <a:r>
              <a:rPr lang="cs-CZ" sz="1400" b="1" dirty="0">
                <a:solidFill>
                  <a:srgbClr val="00B050"/>
                </a:solidFill>
                <a:latin typeface="Arial" pitchFamily="34" charset="0"/>
                <a:cs typeface="Arial" pitchFamily="34" charset="0"/>
                <a:sym typeface="Wingdings" panose="05000000000000000000" pitchFamily="2" charset="2"/>
              </a:rPr>
              <a:t>TIP: </a:t>
            </a:r>
            <a:r>
              <a:rPr lang="cs-CZ" sz="1400" dirty="0">
                <a:latin typeface="Arial" pitchFamily="34" charset="0"/>
                <a:cs typeface="Arial" pitchFamily="34" charset="0"/>
                <a:sym typeface="Wingdings" panose="05000000000000000000" pitchFamily="2" charset="2"/>
              </a:rPr>
              <a:t>veškerá nová řazení vašich dat je lepší dělat v nových sloupcích, tak, aby se vám původní data náhodou neznehodnotila</a:t>
            </a:r>
            <a:endParaRPr lang="cs-CZ" sz="1400" b="1" dirty="0">
              <a:latin typeface="Arial" pitchFamily="34" charset="0"/>
              <a:cs typeface="Arial" pitchFamily="34" charset="0"/>
              <a:sym typeface="Wingdings" panose="05000000000000000000" pitchFamily="2" charset="2"/>
            </a:endParaRPr>
          </a:p>
        </p:txBody>
      </p:sp>
    </p:spTree>
    <p:extLst>
      <p:ext uri="{BB962C8B-B14F-4D97-AF65-F5344CB8AC3E}">
        <p14:creationId xmlns:p14="http://schemas.microsoft.com/office/powerpoint/2010/main" val="1109792715"/>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31439</TotalTime>
  <Words>1044</Words>
  <Application>Microsoft Office PowerPoint</Application>
  <PresentationFormat>Širokoúhlá obrazovka</PresentationFormat>
  <Paragraphs>71</Paragraphs>
  <Slides>10</Slides>
  <Notes>10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10</vt:i4>
      </vt:variant>
    </vt:vector>
  </HeadingPairs>
  <TitlesOfParts>
    <vt:vector size="13" baseType="lpstr">
      <vt:lpstr>Arial</vt:lpstr>
      <vt:lpstr>Calibri</vt:lpstr>
      <vt:lpstr>Motiv sady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Martin</dc:creator>
  <cp:lastModifiedBy>Martin Kadlec</cp:lastModifiedBy>
  <cp:revision>35</cp:revision>
  <dcterms:created xsi:type="dcterms:W3CDTF">2021-06-03T07:54:37Z</dcterms:created>
  <dcterms:modified xsi:type="dcterms:W3CDTF">2023-04-11T14:04:42Z</dcterms:modified>
</cp:coreProperties>
</file>