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87" r:id="rId37"/>
    <p:sldId id="292" r:id="rId38"/>
    <p:sldId id="293" r:id="rId39"/>
    <p:sldId id="30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3E7E2-F5F0-4BEA-A092-64616EBFFF20}" v="1359" dt="2023-03-23T12:46:11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7" autoAdjust="0"/>
  </p:normalViewPr>
  <p:slideViewPr>
    <p:cSldViewPr>
      <p:cViewPr>
        <p:scale>
          <a:sx n="66" d="100"/>
          <a:sy n="66" d="100"/>
        </p:scale>
        <p:origin x="1224" y="12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59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adlec" userId="3205de00-6529-47fd-8c15-7815d816c2df" providerId="ADAL" clId="{927E9E5D-B865-4A7D-8789-A494CDACC681}"/>
    <pc:docChg chg="undo custSel addSld modSld modMainMaster">
      <pc:chgData name="Martin Kadlec" userId="3205de00-6529-47fd-8c15-7815d816c2df" providerId="ADAL" clId="{927E9E5D-B865-4A7D-8789-A494CDACC681}" dt="2022-02-15T19:29:33.458" v="5398" actId="1036"/>
      <pc:docMkLst>
        <pc:docMk/>
      </pc:docMkLst>
      <pc:sldChg chg="addSp modSp mod">
        <pc:chgData name="Martin Kadlec" userId="3205de00-6529-47fd-8c15-7815d816c2df" providerId="ADAL" clId="{927E9E5D-B865-4A7D-8789-A494CDACC681}" dt="2022-02-13T09:25:55.406" v="4780" actId="208"/>
        <pc:sldMkLst>
          <pc:docMk/>
          <pc:sldMk cId="0" sldId="256"/>
        </pc:sldMkLst>
        <pc:spChg chg="add mod">
          <ac:chgData name="Martin Kadlec" userId="3205de00-6529-47fd-8c15-7815d816c2df" providerId="ADAL" clId="{927E9E5D-B865-4A7D-8789-A494CDACC681}" dt="2022-02-13T09:25:55.406" v="4780" actId="208"/>
          <ac:spMkLst>
            <pc:docMk/>
            <pc:sldMk cId="0" sldId="256"/>
            <ac:spMk id="2" creationId="{A21E301D-D640-48F7-9AF6-E49AA567C589}"/>
          </ac:spMkLst>
        </pc:spChg>
        <pc:spChg chg="mod">
          <ac:chgData name="Martin Kadlec" userId="3205de00-6529-47fd-8c15-7815d816c2df" providerId="ADAL" clId="{927E9E5D-B865-4A7D-8789-A494CDACC681}" dt="2022-02-06T16:56:53.526" v="86" actId="20577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">
        <pc:chgData name="Martin Kadlec" userId="3205de00-6529-47fd-8c15-7815d816c2df" providerId="ADAL" clId="{927E9E5D-B865-4A7D-8789-A494CDACC681}" dt="2022-02-13T09:15:04.957" v="4732" actId="478"/>
        <pc:sldMkLst>
          <pc:docMk/>
          <pc:sldMk cId="0" sldId="257"/>
        </pc:sldMkLst>
        <pc:spChg chg="del">
          <ac:chgData name="Martin Kadlec" userId="3205de00-6529-47fd-8c15-7815d816c2df" providerId="ADAL" clId="{927E9E5D-B865-4A7D-8789-A494CDACC681}" dt="2022-02-13T09:15:04.957" v="4732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6T16:57:42.216" v="114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6T16:57:07.456" v="90" actId="20577"/>
          <ac:spMkLst>
            <pc:docMk/>
            <pc:sldMk cId="0" sldId="257"/>
            <ac:spMk id="12" creationId="{E7B17FAF-947A-4F5E-95D5-00C38437D07E}"/>
          </ac:spMkLst>
        </pc:spChg>
        <pc:picChg chg="del">
          <ac:chgData name="Martin Kadlec" userId="3205de00-6529-47fd-8c15-7815d816c2df" providerId="ADAL" clId="{927E9E5D-B865-4A7D-8789-A494CDACC681}" dt="2022-02-13T08:46:15.160" v="3909" actId="478"/>
          <ac:picMkLst>
            <pc:docMk/>
            <pc:sldMk cId="0" sldId="257"/>
            <ac:picMk id="3" creationId="{669A5878-ABA8-4960-8DC9-EC834B0BF6FB}"/>
          </ac:picMkLst>
        </pc:picChg>
        <pc:picChg chg="add mod ord">
          <ac:chgData name="Martin Kadlec" userId="3205de00-6529-47fd-8c15-7815d816c2df" providerId="ADAL" clId="{927E9E5D-B865-4A7D-8789-A494CDACC681}" dt="2022-02-13T08:46:37.892" v="3921" actId="1035"/>
          <ac:picMkLst>
            <pc:docMk/>
            <pc:sldMk cId="0" sldId="257"/>
            <ac:picMk id="7" creationId="{80070DE5-13BE-420E-8743-C44F7D5FD2CD}"/>
          </ac:picMkLst>
        </pc:picChg>
        <pc:picChg chg="mod">
          <ac:chgData name="Martin Kadlec" userId="3205de00-6529-47fd-8c15-7815d816c2df" providerId="ADAL" clId="{927E9E5D-B865-4A7D-8789-A494CDACC681}" dt="2022-02-06T16:58:11.939" v="120" actId="14100"/>
          <ac:picMkLst>
            <pc:docMk/>
            <pc:sldMk cId="0" sldId="257"/>
            <ac:picMk id="2050" creationId="{00000000-0000-0000-0000-000000000000}"/>
          </ac:picMkLst>
        </pc:picChg>
        <pc:cxnChg chg="add mod">
          <ac:chgData name="Martin Kadlec" userId="3205de00-6529-47fd-8c15-7815d816c2df" providerId="ADAL" clId="{927E9E5D-B865-4A7D-8789-A494CDACC681}" dt="2022-02-13T08:46:46.437" v="3929" actId="1035"/>
          <ac:cxnSpMkLst>
            <pc:docMk/>
            <pc:sldMk cId="0" sldId="257"/>
            <ac:cxnSpMk id="4" creationId="{FEBBDFA8-75AD-4F61-9C23-4B7CBAB1DBC9}"/>
          </ac:cxnSpMkLst>
        </pc:cxnChg>
        <pc:cxnChg chg="add del mod">
          <ac:chgData name="Martin Kadlec" userId="3205de00-6529-47fd-8c15-7815d816c2df" providerId="ADAL" clId="{927E9E5D-B865-4A7D-8789-A494CDACC681}" dt="2022-02-09T11:13:47.677" v="202" actId="478"/>
          <ac:cxnSpMkLst>
            <pc:docMk/>
            <pc:sldMk cId="0" sldId="257"/>
            <ac:cxnSpMk id="8" creationId="{9EBAAAA8-3355-4A81-BD89-B164847C9F39}"/>
          </ac:cxnSpMkLst>
        </pc:cxnChg>
        <pc:cxnChg chg="add mod">
          <ac:chgData name="Martin Kadlec" userId="3205de00-6529-47fd-8c15-7815d816c2df" providerId="ADAL" clId="{927E9E5D-B865-4A7D-8789-A494CDACC681}" dt="2022-02-13T08:46:43.155" v="3924" actId="1035"/>
          <ac:cxnSpMkLst>
            <pc:docMk/>
            <pc:sldMk cId="0" sldId="257"/>
            <ac:cxnSpMk id="10" creationId="{AD5C13B6-BDF3-4749-B543-E18E76D37461}"/>
          </ac:cxnSpMkLst>
        </pc:cxnChg>
      </pc:sldChg>
      <pc:sldChg chg="addSp delSp modSp mod modNotesTx">
        <pc:chgData name="Martin Kadlec" userId="3205de00-6529-47fd-8c15-7815d816c2df" providerId="ADAL" clId="{927E9E5D-B865-4A7D-8789-A494CDACC681}" dt="2022-02-13T09:15:00.924" v="4731" actId="478"/>
        <pc:sldMkLst>
          <pc:docMk/>
          <pc:sldMk cId="2976999882" sldId="289"/>
        </pc:sldMkLst>
        <pc:spChg chg="del">
          <ac:chgData name="Martin Kadlec" userId="3205de00-6529-47fd-8c15-7815d816c2df" providerId="ADAL" clId="{927E9E5D-B865-4A7D-8789-A494CDACC681}" dt="2022-02-13T09:15:00.924" v="4731" actId="478"/>
          <ac:spMkLst>
            <pc:docMk/>
            <pc:sldMk cId="2976999882" sldId="289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46.167" v="140" actId="478"/>
          <ac:spMkLst>
            <pc:docMk/>
            <pc:sldMk cId="2976999882" sldId="289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06T16:58:46.883" v="141"/>
          <ac:spMkLst>
            <pc:docMk/>
            <pc:sldMk cId="2976999882" sldId="289"/>
            <ac:spMk id="7" creationId="{F6F4332E-560D-4EC0-9FE0-DBC19DADF907}"/>
          </ac:spMkLst>
        </pc:spChg>
        <pc:spChg chg="mod">
          <ac:chgData name="Martin Kadlec" userId="3205de00-6529-47fd-8c15-7815d816c2df" providerId="ADAL" clId="{927E9E5D-B865-4A7D-8789-A494CDACC681}" dt="2022-02-06T16:58:33.089" v="139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8:48:41.221" v="3936" actId="20577"/>
          <ac:spMkLst>
            <pc:docMk/>
            <pc:sldMk cId="2976999882" sldId="289"/>
            <ac:spMk id="13" creationId="{D0B4AA5C-F0E3-4690-AC1F-732F44DAC711}"/>
          </ac:spMkLst>
        </pc:spChg>
        <pc:picChg chg="add mod">
          <ac:chgData name="Martin Kadlec" userId="3205de00-6529-47fd-8c15-7815d816c2df" providerId="ADAL" clId="{927E9E5D-B865-4A7D-8789-A494CDACC681}" dt="2022-02-06T16:59:09.305" v="148"/>
          <ac:picMkLst>
            <pc:docMk/>
            <pc:sldMk cId="2976999882" sldId="289"/>
            <ac:picMk id="8" creationId="{4E4ACB60-9F9D-4A3D-A138-B84C0C2667FB}"/>
          </ac:picMkLst>
        </pc:picChg>
        <pc:picChg chg="del mod">
          <ac:chgData name="Martin Kadlec" userId="3205de00-6529-47fd-8c15-7815d816c2df" providerId="ADAL" clId="{927E9E5D-B865-4A7D-8789-A494CDACC681}" dt="2022-02-06T16:59:08.862" v="147" actId="478"/>
          <ac:picMkLst>
            <pc:docMk/>
            <pc:sldMk cId="2976999882" sldId="289"/>
            <ac:picMk id="2050" creationId="{00000000-0000-0000-0000-000000000000}"/>
          </ac:picMkLst>
        </pc:picChg>
      </pc:sldChg>
      <pc:sldChg chg="addSp delSp modSp mod modNotesTx">
        <pc:chgData name="Martin Kadlec" userId="3205de00-6529-47fd-8c15-7815d816c2df" providerId="ADAL" clId="{927E9E5D-B865-4A7D-8789-A494CDACC681}" dt="2022-02-15T19:25:30.466" v="5366" actId="113"/>
        <pc:sldMkLst>
          <pc:docMk/>
          <pc:sldMk cId="341666097" sldId="290"/>
        </pc:sldMkLst>
        <pc:spChg chg="del">
          <ac:chgData name="Martin Kadlec" userId="3205de00-6529-47fd-8c15-7815d816c2df" providerId="ADAL" clId="{927E9E5D-B865-4A7D-8789-A494CDACC681}" dt="2022-02-13T09:14:47.201" v="4728" actId="478"/>
          <ac:spMkLst>
            <pc:docMk/>
            <pc:sldMk cId="341666097" sldId="290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51.688" v="142" actId="478"/>
          <ac:spMkLst>
            <pc:docMk/>
            <pc:sldMk cId="341666097" sldId="290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15T19:25:30.466" v="5366" actId="113"/>
          <ac:spMkLst>
            <pc:docMk/>
            <pc:sldMk cId="341666097" sldId="290"/>
            <ac:spMk id="8" creationId="{2F9A110A-B520-45FE-A4BE-C09A6725A07C}"/>
          </ac:spMkLst>
        </pc:spChg>
        <pc:spChg chg="add mod">
          <ac:chgData name="Martin Kadlec" userId="3205de00-6529-47fd-8c15-7815d816c2df" providerId="ADAL" clId="{927E9E5D-B865-4A7D-8789-A494CDACC681}" dt="2022-02-06T16:58:52.050" v="143"/>
          <ac:spMkLst>
            <pc:docMk/>
            <pc:sldMk cId="341666097" sldId="290"/>
            <ac:spMk id="9" creationId="{04668D51-541E-43D5-8A54-24857C00F71A}"/>
          </ac:spMkLst>
        </pc:spChg>
        <pc:spChg chg="mod">
          <ac:chgData name="Martin Kadlec" userId="3205de00-6529-47fd-8c15-7815d816c2df" providerId="ADAL" clId="{927E9E5D-B865-4A7D-8789-A494CDACC681}" dt="2022-02-09T11:58:25.350" v="2551" actId="5793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5T19:12:15.834" v="5364" actId="20577"/>
          <ac:spMkLst>
            <pc:docMk/>
            <pc:sldMk cId="341666097" sldId="290"/>
            <ac:spMk id="13" creationId="{D0B4AA5C-F0E3-4690-AC1F-732F44DAC711}"/>
          </ac:spMkLst>
        </pc:spChg>
        <pc:picChg chg="add del mod">
          <ac:chgData name="Martin Kadlec" userId="3205de00-6529-47fd-8c15-7815d816c2df" providerId="ADAL" clId="{927E9E5D-B865-4A7D-8789-A494CDACC681}" dt="2022-02-09T11:59:38.093" v="2639" actId="478"/>
          <ac:picMkLst>
            <pc:docMk/>
            <pc:sldMk cId="341666097" sldId="290"/>
            <ac:picMk id="3" creationId="{87CE44DD-80DD-45C7-AD11-2CE2A428BE91}"/>
          </ac:picMkLst>
        </pc:picChg>
        <pc:picChg chg="del mod">
          <ac:chgData name="Martin Kadlec" userId="3205de00-6529-47fd-8c15-7815d816c2df" providerId="ADAL" clId="{927E9E5D-B865-4A7D-8789-A494CDACC681}" dt="2022-02-06T16:59:47.674" v="156" actId="478"/>
          <ac:picMkLst>
            <pc:docMk/>
            <pc:sldMk cId="341666097" sldId="290"/>
            <ac:picMk id="8" creationId="{29B2B615-613E-46CF-8C08-656F9FE679A7}"/>
          </ac:picMkLst>
        </pc:picChg>
        <pc:picChg chg="add mod">
          <ac:chgData name="Martin Kadlec" userId="3205de00-6529-47fd-8c15-7815d816c2df" providerId="ADAL" clId="{927E9E5D-B865-4A7D-8789-A494CDACC681}" dt="2022-02-06T16:59:13.467" v="151"/>
          <ac:picMkLst>
            <pc:docMk/>
            <pc:sldMk cId="341666097" sldId="290"/>
            <ac:picMk id="10" creationId="{33E94915-131E-488F-AE2D-984EF875CA01}"/>
          </ac:picMkLst>
        </pc:picChg>
        <pc:picChg chg="del mod">
          <ac:chgData name="Martin Kadlec" userId="3205de00-6529-47fd-8c15-7815d816c2df" providerId="ADAL" clId="{927E9E5D-B865-4A7D-8789-A494CDACC681}" dt="2022-02-06T16:59:13.153" v="150" actId="478"/>
          <ac:picMkLst>
            <pc:docMk/>
            <pc:sldMk cId="341666097" sldId="290"/>
            <ac:picMk id="2050" creationId="{00000000-0000-0000-0000-000000000000}"/>
          </ac:picMkLst>
        </pc:picChg>
      </pc:sldChg>
      <pc:sldChg chg="addSp delSp modSp mod modNotesTx">
        <pc:chgData name="Martin Kadlec" userId="3205de00-6529-47fd-8c15-7815d816c2df" providerId="ADAL" clId="{927E9E5D-B865-4A7D-8789-A494CDACC681}" dt="2022-02-13T09:14:34.342" v="4725" actId="478"/>
        <pc:sldMkLst>
          <pc:docMk/>
          <pc:sldMk cId="3913386508" sldId="291"/>
        </pc:sldMkLst>
        <pc:spChg chg="del">
          <ac:chgData name="Martin Kadlec" userId="3205de00-6529-47fd-8c15-7815d816c2df" providerId="ADAL" clId="{927E9E5D-B865-4A7D-8789-A494CDACC681}" dt="2022-02-13T09:14:34.342" v="4725" actId="478"/>
          <ac:spMkLst>
            <pc:docMk/>
            <pc:sldMk cId="3913386508" sldId="291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57.827" v="144" actId="478"/>
          <ac:spMkLst>
            <pc:docMk/>
            <pc:sldMk cId="3913386508" sldId="291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06T16:58:58.274" v="145"/>
          <ac:spMkLst>
            <pc:docMk/>
            <pc:sldMk cId="3913386508" sldId="291"/>
            <ac:spMk id="7" creationId="{659B78ED-7561-4D37-88A3-B474E9E3C68F}"/>
          </ac:spMkLst>
        </pc:spChg>
        <pc:picChg chg="add mod">
          <ac:chgData name="Martin Kadlec" userId="3205de00-6529-47fd-8c15-7815d816c2df" providerId="ADAL" clId="{927E9E5D-B865-4A7D-8789-A494CDACC681}" dt="2022-02-06T16:59:18.292" v="154"/>
          <ac:picMkLst>
            <pc:docMk/>
            <pc:sldMk cId="3913386508" sldId="291"/>
            <ac:picMk id="8" creationId="{8F1D66D5-3997-499C-A6B5-095641F35EF8}"/>
          </ac:picMkLst>
        </pc:picChg>
        <pc:picChg chg="del mod">
          <ac:chgData name="Martin Kadlec" userId="3205de00-6529-47fd-8c15-7815d816c2df" providerId="ADAL" clId="{927E9E5D-B865-4A7D-8789-A494CDACC681}" dt="2022-02-06T16:59:17.607" v="153" actId="478"/>
          <ac:picMkLst>
            <pc:docMk/>
            <pc:sldMk cId="3913386508" sldId="291"/>
            <ac:picMk id="2050" creationId="{00000000-0000-0000-0000-000000000000}"/>
          </ac:picMkLst>
        </pc:picChg>
      </pc:sldChg>
      <pc:sldChg chg="delSp modSp add mod modNotesTx">
        <pc:chgData name="Martin Kadlec" userId="3205de00-6529-47fd-8c15-7815d816c2df" providerId="ADAL" clId="{927E9E5D-B865-4A7D-8789-A494CDACC681}" dt="2022-02-13T09:14:38.827" v="4726" actId="478"/>
        <pc:sldMkLst>
          <pc:docMk/>
          <pc:sldMk cId="2209551743" sldId="292"/>
        </pc:sldMkLst>
        <pc:spChg chg="del">
          <ac:chgData name="Martin Kadlec" userId="3205de00-6529-47fd-8c15-7815d816c2df" providerId="ADAL" clId="{927E9E5D-B865-4A7D-8789-A494CDACC681}" dt="2022-02-13T09:14:38.827" v="4726" actId="478"/>
          <ac:spMkLst>
            <pc:docMk/>
            <pc:sldMk cId="2209551743" sldId="292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13T09:12:08.952" v="4474" actId="1076"/>
          <ac:spMkLst>
            <pc:docMk/>
            <pc:sldMk cId="2209551743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9:05:46.085" v="4462" actId="20577"/>
          <ac:spMkLst>
            <pc:docMk/>
            <pc:sldMk cId="2209551743" sldId="292"/>
            <ac:spMk id="13" creationId="{D0B4AA5C-F0E3-4690-AC1F-732F44DAC711}"/>
          </ac:spMkLst>
        </pc:spChg>
      </pc:sldChg>
      <pc:sldChg chg="addSp delSp modSp add mod modNotesTx">
        <pc:chgData name="Martin Kadlec" userId="3205de00-6529-47fd-8c15-7815d816c2df" providerId="ADAL" clId="{927E9E5D-B865-4A7D-8789-A494CDACC681}" dt="2022-02-13T09:48:25.406" v="5044" actId="20577"/>
        <pc:sldMkLst>
          <pc:docMk/>
          <pc:sldMk cId="453544936" sldId="293"/>
        </pc:sldMkLst>
        <pc:spChg chg="del">
          <ac:chgData name="Martin Kadlec" userId="3205de00-6529-47fd-8c15-7815d816c2df" providerId="ADAL" clId="{927E9E5D-B865-4A7D-8789-A494CDACC681}" dt="2022-02-13T09:14:55.635" v="4730" actId="478"/>
          <ac:spMkLst>
            <pc:docMk/>
            <pc:sldMk cId="453544936" sldId="293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1:27:30.573" v="808" actId="5793"/>
          <ac:spMkLst>
            <pc:docMk/>
            <pc:sldMk cId="453544936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9:48:25.406" v="5044" actId="20577"/>
          <ac:spMkLst>
            <pc:docMk/>
            <pc:sldMk cId="453544936" sldId="293"/>
            <ac:spMk id="13" creationId="{D0B4AA5C-F0E3-4690-AC1F-732F44DAC711}"/>
          </ac:spMkLst>
        </pc:spChg>
        <pc:cxnChg chg="add mod">
          <ac:chgData name="Martin Kadlec" userId="3205de00-6529-47fd-8c15-7815d816c2df" providerId="ADAL" clId="{927E9E5D-B865-4A7D-8789-A494CDACC681}" dt="2022-02-13T09:46:56.185" v="4921" actId="1076"/>
          <ac:cxnSpMkLst>
            <pc:docMk/>
            <pc:sldMk cId="453544936" sldId="293"/>
            <ac:cxnSpMk id="3" creationId="{AE3842AB-EA7C-4914-BA79-FE67D69F80ED}"/>
          </ac:cxnSpMkLst>
        </pc:cxnChg>
      </pc:sldChg>
      <pc:sldChg chg="delSp modSp add mod">
        <pc:chgData name="Martin Kadlec" userId="3205de00-6529-47fd-8c15-7815d816c2df" providerId="ADAL" clId="{927E9E5D-B865-4A7D-8789-A494CDACC681}" dt="2022-02-13T09:14:25.995" v="4723" actId="478"/>
        <pc:sldMkLst>
          <pc:docMk/>
          <pc:sldMk cId="2736160283" sldId="294"/>
        </pc:sldMkLst>
        <pc:spChg chg="del">
          <ac:chgData name="Martin Kadlec" userId="3205de00-6529-47fd-8c15-7815d816c2df" providerId="ADAL" clId="{927E9E5D-B865-4A7D-8789-A494CDACC681}" dt="2022-02-13T09:14:25.995" v="4723" actId="478"/>
          <ac:spMkLst>
            <pc:docMk/>
            <pc:sldMk cId="2736160283" sldId="294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2:14:09.770" v="3295" actId="12788"/>
          <ac:spMkLst>
            <pc:docMk/>
            <pc:sldMk cId="2736160283" sldId="294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927E9E5D-B865-4A7D-8789-A494CDACC681}" dt="2022-02-15T19:06:44.955" v="5201" actId="313"/>
        <pc:sldMkLst>
          <pc:docMk/>
          <pc:sldMk cId="3669053727" sldId="295"/>
        </pc:sldMkLst>
        <pc:spChg chg="del">
          <ac:chgData name="Martin Kadlec" userId="3205de00-6529-47fd-8c15-7815d816c2df" providerId="ADAL" clId="{927E9E5D-B865-4A7D-8789-A494CDACC681}" dt="2022-02-13T09:14:51.982" v="4729" actId="478"/>
          <ac:spMkLst>
            <pc:docMk/>
            <pc:sldMk cId="3669053727" sldId="295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2:37:35.865" v="3546" actId="20577"/>
          <ac:spMkLst>
            <pc:docMk/>
            <pc:sldMk cId="3669053727" sldId="295"/>
            <ac:spMk id="12" creationId="{E7B17FAF-947A-4F5E-95D5-00C38437D07E}"/>
          </ac:spMkLst>
        </pc:spChg>
        <pc:spChg chg="del mod">
          <ac:chgData name="Martin Kadlec" userId="3205de00-6529-47fd-8c15-7815d816c2df" providerId="ADAL" clId="{927E9E5D-B865-4A7D-8789-A494CDACC681}" dt="2022-02-09T12:37:38.037" v="3548"/>
          <ac:spMkLst>
            <pc:docMk/>
            <pc:sldMk cId="3669053727" sldId="295"/>
            <ac:spMk id="13" creationId="{D0B4AA5C-F0E3-4690-AC1F-732F44DAC711}"/>
          </ac:spMkLst>
        </pc:spChg>
        <pc:graphicFrameChg chg="add mod modGraphic">
          <ac:chgData name="Martin Kadlec" userId="3205de00-6529-47fd-8c15-7815d816c2df" providerId="ADAL" clId="{927E9E5D-B865-4A7D-8789-A494CDACC681}" dt="2022-02-15T19:06:44.955" v="5201" actId="313"/>
          <ac:graphicFrameMkLst>
            <pc:docMk/>
            <pc:sldMk cId="3669053727" sldId="295"/>
            <ac:graphicFrameMk id="2" creationId="{6134B601-D9A4-4B11-B506-3F9948D2FF11}"/>
          </ac:graphicFrameMkLst>
        </pc:graphicFrameChg>
        <pc:graphicFrameChg chg="add del mod">
          <ac:chgData name="Martin Kadlec" userId="3205de00-6529-47fd-8c15-7815d816c2df" providerId="ADAL" clId="{927E9E5D-B865-4A7D-8789-A494CDACC681}" dt="2022-02-09T12:39:42.450" v="3592" actId="478"/>
          <ac:graphicFrameMkLst>
            <pc:docMk/>
            <pc:sldMk cId="3669053727" sldId="295"/>
            <ac:graphicFrameMk id="4" creationId="{3CA4F394-404C-4E5B-9023-EE960F439FCA}"/>
          </ac:graphicFrameMkLst>
        </pc:graphicFrameChg>
        <pc:graphicFrameChg chg="add del mod">
          <ac:chgData name="Martin Kadlec" userId="3205de00-6529-47fd-8c15-7815d816c2df" providerId="ADAL" clId="{927E9E5D-B865-4A7D-8789-A494CDACC681}" dt="2022-02-09T12:39:56.523" v="3595" actId="478"/>
          <ac:graphicFrameMkLst>
            <pc:docMk/>
            <pc:sldMk cId="3669053727" sldId="295"/>
            <ac:graphicFrameMk id="6" creationId="{84230235-0EF0-433B-9B93-04BC3DB445DF}"/>
          </ac:graphicFrameMkLst>
        </pc:graphicFrameChg>
        <pc:cxnChg chg="del">
          <ac:chgData name="Martin Kadlec" userId="3205de00-6529-47fd-8c15-7815d816c2df" providerId="ADAL" clId="{927E9E5D-B865-4A7D-8789-A494CDACC681}" dt="2022-02-09T12:37:08.820" v="3482" actId="478"/>
          <ac:cxnSpMkLst>
            <pc:docMk/>
            <pc:sldMk cId="3669053727" sldId="295"/>
            <ac:cxnSpMk id="3" creationId="{AE3842AB-EA7C-4914-BA79-FE67D69F80ED}"/>
          </ac:cxnSpMkLst>
        </pc:cxnChg>
      </pc:sldChg>
      <pc:sldChg chg="delSp modSp add mod">
        <pc:chgData name="Martin Kadlec" userId="3205de00-6529-47fd-8c15-7815d816c2df" providerId="ADAL" clId="{927E9E5D-B865-4A7D-8789-A494CDACC681}" dt="2022-02-15T19:29:33.458" v="5398" actId="1036"/>
        <pc:sldMkLst>
          <pc:docMk/>
          <pc:sldMk cId="2952421873" sldId="296"/>
        </pc:sldMkLst>
        <pc:spChg chg="del">
          <ac:chgData name="Martin Kadlec" userId="3205de00-6529-47fd-8c15-7815d816c2df" providerId="ADAL" clId="{927E9E5D-B865-4A7D-8789-A494CDACC681}" dt="2022-02-13T09:14:43.443" v="4727" actId="478"/>
          <ac:spMkLst>
            <pc:docMk/>
            <pc:sldMk cId="2952421873" sldId="296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15T19:29:33.458" v="5398" actId="1036"/>
          <ac:spMkLst>
            <pc:docMk/>
            <pc:sldMk cId="2952421873" sldId="296"/>
            <ac:spMk id="8" creationId="{2F9A110A-B520-45FE-A4BE-C09A6725A07C}"/>
          </ac:spMkLst>
        </pc:spChg>
        <pc:spChg chg="mod">
          <ac:chgData name="Martin Kadlec" userId="3205de00-6529-47fd-8c15-7815d816c2df" providerId="ADAL" clId="{927E9E5D-B865-4A7D-8789-A494CDACC681}" dt="2022-02-13T09:00:28.574" v="4107" actId="20577"/>
          <ac:spMkLst>
            <pc:docMk/>
            <pc:sldMk cId="2952421873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5T19:29:24.683" v="5387" actId="20577"/>
          <ac:spMkLst>
            <pc:docMk/>
            <pc:sldMk cId="2952421873" sldId="296"/>
            <ac:spMk id="13" creationId="{D0B4AA5C-F0E3-4690-AC1F-732F44DAC711}"/>
          </ac:spMkLst>
        </pc:spChg>
      </pc:sldChg>
      <pc:sldChg chg="addSp delSp modSp add mod">
        <pc:chgData name="Martin Kadlec" userId="3205de00-6529-47fd-8c15-7815d816c2df" providerId="ADAL" clId="{927E9E5D-B865-4A7D-8789-A494CDACC681}" dt="2022-02-13T09:14:30.514" v="4724" actId="478"/>
        <pc:sldMkLst>
          <pc:docMk/>
          <pc:sldMk cId="2322770498" sldId="297"/>
        </pc:sldMkLst>
        <pc:spChg chg="del">
          <ac:chgData name="Martin Kadlec" userId="3205de00-6529-47fd-8c15-7815d816c2df" providerId="ADAL" clId="{927E9E5D-B865-4A7D-8789-A494CDACC681}" dt="2022-02-13T09:14:30.514" v="4724" actId="478"/>
          <ac:spMkLst>
            <pc:docMk/>
            <pc:sldMk cId="2322770498" sldId="297"/>
            <ac:spMk id="5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13T09:12:23.132" v="4492" actId="5793"/>
          <ac:spMkLst>
            <pc:docMk/>
            <pc:sldMk cId="2322770498" sldId="297"/>
            <ac:spMk id="6" creationId="{F189E7FA-C695-4DD6-997C-EC3AE25DF12B}"/>
          </ac:spMkLst>
        </pc:spChg>
        <pc:spChg chg="add mod">
          <ac:chgData name="Martin Kadlec" userId="3205de00-6529-47fd-8c15-7815d816c2df" providerId="ADAL" clId="{927E9E5D-B865-4A7D-8789-A494CDACC681}" dt="2022-02-13T09:13:56.206" v="4722" actId="20577"/>
          <ac:spMkLst>
            <pc:docMk/>
            <pc:sldMk cId="2322770498" sldId="297"/>
            <ac:spMk id="9" creationId="{867C2588-BF97-41BE-A7E3-8B457C6DEF5F}"/>
          </ac:spMkLst>
        </pc:spChg>
        <pc:spChg chg="del">
          <ac:chgData name="Martin Kadlec" userId="3205de00-6529-47fd-8c15-7815d816c2df" providerId="ADAL" clId="{927E9E5D-B865-4A7D-8789-A494CDACC681}" dt="2022-02-13T09:12:05.085" v="4473" actId="478"/>
          <ac:spMkLst>
            <pc:docMk/>
            <pc:sldMk cId="2322770498" sldId="297"/>
            <ac:spMk id="12" creationId="{E7B17FAF-947A-4F5E-95D5-00C38437D07E}"/>
          </ac:spMkLst>
        </pc:spChg>
      </pc:sldChg>
      <pc:sldMasterChg chg="addSp delSp modSp mod modSldLayout">
        <pc:chgData name="Martin Kadlec" userId="3205de00-6529-47fd-8c15-7815d816c2df" providerId="ADAL" clId="{927E9E5D-B865-4A7D-8789-A494CDACC681}" dt="2022-02-13T09:24:10.917" v="4777" actId="1038"/>
        <pc:sldMasterMkLst>
          <pc:docMk/>
          <pc:sldMasterMk cId="0" sldId="2147483648"/>
        </pc:sldMasterMkLst>
        <pc:spChg chg="add del mod">
          <ac:chgData name="Martin Kadlec" userId="3205de00-6529-47fd-8c15-7815d816c2df" providerId="ADAL" clId="{927E9E5D-B865-4A7D-8789-A494CDACC681}" dt="2022-02-13T09:21:53.316" v="4753" actId="478"/>
          <ac:spMkLst>
            <pc:docMk/>
            <pc:sldMasterMk cId="0" sldId="2147483648"/>
            <ac:spMk id="7" creationId="{63618784-8CD1-4E23-A509-039984D6EE66}"/>
          </ac:spMkLst>
        </pc:spChg>
        <pc:spChg chg="add mod">
          <ac:chgData name="Martin Kadlec" userId="3205de00-6529-47fd-8c15-7815d816c2df" providerId="ADAL" clId="{927E9E5D-B865-4A7D-8789-A494CDACC681}" dt="2022-02-13T09:24:10.917" v="4777" actId="1038"/>
          <ac:spMkLst>
            <pc:docMk/>
            <pc:sldMasterMk cId="0" sldId="2147483648"/>
            <ac:spMk id="8" creationId="{BB30240D-D0A4-4E0E-A40F-BCB4FEB29AEF}"/>
          </ac:spMkLst>
        </pc:spChg>
        <pc:sldLayoutChg chg="addSp delSp modSp mod">
          <pc:chgData name="Martin Kadlec" userId="3205de00-6529-47fd-8c15-7815d816c2df" providerId="ADAL" clId="{927E9E5D-B865-4A7D-8789-A494CDACC681}" dt="2022-02-13T09:22:54.238" v="4770" actId="21"/>
          <pc:sldLayoutMkLst>
            <pc:docMk/>
            <pc:sldMasterMk cId="0" sldId="2147483648"/>
            <pc:sldLayoutMk cId="0" sldId="2147483649"/>
          </pc:sldLayoutMkLst>
          <pc:spChg chg="add del mod">
            <ac:chgData name="Martin Kadlec" userId="3205de00-6529-47fd-8c15-7815d816c2df" providerId="ADAL" clId="{927E9E5D-B865-4A7D-8789-A494CDACC681}" dt="2022-02-13T09:22:54.238" v="4770" actId="21"/>
            <ac:spMkLst>
              <pc:docMk/>
              <pc:sldMasterMk cId="0" sldId="2147483648"/>
              <pc:sldLayoutMk cId="0" sldId="2147483649"/>
              <ac:spMk id="7" creationId="{60BE998F-033E-43F4-BF04-A8B50B238B4D}"/>
            </ac:spMkLst>
          </pc:spChg>
        </pc:sldLayoutChg>
      </pc:sldMasterChg>
    </pc:docChg>
  </pc:docChgLst>
  <pc:docChgLst>
    <pc:chgData name="Martin Kadlec" userId="3205de00-6529-47fd-8c15-7815d816c2df" providerId="ADAL" clId="{827DD295-2955-4E90-A98E-32B1669C31EF}"/>
    <pc:docChg chg="custSel addSld delSld modSld">
      <pc:chgData name="Martin Kadlec" userId="3205de00-6529-47fd-8c15-7815d816c2df" providerId="ADAL" clId="{827DD295-2955-4E90-A98E-32B1669C31EF}" dt="2021-09-14T08:34:25.654" v="1151" actId="20577"/>
      <pc:docMkLst>
        <pc:docMk/>
      </pc:docMkLst>
      <pc:sldChg chg="modSp mod">
        <pc:chgData name="Martin Kadlec" userId="3205de00-6529-47fd-8c15-7815d816c2df" providerId="ADAL" clId="{827DD295-2955-4E90-A98E-32B1669C31EF}" dt="2021-09-13T12:38:27.029" v="38" actId="6549"/>
        <pc:sldMkLst>
          <pc:docMk/>
          <pc:sldMk cId="0" sldId="256"/>
        </pc:sldMkLst>
        <pc:spChg chg="mod">
          <ac:chgData name="Martin Kadlec" userId="3205de00-6529-47fd-8c15-7815d816c2df" providerId="ADAL" clId="{827DD295-2955-4E90-A98E-32B1669C31EF}" dt="2021-09-13T12:38:27.029" v="38" actId="6549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">
        <pc:chgData name="Martin Kadlec" userId="3205de00-6529-47fd-8c15-7815d816c2df" providerId="ADAL" clId="{827DD295-2955-4E90-A98E-32B1669C31EF}" dt="2021-09-14T08:33:53.124" v="1145" actId="20577"/>
        <pc:sldMkLst>
          <pc:docMk/>
          <pc:sldMk cId="0" sldId="257"/>
        </pc:sldMkLst>
        <pc:spChg chg="mod">
          <ac:chgData name="Martin Kadlec" userId="3205de00-6529-47fd-8c15-7815d816c2df" providerId="ADAL" clId="{827DD295-2955-4E90-A98E-32B1669C31EF}" dt="2021-09-14T08:33:53.124" v="1145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27:52.614" v="930" actId="20577"/>
          <ac:spMkLst>
            <pc:docMk/>
            <pc:sldMk cId="0" sldId="257"/>
            <ac:spMk id="12" creationId="{E7B17FAF-947A-4F5E-95D5-00C38437D07E}"/>
          </ac:spMkLst>
        </pc:spChg>
        <pc:spChg chg="del">
          <ac:chgData name="Martin Kadlec" userId="3205de00-6529-47fd-8c15-7815d816c2df" providerId="ADAL" clId="{827DD295-2955-4E90-A98E-32B1669C31EF}" dt="2021-09-14T08:07:12.493" v="127" actId="478"/>
          <ac:spMkLst>
            <pc:docMk/>
            <pc:sldMk cId="0" sldId="257"/>
            <ac:spMk id="13" creationId="{D0B4AA5C-F0E3-4690-AC1F-732F44DAC711}"/>
          </ac:spMkLst>
        </pc:spChg>
        <pc:picChg chg="add">
          <ac:chgData name="Martin Kadlec" userId="3205de00-6529-47fd-8c15-7815d816c2df" providerId="ADAL" clId="{827DD295-2955-4E90-A98E-32B1669C31EF}" dt="2021-09-14T08:07:13.492" v="128" actId="22"/>
          <ac:picMkLst>
            <pc:docMk/>
            <pc:sldMk cId="0" sldId="257"/>
            <ac:picMk id="3" creationId="{669A5878-ABA8-4960-8DC9-EC834B0BF6FB}"/>
          </ac:picMkLst>
        </pc:picChg>
      </pc:sldChg>
      <pc:sldChg chg="del">
        <pc:chgData name="Martin Kadlec" userId="3205de00-6529-47fd-8c15-7815d816c2df" providerId="ADAL" clId="{827DD295-2955-4E90-A98E-32B1669C31EF}" dt="2021-09-13T12:40:23.476" v="121" actId="47"/>
        <pc:sldMkLst>
          <pc:docMk/>
          <pc:sldMk cId="629307554" sldId="262"/>
        </pc:sldMkLst>
      </pc:sldChg>
      <pc:sldChg chg="del">
        <pc:chgData name="Martin Kadlec" userId="3205de00-6529-47fd-8c15-7815d816c2df" providerId="ADAL" clId="{827DD295-2955-4E90-A98E-32B1669C31EF}" dt="2021-09-13T12:40:22.509" v="119" actId="47"/>
        <pc:sldMkLst>
          <pc:docMk/>
          <pc:sldMk cId="1282962229" sldId="276"/>
        </pc:sldMkLst>
      </pc:sldChg>
      <pc:sldChg chg="del">
        <pc:chgData name="Martin Kadlec" userId="3205de00-6529-47fd-8c15-7815d816c2df" providerId="ADAL" clId="{827DD295-2955-4E90-A98E-32B1669C31EF}" dt="2021-09-13T12:40:21.568" v="117" actId="47"/>
        <pc:sldMkLst>
          <pc:docMk/>
          <pc:sldMk cId="3127181691" sldId="281"/>
        </pc:sldMkLst>
      </pc:sldChg>
      <pc:sldChg chg="del">
        <pc:chgData name="Martin Kadlec" userId="3205de00-6529-47fd-8c15-7815d816c2df" providerId="ADAL" clId="{827DD295-2955-4E90-A98E-32B1669C31EF}" dt="2021-09-13T12:40:22.002" v="118" actId="47"/>
        <pc:sldMkLst>
          <pc:docMk/>
          <pc:sldMk cId="3239137631" sldId="282"/>
        </pc:sldMkLst>
      </pc:sldChg>
      <pc:sldChg chg="del">
        <pc:chgData name="Martin Kadlec" userId="3205de00-6529-47fd-8c15-7815d816c2df" providerId="ADAL" clId="{827DD295-2955-4E90-A98E-32B1669C31EF}" dt="2021-09-13T12:40:23.006" v="120" actId="47"/>
        <pc:sldMkLst>
          <pc:docMk/>
          <pc:sldMk cId="900914297" sldId="283"/>
        </pc:sldMkLst>
      </pc:sldChg>
      <pc:sldChg chg="del">
        <pc:chgData name="Martin Kadlec" userId="3205de00-6529-47fd-8c15-7815d816c2df" providerId="ADAL" clId="{827DD295-2955-4E90-A98E-32B1669C31EF}" dt="2021-09-13T12:40:23.972" v="122" actId="47"/>
        <pc:sldMkLst>
          <pc:docMk/>
          <pc:sldMk cId="4219161281" sldId="284"/>
        </pc:sldMkLst>
      </pc:sldChg>
      <pc:sldChg chg="del">
        <pc:chgData name="Martin Kadlec" userId="3205de00-6529-47fd-8c15-7815d816c2df" providerId="ADAL" clId="{827DD295-2955-4E90-A98E-32B1669C31EF}" dt="2021-09-13T12:40:24.787" v="123" actId="47"/>
        <pc:sldMkLst>
          <pc:docMk/>
          <pc:sldMk cId="2317552000" sldId="285"/>
        </pc:sldMkLst>
      </pc:sldChg>
      <pc:sldChg chg="del">
        <pc:chgData name="Martin Kadlec" userId="3205de00-6529-47fd-8c15-7815d816c2df" providerId="ADAL" clId="{827DD295-2955-4E90-A98E-32B1669C31EF}" dt="2021-09-13T12:40:25.255" v="124" actId="47"/>
        <pc:sldMkLst>
          <pc:docMk/>
          <pc:sldMk cId="3772596348" sldId="286"/>
        </pc:sldMkLst>
      </pc:sldChg>
      <pc:sldChg chg="del">
        <pc:chgData name="Martin Kadlec" userId="3205de00-6529-47fd-8c15-7815d816c2df" providerId="ADAL" clId="{827DD295-2955-4E90-A98E-32B1669C31EF}" dt="2021-09-13T12:40:25.652" v="125" actId="47"/>
        <pc:sldMkLst>
          <pc:docMk/>
          <pc:sldMk cId="3490456160" sldId="287"/>
        </pc:sldMkLst>
      </pc:sldChg>
      <pc:sldChg chg="del">
        <pc:chgData name="Martin Kadlec" userId="3205de00-6529-47fd-8c15-7815d816c2df" providerId="ADAL" clId="{827DD295-2955-4E90-A98E-32B1669C31EF}" dt="2021-09-13T12:40:26.637" v="126" actId="47"/>
        <pc:sldMkLst>
          <pc:docMk/>
          <pc:sldMk cId="3286893253" sldId="288"/>
        </pc:sldMkLst>
      </pc:sldChg>
      <pc:sldChg chg="delSp modSp mod">
        <pc:chgData name="Martin Kadlec" userId="3205de00-6529-47fd-8c15-7815d816c2df" providerId="ADAL" clId="{827DD295-2955-4E90-A98E-32B1669C31EF}" dt="2021-09-14T08:34:09.913" v="1147" actId="20577"/>
        <pc:sldMkLst>
          <pc:docMk/>
          <pc:sldMk cId="2976999882" sldId="289"/>
        </pc:sldMkLst>
        <pc:spChg chg="del mod">
          <ac:chgData name="Martin Kadlec" userId="3205de00-6529-47fd-8c15-7815d816c2df" providerId="ADAL" clId="{827DD295-2955-4E90-A98E-32B1669C31EF}" dt="2021-09-14T08:28:35.361" v="937" actId="478"/>
          <ac:spMkLst>
            <pc:docMk/>
            <pc:sldMk cId="2976999882" sldId="289"/>
            <ac:spMk id="4" creationId="{AAC727E1-7EDE-4571-9EFC-3989AE5481A0}"/>
          </ac:spMkLst>
        </pc:spChg>
        <pc:spChg chg="mod">
          <ac:chgData name="Martin Kadlec" userId="3205de00-6529-47fd-8c15-7815d816c2df" providerId="ADAL" clId="{827DD295-2955-4E90-A98E-32B1669C31EF}" dt="2021-09-14T08:34:09.913" v="1147" actId="20577"/>
          <ac:spMkLst>
            <pc:docMk/>
            <pc:sldMk cId="2976999882" sldId="289"/>
            <ac:spMk id="5" creationId="{00000000-0000-0000-0000-000000000000}"/>
          </ac:spMkLst>
        </pc:spChg>
        <pc:spChg chg="del">
          <ac:chgData name="Martin Kadlec" userId="3205de00-6529-47fd-8c15-7815d816c2df" providerId="ADAL" clId="{827DD295-2955-4E90-A98E-32B1669C31EF}" dt="2021-09-14T08:14:16.381" v="561" actId="478"/>
          <ac:spMkLst>
            <pc:docMk/>
            <pc:sldMk cId="2976999882" sldId="289"/>
            <ac:spMk id="9" creationId="{71168856-0951-46A4-912E-5E20B23F1E1C}"/>
          </ac:spMkLst>
        </pc:spChg>
        <pc:spChg chg="mod">
          <ac:chgData name="Martin Kadlec" userId="3205de00-6529-47fd-8c15-7815d816c2df" providerId="ADAL" clId="{827DD295-2955-4E90-A98E-32B1669C31EF}" dt="2021-09-14T08:08:07.614" v="129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827DD295-2955-4E90-A98E-32B1669C31EF}" dt="2021-09-14T08:31:01.050" v="1121" actId="207"/>
          <ac:spMkLst>
            <pc:docMk/>
            <pc:sldMk cId="2976999882" sldId="289"/>
            <ac:spMk id="13" creationId="{D0B4AA5C-F0E3-4690-AC1F-732F44DAC711}"/>
          </ac:spMkLst>
        </pc:spChg>
        <pc:picChg chg="del">
          <ac:chgData name="Martin Kadlec" userId="3205de00-6529-47fd-8c15-7815d816c2df" providerId="ADAL" clId="{827DD295-2955-4E90-A98E-32B1669C31EF}" dt="2021-09-13T12:40:11.584" v="108" actId="478"/>
          <ac:picMkLst>
            <pc:docMk/>
            <pc:sldMk cId="2976999882" sldId="289"/>
            <ac:picMk id="3" creationId="{B605CF4F-89EF-4A6F-8B13-2B899D88E7C9}"/>
          </ac:picMkLst>
        </pc:picChg>
      </pc:sldChg>
      <pc:sldChg chg="addSp delSp modSp add mod">
        <pc:chgData name="Martin Kadlec" userId="3205de00-6529-47fd-8c15-7815d816c2df" providerId="ADAL" clId="{827DD295-2955-4E90-A98E-32B1669C31EF}" dt="2021-09-14T08:34:19.107" v="1149" actId="20577"/>
        <pc:sldMkLst>
          <pc:docMk/>
          <pc:sldMk cId="341666097" sldId="290"/>
        </pc:sldMkLst>
        <pc:spChg chg="del">
          <ac:chgData name="Martin Kadlec" userId="3205de00-6529-47fd-8c15-7815d816c2df" providerId="ADAL" clId="{827DD295-2955-4E90-A98E-32B1669C31EF}" dt="2021-09-14T08:22:57.018" v="627" actId="478"/>
          <ac:spMkLst>
            <pc:docMk/>
            <pc:sldMk cId="341666097" sldId="290"/>
            <ac:spMk id="4" creationId="{AAC727E1-7EDE-4571-9EFC-3989AE5481A0}"/>
          </ac:spMkLst>
        </pc:spChg>
        <pc:spChg chg="mod">
          <ac:chgData name="Martin Kadlec" userId="3205de00-6529-47fd-8c15-7815d816c2df" providerId="ADAL" clId="{827DD295-2955-4E90-A98E-32B1669C31EF}" dt="2021-09-14T08:34:19.107" v="1149" actId="20577"/>
          <ac:spMkLst>
            <pc:docMk/>
            <pc:sldMk cId="341666097" sldId="290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23:55.904" v="745" actId="20577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827DD295-2955-4E90-A98E-32B1669C31EF}" dt="2021-09-14T08:24:55.935" v="875" actId="20577"/>
          <ac:spMkLst>
            <pc:docMk/>
            <pc:sldMk cId="341666097" sldId="290"/>
            <ac:spMk id="13" creationId="{D0B4AA5C-F0E3-4690-AC1F-732F44DAC711}"/>
          </ac:spMkLst>
        </pc:spChg>
        <pc:picChg chg="add del mod">
          <ac:chgData name="Martin Kadlec" userId="3205de00-6529-47fd-8c15-7815d816c2df" providerId="ADAL" clId="{827DD295-2955-4E90-A98E-32B1669C31EF}" dt="2021-09-14T08:24:43.786" v="837" actId="478"/>
          <ac:picMkLst>
            <pc:docMk/>
            <pc:sldMk cId="341666097" sldId="290"/>
            <ac:picMk id="3" creationId="{69E35B10-1B04-47FD-8AF6-91D82AADDFE3}"/>
          </ac:picMkLst>
        </pc:picChg>
        <pc:picChg chg="add mod">
          <ac:chgData name="Martin Kadlec" userId="3205de00-6529-47fd-8c15-7815d816c2df" providerId="ADAL" clId="{827DD295-2955-4E90-A98E-32B1669C31EF}" dt="2021-09-14T08:26:51.867" v="880" actId="1076"/>
          <ac:picMkLst>
            <pc:docMk/>
            <pc:sldMk cId="341666097" sldId="290"/>
            <ac:picMk id="8" creationId="{29B2B615-613E-46CF-8C08-656F9FE679A7}"/>
          </ac:picMkLst>
        </pc:picChg>
      </pc:sldChg>
      <pc:sldChg chg="del">
        <pc:chgData name="Martin Kadlec" userId="3205de00-6529-47fd-8c15-7815d816c2df" providerId="ADAL" clId="{827DD295-2955-4E90-A98E-32B1669C31EF}" dt="2021-09-13T12:40:17.173" v="109" actId="47"/>
        <pc:sldMkLst>
          <pc:docMk/>
          <pc:sldMk cId="2558710713" sldId="290"/>
        </pc:sldMkLst>
      </pc:sldChg>
      <pc:sldChg chg="del">
        <pc:chgData name="Martin Kadlec" userId="3205de00-6529-47fd-8c15-7815d816c2df" providerId="ADAL" clId="{827DD295-2955-4E90-A98E-32B1669C31EF}" dt="2021-09-13T12:40:17.965" v="110" actId="47"/>
        <pc:sldMkLst>
          <pc:docMk/>
          <pc:sldMk cId="603872566" sldId="291"/>
        </pc:sldMkLst>
      </pc:sldChg>
      <pc:sldChg chg="delSp modSp add mod">
        <pc:chgData name="Martin Kadlec" userId="3205de00-6529-47fd-8c15-7815d816c2df" providerId="ADAL" clId="{827DD295-2955-4E90-A98E-32B1669C31EF}" dt="2021-09-14T08:34:25.654" v="1151" actId="20577"/>
        <pc:sldMkLst>
          <pc:docMk/>
          <pc:sldMk cId="3913386508" sldId="291"/>
        </pc:sldMkLst>
        <pc:spChg chg="mod">
          <ac:chgData name="Martin Kadlec" userId="3205de00-6529-47fd-8c15-7815d816c2df" providerId="ADAL" clId="{827DD295-2955-4E90-A98E-32B1669C31EF}" dt="2021-09-14T08:34:25.654" v="1151" actId="20577"/>
          <ac:spMkLst>
            <pc:docMk/>
            <pc:sldMk cId="3913386508" sldId="291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33:03.074" v="1143" actId="12789"/>
          <ac:spMkLst>
            <pc:docMk/>
            <pc:sldMk cId="3913386508" sldId="291"/>
            <ac:spMk id="12" creationId="{E7B17FAF-947A-4F5E-95D5-00C38437D07E}"/>
          </ac:spMkLst>
        </pc:spChg>
        <pc:spChg chg="del">
          <ac:chgData name="Martin Kadlec" userId="3205de00-6529-47fd-8c15-7815d816c2df" providerId="ADAL" clId="{827DD295-2955-4E90-A98E-32B1669C31EF}" dt="2021-09-14T08:32:28.949" v="1124" actId="478"/>
          <ac:spMkLst>
            <pc:docMk/>
            <pc:sldMk cId="3913386508" sldId="291"/>
            <ac:spMk id="13" creationId="{D0B4AA5C-F0E3-4690-AC1F-732F44DAC711}"/>
          </ac:spMkLst>
        </pc:spChg>
        <pc:picChg chg="del">
          <ac:chgData name="Martin Kadlec" userId="3205de00-6529-47fd-8c15-7815d816c2df" providerId="ADAL" clId="{827DD295-2955-4E90-A98E-32B1669C31EF}" dt="2021-09-14T08:32:25.615" v="1123" actId="478"/>
          <ac:picMkLst>
            <pc:docMk/>
            <pc:sldMk cId="3913386508" sldId="291"/>
            <ac:picMk id="8" creationId="{29B2B615-613E-46CF-8C08-656F9FE679A7}"/>
          </ac:picMkLst>
        </pc:picChg>
      </pc:sldChg>
      <pc:sldChg chg="del">
        <pc:chgData name="Martin Kadlec" userId="3205de00-6529-47fd-8c15-7815d816c2df" providerId="ADAL" clId="{827DD295-2955-4E90-A98E-32B1669C31EF}" dt="2021-09-13T12:40:18.644" v="111" actId="47"/>
        <pc:sldMkLst>
          <pc:docMk/>
          <pc:sldMk cId="1737121579" sldId="292"/>
        </pc:sldMkLst>
      </pc:sldChg>
      <pc:sldChg chg="del">
        <pc:chgData name="Martin Kadlec" userId="3205de00-6529-47fd-8c15-7815d816c2df" providerId="ADAL" clId="{827DD295-2955-4E90-A98E-32B1669C31EF}" dt="2021-09-13T12:40:19.059" v="112" actId="47"/>
        <pc:sldMkLst>
          <pc:docMk/>
          <pc:sldMk cId="520456011" sldId="293"/>
        </pc:sldMkLst>
      </pc:sldChg>
      <pc:sldChg chg="del">
        <pc:chgData name="Martin Kadlec" userId="3205de00-6529-47fd-8c15-7815d816c2df" providerId="ADAL" clId="{827DD295-2955-4E90-A98E-32B1669C31EF}" dt="2021-09-13T12:40:20.182" v="114" actId="47"/>
        <pc:sldMkLst>
          <pc:docMk/>
          <pc:sldMk cId="2672074439" sldId="294"/>
        </pc:sldMkLst>
      </pc:sldChg>
      <pc:sldChg chg="del">
        <pc:chgData name="Martin Kadlec" userId="3205de00-6529-47fd-8c15-7815d816c2df" providerId="ADAL" clId="{827DD295-2955-4E90-A98E-32B1669C31EF}" dt="2021-09-13T12:40:19.608" v="113" actId="47"/>
        <pc:sldMkLst>
          <pc:docMk/>
          <pc:sldMk cId="3207001396" sldId="295"/>
        </pc:sldMkLst>
      </pc:sldChg>
      <pc:sldChg chg="del">
        <pc:chgData name="Martin Kadlec" userId="3205de00-6529-47fd-8c15-7815d816c2df" providerId="ADAL" clId="{827DD295-2955-4E90-A98E-32B1669C31EF}" dt="2021-09-13T12:40:20.706" v="115" actId="47"/>
        <pc:sldMkLst>
          <pc:docMk/>
          <pc:sldMk cId="2377638229" sldId="296"/>
        </pc:sldMkLst>
      </pc:sldChg>
      <pc:sldChg chg="del">
        <pc:chgData name="Martin Kadlec" userId="3205de00-6529-47fd-8c15-7815d816c2df" providerId="ADAL" clId="{827DD295-2955-4E90-A98E-32B1669C31EF}" dt="2021-09-13T12:40:21.164" v="116" actId="47"/>
        <pc:sldMkLst>
          <pc:docMk/>
          <pc:sldMk cId="1601433506" sldId="297"/>
        </pc:sldMkLst>
      </pc:sldChg>
    </pc:docChg>
  </pc:docChgLst>
  <pc:docChgLst>
    <pc:chgData name="Martin Kadlec" userId="3205de00-6529-47fd-8c15-7815d816c2df" providerId="ADAL" clId="{62D52150-8B26-4427-B221-F67D6D4BFEEF}"/>
    <pc:docChg chg="undo custSel addSld modSld">
      <pc:chgData name="Martin Kadlec" userId="3205de00-6529-47fd-8c15-7815d816c2df" providerId="ADAL" clId="{62D52150-8B26-4427-B221-F67D6D4BFEEF}" dt="2021-09-13T12:26:43.265" v="3503" actId="20577"/>
      <pc:docMkLst>
        <pc:docMk/>
      </pc:docMkLst>
      <pc:sldChg chg="modSp mod modNotesTx">
        <pc:chgData name="Martin Kadlec" userId="3205de00-6529-47fd-8c15-7815d816c2df" providerId="ADAL" clId="{62D52150-8B26-4427-B221-F67D6D4BFEEF}" dt="2021-09-10T09:05:48.987" v="144" actId="403"/>
        <pc:sldMkLst>
          <pc:docMk/>
          <pc:sldMk cId="0" sldId="256"/>
        </pc:sldMkLst>
        <pc:spChg chg="mod">
          <ac:chgData name="Martin Kadlec" userId="3205de00-6529-47fd-8c15-7815d816c2df" providerId="ADAL" clId="{62D52150-8B26-4427-B221-F67D6D4BFEEF}" dt="2021-09-10T09:05:48.987" v="144" actId="403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 modNotesTx">
        <pc:chgData name="Martin Kadlec" userId="3205de00-6529-47fd-8c15-7815d816c2df" providerId="ADAL" clId="{62D52150-8B26-4427-B221-F67D6D4BFEEF}" dt="2021-09-10T10:25:19.611" v="1531" actId="20577"/>
        <pc:sldMkLst>
          <pc:docMk/>
          <pc:sldMk cId="0" sldId="257"/>
        </pc:sldMkLst>
        <pc:spChg chg="add del mod">
          <ac:chgData name="Martin Kadlec" userId="3205de00-6529-47fd-8c15-7815d816c2df" providerId="ADAL" clId="{62D52150-8B26-4427-B221-F67D6D4BFEEF}" dt="2021-09-10T09:07:34.124" v="211" actId="478"/>
          <ac:spMkLst>
            <pc:docMk/>
            <pc:sldMk cId="0" sldId="257"/>
            <ac:spMk id="3" creationId="{54EF3501-BD1E-4CFB-9902-65AEA43707EE}"/>
          </ac:spMkLst>
        </pc:spChg>
        <pc:spChg chg="mod">
          <ac:chgData name="Martin Kadlec" userId="3205de00-6529-47fd-8c15-7815d816c2df" providerId="ADAL" clId="{62D52150-8B26-4427-B221-F67D6D4BFEEF}" dt="2021-09-10T09:07:05.666" v="208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62D52150-8B26-4427-B221-F67D6D4BFEEF}" dt="2021-09-10T09:08:25.050" v="230" actId="20577"/>
          <ac:spMkLst>
            <pc:docMk/>
            <pc:sldMk cId="0" sldId="257"/>
            <ac:spMk id="12" creationId="{E7B17FAF-947A-4F5E-95D5-00C38437D07E}"/>
          </ac:spMkLst>
        </pc:spChg>
        <pc:spChg chg="add mod">
          <ac:chgData name="Martin Kadlec" userId="3205de00-6529-47fd-8c15-7815d816c2df" providerId="ADAL" clId="{62D52150-8B26-4427-B221-F67D6D4BFEEF}" dt="2021-09-10T10:25:19.611" v="1531" actId="20577"/>
          <ac:spMkLst>
            <pc:docMk/>
            <pc:sldMk cId="0" sldId="257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0T09:07:26.455" v="209" actId="478"/>
          <ac:picMkLst>
            <pc:docMk/>
            <pc:sldMk cId="0" sldId="257"/>
            <ac:picMk id="7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28.340" v="210" actId="478"/>
          <ac:picMkLst>
            <pc:docMk/>
            <pc:sldMk cId="0" sldId="257"/>
            <ac:picMk id="8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6.446" v="212" actId="478"/>
          <ac:picMkLst>
            <pc:docMk/>
            <pc:sldMk cId="0" sldId="257"/>
            <ac:picMk id="9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8.337" v="213" actId="47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9.992" v="214" actId="478"/>
          <ac:picMkLst>
            <pc:docMk/>
            <pc:sldMk cId="0" sldId="257"/>
            <ac:picMk id="11" creationId="{00000000-0000-0000-0000-000000000000}"/>
          </ac:picMkLst>
        </pc:picChg>
      </pc:sldChg>
      <pc:sldChg chg="addSp delSp modSp add mod modNotesTx">
        <pc:chgData name="Martin Kadlec" userId="3205de00-6529-47fd-8c15-7815d816c2df" providerId="ADAL" clId="{62D52150-8B26-4427-B221-F67D6D4BFEEF}" dt="2021-09-10T10:29:00.820" v="1677" actId="20577"/>
        <pc:sldMkLst>
          <pc:docMk/>
          <pc:sldMk cId="2976999882" sldId="289"/>
        </pc:sldMkLst>
        <pc:spChg chg="add mod">
          <ac:chgData name="Martin Kadlec" userId="3205de00-6529-47fd-8c15-7815d816c2df" providerId="ADAL" clId="{62D52150-8B26-4427-B221-F67D6D4BFEEF}" dt="2021-09-10T10:29:00.820" v="1677" actId="20577"/>
          <ac:spMkLst>
            <pc:docMk/>
            <pc:sldMk cId="2976999882" sldId="289"/>
            <ac:spMk id="4" creationId="{AAC727E1-7EDE-4571-9EFC-3989AE5481A0}"/>
          </ac:spMkLst>
        </pc:spChg>
        <pc:spChg chg="add mod">
          <ac:chgData name="Martin Kadlec" userId="3205de00-6529-47fd-8c15-7815d816c2df" providerId="ADAL" clId="{62D52150-8B26-4427-B221-F67D6D4BFEEF}" dt="2021-09-10T10:19:57.876" v="1499" actId="1076"/>
          <ac:spMkLst>
            <pc:docMk/>
            <pc:sldMk cId="2976999882" sldId="289"/>
            <ac:spMk id="9" creationId="{71168856-0951-46A4-912E-5E20B23F1E1C}"/>
          </ac:spMkLst>
        </pc:spChg>
        <pc:spChg chg="add del mod">
          <ac:chgData name="Martin Kadlec" userId="3205de00-6529-47fd-8c15-7815d816c2df" providerId="ADAL" clId="{62D52150-8B26-4427-B221-F67D6D4BFEEF}" dt="2021-09-10T10:19:28.111" v="1491"/>
          <ac:spMkLst>
            <pc:docMk/>
            <pc:sldMk cId="2976999882" sldId="289"/>
            <ac:spMk id="10" creationId="{644570F8-594D-41C1-97CE-EEAAF1535ECE}"/>
          </ac:spMkLst>
        </pc:spChg>
        <pc:spChg chg="mod">
          <ac:chgData name="Martin Kadlec" userId="3205de00-6529-47fd-8c15-7815d816c2df" providerId="ADAL" clId="{62D52150-8B26-4427-B221-F67D6D4BFEEF}" dt="2021-09-10T09:39:53.010" v="616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0:27:45.240" v="1663" actId="20577"/>
          <ac:spMkLst>
            <pc:docMk/>
            <pc:sldMk cId="2976999882" sldId="289"/>
            <ac:spMk id="13" creationId="{D0B4AA5C-F0E3-4690-AC1F-732F44DAC711}"/>
          </ac:spMkLst>
        </pc:spChg>
        <pc:picChg chg="add mod">
          <ac:chgData name="Martin Kadlec" userId="3205de00-6529-47fd-8c15-7815d816c2df" providerId="ADAL" clId="{62D52150-8B26-4427-B221-F67D6D4BFEEF}" dt="2021-09-10T10:12:39.118" v="1221" actId="1076"/>
          <ac:picMkLst>
            <pc:docMk/>
            <pc:sldMk cId="2976999882" sldId="289"/>
            <ac:picMk id="3" creationId="{B605CF4F-89EF-4A6F-8B13-2B899D88E7C9}"/>
          </ac:picMkLst>
        </pc:picChg>
      </pc:sldChg>
      <pc:sldChg chg="addSp delSp modSp add mod">
        <pc:chgData name="Martin Kadlec" userId="3205de00-6529-47fd-8c15-7815d816c2df" providerId="ADAL" clId="{62D52150-8B26-4427-B221-F67D6D4BFEEF}" dt="2021-09-10T11:23:02.021" v="2156" actId="208"/>
        <pc:sldMkLst>
          <pc:docMk/>
          <pc:sldMk cId="2558710713" sldId="290"/>
        </pc:sldMkLst>
        <pc:spChg chg="add del">
          <ac:chgData name="Martin Kadlec" userId="3205de00-6529-47fd-8c15-7815d816c2df" providerId="ADAL" clId="{62D52150-8B26-4427-B221-F67D6D4BFEEF}" dt="2021-09-10T10:52:37.861" v="1913" actId="478"/>
          <ac:spMkLst>
            <pc:docMk/>
            <pc:sldMk cId="2558710713" sldId="290"/>
            <ac:spMk id="2" creationId="{38BA0C70-6BF7-4287-A1B3-42D5DF38D2F2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4" creationId="{820809BF-36C0-43D3-98F5-740C4974E6BF}"/>
          </ac:spMkLst>
        </pc:spChg>
        <pc:spChg chg="add del mod">
          <ac:chgData name="Martin Kadlec" userId="3205de00-6529-47fd-8c15-7815d816c2df" providerId="ADAL" clId="{62D52150-8B26-4427-B221-F67D6D4BFEEF}" dt="2021-09-10T10:54:22.207" v="1925" actId="478"/>
          <ac:spMkLst>
            <pc:docMk/>
            <pc:sldMk cId="2558710713" sldId="290"/>
            <ac:spMk id="7" creationId="{31277AA7-01C4-4054-A360-865E32D24381}"/>
          </ac:spMkLst>
        </pc:spChg>
        <pc:spChg chg="add del mod">
          <ac:chgData name="Martin Kadlec" userId="3205de00-6529-47fd-8c15-7815d816c2df" providerId="ADAL" clId="{62D52150-8B26-4427-B221-F67D6D4BFEEF}" dt="2021-09-10T11:20:51.428" v="2112" actId="478"/>
          <ac:spMkLst>
            <pc:docMk/>
            <pc:sldMk cId="2558710713" sldId="290"/>
            <ac:spMk id="8" creationId="{0956F7B8-CE2E-4040-B1E2-7742A0A6C037}"/>
          </ac:spMkLst>
        </pc:spChg>
        <pc:spChg chg="del mod">
          <ac:chgData name="Martin Kadlec" userId="3205de00-6529-47fd-8c15-7815d816c2df" providerId="ADAL" clId="{62D52150-8B26-4427-B221-F67D6D4BFEEF}" dt="2021-09-10T11:01:14.045" v="2003" actId="478"/>
          <ac:spMkLst>
            <pc:docMk/>
            <pc:sldMk cId="2558710713" sldId="290"/>
            <ac:spMk id="9" creationId="{71168856-0951-46A4-912E-5E20B23F1E1C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1" creationId="{188E4C17-EAFA-4E6F-9919-F4834940016D}"/>
          </ac:spMkLst>
        </pc:spChg>
        <pc:spChg chg="mod">
          <ac:chgData name="Martin Kadlec" userId="3205de00-6529-47fd-8c15-7815d816c2df" providerId="ADAL" clId="{62D52150-8B26-4427-B221-F67D6D4BFEEF}" dt="2021-09-10T10:26:01.619" v="1562" actId="20577"/>
          <ac:spMkLst>
            <pc:docMk/>
            <pc:sldMk cId="2558710713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1:11:02.485" v="2102" actId="1076"/>
          <ac:spMkLst>
            <pc:docMk/>
            <pc:sldMk cId="2558710713" sldId="290"/>
            <ac:spMk id="13" creationId="{D0B4AA5C-F0E3-4690-AC1F-732F44DAC711}"/>
          </ac:spMkLst>
        </pc:spChg>
        <pc:spChg chg="add del mod">
          <ac:chgData name="Martin Kadlec" userId="3205de00-6529-47fd-8c15-7815d816c2df" providerId="ADAL" clId="{62D52150-8B26-4427-B221-F67D6D4BFEEF}" dt="2021-09-10T11:20:49.816" v="2111" actId="478"/>
          <ac:spMkLst>
            <pc:docMk/>
            <pc:sldMk cId="2558710713" sldId="290"/>
            <ac:spMk id="14" creationId="{A45EA2C3-B891-41DA-8544-BF168C4C73CF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5" creationId="{03AF833C-2FEF-4F9A-8F67-5B02D6678508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6" creationId="{F0FB53EC-D6A0-439B-9B3A-254D374EF1BF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7" creationId="{5624CFF9-20AB-4F9E-9F01-9A91F7198A31}"/>
          </ac:spMkLst>
        </pc:spChg>
        <pc:spChg chg="add del mod">
          <ac:chgData name="Martin Kadlec" userId="3205de00-6529-47fd-8c15-7815d816c2df" providerId="ADAL" clId="{62D52150-8B26-4427-B221-F67D6D4BFEEF}" dt="2021-09-10T11:20:53.352" v="2114" actId="478"/>
          <ac:spMkLst>
            <pc:docMk/>
            <pc:sldMk cId="2558710713" sldId="290"/>
            <ac:spMk id="18" creationId="{D8CD7E70-DCF5-4515-A982-8E95B6E95924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9" creationId="{A3966D14-825E-4172-8D96-2BE95830313B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0" creationId="{D02B38D7-E3F0-430C-B827-E8F32D9988B0}"/>
          </ac:spMkLst>
        </pc:spChg>
        <pc:spChg chg="add del mod">
          <ac:chgData name="Martin Kadlec" userId="3205de00-6529-47fd-8c15-7815d816c2df" providerId="ADAL" clId="{62D52150-8B26-4427-B221-F67D6D4BFEEF}" dt="2021-09-10T11:10:58.244" v="2100" actId="478"/>
          <ac:spMkLst>
            <pc:docMk/>
            <pc:sldMk cId="2558710713" sldId="290"/>
            <ac:spMk id="21" creationId="{07A17F74-8A3D-4353-AEE4-88DA35EED82D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2" creationId="{7F59EF4B-5A25-4E71-8CF0-7D6BD52E6D22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3" creationId="{56306827-23C1-463E-914D-DA8EF9DCE129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4" creationId="{C11575F9-50A1-41FA-947B-19329551C4AC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5" creationId="{3065A879-07B5-4403-9CDE-7CF22C1FA265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6" creationId="{317A2A09-8D4E-4117-A5D3-F5A0E321D5A4}"/>
          </ac:spMkLst>
        </pc:spChg>
        <pc:spChg chg="add del mod">
          <ac:chgData name="Martin Kadlec" userId="3205de00-6529-47fd-8c15-7815d816c2df" providerId="ADAL" clId="{62D52150-8B26-4427-B221-F67D6D4BFEEF}" dt="2021-09-10T11:05:52.736" v="2052" actId="478"/>
          <ac:spMkLst>
            <pc:docMk/>
            <pc:sldMk cId="2558710713" sldId="290"/>
            <ac:spMk id="27" creationId="{D3C96AF5-5367-48BE-B5B8-6FEB7A801494}"/>
          </ac:spMkLst>
        </pc:spChg>
        <pc:spChg chg="add del mod">
          <ac:chgData name="Martin Kadlec" userId="3205de00-6529-47fd-8c15-7815d816c2df" providerId="ADAL" clId="{62D52150-8B26-4427-B221-F67D6D4BFEEF}" dt="2021-09-10T11:06:17.180" v="2055" actId="478"/>
          <ac:spMkLst>
            <pc:docMk/>
            <pc:sldMk cId="2558710713" sldId="290"/>
            <ac:spMk id="28" creationId="{4794E4DE-CA0B-4BF2-8E07-5A62BFF605D0}"/>
          </ac:spMkLst>
        </pc:spChg>
        <pc:spChg chg="add del mod">
          <ac:chgData name="Martin Kadlec" userId="3205de00-6529-47fd-8c15-7815d816c2df" providerId="ADAL" clId="{62D52150-8B26-4427-B221-F67D6D4BFEEF}" dt="2021-09-10T11:20:46.098" v="2109" actId="478"/>
          <ac:spMkLst>
            <pc:docMk/>
            <pc:sldMk cId="2558710713" sldId="290"/>
            <ac:spMk id="29" creationId="{CFA0EF0E-8771-42EA-B053-8653DC80F75A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0" creationId="{2CBF21DB-0673-4AD3-9541-BAC1E4896F44}"/>
          </ac:spMkLst>
        </pc:spChg>
        <pc:spChg chg="add del mod">
          <ac:chgData name="Martin Kadlec" userId="3205de00-6529-47fd-8c15-7815d816c2df" providerId="ADAL" clId="{62D52150-8B26-4427-B221-F67D6D4BFEEF}" dt="2021-09-10T11:06:24.100" v="2056" actId="478"/>
          <ac:spMkLst>
            <pc:docMk/>
            <pc:sldMk cId="2558710713" sldId="290"/>
            <ac:spMk id="31" creationId="{30CA2158-A9E8-4CF5-A17D-D54E214B2266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2" creationId="{723704B5-EBC3-476F-969F-437646FA3F26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3" creationId="{D7118B8E-3ADD-429D-9659-A4F4132145FF}"/>
          </ac:spMkLst>
        </pc:spChg>
        <pc:spChg chg="add del mod">
          <ac:chgData name="Martin Kadlec" userId="3205de00-6529-47fd-8c15-7815d816c2df" providerId="ADAL" clId="{62D52150-8B26-4427-B221-F67D6D4BFEEF}" dt="2021-09-10T11:20:41.064" v="2108" actId="478"/>
          <ac:spMkLst>
            <pc:docMk/>
            <pc:sldMk cId="2558710713" sldId="290"/>
            <ac:spMk id="34" creationId="{4B94CC7E-500B-41EA-81CE-C2799BED1408}"/>
          </ac:spMkLst>
        </pc:spChg>
        <pc:spChg chg="add del mod">
          <ac:chgData name="Martin Kadlec" userId="3205de00-6529-47fd-8c15-7815d816c2df" providerId="ADAL" clId="{62D52150-8B26-4427-B221-F67D6D4BFEEF}" dt="2021-09-10T11:20:47.875" v="2110" actId="478"/>
          <ac:spMkLst>
            <pc:docMk/>
            <pc:sldMk cId="2558710713" sldId="290"/>
            <ac:spMk id="35" creationId="{430A8D1C-19C7-4529-91C6-80E2A4AB44BC}"/>
          </ac:spMkLst>
        </pc:spChg>
        <pc:spChg chg="add mod">
          <ac:chgData name="Martin Kadlec" userId="3205de00-6529-47fd-8c15-7815d816c2df" providerId="ADAL" clId="{62D52150-8B26-4427-B221-F67D6D4BFEEF}" dt="2021-09-10T11:22:47.240" v="2154" actId="20577"/>
          <ac:spMkLst>
            <pc:docMk/>
            <pc:sldMk cId="2558710713" sldId="290"/>
            <ac:spMk id="47" creationId="{F7869DF6-1C6B-4725-B11C-E4B6C7EDF175}"/>
          </ac:spMkLst>
        </pc:spChg>
        <pc:picChg chg="del mod">
          <ac:chgData name="Martin Kadlec" userId="3205de00-6529-47fd-8c15-7815d816c2df" providerId="ADAL" clId="{62D52150-8B26-4427-B221-F67D6D4BFEEF}" dt="2021-09-10T10:34:36.873" v="1679" actId="478"/>
          <ac:picMkLst>
            <pc:docMk/>
            <pc:sldMk cId="2558710713" sldId="290"/>
            <ac:picMk id="3" creationId="{B605CF4F-89EF-4A6F-8B13-2B899D88E7C9}"/>
          </ac:picMkLst>
        </pc:picChg>
        <pc:picChg chg="add mod">
          <ac:chgData name="Martin Kadlec" userId="3205de00-6529-47fd-8c15-7815d816c2df" providerId="ADAL" clId="{62D52150-8B26-4427-B221-F67D6D4BFEEF}" dt="2021-09-10T11:04:40.346" v="2041" actId="14100"/>
          <ac:picMkLst>
            <pc:docMk/>
            <pc:sldMk cId="2558710713" sldId="290"/>
            <ac:picMk id="10" creationId="{2B0C9523-EA6D-41F1-AB29-4FF160F27CFA}"/>
          </ac:picMkLst>
        </pc:picChg>
        <pc:cxnChg chg="add del mod">
          <ac:chgData name="Martin Kadlec" userId="3205de00-6529-47fd-8c15-7815d816c2df" providerId="ADAL" clId="{62D52150-8B26-4427-B221-F67D6D4BFEEF}" dt="2021-09-10T11:20:33.066" v="2106" actId="478"/>
          <ac:cxnSpMkLst>
            <pc:docMk/>
            <pc:sldMk cId="2558710713" sldId="290"/>
            <ac:cxnSpMk id="37" creationId="{64958842-BC3F-462F-97D3-4271A9F79F4D}"/>
          </ac:cxnSpMkLst>
        </pc:cxnChg>
        <pc:cxnChg chg="add del mod">
          <ac:chgData name="Martin Kadlec" userId="3205de00-6529-47fd-8c15-7815d816c2df" providerId="ADAL" clId="{62D52150-8B26-4427-B221-F67D6D4BFEEF}" dt="2021-09-10T11:21:30.490" v="2120" actId="478"/>
          <ac:cxnSpMkLst>
            <pc:docMk/>
            <pc:sldMk cId="2558710713" sldId="290"/>
            <ac:cxnSpMk id="39" creationId="{5B2F3129-317E-4781-886F-3E18DBF6281F}"/>
          </ac:cxnSpMkLst>
        </pc:cxnChg>
        <pc:cxnChg chg="add mod">
          <ac:chgData name="Martin Kadlec" userId="3205de00-6529-47fd-8c15-7815d816c2df" providerId="ADAL" clId="{62D52150-8B26-4427-B221-F67D6D4BFEEF}" dt="2021-09-10T11:22:39.609" v="2148" actId="208"/>
          <ac:cxnSpMkLst>
            <pc:docMk/>
            <pc:sldMk cId="2558710713" sldId="290"/>
            <ac:cxnSpMk id="45" creationId="{F17569F5-F57C-4BA7-BA4A-0C5853A548CF}"/>
          </ac:cxnSpMkLst>
        </pc:cxnChg>
        <pc:cxnChg chg="add mod">
          <ac:chgData name="Martin Kadlec" userId="3205de00-6529-47fd-8c15-7815d816c2df" providerId="ADAL" clId="{62D52150-8B26-4427-B221-F67D6D4BFEEF}" dt="2021-09-10T11:23:02.021" v="2156" actId="208"/>
          <ac:cxnSpMkLst>
            <pc:docMk/>
            <pc:sldMk cId="2558710713" sldId="290"/>
            <ac:cxnSpMk id="48" creationId="{AE96ADE4-6721-4AC6-9B2D-E6E53DAAC5FD}"/>
          </ac:cxnSpMkLst>
        </pc:cxnChg>
      </pc:sldChg>
      <pc:sldChg chg="add">
        <pc:chgData name="Martin Kadlec" userId="3205de00-6529-47fd-8c15-7815d816c2df" providerId="ADAL" clId="{62D52150-8B26-4427-B221-F67D6D4BFEEF}" dt="2021-09-10T11:20:28.107" v="2105"/>
        <pc:sldMkLst>
          <pc:docMk/>
          <pc:sldMk cId="603872566" sldId="291"/>
        </pc:sldMkLst>
      </pc:sldChg>
      <pc:sldChg chg="addSp delSp modSp add mod">
        <pc:chgData name="Martin Kadlec" userId="3205de00-6529-47fd-8c15-7815d816c2df" providerId="ADAL" clId="{62D52150-8B26-4427-B221-F67D6D4BFEEF}" dt="2021-09-10T11:32:11.802" v="2325" actId="207"/>
        <pc:sldMkLst>
          <pc:docMk/>
          <pc:sldMk cId="1737121579" sldId="292"/>
        </pc:sldMkLst>
        <pc:spChg chg="mod">
          <ac:chgData name="Martin Kadlec" userId="3205de00-6529-47fd-8c15-7815d816c2df" providerId="ADAL" clId="{62D52150-8B26-4427-B221-F67D6D4BFEEF}" dt="2021-09-10T11:25:12.506" v="2221" actId="20577"/>
          <ac:spMkLst>
            <pc:docMk/>
            <pc:sldMk cId="1737121579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1:32:11.802" v="2325" actId="207"/>
          <ac:spMkLst>
            <pc:docMk/>
            <pc:sldMk cId="1737121579" sldId="292"/>
            <ac:spMk id="13" creationId="{D0B4AA5C-F0E3-4690-AC1F-732F44DAC711}"/>
          </ac:spMkLst>
        </pc:spChg>
        <pc:spChg chg="del">
          <ac:chgData name="Martin Kadlec" userId="3205de00-6529-47fd-8c15-7815d816c2df" providerId="ADAL" clId="{62D52150-8B26-4427-B221-F67D6D4BFEEF}" dt="2021-09-10T11:25:20.954" v="2224" actId="478"/>
          <ac:spMkLst>
            <pc:docMk/>
            <pc:sldMk cId="1737121579" sldId="292"/>
            <ac:spMk id="47" creationId="{F7869DF6-1C6B-4725-B11C-E4B6C7EDF175}"/>
          </ac:spMkLst>
        </pc:spChg>
        <pc:picChg chg="add mod">
          <ac:chgData name="Martin Kadlec" userId="3205de00-6529-47fd-8c15-7815d816c2df" providerId="ADAL" clId="{62D52150-8B26-4427-B221-F67D6D4BFEEF}" dt="2021-09-10T11:31:56.060" v="2324" actId="14100"/>
          <ac:picMkLst>
            <pc:docMk/>
            <pc:sldMk cId="1737121579" sldId="292"/>
            <ac:picMk id="3" creationId="{3DE55C6B-C3D1-4A4F-8D94-FDB8CCEE8531}"/>
          </ac:picMkLst>
        </pc:picChg>
        <pc:picChg chg="del mod">
          <ac:chgData name="Martin Kadlec" userId="3205de00-6529-47fd-8c15-7815d816c2df" providerId="ADAL" clId="{62D52150-8B26-4427-B221-F67D6D4BFEEF}" dt="2021-09-10T11:26:50.312" v="2226" actId="478"/>
          <ac:picMkLst>
            <pc:docMk/>
            <pc:sldMk cId="1737121579" sldId="292"/>
            <ac:picMk id="10" creationId="{2B0C9523-EA6D-41F1-AB29-4FF160F27CFA}"/>
          </ac:picMkLst>
        </pc:picChg>
        <pc:cxnChg chg="del">
          <ac:chgData name="Martin Kadlec" userId="3205de00-6529-47fd-8c15-7815d816c2df" providerId="ADAL" clId="{62D52150-8B26-4427-B221-F67D6D4BFEEF}" dt="2021-09-10T11:25:17.862" v="2223" actId="478"/>
          <ac:cxnSpMkLst>
            <pc:docMk/>
            <pc:sldMk cId="1737121579" sldId="292"/>
            <ac:cxnSpMk id="45" creationId="{F17569F5-F57C-4BA7-BA4A-0C5853A548CF}"/>
          </ac:cxnSpMkLst>
        </pc:cxnChg>
        <pc:cxnChg chg="del">
          <ac:chgData name="Martin Kadlec" userId="3205de00-6529-47fd-8c15-7815d816c2df" providerId="ADAL" clId="{62D52150-8B26-4427-B221-F67D6D4BFEEF}" dt="2021-09-10T11:25:22.893" v="2225" actId="478"/>
          <ac:cxnSpMkLst>
            <pc:docMk/>
            <pc:sldMk cId="1737121579" sldId="292"/>
            <ac:cxnSpMk id="48" creationId="{AE96ADE4-6721-4AC6-9B2D-E6E53DAAC5FD}"/>
          </ac:cxnSpMkLst>
        </pc:cxnChg>
      </pc:sldChg>
      <pc:sldChg chg="addSp delSp modSp add mod">
        <pc:chgData name="Martin Kadlec" userId="3205de00-6529-47fd-8c15-7815d816c2df" providerId="ADAL" clId="{62D52150-8B26-4427-B221-F67D6D4BFEEF}" dt="2021-09-12T12:25:03.358" v="2937"/>
        <pc:sldMkLst>
          <pc:docMk/>
          <pc:sldMk cId="520456011" sldId="293"/>
        </pc:sldMkLst>
        <pc:spChg chg="mod">
          <ac:chgData name="Martin Kadlec" userId="3205de00-6529-47fd-8c15-7815d816c2df" providerId="ADAL" clId="{62D52150-8B26-4427-B221-F67D6D4BFEEF}" dt="2021-09-10T11:33:23.491" v="2378" actId="20577"/>
          <ac:spMkLst>
            <pc:docMk/>
            <pc:sldMk cId="520456011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2:29:57.116" v="2572" actId="113"/>
          <ac:spMkLst>
            <pc:docMk/>
            <pc:sldMk cId="520456011" sldId="293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0T12:28:02.753" v="2455" actId="478"/>
          <ac:picMkLst>
            <pc:docMk/>
            <pc:sldMk cId="520456011" sldId="293"/>
            <ac:picMk id="3" creationId="{3DE55C6B-C3D1-4A4F-8D94-FDB8CCEE8531}"/>
          </ac:picMkLst>
        </pc:picChg>
        <pc:picChg chg="add mod">
          <ac:chgData name="Martin Kadlec" userId="3205de00-6529-47fd-8c15-7815d816c2df" providerId="ADAL" clId="{62D52150-8B26-4427-B221-F67D6D4BFEEF}" dt="2021-09-12T12:24:31.564" v="2932" actId="14100"/>
          <ac:picMkLst>
            <pc:docMk/>
            <pc:sldMk cId="520456011" sldId="293"/>
            <ac:picMk id="3" creationId="{DCA27CCD-D7BB-421A-9C26-92F9D3E45AFA}"/>
          </ac:picMkLst>
        </pc:picChg>
        <pc:picChg chg="add mod">
          <ac:chgData name="Martin Kadlec" userId="3205de00-6529-47fd-8c15-7815d816c2df" providerId="ADAL" clId="{62D52150-8B26-4427-B221-F67D6D4BFEEF}" dt="2021-09-12T12:24:47.263" v="2935" actId="14100"/>
          <ac:picMkLst>
            <pc:docMk/>
            <pc:sldMk cId="520456011" sldId="293"/>
            <ac:picMk id="7" creationId="{5341BDB1-3AFF-45F2-8002-20E8B649B8D7}"/>
          </ac:picMkLst>
        </pc:picChg>
        <pc:picChg chg="add del mod">
          <ac:chgData name="Martin Kadlec" userId="3205de00-6529-47fd-8c15-7815d816c2df" providerId="ADAL" clId="{62D52150-8B26-4427-B221-F67D6D4BFEEF}" dt="2021-09-12T12:25:03.358" v="2937"/>
          <ac:picMkLst>
            <pc:docMk/>
            <pc:sldMk cId="520456011" sldId="293"/>
            <ac:picMk id="9" creationId="{B43A349D-1355-4C81-A3FE-AC2B9B422464}"/>
          </ac:picMkLst>
        </pc:picChg>
      </pc:sldChg>
      <pc:sldChg chg="modSp add mod">
        <pc:chgData name="Martin Kadlec" userId="3205de00-6529-47fd-8c15-7815d816c2df" providerId="ADAL" clId="{62D52150-8B26-4427-B221-F67D6D4BFEEF}" dt="2021-09-13T12:26:08.065" v="3501" actId="207"/>
        <pc:sldMkLst>
          <pc:docMk/>
          <pc:sldMk cId="2672074439" sldId="294"/>
        </pc:sldMkLst>
        <pc:spChg chg="mod">
          <ac:chgData name="Martin Kadlec" userId="3205de00-6529-47fd-8c15-7815d816c2df" providerId="ADAL" clId="{62D52150-8B26-4427-B221-F67D6D4BFEEF}" dt="2021-09-13T12:26:08.065" v="3501" actId="207"/>
          <ac:spMkLst>
            <pc:docMk/>
            <pc:sldMk cId="2672074439" sldId="294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5:04.027" v="3488" actId="16959"/>
          <ac:spMkLst>
            <pc:docMk/>
            <pc:sldMk cId="2672074439" sldId="294"/>
            <ac:spMk id="13" creationId="{D0B4AA5C-F0E3-4690-AC1F-732F44DAC711}"/>
          </ac:spMkLst>
        </pc:spChg>
      </pc:sldChg>
      <pc:sldChg chg="addSp delSp modSp add mod">
        <pc:chgData name="Martin Kadlec" userId="3205de00-6529-47fd-8c15-7815d816c2df" providerId="ADAL" clId="{62D52150-8B26-4427-B221-F67D6D4BFEEF}" dt="2021-09-12T12:25:57.957" v="2949" actId="14100"/>
        <pc:sldMkLst>
          <pc:docMk/>
          <pc:sldMk cId="3207001396" sldId="295"/>
        </pc:sldMkLst>
        <pc:spChg chg="del">
          <ac:chgData name="Martin Kadlec" userId="3205de00-6529-47fd-8c15-7815d816c2df" providerId="ADAL" clId="{62D52150-8B26-4427-B221-F67D6D4BFEEF}" dt="2021-09-12T12:25:39.387" v="2945" actId="478"/>
          <ac:spMkLst>
            <pc:docMk/>
            <pc:sldMk cId="3207001396" sldId="295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2T12:25:08.537" v="2939" actId="478"/>
          <ac:picMkLst>
            <pc:docMk/>
            <pc:sldMk cId="3207001396" sldId="295"/>
            <ac:picMk id="3" creationId="{DCA27CCD-D7BB-421A-9C26-92F9D3E45AFA}"/>
          </ac:picMkLst>
        </pc:picChg>
        <pc:picChg chg="add mod">
          <ac:chgData name="Martin Kadlec" userId="3205de00-6529-47fd-8c15-7815d816c2df" providerId="ADAL" clId="{62D52150-8B26-4427-B221-F67D6D4BFEEF}" dt="2021-09-12T12:25:57.957" v="2949" actId="14100"/>
          <ac:picMkLst>
            <pc:docMk/>
            <pc:sldMk cId="3207001396" sldId="295"/>
            <ac:picMk id="4" creationId="{2228836E-1D3D-4E16-A388-4332DAD60E6A}"/>
          </ac:picMkLst>
        </pc:picChg>
        <pc:picChg chg="del">
          <ac:chgData name="Martin Kadlec" userId="3205de00-6529-47fd-8c15-7815d816c2df" providerId="ADAL" clId="{62D52150-8B26-4427-B221-F67D6D4BFEEF}" dt="2021-09-12T12:25:10.092" v="2940" actId="478"/>
          <ac:picMkLst>
            <pc:docMk/>
            <pc:sldMk cId="3207001396" sldId="295"/>
            <ac:picMk id="7" creationId="{5341BDB1-3AFF-45F2-8002-20E8B649B8D7}"/>
          </ac:picMkLst>
        </pc:picChg>
        <pc:picChg chg="add mod">
          <ac:chgData name="Martin Kadlec" userId="3205de00-6529-47fd-8c15-7815d816c2df" providerId="ADAL" clId="{62D52150-8B26-4427-B221-F67D6D4BFEEF}" dt="2021-09-12T12:25:52.206" v="2948" actId="1076"/>
          <ac:picMkLst>
            <pc:docMk/>
            <pc:sldMk cId="3207001396" sldId="295"/>
            <ac:picMk id="9" creationId="{F2D2779C-5D5F-4DC9-8915-B2DB8B0A04E8}"/>
          </ac:picMkLst>
        </pc:picChg>
      </pc:sldChg>
      <pc:sldChg chg="addSp modSp add mod">
        <pc:chgData name="Martin Kadlec" userId="3205de00-6529-47fd-8c15-7815d816c2df" providerId="ADAL" clId="{62D52150-8B26-4427-B221-F67D6D4BFEEF}" dt="2021-09-13T12:26:00.548" v="3500" actId="207"/>
        <pc:sldMkLst>
          <pc:docMk/>
          <pc:sldMk cId="2377638229" sldId="296"/>
        </pc:sldMkLst>
        <pc:spChg chg="mod">
          <ac:chgData name="Martin Kadlec" userId="3205de00-6529-47fd-8c15-7815d816c2df" providerId="ADAL" clId="{62D52150-8B26-4427-B221-F67D6D4BFEEF}" dt="2021-09-13T12:26:00.548" v="3500" actId="207"/>
          <ac:spMkLst>
            <pc:docMk/>
            <pc:sldMk cId="2377638229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3:38.808" v="3480" actId="20577"/>
          <ac:spMkLst>
            <pc:docMk/>
            <pc:sldMk cId="2377638229" sldId="296"/>
            <ac:spMk id="13" creationId="{D0B4AA5C-F0E3-4690-AC1F-732F44DAC711}"/>
          </ac:spMkLst>
        </pc:spChg>
        <pc:picChg chg="add mod">
          <ac:chgData name="Martin Kadlec" userId="3205de00-6529-47fd-8c15-7815d816c2df" providerId="ADAL" clId="{62D52150-8B26-4427-B221-F67D6D4BFEEF}" dt="2021-09-13T12:19:14.847" v="3280" actId="1076"/>
          <ac:picMkLst>
            <pc:docMk/>
            <pc:sldMk cId="2377638229" sldId="296"/>
            <ac:picMk id="7" creationId="{E4952883-2DD4-4777-B030-5108E59CB71E}"/>
          </ac:picMkLst>
        </pc:picChg>
      </pc:sldChg>
      <pc:sldChg chg="modSp add mod">
        <pc:chgData name="Martin Kadlec" userId="3205de00-6529-47fd-8c15-7815d816c2df" providerId="ADAL" clId="{62D52150-8B26-4427-B221-F67D6D4BFEEF}" dt="2021-09-13T12:26:43.265" v="3503" actId="20577"/>
        <pc:sldMkLst>
          <pc:docMk/>
          <pc:sldMk cId="1601433506" sldId="297"/>
        </pc:sldMkLst>
        <pc:spChg chg="mod">
          <ac:chgData name="Martin Kadlec" userId="3205de00-6529-47fd-8c15-7815d816c2df" providerId="ADAL" clId="{62D52150-8B26-4427-B221-F67D6D4BFEEF}" dt="2021-09-13T12:25:53.107" v="3499" actId="207"/>
          <ac:spMkLst>
            <pc:docMk/>
            <pc:sldMk cId="1601433506" sldId="297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6:43.265" v="3503" actId="20577"/>
          <ac:spMkLst>
            <pc:docMk/>
            <pc:sldMk cId="1601433506" sldId="297"/>
            <ac:spMk id="13" creationId="{D0B4AA5C-F0E3-4690-AC1F-732F44DAC711}"/>
          </ac:spMkLst>
        </pc:spChg>
      </pc:sldChg>
    </pc:docChg>
  </pc:docChgLst>
  <pc:docChgLst>
    <pc:chgData name="Martin Kadlec" userId="3205de00-6529-47fd-8c15-7815d816c2df" providerId="ADAL" clId="{EADF97D1-3EB7-4E46-984D-BE41D9071065}"/>
    <pc:docChg chg="custSel addSld delSld modSld">
      <pc:chgData name="Martin Kadlec" userId="3205de00-6529-47fd-8c15-7815d816c2df" providerId="ADAL" clId="{EADF97D1-3EB7-4E46-984D-BE41D9071065}" dt="2023-02-10T16:32:53.194" v="2746"/>
      <pc:docMkLst>
        <pc:docMk/>
      </pc:docMkLst>
      <pc:sldChg chg="modSp mod modNotesTx">
        <pc:chgData name="Martin Kadlec" userId="3205de00-6529-47fd-8c15-7815d816c2df" providerId="ADAL" clId="{EADF97D1-3EB7-4E46-984D-BE41D9071065}" dt="2023-02-10T16:32:53.194" v="2746"/>
        <pc:sldMkLst>
          <pc:docMk/>
          <pc:sldMk cId="0" sldId="256"/>
        </pc:sldMkLst>
        <pc:spChg chg="mod">
          <ac:chgData name="Martin Kadlec" userId="3205de00-6529-47fd-8c15-7815d816c2df" providerId="ADAL" clId="{EADF97D1-3EB7-4E46-984D-BE41D9071065}" dt="2023-02-01T13:24:43.003" v="113" actId="20577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EADF97D1-3EB7-4E46-984D-BE41D9071065}" dt="2023-02-10T16:32:53.194" v="2746"/>
          <ac:spMkLst>
            <pc:docMk/>
            <pc:sldMk cId="0" sldId="256"/>
            <ac:spMk id="5" creationId="{E41AC406-9E40-DE47-946B-D00D18C67F55}"/>
          </ac:spMkLst>
        </pc:spChg>
      </pc:sldChg>
      <pc:sldChg chg="modSp mod modNotesTx">
        <pc:chgData name="Martin Kadlec" userId="3205de00-6529-47fd-8c15-7815d816c2df" providerId="ADAL" clId="{EADF97D1-3EB7-4E46-984D-BE41D9071065}" dt="2023-02-01T15:08:33.831" v="1548" actId="313"/>
        <pc:sldMkLst>
          <pc:docMk/>
          <pc:sldMk cId="0" sldId="257"/>
        </pc:sldMkLst>
        <pc:spChg chg="mod">
          <ac:chgData name="Martin Kadlec" userId="3205de00-6529-47fd-8c15-7815d816c2df" providerId="ADAL" clId="{EADF97D1-3EB7-4E46-984D-BE41D9071065}" dt="2023-02-01T15:01:30.917" v="995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EADF97D1-3EB7-4E46-984D-BE41D9071065}" dt="2023-02-01T15:08:33.831" v="1548" actId="313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EADF97D1-3EB7-4E46-984D-BE41D9071065}" dt="2023-02-01T13:25:53.730" v="157" actId="5793"/>
          <ac:spMkLst>
            <pc:docMk/>
            <pc:sldMk cId="0" sldId="257"/>
            <ac:spMk id="12" creationId="{E7B17FAF-947A-4F5E-95D5-00C38437D07E}"/>
          </ac:spMkLst>
        </pc:spChg>
      </pc:sldChg>
      <pc:sldChg chg="modSp add mod">
        <pc:chgData name="Martin Kadlec" userId="3205de00-6529-47fd-8c15-7815d816c2df" providerId="ADAL" clId="{EADF97D1-3EB7-4E46-984D-BE41D9071065}" dt="2023-02-10T16:32:20.673" v="2745" actId="20577"/>
        <pc:sldMkLst>
          <pc:docMk/>
          <pc:sldMk cId="150390308" sldId="258"/>
        </pc:sldMkLst>
        <pc:spChg chg="mod">
          <ac:chgData name="Martin Kadlec" userId="3205de00-6529-47fd-8c15-7815d816c2df" providerId="ADAL" clId="{EADF97D1-3EB7-4E46-984D-BE41D9071065}" dt="2023-02-10T16:32:20.673" v="2745" actId="20577"/>
          <ac:spMkLst>
            <pc:docMk/>
            <pc:sldMk cId="150390308" sldId="258"/>
            <ac:spMk id="8" creationId="{CDA6B64C-B8E8-424A-6B07-F91EC1FFDD25}"/>
          </ac:spMkLst>
        </pc:spChg>
        <pc:spChg chg="mod">
          <ac:chgData name="Martin Kadlec" userId="3205de00-6529-47fd-8c15-7815d816c2df" providerId="ADAL" clId="{EADF97D1-3EB7-4E46-984D-BE41D9071065}" dt="2023-02-10T16:20:41" v="1631" actId="20577"/>
          <ac:spMkLst>
            <pc:docMk/>
            <pc:sldMk cId="150390308" sldId="258"/>
            <ac:spMk id="12" creationId="{E7B17FAF-947A-4F5E-95D5-00C38437D07E}"/>
          </ac:spMkLst>
        </pc:spChg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2441840437" sldId="258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516221003" sldId="260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497862896" sldId="261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629307554" sldId="262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279442440" sldId="263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414440950" sldId="264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2158809143" sldId="265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497093746" sldId="266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743515251" sldId="267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586500389" sldId="268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785300975" sldId="269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569645175" sldId="270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666884298" sldId="271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624180134" sldId="272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918957306" sldId="273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4115863871" sldId="274"/>
        </pc:sldMkLst>
      </pc:sldChg>
    </pc:docChg>
  </pc:docChgLst>
  <pc:docChgLst>
    <pc:chgData name="Martin Kadlec" userId="3205de00-6529-47fd-8c15-7815d816c2df" providerId="ADAL" clId="{4423E7E2-F5F0-4BEA-A092-64616EBFFF20}"/>
    <pc:docChg chg="undo custSel addSld modSld sldOrd modMainMaster">
      <pc:chgData name="Martin Kadlec" userId="3205de00-6529-47fd-8c15-7815d816c2df" providerId="ADAL" clId="{4423E7E2-F5F0-4BEA-A092-64616EBFFF20}" dt="2023-03-23T12:47:53.318" v="16909" actId="6549"/>
      <pc:docMkLst>
        <pc:docMk/>
      </pc:docMkLst>
      <pc:sldChg chg="modSp mod">
        <pc:chgData name="Martin Kadlec" userId="3205de00-6529-47fd-8c15-7815d816c2df" providerId="ADAL" clId="{4423E7E2-F5F0-4BEA-A092-64616EBFFF20}" dt="2023-03-22T09:18:44.644" v="15826" actId="20577"/>
        <pc:sldMkLst>
          <pc:docMk/>
          <pc:sldMk cId="0" sldId="257"/>
        </pc:sldMkLst>
        <pc:spChg chg="mod">
          <ac:chgData name="Martin Kadlec" userId="3205de00-6529-47fd-8c15-7815d816c2df" providerId="ADAL" clId="{4423E7E2-F5F0-4BEA-A092-64616EBFFF20}" dt="2023-03-22T09:18:44.644" v="15826" actId="20577"/>
          <ac:spMkLst>
            <pc:docMk/>
            <pc:sldMk cId="0" sldId="257"/>
            <ac:spMk id="8" creationId="{CDA6B64C-B8E8-424A-6B07-F91EC1FFDD25}"/>
          </ac:spMkLst>
        </pc:spChg>
      </pc:sldChg>
      <pc:sldChg chg="modSp mod">
        <pc:chgData name="Martin Kadlec" userId="3205de00-6529-47fd-8c15-7815d816c2df" providerId="ADAL" clId="{4423E7E2-F5F0-4BEA-A092-64616EBFFF20}" dt="2023-03-05T08:28:18.081" v="582" actId="20577"/>
        <pc:sldMkLst>
          <pc:docMk/>
          <pc:sldMk cId="150390308" sldId="258"/>
        </pc:sldMkLst>
        <pc:spChg chg="mod">
          <ac:chgData name="Martin Kadlec" userId="3205de00-6529-47fd-8c15-7815d816c2df" providerId="ADAL" clId="{4423E7E2-F5F0-4BEA-A092-64616EBFFF20}" dt="2023-03-05T08:28:18.081" v="582" actId="20577"/>
          <ac:spMkLst>
            <pc:docMk/>
            <pc:sldMk cId="150390308" sldId="258"/>
            <ac:spMk id="8" creationId="{CDA6B64C-B8E8-424A-6B07-F91EC1FFDD25}"/>
          </ac:spMkLst>
        </pc:spChg>
      </pc:sldChg>
      <pc:sldChg chg="modSp add mod">
        <pc:chgData name="Martin Kadlec" userId="3205de00-6529-47fd-8c15-7815d816c2df" providerId="ADAL" clId="{4423E7E2-F5F0-4BEA-A092-64616EBFFF20}" dt="2023-03-23T10:35:22.256" v="16483" actId="20577"/>
        <pc:sldMkLst>
          <pc:docMk/>
          <pc:sldMk cId="1875255372" sldId="259"/>
        </pc:sldMkLst>
        <pc:spChg chg="mod">
          <ac:chgData name="Martin Kadlec" userId="3205de00-6529-47fd-8c15-7815d816c2df" providerId="ADAL" clId="{4423E7E2-F5F0-4BEA-A092-64616EBFFF20}" dt="2023-03-23T10:35:22.256" v="16483" actId="20577"/>
          <ac:spMkLst>
            <pc:docMk/>
            <pc:sldMk cId="1875255372" sldId="259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8:23:22.017" v="194" actId="20577"/>
          <ac:spMkLst>
            <pc:docMk/>
            <pc:sldMk cId="1875255372" sldId="259"/>
            <ac:spMk id="12" creationId="{E7B17FAF-947A-4F5E-95D5-00C38437D07E}"/>
          </ac:spMkLst>
        </pc:spChg>
      </pc:sldChg>
      <pc:sldChg chg="addSp modSp add mod">
        <pc:chgData name="Martin Kadlec" userId="3205de00-6529-47fd-8c15-7815d816c2df" providerId="ADAL" clId="{4423E7E2-F5F0-4BEA-A092-64616EBFFF20}" dt="2023-03-17T12:41:33.999" v="7242" actId="20577"/>
        <pc:sldMkLst>
          <pc:docMk/>
          <pc:sldMk cId="2233793723" sldId="260"/>
        </pc:sldMkLst>
        <pc:spChg chg="add mod">
          <ac:chgData name="Martin Kadlec" userId="3205de00-6529-47fd-8c15-7815d816c2df" providerId="ADAL" clId="{4423E7E2-F5F0-4BEA-A092-64616EBFFF20}" dt="2023-03-05T09:55:24.296" v="3427"/>
          <ac:spMkLst>
            <pc:docMk/>
            <pc:sldMk cId="2233793723" sldId="260"/>
            <ac:spMk id="2" creationId="{ED00FD79-264D-CFA2-58DE-5935266F6166}"/>
          </ac:spMkLst>
        </pc:spChg>
        <pc:spChg chg="mod">
          <ac:chgData name="Martin Kadlec" userId="3205de00-6529-47fd-8c15-7815d816c2df" providerId="ADAL" clId="{4423E7E2-F5F0-4BEA-A092-64616EBFFF20}" dt="2023-03-17T12:41:33.999" v="7242" actId="20577"/>
          <ac:spMkLst>
            <pc:docMk/>
            <pc:sldMk cId="2233793723" sldId="260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8:32:25.734" v="830" actId="20577"/>
          <ac:spMkLst>
            <pc:docMk/>
            <pc:sldMk cId="2233793723" sldId="260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4423E7E2-F5F0-4BEA-A092-64616EBFFF20}" dt="2023-03-05T09:55:21.987" v="3426"/>
        <pc:sldMkLst>
          <pc:docMk/>
          <pc:sldMk cId="3452675777" sldId="261"/>
        </pc:sldMkLst>
        <pc:spChg chg="add mod">
          <ac:chgData name="Martin Kadlec" userId="3205de00-6529-47fd-8c15-7815d816c2df" providerId="ADAL" clId="{4423E7E2-F5F0-4BEA-A092-64616EBFFF20}" dt="2023-03-05T08:42:27.176" v="1461" actId="114"/>
          <ac:spMkLst>
            <pc:docMk/>
            <pc:sldMk cId="3452675777" sldId="261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5:21.987" v="3426"/>
          <ac:spMkLst>
            <pc:docMk/>
            <pc:sldMk cId="3452675777" sldId="261"/>
            <ac:spMk id="5" creationId="{E3B27D7D-F9C5-9F08-F3C6-D592376C5925}"/>
          </ac:spMkLst>
        </pc:spChg>
        <pc:spChg chg="mod">
          <ac:chgData name="Martin Kadlec" userId="3205de00-6529-47fd-8c15-7815d816c2df" providerId="ADAL" clId="{4423E7E2-F5F0-4BEA-A092-64616EBFFF20}" dt="2023-03-05T09:12:53.227" v="2499" actId="20577"/>
          <ac:spMkLst>
            <pc:docMk/>
            <pc:sldMk cId="3452675777" sldId="261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8:41:39.493" v="1185" actId="6549"/>
          <ac:spMkLst>
            <pc:docMk/>
            <pc:sldMk cId="3452675777" sldId="261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8:53:21.430" v="1863" actId="14100"/>
          <ac:picMkLst>
            <pc:docMk/>
            <pc:sldMk cId="3452675777" sldId="261"/>
            <ac:picMk id="4" creationId="{6F7B513F-384A-6680-FCE8-0B92049604F1}"/>
          </ac:picMkLst>
        </pc:picChg>
        <pc:picChg chg="add mod">
          <ac:chgData name="Martin Kadlec" userId="3205de00-6529-47fd-8c15-7815d816c2df" providerId="ADAL" clId="{4423E7E2-F5F0-4BEA-A092-64616EBFFF20}" dt="2023-03-05T08:49:14.026" v="1603" actId="14100"/>
          <ac:picMkLst>
            <pc:docMk/>
            <pc:sldMk cId="3452675777" sldId="261"/>
            <ac:picMk id="1026" creationId="{CB026974-1CA7-CA91-E347-F20AEBD369A3}"/>
          </ac:picMkLst>
        </pc:picChg>
        <pc:picChg chg="add mod">
          <ac:chgData name="Martin Kadlec" userId="3205de00-6529-47fd-8c15-7815d816c2df" providerId="ADAL" clId="{4423E7E2-F5F0-4BEA-A092-64616EBFFF20}" dt="2023-03-05T08:48:40.415" v="1597" actId="14100"/>
          <ac:picMkLst>
            <pc:docMk/>
            <pc:sldMk cId="3452675777" sldId="261"/>
            <ac:picMk id="1028" creationId="{A3EAD691-6E8F-FD31-4D1A-B4E234D30642}"/>
          </ac:picMkLst>
        </pc:picChg>
        <pc:picChg chg="add mod">
          <ac:chgData name="Martin Kadlec" userId="3205de00-6529-47fd-8c15-7815d816c2df" providerId="ADAL" clId="{4423E7E2-F5F0-4BEA-A092-64616EBFFF20}" dt="2023-03-05T08:48:47.229" v="1599" actId="14100"/>
          <ac:picMkLst>
            <pc:docMk/>
            <pc:sldMk cId="3452675777" sldId="261"/>
            <ac:picMk id="1030" creationId="{93E6FDE9-725E-FCCE-2BED-C6BAA2BA87F5}"/>
          </ac:picMkLst>
        </pc:picChg>
        <pc:picChg chg="add mod">
          <ac:chgData name="Martin Kadlec" userId="3205de00-6529-47fd-8c15-7815d816c2df" providerId="ADAL" clId="{4423E7E2-F5F0-4BEA-A092-64616EBFFF20}" dt="2023-03-05T08:49:24.500" v="1605" actId="14100"/>
          <ac:picMkLst>
            <pc:docMk/>
            <pc:sldMk cId="3452675777" sldId="261"/>
            <ac:picMk id="1032" creationId="{5E4F263C-FDB3-3DAA-27F0-76373DD87061}"/>
          </ac:picMkLst>
        </pc:picChg>
        <pc:picChg chg="add mod">
          <ac:chgData name="Martin Kadlec" userId="3205de00-6529-47fd-8c15-7815d816c2df" providerId="ADAL" clId="{4423E7E2-F5F0-4BEA-A092-64616EBFFF20}" dt="2023-03-05T08:49:05.241" v="1601" actId="14100"/>
          <ac:picMkLst>
            <pc:docMk/>
            <pc:sldMk cId="3452675777" sldId="261"/>
            <ac:picMk id="1034" creationId="{E30D8734-BFE6-1A9D-B132-1BC9808111B7}"/>
          </ac:picMkLst>
        </pc:picChg>
        <pc:picChg chg="add del mod">
          <ac:chgData name="Martin Kadlec" userId="3205de00-6529-47fd-8c15-7815d816c2df" providerId="ADAL" clId="{4423E7E2-F5F0-4BEA-A092-64616EBFFF20}" dt="2023-03-05T08:52:39.799" v="1860" actId="478"/>
          <ac:picMkLst>
            <pc:docMk/>
            <pc:sldMk cId="3452675777" sldId="261"/>
            <ac:picMk id="1036" creationId="{50439FA6-CD26-5E57-0AF6-C0EE4A6793E6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32:15.815" v="14056" actId="20577"/>
        <pc:sldMkLst>
          <pc:docMk/>
          <pc:sldMk cId="1315406276" sldId="262"/>
        </pc:sldMkLst>
        <pc:spChg chg="mod">
          <ac:chgData name="Martin Kadlec" userId="3205de00-6529-47fd-8c15-7815d816c2df" providerId="ADAL" clId="{4423E7E2-F5F0-4BEA-A092-64616EBFFF20}" dt="2023-03-05T08:50:26.627" v="1634" actId="20577"/>
          <ac:spMkLst>
            <pc:docMk/>
            <pc:sldMk cId="1315406276" sldId="262"/>
            <ac:spMk id="2" creationId="{246B133A-2207-452A-87F1-5D2CB04A2593}"/>
          </ac:spMkLst>
        </pc:spChg>
        <pc:spChg chg="del">
          <ac:chgData name="Martin Kadlec" userId="3205de00-6529-47fd-8c15-7815d816c2df" providerId="ADAL" clId="{4423E7E2-F5F0-4BEA-A092-64616EBFFF20}" dt="2023-03-05T08:58:38.839" v="1946" actId="478"/>
          <ac:spMkLst>
            <pc:docMk/>
            <pc:sldMk cId="1315406276" sldId="262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3E7E2-F5F0-4BEA-A092-64616EBFFF20}" dt="2023-03-05T09:55:20.215" v="3425"/>
          <ac:spMkLst>
            <pc:docMk/>
            <pc:sldMk cId="1315406276" sldId="262"/>
            <ac:spMk id="7" creationId="{BF7854F5-E1E0-B03E-2DA3-63186F04F430}"/>
          </ac:spMkLst>
        </pc:spChg>
        <pc:spChg chg="mod">
          <ac:chgData name="Martin Kadlec" userId="3205de00-6529-47fd-8c15-7815d816c2df" providerId="ADAL" clId="{4423E7E2-F5F0-4BEA-A092-64616EBFFF20}" dt="2023-03-19T15:32:15.815" v="14056" actId="20577"/>
          <ac:spMkLst>
            <pc:docMk/>
            <pc:sldMk cId="1315406276" sldId="262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8:50:16.156" v="1627" actId="20577"/>
          <ac:spMkLst>
            <pc:docMk/>
            <pc:sldMk cId="1315406276" sldId="262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8:54:20.395" v="1873" actId="1076"/>
          <ac:picMkLst>
            <pc:docMk/>
            <pc:sldMk cId="1315406276" sldId="262"/>
            <ac:picMk id="3" creationId="{12C0A310-6CC3-12BA-5628-974DA033FB33}"/>
          </ac:picMkLst>
        </pc:picChg>
        <pc:picChg chg="add mod">
          <ac:chgData name="Martin Kadlec" userId="3205de00-6529-47fd-8c15-7815d816c2df" providerId="ADAL" clId="{4423E7E2-F5F0-4BEA-A092-64616EBFFF20}" dt="2023-03-05T08:59:24.911" v="1950" actId="1076"/>
          <ac:picMkLst>
            <pc:docMk/>
            <pc:sldMk cId="1315406276" sldId="262"/>
            <ac:picMk id="5" creationId="{7504BD6A-0D40-0DC7-80B5-168699223092}"/>
          </ac:picMkLst>
        </pc:picChg>
        <pc:picChg chg="del">
          <ac:chgData name="Martin Kadlec" userId="3205de00-6529-47fd-8c15-7815d816c2df" providerId="ADAL" clId="{4423E7E2-F5F0-4BEA-A092-64616EBFFF20}" dt="2023-03-05T08:54:13.305" v="1870" actId="478"/>
          <ac:picMkLst>
            <pc:docMk/>
            <pc:sldMk cId="1315406276" sldId="262"/>
            <ac:picMk id="1026" creationId="{CB026974-1CA7-CA91-E347-F20AEBD369A3}"/>
          </ac:picMkLst>
        </pc:picChg>
        <pc:picChg chg="del">
          <ac:chgData name="Martin Kadlec" userId="3205de00-6529-47fd-8c15-7815d816c2df" providerId="ADAL" clId="{4423E7E2-F5F0-4BEA-A092-64616EBFFF20}" dt="2023-03-05T08:53:39.053" v="1866" actId="478"/>
          <ac:picMkLst>
            <pc:docMk/>
            <pc:sldMk cId="1315406276" sldId="262"/>
            <ac:picMk id="1028" creationId="{A3EAD691-6E8F-FD31-4D1A-B4E234D30642}"/>
          </ac:picMkLst>
        </pc:picChg>
        <pc:picChg chg="del">
          <ac:chgData name="Martin Kadlec" userId="3205de00-6529-47fd-8c15-7815d816c2df" providerId="ADAL" clId="{4423E7E2-F5F0-4BEA-A092-64616EBFFF20}" dt="2023-03-05T08:53:40.262" v="1867" actId="478"/>
          <ac:picMkLst>
            <pc:docMk/>
            <pc:sldMk cId="1315406276" sldId="262"/>
            <ac:picMk id="1030" creationId="{93E6FDE9-725E-FCCE-2BED-C6BAA2BA87F5}"/>
          </ac:picMkLst>
        </pc:picChg>
        <pc:picChg chg="del">
          <ac:chgData name="Martin Kadlec" userId="3205de00-6529-47fd-8c15-7815d816c2df" providerId="ADAL" clId="{4423E7E2-F5F0-4BEA-A092-64616EBFFF20}" dt="2023-03-05T08:54:14.700" v="1871" actId="478"/>
          <ac:picMkLst>
            <pc:docMk/>
            <pc:sldMk cId="1315406276" sldId="262"/>
            <ac:picMk id="1032" creationId="{5E4F263C-FDB3-3DAA-27F0-76373DD87061}"/>
          </ac:picMkLst>
        </pc:picChg>
        <pc:picChg chg="del">
          <ac:chgData name="Martin Kadlec" userId="3205de00-6529-47fd-8c15-7815d816c2df" providerId="ADAL" clId="{4423E7E2-F5F0-4BEA-A092-64616EBFFF20}" dt="2023-03-05T08:54:12.154" v="1869" actId="478"/>
          <ac:picMkLst>
            <pc:docMk/>
            <pc:sldMk cId="1315406276" sldId="262"/>
            <ac:picMk id="1034" creationId="{E30D8734-BFE6-1A9D-B132-1BC9808111B7}"/>
          </ac:picMkLst>
        </pc:picChg>
        <pc:picChg chg="del">
          <ac:chgData name="Martin Kadlec" userId="3205de00-6529-47fd-8c15-7815d816c2df" providerId="ADAL" clId="{4423E7E2-F5F0-4BEA-A092-64616EBFFF20}" dt="2023-03-05T08:57:38.594" v="1938" actId="478"/>
          <ac:picMkLst>
            <pc:docMk/>
            <pc:sldMk cId="1315406276" sldId="262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05T08:56:04.059" v="1891" actId="14100"/>
          <ac:picMkLst>
            <pc:docMk/>
            <pc:sldMk cId="1315406276" sldId="262"/>
            <ac:picMk id="2052" creationId="{C1261704-E7D3-2734-B1DB-94874566F6F9}"/>
          </ac:picMkLst>
        </pc:picChg>
        <pc:picChg chg="add del mod">
          <ac:chgData name="Martin Kadlec" userId="3205de00-6529-47fd-8c15-7815d816c2df" providerId="ADAL" clId="{4423E7E2-F5F0-4BEA-A092-64616EBFFF20}" dt="2023-03-05T08:54:58.836" v="1879" actId="478"/>
          <ac:picMkLst>
            <pc:docMk/>
            <pc:sldMk cId="1315406276" sldId="262"/>
            <ac:picMk id="2054" creationId="{CC39AEDC-B467-2A16-AB40-6F5AE3B1C45A}"/>
          </ac:picMkLst>
        </pc:picChg>
        <pc:picChg chg="add mod">
          <ac:chgData name="Martin Kadlec" userId="3205de00-6529-47fd-8c15-7815d816c2df" providerId="ADAL" clId="{4423E7E2-F5F0-4BEA-A092-64616EBFFF20}" dt="2023-03-05T08:56:19.288" v="1895" actId="14100"/>
          <ac:picMkLst>
            <pc:docMk/>
            <pc:sldMk cId="1315406276" sldId="262"/>
            <ac:picMk id="2056" creationId="{34277618-2C27-0C50-5B24-B2A80DB866F9}"/>
          </ac:picMkLst>
        </pc:picChg>
        <pc:picChg chg="add mod">
          <ac:chgData name="Martin Kadlec" userId="3205de00-6529-47fd-8c15-7815d816c2df" providerId="ADAL" clId="{4423E7E2-F5F0-4BEA-A092-64616EBFFF20}" dt="2023-03-05T08:57:58.455" v="1941" actId="14100"/>
          <ac:picMkLst>
            <pc:docMk/>
            <pc:sldMk cId="1315406276" sldId="262"/>
            <ac:picMk id="2058" creationId="{EE111353-FC49-658C-1EA5-E4E16979F95F}"/>
          </ac:picMkLst>
        </pc:picChg>
        <pc:picChg chg="add mod">
          <ac:chgData name="Martin Kadlec" userId="3205de00-6529-47fd-8c15-7815d816c2df" providerId="ADAL" clId="{4423E7E2-F5F0-4BEA-A092-64616EBFFF20}" dt="2023-03-05T08:59:16.017" v="1949" actId="14100"/>
          <ac:picMkLst>
            <pc:docMk/>
            <pc:sldMk cId="1315406276" sldId="262"/>
            <ac:picMk id="2060" creationId="{70202A25-C6D4-DDC5-F595-AC709BBC9988}"/>
          </ac:picMkLst>
        </pc:picChg>
        <pc:picChg chg="add mod">
          <ac:chgData name="Martin Kadlec" userId="3205de00-6529-47fd-8c15-7815d816c2df" providerId="ADAL" clId="{4423E7E2-F5F0-4BEA-A092-64616EBFFF20}" dt="2023-03-05T08:57:26.893" v="1935" actId="1035"/>
          <ac:picMkLst>
            <pc:docMk/>
            <pc:sldMk cId="1315406276" sldId="262"/>
            <ac:picMk id="2062" creationId="{F794E0EF-D837-BA50-D7A0-882E3AE2B111}"/>
          </ac:picMkLst>
        </pc:picChg>
        <pc:picChg chg="add mod">
          <ac:chgData name="Martin Kadlec" userId="3205de00-6529-47fd-8c15-7815d816c2df" providerId="ADAL" clId="{4423E7E2-F5F0-4BEA-A092-64616EBFFF20}" dt="2023-03-05T08:57:22.599" v="1923" actId="1036"/>
          <ac:picMkLst>
            <pc:docMk/>
            <pc:sldMk cId="1315406276" sldId="262"/>
            <ac:picMk id="2064" creationId="{B6DA77BF-7D5F-8072-D691-E7F277F72B27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05T09:55:18.204" v="3424"/>
        <pc:sldMkLst>
          <pc:docMk/>
          <pc:sldMk cId="1400626100" sldId="263"/>
        </pc:sldMkLst>
        <pc:spChg chg="mod">
          <ac:chgData name="Martin Kadlec" userId="3205de00-6529-47fd-8c15-7815d816c2df" providerId="ADAL" clId="{4423E7E2-F5F0-4BEA-A092-64616EBFFF20}" dt="2023-03-05T09:02:08.116" v="1988" actId="20577"/>
          <ac:spMkLst>
            <pc:docMk/>
            <pc:sldMk cId="1400626100" sldId="263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5:18.204" v="3424"/>
          <ac:spMkLst>
            <pc:docMk/>
            <pc:sldMk cId="1400626100" sldId="263"/>
            <ac:spMk id="7" creationId="{7B6795CB-AF4D-6F4A-5BB1-98573D667CF2}"/>
          </ac:spMkLst>
        </pc:spChg>
        <pc:spChg chg="mod">
          <ac:chgData name="Martin Kadlec" userId="3205de00-6529-47fd-8c15-7815d816c2df" providerId="ADAL" clId="{4423E7E2-F5F0-4BEA-A092-64616EBFFF20}" dt="2023-03-05T09:03:59.077" v="2171" actId="20577"/>
          <ac:spMkLst>
            <pc:docMk/>
            <pc:sldMk cId="1400626100" sldId="263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9:01:59.513" v="1977" actId="20577"/>
          <ac:spMkLst>
            <pc:docMk/>
            <pc:sldMk cId="1400626100" sldId="263"/>
            <ac:spMk id="12" creationId="{E7B17FAF-947A-4F5E-95D5-00C38437D07E}"/>
          </ac:spMkLst>
        </pc:spChg>
        <pc:picChg chg="del">
          <ac:chgData name="Martin Kadlec" userId="3205de00-6529-47fd-8c15-7815d816c2df" providerId="ADAL" clId="{4423E7E2-F5F0-4BEA-A092-64616EBFFF20}" dt="2023-03-05T08:59:49.645" v="1957" actId="478"/>
          <ac:picMkLst>
            <pc:docMk/>
            <pc:sldMk cId="1400626100" sldId="263"/>
            <ac:picMk id="4" creationId="{6F7B513F-384A-6680-FCE8-0B92049604F1}"/>
          </ac:picMkLst>
        </pc:picChg>
        <pc:picChg chg="add mod">
          <ac:chgData name="Martin Kadlec" userId="3205de00-6529-47fd-8c15-7815d816c2df" providerId="ADAL" clId="{4423E7E2-F5F0-4BEA-A092-64616EBFFF20}" dt="2023-03-05T09:07:04.911" v="2201" actId="14100"/>
          <ac:picMkLst>
            <pc:docMk/>
            <pc:sldMk cId="1400626100" sldId="263"/>
            <ac:picMk id="5" creationId="{DCF57233-5E6A-C7D3-7EE0-F3BFFC1DCEA9}"/>
          </ac:picMkLst>
        </pc:picChg>
        <pc:picChg chg="del">
          <ac:chgData name="Martin Kadlec" userId="3205de00-6529-47fd-8c15-7815d816c2df" providerId="ADAL" clId="{4423E7E2-F5F0-4BEA-A092-64616EBFFF20}" dt="2023-03-05T08:59:45.328" v="1953" actId="478"/>
          <ac:picMkLst>
            <pc:docMk/>
            <pc:sldMk cId="1400626100" sldId="263"/>
            <ac:picMk id="1026" creationId="{CB026974-1CA7-CA91-E347-F20AEBD369A3}"/>
          </ac:picMkLst>
        </pc:picChg>
        <pc:picChg chg="del">
          <ac:chgData name="Martin Kadlec" userId="3205de00-6529-47fd-8c15-7815d816c2df" providerId="ADAL" clId="{4423E7E2-F5F0-4BEA-A092-64616EBFFF20}" dt="2023-03-05T08:59:47.415" v="1955" actId="478"/>
          <ac:picMkLst>
            <pc:docMk/>
            <pc:sldMk cId="1400626100" sldId="263"/>
            <ac:picMk id="1028" creationId="{A3EAD691-6E8F-FD31-4D1A-B4E234D30642}"/>
          </ac:picMkLst>
        </pc:picChg>
        <pc:picChg chg="del">
          <ac:chgData name="Martin Kadlec" userId="3205de00-6529-47fd-8c15-7815d816c2df" providerId="ADAL" clId="{4423E7E2-F5F0-4BEA-A092-64616EBFFF20}" dt="2023-03-05T08:59:48.452" v="1956" actId="478"/>
          <ac:picMkLst>
            <pc:docMk/>
            <pc:sldMk cId="1400626100" sldId="263"/>
            <ac:picMk id="1030" creationId="{93E6FDE9-725E-FCCE-2BED-C6BAA2BA87F5}"/>
          </ac:picMkLst>
        </pc:picChg>
        <pc:picChg chg="del">
          <ac:chgData name="Martin Kadlec" userId="3205de00-6529-47fd-8c15-7815d816c2df" providerId="ADAL" clId="{4423E7E2-F5F0-4BEA-A092-64616EBFFF20}" dt="2023-03-05T08:59:44.152" v="1952" actId="478"/>
          <ac:picMkLst>
            <pc:docMk/>
            <pc:sldMk cId="1400626100" sldId="263"/>
            <ac:picMk id="1032" creationId="{5E4F263C-FDB3-3DAA-27F0-76373DD87061}"/>
          </ac:picMkLst>
        </pc:picChg>
        <pc:picChg chg="del">
          <ac:chgData name="Martin Kadlec" userId="3205de00-6529-47fd-8c15-7815d816c2df" providerId="ADAL" clId="{4423E7E2-F5F0-4BEA-A092-64616EBFFF20}" dt="2023-03-05T08:59:46.310" v="1954" actId="478"/>
          <ac:picMkLst>
            <pc:docMk/>
            <pc:sldMk cId="1400626100" sldId="263"/>
            <ac:picMk id="1034" creationId="{E30D8734-BFE6-1A9D-B132-1BC9808111B7}"/>
          </ac:picMkLst>
        </pc:picChg>
        <pc:picChg chg="del">
          <ac:chgData name="Martin Kadlec" userId="3205de00-6529-47fd-8c15-7815d816c2df" providerId="ADAL" clId="{4423E7E2-F5F0-4BEA-A092-64616EBFFF20}" dt="2023-03-05T09:07:06.957" v="2202" actId="478"/>
          <ac:picMkLst>
            <pc:docMk/>
            <pc:sldMk cId="1400626100" sldId="263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05T09:04:18.507" v="2173" actId="1076"/>
          <ac:picMkLst>
            <pc:docMk/>
            <pc:sldMk cId="1400626100" sldId="263"/>
            <ac:picMk id="9218" creationId="{0B692553-FDD7-1747-2D8F-96AA4EE4EA10}"/>
          </ac:picMkLst>
        </pc:picChg>
        <pc:picChg chg="add mod">
          <ac:chgData name="Martin Kadlec" userId="3205de00-6529-47fd-8c15-7815d816c2df" providerId="ADAL" clId="{4423E7E2-F5F0-4BEA-A092-64616EBFFF20}" dt="2023-03-05T09:05:31.832" v="2186" actId="14100"/>
          <ac:picMkLst>
            <pc:docMk/>
            <pc:sldMk cId="1400626100" sldId="263"/>
            <ac:picMk id="9220" creationId="{A0597D08-019F-CB02-EC0F-032DA2A29CE3}"/>
          </ac:picMkLst>
        </pc:picChg>
        <pc:picChg chg="add mod">
          <ac:chgData name="Martin Kadlec" userId="3205de00-6529-47fd-8c15-7815d816c2df" providerId="ADAL" clId="{4423E7E2-F5F0-4BEA-A092-64616EBFFF20}" dt="2023-03-05T09:05:55.263" v="2191" actId="1076"/>
          <ac:picMkLst>
            <pc:docMk/>
            <pc:sldMk cId="1400626100" sldId="263"/>
            <ac:picMk id="9222" creationId="{0CB14BCB-B749-FEA6-0916-5FA4CEBF3920}"/>
          </ac:picMkLst>
        </pc:picChg>
        <pc:picChg chg="add mod">
          <ac:chgData name="Martin Kadlec" userId="3205de00-6529-47fd-8c15-7815d816c2df" providerId="ADAL" clId="{4423E7E2-F5F0-4BEA-A092-64616EBFFF20}" dt="2023-03-05T09:06:05.583" v="2195" actId="1076"/>
          <ac:picMkLst>
            <pc:docMk/>
            <pc:sldMk cId="1400626100" sldId="263"/>
            <ac:picMk id="9224" creationId="{C145F679-4E03-D07C-338B-5C8406BB9AE2}"/>
          </ac:picMkLst>
        </pc:picChg>
        <pc:picChg chg="add mod">
          <ac:chgData name="Martin Kadlec" userId="3205de00-6529-47fd-8c15-7815d816c2df" providerId="ADAL" clId="{4423E7E2-F5F0-4BEA-A092-64616EBFFF20}" dt="2023-03-05T09:06:12.981" v="2196" actId="1076"/>
          <ac:picMkLst>
            <pc:docMk/>
            <pc:sldMk cId="1400626100" sldId="263"/>
            <ac:picMk id="9226" creationId="{A17AC3C7-DB49-01ED-3E9C-E3C10E070EF0}"/>
          </ac:picMkLst>
        </pc:picChg>
        <pc:picChg chg="add mod">
          <ac:chgData name="Martin Kadlec" userId="3205de00-6529-47fd-8c15-7815d816c2df" providerId="ADAL" clId="{4423E7E2-F5F0-4BEA-A092-64616EBFFF20}" dt="2023-03-05T09:06:26.857" v="2198" actId="14100"/>
          <ac:picMkLst>
            <pc:docMk/>
            <pc:sldMk cId="1400626100" sldId="263"/>
            <ac:picMk id="9228" creationId="{A860C1FC-9F50-1B7E-C3BE-2C37D9CBA0C5}"/>
          </ac:picMkLst>
        </pc:picChg>
      </pc:sldChg>
      <pc:sldChg chg="addSp modSp add mod">
        <pc:chgData name="Martin Kadlec" userId="3205de00-6529-47fd-8c15-7815d816c2df" providerId="ADAL" clId="{4423E7E2-F5F0-4BEA-A092-64616EBFFF20}" dt="2023-03-05T09:55:15.503" v="3423"/>
        <pc:sldMkLst>
          <pc:docMk/>
          <pc:sldMk cId="1156026387" sldId="264"/>
        </pc:sldMkLst>
        <pc:spChg chg="mod">
          <ac:chgData name="Martin Kadlec" userId="3205de00-6529-47fd-8c15-7815d816c2df" providerId="ADAL" clId="{4423E7E2-F5F0-4BEA-A092-64616EBFFF20}" dt="2023-03-05T09:09:27.081" v="2285" actId="20577"/>
          <ac:spMkLst>
            <pc:docMk/>
            <pc:sldMk cId="1156026387" sldId="264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5:15.503" v="3423"/>
          <ac:spMkLst>
            <pc:docMk/>
            <pc:sldMk cId="1156026387" sldId="264"/>
            <ac:spMk id="5" creationId="{5B17A0AE-C8D1-914F-C694-916A1D7764C1}"/>
          </ac:spMkLst>
        </pc:spChg>
        <pc:spChg chg="mod">
          <ac:chgData name="Martin Kadlec" userId="3205de00-6529-47fd-8c15-7815d816c2df" providerId="ADAL" clId="{4423E7E2-F5F0-4BEA-A092-64616EBFFF20}" dt="2023-03-05T09:12:07.713" v="2479" actId="20577"/>
          <ac:spMkLst>
            <pc:docMk/>
            <pc:sldMk cId="1156026387" sldId="264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9:09:05.336" v="2239" actId="20577"/>
          <ac:spMkLst>
            <pc:docMk/>
            <pc:sldMk cId="1156026387" sldId="264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9:15:51.675" v="2514" actId="14100"/>
          <ac:picMkLst>
            <pc:docMk/>
            <pc:sldMk cId="1156026387" sldId="264"/>
            <ac:picMk id="4" creationId="{8A3D2B6D-F40C-F57D-B778-779F5A5CB400}"/>
          </ac:picMkLst>
        </pc:picChg>
        <pc:picChg chg="add mod">
          <ac:chgData name="Martin Kadlec" userId="3205de00-6529-47fd-8c15-7815d816c2df" providerId="ADAL" clId="{4423E7E2-F5F0-4BEA-A092-64616EBFFF20}" dt="2023-03-05T09:13:51.798" v="2501" actId="1076"/>
          <ac:picMkLst>
            <pc:docMk/>
            <pc:sldMk cId="1156026387" sldId="264"/>
            <ac:picMk id="8194" creationId="{962602DA-2AD9-44B4-F289-085283CEF58E}"/>
          </ac:picMkLst>
        </pc:picChg>
        <pc:picChg chg="add mod">
          <ac:chgData name="Martin Kadlec" userId="3205de00-6529-47fd-8c15-7815d816c2df" providerId="ADAL" clId="{4423E7E2-F5F0-4BEA-A092-64616EBFFF20}" dt="2023-03-05T09:14:06.338" v="2504" actId="1076"/>
          <ac:picMkLst>
            <pc:docMk/>
            <pc:sldMk cId="1156026387" sldId="264"/>
            <ac:picMk id="8196" creationId="{FEB812E3-BFA8-B292-7E74-0DB26137DE34}"/>
          </ac:picMkLst>
        </pc:picChg>
        <pc:picChg chg="add mod">
          <ac:chgData name="Martin Kadlec" userId="3205de00-6529-47fd-8c15-7815d816c2df" providerId="ADAL" clId="{4423E7E2-F5F0-4BEA-A092-64616EBFFF20}" dt="2023-03-05T09:14:51.493" v="2509" actId="1076"/>
          <ac:picMkLst>
            <pc:docMk/>
            <pc:sldMk cId="1156026387" sldId="264"/>
            <ac:picMk id="8198" creationId="{B4F0ED14-BF4C-5BEA-0251-A65D380A1A1A}"/>
          </ac:picMkLst>
        </pc:picChg>
        <pc:picChg chg="add mod">
          <ac:chgData name="Martin Kadlec" userId="3205de00-6529-47fd-8c15-7815d816c2df" providerId="ADAL" clId="{4423E7E2-F5F0-4BEA-A092-64616EBFFF20}" dt="2023-03-05T09:15:06.227" v="2510" actId="1076"/>
          <ac:picMkLst>
            <pc:docMk/>
            <pc:sldMk cId="1156026387" sldId="264"/>
            <ac:picMk id="8200" creationId="{0B839DB5-EF4E-7964-E336-BA669FBD1AC3}"/>
          </ac:picMkLst>
        </pc:picChg>
      </pc:sldChg>
      <pc:sldChg chg="addSp modSp add mod">
        <pc:chgData name="Martin Kadlec" userId="3205de00-6529-47fd-8c15-7815d816c2df" providerId="ADAL" clId="{4423E7E2-F5F0-4BEA-A092-64616EBFFF20}" dt="2023-03-05T09:55:12.785" v="3422"/>
        <pc:sldMkLst>
          <pc:docMk/>
          <pc:sldMk cId="2774956725" sldId="265"/>
        </pc:sldMkLst>
        <pc:spChg chg="mod">
          <ac:chgData name="Martin Kadlec" userId="3205de00-6529-47fd-8c15-7815d816c2df" providerId="ADAL" clId="{4423E7E2-F5F0-4BEA-A092-64616EBFFF20}" dt="2023-03-05T09:17:07.644" v="2534" actId="20577"/>
          <ac:spMkLst>
            <pc:docMk/>
            <pc:sldMk cId="2774956725" sldId="265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5:12.785" v="3422"/>
          <ac:spMkLst>
            <pc:docMk/>
            <pc:sldMk cId="2774956725" sldId="265"/>
            <ac:spMk id="5" creationId="{FDB93927-DD8E-04A6-2998-3F3BE0523A66}"/>
          </ac:spMkLst>
        </pc:spChg>
        <pc:spChg chg="mod">
          <ac:chgData name="Martin Kadlec" userId="3205de00-6529-47fd-8c15-7815d816c2df" providerId="ADAL" clId="{4423E7E2-F5F0-4BEA-A092-64616EBFFF20}" dt="2023-03-05T09:19:08.495" v="2667" actId="20577"/>
          <ac:spMkLst>
            <pc:docMk/>
            <pc:sldMk cId="2774956725" sldId="265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9:17:03.289" v="2524" actId="20577"/>
          <ac:spMkLst>
            <pc:docMk/>
            <pc:sldMk cId="2774956725" sldId="265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9:24:08.580" v="2709" actId="14100"/>
          <ac:picMkLst>
            <pc:docMk/>
            <pc:sldMk cId="2774956725" sldId="265"/>
            <ac:picMk id="4" creationId="{938259EF-0A4E-527C-56FB-04E317509943}"/>
          </ac:picMkLst>
        </pc:picChg>
        <pc:picChg chg="add mod">
          <ac:chgData name="Martin Kadlec" userId="3205de00-6529-47fd-8c15-7815d816c2df" providerId="ADAL" clId="{4423E7E2-F5F0-4BEA-A092-64616EBFFF20}" dt="2023-03-05T09:21:44.055" v="2692" actId="1076"/>
          <ac:picMkLst>
            <pc:docMk/>
            <pc:sldMk cId="2774956725" sldId="265"/>
            <ac:picMk id="7170" creationId="{D5DCFAE1-B832-5334-A193-BA5AF0519CB4}"/>
          </ac:picMkLst>
        </pc:picChg>
        <pc:picChg chg="add mod">
          <ac:chgData name="Martin Kadlec" userId="3205de00-6529-47fd-8c15-7815d816c2df" providerId="ADAL" clId="{4423E7E2-F5F0-4BEA-A092-64616EBFFF20}" dt="2023-03-05T09:21:55.163" v="2694" actId="14100"/>
          <ac:picMkLst>
            <pc:docMk/>
            <pc:sldMk cId="2774956725" sldId="265"/>
            <ac:picMk id="7172" creationId="{4C18C315-7D06-D6EF-876A-B826A68F7809}"/>
          </ac:picMkLst>
        </pc:picChg>
        <pc:picChg chg="add mod">
          <ac:chgData name="Martin Kadlec" userId="3205de00-6529-47fd-8c15-7815d816c2df" providerId="ADAL" clId="{4423E7E2-F5F0-4BEA-A092-64616EBFFF20}" dt="2023-03-05T09:23:11.019" v="2703" actId="14100"/>
          <ac:picMkLst>
            <pc:docMk/>
            <pc:sldMk cId="2774956725" sldId="265"/>
            <ac:picMk id="7174" creationId="{ADAF70A9-1BF3-D8C4-58F9-FB615C5B5C95}"/>
          </ac:picMkLst>
        </pc:picChg>
        <pc:picChg chg="add mod">
          <ac:chgData name="Martin Kadlec" userId="3205de00-6529-47fd-8c15-7815d816c2df" providerId="ADAL" clId="{4423E7E2-F5F0-4BEA-A092-64616EBFFF20}" dt="2023-03-05T09:22:14.817" v="2696" actId="14100"/>
          <ac:picMkLst>
            <pc:docMk/>
            <pc:sldMk cId="2774956725" sldId="265"/>
            <ac:picMk id="7176" creationId="{E8FBB65B-359C-BEBF-4077-F1FA9A2AB730}"/>
          </ac:picMkLst>
        </pc:picChg>
        <pc:picChg chg="add mod">
          <ac:chgData name="Martin Kadlec" userId="3205de00-6529-47fd-8c15-7815d816c2df" providerId="ADAL" clId="{4423E7E2-F5F0-4BEA-A092-64616EBFFF20}" dt="2023-03-05T09:21:35.844" v="2687" actId="14100"/>
          <ac:picMkLst>
            <pc:docMk/>
            <pc:sldMk cId="2774956725" sldId="265"/>
            <ac:picMk id="7178" creationId="{9A446C1F-6034-DBAF-E7AF-815C451FD5C1}"/>
          </ac:picMkLst>
        </pc:picChg>
        <pc:picChg chg="add mod">
          <ac:chgData name="Martin Kadlec" userId="3205de00-6529-47fd-8c15-7815d816c2df" providerId="ADAL" clId="{4423E7E2-F5F0-4BEA-A092-64616EBFFF20}" dt="2023-03-05T09:22:59.753" v="2700" actId="1076"/>
          <ac:picMkLst>
            <pc:docMk/>
            <pc:sldMk cId="2774956725" sldId="265"/>
            <ac:picMk id="7180" creationId="{A5410159-C22B-6C2F-A066-87686891DB7D}"/>
          </ac:picMkLst>
        </pc:picChg>
        <pc:picChg chg="add mod">
          <ac:chgData name="Martin Kadlec" userId="3205de00-6529-47fd-8c15-7815d816c2df" providerId="ADAL" clId="{4423E7E2-F5F0-4BEA-A092-64616EBFFF20}" dt="2023-03-05T09:23:30.656" v="2706" actId="1076"/>
          <ac:picMkLst>
            <pc:docMk/>
            <pc:sldMk cId="2774956725" sldId="265"/>
            <ac:picMk id="7182" creationId="{20020F59-4618-BDE2-EA7A-4BA1B6F78262}"/>
          </ac:picMkLst>
        </pc:picChg>
        <pc:picChg chg="add mod">
          <ac:chgData name="Martin Kadlec" userId="3205de00-6529-47fd-8c15-7815d816c2df" providerId="ADAL" clId="{4423E7E2-F5F0-4BEA-A092-64616EBFFF20}" dt="2023-03-05T09:23:23.298" v="2705" actId="14100"/>
          <ac:picMkLst>
            <pc:docMk/>
            <pc:sldMk cId="2774956725" sldId="265"/>
            <ac:picMk id="7184" creationId="{1257285C-DF72-01FA-075A-454EB29578BB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33:24.064" v="14099" actId="20577"/>
        <pc:sldMkLst>
          <pc:docMk/>
          <pc:sldMk cId="2439498492" sldId="266"/>
        </pc:sldMkLst>
        <pc:spChg chg="mod">
          <ac:chgData name="Martin Kadlec" userId="3205de00-6529-47fd-8c15-7815d816c2df" providerId="ADAL" clId="{4423E7E2-F5F0-4BEA-A092-64616EBFFF20}" dt="2023-03-05T09:27:53.255" v="2765" actId="20577"/>
          <ac:spMkLst>
            <pc:docMk/>
            <pc:sldMk cId="2439498492" sldId="266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5:10.909" v="3421"/>
          <ac:spMkLst>
            <pc:docMk/>
            <pc:sldMk cId="2439498492" sldId="266"/>
            <ac:spMk id="5" creationId="{3C3945D5-F6A3-8065-F52F-22986B37689E}"/>
          </ac:spMkLst>
        </pc:spChg>
        <pc:spChg chg="del">
          <ac:chgData name="Martin Kadlec" userId="3205de00-6529-47fd-8c15-7815d816c2df" providerId="ADAL" clId="{4423E7E2-F5F0-4BEA-A092-64616EBFFF20}" dt="2023-03-05T09:31:46.664" v="2963" actId="478"/>
          <ac:spMkLst>
            <pc:docMk/>
            <pc:sldMk cId="2439498492" sldId="266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9T15:33:24.064" v="14099" actId="20577"/>
          <ac:spMkLst>
            <pc:docMk/>
            <pc:sldMk cId="2439498492" sldId="266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9:27:33.363" v="2746" actId="20577"/>
          <ac:spMkLst>
            <pc:docMk/>
            <pc:sldMk cId="2439498492" sldId="266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9:33:16.168" v="2993" actId="1076"/>
          <ac:picMkLst>
            <pc:docMk/>
            <pc:sldMk cId="2439498492" sldId="266"/>
            <ac:picMk id="4" creationId="{71E34BAB-2032-A42F-C142-4563F1868C8B}"/>
          </ac:picMkLst>
        </pc:picChg>
        <pc:picChg chg="del">
          <ac:chgData name="Martin Kadlec" userId="3205de00-6529-47fd-8c15-7815d816c2df" providerId="ADAL" clId="{4423E7E2-F5F0-4BEA-A092-64616EBFFF20}" dt="2023-03-05T09:32:38.277" v="2989" actId="478"/>
          <ac:picMkLst>
            <pc:docMk/>
            <pc:sldMk cId="2439498492" sldId="266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05T09:31:32.177" v="2959" actId="1076"/>
          <ac:picMkLst>
            <pc:docMk/>
            <pc:sldMk cId="2439498492" sldId="266"/>
            <ac:picMk id="6146" creationId="{A6AAFEEB-1042-617F-1187-86240A076431}"/>
          </ac:picMkLst>
        </pc:picChg>
        <pc:picChg chg="add mod">
          <ac:chgData name="Martin Kadlec" userId="3205de00-6529-47fd-8c15-7815d816c2df" providerId="ADAL" clId="{4423E7E2-F5F0-4BEA-A092-64616EBFFF20}" dt="2023-03-05T09:31:35.825" v="2960" actId="1076"/>
          <ac:picMkLst>
            <pc:docMk/>
            <pc:sldMk cId="2439498492" sldId="266"/>
            <ac:picMk id="6148" creationId="{6FB298FB-65BA-8CCC-3839-6E99EB58E9B6}"/>
          </ac:picMkLst>
        </pc:picChg>
        <pc:picChg chg="add mod">
          <ac:chgData name="Martin Kadlec" userId="3205de00-6529-47fd-8c15-7815d816c2df" providerId="ADAL" clId="{4423E7E2-F5F0-4BEA-A092-64616EBFFF20}" dt="2023-03-05T09:31:44.155" v="2962" actId="14100"/>
          <ac:picMkLst>
            <pc:docMk/>
            <pc:sldMk cId="2439498492" sldId="266"/>
            <ac:picMk id="6150" creationId="{82A29212-A5E5-5B7A-4999-81FC61649B87}"/>
          </ac:picMkLst>
        </pc:picChg>
        <pc:picChg chg="add mod">
          <ac:chgData name="Martin Kadlec" userId="3205de00-6529-47fd-8c15-7815d816c2df" providerId="ADAL" clId="{4423E7E2-F5F0-4BEA-A092-64616EBFFF20}" dt="2023-03-05T09:32:07.529" v="2967" actId="14100"/>
          <ac:picMkLst>
            <pc:docMk/>
            <pc:sldMk cId="2439498492" sldId="266"/>
            <ac:picMk id="6152" creationId="{A2B70385-EC35-EB1B-920B-542501BCC58F}"/>
          </ac:picMkLst>
        </pc:picChg>
        <pc:picChg chg="add mod">
          <ac:chgData name="Martin Kadlec" userId="3205de00-6529-47fd-8c15-7815d816c2df" providerId="ADAL" clId="{4423E7E2-F5F0-4BEA-A092-64616EBFFF20}" dt="2023-03-05T09:32:29.138" v="2983" actId="1076"/>
          <ac:picMkLst>
            <pc:docMk/>
            <pc:sldMk cId="2439498492" sldId="266"/>
            <ac:picMk id="6154" creationId="{51001D99-0019-38D3-3402-905260C5DA3A}"/>
          </ac:picMkLst>
        </pc:picChg>
        <pc:picChg chg="add mod">
          <ac:chgData name="Martin Kadlec" userId="3205de00-6529-47fd-8c15-7815d816c2df" providerId="ADAL" clId="{4423E7E2-F5F0-4BEA-A092-64616EBFFF20}" dt="2023-03-05T09:32:36.081" v="2988" actId="1076"/>
          <ac:picMkLst>
            <pc:docMk/>
            <pc:sldMk cId="2439498492" sldId="266"/>
            <ac:picMk id="6156" creationId="{EABE9FFF-F83B-4823-325F-7B897D9B1D24}"/>
          </ac:picMkLst>
        </pc:picChg>
      </pc:sldChg>
      <pc:sldChg chg="addSp modSp add mod">
        <pc:chgData name="Martin Kadlec" userId="3205de00-6529-47fd-8c15-7815d816c2df" providerId="ADAL" clId="{4423E7E2-F5F0-4BEA-A092-64616EBFFF20}" dt="2023-03-05T09:55:09.119" v="3420"/>
        <pc:sldMkLst>
          <pc:docMk/>
          <pc:sldMk cId="3033782189" sldId="267"/>
        </pc:sldMkLst>
        <pc:spChg chg="mod">
          <ac:chgData name="Martin Kadlec" userId="3205de00-6529-47fd-8c15-7815d816c2df" providerId="ADAL" clId="{4423E7E2-F5F0-4BEA-A092-64616EBFFF20}" dt="2023-03-05T09:42:45.859" v="3108" actId="20577"/>
          <ac:spMkLst>
            <pc:docMk/>
            <pc:sldMk cId="3033782189" sldId="267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5:09.119" v="3420"/>
          <ac:spMkLst>
            <pc:docMk/>
            <pc:sldMk cId="3033782189" sldId="267"/>
            <ac:spMk id="5" creationId="{4B33BCF1-876E-3C28-A25B-2B88E6D9F0E5}"/>
          </ac:spMkLst>
        </pc:spChg>
        <pc:spChg chg="mod">
          <ac:chgData name="Martin Kadlec" userId="3205de00-6529-47fd-8c15-7815d816c2df" providerId="ADAL" clId="{4423E7E2-F5F0-4BEA-A092-64616EBFFF20}" dt="2023-03-05T09:50:43.083" v="3391" actId="20577"/>
          <ac:spMkLst>
            <pc:docMk/>
            <pc:sldMk cId="3033782189" sldId="267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9:42:35.115" v="3091" actId="20577"/>
          <ac:spMkLst>
            <pc:docMk/>
            <pc:sldMk cId="3033782189" sldId="267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9:47:40.664" v="3253" actId="14100"/>
          <ac:picMkLst>
            <pc:docMk/>
            <pc:sldMk cId="3033782189" sldId="267"/>
            <ac:picMk id="4" creationId="{74753BDD-41D2-9F8C-45B9-B8C335F551DB}"/>
          </ac:picMkLst>
        </pc:picChg>
        <pc:picChg chg="add mod">
          <ac:chgData name="Martin Kadlec" userId="3205de00-6529-47fd-8c15-7815d816c2df" providerId="ADAL" clId="{4423E7E2-F5F0-4BEA-A092-64616EBFFF20}" dt="2023-03-05T09:45:49.113" v="3236" actId="1076"/>
          <ac:picMkLst>
            <pc:docMk/>
            <pc:sldMk cId="3033782189" sldId="267"/>
            <ac:picMk id="5122" creationId="{81AFE972-0DF0-FFE2-6CDA-ACB4EFE70D29}"/>
          </ac:picMkLst>
        </pc:picChg>
        <pc:picChg chg="add mod">
          <ac:chgData name="Martin Kadlec" userId="3205de00-6529-47fd-8c15-7815d816c2df" providerId="ADAL" clId="{4423E7E2-F5F0-4BEA-A092-64616EBFFF20}" dt="2023-03-05T09:46:35.989" v="3246" actId="14100"/>
          <ac:picMkLst>
            <pc:docMk/>
            <pc:sldMk cId="3033782189" sldId="267"/>
            <ac:picMk id="5124" creationId="{9292C60D-9C45-2084-6774-DBF041A1721A}"/>
          </ac:picMkLst>
        </pc:picChg>
        <pc:picChg chg="add mod">
          <ac:chgData name="Martin Kadlec" userId="3205de00-6529-47fd-8c15-7815d816c2df" providerId="ADAL" clId="{4423E7E2-F5F0-4BEA-A092-64616EBFFF20}" dt="2023-03-05T09:46:30.565" v="3244" actId="1076"/>
          <ac:picMkLst>
            <pc:docMk/>
            <pc:sldMk cId="3033782189" sldId="267"/>
            <ac:picMk id="5126" creationId="{88480C20-4BE3-5AD7-7A80-9011AE6B9FC8}"/>
          </ac:picMkLst>
        </pc:picChg>
        <pc:picChg chg="add mod">
          <ac:chgData name="Martin Kadlec" userId="3205de00-6529-47fd-8c15-7815d816c2df" providerId="ADAL" clId="{4423E7E2-F5F0-4BEA-A092-64616EBFFF20}" dt="2023-03-05T09:46:50.657" v="3248" actId="1076"/>
          <ac:picMkLst>
            <pc:docMk/>
            <pc:sldMk cId="3033782189" sldId="267"/>
            <ac:picMk id="5128" creationId="{696F9CBF-6491-BD24-3E77-1378BC2A27F0}"/>
          </ac:picMkLst>
        </pc:picChg>
        <pc:picChg chg="add mod">
          <ac:chgData name="Martin Kadlec" userId="3205de00-6529-47fd-8c15-7815d816c2df" providerId="ADAL" clId="{4423E7E2-F5F0-4BEA-A092-64616EBFFF20}" dt="2023-03-05T09:47:03.152" v="3250" actId="1076"/>
          <ac:picMkLst>
            <pc:docMk/>
            <pc:sldMk cId="3033782189" sldId="267"/>
            <ac:picMk id="5130" creationId="{9A2FB820-4DF6-1800-F653-1F5E743F4C66}"/>
          </ac:picMkLst>
        </pc:picChg>
      </pc:sldChg>
      <pc:sldChg chg="addSp modSp add mod">
        <pc:chgData name="Martin Kadlec" userId="3205de00-6529-47fd-8c15-7815d816c2df" providerId="ADAL" clId="{4423E7E2-F5F0-4BEA-A092-64616EBFFF20}" dt="2023-03-05T09:54:51.591" v="3419" actId="208"/>
        <pc:sldMkLst>
          <pc:docMk/>
          <pc:sldMk cId="3121277243" sldId="268"/>
        </pc:sldMkLst>
        <pc:spChg chg="mod">
          <ac:chgData name="Martin Kadlec" userId="3205de00-6529-47fd-8c15-7815d816c2df" providerId="ADAL" clId="{4423E7E2-F5F0-4BEA-A092-64616EBFFF20}" dt="2023-03-05T09:48:58.903" v="3284" actId="20577"/>
          <ac:spMkLst>
            <pc:docMk/>
            <pc:sldMk cId="3121277243" sldId="268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09:54:51.591" v="3419" actId="208"/>
          <ac:spMkLst>
            <pc:docMk/>
            <pc:sldMk cId="3121277243" sldId="268"/>
            <ac:spMk id="5" creationId="{973792EE-C0FB-9CA2-D900-5F3CACC119E0}"/>
          </ac:spMkLst>
        </pc:spChg>
        <pc:spChg chg="mod">
          <ac:chgData name="Martin Kadlec" userId="3205de00-6529-47fd-8c15-7815d816c2df" providerId="ADAL" clId="{4423E7E2-F5F0-4BEA-A092-64616EBFFF20}" dt="2023-03-05T09:50:26.410" v="3389" actId="20577"/>
          <ac:spMkLst>
            <pc:docMk/>
            <pc:sldMk cId="3121277243" sldId="268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09:48:43.273" v="3265" actId="20577"/>
          <ac:spMkLst>
            <pc:docMk/>
            <pc:sldMk cId="3121277243" sldId="268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09:54:17.039" v="3416" actId="14100"/>
          <ac:picMkLst>
            <pc:docMk/>
            <pc:sldMk cId="3121277243" sldId="268"/>
            <ac:picMk id="4" creationId="{84127C3F-BB04-8961-DB9F-86AFA388DC92}"/>
          </ac:picMkLst>
        </pc:picChg>
        <pc:picChg chg="add mod">
          <ac:chgData name="Martin Kadlec" userId="3205de00-6529-47fd-8c15-7815d816c2df" providerId="ADAL" clId="{4423E7E2-F5F0-4BEA-A092-64616EBFFF20}" dt="2023-03-05T09:51:06.622" v="3394" actId="14100"/>
          <ac:picMkLst>
            <pc:docMk/>
            <pc:sldMk cId="3121277243" sldId="268"/>
            <ac:picMk id="4098" creationId="{2138E7B1-D5A9-FA7F-7B49-259871CB3BBC}"/>
          </ac:picMkLst>
        </pc:picChg>
        <pc:picChg chg="add mod">
          <ac:chgData name="Martin Kadlec" userId="3205de00-6529-47fd-8c15-7815d816c2df" providerId="ADAL" clId="{4423E7E2-F5F0-4BEA-A092-64616EBFFF20}" dt="2023-03-05T09:52:15.004" v="3401" actId="14100"/>
          <ac:picMkLst>
            <pc:docMk/>
            <pc:sldMk cId="3121277243" sldId="268"/>
            <ac:picMk id="4100" creationId="{AC4B2898-A6CC-0BAB-C9D8-00393717D3BD}"/>
          </ac:picMkLst>
        </pc:picChg>
        <pc:picChg chg="add mod">
          <ac:chgData name="Martin Kadlec" userId="3205de00-6529-47fd-8c15-7815d816c2df" providerId="ADAL" clId="{4423E7E2-F5F0-4BEA-A092-64616EBFFF20}" dt="2023-03-05T09:53:48.826" v="3413" actId="1076"/>
          <ac:picMkLst>
            <pc:docMk/>
            <pc:sldMk cId="3121277243" sldId="268"/>
            <ac:picMk id="4102" creationId="{EAAA3019-2491-8BFE-2AB4-FC6BA455012E}"/>
          </ac:picMkLst>
        </pc:picChg>
        <pc:picChg chg="add mod">
          <ac:chgData name="Martin Kadlec" userId="3205de00-6529-47fd-8c15-7815d816c2df" providerId="ADAL" clId="{4423E7E2-F5F0-4BEA-A092-64616EBFFF20}" dt="2023-03-05T09:53:36.893" v="3410" actId="1076"/>
          <ac:picMkLst>
            <pc:docMk/>
            <pc:sldMk cId="3121277243" sldId="268"/>
            <ac:picMk id="4104" creationId="{DE2872D9-1C9D-0041-5760-363B4EC56EAA}"/>
          </ac:picMkLst>
        </pc:picChg>
        <pc:picChg chg="add mod">
          <ac:chgData name="Martin Kadlec" userId="3205de00-6529-47fd-8c15-7815d816c2df" providerId="ADAL" clId="{4423E7E2-F5F0-4BEA-A092-64616EBFFF20}" dt="2023-03-05T09:53:42.702" v="3412" actId="14100"/>
          <ac:picMkLst>
            <pc:docMk/>
            <pc:sldMk cId="3121277243" sldId="268"/>
            <ac:picMk id="4106" creationId="{ADE538D2-C680-B55D-097D-C0359031B6B0}"/>
          </ac:picMkLst>
        </pc:picChg>
      </pc:sldChg>
      <pc:sldChg chg="addSp modSp add mod">
        <pc:chgData name="Martin Kadlec" userId="3205de00-6529-47fd-8c15-7815d816c2df" providerId="ADAL" clId="{4423E7E2-F5F0-4BEA-A092-64616EBFFF20}" dt="2023-03-19T15:46:56.111" v="14427" actId="1076"/>
        <pc:sldMkLst>
          <pc:docMk/>
          <pc:sldMk cId="3102564585" sldId="269"/>
        </pc:sldMkLst>
        <pc:spChg chg="mod">
          <ac:chgData name="Martin Kadlec" userId="3205de00-6529-47fd-8c15-7815d816c2df" providerId="ADAL" clId="{4423E7E2-F5F0-4BEA-A092-64616EBFFF20}" dt="2023-03-05T16:18:38.595" v="3518" actId="20577"/>
          <ac:spMkLst>
            <pc:docMk/>
            <pc:sldMk cId="3102564585" sldId="269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16:25:22.042" v="3843"/>
          <ac:spMkLst>
            <pc:docMk/>
            <pc:sldMk cId="3102564585" sldId="269"/>
            <ac:spMk id="5" creationId="{79B7086A-DB7F-B84D-11A6-F291EA661D7D}"/>
          </ac:spMkLst>
        </pc:spChg>
        <pc:spChg chg="mod">
          <ac:chgData name="Martin Kadlec" userId="3205de00-6529-47fd-8c15-7815d816c2df" providerId="ADAL" clId="{4423E7E2-F5F0-4BEA-A092-64616EBFFF20}" dt="2023-03-05T16:22:03.584" v="3815" actId="20577"/>
          <ac:spMkLst>
            <pc:docMk/>
            <pc:sldMk cId="3102564585" sldId="269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16:18:28.862" v="3513" actId="20577"/>
          <ac:spMkLst>
            <pc:docMk/>
            <pc:sldMk cId="3102564585" sldId="269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16:25:14.216" v="3842" actId="1076"/>
          <ac:picMkLst>
            <pc:docMk/>
            <pc:sldMk cId="3102564585" sldId="269"/>
            <ac:picMk id="4" creationId="{E2415725-6662-0CFE-AA4E-4A01DBD53981}"/>
          </ac:picMkLst>
        </pc:picChg>
        <pc:picChg chg="add mod">
          <ac:chgData name="Martin Kadlec" userId="3205de00-6529-47fd-8c15-7815d816c2df" providerId="ADAL" clId="{4423E7E2-F5F0-4BEA-A092-64616EBFFF20}" dt="2023-03-05T16:22:29.928" v="3817" actId="1076"/>
          <ac:picMkLst>
            <pc:docMk/>
            <pc:sldMk cId="3102564585" sldId="269"/>
            <ac:picMk id="3074" creationId="{350CF961-CD24-E6CD-962C-2ED333B08067}"/>
          </ac:picMkLst>
        </pc:picChg>
        <pc:picChg chg="add mod">
          <ac:chgData name="Martin Kadlec" userId="3205de00-6529-47fd-8c15-7815d816c2df" providerId="ADAL" clId="{4423E7E2-F5F0-4BEA-A092-64616EBFFF20}" dt="2023-03-05T16:24:06.348" v="3825" actId="14100"/>
          <ac:picMkLst>
            <pc:docMk/>
            <pc:sldMk cId="3102564585" sldId="269"/>
            <ac:picMk id="3076" creationId="{200D75F9-A197-7EC8-EE25-38EF3EE56FC5}"/>
          </ac:picMkLst>
        </pc:picChg>
        <pc:picChg chg="add mod">
          <ac:chgData name="Martin Kadlec" userId="3205de00-6529-47fd-8c15-7815d816c2df" providerId="ADAL" clId="{4423E7E2-F5F0-4BEA-A092-64616EBFFF20}" dt="2023-03-05T16:24:29.538" v="3828" actId="1076"/>
          <ac:picMkLst>
            <pc:docMk/>
            <pc:sldMk cId="3102564585" sldId="269"/>
            <ac:picMk id="3078" creationId="{20FDC4FA-630F-D05B-4338-26AB79EA2007}"/>
          </ac:picMkLst>
        </pc:picChg>
        <pc:picChg chg="add mod">
          <ac:chgData name="Martin Kadlec" userId="3205de00-6529-47fd-8c15-7815d816c2df" providerId="ADAL" clId="{4423E7E2-F5F0-4BEA-A092-64616EBFFF20}" dt="2023-03-05T16:24:16.995" v="3827" actId="1076"/>
          <ac:picMkLst>
            <pc:docMk/>
            <pc:sldMk cId="3102564585" sldId="269"/>
            <ac:picMk id="3080" creationId="{8EE6D39B-F2A0-BB04-2753-C380165259C5}"/>
          </ac:picMkLst>
        </pc:picChg>
        <pc:picChg chg="add mod">
          <ac:chgData name="Martin Kadlec" userId="3205de00-6529-47fd-8c15-7815d816c2df" providerId="ADAL" clId="{4423E7E2-F5F0-4BEA-A092-64616EBFFF20}" dt="2023-03-19T15:46:56.111" v="14427" actId="1076"/>
          <ac:picMkLst>
            <pc:docMk/>
            <pc:sldMk cId="3102564585" sldId="269"/>
            <ac:picMk id="31746" creationId="{11EA334F-868D-E2CF-97C0-CA91F401781C}"/>
          </ac:picMkLst>
        </pc:picChg>
      </pc:sldChg>
      <pc:sldChg chg="addSp modSp add mod">
        <pc:chgData name="Martin Kadlec" userId="3205de00-6529-47fd-8c15-7815d816c2df" providerId="ADAL" clId="{4423E7E2-F5F0-4BEA-A092-64616EBFFF20}" dt="2023-03-20T16:02:02.447" v="15787" actId="20577"/>
        <pc:sldMkLst>
          <pc:docMk/>
          <pc:sldMk cId="3319877131" sldId="270"/>
        </pc:sldMkLst>
        <pc:spChg chg="mod">
          <ac:chgData name="Martin Kadlec" userId="3205de00-6529-47fd-8c15-7815d816c2df" providerId="ADAL" clId="{4423E7E2-F5F0-4BEA-A092-64616EBFFF20}" dt="2023-03-05T16:28:10.192" v="3866" actId="20577"/>
          <ac:spMkLst>
            <pc:docMk/>
            <pc:sldMk cId="3319877131" sldId="270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16:50:27.188" v="4434"/>
          <ac:spMkLst>
            <pc:docMk/>
            <pc:sldMk cId="3319877131" sldId="270"/>
            <ac:spMk id="5" creationId="{808C2CC1-BAB7-F798-DC31-AA8B5A1A0BA5}"/>
          </ac:spMkLst>
        </pc:spChg>
        <pc:spChg chg="mod">
          <ac:chgData name="Martin Kadlec" userId="3205de00-6529-47fd-8c15-7815d816c2df" providerId="ADAL" clId="{4423E7E2-F5F0-4BEA-A092-64616EBFFF20}" dt="2023-03-20T16:02:02.447" v="15787" actId="20577"/>
          <ac:spMkLst>
            <pc:docMk/>
            <pc:sldMk cId="3319877131" sldId="270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16:28:00.693" v="3854" actId="6549"/>
          <ac:spMkLst>
            <pc:docMk/>
            <pc:sldMk cId="3319877131" sldId="270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16:39:29.885" v="3994" actId="14100"/>
          <ac:picMkLst>
            <pc:docMk/>
            <pc:sldMk cId="3319877131" sldId="270"/>
            <ac:picMk id="4" creationId="{C91D7924-D66E-AE46-049F-134AA882E277}"/>
          </ac:picMkLst>
        </pc:picChg>
        <pc:picChg chg="add mod">
          <ac:chgData name="Martin Kadlec" userId="3205de00-6529-47fd-8c15-7815d816c2df" providerId="ADAL" clId="{4423E7E2-F5F0-4BEA-A092-64616EBFFF20}" dt="2023-03-05T16:37:32.437" v="3978" actId="1076"/>
          <ac:picMkLst>
            <pc:docMk/>
            <pc:sldMk cId="3319877131" sldId="270"/>
            <ac:picMk id="13314" creationId="{9A8282AC-CE41-BF4D-7EAD-FB9D52EC6904}"/>
          </ac:picMkLst>
        </pc:picChg>
        <pc:picChg chg="add mod">
          <ac:chgData name="Martin Kadlec" userId="3205de00-6529-47fd-8c15-7815d816c2df" providerId="ADAL" clId="{4423E7E2-F5F0-4BEA-A092-64616EBFFF20}" dt="2023-03-05T16:38:37.440" v="3988" actId="14100"/>
          <ac:picMkLst>
            <pc:docMk/>
            <pc:sldMk cId="3319877131" sldId="270"/>
            <ac:picMk id="13316" creationId="{385EBEC2-E1E3-C263-F626-96AA2A5BEB19}"/>
          </ac:picMkLst>
        </pc:picChg>
        <pc:picChg chg="add mod">
          <ac:chgData name="Martin Kadlec" userId="3205de00-6529-47fd-8c15-7815d816c2df" providerId="ADAL" clId="{4423E7E2-F5F0-4BEA-A092-64616EBFFF20}" dt="2023-03-05T16:38:43.281" v="3989" actId="1076"/>
          <ac:picMkLst>
            <pc:docMk/>
            <pc:sldMk cId="3319877131" sldId="270"/>
            <ac:picMk id="13318" creationId="{9D51C7D0-E1E3-1B3C-3605-718EAB07BCA4}"/>
          </ac:picMkLst>
        </pc:picChg>
        <pc:picChg chg="add mod">
          <ac:chgData name="Martin Kadlec" userId="3205de00-6529-47fd-8c15-7815d816c2df" providerId="ADAL" clId="{4423E7E2-F5F0-4BEA-A092-64616EBFFF20}" dt="2023-03-05T16:38:47.500" v="3990" actId="1076"/>
          <ac:picMkLst>
            <pc:docMk/>
            <pc:sldMk cId="3319877131" sldId="270"/>
            <ac:picMk id="13320" creationId="{1FFD136B-3C65-6935-C948-3CCD87085DC8}"/>
          </ac:picMkLst>
        </pc:picChg>
        <pc:picChg chg="add mod">
          <ac:chgData name="Martin Kadlec" userId="3205de00-6529-47fd-8c15-7815d816c2df" providerId="ADAL" clId="{4423E7E2-F5F0-4BEA-A092-64616EBFFF20}" dt="2023-03-05T16:38:55.603" v="3991" actId="1076"/>
          <ac:picMkLst>
            <pc:docMk/>
            <pc:sldMk cId="3319877131" sldId="270"/>
            <ac:picMk id="13322" creationId="{1C6ACE8B-F7CB-EDEF-72B1-795028305C6F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05T16:50:29.146" v="4435"/>
        <pc:sldMkLst>
          <pc:docMk/>
          <pc:sldMk cId="1542907002" sldId="271"/>
        </pc:sldMkLst>
        <pc:spChg chg="mod">
          <ac:chgData name="Martin Kadlec" userId="3205de00-6529-47fd-8c15-7815d816c2df" providerId="ADAL" clId="{4423E7E2-F5F0-4BEA-A092-64616EBFFF20}" dt="2023-03-05T16:40:02.412" v="4018" actId="20577"/>
          <ac:spMkLst>
            <pc:docMk/>
            <pc:sldMk cId="1542907002" sldId="271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16:50:29.146" v="4435"/>
          <ac:spMkLst>
            <pc:docMk/>
            <pc:sldMk cId="1542907002" sldId="271"/>
            <ac:spMk id="5" creationId="{DCEAAA1E-5C1E-612C-045E-72DE2F28E76E}"/>
          </ac:spMkLst>
        </pc:spChg>
        <pc:spChg chg="del">
          <ac:chgData name="Martin Kadlec" userId="3205de00-6529-47fd-8c15-7815d816c2df" providerId="ADAL" clId="{4423E7E2-F5F0-4BEA-A092-64616EBFFF20}" dt="2023-03-05T16:44:23.582" v="4249" actId="478"/>
          <ac:spMkLst>
            <pc:docMk/>
            <pc:sldMk cId="1542907002" sldId="271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05T16:41:57.385" v="4226" actId="20577"/>
          <ac:spMkLst>
            <pc:docMk/>
            <pc:sldMk cId="1542907002" sldId="271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16:39:44.812" v="4005" actId="20577"/>
          <ac:spMkLst>
            <pc:docMk/>
            <pc:sldMk cId="1542907002" sldId="271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16:44:20.856" v="4248" actId="14100"/>
          <ac:picMkLst>
            <pc:docMk/>
            <pc:sldMk cId="1542907002" sldId="271"/>
            <ac:picMk id="4" creationId="{CB4134B7-58DA-1C1B-98B8-EEC30B49AE7F}"/>
          </ac:picMkLst>
        </pc:picChg>
        <pc:picChg chg="add mod">
          <ac:chgData name="Martin Kadlec" userId="3205de00-6529-47fd-8c15-7815d816c2df" providerId="ADAL" clId="{4423E7E2-F5F0-4BEA-A092-64616EBFFF20}" dt="2023-03-05T16:42:58.067" v="4235" actId="1076"/>
          <ac:picMkLst>
            <pc:docMk/>
            <pc:sldMk cId="1542907002" sldId="271"/>
            <ac:picMk id="12290" creationId="{A4C521CF-4E3C-B6BD-A483-3ADD21D6CC43}"/>
          </ac:picMkLst>
        </pc:picChg>
        <pc:picChg chg="add mod">
          <ac:chgData name="Martin Kadlec" userId="3205de00-6529-47fd-8c15-7815d816c2df" providerId="ADAL" clId="{4423E7E2-F5F0-4BEA-A092-64616EBFFF20}" dt="2023-03-05T16:43:03.637" v="4236" actId="1076"/>
          <ac:picMkLst>
            <pc:docMk/>
            <pc:sldMk cId="1542907002" sldId="271"/>
            <ac:picMk id="12292" creationId="{17C7A15D-4148-40E7-0DE0-4D4CD1C9E3CA}"/>
          </ac:picMkLst>
        </pc:picChg>
        <pc:picChg chg="add mod">
          <ac:chgData name="Martin Kadlec" userId="3205de00-6529-47fd-8c15-7815d816c2df" providerId="ADAL" clId="{4423E7E2-F5F0-4BEA-A092-64616EBFFF20}" dt="2023-03-05T16:43:08.333" v="4238" actId="1076"/>
          <ac:picMkLst>
            <pc:docMk/>
            <pc:sldMk cId="1542907002" sldId="271"/>
            <ac:picMk id="12294" creationId="{78EBC6AE-5510-5EEB-6B0A-69DF4DF3DEE8}"/>
          </ac:picMkLst>
        </pc:picChg>
        <pc:picChg chg="add mod">
          <ac:chgData name="Martin Kadlec" userId="3205de00-6529-47fd-8c15-7815d816c2df" providerId="ADAL" clId="{4423E7E2-F5F0-4BEA-A092-64616EBFFF20}" dt="2023-03-05T16:43:34.948" v="4243" actId="1076"/>
          <ac:picMkLst>
            <pc:docMk/>
            <pc:sldMk cId="1542907002" sldId="271"/>
            <ac:picMk id="12296" creationId="{927AB585-3C13-0A36-7A39-CF46E2601F56}"/>
          </ac:picMkLst>
        </pc:picChg>
        <pc:picChg chg="add mod">
          <ac:chgData name="Martin Kadlec" userId="3205de00-6529-47fd-8c15-7815d816c2df" providerId="ADAL" clId="{4423E7E2-F5F0-4BEA-A092-64616EBFFF20}" dt="2023-03-05T16:43:42.573" v="4245" actId="1076"/>
          <ac:picMkLst>
            <pc:docMk/>
            <pc:sldMk cId="1542907002" sldId="271"/>
            <ac:picMk id="12298" creationId="{A9DC21B0-7FC1-4FC8-42C7-77756F8F9CDE}"/>
          </ac:picMkLst>
        </pc:picChg>
      </pc:sldChg>
      <pc:sldChg chg="addSp modSp add mod">
        <pc:chgData name="Martin Kadlec" userId="3205de00-6529-47fd-8c15-7815d816c2df" providerId="ADAL" clId="{4423E7E2-F5F0-4BEA-A092-64616EBFFF20}" dt="2023-03-20T16:01:37.546" v="15785" actId="20577"/>
        <pc:sldMkLst>
          <pc:docMk/>
          <pc:sldMk cId="2791284572" sldId="272"/>
        </pc:sldMkLst>
        <pc:spChg chg="mod">
          <ac:chgData name="Martin Kadlec" userId="3205de00-6529-47fd-8c15-7815d816c2df" providerId="ADAL" clId="{4423E7E2-F5F0-4BEA-A092-64616EBFFF20}" dt="2023-03-05T16:46:07.915" v="4281" actId="20577"/>
          <ac:spMkLst>
            <pc:docMk/>
            <pc:sldMk cId="2791284572" sldId="272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05T16:50:30.966" v="4436"/>
          <ac:spMkLst>
            <pc:docMk/>
            <pc:sldMk cId="2791284572" sldId="272"/>
            <ac:spMk id="5" creationId="{7B871788-CD17-74A5-F5DA-9C87D98E98DB}"/>
          </ac:spMkLst>
        </pc:spChg>
        <pc:spChg chg="mod">
          <ac:chgData name="Martin Kadlec" userId="3205de00-6529-47fd-8c15-7815d816c2df" providerId="ADAL" clId="{4423E7E2-F5F0-4BEA-A092-64616EBFFF20}" dt="2023-03-20T16:01:37.546" v="15785" actId="20577"/>
          <ac:spMkLst>
            <pc:docMk/>
            <pc:sldMk cId="2791284572" sldId="272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05T16:45:52.125" v="4263" actId="6549"/>
          <ac:spMkLst>
            <pc:docMk/>
            <pc:sldMk cId="2791284572" sldId="272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05T16:50:19.767" v="4433" actId="14100"/>
          <ac:picMkLst>
            <pc:docMk/>
            <pc:sldMk cId="2791284572" sldId="272"/>
            <ac:picMk id="4" creationId="{350994A9-6998-C8EA-402C-620B1B10241B}"/>
          </ac:picMkLst>
        </pc:picChg>
        <pc:picChg chg="add mod">
          <ac:chgData name="Martin Kadlec" userId="3205de00-6529-47fd-8c15-7815d816c2df" providerId="ADAL" clId="{4423E7E2-F5F0-4BEA-A092-64616EBFFF20}" dt="2023-03-05T16:48:17.562" v="4413" actId="1076"/>
          <ac:picMkLst>
            <pc:docMk/>
            <pc:sldMk cId="2791284572" sldId="272"/>
            <ac:picMk id="11266" creationId="{1AD66D87-7FBE-3EFA-2115-5A15A5FE3FB0}"/>
          </ac:picMkLst>
        </pc:picChg>
        <pc:picChg chg="add mod">
          <ac:chgData name="Martin Kadlec" userId="3205de00-6529-47fd-8c15-7815d816c2df" providerId="ADAL" clId="{4423E7E2-F5F0-4BEA-A092-64616EBFFF20}" dt="2023-03-05T16:49:23.119" v="4426" actId="14100"/>
          <ac:picMkLst>
            <pc:docMk/>
            <pc:sldMk cId="2791284572" sldId="272"/>
            <ac:picMk id="11268" creationId="{6BF2B9F8-EC54-B484-691E-8A5AFF6731AB}"/>
          </ac:picMkLst>
        </pc:picChg>
        <pc:picChg chg="add mod">
          <ac:chgData name="Martin Kadlec" userId="3205de00-6529-47fd-8c15-7815d816c2df" providerId="ADAL" clId="{4423E7E2-F5F0-4BEA-A092-64616EBFFF20}" dt="2023-03-05T16:49:31.671" v="4427" actId="1076"/>
          <ac:picMkLst>
            <pc:docMk/>
            <pc:sldMk cId="2791284572" sldId="272"/>
            <ac:picMk id="11270" creationId="{1231A516-C564-123E-A025-C8351669694A}"/>
          </ac:picMkLst>
        </pc:picChg>
        <pc:picChg chg="add mod">
          <ac:chgData name="Martin Kadlec" userId="3205de00-6529-47fd-8c15-7815d816c2df" providerId="ADAL" clId="{4423E7E2-F5F0-4BEA-A092-64616EBFFF20}" dt="2023-03-05T16:49:36.928" v="4428" actId="1076"/>
          <ac:picMkLst>
            <pc:docMk/>
            <pc:sldMk cId="2791284572" sldId="272"/>
            <ac:picMk id="11272" creationId="{A85FC244-14E2-B90E-8DD5-452C72074ADC}"/>
          </ac:picMkLst>
        </pc:picChg>
        <pc:picChg chg="add mod">
          <ac:chgData name="Martin Kadlec" userId="3205de00-6529-47fd-8c15-7815d816c2df" providerId="ADAL" clId="{4423E7E2-F5F0-4BEA-A092-64616EBFFF20}" dt="2023-03-05T16:49:42.492" v="4429" actId="1076"/>
          <ac:picMkLst>
            <pc:docMk/>
            <pc:sldMk cId="2791284572" sldId="272"/>
            <ac:picMk id="11274" creationId="{5DF4EE6D-FC54-68B6-9B96-5930B53B1876}"/>
          </ac:picMkLst>
        </pc:picChg>
        <pc:picChg chg="add mod">
          <ac:chgData name="Martin Kadlec" userId="3205de00-6529-47fd-8c15-7815d816c2df" providerId="ADAL" clId="{4423E7E2-F5F0-4BEA-A092-64616EBFFF20}" dt="2023-03-05T16:49:45.361" v="4430" actId="1076"/>
          <ac:picMkLst>
            <pc:docMk/>
            <pc:sldMk cId="2791284572" sldId="272"/>
            <ac:picMk id="11276" creationId="{FEA79A6B-F949-2F8D-D855-1439F0088170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2T09:20:05.950" v="15827" actId="20577"/>
        <pc:sldMkLst>
          <pc:docMk/>
          <pc:sldMk cId="2556535482" sldId="273"/>
        </pc:sldMkLst>
        <pc:spChg chg="mod">
          <ac:chgData name="Martin Kadlec" userId="3205de00-6529-47fd-8c15-7815d816c2df" providerId="ADAL" clId="{4423E7E2-F5F0-4BEA-A092-64616EBFFF20}" dt="2023-03-15T15:43:58.169" v="4471" actId="20577"/>
          <ac:spMkLst>
            <pc:docMk/>
            <pc:sldMk cId="2556535482" sldId="273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20T16:04:15.483" v="15804" actId="20577"/>
          <ac:spMkLst>
            <pc:docMk/>
            <pc:sldMk cId="2556535482" sldId="273"/>
            <ac:spMk id="3" creationId="{22383618-66C2-1F57-7B70-959C9645CCC2}"/>
          </ac:spMkLst>
        </pc:spChg>
        <pc:spChg chg="add mod">
          <ac:chgData name="Martin Kadlec" userId="3205de00-6529-47fd-8c15-7815d816c2df" providerId="ADAL" clId="{4423E7E2-F5F0-4BEA-A092-64616EBFFF20}" dt="2023-03-16T09:14:48.718" v="6469"/>
          <ac:spMkLst>
            <pc:docMk/>
            <pc:sldMk cId="2556535482" sldId="273"/>
            <ac:spMk id="5" creationId="{D6857C73-7122-40A3-B847-C8F237AAF0FB}"/>
          </ac:spMkLst>
        </pc:spChg>
        <pc:spChg chg="del">
          <ac:chgData name="Martin Kadlec" userId="3205de00-6529-47fd-8c15-7815d816c2df" providerId="ADAL" clId="{4423E7E2-F5F0-4BEA-A092-64616EBFFF20}" dt="2023-03-15T15:49:33.134" v="4695" actId="478"/>
          <ac:spMkLst>
            <pc:docMk/>
            <pc:sldMk cId="2556535482" sldId="273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22T09:20:05.950" v="15827" actId="20577"/>
          <ac:spMkLst>
            <pc:docMk/>
            <pc:sldMk cId="2556535482" sldId="273"/>
            <ac:spMk id="8" creationId="{CDA6B64C-B8E8-424A-6B07-F91EC1FFDD25}"/>
          </ac:spMkLst>
        </pc:spChg>
        <pc:spChg chg="del mod">
          <ac:chgData name="Martin Kadlec" userId="3205de00-6529-47fd-8c15-7815d816c2df" providerId="ADAL" clId="{4423E7E2-F5F0-4BEA-A092-64616EBFFF20}" dt="2023-03-20T16:04:00.265" v="15790" actId="478"/>
          <ac:spMkLst>
            <pc:docMk/>
            <pc:sldMk cId="2556535482" sldId="273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5T15:51:11.891" v="4704" actId="14100"/>
          <ac:picMkLst>
            <pc:docMk/>
            <pc:sldMk cId="2556535482" sldId="273"/>
            <ac:picMk id="4" creationId="{59F9D49F-81B7-41BA-F74E-74C59BA75150}"/>
          </ac:picMkLst>
        </pc:picChg>
        <pc:picChg chg="add mod">
          <ac:chgData name="Martin Kadlec" userId="3205de00-6529-47fd-8c15-7815d816c2df" providerId="ADAL" clId="{4423E7E2-F5F0-4BEA-A092-64616EBFFF20}" dt="2023-03-15T15:46:40.084" v="4680" actId="1076"/>
          <ac:picMkLst>
            <pc:docMk/>
            <pc:sldMk cId="2556535482" sldId="273"/>
            <ac:picMk id="1026" creationId="{6F7B9F84-AF85-926F-CF5C-647AE975FD15}"/>
          </ac:picMkLst>
        </pc:picChg>
        <pc:picChg chg="add mod">
          <ac:chgData name="Martin Kadlec" userId="3205de00-6529-47fd-8c15-7815d816c2df" providerId="ADAL" clId="{4423E7E2-F5F0-4BEA-A092-64616EBFFF20}" dt="2023-03-15T15:47:00.520" v="4682" actId="1076"/>
          <ac:picMkLst>
            <pc:docMk/>
            <pc:sldMk cId="2556535482" sldId="273"/>
            <ac:picMk id="1028" creationId="{FF143680-4C46-EB94-34F3-7D9FBDF115CE}"/>
          </ac:picMkLst>
        </pc:picChg>
        <pc:picChg chg="add mod">
          <ac:chgData name="Martin Kadlec" userId="3205de00-6529-47fd-8c15-7815d816c2df" providerId="ADAL" clId="{4423E7E2-F5F0-4BEA-A092-64616EBFFF20}" dt="2023-03-15T15:47:51.766" v="4687" actId="14100"/>
          <ac:picMkLst>
            <pc:docMk/>
            <pc:sldMk cId="2556535482" sldId="273"/>
            <ac:picMk id="1030" creationId="{251F7221-A15E-2969-704E-3FEF406DB619}"/>
          </ac:picMkLst>
        </pc:picChg>
        <pc:picChg chg="add mod">
          <ac:chgData name="Martin Kadlec" userId="3205de00-6529-47fd-8c15-7815d816c2df" providerId="ADAL" clId="{4423E7E2-F5F0-4BEA-A092-64616EBFFF20}" dt="2023-03-15T15:48:37.565" v="4689" actId="1076"/>
          <ac:picMkLst>
            <pc:docMk/>
            <pc:sldMk cId="2556535482" sldId="273"/>
            <ac:picMk id="1032" creationId="{BE57AA48-4123-64C5-5E0D-010B13759210}"/>
          </ac:picMkLst>
        </pc:picChg>
        <pc:picChg chg="add mod">
          <ac:chgData name="Martin Kadlec" userId="3205de00-6529-47fd-8c15-7815d816c2df" providerId="ADAL" clId="{4423E7E2-F5F0-4BEA-A092-64616EBFFF20}" dt="2023-03-15T15:49:02.280" v="4691" actId="1076"/>
          <ac:picMkLst>
            <pc:docMk/>
            <pc:sldMk cId="2556535482" sldId="273"/>
            <ac:picMk id="1034" creationId="{D9500186-F6AB-9FDC-2EFB-064284A174D9}"/>
          </ac:picMkLst>
        </pc:picChg>
        <pc:picChg chg="add mod">
          <ac:chgData name="Martin Kadlec" userId="3205de00-6529-47fd-8c15-7815d816c2df" providerId="ADAL" clId="{4423E7E2-F5F0-4BEA-A092-64616EBFFF20}" dt="2023-03-15T15:49:30.838" v="4694" actId="14100"/>
          <ac:picMkLst>
            <pc:docMk/>
            <pc:sldMk cId="2556535482" sldId="273"/>
            <ac:picMk id="1036" creationId="{05651795-6A65-2895-0156-6707773500FE}"/>
          </ac:picMkLst>
        </pc:picChg>
        <pc:picChg chg="add mod">
          <ac:chgData name="Martin Kadlec" userId="3205de00-6529-47fd-8c15-7815d816c2df" providerId="ADAL" clId="{4423E7E2-F5F0-4BEA-A092-64616EBFFF20}" dt="2023-03-15T15:50:11.295" v="4700" actId="14100"/>
          <ac:picMkLst>
            <pc:docMk/>
            <pc:sldMk cId="2556535482" sldId="273"/>
            <ac:picMk id="1038" creationId="{504C71A7-60B0-7944-91BA-41F7CDCAC6A7}"/>
          </ac:picMkLst>
        </pc:picChg>
      </pc:sldChg>
      <pc:sldChg chg="addSp modSp add mod">
        <pc:chgData name="Martin Kadlec" userId="3205de00-6529-47fd-8c15-7815d816c2df" providerId="ADAL" clId="{4423E7E2-F5F0-4BEA-A092-64616EBFFF20}" dt="2023-03-23T10:35:51.426" v="16485" actId="20577"/>
        <pc:sldMkLst>
          <pc:docMk/>
          <pc:sldMk cId="8919688" sldId="274"/>
        </pc:sldMkLst>
        <pc:spChg chg="add mod">
          <ac:chgData name="Martin Kadlec" userId="3205de00-6529-47fd-8c15-7815d816c2df" providerId="ADAL" clId="{4423E7E2-F5F0-4BEA-A092-64616EBFFF20}" dt="2023-03-23T10:30:38.752" v="16157" actId="1076"/>
          <ac:spMkLst>
            <pc:docMk/>
            <pc:sldMk cId="8919688" sldId="274"/>
            <ac:spMk id="2" creationId="{77251EB8-21FD-9C8A-50F0-BC16A580CA1A}"/>
          </ac:spMkLst>
        </pc:spChg>
        <pc:spChg chg="mod">
          <ac:chgData name="Martin Kadlec" userId="3205de00-6529-47fd-8c15-7815d816c2df" providerId="ADAL" clId="{4423E7E2-F5F0-4BEA-A092-64616EBFFF20}" dt="2023-03-23T10:35:51.426" v="16485" actId="20577"/>
          <ac:spMkLst>
            <pc:docMk/>
            <pc:sldMk cId="8919688" sldId="274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9T15:20:16.090" v="12729" actId="20577"/>
          <ac:spMkLst>
            <pc:docMk/>
            <pc:sldMk cId="8919688" sldId="274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4423E7E2-F5F0-4BEA-A092-64616EBFFF20}" dt="2023-03-20T15:44:45.331" v="15350" actId="571"/>
        <pc:sldMkLst>
          <pc:docMk/>
          <pc:sldMk cId="564831824" sldId="275"/>
        </pc:sldMkLst>
        <pc:spChg chg="mod">
          <ac:chgData name="Martin Kadlec" userId="3205de00-6529-47fd-8c15-7815d816c2df" providerId="ADAL" clId="{4423E7E2-F5F0-4BEA-A092-64616EBFFF20}" dt="2023-03-15T15:52:08.953" v="4725" actId="20577"/>
          <ac:spMkLst>
            <pc:docMk/>
            <pc:sldMk cId="564831824" sldId="275"/>
            <ac:spMk id="2" creationId="{246B133A-2207-452A-87F1-5D2CB04A2593}"/>
          </ac:spMkLst>
        </pc:spChg>
        <pc:spChg chg="del">
          <ac:chgData name="Martin Kadlec" userId="3205de00-6529-47fd-8c15-7815d816c2df" providerId="ADAL" clId="{4423E7E2-F5F0-4BEA-A092-64616EBFFF20}" dt="2023-03-16T08:19:35.338" v="4957" actId="478"/>
          <ac:spMkLst>
            <pc:docMk/>
            <pc:sldMk cId="564831824" sldId="275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3E7E2-F5F0-4BEA-A092-64616EBFFF20}" dt="2023-03-16T09:14:51.029" v="6470"/>
          <ac:spMkLst>
            <pc:docMk/>
            <pc:sldMk cId="564831824" sldId="275"/>
            <ac:spMk id="7" creationId="{F4353167-7DBF-F161-45B9-D0AB745C117E}"/>
          </ac:spMkLst>
        </pc:spChg>
        <pc:spChg chg="mod">
          <ac:chgData name="Martin Kadlec" userId="3205de00-6529-47fd-8c15-7815d816c2df" providerId="ADAL" clId="{4423E7E2-F5F0-4BEA-A092-64616EBFFF20}" dt="2023-03-16T08:20:28.490" v="4972" actId="6549"/>
          <ac:spMkLst>
            <pc:docMk/>
            <pc:sldMk cId="564831824" sldId="275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5T15:51:53.392" v="4713" actId="20577"/>
          <ac:spMkLst>
            <pc:docMk/>
            <pc:sldMk cId="564831824" sldId="275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6T08:19:13.866" v="4952" actId="14100"/>
          <ac:picMkLst>
            <pc:docMk/>
            <pc:sldMk cId="564831824" sldId="275"/>
            <ac:picMk id="3" creationId="{51FE8948-EC0D-289E-205F-9FC6D29BBAA6}"/>
          </ac:picMkLst>
        </pc:picChg>
        <pc:picChg chg="add mod">
          <ac:chgData name="Martin Kadlec" userId="3205de00-6529-47fd-8c15-7815d816c2df" providerId="ADAL" clId="{4423E7E2-F5F0-4BEA-A092-64616EBFFF20}" dt="2023-03-20T15:44:45.331" v="15350" actId="571"/>
          <ac:picMkLst>
            <pc:docMk/>
            <pc:sldMk cId="564831824" sldId="275"/>
            <ac:picMk id="4" creationId="{E551EEE9-50FA-5E33-8D67-D583E5E1ED73}"/>
          </ac:picMkLst>
        </pc:picChg>
        <pc:picChg chg="add mod">
          <ac:chgData name="Martin Kadlec" userId="3205de00-6529-47fd-8c15-7815d816c2df" providerId="ADAL" clId="{4423E7E2-F5F0-4BEA-A092-64616EBFFF20}" dt="2023-03-16T08:21:08.774" v="4975" actId="14100"/>
          <ac:picMkLst>
            <pc:docMk/>
            <pc:sldMk cId="564831824" sldId="275"/>
            <ac:picMk id="5" creationId="{0DB211A4-40D8-7943-3B5D-74DCC9A267A1}"/>
          </ac:picMkLst>
        </pc:picChg>
        <pc:picChg chg="add mod">
          <ac:chgData name="Martin Kadlec" userId="3205de00-6529-47fd-8c15-7815d816c2df" providerId="ADAL" clId="{4423E7E2-F5F0-4BEA-A092-64616EBFFF20}" dt="2023-03-20T15:44:45.331" v="15350" actId="571"/>
          <ac:picMkLst>
            <pc:docMk/>
            <pc:sldMk cId="564831824" sldId="275"/>
            <ac:picMk id="6" creationId="{369D7109-5F31-DBFB-F964-41B5E259542F}"/>
          </ac:picMkLst>
        </pc:picChg>
        <pc:picChg chg="add mod">
          <ac:chgData name="Martin Kadlec" userId="3205de00-6529-47fd-8c15-7815d816c2df" providerId="ADAL" clId="{4423E7E2-F5F0-4BEA-A092-64616EBFFF20}" dt="2023-03-16T08:20:00.757" v="4963" actId="14100"/>
          <ac:picMkLst>
            <pc:docMk/>
            <pc:sldMk cId="564831824" sldId="275"/>
            <ac:picMk id="2052" creationId="{7B62C5A0-BCFE-8D0C-1AA8-77BE351C0238}"/>
          </ac:picMkLst>
        </pc:picChg>
        <pc:picChg chg="add mod">
          <ac:chgData name="Martin Kadlec" userId="3205de00-6529-47fd-8c15-7815d816c2df" providerId="ADAL" clId="{4423E7E2-F5F0-4BEA-A092-64616EBFFF20}" dt="2023-03-16T08:20:15.134" v="4967" actId="14100"/>
          <ac:picMkLst>
            <pc:docMk/>
            <pc:sldMk cId="564831824" sldId="275"/>
            <ac:picMk id="2054" creationId="{065C712F-7545-4051-8023-4808F2D142AB}"/>
          </ac:picMkLst>
        </pc:picChg>
        <pc:picChg chg="add mod">
          <ac:chgData name="Martin Kadlec" userId="3205de00-6529-47fd-8c15-7815d816c2df" providerId="ADAL" clId="{4423E7E2-F5F0-4BEA-A092-64616EBFFF20}" dt="2023-03-15T16:01:49.198" v="4935" actId="1076"/>
          <ac:picMkLst>
            <pc:docMk/>
            <pc:sldMk cId="564831824" sldId="275"/>
            <ac:picMk id="2056" creationId="{298DF2AA-C539-EED5-E9FF-9B8BF75DDB99}"/>
          </ac:picMkLst>
        </pc:picChg>
        <pc:picChg chg="add mod">
          <ac:chgData name="Martin Kadlec" userId="3205de00-6529-47fd-8c15-7815d816c2df" providerId="ADAL" clId="{4423E7E2-F5F0-4BEA-A092-64616EBFFF20}" dt="2023-03-16T08:19:31.192" v="4956" actId="14100"/>
          <ac:picMkLst>
            <pc:docMk/>
            <pc:sldMk cId="564831824" sldId="275"/>
            <ac:picMk id="2058" creationId="{CA24DB1E-6397-70A2-7654-C66DA5C42B95}"/>
          </ac:picMkLst>
        </pc:picChg>
        <pc:picChg chg="add mod">
          <ac:chgData name="Martin Kadlec" userId="3205de00-6529-47fd-8c15-7815d816c2df" providerId="ADAL" clId="{4423E7E2-F5F0-4BEA-A092-64616EBFFF20}" dt="2023-03-16T08:18:54.999" v="4948" actId="14100"/>
          <ac:picMkLst>
            <pc:docMk/>
            <pc:sldMk cId="564831824" sldId="275"/>
            <ac:picMk id="2060" creationId="{02DB9A90-F801-3AB4-73B6-E62A8F45F510}"/>
          </ac:picMkLst>
        </pc:picChg>
      </pc:sldChg>
      <pc:sldChg chg="add">
        <pc:chgData name="Martin Kadlec" userId="3205de00-6529-47fd-8c15-7815d816c2df" providerId="ADAL" clId="{4423E7E2-F5F0-4BEA-A092-64616EBFFF20}" dt="2023-03-05T16:50:35.266" v="4438"/>
        <pc:sldMkLst>
          <pc:docMk/>
          <pc:sldMk cId="1282962229" sldId="276"/>
        </pc:sldMkLst>
        <pc:spChg chg="mod">
          <ac:chgData name="Martin Kadlec" userId="3205de00-6529-47fd-8c15-7815d816c2df" providerId="ADAL" clId="{4423E7E2-F5F0-4BEA-A092-64616EBFFF20}" dt="2023-03-16T08:24:53.901" v="5046" actId="20577"/>
          <ac:spMkLst>
            <pc:docMk/>
            <pc:sldMk cId="1282962229" sldId="276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6T09:14:53.085" v="6471"/>
          <ac:spMkLst>
            <pc:docMk/>
            <pc:sldMk cId="1282962229" sldId="276"/>
            <ac:spMk id="5" creationId="{9B1A7192-FDFE-184C-FD99-6ECF61CB5C7B}"/>
          </ac:spMkLst>
        </pc:spChg>
        <pc:spChg chg="del">
          <ac:chgData name="Martin Kadlec" userId="3205de00-6529-47fd-8c15-7815d816c2df" providerId="ADAL" clId="{4423E7E2-F5F0-4BEA-A092-64616EBFFF20}" dt="2023-03-16T08:29:36.821" v="5179" actId="478"/>
          <ac:spMkLst>
            <pc:docMk/>
            <pc:sldMk cId="1282962229" sldId="276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6T08:28:17.472" v="5167" actId="20577"/>
          <ac:spMkLst>
            <pc:docMk/>
            <pc:sldMk cId="1282962229" sldId="276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6T08:24:31.684" v="5020" actId="20577"/>
          <ac:spMkLst>
            <pc:docMk/>
            <pc:sldMk cId="1282962229" sldId="276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6T08:31:40.002" v="5223" actId="14100"/>
          <ac:picMkLst>
            <pc:docMk/>
            <pc:sldMk cId="1282962229" sldId="276"/>
            <ac:picMk id="4" creationId="{5D019CCF-0A22-5309-29BC-33789A40A32B}"/>
          </ac:picMkLst>
        </pc:picChg>
        <pc:picChg chg="del">
          <ac:chgData name="Martin Kadlec" userId="3205de00-6529-47fd-8c15-7815d816c2df" providerId="ADAL" clId="{4423E7E2-F5F0-4BEA-A092-64616EBFFF20}" dt="2023-03-16T08:31:23.461" v="5218" actId="478"/>
          <ac:picMkLst>
            <pc:docMk/>
            <pc:sldMk cId="1282962229" sldId="276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16T08:28:32.071" v="5169" actId="1076"/>
          <ac:picMkLst>
            <pc:docMk/>
            <pc:sldMk cId="1282962229" sldId="276"/>
            <ac:picMk id="3074" creationId="{84E62785-5024-6401-A997-141F6D3EB084}"/>
          </ac:picMkLst>
        </pc:picChg>
        <pc:picChg chg="add mod">
          <ac:chgData name="Martin Kadlec" userId="3205de00-6529-47fd-8c15-7815d816c2df" providerId="ADAL" clId="{4423E7E2-F5F0-4BEA-A092-64616EBFFF20}" dt="2023-03-16T08:28:44.685" v="5171" actId="1076"/>
          <ac:picMkLst>
            <pc:docMk/>
            <pc:sldMk cId="1282962229" sldId="276"/>
            <ac:picMk id="3076" creationId="{26C2F0C2-6AA6-AD76-C508-334441A44A3B}"/>
          </ac:picMkLst>
        </pc:picChg>
        <pc:picChg chg="add mod">
          <ac:chgData name="Martin Kadlec" userId="3205de00-6529-47fd-8c15-7815d816c2df" providerId="ADAL" clId="{4423E7E2-F5F0-4BEA-A092-64616EBFFF20}" dt="2023-03-16T08:28:59.670" v="5173" actId="1076"/>
          <ac:picMkLst>
            <pc:docMk/>
            <pc:sldMk cId="1282962229" sldId="276"/>
            <ac:picMk id="3078" creationId="{09A2CFF3-266B-04AB-68BC-B90446068D42}"/>
          </ac:picMkLst>
        </pc:picChg>
        <pc:picChg chg="add mod">
          <ac:chgData name="Martin Kadlec" userId="3205de00-6529-47fd-8c15-7815d816c2df" providerId="ADAL" clId="{4423E7E2-F5F0-4BEA-A092-64616EBFFF20}" dt="2023-03-16T08:29:12.144" v="5175" actId="1076"/>
          <ac:picMkLst>
            <pc:docMk/>
            <pc:sldMk cId="1282962229" sldId="276"/>
            <ac:picMk id="3080" creationId="{34F0C1EE-1DE5-9DDD-67BE-B14AF63ACFCD}"/>
          </ac:picMkLst>
        </pc:picChg>
        <pc:picChg chg="add mod">
          <ac:chgData name="Martin Kadlec" userId="3205de00-6529-47fd-8c15-7815d816c2df" providerId="ADAL" clId="{4423E7E2-F5F0-4BEA-A092-64616EBFFF20}" dt="2023-03-16T08:30:50.911" v="5203" actId="1037"/>
          <ac:picMkLst>
            <pc:docMk/>
            <pc:sldMk cId="1282962229" sldId="276"/>
            <ac:picMk id="3082" creationId="{F52536EB-6C67-05D5-4065-A2787CCAB559}"/>
          </ac:picMkLst>
        </pc:picChg>
        <pc:picChg chg="add mod">
          <ac:chgData name="Martin Kadlec" userId="3205de00-6529-47fd-8c15-7815d816c2df" providerId="ADAL" clId="{4423E7E2-F5F0-4BEA-A092-64616EBFFF20}" dt="2023-03-16T08:30:59.033" v="5216" actId="1076"/>
          <ac:picMkLst>
            <pc:docMk/>
            <pc:sldMk cId="1282962229" sldId="276"/>
            <ac:picMk id="3084" creationId="{4B35071E-805D-A706-624D-C87C163FA12D}"/>
          </ac:picMkLst>
        </pc:picChg>
        <pc:picChg chg="add mod">
          <ac:chgData name="Martin Kadlec" userId="3205de00-6529-47fd-8c15-7815d816c2df" providerId="ADAL" clId="{4423E7E2-F5F0-4BEA-A092-64616EBFFF20}" dt="2023-03-16T08:31:03.302" v="5217" actId="1076"/>
          <ac:picMkLst>
            <pc:docMk/>
            <pc:sldMk cId="1282962229" sldId="276"/>
            <ac:picMk id="3086" creationId="{28C16F5A-5122-B7C7-1CF0-81055EA44BF1}"/>
          </ac:picMkLst>
        </pc:picChg>
      </pc:sldChg>
      <pc:sldChg chg="addSp modSp add mod">
        <pc:chgData name="Martin Kadlec" userId="3205de00-6529-47fd-8c15-7815d816c2df" providerId="ADAL" clId="{4423E7E2-F5F0-4BEA-A092-64616EBFFF20}" dt="2023-03-16T09:14:56.080" v="6472"/>
        <pc:sldMkLst>
          <pc:docMk/>
          <pc:sldMk cId="1345988632" sldId="277"/>
        </pc:sldMkLst>
        <pc:spChg chg="mod">
          <ac:chgData name="Martin Kadlec" userId="3205de00-6529-47fd-8c15-7815d816c2df" providerId="ADAL" clId="{4423E7E2-F5F0-4BEA-A092-64616EBFFF20}" dt="2023-03-16T08:32:57.470" v="5257" actId="20577"/>
          <ac:spMkLst>
            <pc:docMk/>
            <pc:sldMk cId="1345988632" sldId="277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6T09:14:56.080" v="6472"/>
          <ac:spMkLst>
            <pc:docMk/>
            <pc:sldMk cId="1345988632" sldId="277"/>
            <ac:spMk id="5" creationId="{DB3B124A-B630-E543-EB9A-49047B6F964B}"/>
          </ac:spMkLst>
        </pc:spChg>
        <pc:spChg chg="mod">
          <ac:chgData name="Martin Kadlec" userId="3205de00-6529-47fd-8c15-7815d816c2df" providerId="ADAL" clId="{4423E7E2-F5F0-4BEA-A092-64616EBFFF20}" dt="2023-03-16T08:36:24.453" v="5474" actId="20577"/>
          <ac:spMkLst>
            <pc:docMk/>
            <pc:sldMk cId="1345988632" sldId="277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6T08:32:50.156" v="5237" actId="20577"/>
          <ac:spMkLst>
            <pc:docMk/>
            <pc:sldMk cId="1345988632" sldId="277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6T08:38:15.687" v="5494" actId="14100"/>
          <ac:picMkLst>
            <pc:docMk/>
            <pc:sldMk cId="1345988632" sldId="277"/>
            <ac:picMk id="4" creationId="{394788DA-A3CB-9FEA-3B4F-55EC621B53A7}"/>
          </ac:picMkLst>
        </pc:picChg>
        <pc:picChg chg="add mod">
          <ac:chgData name="Martin Kadlec" userId="3205de00-6529-47fd-8c15-7815d816c2df" providerId="ADAL" clId="{4423E7E2-F5F0-4BEA-A092-64616EBFFF20}" dt="2023-03-16T08:36:39.542" v="5476" actId="1076"/>
          <ac:picMkLst>
            <pc:docMk/>
            <pc:sldMk cId="1345988632" sldId="277"/>
            <ac:picMk id="4098" creationId="{8D2B8007-B228-2C61-8661-CDCF731318E4}"/>
          </ac:picMkLst>
        </pc:picChg>
        <pc:picChg chg="add mod">
          <ac:chgData name="Martin Kadlec" userId="3205de00-6529-47fd-8c15-7815d816c2df" providerId="ADAL" clId="{4423E7E2-F5F0-4BEA-A092-64616EBFFF20}" dt="2023-03-16T08:37:31.283" v="5486" actId="14100"/>
          <ac:picMkLst>
            <pc:docMk/>
            <pc:sldMk cId="1345988632" sldId="277"/>
            <ac:picMk id="4100" creationId="{C2719882-D48A-1661-6E39-E5DBA791ADCC}"/>
          </ac:picMkLst>
        </pc:picChg>
        <pc:picChg chg="add mod">
          <ac:chgData name="Martin Kadlec" userId="3205de00-6529-47fd-8c15-7815d816c2df" providerId="ADAL" clId="{4423E7E2-F5F0-4BEA-A092-64616EBFFF20}" dt="2023-03-16T08:37:37.661" v="5487" actId="1076"/>
          <ac:picMkLst>
            <pc:docMk/>
            <pc:sldMk cId="1345988632" sldId="277"/>
            <ac:picMk id="4102" creationId="{988B4183-7FAA-20BE-F37B-382EFCE2C6BC}"/>
          </ac:picMkLst>
        </pc:picChg>
        <pc:picChg chg="add mod">
          <ac:chgData name="Martin Kadlec" userId="3205de00-6529-47fd-8c15-7815d816c2df" providerId="ADAL" clId="{4423E7E2-F5F0-4BEA-A092-64616EBFFF20}" dt="2023-03-16T08:37:40.202" v="5488" actId="1076"/>
          <ac:picMkLst>
            <pc:docMk/>
            <pc:sldMk cId="1345988632" sldId="277"/>
            <ac:picMk id="4104" creationId="{CCBA1FE5-FAD6-AE96-755F-FD7496F7065E}"/>
          </ac:picMkLst>
        </pc:picChg>
        <pc:picChg chg="add mod">
          <ac:chgData name="Martin Kadlec" userId="3205de00-6529-47fd-8c15-7815d816c2df" providerId="ADAL" clId="{4423E7E2-F5F0-4BEA-A092-64616EBFFF20}" dt="2023-03-16T08:37:42.885" v="5489" actId="1076"/>
          <ac:picMkLst>
            <pc:docMk/>
            <pc:sldMk cId="1345988632" sldId="277"/>
            <ac:picMk id="4106" creationId="{CB3B2404-83D2-DCF9-1041-ADC5C661575D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35:28.354" v="14107" actId="20577"/>
        <pc:sldMkLst>
          <pc:docMk/>
          <pc:sldMk cId="917023279" sldId="278"/>
        </pc:sldMkLst>
        <pc:spChg chg="mod">
          <ac:chgData name="Martin Kadlec" userId="3205de00-6529-47fd-8c15-7815d816c2df" providerId="ADAL" clId="{4423E7E2-F5F0-4BEA-A092-64616EBFFF20}" dt="2023-03-16T08:47:21.376" v="5569" actId="5793"/>
          <ac:spMkLst>
            <pc:docMk/>
            <pc:sldMk cId="917023279" sldId="278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6T09:14:58.205" v="6473"/>
          <ac:spMkLst>
            <pc:docMk/>
            <pc:sldMk cId="917023279" sldId="278"/>
            <ac:spMk id="3" creationId="{E5ECF42F-5D7B-AF0B-8556-D57B8465A1CE}"/>
          </ac:spMkLst>
        </pc:spChg>
        <pc:spChg chg="mod">
          <ac:chgData name="Martin Kadlec" userId="3205de00-6529-47fd-8c15-7815d816c2df" providerId="ADAL" clId="{4423E7E2-F5F0-4BEA-A092-64616EBFFF20}" dt="2023-03-19T15:35:28.354" v="14107" actId="20577"/>
          <ac:spMkLst>
            <pc:docMk/>
            <pc:sldMk cId="917023279" sldId="278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6T08:56:41.517" v="6015" actId="5793"/>
          <ac:spMkLst>
            <pc:docMk/>
            <pc:sldMk cId="917023279" sldId="278"/>
            <ac:spMk id="12" creationId="{E7B17FAF-947A-4F5E-95D5-00C38437D07E}"/>
          </ac:spMkLst>
        </pc:spChg>
        <pc:picChg chg="del">
          <ac:chgData name="Martin Kadlec" userId="3205de00-6529-47fd-8c15-7815d816c2df" providerId="ADAL" clId="{4423E7E2-F5F0-4BEA-A092-64616EBFFF20}" dt="2023-03-16T08:55:49.158" v="5951" actId="478"/>
          <ac:picMkLst>
            <pc:docMk/>
            <pc:sldMk cId="917023279" sldId="278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16T08:55:15.304" v="5944" actId="1035"/>
          <ac:picMkLst>
            <pc:docMk/>
            <pc:sldMk cId="917023279" sldId="278"/>
            <ac:picMk id="5122" creationId="{B2ADFFF9-6817-F873-1F1A-B12B8DED2CC1}"/>
          </ac:picMkLst>
        </pc:picChg>
        <pc:picChg chg="add mod">
          <ac:chgData name="Martin Kadlec" userId="3205de00-6529-47fd-8c15-7815d816c2df" providerId="ADAL" clId="{4423E7E2-F5F0-4BEA-A092-64616EBFFF20}" dt="2023-03-16T08:55:18.932" v="5945" actId="1076"/>
          <ac:picMkLst>
            <pc:docMk/>
            <pc:sldMk cId="917023279" sldId="278"/>
            <ac:picMk id="5124" creationId="{8E7BBA60-32C3-0F32-171F-8F97358876A0}"/>
          </ac:picMkLst>
        </pc:picChg>
        <pc:picChg chg="add mod">
          <ac:chgData name="Martin Kadlec" userId="3205de00-6529-47fd-8c15-7815d816c2df" providerId="ADAL" clId="{4423E7E2-F5F0-4BEA-A092-64616EBFFF20}" dt="2023-03-16T08:56:00.001" v="6006" actId="1076"/>
          <ac:picMkLst>
            <pc:docMk/>
            <pc:sldMk cId="917023279" sldId="278"/>
            <ac:picMk id="5126" creationId="{F3484BB0-0B1B-348D-924A-9DD68420C329}"/>
          </ac:picMkLst>
        </pc:picChg>
        <pc:picChg chg="add mod">
          <ac:chgData name="Martin Kadlec" userId="3205de00-6529-47fd-8c15-7815d816c2df" providerId="ADAL" clId="{4423E7E2-F5F0-4BEA-A092-64616EBFFF20}" dt="2023-03-16T08:56:13.012" v="6009" actId="1076"/>
          <ac:picMkLst>
            <pc:docMk/>
            <pc:sldMk cId="917023279" sldId="278"/>
            <ac:picMk id="5128" creationId="{D2DC71DE-4CBE-DF26-D78A-5CD62F346CC9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6T09:15:00.472" v="6474"/>
        <pc:sldMkLst>
          <pc:docMk/>
          <pc:sldMk cId="3817827887" sldId="279"/>
        </pc:sldMkLst>
        <pc:spChg chg="mod">
          <ac:chgData name="Martin Kadlec" userId="3205de00-6529-47fd-8c15-7815d816c2df" providerId="ADAL" clId="{4423E7E2-F5F0-4BEA-A092-64616EBFFF20}" dt="2023-03-16T09:03:58.673" v="6049" actId="20577"/>
          <ac:spMkLst>
            <pc:docMk/>
            <pc:sldMk cId="3817827887" sldId="279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6T09:09:19.824" v="6229"/>
          <ac:spMkLst>
            <pc:docMk/>
            <pc:sldMk cId="3817827887" sldId="279"/>
            <ac:spMk id="5" creationId="{89A03926-6318-9F8B-52D4-CEEF84B6661E}"/>
          </ac:spMkLst>
        </pc:spChg>
        <pc:spChg chg="del">
          <ac:chgData name="Martin Kadlec" userId="3205de00-6529-47fd-8c15-7815d816c2df" providerId="ADAL" clId="{4423E7E2-F5F0-4BEA-A092-64616EBFFF20}" dt="2023-03-16T09:08:13.897" v="6221" actId="478"/>
          <ac:spMkLst>
            <pc:docMk/>
            <pc:sldMk cId="3817827887" sldId="279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3E7E2-F5F0-4BEA-A092-64616EBFFF20}" dt="2023-03-16T09:15:00.472" v="6474"/>
          <ac:spMkLst>
            <pc:docMk/>
            <pc:sldMk cId="3817827887" sldId="279"/>
            <ac:spMk id="7" creationId="{9A482440-8C8C-3F30-C2F1-CA08E2B7812C}"/>
          </ac:spMkLst>
        </pc:spChg>
        <pc:spChg chg="mod">
          <ac:chgData name="Martin Kadlec" userId="3205de00-6529-47fd-8c15-7815d816c2df" providerId="ADAL" clId="{4423E7E2-F5F0-4BEA-A092-64616EBFFF20}" dt="2023-03-16T09:06:34.021" v="6203" actId="20577"/>
          <ac:spMkLst>
            <pc:docMk/>
            <pc:sldMk cId="3817827887" sldId="279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6T09:03:52.200" v="6033" actId="20577"/>
          <ac:spMkLst>
            <pc:docMk/>
            <pc:sldMk cId="3817827887" sldId="279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6T09:09:27.283" v="6253" actId="1038"/>
          <ac:picMkLst>
            <pc:docMk/>
            <pc:sldMk cId="3817827887" sldId="279"/>
            <ac:picMk id="4" creationId="{31360FED-E651-E645-CCC4-7E229A803012}"/>
          </ac:picMkLst>
        </pc:picChg>
        <pc:picChg chg="add mod">
          <ac:chgData name="Martin Kadlec" userId="3205de00-6529-47fd-8c15-7815d816c2df" providerId="ADAL" clId="{4423E7E2-F5F0-4BEA-A092-64616EBFFF20}" dt="2023-03-16T09:06:57.483" v="6205" actId="1076"/>
          <ac:picMkLst>
            <pc:docMk/>
            <pc:sldMk cId="3817827887" sldId="279"/>
            <ac:picMk id="6146" creationId="{F806CA57-CB9B-35ED-389D-8674E05FD912}"/>
          </ac:picMkLst>
        </pc:picChg>
        <pc:picChg chg="add mod">
          <ac:chgData name="Martin Kadlec" userId="3205de00-6529-47fd-8c15-7815d816c2df" providerId="ADAL" clId="{4423E7E2-F5F0-4BEA-A092-64616EBFFF20}" dt="2023-03-16T09:07:09.839" v="6207" actId="1076"/>
          <ac:picMkLst>
            <pc:docMk/>
            <pc:sldMk cId="3817827887" sldId="279"/>
            <ac:picMk id="6148" creationId="{EBC61E51-2E04-7A1E-4A66-FADBC05292A1}"/>
          </ac:picMkLst>
        </pc:picChg>
        <pc:picChg chg="add mod">
          <ac:chgData name="Martin Kadlec" userId="3205de00-6529-47fd-8c15-7815d816c2df" providerId="ADAL" clId="{4423E7E2-F5F0-4BEA-A092-64616EBFFF20}" dt="2023-03-16T09:07:31.595" v="6211" actId="14100"/>
          <ac:picMkLst>
            <pc:docMk/>
            <pc:sldMk cId="3817827887" sldId="279"/>
            <ac:picMk id="6150" creationId="{9077E514-A4A9-556D-104E-D6743C364F09}"/>
          </ac:picMkLst>
        </pc:picChg>
        <pc:picChg chg="add mod">
          <ac:chgData name="Martin Kadlec" userId="3205de00-6529-47fd-8c15-7815d816c2df" providerId="ADAL" clId="{4423E7E2-F5F0-4BEA-A092-64616EBFFF20}" dt="2023-03-16T09:08:36.315" v="6224" actId="14100"/>
          <ac:picMkLst>
            <pc:docMk/>
            <pc:sldMk cId="3817827887" sldId="279"/>
            <ac:picMk id="6152" creationId="{6DEA469F-ECB7-DCB2-73D7-BBEF37F22564}"/>
          </ac:picMkLst>
        </pc:picChg>
        <pc:picChg chg="add mod">
          <ac:chgData name="Martin Kadlec" userId="3205de00-6529-47fd-8c15-7815d816c2df" providerId="ADAL" clId="{4423E7E2-F5F0-4BEA-A092-64616EBFFF20}" dt="2023-03-16T09:08:17.752" v="6222" actId="1076"/>
          <ac:picMkLst>
            <pc:docMk/>
            <pc:sldMk cId="3817827887" sldId="279"/>
            <ac:picMk id="6154" creationId="{8FBACD76-49A2-8D21-A600-4F215ED55672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6T09:15:02.814" v="6475"/>
        <pc:sldMkLst>
          <pc:docMk/>
          <pc:sldMk cId="216031837" sldId="280"/>
        </pc:sldMkLst>
        <pc:spChg chg="mod">
          <ac:chgData name="Martin Kadlec" userId="3205de00-6529-47fd-8c15-7815d816c2df" providerId="ADAL" clId="{4423E7E2-F5F0-4BEA-A092-64616EBFFF20}" dt="2023-03-16T09:10:07.689" v="6295" actId="20577"/>
          <ac:spMkLst>
            <pc:docMk/>
            <pc:sldMk cId="216031837" sldId="280"/>
            <ac:spMk id="2" creationId="{246B133A-2207-452A-87F1-5D2CB04A2593}"/>
          </ac:spMkLst>
        </pc:spChg>
        <pc:spChg chg="del">
          <ac:chgData name="Martin Kadlec" userId="3205de00-6529-47fd-8c15-7815d816c2df" providerId="ADAL" clId="{4423E7E2-F5F0-4BEA-A092-64616EBFFF20}" dt="2023-03-16T09:14:11.770" v="6468" actId="478"/>
          <ac:spMkLst>
            <pc:docMk/>
            <pc:sldMk cId="216031837" sldId="280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6T09:12:12.150" v="6447" actId="20577"/>
          <ac:spMkLst>
            <pc:docMk/>
            <pc:sldMk cId="216031837" sldId="280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3E7E2-F5F0-4BEA-A092-64616EBFFF20}" dt="2023-03-16T09:15:02.814" v="6475"/>
          <ac:spMkLst>
            <pc:docMk/>
            <pc:sldMk cId="216031837" sldId="280"/>
            <ac:spMk id="9" creationId="{797BFFD0-4093-A2C4-253D-2529ACA12793}"/>
          </ac:spMkLst>
        </pc:spChg>
        <pc:spChg chg="mod">
          <ac:chgData name="Martin Kadlec" userId="3205de00-6529-47fd-8c15-7815d816c2df" providerId="ADAL" clId="{4423E7E2-F5F0-4BEA-A092-64616EBFFF20}" dt="2023-03-16T09:09:53.814" v="6271" actId="20577"/>
          <ac:spMkLst>
            <pc:docMk/>
            <pc:sldMk cId="216031837" sldId="280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6T09:13:38.546" v="6461" actId="1076"/>
          <ac:picMkLst>
            <pc:docMk/>
            <pc:sldMk cId="216031837" sldId="280"/>
            <ac:picMk id="4" creationId="{30B78E6B-5E17-5C80-1B94-C2503C597349}"/>
          </ac:picMkLst>
        </pc:picChg>
        <pc:picChg chg="add mod">
          <ac:chgData name="Martin Kadlec" userId="3205de00-6529-47fd-8c15-7815d816c2df" providerId="ADAL" clId="{4423E7E2-F5F0-4BEA-A092-64616EBFFF20}" dt="2023-03-16T09:14:09.617" v="6467" actId="14100"/>
          <ac:picMkLst>
            <pc:docMk/>
            <pc:sldMk cId="216031837" sldId="280"/>
            <ac:picMk id="7" creationId="{C3534177-5703-4CF2-C04C-92F8F52EC366}"/>
          </ac:picMkLst>
        </pc:picChg>
        <pc:picChg chg="add mod">
          <ac:chgData name="Martin Kadlec" userId="3205de00-6529-47fd-8c15-7815d816c2df" providerId="ADAL" clId="{4423E7E2-F5F0-4BEA-A092-64616EBFFF20}" dt="2023-03-16T09:12:25.787" v="6450" actId="14100"/>
          <ac:picMkLst>
            <pc:docMk/>
            <pc:sldMk cId="216031837" sldId="280"/>
            <ac:picMk id="7170" creationId="{CC77AF11-C071-1C13-8620-A4762DEE1DFB}"/>
          </ac:picMkLst>
        </pc:picChg>
        <pc:picChg chg="add mod">
          <ac:chgData name="Martin Kadlec" userId="3205de00-6529-47fd-8c15-7815d816c2df" providerId="ADAL" clId="{4423E7E2-F5F0-4BEA-A092-64616EBFFF20}" dt="2023-03-16T09:12:40.429" v="6453" actId="1076"/>
          <ac:picMkLst>
            <pc:docMk/>
            <pc:sldMk cId="216031837" sldId="280"/>
            <ac:picMk id="7172" creationId="{F2AFB058-0657-430D-92C7-FEF631366C24}"/>
          </ac:picMkLst>
        </pc:picChg>
        <pc:picChg chg="add mod">
          <ac:chgData name="Martin Kadlec" userId="3205de00-6529-47fd-8c15-7815d816c2df" providerId="ADAL" clId="{4423E7E2-F5F0-4BEA-A092-64616EBFFF20}" dt="2023-03-16T09:12:53.457" v="6455" actId="1076"/>
          <ac:picMkLst>
            <pc:docMk/>
            <pc:sldMk cId="216031837" sldId="280"/>
            <ac:picMk id="7174" creationId="{55D51061-B829-E6F3-BF0B-11814601DE44}"/>
          </ac:picMkLst>
        </pc:picChg>
        <pc:picChg chg="add mod">
          <ac:chgData name="Martin Kadlec" userId="3205de00-6529-47fd-8c15-7815d816c2df" providerId="ADAL" clId="{4423E7E2-F5F0-4BEA-A092-64616EBFFF20}" dt="2023-03-16T09:13:06.974" v="6457" actId="1076"/>
          <ac:picMkLst>
            <pc:docMk/>
            <pc:sldMk cId="216031837" sldId="280"/>
            <ac:picMk id="7176" creationId="{F9A4AF59-1BE6-D535-A1C4-AD81FDC8E07E}"/>
          </ac:picMkLst>
        </pc:picChg>
      </pc:sldChg>
      <pc:sldChg chg="add">
        <pc:chgData name="Martin Kadlec" userId="3205de00-6529-47fd-8c15-7815d816c2df" providerId="ADAL" clId="{4423E7E2-F5F0-4BEA-A092-64616EBFFF20}" dt="2023-03-05T16:50:36.762" v="4443"/>
        <pc:sldMkLst>
          <pc:docMk/>
          <pc:sldMk cId="3127181691" sldId="281"/>
        </pc:sldMkLst>
        <pc:spChg chg="del mod">
          <ac:chgData name="Martin Kadlec" userId="3205de00-6529-47fd-8c15-7815d816c2df" providerId="ADAL" clId="{4423E7E2-F5F0-4BEA-A092-64616EBFFF20}" dt="2023-03-16T09:16:56.972" v="6503" actId="478"/>
          <ac:spMkLst>
            <pc:docMk/>
            <pc:sldMk cId="3127181691" sldId="281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6T09:17:19.390" v="6506" actId="208"/>
          <ac:spMkLst>
            <pc:docMk/>
            <pc:sldMk cId="3127181691" sldId="281"/>
            <ac:spMk id="3" creationId="{2765DCDF-06A8-688A-C55A-140CC15AF846}"/>
          </ac:spMkLst>
        </pc:spChg>
        <pc:spChg chg="mod">
          <ac:chgData name="Martin Kadlec" userId="3205de00-6529-47fd-8c15-7815d816c2df" providerId="ADAL" clId="{4423E7E2-F5F0-4BEA-A092-64616EBFFF20}" dt="2023-03-19T14:58:26.536" v="12700" actId="5793"/>
          <ac:spMkLst>
            <pc:docMk/>
            <pc:sldMk cId="3127181691" sldId="281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6T09:16:53.051" v="6501" actId="6549"/>
          <ac:spMkLst>
            <pc:docMk/>
            <pc:sldMk cId="3127181691" sldId="281"/>
            <ac:spMk id="12" creationId="{E7B17FAF-947A-4F5E-95D5-00C38437D07E}"/>
          </ac:spMkLst>
        </pc:spChg>
      </pc:sldChg>
      <pc:sldChg chg="addSp modSp add mod">
        <pc:chgData name="Martin Kadlec" userId="3205de00-6529-47fd-8c15-7815d816c2df" providerId="ADAL" clId="{4423E7E2-F5F0-4BEA-A092-64616EBFFF20}" dt="2023-03-19T15:35:56.867" v="14115" actId="20577"/>
        <pc:sldMkLst>
          <pc:docMk/>
          <pc:sldMk cId="3239137631" sldId="282"/>
        </pc:sldMkLst>
        <pc:spChg chg="mod">
          <ac:chgData name="Martin Kadlec" userId="3205de00-6529-47fd-8c15-7815d816c2df" providerId="ADAL" clId="{4423E7E2-F5F0-4BEA-A092-64616EBFFF20}" dt="2023-03-17T12:47:45.881" v="7289" actId="20577"/>
          <ac:spMkLst>
            <pc:docMk/>
            <pc:sldMk cId="3239137631" sldId="282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9T15:35:56.867" v="14115" actId="20577"/>
          <ac:spMkLst>
            <pc:docMk/>
            <pc:sldMk cId="3239137631" sldId="282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3E7E2-F5F0-4BEA-A092-64616EBFFF20}" dt="2023-03-17T13:40:34.265" v="8402"/>
          <ac:spMkLst>
            <pc:docMk/>
            <pc:sldMk cId="3239137631" sldId="282"/>
            <ac:spMk id="9" creationId="{F118C787-68B1-779C-70B1-2A85A32C6D8E}"/>
          </ac:spMkLst>
        </pc:spChg>
        <pc:spChg chg="mod">
          <ac:chgData name="Martin Kadlec" userId="3205de00-6529-47fd-8c15-7815d816c2df" providerId="ADAL" clId="{4423E7E2-F5F0-4BEA-A092-64616EBFFF20}" dt="2023-03-17T12:47:39.481" v="7270" actId="20577"/>
          <ac:spMkLst>
            <pc:docMk/>
            <pc:sldMk cId="3239137631" sldId="282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2:52:47.555" v="7501" actId="1076"/>
          <ac:picMkLst>
            <pc:docMk/>
            <pc:sldMk cId="3239137631" sldId="282"/>
            <ac:picMk id="4" creationId="{4CBFA554-2710-7652-54DC-83B488A954A8}"/>
          </ac:picMkLst>
        </pc:picChg>
        <pc:picChg chg="add mod">
          <ac:chgData name="Martin Kadlec" userId="3205de00-6529-47fd-8c15-7815d816c2df" providerId="ADAL" clId="{4423E7E2-F5F0-4BEA-A092-64616EBFFF20}" dt="2023-03-17T12:54:27.163" v="7513" actId="14100"/>
          <ac:picMkLst>
            <pc:docMk/>
            <pc:sldMk cId="3239137631" sldId="282"/>
            <ac:picMk id="7" creationId="{2E2BA7D5-866D-2FF6-1AF2-CADFCEFF1F90}"/>
          </ac:picMkLst>
        </pc:picChg>
        <pc:picChg chg="add mod">
          <ac:chgData name="Martin Kadlec" userId="3205de00-6529-47fd-8c15-7815d816c2df" providerId="ADAL" clId="{4423E7E2-F5F0-4BEA-A092-64616EBFFF20}" dt="2023-03-17T12:53:18.452" v="7504" actId="1076"/>
          <ac:picMkLst>
            <pc:docMk/>
            <pc:sldMk cId="3239137631" sldId="282"/>
            <ac:picMk id="8194" creationId="{A8C19D77-11CF-A0BA-2A62-C1DBA48BDC91}"/>
          </ac:picMkLst>
        </pc:picChg>
        <pc:picChg chg="add mod">
          <ac:chgData name="Martin Kadlec" userId="3205de00-6529-47fd-8c15-7815d816c2df" providerId="ADAL" clId="{4423E7E2-F5F0-4BEA-A092-64616EBFFF20}" dt="2023-03-17T12:53:40.328" v="7506" actId="1076"/>
          <ac:picMkLst>
            <pc:docMk/>
            <pc:sldMk cId="3239137631" sldId="282"/>
            <ac:picMk id="8196" creationId="{33218B41-30CD-C5E4-EDE6-79245490F51F}"/>
          </ac:picMkLst>
        </pc:picChg>
        <pc:picChg chg="add mod">
          <ac:chgData name="Martin Kadlec" userId="3205de00-6529-47fd-8c15-7815d816c2df" providerId="ADAL" clId="{4423E7E2-F5F0-4BEA-A092-64616EBFFF20}" dt="2023-03-17T12:54:30.956" v="7514" actId="14100"/>
          <ac:picMkLst>
            <pc:docMk/>
            <pc:sldMk cId="3239137631" sldId="282"/>
            <ac:picMk id="8198" creationId="{E0D13718-3F69-54DE-3363-5419128D72D8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36:05.264" v="14123" actId="20577"/>
        <pc:sldMkLst>
          <pc:docMk/>
          <pc:sldMk cId="900914297" sldId="283"/>
        </pc:sldMkLst>
        <pc:spChg chg="mod">
          <ac:chgData name="Martin Kadlec" userId="3205de00-6529-47fd-8c15-7815d816c2df" providerId="ADAL" clId="{4423E7E2-F5F0-4BEA-A092-64616EBFFF20}" dt="2023-03-17T13:20:05.660" v="7539" actId="20577"/>
          <ac:spMkLst>
            <pc:docMk/>
            <pc:sldMk cId="900914297" sldId="283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7T13:40:35.599" v="8403"/>
          <ac:spMkLst>
            <pc:docMk/>
            <pc:sldMk cId="900914297" sldId="283"/>
            <ac:spMk id="5" creationId="{3B49BAB3-DED3-A8B4-5F98-12EFF96299A2}"/>
          </ac:spMkLst>
        </pc:spChg>
        <pc:spChg chg="del">
          <ac:chgData name="Martin Kadlec" userId="3205de00-6529-47fd-8c15-7815d816c2df" providerId="ADAL" clId="{4423E7E2-F5F0-4BEA-A092-64616EBFFF20}" dt="2023-03-17T13:25:25.053" v="7914" actId="478"/>
          <ac:spMkLst>
            <pc:docMk/>
            <pc:sldMk cId="900914297" sldId="283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9T15:36:05.264" v="14123" actId="20577"/>
          <ac:spMkLst>
            <pc:docMk/>
            <pc:sldMk cId="900914297" sldId="283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3:19:27.913" v="7528" actId="20577"/>
          <ac:spMkLst>
            <pc:docMk/>
            <pc:sldMk cId="900914297" sldId="283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3:25:56.674" v="7919" actId="14100"/>
          <ac:picMkLst>
            <pc:docMk/>
            <pc:sldMk cId="900914297" sldId="283"/>
            <ac:picMk id="4" creationId="{1391879B-061B-0B14-D889-51BD2678440A}"/>
          </ac:picMkLst>
        </pc:picChg>
        <pc:picChg chg="add mod">
          <ac:chgData name="Martin Kadlec" userId="3205de00-6529-47fd-8c15-7815d816c2df" providerId="ADAL" clId="{4423E7E2-F5F0-4BEA-A092-64616EBFFF20}" dt="2023-03-17T13:24:00.989" v="7902" actId="14100"/>
          <ac:picMkLst>
            <pc:docMk/>
            <pc:sldMk cId="900914297" sldId="283"/>
            <ac:picMk id="10242" creationId="{A571D555-D38E-2E5B-80F4-36B34422D65A}"/>
          </ac:picMkLst>
        </pc:picChg>
        <pc:picChg chg="add mod">
          <ac:chgData name="Martin Kadlec" userId="3205de00-6529-47fd-8c15-7815d816c2df" providerId="ADAL" clId="{4423E7E2-F5F0-4BEA-A092-64616EBFFF20}" dt="2023-03-17T13:24:03.586" v="7903" actId="1076"/>
          <ac:picMkLst>
            <pc:docMk/>
            <pc:sldMk cId="900914297" sldId="283"/>
            <ac:picMk id="10244" creationId="{68D9F016-E8AC-D10C-C9DE-FFC5CFAE8554}"/>
          </ac:picMkLst>
        </pc:picChg>
        <pc:picChg chg="add mod">
          <ac:chgData name="Martin Kadlec" userId="3205de00-6529-47fd-8c15-7815d816c2df" providerId="ADAL" clId="{4423E7E2-F5F0-4BEA-A092-64616EBFFF20}" dt="2023-03-17T13:24:20.082" v="7905" actId="1076"/>
          <ac:picMkLst>
            <pc:docMk/>
            <pc:sldMk cId="900914297" sldId="283"/>
            <ac:picMk id="10246" creationId="{D1981C0A-2B60-49EB-5605-3666D4F972B9}"/>
          </ac:picMkLst>
        </pc:picChg>
        <pc:picChg chg="add mod">
          <ac:chgData name="Martin Kadlec" userId="3205de00-6529-47fd-8c15-7815d816c2df" providerId="ADAL" clId="{4423E7E2-F5F0-4BEA-A092-64616EBFFF20}" dt="2023-03-17T13:24:45.347" v="7907" actId="1076"/>
          <ac:picMkLst>
            <pc:docMk/>
            <pc:sldMk cId="900914297" sldId="283"/>
            <ac:picMk id="10248" creationId="{56F8AA4E-31F9-5455-749A-4AF7B533F16D}"/>
          </ac:picMkLst>
        </pc:picChg>
        <pc:picChg chg="add mod">
          <ac:chgData name="Martin Kadlec" userId="3205de00-6529-47fd-8c15-7815d816c2df" providerId="ADAL" clId="{4423E7E2-F5F0-4BEA-A092-64616EBFFF20}" dt="2023-03-17T13:25:21.712" v="7913" actId="14100"/>
          <ac:picMkLst>
            <pc:docMk/>
            <pc:sldMk cId="900914297" sldId="283"/>
            <ac:picMk id="10250" creationId="{BACB8B9F-A6B3-717A-7986-79840ECE5921}"/>
          </ac:picMkLst>
        </pc:picChg>
        <pc:picChg chg="add mod">
          <ac:chgData name="Martin Kadlec" userId="3205de00-6529-47fd-8c15-7815d816c2df" providerId="ADAL" clId="{4423E7E2-F5F0-4BEA-A092-64616EBFFF20}" dt="2023-03-17T13:25:11.110" v="7911" actId="1076"/>
          <ac:picMkLst>
            <pc:docMk/>
            <pc:sldMk cId="900914297" sldId="283"/>
            <ac:picMk id="10252" creationId="{FBC53E76-E770-64E0-11BE-1FDC9EBF5F80}"/>
          </ac:picMkLst>
        </pc:picChg>
      </pc:sldChg>
      <pc:sldChg chg="addSp modSp add mod">
        <pc:chgData name="Martin Kadlec" userId="3205de00-6529-47fd-8c15-7815d816c2df" providerId="ADAL" clId="{4423E7E2-F5F0-4BEA-A092-64616EBFFF20}" dt="2023-03-17T13:40:37.675" v="8404"/>
        <pc:sldMkLst>
          <pc:docMk/>
          <pc:sldMk cId="4219161281" sldId="284"/>
        </pc:sldMkLst>
        <pc:spChg chg="mod">
          <ac:chgData name="Martin Kadlec" userId="3205de00-6529-47fd-8c15-7815d816c2df" providerId="ADAL" clId="{4423E7E2-F5F0-4BEA-A092-64616EBFFF20}" dt="2023-03-17T13:29:25.144" v="7954" actId="20577"/>
          <ac:spMkLst>
            <pc:docMk/>
            <pc:sldMk cId="4219161281" sldId="284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7T13:40:37.675" v="8404"/>
          <ac:spMkLst>
            <pc:docMk/>
            <pc:sldMk cId="4219161281" sldId="284"/>
            <ac:spMk id="5" creationId="{4B2AA39F-46AC-6DBD-A703-F350B078325D}"/>
          </ac:spMkLst>
        </pc:spChg>
        <pc:spChg chg="mod">
          <ac:chgData name="Martin Kadlec" userId="3205de00-6529-47fd-8c15-7815d816c2df" providerId="ADAL" clId="{4423E7E2-F5F0-4BEA-A092-64616EBFFF20}" dt="2023-03-17T13:31:53.095" v="8156" actId="20577"/>
          <ac:spMkLst>
            <pc:docMk/>
            <pc:sldMk cId="4219161281" sldId="284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3:29:15.322" v="7938" actId="20577"/>
          <ac:spMkLst>
            <pc:docMk/>
            <pc:sldMk cId="4219161281" sldId="284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3:34:08.236" v="8176" actId="14100"/>
          <ac:picMkLst>
            <pc:docMk/>
            <pc:sldMk cId="4219161281" sldId="284"/>
            <ac:picMk id="4" creationId="{B76D7826-F3B2-8730-3BAF-5308DF0A130D}"/>
          </ac:picMkLst>
        </pc:picChg>
        <pc:picChg chg="add mod">
          <ac:chgData name="Martin Kadlec" userId="3205de00-6529-47fd-8c15-7815d816c2df" providerId="ADAL" clId="{4423E7E2-F5F0-4BEA-A092-64616EBFFF20}" dt="2023-03-17T13:32:34.194" v="8163" actId="14100"/>
          <ac:picMkLst>
            <pc:docMk/>
            <pc:sldMk cId="4219161281" sldId="284"/>
            <ac:picMk id="11266" creationId="{364658E3-B7F6-E8E5-0CD2-E345258E2D92}"/>
          </ac:picMkLst>
        </pc:picChg>
        <pc:picChg chg="add mod">
          <ac:chgData name="Martin Kadlec" userId="3205de00-6529-47fd-8c15-7815d816c2df" providerId="ADAL" clId="{4423E7E2-F5F0-4BEA-A092-64616EBFFF20}" dt="2023-03-17T13:32:40.442" v="8164" actId="1076"/>
          <ac:picMkLst>
            <pc:docMk/>
            <pc:sldMk cId="4219161281" sldId="284"/>
            <ac:picMk id="11268" creationId="{95C03376-2541-E637-04D2-ED2D5A15C82F}"/>
          </ac:picMkLst>
        </pc:picChg>
        <pc:picChg chg="add mod">
          <ac:chgData name="Martin Kadlec" userId="3205de00-6529-47fd-8c15-7815d816c2df" providerId="ADAL" clId="{4423E7E2-F5F0-4BEA-A092-64616EBFFF20}" dt="2023-03-17T13:32:58.046" v="8166" actId="1076"/>
          <ac:picMkLst>
            <pc:docMk/>
            <pc:sldMk cId="4219161281" sldId="284"/>
            <ac:picMk id="11270" creationId="{589310FB-EE0A-F757-9858-0B389D019E4B}"/>
          </ac:picMkLst>
        </pc:picChg>
        <pc:picChg chg="add mod">
          <ac:chgData name="Martin Kadlec" userId="3205de00-6529-47fd-8c15-7815d816c2df" providerId="ADAL" clId="{4423E7E2-F5F0-4BEA-A092-64616EBFFF20}" dt="2023-03-17T13:33:14.527" v="8168" actId="1076"/>
          <ac:picMkLst>
            <pc:docMk/>
            <pc:sldMk cId="4219161281" sldId="284"/>
            <ac:picMk id="11272" creationId="{AE1844F7-5060-32E1-B027-B42FAD874F58}"/>
          </ac:picMkLst>
        </pc:picChg>
        <pc:picChg chg="add mod">
          <ac:chgData name="Martin Kadlec" userId="3205de00-6529-47fd-8c15-7815d816c2df" providerId="ADAL" clId="{4423E7E2-F5F0-4BEA-A092-64616EBFFF20}" dt="2023-03-17T13:33:29.693" v="8170" actId="1076"/>
          <ac:picMkLst>
            <pc:docMk/>
            <pc:sldMk cId="4219161281" sldId="284"/>
            <ac:picMk id="11274" creationId="{B1654BF6-99EE-32BA-CF23-CC89FBA1C808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36:21.506" v="14135" actId="20577"/>
        <pc:sldMkLst>
          <pc:docMk/>
          <pc:sldMk cId="2317552000" sldId="285"/>
        </pc:sldMkLst>
        <pc:spChg chg="mod">
          <ac:chgData name="Martin Kadlec" userId="3205de00-6529-47fd-8c15-7815d816c2df" providerId="ADAL" clId="{4423E7E2-F5F0-4BEA-A092-64616EBFFF20}" dt="2023-03-17T13:35:10.777" v="8213" actId="20577"/>
          <ac:spMkLst>
            <pc:docMk/>
            <pc:sldMk cId="2317552000" sldId="285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7T13:40:39.192" v="8405"/>
          <ac:spMkLst>
            <pc:docMk/>
            <pc:sldMk cId="2317552000" sldId="285"/>
            <ac:spMk id="5" creationId="{17441D94-0E3E-E02C-F2D7-FE42B19DA674}"/>
          </ac:spMkLst>
        </pc:spChg>
        <pc:spChg chg="del">
          <ac:chgData name="Martin Kadlec" userId="3205de00-6529-47fd-8c15-7815d816c2df" providerId="ADAL" clId="{4423E7E2-F5F0-4BEA-A092-64616EBFFF20}" dt="2023-03-17T13:38:25.709" v="8393" actId="478"/>
          <ac:spMkLst>
            <pc:docMk/>
            <pc:sldMk cId="2317552000" sldId="285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9T15:36:21.506" v="14135" actId="20577"/>
          <ac:spMkLst>
            <pc:docMk/>
            <pc:sldMk cId="2317552000" sldId="285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3:35:00.946" v="8203" actId="20577"/>
          <ac:spMkLst>
            <pc:docMk/>
            <pc:sldMk cId="2317552000" sldId="285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3:39:03.456" v="8401" actId="14100"/>
          <ac:picMkLst>
            <pc:docMk/>
            <pc:sldMk cId="2317552000" sldId="285"/>
            <ac:picMk id="4" creationId="{EA347B2C-B410-A34C-2644-505C13126563}"/>
          </ac:picMkLst>
        </pc:picChg>
        <pc:picChg chg="add mod">
          <ac:chgData name="Martin Kadlec" userId="3205de00-6529-47fd-8c15-7815d816c2df" providerId="ADAL" clId="{4423E7E2-F5F0-4BEA-A092-64616EBFFF20}" dt="2023-03-17T13:37:18.768" v="8380" actId="14100"/>
          <ac:picMkLst>
            <pc:docMk/>
            <pc:sldMk cId="2317552000" sldId="285"/>
            <ac:picMk id="12290" creationId="{894CE292-A453-1E1B-5252-97B8F5C71428}"/>
          </ac:picMkLst>
        </pc:picChg>
        <pc:picChg chg="add mod">
          <ac:chgData name="Martin Kadlec" userId="3205de00-6529-47fd-8c15-7815d816c2df" providerId="ADAL" clId="{4423E7E2-F5F0-4BEA-A092-64616EBFFF20}" dt="2023-03-17T13:37:33.787" v="8383" actId="14100"/>
          <ac:picMkLst>
            <pc:docMk/>
            <pc:sldMk cId="2317552000" sldId="285"/>
            <ac:picMk id="12292" creationId="{3C0C76E9-F145-23F3-DA79-07848B5B474F}"/>
          </ac:picMkLst>
        </pc:picChg>
        <pc:picChg chg="add del">
          <ac:chgData name="Martin Kadlec" userId="3205de00-6529-47fd-8c15-7815d816c2df" providerId="ADAL" clId="{4423E7E2-F5F0-4BEA-A092-64616EBFFF20}" dt="2023-03-17T13:37:41.082" v="8385" actId="478"/>
          <ac:picMkLst>
            <pc:docMk/>
            <pc:sldMk cId="2317552000" sldId="285"/>
            <ac:picMk id="12294" creationId="{99073957-5941-DFAC-99EE-09DEFE83005C}"/>
          </ac:picMkLst>
        </pc:picChg>
        <pc:picChg chg="add mod">
          <ac:chgData name="Martin Kadlec" userId="3205de00-6529-47fd-8c15-7815d816c2df" providerId="ADAL" clId="{4423E7E2-F5F0-4BEA-A092-64616EBFFF20}" dt="2023-03-17T13:37:54.150" v="8389" actId="14100"/>
          <ac:picMkLst>
            <pc:docMk/>
            <pc:sldMk cId="2317552000" sldId="285"/>
            <ac:picMk id="12296" creationId="{D3E5F287-018A-F487-3406-80F436ABC88F}"/>
          </ac:picMkLst>
        </pc:picChg>
        <pc:picChg chg="add mod">
          <ac:chgData name="Martin Kadlec" userId="3205de00-6529-47fd-8c15-7815d816c2df" providerId="ADAL" clId="{4423E7E2-F5F0-4BEA-A092-64616EBFFF20}" dt="2023-03-17T13:38:14.219" v="8392" actId="14100"/>
          <ac:picMkLst>
            <pc:docMk/>
            <pc:sldMk cId="2317552000" sldId="285"/>
            <ac:picMk id="12298" creationId="{22FE468D-2C42-7A67-F34F-EBC77C020B9C}"/>
          </ac:picMkLst>
        </pc:picChg>
        <pc:picChg chg="add mod">
          <ac:chgData name="Martin Kadlec" userId="3205de00-6529-47fd-8c15-7815d816c2df" providerId="ADAL" clId="{4423E7E2-F5F0-4BEA-A092-64616EBFFF20}" dt="2023-03-17T13:38:33.673" v="8396" actId="14100"/>
          <ac:picMkLst>
            <pc:docMk/>
            <pc:sldMk cId="2317552000" sldId="285"/>
            <ac:picMk id="12300" creationId="{FBEA45B4-A25F-54BA-1DD0-7A90F7434A67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25:48.201" v="13454" actId="20577"/>
        <pc:sldMkLst>
          <pc:docMk/>
          <pc:sldMk cId="3772596348" sldId="286"/>
        </pc:sldMkLst>
        <pc:spChg chg="del">
          <ac:chgData name="Martin Kadlec" userId="3205de00-6529-47fd-8c15-7815d816c2df" providerId="ADAL" clId="{4423E7E2-F5F0-4BEA-A092-64616EBFFF20}" dt="2023-03-17T13:41:33.568" v="8429" actId="478"/>
          <ac:spMkLst>
            <pc:docMk/>
            <pc:sldMk cId="3772596348" sldId="286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7T15:03:30.458" v="10288" actId="1076"/>
          <ac:spMkLst>
            <pc:docMk/>
            <pc:sldMk cId="3772596348" sldId="286"/>
            <ac:spMk id="3" creationId="{E2B34F07-402B-3D78-A7B0-1AEDDE5BD629}"/>
          </ac:spMkLst>
        </pc:spChg>
        <pc:spChg chg="mod">
          <ac:chgData name="Martin Kadlec" userId="3205de00-6529-47fd-8c15-7815d816c2df" providerId="ADAL" clId="{4423E7E2-F5F0-4BEA-A092-64616EBFFF20}" dt="2023-03-19T15:25:48.201" v="13454" actId="20577"/>
          <ac:spMkLst>
            <pc:docMk/>
            <pc:sldMk cId="3772596348" sldId="286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3:41:30.631" v="8428" actId="20577"/>
          <ac:spMkLst>
            <pc:docMk/>
            <pc:sldMk cId="3772596348" sldId="286"/>
            <ac:spMk id="12" creationId="{E7B17FAF-947A-4F5E-95D5-00C38437D07E}"/>
          </ac:spMkLst>
        </pc:spChg>
      </pc:sldChg>
      <pc:sldChg chg="addSp delSp modSp add mod ord">
        <pc:chgData name="Martin Kadlec" userId="3205de00-6529-47fd-8c15-7815d816c2df" providerId="ADAL" clId="{4423E7E2-F5F0-4BEA-A092-64616EBFFF20}" dt="2023-03-19T14:59:37.052" v="12705" actId="115"/>
        <pc:sldMkLst>
          <pc:docMk/>
          <pc:sldMk cId="3490456160" sldId="287"/>
        </pc:sldMkLst>
        <pc:spChg chg="mod">
          <ac:chgData name="Martin Kadlec" userId="3205de00-6529-47fd-8c15-7815d816c2df" providerId="ADAL" clId="{4423E7E2-F5F0-4BEA-A092-64616EBFFF20}" dt="2023-03-17T14:41:37.472" v="9646" actId="20577"/>
          <ac:spMkLst>
            <pc:docMk/>
            <pc:sldMk cId="3490456160" sldId="287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3:57.023" v="10295" actId="478"/>
          <ac:spMkLst>
            <pc:docMk/>
            <pc:sldMk cId="3490456160" sldId="287"/>
            <ac:spMk id="5" creationId="{12B61935-8CE0-22B2-3E99-E8EBDD83D521}"/>
          </ac:spMkLst>
        </pc:spChg>
        <pc:spChg chg="add mod">
          <ac:chgData name="Martin Kadlec" userId="3205de00-6529-47fd-8c15-7815d816c2df" providerId="ADAL" clId="{4423E7E2-F5F0-4BEA-A092-64616EBFFF20}" dt="2023-03-17T15:05:18.715" v="10308"/>
          <ac:spMkLst>
            <pc:docMk/>
            <pc:sldMk cId="3490456160" sldId="287"/>
            <ac:spMk id="7" creationId="{41893EB9-55AF-B7FE-072E-8A87AAEDE41A}"/>
          </ac:spMkLst>
        </pc:spChg>
        <pc:spChg chg="mod">
          <ac:chgData name="Martin Kadlec" userId="3205de00-6529-47fd-8c15-7815d816c2df" providerId="ADAL" clId="{4423E7E2-F5F0-4BEA-A092-64616EBFFF20}" dt="2023-03-19T14:59:37.052" v="12705" actId="115"/>
          <ac:spMkLst>
            <pc:docMk/>
            <pc:sldMk cId="3490456160" sldId="287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4:41:15.046" v="9617" actId="20577"/>
          <ac:spMkLst>
            <pc:docMk/>
            <pc:sldMk cId="3490456160" sldId="287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4:53:10.322" v="10060" actId="1076"/>
          <ac:picMkLst>
            <pc:docMk/>
            <pc:sldMk cId="3490456160" sldId="287"/>
            <ac:picMk id="4" creationId="{B2FEB961-39D8-EF23-8676-5E9D4078BE2C}"/>
          </ac:picMkLst>
        </pc:picChg>
        <pc:picChg chg="add mod">
          <ac:chgData name="Martin Kadlec" userId="3205de00-6529-47fd-8c15-7815d816c2df" providerId="ADAL" clId="{4423E7E2-F5F0-4BEA-A092-64616EBFFF20}" dt="2023-03-17T14:45:40.154" v="9849" actId="14100"/>
          <ac:picMkLst>
            <pc:docMk/>
            <pc:sldMk cId="3490456160" sldId="287"/>
            <ac:picMk id="18434" creationId="{6905E634-D00E-73EE-8CC9-786A27E1A686}"/>
          </ac:picMkLst>
        </pc:picChg>
        <pc:picChg chg="add mod">
          <ac:chgData name="Martin Kadlec" userId="3205de00-6529-47fd-8c15-7815d816c2df" providerId="ADAL" clId="{4423E7E2-F5F0-4BEA-A092-64616EBFFF20}" dt="2023-03-17T14:45:55.934" v="9853" actId="14100"/>
          <ac:picMkLst>
            <pc:docMk/>
            <pc:sldMk cId="3490456160" sldId="287"/>
            <ac:picMk id="18436" creationId="{6A51FC89-32AB-6438-9964-BDE368E3960A}"/>
          </ac:picMkLst>
        </pc:picChg>
        <pc:picChg chg="add mod">
          <ac:chgData name="Martin Kadlec" userId="3205de00-6529-47fd-8c15-7815d816c2df" providerId="ADAL" clId="{4423E7E2-F5F0-4BEA-A092-64616EBFFF20}" dt="2023-03-17T14:46:16.479" v="9856" actId="14100"/>
          <ac:picMkLst>
            <pc:docMk/>
            <pc:sldMk cId="3490456160" sldId="287"/>
            <ac:picMk id="18438" creationId="{1897118C-C19E-1AE9-6281-3DDF0CDCBFBA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4:58:50.911" v="12701" actId="115"/>
        <pc:sldMkLst>
          <pc:docMk/>
          <pc:sldMk cId="3286893253" sldId="288"/>
        </pc:sldMkLst>
        <pc:spChg chg="mod">
          <ac:chgData name="Martin Kadlec" userId="3205de00-6529-47fd-8c15-7815d816c2df" providerId="ADAL" clId="{4423E7E2-F5F0-4BEA-A092-64616EBFFF20}" dt="2023-03-17T13:54:13.484" v="8506" actId="20577"/>
          <ac:spMkLst>
            <pc:docMk/>
            <pc:sldMk cId="3286893253" sldId="288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3:44.102" v="10291" actId="478"/>
          <ac:spMkLst>
            <pc:docMk/>
            <pc:sldMk cId="3286893253" sldId="288"/>
            <ac:spMk id="5" creationId="{B89F89AC-E292-543B-014E-DDD47CF63093}"/>
          </ac:spMkLst>
        </pc:spChg>
        <pc:spChg chg="del">
          <ac:chgData name="Martin Kadlec" userId="3205de00-6529-47fd-8c15-7815d816c2df" providerId="ADAL" clId="{4423E7E2-F5F0-4BEA-A092-64616EBFFF20}" dt="2023-03-17T13:58:37.581" v="8708" actId="478"/>
          <ac:spMkLst>
            <pc:docMk/>
            <pc:sldMk cId="3286893253" sldId="288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3E7E2-F5F0-4BEA-A092-64616EBFFF20}" dt="2023-03-17T15:05:09.932" v="10304"/>
          <ac:spMkLst>
            <pc:docMk/>
            <pc:sldMk cId="3286893253" sldId="288"/>
            <ac:spMk id="7" creationId="{5F7632CD-0219-4846-889D-1CB7CDE46F42}"/>
          </ac:spMkLst>
        </pc:spChg>
        <pc:spChg chg="mod">
          <ac:chgData name="Martin Kadlec" userId="3205de00-6529-47fd-8c15-7815d816c2df" providerId="ADAL" clId="{4423E7E2-F5F0-4BEA-A092-64616EBFFF20}" dt="2023-03-19T14:58:50.911" v="12701" actId="115"/>
          <ac:spMkLst>
            <pc:docMk/>
            <pc:sldMk cId="3286893253" sldId="288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3:54:06.449" v="8490" actId="20577"/>
          <ac:spMkLst>
            <pc:docMk/>
            <pc:sldMk cId="3286893253" sldId="288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4:00:58.754" v="8734" actId="1076"/>
          <ac:picMkLst>
            <pc:docMk/>
            <pc:sldMk cId="3286893253" sldId="288"/>
            <ac:picMk id="4" creationId="{B093A7A1-B156-7BEA-C4E7-CFE61D46F02C}"/>
          </ac:picMkLst>
        </pc:picChg>
        <pc:picChg chg="del">
          <ac:chgData name="Martin Kadlec" userId="3205de00-6529-47fd-8c15-7815d816c2df" providerId="ADAL" clId="{4423E7E2-F5F0-4BEA-A092-64616EBFFF20}" dt="2023-03-17T14:00:13.496" v="8723" actId="478"/>
          <ac:picMkLst>
            <pc:docMk/>
            <pc:sldMk cId="3286893253" sldId="288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17T13:57:02.184" v="8693" actId="14100"/>
          <ac:picMkLst>
            <pc:docMk/>
            <pc:sldMk cId="3286893253" sldId="288"/>
            <ac:picMk id="13314" creationId="{2C6CB2C4-C869-70FA-6A0C-6BF95E08CA53}"/>
          </ac:picMkLst>
        </pc:picChg>
        <pc:picChg chg="add mod">
          <ac:chgData name="Martin Kadlec" userId="3205de00-6529-47fd-8c15-7815d816c2df" providerId="ADAL" clId="{4423E7E2-F5F0-4BEA-A092-64616EBFFF20}" dt="2023-03-17T13:57:23.457" v="8697" actId="14100"/>
          <ac:picMkLst>
            <pc:docMk/>
            <pc:sldMk cId="3286893253" sldId="288"/>
            <ac:picMk id="13316" creationId="{F1952D9C-976C-631B-98B9-EC8DBF981B87}"/>
          </ac:picMkLst>
        </pc:picChg>
        <pc:picChg chg="add mod">
          <ac:chgData name="Martin Kadlec" userId="3205de00-6529-47fd-8c15-7815d816c2df" providerId="ADAL" clId="{4423E7E2-F5F0-4BEA-A092-64616EBFFF20}" dt="2023-03-17T14:01:22.292" v="8737" actId="14100"/>
          <ac:picMkLst>
            <pc:docMk/>
            <pc:sldMk cId="3286893253" sldId="288"/>
            <ac:picMk id="13318" creationId="{A701AE7D-298C-3ADC-9297-189C96FF9D72}"/>
          </ac:picMkLst>
        </pc:picChg>
        <pc:picChg chg="add mod">
          <ac:chgData name="Martin Kadlec" userId="3205de00-6529-47fd-8c15-7815d816c2df" providerId="ADAL" clId="{4423E7E2-F5F0-4BEA-A092-64616EBFFF20}" dt="2023-03-17T14:00:45.812" v="8728" actId="1037"/>
          <ac:picMkLst>
            <pc:docMk/>
            <pc:sldMk cId="3286893253" sldId="288"/>
            <ac:picMk id="13320" creationId="{CDFCE991-4418-43A9-C49D-B0FDC32CA8EC}"/>
          </ac:picMkLst>
        </pc:picChg>
        <pc:picChg chg="add mod">
          <ac:chgData name="Martin Kadlec" userId="3205de00-6529-47fd-8c15-7815d816c2df" providerId="ADAL" clId="{4423E7E2-F5F0-4BEA-A092-64616EBFFF20}" dt="2023-03-17T14:01:12.934" v="8735" actId="1076"/>
          <ac:picMkLst>
            <pc:docMk/>
            <pc:sldMk cId="3286893253" sldId="288"/>
            <ac:picMk id="13322" creationId="{E50C69EA-643E-289F-3366-5B68EA6CB299}"/>
          </ac:picMkLst>
        </pc:picChg>
        <pc:picChg chg="add mod">
          <ac:chgData name="Martin Kadlec" userId="3205de00-6529-47fd-8c15-7815d816c2df" providerId="ADAL" clId="{4423E7E2-F5F0-4BEA-A092-64616EBFFF20}" dt="2023-03-17T14:02:02.668" v="8742" actId="1076"/>
          <ac:picMkLst>
            <pc:docMk/>
            <pc:sldMk cId="3286893253" sldId="288"/>
            <ac:picMk id="13324" creationId="{DF34429A-0FBA-EDBF-9A3D-9E6A3EA11059}"/>
          </ac:picMkLst>
        </pc:picChg>
        <pc:picChg chg="add mod">
          <ac:chgData name="Martin Kadlec" userId="3205de00-6529-47fd-8c15-7815d816c2df" providerId="ADAL" clId="{4423E7E2-F5F0-4BEA-A092-64616EBFFF20}" dt="2023-03-17T14:02:09.601" v="8743" actId="1076"/>
          <ac:picMkLst>
            <pc:docMk/>
            <pc:sldMk cId="3286893253" sldId="288"/>
            <ac:picMk id="13326" creationId="{96C34D46-E98E-CE8B-B146-44B998A15219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4:59:00.409" v="12702" actId="115"/>
        <pc:sldMkLst>
          <pc:docMk/>
          <pc:sldMk cId="3221383662" sldId="289"/>
        </pc:sldMkLst>
        <pc:spChg chg="mod">
          <ac:chgData name="Martin Kadlec" userId="3205de00-6529-47fd-8c15-7815d816c2df" providerId="ADAL" clId="{4423E7E2-F5F0-4BEA-A092-64616EBFFF20}" dt="2023-03-17T14:03:40.710" v="8772" actId="20577"/>
          <ac:spMkLst>
            <pc:docMk/>
            <pc:sldMk cId="3221383662" sldId="289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3:46.945" v="10292" actId="478"/>
          <ac:spMkLst>
            <pc:docMk/>
            <pc:sldMk cId="3221383662" sldId="289"/>
            <ac:spMk id="5" creationId="{D32DDECD-1C62-B343-C3AF-5A5344BDF951}"/>
          </ac:spMkLst>
        </pc:spChg>
        <pc:spChg chg="add mod">
          <ac:chgData name="Martin Kadlec" userId="3205de00-6529-47fd-8c15-7815d816c2df" providerId="ADAL" clId="{4423E7E2-F5F0-4BEA-A092-64616EBFFF20}" dt="2023-03-17T15:05:11.861" v="10305"/>
          <ac:spMkLst>
            <pc:docMk/>
            <pc:sldMk cId="3221383662" sldId="289"/>
            <ac:spMk id="7" creationId="{71B1B260-15AA-D045-2462-308DCD51658E}"/>
          </ac:spMkLst>
        </pc:spChg>
        <pc:spChg chg="mod">
          <ac:chgData name="Martin Kadlec" userId="3205de00-6529-47fd-8c15-7815d816c2df" providerId="ADAL" clId="{4423E7E2-F5F0-4BEA-A092-64616EBFFF20}" dt="2023-03-19T14:59:00.409" v="12702" actId="115"/>
          <ac:spMkLst>
            <pc:docMk/>
            <pc:sldMk cId="3221383662" sldId="289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4:03:28.583" v="8759" actId="20577"/>
          <ac:spMkLst>
            <pc:docMk/>
            <pc:sldMk cId="3221383662" sldId="289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4:11:01.670" v="9062" actId="14100"/>
          <ac:picMkLst>
            <pc:docMk/>
            <pc:sldMk cId="3221383662" sldId="289"/>
            <ac:picMk id="4" creationId="{B8F59EA8-230A-A735-CBCB-B00044528E7C}"/>
          </ac:picMkLst>
        </pc:picChg>
        <pc:picChg chg="add mod">
          <ac:chgData name="Martin Kadlec" userId="3205de00-6529-47fd-8c15-7815d816c2df" providerId="ADAL" clId="{4423E7E2-F5F0-4BEA-A092-64616EBFFF20}" dt="2023-03-17T14:09:16.481" v="9048" actId="1076"/>
          <ac:picMkLst>
            <pc:docMk/>
            <pc:sldMk cId="3221383662" sldId="289"/>
            <ac:picMk id="15362" creationId="{B02320B7-A62D-2DC4-EB5A-2B7CD8392F9E}"/>
          </ac:picMkLst>
        </pc:picChg>
        <pc:picChg chg="add mod">
          <ac:chgData name="Martin Kadlec" userId="3205de00-6529-47fd-8c15-7815d816c2df" providerId="ADAL" clId="{4423E7E2-F5F0-4BEA-A092-64616EBFFF20}" dt="2023-03-17T14:09:40.011" v="9051" actId="1076"/>
          <ac:picMkLst>
            <pc:docMk/>
            <pc:sldMk cId="3221383662" sldId="289"/>
            <ac:picMk id="15364" creationId="{BFF05335-567E-A053-7235-C44B4C86EDAA}"/>
          </ac:picMkLst>
        </pc:picChg>
        <pc:picChg chg="add mod">
          <ac:chgData name="Martin Kadlec" userId="3205de00-6529-47fd-8c15-7815d816c2df" providerId="ADAL" clId="{4423E7E2-F5F0-4BEA-A092-64616EBFFF20}" dt="2023-03-17T14:09:56.282" v="9056" actId="14100"/>
          <ac:picMkLst>
            <pc:docMk/>
            <pc:sldMk cId="3221383662" sldId="289"/>
            <ac:picMk id="15366" creationId="{B8B79595-6E5B-5F78-E979-A0AB1D49A75F}"/>
          </ac:picMkLst>
        </pc:picChg>
        <pc:picChg chg="add mod">
          <ac:chgData name="Martin Kadlec" userId="3205de00-6529-47fd-8c15-7815d816c2df" providerId="ADAL" clId="{4423E7E2-F5F0-4BEA-A092-64616EBFFF20}" dt="2023-03-17T14:10:08.397" v="9058" actId="1076"/>
          <ac:picMkLst>
            <pc:docMk/>
            <pc:sldMk cId="3221383662" sldId="289"/>
            <ac:picMk id="15368" creationId="{A80D86F9-E131-6512-DC3E-329CA54D2425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5:36:46.401" v="14143" actId="20577"/>
        <pc:sldMkLst>
          <pc:docMk/>
          <pc:sldMk cId="635720672" sldId="290"/>
        </pc:sldMkLst>
        <pc:spChg chg="mod">
          <ac:chgData name="Martin Kadlec" userId="3205de00-6529-47fd-8c15-7815d816c2df" providerId="ADAL" clId="{4423E7E2-F5F0-4BEA-A092-64616EBFFF20}" dt="2023-03-17T14:19:19.748" v="9419" actId="20577"/>
          <ac:spMkLst>
            <pc:docMk/>
            <pc:sldMk cId="635720672" sldId="290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3:50.170" v="10293" actId="478"/>
          <ac:spMkLst>
            <pc:docMk/>
            <pc:sldMk cId="635720672" sldId="290"/>
            <ac:spMk id="5" creationId="{77F45A2A-FF75-791D-FF0B-6AF288E975FF}"/>
          </ac:spMkLst>
        </pc:spChg>
        <pc:spChg chg="del">
          <ac:chgData name="Martin Kadlec" userId="3205de00-6529-47fd-8c15-7815d816c2df" providerId="ADAL" clId="{4423E7E2-F5F0-4BEA-A092-64616EBFFF20}" dt="2023-03-17T14:18:25.297" v="9382" actId="478"/>
          <ac:spMkLst>
            <pc:docMk/>
            <pc:sldMk cId="635720672" sldId="290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3E7E2-F5F0-4BEA-A092-64616EBFFF20}" dt="2023-03-17T15:05:13.682" v="10306"/>
          <ac:spMkLst>
            <pc:docMk/>
            <pc:sldMk cId="635720672" sldId="290"/>
            <ac:spMk id="7" creationId="{02D3E204-BED2-4EB8-AC0E-35A1E245ACD6}"/>
          </ac:spMkLst>
        </pc:spChg>
        <pc:spChg chg="mod">
          <ac:chgData name="Martin Kadlec" userId="3205de00-6529-47fd-8c15-7815d816c2df" providerId="ADAL" clId="{4423E7E2-F5F0-4BEA-A092-64616EBFFF20}" dt="2023-03-19T15:36:46.401" v="14143" actId="20577"/>
          <ac:spMkLst>
            <pc:docMk/>
            <pc:sldMk cId="635720672" sldId="290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4:19:12.850" v="9403" actId="20577"/>
          <ac:spMkLst>
            <pc:docMk/>
            <pc:sldMk cId="635720672" sldId="290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4:18:55.402" v="9387" actId="14100"/>
          <ac:picMkLst>
            <pc:docMk/>
            <pc:sldMk cId="635720672" sldId="290"/>
            <ac:picMk id="4" creationId="{99539A68-86A3-2615-8519-4303E67A7469}"/>
          </ac:picMkLst>
        </pc:picChg>
        <pc:picChg chg="add mod">
          <ac:chgData name="Martin Kadlec" userId="3205de00-6529-47fd-8c15-7815d816c2df" providerId="ADAL" clId="{4423E7E2-F5F0-4BEA-A092-64616EBFFF20}" dt="2023-03-17T14:15:50.893" v="9357" actId="14100"/>
          <ac:picMkLst>
            <pc:docMk/>
            <pc:sldMk cId="635720672" sldId="290"/>
            <ac:picMk id="16386" creationId="{D91FBBE2-2C7C-47D1-E28E-D01808CC3C63}"/>
          </ac:picMkLst>
        </pc:picChg>
        <pc:picChg chg="add mod">
          <ac:chgData name="Martin Kadlec" userId="3205de00-6529-47fd-8c15-7815d816c2df" providerId="ADAL" clId="{4423E7E2-F5F0-4BEA-A092-64616EBFFF20}" dt="2023-03-17T14:16:14.945" v="9361" actId="1076"/>
          <ac:picMkLst>
            <pc:docMk/>
            <pc:sldMk cId="635720672" sldId="290"/>
            <ac:picMk id="16388" creationId="{7C05A942-8BEF-8238-3A87-7FB243C986F8}"/>
          </ac:picMkLst>
        </pc:picChg>
        <pc:picChg chg="add del">
          <ac:chgData name="Martin Kadlec" userId="3205de00-6529-47fd-8c15-7815d816c2df" providerId="ADAL" clId="{4423E7E2-F5F0-4BEA-A092-64616EBFFF20}" dt="2023-03-17T14:16:43.107" v="9363" actId="478"/>
          <ac:picMkLst>
            <pc:docMk/>
            <pc:sldMk cId="635720672" sldId="290"/>
            <ac:picMk id="16390" creationId="{05DED604-6302-935E-0ED0-1BCEE22AD7E9}"/>
          </ac:picMkLst>
        </pc:picChg>
        <pc:picChg chg="add mod">
          <ac:chgData name="Martin Kadlec" userId="3205de00-6529-47fd-8c15-7815d816c2df" providerId="ADAL" clId="{4423E7E2-F5F0-4BEA-A092-64616EBFFF20}" dt="2023-03-17T14:16:59.302" v="9366" actId="14100"/>
          <ac:picMkLst>
            <pc:docMk/>
            <pc:sldMk cId="635720672" sldId="290"/>
            <ac:picMk id="16392" creationId="{1095D0FC-F49C-52A1-637B-68B7DD8AD9F8}"/>
          </ac:picMkLst>
        </pc:picChg>
        <pc:picChg chg="add mod">
          <ac:chgData name="Martin Kadlec" userId="3205de00-6529-47fd-8c15-7815d816c2df" providerId="ADAL" clId="{4423E7E2-F5F0-4BEA-A092-64616EBFFF20}" dt="2023-03-17T14:17:24.211" v="9369" actId="14100"/>
          <ac:picMkLst>
            <pc:docMk/>
            <pc:sldMk cId="635720672" sldId="290"/>
            <ac:picMk id="16394" creationId="{D453C84F-D7C5-15F3-0F35-6BA563766A8C}"/>
          </ac:picMkLst>
        </pc:picChg>
        <pc:picChg chg="add del">
          <ac:chgData name="Martin Kadlec" userId="3205de00-6529-47fd-8c15-7815d816c2df" providerId="ADAL" clId="{4423E7E2-F5F0-4BEA-A092-64616EBFFF20}" dt="2023-03-17T14:17:34.016" v="9371" actId="478"/>
          <ac:picMkLst>
            <pc:docMk/>
            <pc:sldMk cId="635720672" sldId="290"/>
            <ac:picMk id="16396" creationId="{47E3D339-411F-17EB-A792-53023CCD3F19}"/>
          </ac:picMkLst>
        </pc:picChg>
        <pc:picChg chg="add mod">
          <ac:chgData name="Martin Kadlec" userId="3205de00-6529-47fd-8c15-7815d816c2df" providerId="ADAL" clId="{4423E7E2-F5F0-4BEA-A092-64616EBFFF20}" dt="2023-03-17T14:17:58.090" v="9377" actId="14100"/>
          <ac:picMkLst>
            <pc:docMk/>
            <pc:sldMk cId="635720672" sldId="290"/>
            <ac:picMk id="16398" creationId="{64CDB6FB-0BDC-0DA5-4525-495DEA55BC59}"/>
          </ac:picMkLst>
        </pc:picChg>
        <pc:picChg chg="add mod">
          <ac:chgData name="Martin Kadlec" userId="3205de00-6529-47fd-8c15-7815d816c2df" providerId="ADAL" clId="{4423E7E2-F5F0-4BEA-A092-64616EBFFF20}" dt="2023-03-17T14:18:21.490" v="9381" actId="1076"/>
          <ac:picMkLst>
            <pc:docMk/>
            <pc:sldMk cId="635720672" sldId="290"/>
            <ac:picMk id="16400" creationId="{3B389641-5AF3-5AC0-FFE1-8241F4E153CE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4:59:27.363" v="12704" actId="115"/>
        <pc:sldMkLst>
          <pc:docMk/>
          <pc:sldMk cId="4132381884" sldId="291"/>
        </pc:sldMkLst>
        <pc:spChg chg="mod">
          <ac:chgData name="Martin Kadlec" userId="3205de00-6529-47fd-8c15-7815d816c2df" providerId="ADAL" clId="{4423E7E2-F5F0-4BEA-A092-64616EBFFF20}" dt="2023-03-17T14:22:18.088" v="9446" actId="20577"/>
          <ac:spMkLst>
            <pc:docMk/>
            <pc:sldMk cId="4132381884" sldId="291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3:52.827" v="10294" actId="478"/>
          <ac:spMkLst>
            <pc:docMk/>
            <pc:sldMk cId="4132381884" sldId="291"/>
            <ac:spMk id="5" creationId="{A108FA54-23C9-2386-3C70-C7D6B4545B03}"/>
          </ac:spMkLst>
        </pc:spChg>
        <pc:spChg chg="add mod">
          <ac:chgData name="Martin Kadlec" userId="3205de00-6529-47fd-8c15-7815d816c2df" providerId="ADAL" clId="{4423E7E2-F5F0-4BEA-A092-64616EBFFF20}" dt="2023-03-17T15:05:16.592" v="10307"/>
          <ac:spMkLst>
            <pc:docMk/>
            <pc:sldMk cId="4132381884" sldId="291"/>
            <ac:spMk id="7" creationId="{832E7594-93D7-0644-CBF2-6C3AE122DD63}"/>
          </ac:spMkLst>
        </pc:spChg>
        <pc:spChg chg="mod">
          <ac:chgData name="Martin Kadlec" userId="3205de00-6529-47fd-8c15-7815d816c2df" providerId="ADAL" clId="{4423E7E2-F5F0-4BEA-A092-64616EBFFF20}" dt="2023-03-19T14:59:27.363" v="12704" actId="115"/>
          <ac:spMkLst>
            <pc:docMk/>
            <pc:sldMk cId="4132381884" sldId="291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4:20:45.624" v="9430" actId="20577"/>
          <ac:spMkLst>
            <pc:docMk/>
            <pc:sldMk cId="4132381884" sldId="291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4:25:52.553" v="9581" actId="14100"/>
          <ac:picMkLst>
            <pc:docMk/>
            <pc:sldMk cId="4132381884" sldId="291"/>
            <ac:picMk id="4" creationId="{EDBD0106-B50B-B831-20E0-F379F189052A}"/>
          </ac:picMkLst>
        </pc:picChg>
        <pc:picChg chg="add mod">
          <ac:chgData name="Martin Kadlec" userId="3205de00-6529-47fd-8c15-7815d816c2df" providerId="ADAL" clId="{4423E7E2-F5F0-4BEA-A092-64616EBFFF20}" dt="2023-03-17T14:23:56.953" v="9561" actId="14100"/>
          <ac:picMkLst>
            <pc:docMk/>
            <pc:sldMk cId="4132381884" sldId="291"/>
            <ac:picMk id="17410" creationId="{BF4BB840-56B8-FCA2-4069-A0617AB6BAA8}"/>
          </ac:picMkLst>
        </pc:picChg>
        <pc:picChg chg="add mod">
          <ac:chgData name="Martin Kadlec" userId="3205de00-6529-47fd-8c15-7815d816c2df" providerId="ADAL" clId="{4423E7E2-F5F0-4BEA-A092-64616EBFFF20}" dt="2023-03-17T14:24:10.110" v="9564" actId="14100"/>
          <ac:picMkLst>
            <pc:docMk/>
            <pc:sldMk cId="4132381884" sldId="291"/>
            <ac:picMk id="17412" creationId="{0DE95BAF-E6D0-C23B-BFEF-9482549813DF}"/>
          </ac:picMkLst>
        </pc:picChg>
        <pc:picChg chg="add mod">
          <ac:chgData name="Martin Kadlec" userId="3205de00-6529-47fd-8c15-7815d816c2df" providerId="ADAL" clId="{4423E7E2-F5F0-4BEA-A092-64616EBFFF20}" dt="2023-03-17T14:24:26.603" v="9567" actId="14100"/>
          <ac:picMkLst>
            <pc:docMk/>
            <pc:sldMk cId="4132381884" sldId="291"/>
            <ac:picMk id="17414" creationId="{094BAB68-DCEC-7647-0F96-155C157BC9F6}"/>
          </ac:picMkLst>
        </pc:picChg>
        <pc:picChg chg="add del mod">
          <ac:chgData name="Martin Kadlec" userId="3205de00-6529-47fd-8c15-7815d816c2df" providerId="ADAL" clId="{4423E7E2-F5F0-4BEA-A092-64616EBFFF20}" dt="2023-03-17T14:24:35.503" v="9570" actId="478"/>
          <ac:picMkLst>
            <pc:docMk/>
            <pc:sldMk cId="4132381884" sldId="291"/>
            <ac:picMk id="17416" creationId="{1BE8E752-46D7-BC2A-6330-7377EE599263}"/>
          </ac:picMkLst>
        </pc:picChg>
        <pc:picChg chg="add mod">
          <ac:chgData name="Martin Kadlec" userId="3205de00-6529-47fd-8c15-7815d816c2df" providerId="ADAL" clId="{4423E7E2-F5F0-4BEA-A092-64616EBFFF20}" dt="2023-03-17T14:24:52.938" v="9575" actId="14100"/>
          <ac:picMkLst>
            <pc:docMk/>
            <pc:sldMk cId="4132381884" sldId="291"/>
            <ac:picMk id="17418" creationId="{848655D3-5E1F-38BF-CA86-B63585BA9862}"/>
          </ac:picMkLst>
        </pc:picChg>
        <pc:picChg chg="add mod">
          <ac:chgData name="Martin Kadlec" userId="3205de00-6529-47fd-8c15-7815d816c2df" providerId="ADAL" clId="{4423E7E2-F5F0-4BEA-A092-64616EBFFF20}" dt="2023-03-17T14:25:10.698" v="9578" actId="14100"/>
          <ac:picMkLst>
            <pc:docMk/>
            <pc:sldMk cId="4132381884" sldId="291"/>
            <ac:picMk id="17420" creationId="{3BD46140-FB16-8E8A-7676-D7DC2ABAB464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4:59:49.205" v="12706" actId="115"/>
        <pc:sldMkLst>
          <pc:docMk/>
          <pc:sldMk cId="3996320481" sldId="292"/>
        </pc:sldMkLst>
        <pc:spChg chg="mod">
          <ac:chgData name="Martin Kadlec" userId="3205de00-6529-47fd-8c15-7815d816c2df" providerId="ADAL" clId="{4423E7E2-F5F0-4BEA-A092-64616EBFFF20}" dt="2023-03-17T14:47:41.932" v="9905" actId="20577"/>
          <ac:spMkLst>
            <pc:docMk/>
            <pc:sldMk cId="3996320481" sldId="292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3:59.978" v="10296" actId="478"/>
          <ac:spMkLst>
            <pc:docMk/>
            <pc:sldMk cId="3996320481" sldId="292"/>
            <ac:spMk id="5" creationId="{B1C3596A-55B8-1CE3-F490-F8235AE1B9D9}"/>
          </ac:spMkLst>
        </pc:spChg>
        <pc:spChg chg="add mod">
          <ac:chgData name="Martin Kadlec" userId="3205de00-6529-47fd-8c15-7815d816c2df" providerId="ADAL" clId="{4423E7E2-F5F0-4BEA-A092-64616EBFFF20}" dt="2023-03-17T15:05:20.438" v="10309"/>
          <ac:spMkLst>
            <pc:docMk/>
            <pc:sldMk cId="3996320481" sldId="292"/>
            <ac:spMk id="7" creationId="{228728DA-A987-6DBD-AE7E-69B23148A128}"/>
          </ac:spMkLst>
        </pc:spChg>
        <pc:spChg chg="mod">
          <ac:chgData name="Martin Kadlec" userId="3205de00-6529-47fd-8c15-7815d816c2df" providerId="ADAL" clId="{4423E7E2-F5F0-4BEA-A092-64616EBFFF20}" dt="2023-03-19T14:59:49.205" v="12706" actId="115"/>
          <ac:spMkLst>
            <pc:docMk/>
            <pc:sldMk cId="3996320481" sldId="292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7T14:46:38.908" v="9884" actId="20577"/>
          <ac:spMkLst>
            <pc:docMk/>
            <pc:sldMk cId="3996320481" sldId="292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4:52:27.035" v="10054" actId="14100"/>
          <ac:picMkLst>
            <pc:docMk/>
            <pc:sldMk cId="3996320481" sldId="292"/>
            <ac:picMk id="4" creationId="{BE61E34E-FD3B-45AD-C5B3-66C1DD1EFA7A}"/>
          </ac:picMkLst>
        </pc:picChg>
        <pc:picChg chg="add mod">
          <ac:chgData name="Martin Kadlec" userId="3205de00-6529-47fd-8c15-7815d816c2df" providerId="ADAL" clId="{4423E7E2-F5F0-4BEA-A092-64616EBFFF20}" dt="2023-03-17T14:50:46.185" v="10036" actId="14100"/>
          <ac:picMkLst>
            <pc:docMk/>
            <pc:sldMk cId="3996320481" sldId="292"/>
            <ac:picMk id="19458" creationId="{0DFB5A99-E7A4-8E7D-A054-F6677230C6FE}"/>
          </ac:picMkLst>
        </pc:picChg>
        <pc:picChg chg="add mod">
          <ac:chgData name="Martin Kadlec" userId="3205de00-6529-47fd-8c15-7815d816c2df" providerId="ADAL" clId="{4423E7E2-F5F0-4BEA-A092-64616EBFFF20}" dt="2023-03-17T14:51:10.484" v="10041" actId="14100"/>
          <ac:picMkLst>
            <pc:docMk/>
            <pc:sldMk cId="3996320481" sldId="292"/>
            <ac:picMk id="19460" creationId="{6208A2C0-FCEC-14DC-D11F-8BA681606C41}"/>
          </ac:picMkLst>
        </pc:picChg>
        <pc:picChg chg="add mod">
          <ac:chgData name="Martin Kadlec" userId="3205de00-6529-47fd-8c15-7815d816c2df" providerId="ADAL" clId="{4423E7E2-F5F0-4BEA-A092-64616EBFFF20}" dt="2023-03-17T14:51:25.933" v="10044" actId="14100"/>
          <ac:picMkLst>
            <pc:docMk/>
            <pc:sldMk cId="3996320481" sldId="292"/>
            <ac:picMk id="19462" creationId="{7AE82CEC-6F60-3448-0CB7-2ACA38BBFC74}"/>
          </ac:picMkLst>
        </pc:picChg>
        <pc:picChg chg="add mod">
          <ac:chgData name="Martin Kadlec" userId="3205de00-6529-47fd-8c15-7815d816c2df" providerId="ADAL" clId="{4423E7E2-F5F0-4BEA-A092-64616EBFFF20}" dt="2023-03-17T14:51:45.433" v="10047" actId="14100"/>
          <ac:picMkLst>
            <pc:docMk/>
            <pc:sldMk cId="3996320481" sldId="292"/>
            <ac:picMk id="19464" creationId="{B674238A-6925-5D8B-1CC5-9CB7F6259F01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9T14:59:57.903" v="12707" actId="115"/>
        <pc:sldMkLst>
          <pc:docMk/>
          <pc:sldMk cId="3486777617" sldId="293"/>
        </pc:sldMkLst>
        <pc:spChg chg="mod">
          <ac:chgData name="Martin Kadlec" userId="3205de00-6529-47fd-8c15-7815d816c2df" providerId="ADAL" clId="{4423E7E2-F5F0-4BEA-A092-64616EBFFF20}" dt="2023-03-17T14:55:52.769" v="10099" actId="20577"/>
          <ac:spMkLst>
            <pc:docMk/>
            <pc:sldMk cId="3486777617" sldId="293"/>
            <ac:spMk id="2" creationId="{246B133A-2207-452A-87F1-5D2CB04A2593}"/>
          </ac:spMkLst>
        </pc:spChg>
        <pc:spChg chg="add del mod">
          <ac:chgData name="Martin Kadlec" userId="3205de00-6529-47fd-8c15-7815d816c2df" providerId="ADAL" clId="{4423E7E2-F5F0-4BEA-A092-64616EBFFF20}" dt="2023-03-17T15:08:55.572" v="10335" actId="478"/>
          <ac:spMkLst>
            <pc:docMk/>
            <pc:sldMk cId="3486777617" sldId="293"/>
            <ac:spMk id="5" creationId="{99EE04F5-D06A-04E4-C22A-DB334658CE8B}"/>
          </ac:spMkLst>
        </pc:spChg>
        <pc:spChg chg="add del mod">
          <ac:chgData name="Martin Kadlec" userId="3205de00-6529-47fd-8c15-7815d816c2df" providerId="ADAL" clId="{4423E7E2-F5F0-4BEA-A092-64616EBFFF20}" dt="2023-03-17T15:08:57.008" v="10336" actId="478"/>
          <ac:spMkLst>
            <pc:docMk/>
            <pc:sldMk cId="3486777617" sldId="293"/>
            <ac:spMk id="7" creationId="{8C463D34-9860-AF28-C81C-225BE917587F}"/>
          </ac:spMkLst>
        </pc:spChg>
        <pc:spChg chg="mod">
          <ac:chgData name="Martin Kadlec" userId="3205de00-6529-47fd-8c15-7815d816c2df" providerId="ADAL" clId="{4423E7E2-F5F0-4BEA-A092-64616EBFFF20}" dt="2023-03-19T14:59:57.903" v="12707" actId="115"/>
          <ac:spMkLst>
            <pc:docMk/>
            <pc:sldMk cId="3486777617" sldId="293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3E7E2-F5F0-4BEA-A092-64616EBFFF20}" dt="2023-03-17T15:09:05.163" v="10337"/>
          <ac:spMkLst>
            <pc:docMk/>
            <pc:sldMk cId="3486777617" sldId="293"/>
            <ac:spMk id="9" creationId="{1A9A5B27-F620-1F3D-3F3F-01377375991B}"/>
          </ac:spMkLst>
        </pc:spChg>
        <pc:spChg chg="mod">
          <ac:chgData name="Martin Kadlec" userId="3205de00-6529-47fd-8c15-7815d816c2df" providerId="ADAL" clId="{4423E7E2-F5F0-4BEA-A092-64616EBFFF20}" dt="2023-03-17T14:55:22.416" v="10077" actId="20577"/>
          <ac:spMkLst>
            <pc:docMk/>
            <pc:sldMk cId="3486777617" sldId="293"/>
            <ac:spMk id="12" creationId="{E7B17FAF-947A-4F5E-95D5-00C38437D07E}"/>
          </ac:spMkLst>
        </pc:spChg>
        <pc:picChg chg="add mod">
          <ac:chgData name="Martin Kadlec" userId="3205de00-6529-47fd-8c15-7815d816c2df" providerId="ADAL" clId="{4423E7E2-F5F0-4BEA-A092-64616EBFFF20}" dt="2023-03-17T15:00:38.187" v="10274" actId="14100"/>
          <ac:picMkLst>
            <pc:docMk/>
            <pc:sldMk cId="3486777617" sldId="293"/>
            <ac:picMk id="4" creationId="{6DD91A36-5EF4-E81A-D468-4E221B7FA2A2}"/>
          </ac:picMkLst>
        </pc:picChg>
        <pc:picChg chg="add mod">
          <ac:chgData name="Martin Kadlec" userId="3205de00-6529-47fd-8c15-7815d816c2df" providerId="ADAL" clId="{4423E7E2-F5F0-4BEA-A092-64616EBFFF20}" dt="2023-03-17T14:59:20.170" v="10264" actId="14100"/>
          <ac:picMkLst>
            <pc:docMk/>
            <pc:sldMk cId="3486777617" sldId="293"/>
            <ac:picMk id="20482" creationId="{724C7699-8862-A814-1FDB-EDEEF9C900E9}"/>
          </ac:picMkLst>
        </pc:picChg>
        <pc:picChg chg="add mod">
          <ac:chgData name="Martin Kadlec" userId="3205de00-6529-47fd-8c15-7815d816c2df" providerId="ADAL" clId="{4423E7E2-F5F0-4BEA-A092-64616EBFFF20}" dt="2023-03-17T14:59:33.895" v="10268" actId="14100"/>
          <ac:picMkLst>
            <pc:docMk/>
            <pc:sldMk cId="3486777617" sldId="293"/>
            <ac:picMk id="20484" creationId="{3B17FEDB-86E1-F2A7-86D4-28C6DFE9CF45}"/>
          </ac:picMkLst>
        </pc:picChg>
        <pc:picChg chg="add mod">
          <ac:chgData name="Martin Kadlec" userId="3205de00-6529-47fd-8c15-7815d816c2df" providerId="ADAL" clId="{4423E7E2-F5F0-4BEA-A092-64616EBFFF20}" dt="2023-03-17T14:59:44.642" v="10271" actId="14100"/>
          <ac:picMkLst>
            <pc:docMk/>
            <pc:sldMk cId="3486777617" sldId="293"/>
            <ac:picMk id="20486" creationId="{605EFAC2-C850-49AF-96CB-3224D3A441C0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8T10:21:57.005" v="10739" actId="14100"/>
        <pc:sldMkLst>
          <pc:docMk/>
          <pc:sldMk cId="3116725987" sldId="294"/>
        </pc:sldMkLst>
        <pc:spChg chg="mod">
          <ac:chgData name="Martin Kadlec" userId="3205de00-6529-47fd-8c15-7815d816c2df" providerId="ADAL" clId="{4423E7E2-F5F0-4BEA-A092-64616EBFFF20}" dt="2023-03-18T10:16:03.572" v="10474" actId="20577"/>
          <ac:spMkLst>
            <pc:docMk/>
            <pc:sldMk cId="3116725987" sldId="294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17T15:06:40.010" v="10311" actId="14100"/>
          <ac:spMkLst>
            <pc:docMk/>
            <pc:sldMk cId="3116725987" sldId="294"/>
            <ac:spMk id="3" creationId="{7D7E4243-9CD7-E60C-8750-9931E283B71D}"/>
          </ac:spMkLst>
        </pc:spChg>
        <pc:spChg chg="add mod">
          <ac:chgData name="Martin Kadlec" userId="3205de00-6529-47fd-8c15-7815d816c2df" providerId="ADAL" clId="{4423E7E2-F5F0-4BEA-A092-64616EBFFF20}" dt="2023-03-17T15:08:25.866" v="10334" actId="207"/>
          <ac:spMkLst>
            <pc:docMk/>
            <pc:sldMk cId="3116725987" sldId="294"/>
            <ac:spMk id="4" creationId="{E0A6E35C-5D77-0BA5-9B6E-02338E956D4B}"/>
          </ac:spMkLst>
        </pc:spChg>
        <pc:spChg chg="add mod">
          <ac:chgData name="Martin Kadlec" userId="3205de00-6529-47fd-8c15-7815d816c2df" providerId="ADAL" clId="{4423E7E2-F5F0-4BEA-A092-64616EBFFF20}" dt="2023-03-18T10:06:47.973" v="10450" actId="164"/>
          <ac:spMkLst>
            <pc:docMk/>
            <pc:sldMk cId="3116725987" sldId="294"/>
            <ac:spMk id="5" creationId="{B869C1ED-0353-DC3D-F2A7-E2A2C2DBFC94}"/>
          </ac:spMkLst>
        </pc:spChg>
        <pc:spChg chg="add mod">
          <ac:chgData name="Martin Kadlec" userId="3205de00-6529-47fd-8c15-7815d816c2df" providerId="ADAL" clId="{4423E7E2-F5F0-4BEA-A092-64616EBFFF20}" dt="2023-03-18T10:06:47.973" v="10450" actId="164"/>
          <ac:spMkLst>
            <pc:docMk/>
            <pc:sldMk cId="3116725987" sldId="294"/>
            <ac:spMk id="7" creationId="{C83A134B-051D-5EF5-468C-66C9148218BD}"/>
          </ac:spMkLst>
        </pc:spChg>
        <pc:spChg chg="mod">
          <ac:chgData name="Martin Kadlec" userId="3205de00-6529-47fd-8c15-7815d816c2df" providerId="ADAL" clId="{4423E7E2-F5F0-4BEA-A092-64616EBFFF20}" dt="2023-03-18T10:19:35.658" v="10721" actId="5793"/>
          <ac:spMkLst>
            <pc:docMk/>
            <pc:sldMk cId="3116725987" sldId="294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3E7E2-F5F0-4BEA-A092-64616EBFFF20}" dt="2023-03-18T10:06:47.973" v="10450" actId="164"/>
          <ac:spMkLst>
            <pc:docMk/>
            <pc:sldMk cId="3116725987" sldId="294"/>
            <ac:spMk id="9" creationId="{22CB54DB-D96C-4858-99F1-1E705EA7271B}"/>
          </ac:spMkLst>
        </pc:spChg>
        <pc:spChg chg="add mod">
          <ac:chgData name="Martin Kadlec" userId="3205de00-6529-47fd-8c15-7815d816c2df" providerId="ADAL" clId="{4423E7E2-F5F0-4BEA-A092-64616EBFFF20}" dt="2023-03-18T10:06:47.973" v="10450" actId="164"/>
          <ac:spMkLst>
            <pc:docMk/>
            <pc:sldMk cId="3116725987" sldId="294"/>
            <ac:spMk id="10" creationId="{8764C149-E1D2-EAAA-0517-CC637E9E79D7}"/>
          </ac:spMkLst>
        </pc:spChg>
        <pc:spChg chg="add mod">
          <ac:chgData name="Martin Kadlec" userId="3205de00-6529-47fd-8c15-7815d816c2df" providerId="ADAL" clId="{4423E7E2-F5F0-4BEA-A092-64616EBFFF20}" dt="2023-03-18T10:06:47.973" v="10450" actId="164"/>
          <ac:spMkLst>
            <pc:docMk/>
            <pc:sldMk cId="3116725987" sldId="294"/>
            <ac:spMk id="11" creationId="{7D7B3203-F1E4-CA07-BA39-7A8A62E707D6}"/>
          </ac:spMkLst>
        </pc:spChg>
        <pc:spChg chg="add mod">
          <ac:chgData name="Martin Kadlec" userId="3205de00-6529-47fd-8c15-7815d816c2df" providerId="ADAL" clId="{4423E7E2-F5F0-4BEA-A092-64616EBFFF20}" dt="2023-03-18T10:06:47.973" v="10450" actId="164"/>
          <ac:spMkLst>
            <pc:docMk/>
            <pc:sldMk cId="3116725987" sldId="294"/>
            <ac:spMk id="13" creationId="{908A48E2-EDFF-24E3-2B28-5D4BF156287C}"/>
          </ac:spMkLst>
        </pc:spChg>
        <pc:grpChg chg="add mod">
          <ac:chgData name="Martin Kadlec" userId="3205de00-6529-47fd-8c15-7815d816c2df" providerId="ADAL" clId="{4423E7E2-F5F0-4BEA-A092-64616EBFFF20}" dt="2023-03-18T10:06:47.973" v="10450" actId="164"/>
          <ac:grpSpMkLst>
            <pc:docMk/>
            <pc:sldMk cId="3116725987" sldId="294"/>
            <ac:grpSpMk id="14" creationId="{6109B08F-2228-4067-931C-D422C6866953}"/>
          </ac:grpSpMkLst>
        </pc:grpChg>
        <pc:picChg chg="add mod">
          <ac:chgData name="Martin Kadlec" userId="3205de00-6529-47fd-8c15-7815d816c2df" providerId="ADAL" clId="{4423E7E2-F5F0-4BEA-A092-64616EBFFF20}" dt="2023-03-18T10:21:57.005" v="10739" actId="14100"/>
          <ac:picMkLst>
            <pc:docMk/>
            <pc:sldMk cId="3116725987" sldId="294"/>
            <ac:picMk id="16" creationId="{B2E4727B-E447-953C-2524-B7F202B82382}"/>
          </ac:picMkLst>
        </pc:picChg>
        <pc:picChg chg="del">
          <ac:chgData name="Martin Kadlec" userId="3205de00-6529-47fd-8c15-7815d816c2df" providerId="ADAL" clId="{4423E7E2-F5F0-4BEA-A092-64616EBFFF20}" dt="2023-03-18T10:21:00.997" v="10733" actId="478"/>
          <ac:picMkLst>
            <pc:docMk/>
            <pc:sldMk cId="3116725987" sldId="294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18T10:19:54.468" v="10723" actId="1076"/>
          <ac:picMkLst>
            <pc:docMk/>
            <pc:sldMk cId="3116725987" sldId="294"/>
            <ac:picMk id="29698" creationId="{690489D4-847B-32A2-BAD3-C5F64A31EAC3}"/>
          </ac:picMkLst>
        </pc:picChg>
        <pc:picChg chg="add mod">
          <ac:chgData name="Martin Kadlec" userId="3205de00-6529-47fd-8c15-7815d816c2df" providerId="ADAL" clId="{4423E7E2-F5F0-4BEA-A092-64616EBFFF20}" dt="2023-03-18T10:20:08.103" v="10726" actId="1076"/>
          <ac:picMkLst>
            <pc:docMk/>
            <pc:sldMk cId="3116725987" sldId="294"/>
            <ac:picMk id="29700" creationId="{4E0E75AA-E4D1-98FE-6C26-0B740A45657E}"/>
          </ac:picMkLst>
        </pc:picChg>
        <pc:picChg chg="add mod">
          <ac:chgData name="Martin Kadlec" userId="3205de00-6529-47fd-8c15-7815d816c2df" providerId="ADAL" clId="{4423E7E2-F5F0-4BEA-A092-64616EBFFF20}" dt="2023-03-18T10:20:32.671" v="10728" actId="1076"/>
          <ac:picMkLst>
            <pc:docMk/>
            <pc:sldMk cId="3116725987" sldId="294"/>
            <ac:picMk id="29702" creationId="{D044C4D7-FC58-C4B0-7023-8C827277021D}"/>
          </ac:picMkLst>
        </pc:picChg>
        <pc:picChg chg="add mod">
          <ac:chgData name="Martin Kadlec" userId="3205de00-6529-47fd-8c15-7815d816c2df" providerId="ADAL" clId="{4423E7E2-F5F0-4BEA-A092-64616EBFFF20}" dt="2023-03-18T10:21:20.182" v="10735" actId="1076"/>
          <ac:picMkLst>
            <pc:docMk/>
            <pc:sldMk cId="3116725987" sldId="294"/>
            <ac:picMk id="29704" creationId="{D512EB7F-375B-168E-8C8C-F63B26FCFB08}"/>
          </ac:picMkLst>
        </pc:picChg>
        <pc:picChg chg="add mod">
          <ac:chgData name="Martin Kadlec" userId="3205de00-6529-47fd-8c15-7815d816c2df" providerId="ADAL" clId="{4423E7E2-F5F0-4BEA-A092-64616EBFFF20}" dt="2023-03-18T10:21:06.924" v="10734" actId="1076"/>
          <ac:picMkLst>
            <pc:docMk/>
            <pc:sldMk cId="3116725987" sldId="294"/>
            <ac:picMk id="29706" creationId="{174DDDE6-75CE-5103-99AE-F129E21B4A91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8T10:31:33.247" v="10991" actId="1076"/>
        <pc:sldMkLst>
          <pc:docMk/>
          <pc:sldMk cId="4288215574" sldId="295"/>
        </pc:sldMkLst>
        <pc:spChg chg="mod">
          <ac:chgData name="Martin Kadlec" userId="3205de00-6529-47fd-8c15-7815d816c2df" providerId="ADAL" clId="{4423E7E2-F5F0-4BEA-A092-64616EBFFF20}" dt="2023-03-18T10:22:51.119" v="10752" actId="20577"/>
          <ac:spMkLst>
            <pc:docMk/>
            <pc:sldMk cId="4288215574" sldId="295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6:51.682" v="10451"/>
          <ac:spMkLst>
            <pc:docMk/>
            <pc:sldMk cId="4288215574" sldId="295"/>
            <ac:spMk id="4" creationId="{2C73850F-30CE-B6C6-FA15-72EBF5193767}"/>
          </ac:spMkLst>
        </pc:spChg>
        <pc:spChg chg="mod">
          <ac:chgData name="Martin Kadlec" userId="3205de00-6529-47fd-8c15-7815d816c2df" providerId="ADAL" clId="{4423E7E2-F5F0-4BEA-A092-64616EBFFF20}" dt="2023-03-18T10:06:51.682" v="10451"/>
          <ac:spMkLst>
            <pc:docMk/>
            <pc:sldMk cId="4288215574" sldId="295"/>
            <ac:spMk id="5" creationId="{9518F715-1B6C-6ABC-F1B0-FF62FEC4620F}"/>
          </ac:spMkLst>
        </pc:spChg>
        <pc:spChg chg="del">
          <ac:chgData name="Martin Kadlec" userId="3205de00-6529-47fd-8c15-7815d816c2df" providerId="ADAL" clId="{4423E7E2-F5F0-4BEA-A092-64616EBFFF20}" dt="2023-03-18T10:30:00.556" v="10968" actId="478"/>
          <ac:spMkLst>
            <pc:docMk/>
            <pc:sldMk cId="4288215574" sldId="295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8T10:06:51.682" v="10451"/>
          <ac:spMkLst>
            <pc:docMk/>
            <pc:sldMk cId="4288215574" sldId="295"/>
            <ac:spMk id="7" creationId="{CD199CFB-5B2B-345C-BCA9-45C72B15259F}"/>
          </ac:spMkLst>
        </pc:spChg>
        <pc:spChg chg="mod">
          <ac:chgData name="Martin Kadlec" userId="3205de00-6529-47fd-8c15-7815d816c2df" providerId="ADAL" clId="{4423E7E2-F5F0-4BEA-A092-64616EBFFF20}" dt="2023-03-18T10:28:17.122" v="10952" actId="20577"/>
          <ac:spMkLst>
            <pc:docMk/>
            <pc:sldMk cId="4288215574" sldId="295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6:51.682" v="10451"/>
          <ac:spMkLst>
            <pc:docMk/>
            <pc:sldMk cId="4288215574" sldId="295"/>
            <ac:spMk id="9" creationId="{18EEA4C8-DA40-201F-BCE2-FF1400413F39}"/>
          </ac:spMkLst>
        </pc:spChg>
        <pc:spChg chg="mod">
          <ac:chgData name="Martin Kadlec" userId="3205de00-6529-47fd-8c15-7815d816c2df" providerId="ADAL" clId="{4423E7E2-F5F0-4BEA-A092-64616EBFFF20}" dt="2023-03-18T10:06:51.682" v="10451"/>
          <ac:spMkLst>
            <pc:docMk/>
            <pc:sldMk cId="4288215574" sldId="295"/>
            <ac:spMk id="10" creationId="{98C0AB96-236F-02F9-5DB6-84B89CFEA134}"/>
          </ac:spMkLst>
        </pc:spChg>
        <pc:spChg chg="mod">
          <ac:chgData name="Martin Kadlec" userId="3205de00-6529-47fd-8c15-7815d816c2df" providerId="ADAL" clId="{4423E7E2-F5F0-4BEA-A092-64616EBFFF20}" dt="2023-03-18T10:06:51.682" v="10451"/>
          <ac:spMkLst>
            <pc:docMk/>
            <pc:sldMk cId="4288215574" sldId="295"/>
            <ac:spMk id="11" creationId="{DCB3FA7B-958B-3583-8F10-3021CD440848}"/>
          </ac:spMkLst>
        </pc:spChg>
        <pc:spChg chg="mod">
          <ac:chgData name="Martin Kadlec" userId="3205de00-6529-47fd-8c15-7815d816c2df" providerId="ADAL" clId="{4423E7E2-F5F0-4BEA-A092-64616EBFFF20}" dt="2023-03-18T10:03:44.026" v="10349" actId="20577"/>
          <ac:spMkLst>
            <pc:docMk/>
            <pc:sldMk cId="4288215574" sldId="295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6:51.682" v="10451"/>
          <ac:grpSpMkLst>
            <pc:docMk/>
            <pc:sldMk cId="4288215574" sldId="295"/>
            <ac:grpSpMk id="3" creationId="{EA7B20B2-7DC2-5FD1-162C-D208B4F8919D}"/>
          </ac:grpSpMkLst>
        </pc:grpChg>
        <pc:picChg chg="add mod">
          <ac:chgData name="Martin Kadlec" userId="3205de00-6529-47fd-8c15-7815d816c2df" providerId="ADAL" clId="{4423E7E2-F5F0-4BEA-A092-64616EBFFF20}" dt="2023-03-18T10:31:26.335" v="10990" actId="14100"/>
          <ac:picMkLst>
            <pc:docMk/>
            <pc:sldMk cId="4288215574" sldId="295"/>
            <ac:picMk id="14" creationId="{05ABFCBF-7EA0-5D10-F393-BD7BEFBBF4B4}"/>
          </ac:picMkLst>
        </pc:picChg>
        <pc:picChg chg="del mod">
          <ac:chgData name="Martin Kadlec" userId="3205de00-6529-47fd-8c15-7815d816c2df" providerId="ADAL" clId="{4423E7E2-F5F0-4BEA-A092-64616EBFFF20}" dt="2023-03-18T10:31:00.035" v="10985" actId="478"/>
          <ac:picMkLst>
            <pc:docMk/>
            <pc:sldMk cId="4288215574" sldId="295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18T10:28:20.390" v="10954" actId="1036"/>
          <ac:picMkLst>
            <pc:docMk/>
            <pc:sldMk cId="4288215574" sldId="295"/>
            <ac:picMk id="28674" creationId="{CD574FB5-571F-6610-E768-B458D81B0FB7}"/>
          </ac:picMkLst>
        </pc:picChg>
        <pc:picChg chg="add mod">
          <ac:chgData name="Martin Kadlec" userId="3205de00-6529-47fd-8c15-7815d816c2df" providerId="ADAL" clId="{4423E7E2-F5F0-4BEA-A092-64616EBFFF20}" dt="2023-03-18T10:28:22.191" v="10956" actId="1036"/>
          <ac:picMkLst>
            <pc:docMk/>
            <pc:sldMk cId="4288215574" sldId="295"/>
            <ac:picMk id="28676" creationId="{1B5494B6-FF88-EB25-475E-F905AF878687}"/>
          </ac:picMkLst>
        </pc:picChg>
        <pc:picChg chg="add del mod">
          <ac:chgData name="Martin Kadlec" userId="3205de00-6529-47fd-8c15-7815d816c2df" providerId="ADAL" clId="{4423E7E2-F5F0-4BEA-A092-64616EBFFF20}" dt="2023-03-18T10:28:01.174" v="10905" actId="478"/>
          <ac:picMkLst>
            <pc:docMk/>
            <pc:sldMk cId="4288215574" sldId="295"/>
            <ac:picMk id="28678" creationId="{B3140349-CE4A-C985-C5F4-3D99CEC26BAA}"/>
          </ac:picMkLst>
        </pc:picChg>
        <pc:picChg chg="add mod">
          <ac:chgData name="Martin Kadlec" userId="3205de00-6529-47fd-8c15-7815d816c2df" providerId="ADAL" clId="{4423E7E2-F5F0-4BEA-A092-64616EBFFF20}" dt="2023-03-18T10:28:39.801" v="10959" actId="14100"/>
          <ac:picMkLst>
            <pc:docMk/>
            <pc:sldMk cId="4288215574" sldId="295"/>
            <ac:picMk id="28680" creationId="{D1C5E699-1BDD-F137-6D92-FA7968511844}"/>
          </ac:picMkLst>
        </pc:picChg>
        <pc:picChg chg="add mod">
          <ac:chgData name="Martin Kadlec" userId="3205de00-6529-47fd-8c15-7815d816c2df" providerId="ADAL" clId="{4423E7E2-F5F0-4BEA-A092-64616EBFFF20}" dt="2023-03-18T10:29:08.319" v="10963" actId="14100"/>
          <ac:picMkLst>
            <pc:docMk/>
            <pc:sldMk cId="4288215574" sldId="295"/>
            <ac:picMk id="28682" creationId="{9CAB4819-A0DB-EA7C-7575-C7A0450E430B}"/>
          </ac:picMkLst>
        </pc:picChg>
        <pc:picChg chg="add mod">
          <ac:chgData name="Martin Kadlec" userId="3205de00-6529-47fd-8c15-7815d816c2df" providerId="ADAL" clId="{4423E7E2-F5F0-4BEA-A092-64616EBFFF20}" dt="2023-03-18T10:31:33.247" v="10991" actId="1076"/>
          <ac:picMkLst>
            <pc:docMk/>
            <pc:sldMk cId="4288215574" sldId="295"/>
            <ac:picMk id="28684" creationId="{CB5498FE-9361-D766-30D4-2F275DA7DF7D}"/>
          </ac:picMkLst>
        </pc:picChg>
        <pc:picChg chg="add mod">
          <ac:chgData name="Martin Kadlec" userId="3205de00-6529-47fd-8c15-7815d816c2df" providerId="ADAL" clId="{4423E7E2-F5F0-4BEA-A092-64616EBFFF20}" dt="2023-03-18T10:30:13.694" v="10972" actId="14100"/>
          <ac:picMkLst>
            <pc:docMk/>
            <pc:sldMk cId="4288215574" sldId="295"/>
            <ac:picMk id="28686" creationId="{869F1074-552F-8F8D-DF1A-A949AF133D95}"/>
          </ac:picMkLst>
        </pc:picChg>
        <pc:picChg chg="add mod">
          <ac:chgData name="Martin Kadlec" userId="3205de00-6529-47fd-8c15-7815d816c2df" providerId="ADAL" clId="{4423E7E2-F5F0-4BEA-A092-64616EBFFF20}" dt="2023-03-18T10:30:29.227" v="10977" actId="14100"/>
          <ac:picMkLst>
            <pc:docMk/>
            <pc:sldMk cId="4288215574" sldId="295"/>
            <ac:picMk id="28688" creationId="{E65D5B1C-B22D-A44C-AD42-4C26A104F830}"/>
          </ac:picMkLst>
        </pc:picChg>
        <pc:picChg chg="add mod">
          <ac:chgData name="Martin Kadlec" userId="3205de00-6529-47fd-8c15-7815d816c2df" providerId="ADAL" clId="{4423E7E2-F5F0-4BEA-A092-64616EBFFF20}" dt="2023-03-18T10:30:57.645" v="10983" actId="14100"/>
          <ac:picMkLst>
            <pc:docMk/>
            <pc:sldMk cId="4288215574" sldId="295"/>
            <ac:picMk id="28690" creationId="{36AEB7AC-6A8F-F40A-16DC-7E286E866D85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0T15:47:56.044" v="15457" actId="20577"/>
        <pc:sldMkLst>
          <pc:docMk/>
          <pc:sldMk cId="1463449188" sldId="296"/>
        </pc:sldMkLst>
        <pc:spChg chg="mod">
          <ac:chgData name="Martin Kadlec" userId="3205de00-6529-47fd-8c15-7815d816c2df" providerId="ADAL" clId="{4423E7E2-F5F0-4BEA-A092-64616EBFFF20}" dt="2023-03-20T15:47:56.044" v="15457" actId="20577"/>
          <ac:spMkLst>
            <pc:docMk/>
            <pc:sldMk cId="1463449188" sldId="296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6:53.785" v="10452"/>
          <ac:spMkLst>
            <pc:docMk/>
            <pc:sldMk cId="1463449188" sldId="296"/>
            <ac:spMk id="4" creationId="{17C56DE0-E2FB-9F8A-56EA-4FCDFA1C1BC4}"/>
          </ac:spMkLst>
        </pc:spChg>
        <pc:spChg chg="mod">
          <ac:chgData name="Martin Kadlec" userId="3205de00-6529-47fd-8c15-7815d816c2df" providerId="ADAL" clId="{4423E7E2-F5F0-4BEA-A092-64616EBFFF20}" dt="2023-03-18T10:06:53.785" v="10452"/>
          <ac:spMkLst>
            <pc:docMk/>
            <pc:sldMk cId="1463449188" sldId="296"/>
            <ac:spMk id="5" creationId="{3F55C8FC-468E-5B8D-4CB7-68F4A6CF0DA1}"/>
          </ac:spMkLst>
        </pc:spChg>
        <pc:spChg chg="del">
          <ac:chgData name="Martin Kadlec" userId="3205de00-6529-47fd-8c15-7815d816c2df" providerId="ADAL" clId="{4423E7E2-F5F0-4BEA-A092-64616EBFFF20}" dt="2023-03-18T10:58:30.263" v="11029" actId="478"/>
          <ac:spMkLst>
            <pc:docMk/>
            <pc:sldMk cId="1463449188" sldId="296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8T10:06:53.785" v="10452"/>
          <ac:spMkLst>
            <pc:docMk/>
            <pc:sldMk cId="1463449188" sldId="296"/>
            <ac:spMk id="7" creationId="{08BB303C-4770-447B-F7D4-AC3F54B530E5}"/>
          </ac:spMkLst>
        </pc:spChg>
        <pc:spChg chg="mod">
          <ac:chgData name="Martin Kadlec" userId="3205de00-6529-47fd-8c15-7815d816c2df" providerId="ADAL" clId="{4423E7E2-F5F0-4BEA-A092-64616EBFFF20}" dt="2023-03-18T10:56:29.142" v="11011" actId="20577"/>
          <ac:spMkLst>
            <pc:docMk/>
            <pc:sldMk cId="1463449188" sldId="296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6:53.785" v="10452"/>
          <ac:spMkLst>
            <pc:docMk/>
            <pc:sldMk cId="1463449188" sldId="296"/>
            <ac:spMk id="9" creationId="{5844A794-A91E-9150-1B57-305FBE18FBA7}"/>
          </ac:spMkLst>
        </pc:spChg>
        <pc:spChg chg="mod">
          <ac:chgData name="Martin Kadlec" userId="3205de00-6529-47fd-8c15-7815d816c2df" providerId="ADAL" clId="{4423E7E2-F5F0-4BEA-A092-64616EBFFF20}" dt="2023-03-18T10:06:53.785" v="10452"/>
          <ac:spMkLst>
            <pc:docMk/>
            <pc:sldMk cId="1463449188" sldId="296"/>
            <ac:spMk id="10" creationId="{0EA50288-2A66-725D-6B0E-0E8F9953C01C}"/>
          </ac:spMkLst>
        </pc:spChg>
        <pc:spChg chg="mod">
          <ac:chgData name="Martin Kadlec" userId="3205de00-6529-47fd-8c15-7815d816c2df" providerId="ADAL" clId="{4423E7E2-F5F0-4BEA-A092-64616EBFFF20}" dt="2023-03-18T10:06:53.785" v="10452"/>
          <ac:spMkLst>
            <pc:docMk/>
            <pc:sldMk cId="1463449188" sldId="296"/>
            <ac:spMk id="11" creationId="{B2A16CE8-7C23-F3C5-CBFA-68D33947225D}"/>
          </ac:spMkLst>
        </pc:spChg>
        <pc:spChg chg="mod">
          <ac:chgData name="Martin Kadlec" userId="3205de00-6529-47fd-8c15-7815d816c2df" providerId="ADAL" clId="{4423E7E2-F5F0-4BEA-A092-64616EBFFF20}" dt="2023-03-18T10:03:53.035" v="10364" actId="20577"/>
          <ac:spMkLst>
            <pc:docMk/>
            <pc:sldMk cId="1463449188" sldId="296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6:53.785" v="10452"/>
          <ac:grpSpMkLst>
            <pc:docMk/>
            <pc:sldMk cId="1463449188" sldId="296"/>
            <ac:grpSpMk id="3" creationId="{97F0338F-90D0-2E8A-19EB-DA501B084D4C}"/>
          </ac:grpSpMkLst>
        </pc:grpChg>
        <pc:picChg chg="add mod">
          <ac:chgData name="Martin Kadlec" userId="3205de00-6529-47fd-8c15-7815d816c2df" providerId="ADAL" clId="{4423E7E2-F5F0-4BEA-A092-64616EBFFF20}" dt="2023-03-18T10:59:14.058" v="11038" actId="14100"/>
          <ac:picMkLst>
            <pc:docMk/>
            <pc:sldMk cId="1463449188" sldId="296"/>
            <ac:picMk id="14" creationId="{9946DAF1-AAF4-CDD4-9EB9-E423576D98EE}"/>
          </ac:picMkLst>
        </pc:picChg>
        <pc:picChg chg="add mod">
          <ac:chgData name="Martin Kadlec" userId="3205de00-6529-47fd-8c15-7815d816c2df" providerId="ADAL" clId="{4423E7E2-F5F0-4BEA-A092-64616EBFFF20}" dt="2023-03-18T10:56:49.328" v="11014" actId="1076"/>
          <ac:picMkLst>
            <pc:docMk/>
            <pc:sldMk cId="1463449188" sldId="296"/>
            <ac:picMk id="27650" creationId="{A6A5BD01-01A2-ADB5-0D54-D542F3F14F18}"/>
          </ac:picMkLst>
        </pc:picChg>
        <pc:picChg chg="add mod">
          <ac:chgData name="Martin Kadlec" userId="3205de00-6529-47fd-8c15-7815d816c2df" providerId="ADAL" clId="{4423E7E2-F5F0-4BEA-A092-64616EBFFF20}" dt="2023-03-18T10:57:13.970" v="11017" actId="14100"/>
          <ac:picMkLst>
            <pc:docMk/>
            <pc:sldMk cId="1463449188" sldId="296"/>
            <ac:picMk id="27652" creationId="{5D2B3E75-6566-09C5-8672-4BF90D958ED0}"/>
          </ac:picMkLst>
        </pc:picChg>
        <pc:picChg chg="add del">
          <ac:chgData name="Martin Kadlec" userId="3205de00-6529-47fd-8c15-7815d816c2df" providerId="ADAL" clId="{4423E7E2-F5F0-4BEA-A092-64616EBFFF20}" dt="2023-03-18T10:57:27.807" v="11019" actId="478"/>
          <ac:picMkLst>
            <pc:docMk/>
            <pc:sldMk cId="1463449188" sldId="296"/>
            <ac:picMk id="27654" creationId="{3AB24DFE-6404-6A9D-2671-989FE73C7B83}"/>
          </ac:picMkLst>
        </pc:picChg>
        <pc:picChg chg="add mod">
          <ac:chgData name="Martin Kadlec" userId="3205de00-6529-47fd-8c15-7815d816c2df" providerId="ADAL" clId="{4423E7E2-F5F0-4BEA-A092-64616EBFFF20}" dt="2023-03-18T10:57:39.571" v="11022" actId="14100"/>
          <ac:picMkLst>
            <pc:docMk/>
            <pc:sldMk cId="1463449188" sldId="296"/>
            <ac:picMk id="27656" creationId="{B6A4B375-F56D-CE92-639F-462A3AE109AC}"/>
          </ac:picMkLst>
        </pc:picChg>
        <pc:picChg chg="add mod">
          <ac:chgData name="Martin Kadlec" userId="3205de00-6529-47fd-8c15-7815d816c2df" providerId="ADAL" clId="{4423E7E2-F5F0-4BEA-A092-64616EBFFF20}" dt="2023-03-18T10:58:12.091" v="11027" actId="14100"/>
          <ac:picMkLst>
            <pc:docMk/>
            <pc:sldMk cId="1463449188" sldId="296"/>
            <ac:picMk id="27658" creationId="{36F56753-65F3-616A-A057-BCC07733DB36}"/>
          </ac:picMkLst>
        </pc:picChg>
        <pc:picChg chg="add mod">
          <ac:chgData name="Martin Kadlec" userId="3205de00-6529-47fd-8c15-7815d816c2df" providerId="ADAL" clId="{4423E7E2-F5F0-4BEA-A092-64616EBFFF20}" dt="2023-03-18T10:58:40.236" v="11033" actId="14100"/>
          <ac:picMkLst>
            <pc:docMk/>
            <pc:sldMk cId="1463449188" sldId="296"/>
            <ac:picMk id="27660" creationId="{D8C1B0EE-89CE-6C51-A516-5BD198B7E99F}"/>
          </ac:picMkLst>
        </pc:picChg>
      </pc:sldChg>
      <pc:sldChg chg="addSp modSp add mod">
        <pc:chgData name="Martin Kadlec" userId="3205de00-6529-47fd-8c15-7815d816c2df" providerId="ADAL" clId="{4423E7E2-F5F0-4BEA-A092-64616EBFFF20}" dt="2023-03-18T18:34:18.111" v="11390" actId="1076"/>
        <pc:sldMkLst>
          <pc:docMk/>
          <pc:sldMk cId="302845078" sldId="297"/>
        </pc:sldMkLst>
        <pc:spChg chg="mod">
          <ac:chgData name="Martin Kadlec" userId="3205de00-6529-47fd-8c15-7815d816c2df" providerId="ADAL" clId="{4423E7E2-F5F0-4BEA-A092-64616EBFFF20}" dt="2023-03-18T18:29:19.182" v="11202" actId="20577"/>
          <ac:spMkLst>
            <pc:docMk/>
            <pc:sldMk cId="302845078" sldId="297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6:56.190" v="10453"/>
          <ac:spMkLst>
            <pc:docMk/>
            <pc:sldMk cId="302845078" sldId="297"/>
            <ac:spMk id="4" creationId="{4C136CA1-BDCE-1431-78AB-50B77701DC5A}"/>
          </ac:spMkLst>
        </pc:spChg>
        <pc:spChg chg="mod">
          <ac:chgData name="Martin Kadlec" userId="3205de00-6529-47fd-8c15-7815d816c2df" providerId="ADAL" clId="{4423E7E2-F5F0-4BEA-A092-64616EBFFF20}" dt="2023-03-18T10:06:56.190" v="10453"/>
          <ac:spMkLst>
            <pc:docMk/>
            <pc:sldMk cId="302845078" sldId="297"/>
            <ac:spMk id="5" creationId="{DD9393AE-6665-C070-5018-918BA7F4EF93}"/>
          </ac:spMkLst>
        </pc:spChg>
        <pc:spChg chg="mod">
          <ac:chgData name="Martin Kadlec" userId="3205de00-6529-47fd-8c15-7815d816c2df" providerId="ADAL" clId="{4423E7E2-F5F0-4BEA-A092-64616EBFFF20}" dt="2023-03-18T10:06:56.190" v="10453"/>
          <ac:spMkLst>
            <pc:docMk/>
            <pc:sldMk cId="302845078" sldId="297"/>
            <ac:spMk id="7" creationId="{E67EAC3B-D13A-39E8-A555-B3DB2BB97B16}"/>
          </ac:spMkLst>
        </pc:spChg>
        <pc:spChg chg="mod">
          <ac:chgData name="Martin Kadlec" userId="3205de00-6529-47fd-8c15-7815d816c2df" providerId="ADAL" clId="{4423E7E2-F5F0-4BEA-A092-64616EBFFF20}" dt="2023-03-18T18:31:30.296" v="11362" actId="20577"/>
          <ac:spMkLst>
            <pc:docMk/>
            <pc:sldMk cId="302845078" sldId="297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6:56.190" v="10453"/>
          <ac:spMkLst>
            <pc:docMk/>
            <pc:sldMk cId="302845078" sldId="297"/>
            <ac:spMk id="9" creationId="{2BFE00F1-9A83-79A1-4E92-23860CE3A27B}"/>
          </ac:spMkLst>
        </pc:spChg>
        <pc:spChg chg="mod">
          <ac:chgData name="Martin Kadlec" userId="3205de00-6529-47fd-8c15-7815d816c2df" providerId="ADAL" clId="{4423E7E2-F5F0-4BEA-A092-64616EBFFF20}" dt="2023-03-18T10:06:56.190" v="10453"/>
          <ac:spMkLst>
            <pc:docMk/>
            <pc:sldMk cId="302845078" sldId="297"/>
            <ac:spMk id="10" creationId="{A7F34EA1-D953-F455-8852-B82CCBD13207}"/>
          </ac:spMkLst>
        </pc:spChg>
        <pc:spChg chg="mod">
          <ac:chgData name="Martin Kadlec" userId="3205de00-6529-47fd-8c15-7815d816c2df" providerId="ADAL" clId="{4423E7E2-F5F0-4BEA-A092-64616EBFFF20}" dt="2023-03-18T10:06:56.190" v="10453"/>
          <ac:spMkLst>
            <pc:docMk/>
            <pc:sldMk cId="302845078" sldId="297"/>
            <ac:spMk id="11" creationId="{2255783C-00FE-F14D-AFD2-1432904F5F2B}"/>
          </ac:spMkLst>
        </pc:spChg>
        <pc:spChg chg="mod">
          <ac:chgData name="Martin Kadlec" userId="3205de00-6529-47fd-8c15-7815d816c2df" providerId="ADAL" clId="{4423E7E2-F5F0-4BEA-A092-64616EBFFF20}" dt="2023-03-18T10:04:04.140" v="10375" actId="20577"/>
          <ac:spMkLst>
            <pc:docMk/>
            <pc:sldMk cId="302845078" sldId="297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6:56.190" v="10453"/>
          <ac:grpSpMkLst>
            <pc:docMk/>
            <pc:sldMk cId="302845078" sldId="297"/>
            <ac:grpSpMk id="3" creationId="{69B7C676-5939-5510-FA8D-143996292711}"/>
          </ac:grpSpMkLst>
        </pc:grpChg>
        <pc:picChg chg="add mod">
          <ac:chgData name="Martin Kadlec" userId="3205de00-6529-47fd-8c15-7815d816c2df" providerId="ADAL" clId="{4423E7E2-F5F0-4BEA-A092-64616EBFFF20}" dt="2023-03-18T18:34:18.111" v="11390" actId="1076"/>
          <ac:picMkLst>
            <pc:docMk/>
            <pc:sldMk cId="302845078" sldId="297"/>
            <ac:picMk id="14" creationId="{C67626FE-A4AC-B293-D60F-64471C03C1ED}"/>
          </ac:picMkLst>
        </pc:picChg>
        <pc:picChg chg="add mod">
          <ac:chgData name="Martin Kadlec" userId="3205de00-6529-47fd-8c15-7815d816c2df" providerId="ADAL" clId="{4423E7E2-F5F0-4BEA-A092-64616EBFFF20}" dt="2023-03-18T18:31:52.166" v="11365" actId="14100"/>
          <ac:picMkLst>
            <pc:docMk/>
            <pc:sldMk cId="302845078" sldId="297"/>
            <ac:picMk id="26626" creationId="{8E102CC0-97A8-7C44-13D9-04F014EA44D2}"/>
          </ac:picMkLst>
        </pc:picChg>
        <pc:picChg chg="add mod">
          <ac:chgData name="Martin Kadlec" userId="3205de00-6529-47fd-8c15-7815d816c2df" providerId="ADAL" clId="{4423E7E2-F5F0-4BEA-A092-64616EBFFF20}" dt="2023-03-18T18:32:05.913" v="11368" actId="14100"/>
          <ac:picMkLst>
            <pc:docMk/>
            <pc:sldMk cId="302845078" sldId="297"/>
            <ac:picMk id="26628" creationId="{99770F88-DD74-9435-EFBA-E004A663CE87}"/>
          </ac:picMkLst>
        </pc:picChg>
        <pc:picChg chg="add mod">
          <ac:chgData name="Martin Kadlec" userId="3205de00-6529-47fd-8c15-7815d816c2df" providerId="ADAL" clId="{4423E7E2-F5F0-4BEA-A092-64616EBFFF20}" dt="2023-03-18T18:32:23.434" v="11372" actId="14100"/>
          <ac:picMkLst>
            <pc:docMk/>
            <pc:sldMk cId="302845078" sldId="297"/>
            <ac:picMk id="26630" creationId="{073755C8-5B5A-9916-7C61-FC16DEA0A8B9}"/>
          </ac:picMkLst>
        </pc:picChg>
        <pc:picChg chg="add mod">
          <ac:chgData name="Martin Kadlec" userId="3205de00-6529-47fd-8c15-7815d816c2df" providerId="ADAL" clId="{4423E7E2-F5F0-4BEA-A092-64616EBFFF20}" dt="2023-03-18T18:32:44.521" v="11375" actId="14100"/>
          <ac:picMkLst>
            <pc:docMk/>
            <pc:sldMk cId="302845078" sldId="297"/>
            <ac:picMk id="26632" creationId="{1C842855-DA10-A394-626D-FB395D62B318}"/>
          </ac:picMkLst>
        </pc:picChg>
        <pc:picChg chg="add mod">
          <ac:chgData name="Martin Kadlec" userId="3205de00-6529-47fd-8c15-7815d816c2df" providerId="ADAL" clId="{4423E7E2-F5F0-4BEA-A092-64616EBFFF20}" dt="2023-03-18T18:33:43.190" v="11386" actId="1076"/>
          <ac:picMkLst>
            <pc:docMk/>
            <pc:sldMk cId="302845078" sldId="297"/>
            <ac:picMk id="26634" creationId="{FC7DA4E1-66C1-B83D-3131-CC52B81830C8}"/>
          </ac:picMkLst>
        </pc:picChg>
        <pc:picChg chg="add mod">
          <ac:chgData name="Martin Kadlec" userId="3205de00-6529-47fd-8c15-7815d816c2df" providerId="ADAL" clId="{4423E7E2-F5F0-4BEA-A092-64616EBFFF20}" dt="2023-03-18T18:33:22.259" v="11382" actId="14100"/>
          <ac:picMkLst>
            <pc:docMk/>
            <pc:sldMk cId="302845078" sldId="297"/>
            <ac:picMk id="26636" creationId="{B1AFB00D-A98D-DFD2-5660-C04754D3C82C}"/>
          </ac:picMkLst>
        </pc:picChg>
        <pc:picChg chg="add mod">
          <ac:chgData name="Martin Kadlec" userId="3205de00-6529-47fd-8c15-7815d816c2df" providerId="ADAL" clId="{4423E7E2-F5F0-4BEA-A092-64616EBFFF20}" dt="2023-03-18T18:33:33.104" v="11384" actId="14100"/>
          <ac:picMkLst>
            <pc:docMk/>
            <pc:sldMk cId="302845078" sldId="297"/>
            <ac:picMk id="26638" creationId="{70918D9D-6A18-06F0-BE21-33BAC6E1DB54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8T18:44:25.243" v="11555" actId="14100"/>
        <pc:sldMkLst>
          <pc:docMk/>
          <pc:sldMk cId="2888294930" sldId="298"/>
        </pc:sldMkLst>
        <pc:spChg chg="mod">
          <ac:chgData name="Martin Kadlec" userId="3205de00-6529-47fd-8c15-7815d816c2df" providerId="ADAL" clId="{4423E7E2-F5F0-4BEA-A092-64616EBFFF20}" dt="2023-03-18T18:34:57.404" v="11405" actId="20577"/>
          <ac:spMkLst>
            <pc:docMk/>
            <pc:sldMk cId="2888294930" sldId="298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6:58.381" v="10454"/>
          <ac:spMkLst>
            <pc:docMk/>
            <pc:sldMk cId="2888294930" sldId="298"/>
            <ac:spMk id="4" creationId="{CE97EB5F-65BD-40E1-6626-A78564F3968A}"/>
          </ac:spMkLst>
        </pc:spChg>
        <pc:spChg chg="mod">
          <ac:chgData name="Martin Kadlec" userId="3205de00-6529-47fd-8c15-7815d816c2df" providerId="ADAL" clId="{4423E7E2-F5F0-4BEA-A092-64616EBFFF20}" dt="2023-03-18T10:06:58.381" v="10454"/>
          <ac:spMkLst>
            <pc:docMk/>
            <pc:sldMk cId="2888294930" sldId="298"/>
            <ac:spMk id="5" creationId="{B6243329-6C5E-31F0-95EE-72235047AFD4}"/>
          </ac:spMkLst>
        </pc:spChg>
        <pc:spChg chg="del">
          <ac:chgData name="Martin Kadlec" userId="3205de00-6529-47fd-8c15-7815d816c2df" providerId="ADAL" clId="{4423E7E2-F5F0-4BEA-A092-64616EBFFF20}" dt="2023-03-18T18:43:00.713" v="11539" actId="478"/>
          <ac:spMkLst>
            <pc:docMk/>
            <pc:sldMk cId="2888294930" sldId="298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8T10:06:58.381" v="10454"/>
          <ac:spMkLst>
            <pc:docMk/>
            <pc:sldMk cId="2888294930" sldId="298"/>
            <ac:spMk id="7" creationId="{67F4ED3B-49D1-E0F5-CCB5-54B2BEB1977C}"/>
          </ac:spMkLst>
        </pc:spChg>
        <pc:spChg chg="mod">
          <ac:chgData name="Martin Kadlec" userId="3205de00-6529-47fd-8c15-7815d816c2df" providerId="ADAL" clId="{4423E7E2-F5F0-4BEA-A092-64616EBFFF20}" dt="2023-03-18T18:40:20.744" v="11518" actId="20577"/>
          <ac:spMkLst>
            <pc:docMk/>
            <pc:sldMk cId="2888294930" sldId="298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6:58.381" v="10454"/>
          <ac:spMkLst>
            <pc:docMk/>
            <pc:sldMk cId="2888294930" sldId="298"/>
            <ac:spMk id="9" creationId="{CC5C6533-F323-3CFD-21D3-1604A083C7B4}"/>
          </ac:spMkLst>
        </pc:spChg>
        <pc:spChg chg="mod">
          <ac:chgData name="Martin Kadlec" userId="3205de00-6529-47fd-8c15-7815d816c2df" providerId="ADAL" clId="{4423E7E2-F5F0-4BEA-A092-64616EBFFF20}" dt="2023-03-18T10:06:58.381" v="10454"/>
          <ac:spMkLst>
            <pc:docMk/>
            <pc:sldMk cId="2888294930" sldId="298"/>
            <ac:spMk id="10" creationId="{0E7DB9D9-F6C8-139C-923E-FA6CC57882F2}"/>
          </ac:spMkLst>
        </pc:spChg>
        <pc:spChg chg="mod">
          <ac:chgData name="Martin Kadlec" userId="3205de00-6529-47fd-8c15-7815d816c2df" providerId="ADAL" clId="{4423E7E2-F5F0-4BEA-A092-64616EBFFF20}" dt="2023-03-18T10:06:58.381" v="10454"/>
          <ac:spMkLst>
            <pc:docMk/>
            <pc:sldMk cId="2888294930" sldId="298"/>
            <ac:spMk id="11" creationId="{7DB70B41-4768-87E4-AE3B-4FD335FD9159}"/>
          </ac:spMkLst>
        </pc:spChg>
        <pc:spChg chg="mod">
          <ac:chgData name="Martin Kadlec" userId="3205de00-6529-47fd-8c15-7815d816c2df" providerId="ADAL" clId="{4423E7E2-F5F0-4BEA-A092-64616EBFFF20}" dt="2023-03-18T10:04:21.258" v="10390" actId="20577"/>
          <ac:spMkLst>
            <pc:docMk/>
            <pc:sldMk cId="2888294930" sldId="298"/>
            <ac:spMk id="12" creationId="{E7B17FAF-947A-4F5E-95D5-00C38437D07E}"/>
          </ac:spMkLst>
        </pc:spChg>
        <pc:spChg chg="add del">
          <ac:chgData name="Martin Kadlec" userId="3205de00-6529-47fd-8c15-7815d816c2df" providerId="ADAL" clId="{4423E7E2-F5F0-4BEA-A092-64616EBFFF20}" dt="2023-03-18T18:41:35.981" v="11520" actId="478"/>
          <ac:spMkLst>
            <pc:docMk/>
            <pc:sldMk cId="2888294930" sldId="298"/>
            <ac:spMk id="14" creationId="{1ADABDCA-707B-E921-1AC7-C81230C7108C}"/>
          </ac:spMkLst>
        </pc:spChg>
        <pc:grpChg chg="add mod">
          <ac:chgData name="Martin Kadlec" userId="3205de00-6529-47fd-8c15-7815d816c2df" providerId="ADAL" clId="{4423E7E2-F5F0-4BEA-A092-64616EBFFF20}" dt="2023-03-18T10:06:58.381" v="10454"/>
          <ac:grpSpMkLst>
            <pc:docMk/>
            <pc:sldMk cId="2888294930" sldId="298"/>
            <ac:grpSpMk id="3" creationId="{0BAC4199-01BD-28B3-97EE-6823EEA83201}"/>
          </ac:grpSpMkLst>
        </pc:grpChg>
        <pc:picChg chg="add mod">
          <ac:chgData name="Martin Kadlec" userId="3205de00-6529-47fd-8c15-7815d816c2df" providerId="ADAL" clId="{4423E7E2-F5F0-4BEA-A092-64616EBFFF20}" dt="2023-03-18T18:44:25.243" v="11555" actId="14100"/>
          <ac:picMkLst>
            <pc:docMk/>
            <pc:sldMk cId="2888294930" sldId="298"/>
            <ac:picMk id="16" creationId="{5F298342-3654-1ECE-11B4-07C7F47D073C}"/>
          </ac:picMkLst>
        </pc:picChg>
        <pc:picChg chg="add mod">
          <ac:chgData name="Martin Kadlec" userId="3205de00-6529-47fd-8c15-7815d816c2df" providerId="ADAL" clId="{4423E7E2-F5F0-4BEA-A092-64616EBFFF20}" dt="2023-03-18T18:41:52.850" v="11525" actId="14100"/>
          <ac:picMkLst>
            <pc:docMk/>
            <pc:sldMk cId="2888294930" sldId="298"/>
            <ac:picMk id="25602" creationId="{DC65F31E-6CFA-4A06-422F-129CDA42A6DB}"/>
          </ac:picMkLst>
        </pc:picChg>
        <pc:picChg chg="add mod">
          <ac:chgData name="Martin Kadlec" userId="3205de00-6529-47fd-8c15-7815d816c2df" providerId="ADAL" clId="{4423E7E2-F5F0-4BEA-A092-64616EBFFF20}" dt="2023-03-18T18:42:12.693" v="11528" actId="14100"/>
          <ac:picMkLst>
            <pc:docMk/>
            <pc:sldMk cId="2888294930" sldId="298"/>
            <ac:picMk id="25604" creationId="{64B58155-B58A-3F24-97B3-25A9E96E2792}"/>
          </ac:picMkLst>
        </pc:picChg>
        <pc:picChg chg="add mod">
          <ac:chgData name="Martin Kadlec" userId="3205de00-6529-47fd-8c15-7815d816c2df" providerId="ADAL" clId="{4423E7E2-F5F0-4BEA-A092-64616EBFFF20}" dt="2023-03-18T18:42:32.252" v="11531" actId="14100"/>
          <ac:picMkLst>
            <pc:docMk/>
            <pc:sldMk cId="2888294930" sldId="298"/>
            <ac:picMk id="25606" creationId="{C656EE53-F6F8-E4A4-416C-CE05A289F2A2}"/>
          </ac:picMkLst>
        </pc:picChg>
        <pc:picChg chg="add mod">
          <ac:chgData name="Martin Kadlec" userId="3205de00-6529-47fd-8c15-7815d816c2df" providerId="ADAL" clId="{4423E7E2-F5F0-4BEA-A092-64616EBFFF20}" dt="2023-03-18T18:42:48.951" v="11536" actId="14100"/>
          <ac:picMkLst>
            <pc:docMk/>
            <pc:sldMk cId="2888294930" sldId="298"/>
            <ac:picMk id="25608" creationId="{A16C5D36-D56C-AAE8-5B01-E683A5FB7867}"/>
          </ac:picMkLst>
        </pc:picChg>
        <pc:picChg chg="add del">
          <ac:chgData name="Martin Kadlec" userId="3205de00-6529-47fd-8c15-7815d816c2df" providerId="ADAL" clId="{4423E7E2-F5F0-4BEA-A092-64616EBFFF20}" dt="2023-03-18T18:42:57.915" v="11538" actId="478"/>
          <ac:picMkLst>
            <pc:docMk/>
            <pc:sldMk cId="2888294930" sldId="298"/>
            <ac:picMk id="25610" creationId="{BFFB333C-8486-2D8F-EE64-B4E51388F547}"/>
          </ac:picMkLst>
        </pc:picChg>
        <pc:picChg chg="add mod">
          <ac:chgData name="Martin Kadlec" userId="3205de00-6529-47fd-8c15-7815d816c2df" providerId="ADAL" clId="{4423E7E2-F5F0-4BEA-A092-64616EBFFF20}" dt="2023-03-18T18:43:28.385" v="11545" actId="14100"/>
          <ac:picMkLst>
            <pc:docMk/>
            <pc:sldMk cId="2888294930" sldId="298"/>
            <ac:picMk id="25612" creationId="{DEFA2DCC-0E6A-372A-0788-36C592BB0A05}"/>
          </ac:picMkLst>
        </pc:picChg>
        <pc:picChg chg="add mod">
          <ac:chgData name="Martin Kadlec" userId="3205de00-6529-47fd-8c15-7815d816c2df" providerId="ADAL" clId="{4423E7E2-F5F0-4BEA-A092-64616EBFFF20}" dt="2023-03-18T18:43:53.546" v="11550" actId="14100"/>
          <ac:picMkLst>
            <pc:docMk/>
            <pc:sldMk cId="2888294930" sldId="298"/>
            <ac:picMk id="25614" creationId="{A41ECD89-B62A-89F7-5310-B791A82EB1F7}"/>
          </ac:picMkLst>
        </pc:picChg>
      </pc:sldChg>
      <pc:sldChg chg="addSp modSp add mod">
        <pc:chgData name="Martin Kadlec" userId="3205de00-6529-47fd-8c15-7815d816c2df" providerId="ADAL" clId="{4423E7E2-F5F0-4BEA-A092-64616EBFFF20}" dt="2023-03-23T12:47:53.318" v="16909" actId="6549"/>
        <pc:sldMkLst>
          <pc:docMk/>
          <pc:sldMk cId="3077264190" sldId="299"/>
        </pc:sldMkLst>
        <pc:spChg chg="mod">
          <ac:chgData name="Martin Kadlec" userId="3205de00-6529-47fd-8c15-7815d816c2df" providerId="ADAL" clId="{4423E7E2-F5F0-4BEA-A092-64616EBFFF20}" dt="2023-03-18T18:45:47.813" v="11570" actId="20577"/>
          <ac:spMkLst>
            <pc:docMk/>
            <pc:sldMk cId="3077264190" sldId="299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7:00.543" v="10455"/>
          <ac:spMkLst>
            <pc:docMk/>
            <pc:sldMk cId="3077264190" sldId="299"/>
            <ac:spMk id="4" creationId="{36873536-EB59-D82F-FEB5-FFA8DCE57AA4}"/>
          </ac:spMkLst>
        </pc:spChg>
        <pc:spChg chg="mod">
          <ac:chgData name="Martin Kadlec" userId="3205de00-6529-47fd-8c15-7815d816c2df" providerId="ADAL" clId="{4423E7E2-F5F0-4BEA-A092-64616EBFFF20}" dt="2023-03-18T10:07:00.543" v="10455"/>
          <ac:spMkLst>
            <pc:docMk/>
            <pc:sldMk cId="3077264190" sldId="299"/>
            <ac:spMk id="5" creationId="{9B7803F1-0983-BC3A-F2FB-191BF249B8D7}"/>
          </ac:spMkLst>
        </pc:spChg>
        <pc:spChg chg="mod">
          <ac:chgData name="Martin Kadlec" userId="3205de00-6529-47fd-8c15-7815d816c2df" providerId="ADAL" clId="{4423E7E2-F5F0-4BEA-A092-64616EBFFF20}" dt="2023-03-18T10:07:00.543" v="10455"/>
          <ac:spMkLst>
            <pc:docMk/>
            <pc:sldMk cId="3077264190" sldId="299"/>
            <ac:spMk id="7" creationId="{5045DF5C-D146-7958-3F54-AB8955D0D10E}"/>
          </ac:spMkLst>
        </pc:spChg>
        <pc:spChg chg="mod">
          <ac:chgData name="Martin Kadlec" userId="3205de00-6529-47fd-8c15-7815d816c2df" providerId="ADAL" clId="{4423E7E2-F5F0-4BEA-A092-64616EBFFF20}" dt="2023-03-23T12:47:53.318" v="16909" actId="6549"/>
          <ac:spMkLst>
            <pc:docMk/>
            <pc:sldMk cId="3077264190" sldId="299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7:00.543" v="10455"/>
          <ac:spMkLst>
            <pc:docMk/>
            <pc:sldMk cId="3077264190" sldId="299"/>
            <ac:spMk id="9" creationId="{54B200F6-BF13-6AE9-3968-8ED8ACE5750A}"/>
          </ac:spMkLst>
        </pc:spChg>
        <pc:spChg chg="mod">
          <ac:chgData name="Martin Kadlec" userId="3205de00-6529-47fd-8c15-7815d816c2df" providerId="ADAL" clId="{4423E7E2-F5F0-4BEA-A092-64616EBFFF20}" dt="2023-03-18T10:07:00.543" v="10455"/>
          <ac:spMkLst>
            <pc:docMk/>
            <pc:sldMk cId="3077264190" sldId="299"/>
            <ac:spMk id="10" creationId="{5D944418-08C5-C720-BBC4-976C6203218A}"/>
          </ac:spMkLst>
        </pc:spChg>
        <pc:spChg chg="mod">
          <ac:chgData name="Martin Kadlec" userId="3205de00-6529-47fd-8c15-7815d816c2df" providerId="ADAL" clId="{4423E7E2-F5F0-4BEA-A092-64616EBFFF20}" dt="2023-03-18T10:07:00.543" v="10455"/>
          <ac:spMkLst>
            <pc:docMk/>
            <pc:sldMk cId="3077264190" sldId="299"/>
            <ac:spMk id="11" creationId="{43A11238-DC2B-9EA1-EA38-B4E42D3DED34}"/>
          </ac:spMkLst>
        </pc:spChg>
        <pc:spChg chg="mod">
          <ac:chgData name="Martin Kadlec" userId="3205de00-6529-47fd-8c15-7815d816c2df" providerId="ADAL" clId="{4423E7E2-F5F0-4BEA-A092-64616EBFFF20}" dt="2023-03-18T10:04:31.138" v="10402" actId="20577"/>
          <ac:spMkLst>
            <pc:docMk/>
            <pc:sldMk cId="3077264190" sldId="299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7:00.543" v="10455"/>
          <ac:grpSpMkLst>
            <pc:docMk/>
            <pc:sldMk cId="3077264190" sldId="299"/>
            <ac:grpSpMk id="3" creationId="{1C193F0E-C3AC-849B-CC86-A3027D6274AB}"/>
          </ac:grpSpMkLst>
        </pc:grpChg>
        <pc:picChg chg="add mod">
          <ac:chgData name="Martin Kadlec" userId="3205de00-6529-47fd-8c15-7815d816c2df" providerId="ADAL" clId="{4423E7E2-F5F0-4BEA-A092-64616EBFFF20}" dt="2023-03-18T18:56:38.606" v="11702" actId="1038"/>
          <ac:picMkLst>
            <pc:docMk/>
            <pc:sldMk cId="3077264190" sldId="299"/>
            <ac:picMk id="14" creationId="{51D437B1-9D50-5AE6-6838-511D41044C11}"/>
          </ac:picMkLst>
        </pc:picChg>
        <pc:picChg chg="add mod">
          <ac:chgData name="Martin Kadlec" userId="3205de00-6529-47fd-8c15-7815d816c2df" providerId="ADAL" clId="{4423E7E2-F5F0-4BEA-A092-64616EBFFF20}" dt="2023-03-18T18:49:31.647" v="11672" actId="1036"/>
          <ac:picMkLst>
            <pc:docMk/>
            <pc:sldMk cId="3077264190" sldId="299"/>
            <ac:picMk id="24578" creationId="{C22B11A1-3236-53EB-A2AE-99ACE0B2B86B}"/>
          </ac:picMkLst>
        </pc:picChg>
        <pc:picChg chg="add mod">
          <ac:chgData name="Martin Kadlec" userId="3205de00-6529-47fd-8c15-7815d816c2df" providerId="ADAL" clId="{4423E7E2-F5F0-4BEA-A092-64616EBFFF20}" dt="2023-03-18T18:50:00.491" v="11676" actId="14100"/>
          <ac:picMkLst>
            <pc:docMk/>
            <pc:sldMk cId="3077264190" sldId="299"/>
            <ac:picMk id="24580" creationId="{0C48989B-B1CA-BA70-8D88-086A5C6F27B2}"/>
          </ac:picMkLst>
        </pc:picChg>
        <pc:picChg chg="add mod">
          <ac:chgData name="Martin Kadlec" userId="3205de00-6529-47fd-8c15-7815d816c2df" providerId="ADAL" clId="{4423E7E2-F5F0-4BEA-A092-64616EBFFF20}" dt="2023-03-18T18:53:14.427" v="11679" actId="14100"/>
          <ac:picMkLst>
            <pc:docMk/>
            <pc:sldMk cId="3077264190" sldId="299"/>
            <ac:picMk id="24582" creationId="{7B1E6545-A5AD-3ACA-364E-D233AE6ADE48}"/>
          </ac:picMkLst>
        </pc:picChg>
        <pc:picChg chg="add mod">
          <ac:chgData name="Martin Kadlec" userId="3205de00-6529-47fd-8c15-7815d816c2df" providerId="ADAL" clId="{4423E7E2-F5F0-4BEA-A092-64616EBFFF20}" dt="2023-03-18T18:53:29.614" v="11682" actId="14100"/>
          <ac:picMkLst>
            <pc:docMk/>
            <pc:sldMk cId="3077264190" sldId="299"/>
            <ac:picMk id="24584" creationId="{97DA28D9-21EB-9825-178A-E624CBE8657D}"/>
          </ac:picMkLst>
        </pc:picChg>
        <pc:picChg chg="add mod">
          <ac:chgData name="Martin Kadlec" userId="3205de00-6529-47fd-8c15-7815d816c2df" providerId="ADAL" clId="{4423E7E2-F5F0-4BEA-A092-64616EBFFF20}" dt="2023-03-18T18:53:54.937" v="11687" actId="14100"/>
          <ac:picMkLst>
            <pc:docMk/>
            <pc:sldMk cId="3077264190" sldId="299"/>
            <ac:picMk id="24586" creationId="{53B0EEAC-5D2B-6C1B-78DB-2DF8C36CD9C0}"/>
          </ac:picMkLst>
        </pc:picChg>
        <pc:picChg chg="add mod">
          <ac:chgData name="Martin Kadlec" userId="3205de00-6529-47fd-8c15-7815d816c2df" providerId="ADAL" clId="{4423E7E2-F5F0-4BEA-A092-64616EBFFF20}" dt="2023-03-18T18:54:16" v="11691" actId="14100"/>
          <ac:picMkLst>
            <pc:docMk/>
            <pc:sldMk cId="3077264190" sldId="299"/>
            <ac:picMk id="24588" creationId="{21232412-FFC4-FD51-A494-8F7E5CF82FB5}"/>
          </ac:picMkLst>
        </pc:picChg>
        <pc:picChg chg="add mod">
          <ac:chgData name="Martin Kadlec" userId="3205de00-6529-47fd-8c15-7815d816c2df" providerId="ADAL" clId="{4423E7E2-F5F0-4BEA-A092-64616EBFFF20}" dt="2023-03-18T18:54:35.273" v="11695" actId="14100"/>
          <ac:picMkLst>
            <pc:docMk/>
            <pc:sldMk cId="3077264190" sldId="299"/>
            <ac:picMk id="24590" creationId="{DD10AEB7-5E76-5AF0-DCAB-76A1F7AB251F}"/>
          </ac:picMkLst>
        </pc:picChg>
      </pc:sldChg>
      <pc:sldChg chg="addSp modSp add mod">
        <pc:chgData name="Martin Kadlec" userId="3205de00-6529-47fd-8c15-7815d816c2df" providerId="ADAL" clId="{4423E7E2-F5F0-4BEA-A092-64616EBFFF20}" dt="2023-03-23T10:22:55.503" v="15870" actId="20577"/>
        <pc:sldMkLst>
          <pc:docMk/>
          <pc:sldMk cId="2569218802" sldId="300"/>
        </pc:sldMkLst>
        <pc:spChg chg="mod">
          <ac:chgData name="Martin Kadlec" userId="3205de00-6529-47fd-8c15-7815d816c2df" providerId="ADAL" clId="{4423E7E2-F5F0-4BEA-A092-64616EBFFF20}" dt="2023-03-18T18:57:42.082" v="11716" actId="20577"/>
          <ac:spMkLst>
            <pc:docMk/>
            <pc:sldMk cId="2569218802" sldId="300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7:02.989" v="10456"/>
          <ac:spMkLst>
            <pc:docMk/>
            <pc:sldMk cId="2569218802" sldId="300"/>
            <ac:spMk id="4" creationId="{3C2EBB55-E6F3-6A41-EB95-AFF6D50F8635}"/>
          </ac:spMkLst>
        </pc:spChg>
        <pc:spChg chg="mod">
          <ac:chgData name="Martin Kadlec" userId="3205de00-6529-47fd-8c15-7815d816c2df" providerId="ADAL" clId="{4423E7E2-F5F0-4BEA-A092-64616EBFFF20}" dt="2023-03-18T10:07:02.989" v="10456"/>
          <ac:spMkLst>
            <pc:docMk/>
            <pc:sldMk cId="2569218802" sldId="300"/>
            <ac:spMk id="5" creationId="{964ED999-EC04-2C22-B9EE-D715BAE2D2AB}"/>
          </ac:spMkLst>
        </pc:spChg>
        <pc:spChg chg="mod">
          <ac:chgData name="Martin Kadlec" userId="3205de00-6529-47fd-8c15-7815d816c2df" providerId="ADAL" clId="{4423E7E2-F5F0-4BEA-A092-64616EBFFF20}" dt="2023-03-18T10:07:02.989" v="10456"/>
          <ac:spMkLst>
            <pc:docMk/>
            <pc:sldMk cId="2569218802" sldId="300"/>
            <ac:spMk id="7" creationId="{92AD62F4-2CF0-CA9A-1627-D7AE70DE04DA}"/>
          </ac:spMkLst>
        </pc:spChg>
        <pc:spChg chg="mod">
          <ac:chgData name="Martin Kadlec" userId="3205de00-6529-47fd-8c15-7815d816c2df" providerId="ADAL" clId="{4423E7E2-F5F0-4BEA-A092-64616EBFFF20}" dt="2023-03-23T10:22:55.503" v="15870" actId="20577"/>
          <ac:spMkLst>
            <pc:docMk/>
            <pc:sldMk cId="2569218802" sldId="300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7:02.989" v="10456"/>
          <ac:spMkLst>
            <pc:docMk/>
            <pc:sldMk cId="2569218802" sldId="300"/>
            <ac:spMk id="9" creationId="{066EBE90-79AE-BFF7-D85B-8B33AF93D2A7}"/>
          </ac:spMkLst>
        </pc:spChg>
        <pc:spChg chg="mod">
          <ac:chgData name="Martin Kadlec" userId="3205de00-6529-47fd-8c15-7815d816c2df" providerId="ADAL" clId="{4423E7E2-F5F0-4BEA-A092-64616EBFFF20}" dt="2023-03-18T10:07:02.989" v="10456"/>
          <ac:spMkLst>
            <pc:docMk/>
            <pc:sldMk cId="2569218802" sldId="300"/>
            <ac:spMk id="10" creationId="{D7481B3E-7994-EFB5-C3A0-8F59E48F48DD}"/>
          </ac:spMkLst>
        </pc:spChg>
        <pc:spChg chg="mod">
          <ac:chgData name="Martin Kadlec" userId="3205de00-6529-47fd-8c15-7815d816c2df" providerId="ADAL" clId="{4423E7E2-F5F0-4BEA-A092-64616EBFFF20}" dt="2023-03-18T10:07:02.989" v="10456"/>
          <ac:spMkLst>
            <pc:docMk/>
            <pc:sldMk cId="2569218802" sldId="300"/>
            <ac:spMk id="11" creationId="{0996DBB1-8BC5-1A16-B611-70A272CEAAD8}"/>
          </ac:spMkLst>
        </pc:spChg>
        <pc:spChg chg="mod">
          <ac:chgData name="Martin Kadlec" userId="3205de00-6529-47fd-8c15-7815d816c2df" providerId="ADAL" clId="{4423E7E2-F5F0-4BEA-A092-64616EBFFF20}" dt="2023-03-18T10:04:47.738" v="10417" actId="20577"/>
          <ac:spMkLst>
            <pc:docMk/>
            <pc:sldMk cId="2569218802" sldId="300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7:02.989" v="10456"/>
          <ac:grpSpMkLst>
            <pc:docMk/>
            <pc:sldMk cId="2569218802" sldId="300"/>
            <ac:grpSpMk id="3" creationId="{AD598953-06D5-CADA-35C7-31EF5CADD015}"/>
          </ac:grpSpMkLst>
        </pc:grpChg>
        <pc:picChg chg="add mod">
          <ac:chgData name="Martin Kadlec" userId="3205de00-6529-47fd-8c15-7815d816c2df" providerId="ADAL" clId="{4423E7E2-F5F0-4BEA-A092-64616EBFFF20}" dt="2023-03-18T19:02:27.399" v="11895" actId="1038"/>
          <ac:picMkLst>
            <pc:docMk/>
            <pc:sldMk cId="2569218802" sldId="300"/>
            <ac:picMk id="14" creationId="{F5338E08-3F28-4078-F445-D6C04D999F18}"/>
          </ac:picMkLst>
        </pc:picChg>
        <pc:picChg chg="add mod">
          <ac:chgData name="Martin Kadlec" userId="3205de00-6529-47fd-8c15-7815d816c2df" providerId="ADAL" clId="{4423E7E2-F5F0-4BEA-A092-64616EBFFF20}" dt="2023-03-18T19:00:27.578" v="11873" actId="14100"/>
          <ac:picMkLst>
            <pc:docMk/>
            <pc:sldMk cId="2569218802" sldId="300"/>
            <ac:picMk id="23554" creationId="{E3D82EF5-BF8B-07C1-F292-22BEA5574AD6}"/>
          </ac:picMkLst>
        </pc:picChg>
        <pc:picChg chg="add mod">
          <ac:chgData name="Martin Kadlec" userId="3205de00-6529-47fd-8c15-7815d816c2df" providerId="ADAL" clId="{4423E7E2-F5F0-4BEA-A092-64616EBFFF20}" dt="2023-03-18T19:00:35.730" v="11875" actId="14100"/>
          <ac:picMkLst>
            <pc:docMk/>
            <pc:sldMk cId="2569218802" sldId="300"/>
            <ac:picMk id="23556" creationId="{AD681F84-75F1-FA13-28AA-2AF42C714D7F}"/>
          </ac:picMkLst>
        </pc:picChg>
        <pc:picChg chg="add mod">
          <ac:chgData name="Martin Kadlec" userId="3205de00-6529-47fd-8c15-7815d816c2df" providerId="ADAL" clId="{4423E7E2-F5F0-4BEA-A092-64616EBFFF20}" dt="2023-03-18T19:00:52.979" v="11878" actId="14100"/>
          <ac:picMkLst>
            <pc:docMk/>
            <pc:sldMk cId="2569218802" sldId="300"/>
            <ac:picMk id="23558" creationId="{49E46C84-36C2-F49A-8226-CF9882B7925E}"/>
          </ac:picMkLst>
        </pc:picChg>
        <pc:picChg chg="add mod">
          <ac:chgData name="Martin Kadlec" userId="3205de00-6529-47fd-8c15-7815d816c2df" providerId="ADAL" clId="{4423E7E2-F5F0-4BEA-A092-64616EBFFF20}" dt="2023-03-18T19:01:13.940" v="11881" actId="14100"/>
          <ac:picMkLst>
            <pc:docMk/>
            <pc:sldMk cId="2569218802" sldId="300"/>
            <ac:picMk id="23560" creationId="{708258A4-E30E-3EAF-5C35-D0FE01BA82B6}"/>
          </ac:picMkLst>
        </pc:picChg>
        <pc:picChg chg="add mod">
          <ac:chgData name="Martin Kadlec" userId="3205de00-6529-47fd-8c15-7815d816c2df" providerId="ADAL" clId="{4423E7E2-F5F0-4BEA-A092-64616EBFFF20}" dt="2023-03-18T19:01:36.338" v="11884" actId="14100"/>
          <ac:picMkLst>
            <pc:docMk/>
            <pc:sldMk cId="2569218802" sldId="300"/>
            <ac:picMk id="23562" creationId="{F8F72F4A-7371-6B16-3A5C-3177C7C575BB}"/>
          </ac:picMkLst>
        </pc:picChg>
        <pc:picChg chg="add mod">
          <ac:chgData name="Martin Kadlec" userId="3205de00-6529-47fd-8c15-7815d816c2df" providerId="ADAL" clId="{4423E7E2-F5F0-4BEA-A092-64616EBFFF20}" dt="2023-03-18T19:01:56.807" v="11887" actId="14100"/>
          <ac:picMkLst>
            <pc:docMk/>
            <pc:sldMk cId="2569218802" sldId="300"/>
            <ac:picMk id="23564" creationId="{13CBB56C-4A3B-F6D3-BED6-A695FA0FBD6A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1T12:15:39.657" v="15824" actId="20577"/>
        <pc:sldMkLst>
          <pc:docMk/>
          <pc:sldMk cId="3253619733" sldId="301"/>
        </pc:sldMkLst>
        <pc:spChg chg="mod">
          <ac:chgData name="Martin Kadlec" userId="3205de00-6529-47fd-8c15-7815d816c2df" providerId="ADAL" clId="{4423E7E2-F5F0-4BEA-A092-64616EBFFF20}" dt="2023-03-18T19:03:05.075" v="11916" actId="20577"/>
          <ac:spMkLst>
            <pc:docMk/>
            <pc:sldMk cId="3253619733" sldId="301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7:05.928" v="10457"/>
          <ac:spMkLst>
            <pc:docMk/>
            <pc:sldMk cId="3253619733" sldId="301"/>
            <ac:spMk id="4" creationId="{6D55A117-F789-798B-1466-51C5B8FDC6BF}"/>
          </ac:spMkLst>
        </pc:spChg>
        <pc:spChg chg="mod">
          <ac:chgData name="Martin Kadlec" userId="3205de00-6529-47fd-8c15-7815d816c2df" providerId="ADAL" clId="{4423E7E2-F5F0-4BEA-A092-64616EBFFF20}" dt="2023-03-18T10:07:05.928" v="10457"/>
          <ac:spMkLst>
            <pc:docMk/>
            <pc:sldMk cId="3253619733" sldId="301"/>
            <ac:spMk id="5" creationId="{237E0C1A-3F4A-3F9A-DE71-FBBBE9617F6A}"/>
          </ac:spMkLst>
        </pc:spChg>
        <pc:spChg chg="mod">
          <ac:chgData name="Martin Kadlec" userId="3205de00-6529-47fd-8c15-7815d816c2df" providerId="ADAL" clId="{4423E7E2-F5F0-4BEA-A092-64616EBFFF20}" dt="2023-03-18T10:07:05.928" v="10457"/>
          <ac:spMkLst>
            <pc:docMk/>
            <pc:sldMk cId="3253619733" sldId="301"/>
            <ac:spMk id="7" creationId="{3E2F6DFA-3FDF-813D-4DED-BB9A3D527A40}"/>
          </ac:spMkLst>
        </pc:spChg>
        <pc:spChg chg="mod">
          <ac:chgData name="Martin Kadlec" userId="3205de00-6529-47fd-8c15-7815d816c2df" providerId="ADAL" clId="{4423E7E2-F5F0-4BEA-A092-64616EBFFF20}" dt="2023-03-21T12:15:39.657" v="15824" actId="20577"/>
          <ac:spMkLst>
            <pc:docMk/>
            <pc:sldMk cId="3253619733" sldId="301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7:05.928" v="10457"/>
          <ac:spMkLst>
            <pc:docMk/>
            <pc:sldMk cId="3253619733" sldId="301"/>
            <ac:spMk id="9" creationId="{5347FCBE-F909-DE49-FFF9-D1F89E553934}"/>
          </ac:spMkLst>
        </pc:spChg>
        <pc:spChg chg="mod">
          <ac:chgData name="Martin Kadlec" userId="3205de00-6529-47fd-8c15-7815d816c2df" providerId="ADAL" clId="{4423E7E2-F5F0-4BEA-A092-64616EBFFF20}" dt="2023-03-18T10:07:05.928" v="10457"/>
          <ac:spMkLst>
            <pc:docMk/>
            <pc:sldMk cId="3253619733" sldId="301"/>
            <ac:spMk id="10" creationId="{ECB33412-89C1-151B-40CC-9966D2DBB294}"/>
          </ac:spMkLst>
        </pc:spChg>
        <pc:spChg chg="mod">
          <ac:chgData name="Martin Kadlec" userId="3205de00-6529-47fd-8c15-7815d816c2df" providerId="ADAL" clId="{4423E7E2-F5F0-4BEA-A092-64616EBFFF20}" dt="2023-03-18T10:07:05.928" v="10457"/>
          <ac:spMkLst>
            <pc:docMk/>
            <pc:sldMk cId="3253619733" sldId="301"/>
            <ac:spMk id="11" creationId="{42BAF221-433B-4592-FC3F-69B22A8E4DD4}"/>
          </ac:spMkLst>
        </pc:spChg>
        <pc:spChg chg="mod">
          <ac:chgData name="Martin Kadlec" userId="3205de00-6529-47fd-8c15-7815d816c2df" providerId="ADAL" clId="{4423E7E2-F5F0-4BEA-A092-64616EBFFF20}" dt="2023-03-18T10:05:08.683" v="10432" actId="20577"/>
          <ac:spMkLst>
            <pc:docMk/>
            <pc:sldMk cId="3253619733" sldId="301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7:05.928" v="10457"/>
          <ac:grpSpMkLst>
            <pc:docMk/>
            <pc:sldMk cId="3253619733" sldId="301"/>
            <ac:grpSpMk id="3" creationId="{CCE07B5C-6CB5-115C-36CA-2469BDAE361C}"/>
          </ac:grpSpMkLst>
        </pc:grpChg>
        <pc:picChg chg="add mod">
          <ac:chgData name="Martin Kadlec" userId="3205de00-6529-47fd-8c15-7815d816c2df" providerId="ADAL" clId="{4423E7E2-F5F0-4BEA-A092-64616EBFFF20}" dt="2023-03-18T19:17:01.965" v="12124" actId="1076"/>
          <ac:picMkLst>
            <pc:docMk/>
            <pc:sldMk cId="3253619733" sldId="301"/>
            <ac:picMk id="14" creationId="{F45EA5CF-9A8E-36C7-4282-B6237578F1B3}"/>
          </ac:picMkLst>
        </pc:picChg>
        <pc:picChg chg="add mod">
          <ac:chgData name="Martin Kadlec" userId="3205de00-6529-47fd-8c15-7815d816c2df" providerId="ADAL" clId="{4423E7E2-F5F0-4BEA-A092-64616EBFFF20}" dt="2023-03-18T19:16:03.205" v="12112" actId="14100"/>
          <ac:picMkLst>
            <pc:docMk/>
            <pc:sldMk cId="3253619733" sldId="301"/>
            <ac:picMk id="22530" creationId="{61B9A22F-D455-29BB-8823-E16A4282F2BB}"/>
          </ac:picMkLst>
        </pc:picChg>
        <pc:picChg chg="add mod">
          <ac:chgData name="Martin Kadlec" userId="3205de00-6529-47fd-8c15-7815d816c2df" providerId="ADAL" clId="{4423E7E2-F5F0-4BEA-A092-64616EBFFF20}" dt="2023-03-18T19:16:10.160" v="12114" actId="14100"/>
          <ac:picMkLst>
            <pc:docMk/>
            <pc:sldMk cId="3253619733" sldId="301"/>
            <ac:picMk id="22532" creationId="{A57B00B1-498E-5FB5-3EF0-657284F60968}"/>
          </ac:picMkLst>
        </pc:picChg>
        <pc:picChg chg="add mod">
          <ac:chgData name="Martin Kadlec" userId="3205de00-6529-47fd-8c15-7815d816c2df" providerId="ADAL" clId="{4423E7E2-F5F0-4BEA-A092-64616EBFFF20}" dt="2023-03-18T19:16:17.941" v="12116" actId="14100"/>
          <ac:picMkLst>
            <pc:docMk/>
            <pc:sldMk cId="3253619733" sldId="301"/>
            <ac:picMk id="22534" creationId="{3AB43F88-12EC-4912-FBBC-C1FF62861AA5}"/>
          </ac:picMkLst>
        </pc:picChg>
        <pc:picChg chg="add del">
          <ac:chgData name="Martin Kadlec" userId="3205de00-6529-47fd-8c15-7815d816c2df" providerId="ADAL" clId="{4423E7E2-F5F0-4BEA-A092-64616EBFFF20}" dt="2023-03-18T19:15:31.722" v="12105" actId="478"/>
          <ac:picMkLst>
            <pc:docMk/>
            <pc:sldMk cId="3253619733" sldId="301"/>
            <ac:picMk id="22536" creationId="{EF7FE2E1-8C28-733F-63E0-A03CDD704E18}"/>
          </ac:picMkLst>
        </pc:picChg>
        <pc:picChg chg="add mod">
          <ac:chgData name="Martin Kadlec" userId="3205de00-6529-47fd-8c15-7815d816c2df" providerId="ADAL" clId="{4423E7E2-F5F0-4BEA-A092-64616EBFFF20}" dt="2023-03-18T19:16:26.422" v="12118" actId="14100"/>
          <ac:picMkLst>
            <pc:docMk/>
            <pc:sldMk cId="3253619733" sldId="301"/>
            <ac:picMk id="22538" creationId="{300F4A30-8724-9612-EA41-D3C7CDEDEE8D}"/>
          </ac:picMkLst>
        </pc:picChg>
        <pc:picChg chg="add mod">
          <ac:chgData name="Martin Kadlec" userId="3205de00-6529-47fd-8c15-7815d816c2df" providerId="ADAL" clId="{4423E7E2-F5F0-4BEA-A092-64616EBFFF20}" dt="2023-03-18T19:16:32.303" v="12120" actId="14100"/>
          <ac:picMkLst>
            <pc:docMk/>
            <pc:sldMk cId="3253619733" sldId="301"/>
            <ac:picMk id="22540" creationId="{92699C30-D603-E3E0-038F-C508181B1923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18T19:21:29.739" v="12294" actId="14100"/>
        <pc:sldMkLst>
          <pc:docMk/>
          <pc:sldMk cId="2053387830" sldId="302"/>
        </pc:sldMkLst>
        <pc:spChg chg="mod">
          <ac:chgData name="Martin Kadlec" userId="3205de00-6529-47fd-8c15-7815d816c2df" providerId="ADAL" clId="{4423E7E2-F5F0-4BEA-A092-64616EBFFF20}" dt="2023-03-18T19:17:41.993" v="12136" actId="20577"/>
          <ac:spMkLst>
            <pc:docMk/>
            <pc:sldMk cId="2053387830" sldId="302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8T10:07:10.774" v="10458"/>
          <ac:spMkLst>
            <pc:docMk/>
            <pc:sldMk cId="2053387830" sldId="302"/>
            <ac:spMk id="4" creationId="{588F066E-603C-DFF7-0689-5647046C0650}"/>
          </ac:spMkLst>
        </pc:spChg>
        <pc:spChg chg="mod">
          <ac:chgData name="Martin Kadlec" userId="3205de00-6529-47fd-8c15-7815d816c2df" providerId="ADAL" clId="{4423E7E2-F5F0-4BEA-A092-64616EBFFF20}" dt="2023-03-18T10:07:10.774" v="10458"/>
          <ac:spMkLst>
            <pc:docMk/>
            <pc:sldMk cId="2053387830" sldId="302"/>
            <ac:spMk id="5" creationId="{91C21403-58B5-6747-086B-44D9531AAE12}"/>
          </ac:spMkLst>
        </pc:spChg>
        <pc:spChg chg="del">
          <ac:chgData name="Martin Kadlec" userId="3205de00-6529-47fd-8c15-7815d816c2df" providerId="ADAL" clId="{4423E7E2-F5F0-4BEA-A092-64616EBFFF20}" dt="2023-03-18T19:20:31.653" v="12275" actId="478"/>
          <ac:spMkLst>
            <pc:docMk/>
            <pc:sldMk cId="2053387830" sldId="302"/>
            <ac:spMk id="6" creationId="{00000000-0000-0000-0000-000000000000}"/>
          </ac:spMkLst>
        </pc:spChg>
        <pc:spChg chg="mod">
          <ac:chgData name="Martin Kadlec" userId="3205de00-6529-47fd-8c15-7815d816c2df" providerId="ADAL" clId="{4423E7E2-F5F0-4BEA-A092-64616EBFFF20}" dt="2023-03-18T10:07:10.774" v="10458"/>
          <ac:spMkLst>
            <pc:docMk/>
            <pc:sldMk cId="2053387830" sldId="302"/>
            <ac:spMk id="7" creationId="{0684A85C-1010-7EE4-0713-2DCB24C88AF7}"/>
          </ac:spMkLst>
        </pc:spChg>
        <pc:spChg chg="mod">
          <ac:chgData name="Martin Kadlec" userId="3205de00-6529-47fd-8c15-7815d816c2df" providerId="ADAL" clId="{4423E7E2-F5F0-4BEA-A092-64616EBFFF20}" dt="2023-03-18T19:18:55.984" v="12257" actId="20577"/>
          <ac:spMkLst>
            <pc:docMk/>
            <pc:sldMk cId="2053387830" sldId="302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0:07:10.774" v="10458"/>
          <ac:spMkLst>
            <pc:docMk/>
            <pc:sldMk cId="2053387830" sldId="302"/>
            <ac:spMk id="9" creationId="{DA655F3C-AFB5-46AA-B631-FA5B49BD41BA}"/>
          </ac:spMkLst>
        </pc:spChg>
        <pc:spChg chg="mod">
          <ac:chgData name="Martin Kadlec" userId="3205de00-6529-47fd-8c15-7815d816c2df" providerId="ADAL" clId="{4423E7E2-F5F0-4BEA-A092-64616EBFFF20}" dt="2023-03-18T10:07:10.774" v="10458"/>
          <ac:spMkLst>
            <pc:docMk/>
            <pc:sldMk cId="2053387830" sldId="302"/>
            <ac:spMk id="10" creationId="{3B035FE9-C4A8-D984-034D-31F3D03D0312}"/>
          </ac:spMkLst>
        </pc:spChg>
        <pc:spChg chg="mod">
          <ac:chgData name="Martin Kadlec" userId="3205de00-6529-47fd-8c15-7815d816c2df" providerId="ADAL" clId="{4423E7E2-F5F0-4BEA-A092-64616EBFFF20}" dt="2023-03-18T10:07:10.774" v="10458"/>
          <ac:spMkLst>
            <pc:docMk/>
            <pc:sldMk cId="2053387830" sldId="302"/>
            <ac:spMk id="11" creationId="{7A9880A9-FB30-F52D-4809-A98F8FA23220}"/>
          </ac:spMkLst>
        </pc:spChg>
        <pc:spChg chg="mod">
          <ac:chgData name="Martin Kadlec" userId="3205de00-6529-47fd-8c15-7815d816c2df" providerId="ADAL" clId="{4423E7E2-F5F0-4BEA-A092-64616EBFFF20}" dt="2023-03-18T10:05:21.767" v="10448" actId="20577"/>
          <ac:spMkLst>
            <pc:docMk/>
            <pc:sldMk cId="2053387830" sldId="302"/>
            <ac:spMk id="12" creationId="{E7B17FAF-947A-4F5E-95D5-00C38437D07E}"/>
          </ac:spMkLst>
        </pc:spChg>
        <pc:grpChg chg="add mod">
          <ac:chgData name="Martin Kadlec" userId="3205de00-6529-47fd-8c15-7815d816c2df" providerId="ADAL" clId="{4423E7E2-F5F0-4BEA-A092-64616EBFFF20}" dt="2023-03-18T10:07:10.774" v="10458"/>
          <ac:grpSpMkLst>
            <pc:docMk/>
            <pc:sldMk cId="2053387830" sldId="302"/>
            <ac:grpSpMk id="3" creationId="{65B5F7B8-3A80-EFE8-D15B-0E22B0A8EBE2}"/>
          </ac:grpSpMkLst>
        </pc:grpChg>
        <pc:picChg chg="add mod">
          <ac:chgData name="Martin Kadlec" userId="3205de00-6529-47fd-8c15-7815d816c2df" providerId="ADAL" clId="{4423E7E2-F5F0-4BEA-A092-64616EBFFF20}" dt="2023-03-18T19:21:29.739" v="12294" actId="14100"/>
          <ac:picMkLst>
            <pc:docMk/>
            <pc:sldMk cId="2053387830" sldId="302"/>
            <ac:picMk id="14" creationId="{FF0EEE5D-BF20-A1DA-DEA6-AD9EE1F28885}"/>
          </ac:picMkLst>
        </pc:picChg>
        <pc:picChg chg="add mod">
          <ac:chgData name="Martin Kadlec" userId="3205de00-6529-47fd-8c15-7815d816c2df" providerId="ADAL" clId="{4423E7E2-F5F0-4BEA-A092-64616EBFFF20}" dt="2023-03-18T19:19:31.777" v="12263" actId="14100"/>
          <ac:picMkLst>
            <pc:docMk/>
            <pc:sldMk cId="2053387830" sldId="302"/>
            <ac:picMk id="21506" creationId="{4B4D7B00-F8D5-4A01-1681-75A844738EF7}"/>
          </ac:picMkLst>
        </pc:picChg>
        <pc:picChg chg="add mod">
          <ac:chgData name="Martin Kadlec" userId="3205de00-6529-47fd-8c15-7815d816c2df" providerId="ADAL" clId="{4423E7E2-F5F0-4BEA-A092-64616EBFFF20}" dt="2023-03-18T19:19:33.502" v="12264" actId="1076"/>
          <ac:picMkLst>
            <pc:docMk/>
            <pc:sldMk cId="2053387830" sldId="302"/>
            <ac:picMk id="21508" creationId="{F9D36C03-36B9-685B-3A26-79BBF73AE771}"/>
          </ac:picMkLst>
        </pc:picChg>
        <pc:picChg chg="add mod">
          <ac:chgData name="Martin Kadlec" userId="3205de00-6529-47fd-8c15-7815d816c2df" providerId="ADAL" clId="{4423E7E2-F5F0-4BEA-A092-64616EBFFF20}" dt="2023-03-18T19:19:52.862" v="12267" actId="1076"/>
          <ac:picMkLst>
            <pc:docMk/>
            <pc:sldMk cId="2053387830" sldId="302"/>
            <ac:picMk id="21510" creationId="{82DD9C7C-7C88-88D1-1140-8CA4DAED8D13}"/>
          </ac:picMkLst>
        </pc:picChg>
        <pc:picChg chg="add del">
          <ac:chgData name="Martin Kadlec" userId="3205de00-6529-47fd-8c15-7815d816c2df" providerId="ADAL" clId="{4423E7E2-F5F0-4BEA-A092-64616EBFFF20}" dt="2023-03-18T19:20:02.300" v="12269" actId="478"/>
          <ac:picMkLst>
            <pc:docMk/>
            <pc:sldMk cId="2053387830" sldId="302"/>
            <ac:picMk id="21512" creationId="{E93E0C23-CBA3-79B3-7B8F-55D4FD165EC2}"/>
          </ac:picMkLst>
        </pc:picChg>
        <pc:picChg chg="add mod">
          <ac:chgData name="Martin Kadlec" userId="3205de00-6529-47fd-8c15-7815d816c2df" providerId="ADAL" clId="{4423E7E2-F5F0-4BEA-A092-64616EBFFF20}" dt="2023-03-18T19:20:12.361" v="12271" actId="1076"/>
          <ac:picMkLst>
            <pc:docMk/>
            <pc:sldMk cId="2053387830" sldId="302"/>
            <ac:picMk id="21514" creationId="{3F7EA5D3-DA79-A202-5E8F-3EB14A73A588}"/>
          </ac:picMkLst>
        </pc:picChg>
        <pc:picChg chg="add del">
          <ac:chgData name="Martin Kadlec" userId="3205de00-6529-47fd-8c15-7815d816c2df" providerId="ADAL" clId="{4423E7E2-F5F0-4BEA-A092-64616EBFFF20}" dt="2023-03-18T19:20:19.716" v="12273" actId="478"/>
          <ac:picMkLst>
            <pc:docMk/>
            <pc:sldMk cId="2053387830" sldId="302"/>
            <ac:picMk id="21516" creationId="{9A7E0C43-DAD9-02B9-E118-63FF8A56807B}"/>
          </ac:picMkLst>
        </pc:picChg>
        <pc:picChg chg="add mod">
          <ac:chgData name="Martin Kadlec" userId="3205de00-6529-47fd-8c15-7815d816c2df" providerId="ADAL" clId="{4423E7E2-F5F0-4BEA-A092-64616EBFFF20}" dt="2023-03-18T19:20:45.400" v="12281" actId="14100"/>
          <ac:picMkLst>
            <pc:docMk/>
            <pc:sldMk cId="2053387830" sldId="302"/>
            <ac:picMk id="21518" creationId="{70080BFE-064F-B8C8-F0A5-DD584B018B21}"/>
          </ac:picMkLst>
        </pc:picChg>
        <pc:picChg chg="add mod">
          <ac:chgData name="Martin Kadlec" userId="3205de00-6529-47fd-8c15-7815d816c2df" providerId="ADAL" clId="{4423E7E2-F5F0-4BEA-A092-64616EBFFF20}" dt="2023-03-18T19:20:54.813" v="12283" actId="1076"/>
          <ac:picMkLst>
            <pc:docMk/>
            <pc:sldMk cId="2053387830" sldId="302"/>
            <ac:picMk id="21520" creationId="{4751CA78-B6C0-599F-5B81-9111E7697C94}"/>
          </ac:picMkLst>
        </pc:picChg>
      </pc:sldChg>
      <pc:sldChg chg="delSp modSp add mod">
        <pc:chgData name="Martin Kadlec" userId="3205de00-6529-47fd-8c15-7815d816c2df" providerId="ADAL" clId="{4423E7E2-F5F0-4BEA-A092-64616EBFFF20}" dt="2023-03-19T15:30:55.781" v="14049" actId="20577"/>
        <pc:sldMkLst>
          <pc:docMk/>
          <pc:sldMk cId="1193714870" sldId="303"/>
        </pc:sldMkLst>
        <pc:spChg chg="del">
          <ac:chgData name="Martin Kadlec" userId="3205de00-6529-47fd-8c15-7815d816c2df" providerId="ADAL" clId="{4423E7E2-F5F0-4BEA-A092-64616EBFFF20}" dt="2023-03-18T11:00:54.053" v="11151" actId="478"/>
          <ac:spMkLst>
            <pc:docMk/>
            <pc:sldMk cId="1193714870" sldId="303"/>
            <ac:spMk id="2" creationId="{246B133A-2207-452A-87F1-5D2CB04A2593}"/>
          </ac:spMkLst>
        </pc:spChg>
        <pc:spChg chg="mod">
          <ac:chgData name="Martin Kadlec" userId="3205de00-6529-47fd-8c15-7815d816c2df" providerId="ADAL" clId="{4423E7E2-F5F0-4BEA-A092-64616EBFFF20}" dt="2023-03-19T15:30:55.781" v="14049" actId="20577"/>
          <ac:spMkLst>
            <pc:docMk/>
            <pc:sldMk cId="1193714870" sldId="303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8T11:01:22.094" v="11167" actId="20577"/>
          <ac:spMkLst>
            <pc:docMk/>
            <pc:sldMk cId="1193714870" sldId="303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4423E7E2-F5F0-4BEA-A092-64616EBFFF20}" dt="2023-03-23T12:42:39.045" v="16666" actId="1076"/>
        <pc:sldMkLst>
          <pc:docMk/>
          <pc:sldMk cId="3948756746" sldId="304"/>
        </pc:sldMkLst>
        <pc:spChg chg="del">
          <ac:chgData name="Martin Kadlec" userId="3205de00-6529-47fd-8c15-7815d816c2df" providerId="ADAL" clId="{4423E7E2-F5F0-4BEA-A092-64616EBFFF20}" dt="2023-03-19T15:39:20.409" v="14172" actId="478"/>
          <ac:spMkLst>
            <pc:docMk/>
            <pc:sldMk cId="3948756746" sldId="304"/>
            <ac:spMk id="2" creationId="{246B133A-2207-452A-87F1-5D2CB04A2593}"/>
          </ac:spMkLst>
        </pc:spChg>
        <pc:spChg chg="add mod">
          <ac:chgData name="Martin Kadlec" userId="3205de00-6529-47fd-8c15-7815d816c2df" providerId="ADAL" clId="{4423E7E2-F5F0-4BEA-A092-64616EBFFF20}" dt="2023-03-20T15:34:52.926" v="15036"/>
          <ac:spMkLst>
            <pc:docMk/>
            <pc:sldMk cId="3948756746" sldId="304"/>
            <ac:spMk id="2" creationId="{D21E5580-12A6-367C-9488-C027B07D422F}"/>
          </ac:spMkLst>
        </pc:spChg>
        <pc:spChg chg="add mod">
          <ac:chgData name="Martin Kadlec" userId="3205de00-6529-47fd-8c15-7815d816c2df" providerId="ADAL" clId="{4423E7E2-F5F0-4BEA-A092-64616EBFFF20}" dt="2023-03-23T12:40:27.657" v="16661" actId="122"/>
          <ac:spMkLst>
            <pc:docMk/>
            <pc:sldMk cId="3948756746" sldId="304"/>
            <ac:spMk id="3" creationId="{E2339E70-A473-C19C-1082-9EF091B2C0C1}"/>
          </ac:spMkLst>
        </pc:spChg>
        <pc:spChg chg="add mod">
          <ac:chgData name="Martin Kadlec" userId="3205de00-6529-47fd-8c15-7815d816c2df" providerId="ADAL" clId="{4423E7E2-F5F0-4BEA-A092-64616EBFFF20}" dt="2023-03-23T12:38:20.139" v="16516" actId="313"/>
          <ac:spMkLst>
            <pc:docMk/>
            <pc:sldMk cId="3948756746" sldId="304"/>
            <ac:spMk id="6" creationId="{1E372A67-7400-4305-7F0C-30872F161297}"/>
          </ac:spMkLst>
        </pc:spChg>
        <pc:spChg chg="mod">
          <ac:chgData name="Martin Kadlec" userId="3205de00-6529-47fd-8c15-7815d816c2df" providerId="ADAL" clId="{4423E7E2-F5F0-4BEA-A092-64616EBFFF20}" dt="2023-03-23T12:38:28.266" v="16520" actId="313"/>
          <ac:spMkLst>
            <pc:docMk/>
            <pc:sldMk cId="3948756746" sldId="304"/>
            <ac:spMk id="8" creationId="{CDA6B64C-B8E8-424A-6B07-F91EC1FFDD25}"/>
          </ac:spMkLst>
        </pc:spChg>
        <pc:spChg chg="mod">
          <ac:chgData name="Martin Kadlec" userId="3205de00-6529-47fd-8c15-7815d816c2df" providerId="ADAL" clId="{4423E7E2-F5F0-4BEA-A092-64616EBFFF20}" dt="2023-03-19T15:39:16.367" v="14171" actId="20577"/>
          <ac:spMkLst>
            <pc:docMk/>
            <pc:sldMk cId="3948756746" sldId="304"/>
            <ac:spMk id="12" creationId="{E7B17FAF-947A-4F5E-95D5-00C38437D07E}"/>
          </ac:spMkLst>
        </pc:spChg>
        <pc:grpChg chg="del">
          <ac:chgData name="Martin Kadlec" userId="3205de00-6529-47fd-8c15-7815d816c2df" providerId="ADAL" clId="{4423E7E2-F5F0-4BEA-A092-64616EBFFF20}" dt="2023-03-19T15:38:58.250" v="14145" actId="478"/>
          <ac:grpSpMkLst>
            <pc:docMk/>
            <pc:sldMk cId="3948756746" sldId="304"/>
            <ac:grpSpMk id="3" creationId="{65B5F7B8-3A80-EFE8-D15B-0E22B0A8EBE2}"/>
          </ac:grpSpMkLst>
        </pc:grpChg>
        <pc:picChg chg="add mod">
          <ac:chgData name="Martin Kadlec" userId="3205de00-6529-47fd-8c15-7815d816c2df" providerId="ADAL" clId="{4423E7E2-F5F0-4BEA-A092-64616EBFFF20}" dt="2023-03-19T15:48:15.412" v="14441" actId="14100"/>
          <ac:picMkLst>
            <pc:docMk/>
            <pc:sldMk cId="3948756746" sldId="304"/>
            <ac:picMk id="13" creationId="{A9AB2092-6B22-879D-993E-132D13465F2C}"/>
          </ac:picMkLst>
        </pc:picChg>
        <pc:picChg chg="del">
          <ac:chgData name="Martin Kadlec" userId="3205de00-6529-47fd-8c15-7815d816c2df" providerId="ADAL" clId="{4423E7E2-F5F0-4BEA-A092-64616EBFFF20}" dt="2023-03-19T15:39:28.739" v="14178" actId="478"/>
          <ac:picMkLst>
            <pc:docMk/>
            <pc:sldMk cId="3948756746" sldId="304"/>
            <ac:picMk id="14" creationId="{FF0EEE5D-BF20-A1DA-DEA6-AD9EE1F28885}"/>
          </ac:picMkLst>
        </pc:picChg>
        <pc:picChg chg="add mod">
          <ac:chgData name="Martin Kadlec" userId="3205de00-6529-47fd-8c15-7815d816c2df" providerId="ADAL" clId="{4423E7E2-F5F0-4BEA-A092-64616EBFFF20}" dt="2023-03-19T15:48:19.322" v="14442" actId="1076"/>
          <ac:picMkLst>
            <pc:docMk/>
            <pc:sldMk cId="3948756746" sldId="304"/>
            <ac:picMk id="15" creationId="{B0DF5666-8B47-6AF5-B444-B15557A919B5}"/>
          </ac:picMkLst>
        </pc:picChg>
        <pc:picChg chg="add mod">
          <ac:chgData name="Martin Kadlec" userId="3205de00-6529-47fd-8c15-7815d816c2df" providerId="ADAL" clId="{4423E7E2-F5F0-4BEA-A092-64616EBFFF20}" dt="2023-03-19T15:47:52.728" v="14434" actId="1076"/>
          <ac:picMkLst>
            <pc:docMk/>
            <pc:sldMk cId="3948756746" sldId="304"/>
            <ac:picMk id="16" creationId="{10DCDDAA-4CCB-5A0B-BCB8-3A05C5E2CAD7}"/>
          </ac:picMkLst>
        </pc:picChg>
        <pc:picChg chg="add mod">
          <ac:chgData name="Martin Kadlec" userId="3205de00-6529-47fd-8c15-7815d816c2df" providerId="ADAL" clId="{4423E7E2-F5F0-4BEA-A092-64616EBFFF20}" dt="2023-03-23T12:42:39.045" v="16666" actId="1076"/>
          <ac:picMkLst>
            <pc:docMk/>
            <pc:sldMk cId="3948756746" sldId="304"/>
            <ac:picMk id="1026" creationId="{F812B518-9E11-D31D-997E-40160E1806AD}"/>
          </ac:picMkLst>
        </pc:picChg>
        <pc:picChg chg="del">
          <ac:chgData name="Martin Kadlec" userId="3205de00-6529-47fd-8c15-7815d816c2df" providerId="ADAL" clId="{4423E7E2-F5F0-4BEA-A092-64616EBFFF20}" dt="2023-03-19T15:39:22.857" v="14173" actId="478"/>
          <ac:picMkLst>
            <pc:docMk/>
            <pc:sldMk cId="3948756746" sldId="304"/>
            <ac:picMk id="21506" creationId="{4B4D7B00-F8D5-4A01-1681-75A844738EF7}"/>
          </ac:picMkLst>
        </pc:picChg>
        <pc:picChg chg="del">
          <ac:chgData name="Martin Kadlec" userId="3205de00-6529-47fd-8c15-7815d816c2df" providerId="ADAL" clId="{4423E7E2-F5F0-4BEA-A092-64616EBFFF20}" dt="2023-03-19T15:39:23.939" v="14174" actId="478"/>
          <ac:picMkLst>
            <pc:docMk/>
            <pc:sldMk cId="3948756746" sldId="304"/>
            <ac:picMk id="21508" creationId="{F9D36C03-36B9-685B-3A26-79BBF73AE771}"/>
          </ac:picMkLst>
        </pc:picChg>
        <pc:picChg chg="del">
          <ac:chgData name="Martin Kadlec" userId="3205de00-6529-47fd-8c15-7815d816c2df" providerId="ADAL" clId="{4423E7E2-F5F0-4BEA-A092-64616EBFFF20}" dt="2023-03-19T15:39:25.151" v="14175" actId="478"/>
          <ac:picMkLst>
            <pc:docMk/>
            <pc:sldMk cId="3948756746" sldId="304"/>
            <ac:picMk id="21510" creationId="{82DD9C7C-7C88-88D1-1140-8CA4DAED8D13}"/>
          </ac:picMkLst>
        </pc:picChg>
        <pc:picChg chg="del">
          <ac:chgData name="Martin Kadlec" userId="3205de00-6529-47fd-8c15-7815d816c2df" providerId="ADAL" clId="{4423E7E2-F5F0-4BEA-A092-64616EBFFF20}" dt="2023-03-19T15:39:26.315" v="14176" actId="478"/>
          <ac:picMkLst>
            <pc:docMk/>
            <pc:sldMk cId="3948756746" sldId="304"/>
            <ac:picMk id="21514" creationId="{3F7EA5D3-DA79-A202-5E8F-3EB14A73A588}"/>
          </ac:picMkLst>
        </pc:picChg>
        <pc:picChg chg="del">
          <ac:chgData name="Martin Kadlec" userId="3205de00-6529-47fd-8c15-7815d816c2df" providerId="ADAL" clId="{4423E7E2-F5F0-4BEA-A092-64616EBFFF20}" dt="2023-03-19T15:39:29.925" v="14179" actId="478"/>
          <ac:picMkLst>
            <pc:docMk/>
            <pc:sldMk cId="3948756746" sldId="304"/>
            <ac:picMk id="21518" creationId="{70080BFE-064F-B8C8-F0A5-DD584B018B21}"/>
          </ac:picMkLst>
        </pc:picChg>
        <pc:picChg chg="del">
          <ac:chgData name="Martin Kadlec" userId="3205de00-6529-47fd-8c15-7815d816c2df" providerId="ADAL" clId="{4423E7E2-F5F0-4BEA-A092-64616EBFFF20}" dt="2023-03-19T15:39:27.537" v="14177" actId="478"/>
          <ac:picMkLst>
            <pc:docMk/>
            <pc:sldMk cId="3948756746" sldId="304"/>
            <ac:picMk id="21520" creationId="{4751CA78-B6C0-599F-5B81-9111E7697C94}"/>
          </ac:picMkLst>
        </pc:picChg>
        <pc:picChg chg="add mod">
          <ac:chgData name="Martin Kadlec" userId="3205de00-6529-47fd-8c15-7815d816c2df" providerId="ADAL" clId="{4423E7E2-F5F0-4BEA-A092-64616EBFFF20}" dt="2023-03-19T15:47:51.050" v="14433" actId="1076"/>
          <ac:picMkLst>
            <pc:docMk/>
            <pc:sldMk cId="3948756746" sldId="304"/>
            <ac:picMk id="32770" creationId="{DAD762C7-CE82-0E6D-5FEE-408CE37813E6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0T15:34:54.712" v="15037"/>
        <pc:sldMkLst>
          <pc:docMk/>
          <pc:sldMk cId="2004691167" sldId="305"/>
        </pc:sldMkLst>
        <pc:spChg chg="mod">
          <ac:chgData name="Martin Kadlec" userId="3205de00-6529-47fd-8c15-7815d816c2df" providerId="ADAL" clId="{4423E7E2-F5F0-4BEA-A092-64616EBFFF20}" dt="2023-03-19T15:52:51.845" v="14604" actId="20577"/>
          <ac:spMkLst>
            <pc:docMk/>
            <pc:sldMk cId="2004691167" sldId="305"/>
            <ac:spMk id="6" creationId="{1E372A67-7400-4305-7F0C-30872F161297}"/>
          </ac:spMkLst>
        </pc:spChg>
        <pc:spChg chg="mod">
          <ac:chgData name="Martin Kadlec" userId="3205de00-6529-47fd-8c15-7815d816c2df" providerId="ADAL" clId="{4423E7E2-F5F0-4BEA-A092-64616EBFFF20}" dt="2023-03-19T15:54:08.550" v="14612" actId="20577"/>
          <ac:spMkLst>
            <pc:docMk/>
            <pc:sldMk cId="2004691167" sldId="305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3E7E2-F5F0-4BEA-A092-64616EBFFF20}" dt="2023-03-20T15:34:54.712" v="15037"/>
          <ac:spMkLst>
            <pc:docMk/>
            <pc:sldMk cId="2004691167" sldId="305"/>
            <ac:spMk id="9" creationId="{1B06A445-543B-B691-5EA5-27E2949E79FD}"/>
          </ac:spMkLst>
        </pc:spChg>
        <pc:picChg chg="add mod">
          <ac:chgData name="Martin Kadlec" userId="3205de00-6529-47fd-8c15-7815d816c2df" providerId="ADAL" clId="{4423E7E2-F5F0-4BEA-A092-64616EBFFF20}" dt="2023-03-19T15:56:17.256" v="14632" actId="1035"/>
          <ac:picMkLst>
            <pc:docMk/>
            <pc:sldMk cId="2004691167" sldId="305"/>
            <ac:picMk id="2" creationId="{083FC11E-2164-C1EE-C874-95DCBAAB0508}"/>
          </ac:picMkLst>
        </pc:picChg>
        <pc:picChg chg="add mod">
          <ac:chgData name="Martin Kadlec" userId="3205de00-6529-47fd-8c15-7815d816c2df" providerId="ADAL" clId="{4423E7E2-F5F0-4BEA-A092-64616EBFFF20}" dt="2023-03-19T15:56:24.302" v="14633" actId="1076"/>
          <ac:picMkLst>
            <pc:docMk/>
            <pc:sldMk cId="2004691167" sldId="305"/>
            <ac:picMk id="3" creationId="{F44911D8-CB3A-3F5C-BA8A-E510F5112A16}"/>
          </ac:picMkLst>
        </pc:picChg>
        <pc:picChg chg="add mod">
          <ac:chgData name="Martin Kadlec" userId="3205de00-6529-47fd-8c15-7815d816c2df" providerId="ADAL" clId="{4423E7E2-F5F0-4BEA-A092-64616EBFFF20}" dt="2023-03-19T15:56:30.273" v="14635" actId="1076"/>
          <ac:picMkLst>
            <pc:docMk/>
            <pc:sldMk cId="2004691167" sldId="305"/>
            <ac:picMk id="4" creationId="{2C5BCAEB-7269-7F05-660E-CAA21D050475}"/>
          </ac:picMkLst>
        </pc:picChg>
        <pc:picChg chg="add mod">
          <ac:chgData name="Martin Kadlec" userId="3205de00-6529-47fd-8c15-7815d816c2df" providerId="ADAL" clId="{4423E7E2-F5F0-4BEA-A092-64616EBFFF20}" dt="2023-03-19T15:57:13.160" v="14645" actId="14100"/>
          <ac:picMkLst>
            <pc:docMk/>
            <pc:sldMk cId="2004691167" sldId="305"/>
            <ac:picMk id="5" creationId="{DA1817AA-380E-EBF1-DD10-BD027C4CF54B}"/>
          </ac:picMkLst>
        </pc:picChg>
        <pc:picChg chg="add mod">
          <ac:chgData name="Martin Kadlec" userId="3205de00-6529-47fd-8c15-7815d816c2df" providerId="ADAL" clId="{4423E7E2-F5F0-4BEA-A092-64616EBFFF20}" dt="2023-03-19T15:56:56.054" v="14640" actId="14100"/>
          <ac:picMkLst>
            <pc:docMk/>
            <pc:sldMk cId="2004691167" sldId="305"/>
            <ac:picMk id="7" creationId="{4ADB8356-D320-406B-CD78-601702CF2424}"/>
          </ac:picMkLst>
        </pc:picChg>
        <pc:picChg chg="del">
          <ac:chgData name="Martin Kadlec" userId="3205de00-6529-47fd-8c15-7815d816c2df" providerId="ADAL" clId="{4423E7E2-F5F0-4BEA-A092-64616EBFFF20}" dt="2023-03-19T15:48:01.086" v="14437" actId="478"/>
          <ac:picMkLst>
            <pc:docMk/>
            <pc:sldMk cId="2004691167" sldId="305"/>
            <ac:picMk id="13" creationId="{A9AB2092-6B22-879D-993E-132D13465F2C}"/>
          </ac:picMkLst>
        </pc:picChg>
        <pc:picChg chg="del">
          <ac:chgData name="Martin Kadlec" userId="3205de00-6529-47fd-8c15-7815d816c2df" providerId="ADAL" clId="{4423E7E2-F5F0-4BEA-A092-64616EBFFF20}" dt="2023-03-19T15:47:59.887" v="14436" actId="478"/>
          <ac:picMkLst>
            <pc:docMk/>
            <pc:sldMk cId="2004691167" sldId="305"/>
            <ac:picMk id="15" creationId="{B0DF5666-8B47-6AF5-B444-B15557A919B5}"/>
          </ac:picMkLst>
        </pc:picChg>
        <pc:picChg chg="del">
          <ac:chgData name="Martin Kadlec" userId="3205de00-6529-47fd-8c15-7815d816c2df" providerId="ADAL" clId="{4423E7E2-F5F0-4BEA-A092-64616EBFFF20}" dt="2023-03-19T15:48:03.328" v="14438" actId="478"/>
          <ac:picMkLst>
            <pc:docMk/>
            <pc:sldMk cId="2004691167" sldId="305"/>
            <ac:picMk id="16" creationId="{10DCDDAA-4CCB-5A0B-BCB8-3A05C5E2CAD7}"/>
          </ac:picMkLst>
        </pc:picChg>
        <pc:picChg chg="del">
          <ac:chgData name="Martin Kadlec" userId="3205de00-6529-47fd-8c15-7815d816c2df" providerId="ADAL" clId="{4423E7E2-F5F0-4BEA-A092-64616EBFFF20}" dt="2023-03-19T15:48:04.315" v="14439" actId="478"/>
          <ac:picMkLst>
            <pc:docMk/>
            <pc:sldMk cId="2004691167" sldId="305"/>
            <ac:picMk id="32770" creationId="{DAD762C7-CE82-0E6D-5FEE-408CE37813E6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3T12:46:11.536" v="16803" actId="1036"/>
        <pc:sldMkLst>
          <pc:docMk/>
          <pc:sldMk cId="2012053647" sldId="306"/>
        </pc:sldMkLst>
        <pc:spChg chg="add mod">
          <ac:chgData name="Martin Kadlec" userId="3205de00-6529-47fd-8c15-7815d816c2df" providerId="ADAL" clId="{4423E7E2-F5F0-4BEA-A092-64616EBFFF20}" dt="2023-03-23T12:46:08.186" v="16799" actId="1036"/>
          <ac:spMkLst>
            <pc:docMk/>
            <pc:sldMk cId="2012053647" sldId="306"/>
            <ac:spMk id="2" creationId="{92AA2DC0-F136-74AD-51C5-FA0174A84146}"/>
          </ac:spMkLst>
        </pc:spChg>
        <pc:spChg chg="mod">
          <ac:chgData name="Martin Kadlec" userId="3205de00-6529-47fd-8c15-7815d816c2df" providerId="ADAL" clId="{4423E7E2-F5F0-4BEA-A092-64616EBFFF20}" dt="2023-03-20T15:27:01.284" v="14892" actId="313"/>
          <ac:spMkLst>
            <pc:docMk/>
            <pc:sldMk cId="2012053647" sldId="306"/>
            <ac:spMk id="6" creationId="{1E372A67-7400-4305-7F0C-30872F161297}"/>
          </ac:spMkLst>
        </pc:spChg>
        <pc:spChg chg="mod">
          <ac:chgData name="Martin Kadlec" userId="3205de00-6529-47fd-8c15-7815d816c2df" providerId="ADAL" clId="{4423E7E2-F5F0-4BEA-A092-64616EBFFF20}" dt="2023-03-20T15:32:42.005" v="15019" actId="20577"/>
          <ac:spMkLst>
            <pc:docMk/>
            <pc:sldMk cId="2012053647" sldId="306"/>
            <ac:spMk id="8" creationId="{CDA6B64C-B8E8-424A-6B07-F91EC1FFDD25}"/>
          </ac:spMkLst>
        </pc:spChg>
        <pc:spChg chg="add del mod">
          <ac:chgData name="Martin Kadlec" userId="3205de00-6529-47fd-8c15-7815d816c2df" providerId="ADAL" clId="{4423E7E2-F5F0-4BEA-A092-64616EBFFF20}" dt="2023-03-23T12:44:37.011" v="16667" actId="478"/>
          <ac:spMkLst>
            <pc:docMk/>
            <pc:sldMk cId="2012053647" sldId="306"/>
            <ac:spMk id="9" creationId="{30D32724-C01F-9AE1-A638-61AC728C1C58}"/>
          </ac:spMkLst>
        </pc:spChg>
        <pc:spChg chg="add mod">
          <ac:chgData name="Martin Kadlec" userId="3205de00-6529-47fd-8c15-7815d816c2df" providerId="ADAL" clId="{4423E7E2-F5F0-4BEA-A092-64616EBFFF20}" dt="2023-03-20T15:35:59.926" v="15070" actId="1076"/>
          <ac:spMkLst>
            <pc:docMk/>
            <pc:sldMk cId="2012053647" sldId="306"/>
            <ac:spMk id="10" creationId="{76776A95-68EB-8E98-2191-2F038AE694A5}"/>
          </ac:spMkLst>
        </pc:spChg>
        <pc:spChg chg="add mod">
          <ac:chgData name="Martin Kadlec" userId="3205de00-6529-47fd-8c15-7815d816c2df" providerId="ADAL" clId="{4423E7E2-F5F0-4BEA-A092-64616EBFFF20}" dt="2023-03-20T15:36:05.437" v="15072" actId="1076"/>
          <ac:spMkLst>
            <pc:docMk/>
            <pc:sldMk cId="2012053647" sldId="306"/>
            <ac:spMk id="11" creationId="{6CB3E1D6-06E4-AA2B-A1EF-F477A4B05A9A}"/>
          </ac:spMkLst>
        </pc:spChg>
        <pc:picChg chg="del">
          <ac:chgData name="Martin Kadlec" userId="3205de00-6529-47fd-8c15-7815d816c2df" providerId="ADAL" clId="{4423E7E2-F5F0-4BEA-A092-64616EBFFF20}" dt="2023-03-20T15:09:31.260" v="14647" actId="478"/>
          <ac:picMkLst>
            <pc:docMk/>
            <pc:sldMk cId="2012053647" sldId="306"/>
            <ac:picMk id="2" creationId="{083FC11E-2164-C1EE-C874-95DCBAAB0508}"/>
          </ac:picMkLst>
        </pc:picChg>
        <pc:picChg chg="del">
          <ac:chgData name="Martin Kadlec" userId="3205de00-6529-47fd-8c15-7815d816c2df" providerId="ADAL" clId="{4423E7E2-F5F0-4BEA-A092-64616EBFFF20}" dt="2023-03-20T15:09:32.219" v="14648" actId="478"/>
          <ac:picMkLst>
            <pc:docMk/>
            <pc:sldMk cId="2012053647" sldId="306"/>
            <ac:picMk id="3" creationId="{F44911D8-CB3A-3F5C-BA8A-E510F5112A16}"/>
          </ac:picMkLst>
        </pc:picChg>
        <pc:picChg chg="del">
          <ac:chgData name="Martin Kadlec" userId="3205de00-6529-47fd-8c15-7815d816c2df" providerId="ADAL" clId="{4423E7E2-F5F0-4BEA-A092-64616EBFFF20}" dt="2023-03-20T15:09:34.421" v="14650" actId="478"/>
          <ac:picMkLst>
            <pc:docMk/>
            <pc:sldMk cId="2012053647" sldId="306"/>
            <ac:picMk id="4" creationId="{2C5BCAEB-7269-7F05-660E-CAA21D050475}"/>
          </ac:picMkLst>
        </pc:picChg>
        <pc:picChg chg="del">
          <ac:chgData name="Martin Kadlec" userId="3205de00-6529-47fd-8c15-7815d816c2df" providerId="ADAL" clId="{4423E7E2-F5F0-4BEA-A092-64616EBFFF20}" dt="2023-03-20T15:09:35.552" v="14651" actId="478"/>
          <ac:picMkLst>
            <pc:docMk/>
            <pc:sldMk cId="2012053647" sldId="306"/>
            <ac:picMk id="5" creationId="{DA1817AA-380E-EBF1-DD10-BD027C4CF54B}"/>
          </ac:picMkLst>
        </pc:picChg>
        <pc:picChg chg="del">
          <ac:chgData name="Martin Kadlec" userId="3205de00-6529-47fd-8c15-7815d816c2df" providerId="ADAL" clId="{4423E7E2-F5F0-4BEA-A092-64616EBFFF20}" dt="2023-03-20T15:09:33.373" v="14649" actId="478"/>
          <ac:picMkLst>
            <pc:docMk/>
            <pc:sldMk cId="2012053647" sldId="306"/>
            <ac:picMk id="7" creationId="{4ADB8356-D320-406B-CD78-601702CF2424}"/>
          </ac:picMkLst>
        </pc:picChg>
        <pc:picChg chg="add mod">
          <ac:chgData name="Martin Kadlec" userId="3205de00-6529-47fd-8c15-7815d816c2df" providerId="ADAL" clId="{4423E7E2-F5F0-4BEA-A092-64616EBFFF20}" dt="2023-03-20T15:28:52.790" v="14997" actId="14100"/>
          <ac:picMkLst>
            <pc:docMk/>
            <pc:sldMk cId="2012053647" sldId="306"/>
            <ac:picMk id="1026" creationId="{09484331-C9E2-C552-0930-3EA823B93A44}"/>
          </ac:picMkLst>
        </pc:picChg>
        <pc:picChg chg="add del">
          <ac:chgData name="Martin Kadlec" userId="3205de00-6529-47fd-8c15-7815d816c2df" providerId="ADAL" clId="{4423E7E2-F5F0-4BEA-A092-64616EBFFF20}" dt="2023-03-20T15:28:59.803" v="14999" actId="478"/>
          <ac:picMkLst>
            <pc:docMk/>
            <pc:sldMk cId="2012053647" sldId="306"/>
            <ac:picMk id="1028" creationId="{41144B17-B86C-1EF3-C047-0A3A63DA55DF}"/>
          </ac:picMkLst>
        </pc:picChg>
        <pc:picChg chg="add mod">
          <ac:chgData name="Martin Kadlec" userId="3205de00-6529-47fd-8c15-7815d816c2df" providerId="ADAL" clId="{4423E7E2-F5F0-4BEA-A092-64616EBFFF20}" dt="2023-03-20T15:29:09.228" v="15002" actId="14100"/>
          <ac:picMkLst>
            <pc:docMk/>
            <pc:sldMk cId="2012053647" sldId="306"/>
            <ac:picMk id="1030" creationId="{E5243E3F-A21F-74C1-7DD8-341CEA786211}"/>
          </ac:picMkLst>
        </pc:picChg>
        <pc:picChg chg="add mod">
          <ac:chgData name="Martin Kadlec" userId="3205de00-6529-47fd-8c15-7815d816c2df" providerId="ADAL" clId="{4423E7E2-F5F0-4BEA-A092-64616EBFFF20}" dt="2023-03-20T15:29:28.636" v="15005" actId="1076"/>
          <ac:picMkLst>
            <pc:docMk/>
            <pc:sldMk cId="2012053647" sldId="306"/>
            <ac:picMk id="1032" creationId="{5BCFFE87-465A-3C3E-3A24-B5BBFF2DBA80}"/>
          </ac:picMkLst>
        </pc:picChg>
        <pc:picChg chg="add mod">
          <ac:chgData name="Martin Kadlec" userId="3205de00-6529-47fd-8c15-7815d816c2df" providerId="ADAL" clId="{4423E7E2-F5F0-4BEA-A092-64616EBFFF20}" dt="2023-03-20T15:32:07.842" v="15010" actId="1076"/>
          <ac:picMkLst>
            <pc:docMk/>
            <pc:sldMk cId="2012053647" sldId="306"/>
            <ac:picMk id="1034" creationId="{2F2CD81A-B195-621B-28B2-7FE0E3276EE9}"/>
          </ac:picMkLst>
        </pc:picChg>
        <pc:picChg chg="add mod">
          <ac:chgData name="Martin Kadlec" userId="3205de00-6529-47fd-8c15-7815d816c2df" providerId="ADAL" clId="{4423E7E2-F5F0-4BEA-A092-64616EBFFF20}" dt="2023-03-20T15:32:33.378" v="15014" actId="1076"/>
          <ac:picMkLst>
            <pc:docMk/>
            <pc:sldMk cId="2012053647" sldId="306"/>
            <ac:picMk id="1036" creationId="{8AE84154-F38B-31E9-07AC-D67C5C0C7123}"/>
          </ac:picMkLst>
        </pc:picChg>
        <pc:picChg chg="add mod">
          <ac:chgData name="Martin Kadlec" userId="3205de00-6529-47fd-8c15-7815d816c2df" providerId="ADAL" clId="{4423E7E2-F5F0-4BEA-A092-64616EBFFF20}" dt="2023-03-20T15:33:18.090" v="15022" actId="1076"/>
          <ac:picMkLst>
            <pc:docMk/>
            <pc:sldMk cId="2012053647" sldId="306"/>
            <ac:picMk id="1038" creationId="{9792FF7D-AFCB-9274-4AB1-40E2AF1C25E3}"/>
          </ac:picMkLst>
        </pc:picChg>
        <pc:picChg chg="add mod">
          <ac:chgData name="Martin Kadlec" userId="3205de00-6529-47fd-8c15-7815d816c2df" providerId="ADAL" clId="{4423E7E2-F5F0-4BEA-A092-64616EBFFF20}" dt="2023-03-20T15:34:33.309" v="15035" actId="1076"/>
          <ac:picMkLst>
            <pc:docMk/>
            <pc:sldMk cId="2012053647" sldId="306"/>
            <ac:picMk id="1040" creationId="{C194016D-065D-EF40-39B8-ADFD3F8D707D}"/>
          </ac:picMkLst>
        </pc:picChg>
        <pc:picChg chg="del">
          <ac:chgData name="Martin Kadlec" userId="3205de00-6529-47fd-8c15-7815d816c2df" providerId="ADAL" clId="{4423E7E2-F5F0-4BEA-A092-64616EBFFF20}" dt="2023-03-20T15:33:19.682" v="15023" actId="478"/>
          <ac:picMkLst>
            <pc:docMk/>
            <pc:sldMk cId="2012053647" sldId="306"/>
            <ac:picMk id="2050" creationId="{00000000-0000-0000-0000-000000000000}"/>
          </ac:picMkLst>
        </pc:picChg>
        <pc:picChg chg="add mod">
          <ac:chgData name="Martin Kadlec" userId="3205de00-6529-47fd-8c15-7815d816c2df" providerId="ADAL" clId="{4423E7E2-F5F0-4BEA-A092-64616EBFFF20}" dt="2023-03-23T12:46:11.536" v="16803" actId="1036"/>
          <ac:picMkLst>
            <pc:docMk/>
            <pc:sldMk cId="2012053647" sldId="306"/>
            <ac:picMk id="2050" creationId="{91FC8EFA-7EBF-F99E-11D7-06F7E2D7DA6A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0T15:46:25.794" v="15370" actId="14100"/>
        <pc:sldMkLst>
          <pc:docMk/>
          <pc:sldMk cId="1848406137" sldId="307"/>
        </pc:sldMkLst>
        <pc:spChg chg="mod">
          <ac:chgData name="Martin Kadlec" userId="3205de00-6529-47fd-8c15-7815d816c2df" providerId="ADAL" clId="{4423E7E2-F5F0-4BEA-A092-64616EBFFF20}" dt="2023-03-20T15:43:16.251" v="15283" actId="20577"/>
          <ac:spMkLst>
            <pc:docMk/>
            <pc:sldMk cId="1848406137" sldId="307"/>
            <ac:spMk id="6" creationId="{1E372A67-7400-4305-7F0C-30872F161297}"/>
          </ac:spMkLst>
        </pc:spChg>
        <pc:spChg chg="mod">
          <ac:chgData name="Martin Kadlec" userId="3205de00-6529-47fd-8c15-7815d816c2df" providerId="ADAL" clId="{4423E7E2-F5F0-4BEA-A092-64616EBFFF20}" dt="2023-03-20T15:44:26.065" v="15343" actId="20577"/>
          <ac:spMkLst>
            <pc:docMk/>
            <pc:sldMk cId="1848406137" sldId="307"/>
            <ac:spMk id="8" creationId="{CDA6B64C-B8E8-424A-6B07-F91EC1FFDD25}"/>
          </ac:spMkLst>
        </pc:spChg>
        <pc:picChg chg="add mod">
          <ac:chgData name="Martin Kadlec" userId="3205de00-6529-47fd-8c15-7815d816c2df" providerId="ADAL" clId="{4423E7E2-F5F0-4BEA-A092-64616EBFFF20}" dt="2023-03-20T15:35:12.248" v="15040"/>
          <ac:picMkLst>
            <pc:docMk/>
            <pc:sldMk cId="1848406137" sldId="307"/>
            <ac:picMk id="2" creationId="{7DB2D60C-FDF9-2998-5CDF-6DFAC644AA02}"/>
          </ac:picMkLst>
        </pc:picChg>
        <pc:picChg chg="add mod">
          <ac:chgData name="Martin Kadlec" userId="3205de00-6529-47fd-8c15-7815d816c2df" providerId="ADAL" clId="{4423E7E2-F5F0-4BEA-A092-64616EBFFF20}" dt="2023-03-20T15:44:28.206" v="15346" actId="1036"/>
          <ac:picMkLst>
            <pc:docMk/>
            <pc:sldMk cId="1848406137" sldId="307"/>
            <ac:picMk id="3" creationId="{139CFC66-4FC9-3CFD-055A-04AA1F442B21}"/>
          </ac:picMkLst>
        </pc:picChg>
        <pc:picChg chg="add mod">
          <ac:chgData name="Martin Kadlec" userId="3205de00-6529-47fd-8c15-7815d816c2df" providerId="ADAL" clId="{4423E7E2-F5F0-4BEA-A092-64616EBFFF20}" dt="2023-03-20T15:44:30.245" v="15349" actId="1036"/>
          <ac:picMkLst>
            <pc:docMk/>
            <pc:sldMk cId="1848406137" sldId="307"/>
            <ac:picMk id="4" creationId="{0483CDA2-0114-8E08-0A21-BEE38F1BEA41}"/>
          </ac:picMkLst>
        </pc:picChg>
        <pc:picChg chg="add mod">
          <ac:chgData name="Martin Kadlec" userId="3205de00-6529-47fd-8c15-7815d816c2df" providerId="ADAL" clId="{4423E7E2-F5F0-4BEA-A092-64616EBFFF20}" dt="2023-03-20T15:45:59.800" v="15366" actId="1076"/>
          <ac:picMkLst>
            <pc:docMk/>
            <pc:sldMk cId="1848406137" sldId="307"/>
            <ac:picMk id="5" creationId="{E87B372D-73B7-3DDA-83E5-E6CCEE945E80}"/>
          </ac:picMkLst>
        </pc:picChg>
        <pc:picChg chg="add mod">
          <ac:chgData name="Martin Kadlec" userId="3205de00-6529-47fd-8c15-7815d816c2df" providerId="ADAL" clId="{4423E7E2-F5F0-4BEA-A092-64616EBFFF20}" dt="2023-03-20T15:45:55.038" v="15365" actId="1076"/>
          <ac:picMkLst>
            <pc:docMk/>
            <pc:sldMk cId="1848406137" sldId="307"/>
            <ac:picMk id="7" creationId="{EB710AE7-A222-6CCD-5F20-858B6BECC7F9}"/>
          </ac:picMkLst>
        </pc:picChg>
        <pc:picChg chg="add mod">
          <ac:chgData name="Martin Kadlec" userId="3205de00-6529-47fd-8c15-7815d816c2df" providerId="ADAL" clId="{4423E7E2-F5F0-4BEA-A092-64616EBFFF20}" dt="2023-03-20T15:45:51.635" v="15364" actId="1076"/>
          <ac:picMkLst>
            <pc:docMk/>
            <pc:sldMk cId="1848406137" sldId="307"/>
            <ac:picMk id="10" creationId="{F3898F8E-B573-EE9A-66A5-A54277F2A875}"/>
          </ac:picMkLst>
        </pc:picChg>
        <pc:picChg chg="add mod">
          <ac:chgData name="Martin Kadlec" userId="3205de00-6529-47fd-8c15-7815d816c2df" providerId="ADAL" clId="{4423E7E2-F5F0-4BEA-A092-64616EBFFF20}" dt="2023-03-20T15:46:25.794" v="15370" actId="14100"/>
          <ac:picMkLst>
            <pc:docMk/>
            <pc:sldMk cId="1848406137" sldId="307"/>
            <ac:picMk id="11" creationId="{D26400F2-A1DD-41E7-37A8-7D746F9B20E8}"/>
          </ac:picMkLst>
        </pc:picChg>
        <pc:picChg chg="del">
          <ac:chgData name="Martin Kadlec" userId="3205de00-6529-47fd-8c15-7815d816c2df" providerId="ADAL" clId="{4423E7E2-F5F0-4BEA-A092-64616EBFFF20}" dt="2023-03-20T15:35:20.702" v="15047" actId="478"/>
          <ac:picMkLst>
            <pc:docMk/>
            <pc:sldMk cId="1848406137" sldId="307"/>
            <ac:picMk id="1026" creationId="{09484331-C9E2-C552-0930-3EA823B93A44}"/>
          </ac:picMkLst>
        </pc:picChg>
        <pc:picChg chg="del">
          <ac:chgData name="Martin Kadlec" userId="3205de00-6529-47fd-8c15-7815d816c2df" providerId="ADAL" clId="{4423E7E2-F5F0-4BEA-A092-64616EBFFF20}" dt="2023-03-20T15:35:19.635" v="15046" actId="478"/>
          <ac:picMkLst>
            <pc:docMk/>
            <pc:sldMk cId="1848406137" sldId="307"/>
            <ac:picMk id="1030" creationId="{E5243E3F-A21F-74C1-7DD8-341CEA786211}"/>
          </ac:picMkLst>
        </pc:picChg>
        <pc:picChg chg="del">
          <ac:chgData name="Martin Kadlec" userId="3205de00-6529-47fd-8c15-7815d816c2df" providerId="ADAL" clId="{4423E7E2-F5F0-4BEA-A092-64616EBFFF20}" dt="2023-03-20T15:35:18.593" v="15045" actId="478"/>
          <ac:picMkLst>
            <pc:docMk/>
            <pc:sldMk cId="1848406137" sldId="307"/>
            <ac:picMk id="1032" creationId="{5BCFFE87-465A-3C3E-3A24-B5BBFF2DBA80}"/>
          </ac:picMkLst>
        </pc:picChg>
        <pc:picChg chg="del">
          <ac:chgData name="Martin Kadlec" userId="3205de00-6529-47fd-8c15-7815d816c2df" providerId="ADAL" clId="{4423E7E2-F5F0-4BEA-A092-64616EBFFF20}" dt="2023-03-20T15:35:17.414" v="15044" actId="478"/>
          <ac:picMkLst>
            <pc:docMk/>
            <pc:sldMk cId="1848406137" sldId="307"/>
            <ac:picMk id="1034" creationId="{2F2CD81A-B195-621B-28B2-7FE0E3276EE9}"/>
          </ac:picMkLst>
        </pc:picChg>
        <pc:picChg chg="del">
          <ac:chgData name="Martin Kadlec" userId="3205de00-6529-47fd-8c15-7815d816c2df" providerId="ADAL" clId="{4423E7E2-F5F0-4BEA-A092-64616EBFFF20}" dt="2023-03-20T15:35:16.355" v="15043" actId="478"/>
          <ac:picMkLst>
            <pc:docMk/>
            <pc:sldMk cId="1848406137" sldId="307"/>
            <ac:picMk id="1036" creationId="{8AE84154-F38B-31E9-07AC-D67C5C0C7123}"/>
          </ac:picMkLst>
        </pc:picChg>
        <pc:picChg chg="del">
          <ac:chgData name="Martin Kadlec" userId="3205de00-6529-47fd-8c15-7815d816c2df" providerId="ADAL" clId="{4423E7E2-F5F0-4BEA-A092-64616EBFFF20}" dt="2023-03-20T15:35:13.787" v="15041" actId="478"/>
          <ac:picMkLst>
            <pc:docMk/>
            <pc:sldMk cId="1848406137" sldId="307"/>
            <ac:picMk id="1038" creationId="{9792FF7D-AFCB-9274-4AB1-40E2AF1C25E3}"/>
          </ac:picMkLst>
        </pc:picChg>
        <pc:picChg chg="del">
          <ac:chgData name="Martin Kadlec" userId="3205de00-6529-47fd-8c15-7815d816c2df" providerId="ADAL" clId="{4423E7E2-F5F0-4BEA-A092-64616EBFFF20}" dt="2023-03-20T15:35:15.262" v="15042" actId="478"/>
          <ac:picMkLst>
            <pc:docMk/>
            <pc:sldMk cId="1848406137" sldId="307"/>
            <ac:picMk id="1040" creationId="{C194016D-065D-EF40-39B8-ADFD3F8D707D}"/>
          </ac:picMkLst>
        </pc:picChg>
      </pc:sldChg>
      <pc:sldChg chg="addSp delSp modSp add mod">
        <pc:chgData name="Martin Kadlec" userId="3205de00-6529-47fd-8c15-7815d816c2df" providerId="ADAL" clId="{4423E7E2-F5F0-4BEA-A092-64616EBFFF20}" dt="2023-03-20T16:00:17.058" v="15783" actId="14100"/>
        <pc:sldMkLst>
          <pc:docMk/>
          <pc:sldMk cId="1792681608" sldId="308"/>
        </pc:sldMkLst>
        <pc:spChg chg="mod">
          <ac:chgData name="Martin Kadlec" userId="3205de00-6529-47fd-8c15-7815d816c2df" providerId="ADAL" clId="{4423E7E2-F5F0-4BEA-A092-64616EBFFF20}" dt="2023-03-20T15:58:20.246" v="15761" actId="20577"/>
          <ac:spMkLst>
            <pc:docMk/>
            <pc:sldMk cId="1792681608" sldId="308"/>
            <ac:spMk id="6" creationId="{1E372A67-7400-4305-7F0C-30872F161297}"/>
          </ac:spMkLst>
        </pc:spChg>
        <pc:spChg chg="mod">
          <ac:chgData name="Martin Kadlec" userId="3205de00-6529-47fd-8c15-7815d816c2df" providerId="ADAL" clId="{4423E7E2-F5F0-4BEA-A092-64616EBFFF20}" dt="2023-03-20T15:57:06.786" v="15687" actId="20577"/>
          <ac:spMkLst>
            <pc:docMk/>
            <pc:sldMk cId="1792681608" sldId="308"/>
            <ac:spMk id="8" creationId="{CDA6B64C-B8E8-424A-6B07-F91EC1FFDD25}"/>
          </ac:spMkLst>
        </pc:spChg>
        <pc:picChg chg="del">
          <ac:chgData name="Martin Kadlec" userId="3205de00-6529-47fd-8c15-7815d816c2df" providerId="ADAL" clId="{4423E7E2-F5F0-4BEA-A092-64616EBFFF20}" dt="2023-03-20T15:46:36.618" v="15373" actId="478"/>
          <ac:picMkLst>
            <pc:docMk/>
            <pc:sldMk cId="1792681608" sldId="308"/>
            <ac:picMk id="3" creationId="{139CFC66-4FC9-3CFD-055A-04AA1F442B21}"/>
          </ac:picMkLst>
        </pc:picChg>
        <pc:picChg chg="del">
          <ac:chgData name="Martin Kadlec" userId="3205de00-6529-47fd-8c15-7815d816c2df" providerId="ADAL" clId="{4423E7E2-F5F0-4BEA-A092-64616EBFFF20}" dt="2023-03-20T15:46:37.627" v="15374" actId="478"/>
          <ac:picMkLst>
            <pc:docMk/>
            <pc:sldMk cId="1792681608" sldId="308"/>
            <ac:picMk id="4" creationId="{0483CDA2-0114-8E08-0A21-BEE38F1BEA41}"/>
          </ac:picMkLst>
        </pc:picChg>
        <pc:picChg chg="del">
          <ac:chgData name="Martin Kadlec" userId="3205de00-6529-47fd-8c15-7815d816c2df" providerId="ADAL" clId="{4423E7E2-F5F0-4BEA-A092-64616EBFFF20}" dt="2023-03-20T15:46:38.777" v="15375" actId="478"/>
          <ac:picMkLst>
            <pc:docMk/>
            <pc:sldMk cId="1792681608" sldId="308"/>
            <ac:picMk id="5" creationId="{E87B372D-73B7-3DDA-83E5-E6CCEE945E80}"/>
          </ac:picMkLst>
        </pc:picChg>
        <pc:picChg chg="del">
          <ac:chgData name="Martin Kadlec" userId="3205de00-6529-47fd-8c15-7815d816c2df" providerId="ADAL" clId="{4423E7E2-F5F0-4BEA-A092-64616EBFFF20}" dt="2023-03-20T15:46:39.715" v="15376" actId="478"/>
          <ac:picMkLst>
            <pc:docMk/>
            <pc:sldMk cId="1792681608" sldId="308"/>
            <ac:picMk id="7" creationId="{EB710AE7-A222-6CCD-5F20-858B6BECC7F9}"/>
          </ac:picMkLst>
        </pc:picChg>
        <pc:picChg chg="del">
          <ac:chgData name="Martin Kadlec" userId="3205de00-6529-47fd-8c15-7815d816c2df" providerId="ADAL" clId="{4423E7E2-F5F0-4BEA-A092-64616EBFFF20}" dt="2023-03-20T15:46:40.781" v="15377" actId="478"/>
          <ac:picMkLst>
            <pc:docMk/>
            <pc:sldMk cId="1792681608" sldId="308"/>
            <ac:picMk id="10" creationId="{F3898F8E-B573-EE9A-66A5-A54277F2A875}"/>
          </ac:picMkLst>
        </pc:picChg>
        <pc:picChg chg="del">
          <ac:chgData name="Martin Kadlec" userId="3205de00-6529-47fd-8c15-7815d816c2df" providerId="ADAL" clId="{4423E7E2-F5F0-4BEA-A092-64616EBFFF20}" dt="2023-03-20T15:46:35.616" v="15372" actId="478"/>
          <ac:picMkLst>
            <pc:docMk/>
            <pc:sldMk cId="1792681608" sldId="308"/>
            <ac:picMk id="11" creationId="{D26400F2-A1DD-41E7-37A8-7D746F9B20E8}"/>
          </ac:picMkLst>
        </pc:picChg>
        <pc:picChg chg="add mod">
          <ac:chgData name="Martin Kadlec" userId="3205de00-6529-47fd-8c15-7815d816c2df" providerId="ADAL" clId="{4423E7E2-F5F0-4BEA-A092-64616EBFFF20}" dt="2023-03-20T15:59:23.581" v="15772" actId="1036"/>
          <ac:picMkLst>
            <pc:docMk/>
            <pc:sldMk cId="1792681608" sldId="308"/>
            <ac:picMk id="13" creationId="{04A2ECF2-3AFD-7ED3-6E31-788BCA79156F}"/>
          </ac:picMkLst>
        </pc:picChg>
        <pc:picChg chg="add mod">
          <ac:chgData name="Martin Kadlec" userId="3205de00-6529-47fd-8c15-7815d816c2df" providerId="ADAL" clId="{4423E7E2-F5F0-4BEA-A092-64616EBFFF20}" dt="2023-03-20T15:59:25.797" v="15776" actId="1036"/>
          <ac:picMkLst>
            <pc:docMk/>
            <pc:sldMk cId="1792681608" sldId="308"/>
            <ac:picMk id="14" creationId="{DBA23F5A-BFEE-18ED-87DF-D90FCF7C2F6E}"/>
          </ac:picMkLst>
        </pc:picChg>
        <pc:picChg chg="add mod">
          <ac:chgData name="Martin Kadlec" userId="3205de00-6529-47fd-8c15-7815d816c2df" providerId="ADAL" clId="{4423E7E2-F5F0-4BEA-A092-64616EBFFF20}" dt="2023-03-20T15:59:54.919" v="15780" actId="1076"/>
          <ac:picMkLst>
            <pc:docMk/>
            <pc:sldMk cId="1792681608" sldId="308"/>
            <ac:picMk id="15" creationId="{69172184-7656-FA67-977A-D4C813C3BDA6}"/>
          </ac:picMkLst>
        </pc:picChg>
        <pc:picChg chg="add mod">
          <ac:chgData name="Martin Kadlec" userId="3205de00-6529-47fd-8c15-7815d816c2df" providerId="ADAL" clId="{4423E7E2-F5F0-4BEA-A092-64616EBFFF20}" dt="2023-03-20T16:00:17.058" v="15783" actId="14100"/>
          <ac:picMkLst>
            <pc:docMk/>
            <pc:sldMk cId="1792681608" sldId="308"/>
            <ac:picMk id="16" creationId="{CCEC4FA4-2CE7-91C4-C525-7EC95095BB18}"/>
          </ac:picMkLst>
        </pc:picChg>
      </pc:sldChg>
      <pc:sldMasterChg chg="modSp mod">
        <pc:chgData name="Martin Kadlec" userId="3205de00-6529-47fd-8c15-7815d816c2df" providerId="ADAL" clId="{4423E7E2-F5F0-4BEA-A092-64616EBFFF20}" dt="2023-03-23T10:36:38.647" v="16489" actId="20577"/>
        <pc:sldMasterMkLst>
          <pc:docMk/>
          <pc:sldMasterMk cId="0" sldId="2147483648"/>
        </pc:sldMasterMkLst>
        <pc:spChg chg="mod">
          <ac:chgData name="Martin Kadlec" userId="3205de00-6529-47fd-8c15-7815d816c2df" providerId="ADAL" clId="{4423E7E2-F5F0-4BEA-A092-64616EBFFF20}" dt="2023-03-23T10:36:38.647" v="16489" actId="20577"/>
          <ac:spMkLst>
            <pc:docMk/>
            <pc:sldMasterMk cId="0" sldId="2147483648"/>
            <ac:spMk id="8" creationId="{BB30240D-D0A4-4E0E-A40F-BCB4FEB29AEF}"/>
          </ac:spMkLst>
        </pc:spChg>
      </pc:sldMasterChg>
    </pc:docChg>
  </pc:docChgLst>
  <pc:docChgLst>
    <pc:chgData name="Martin Kadlec" userId="3205de00-6529-47fd-8c15-7815d816c2df" providerId="ADAL" clId="{442DE1D3-10DA-4483-8F2D-5ACF3EB7104A}"/>
    <pc:docChg chg="undo custSel addSld delSld modSld modMainMaster modNotesMaster">
      <pc:chgData name="Martin Kadlec" userId="3205de00-6529-47fd-8c15-7815d816c2df" providerId="ADAL" clId="{442DE1D3-10DA-4483-8F2D-5ACF3EB7104A}" dt="2022-05-31T12:55:32.483" v="9307" actId="167"/>
      <pc:docMkLst>
        <pc:docMk/>
      </pc:docMkLst>
      <pc:sldChg chg="modSp mod modNotes modNotesTx">
        <pc:chgData name="Martin Kadlec" userId="3205de00-6529-47fd-8c15-7815d816c2df" providerId="ADAL" clId="{442DE1D3-10DA-4483-8F2D-5ACF3EB7104A}" dt="2022-05-30T13:42:05.075" v="4976" actId="20577"/>
        <pc:sldMkLst>
          <pc:docMk/>
          <pc:sldMk cId="0" sldId="256"/>
        </pc:sldMkLst>
        <pc:spChg chg="mod">
          <ac:chgData name="Martin Kadlec" userId="3205de00-6529-47fd-8c15-7815d816c2df" providerId="ADAL" clId="{442DE1D3-10DA-4483-8F2D-5ACF3EB7104A}" dt="2022-05-05T14:32:07.139" v="178" actId="1037"/>
          <ac:spMkLst>
            <pc:docMk/>
            <pc:sldMk cId="0" sldId="256"/>
            <ac:spMk id="2" creationId="{A21E301D-D640-48F7-9AF6-E49AA567C589}"/>
          </ac:spMkLst>
        </pc:spChg>
        <pc:spChg chg="mod">
          <ac:chgData name="Martin Kadlec" userId="3205de00-6529-47fd-8c15-7815d816c2df" providerId="ADAL" clId="{442DE1D3-10DA-4483-8F2D-5ACF3EB7104A}" dt="2022-05-05T14:38:30.111" v="511" actId="255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442DE1D3-10DA-4483-8F2D-5ACF3EB7104A}" dt="2022-05-05T14:36:09.009" v="351" actId="3626"/>
          <ac:spMkLst>
            <pc:docMk/>
            <pc:sldMk cId="0" sldId="256"/>
            <ac:spMk id="5" creationId="{E41AC406-9E40-DE47-946B-D00D18C67F55}"/>
          </ac:spMkLst>
        </pc:spChg>
        <pc:picChg chg="mod">
          <ac:chgData name="Martin Kadlec" userId="3205de00-6529-47fd-8c15-7815d816c2df" providerId="ADAL" clId="{442DE1D3-10DA-4483-8F2D-5ACF3EB7104A}" dt="2022-05-05T14:31:42.386" v="95" actId="1037"/>
          <ac:picMkLst>
            <pc:docMk/>
            <pc:sldMk cId="0" sldId="256"/>
            <ac:picMk id="1026" creationId="{00000000-0000-0000-0000-000000000000}"/>
          </ac:picMkLst>
        </pc:picChg>
      </pc:sldChg>
      <pc:sldChg chg="addSp delSp modSp mod modNotes modNotesTx">
        <pc:chgData name="Martin Kadlec" userId="3205de00-6529-47fd-8c15-7815d816c2df" providerId="ADAL" clId="{442DE1D3-10DA-4483-8F2D-5ACF3EB7104A}" dt="2022-05-30T13:43:16.234" v="5123" actId="20577"/>
        <pc:sldMkLst>
          <pc:docMk/>
          <pc:sldMk cId="0" sldId="257"/>
        </pc:sldMkLst>
        <pc:spChg chg="mod">
          <ac:chgData name="Martin Kadlec" userId="3205de00-6529-47fd-8c15-7815d816c2df" providerId="ADAL" clId="{442DE1D3-10DA-4483-8F2D-5ACF3EB7104A}" dt="2022-05-05T14:40:08.344" v="645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DE1D3-10DA-4483-8F2D-5ACF3EB7104A}" dt="2022-05-30T09:51:37.455" v="4430" actId="20577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442DE1D3-10DA-4483-8F2D-5ACF3EB7104A}" dt="2022-05-05T14:40:36.009" v="708" actId="20577"/>
          <ac:spMkLst>
            <pc:docMk/>
            <pc:sldMk cId="0" sldId="257"/>
            <ac:spMk id="12" creationId="{E7B17FAF-947A-4F5E-95D5-00C38437D07E}"/>
          </ac:spMkLst>
        </pc:spChg>
        <pc:picChg chg="del mod">
          <ac:chgData name="Martin Kadlec" userId="3205de00-6529-47fd-8c15-7815d816c2df" providerId="ADAL" clId="{442DE1D3-10DA-4483-8F2D-5ACF3EB7104A}" dt="2022-05-05T14:39:12.023" v="512" actId="478"/>
          <ac:picMkLst>
            <pc:docMk/>
            <pc:sldMk cId="0" sldId="257"/>
            <ac:picMk id="7" creationId="{80070DE5-13BE-420E-8743-C44F7D5FD2CD}"/>
          </ac:picMkLst>
        </pc:picChg>
        <pc:picChg chg="mod">
          <ac:chgData name="Martin Kadlec" userId="3205de00-6529-47fd-8c15-7815d816c2df" providerId="ADAL" clId="{442DE1D3-10DA-4483-8F2D-5ACF3EB7104A}" dt="2022-05-05T14:39:21.655" v="560" actId="1038"/>
          <ac:picMkLst>
            <pc:docMk/>
            <pc:sldMk cId="0" sldId="257"/>
            <ac:picMk id="2050" creationId="{00000000-0000-0000-0000-000000000000}"/>
          </ac:picMkLst>
        </pc:picChg>
        <pc:cxnChg chg="del mod">
          <ac:chgData name="Martin Kadlec" userId="3205de00-6529-47fd-8c15-7815d816c2df" providerId="ADAL" clId="{442DE1D3-10DA-4483-8F2D-5ACF3EB7104A}" dt="2022-05-05T14:39:16.305" v="514" actId="478"/>
          <ac:cxnSpMkLst>
            <pc:docMk/>
            <pc:sldMk cId="0" sldId="257"/>
            <ac:cxnSpMk id="4" creationId="{FEBBDFA8-75AD-4F61-9C23-4B7CBAB1DBC9}"/>
          </ac:cxnSpMkLst>
        </pc:cxnChg>
        <pc:cxnChg chg="del mod">
          <ac:chgData name="Martin Kadlec" userId="3205de00-6529-47fd-8c15-7815d816c2df" providerId="ADAL" clId="{442DE1D3-10DA-4483-8F2D-5ACF3EB7104A}" dt="2022-05-05T14:39:14.441" v="513" actId="478"/>
          <ac:cxnSpMkLst>
            <pc:docMk/>
            <pc:sldMk cId="0" sldId="257"/>
            <ac:cxnSpMk id="10" creationId="{AD5C13B6-BDF3-4749-B543-E18E76D37461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48:59.588" v="5948" actId="20577"/>
        <pc:sldMkLst>
          <pc:docMk/>
          <pc:sldMk cId="2441840437" sldId="258"/>
        </pc:sldMkLst>
        <pc:spChg chg="add mod">
          <ac:chgData name="Martin Kadlec" userId="3205de00-6529-47fd-8c15-7815d816c2df" providerId="ADAL" clId="{442DE1D3-10DA-4483-8F2D-5ACF3EB7104A}" dt="2022-05-05T15:03:57.166" v="2174" actId="692"/>
          <ac:spMkLst>
            <pc:docMk/>
            <pc:sldMk cId="2441840437" sldId="258"/>
            <ac:spMk id="4" creationId="{2E47700D-ECB9-4F28-DAE0-16E153019B24}"/>
          </ac:spMkLst>
        </pc:spChg>
        <pc:spChg chg="add del mod">
          <ac:chgData name="Martin Kadlec" userId="3205de00-6529-47fd-8c15-7815d816c2df" providerId="ADAL" clId="{442DE1D3-10DA-4483-8F2D-5ACF3EB7104A}" dt="2022-05-05T15:03:48.837" v="2173" actId="478"/>
          <ac:spMkLst>
            <pc:docMk/>
            <pc:sldMk cId="2441840437" sldId="258"/>
            <ac:spMk id="5" creationId="{695365A7-0F29-E506-DEE5-24C4B55412D3}"/>
          </ac:spMkLst>
        </pc:spChg>
        <pc:spChg chg="mod">
          <ac:chgData name="Martin Kadlec" userId="3205de00-6529-47fd-8c15-7815d816c2df" providerId="ADAL" clId="{442DE1D3-10DA-4483-8F2D-5ACF3EB7104A}" dt="2022-05-05T15:09:01.913" v="2231" actId="207"/>
          <ac:spMkLst>
            <pc:docMk/>
            <pc:sldMk cId="2441840437" sldId="258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DE1D3-10DA-4483-8F2D-5ACF3EB7104A}" dt="2022-05-05T15:09:18.017" v="2233" actId="207"/>
          <ac:spMkLst>
            <pc:docMk/>
            <pc:sldMk cId="2441840437" sldId="258"/>
            <ac:spMk id="9" creationId="{2A220EB9-4DC9-4387-7F11-563A00B7B985}"/>
          </ac:spMkLst>
        </pc:spChg>
        <pc:spChg chg="add del mod">
          <ac:chgData name="Martin Kadlec" userId="3205de00-6529-47fd-8c15-7815d816c2df" providerId="ADAL" clId="{442DE1D3-10DA-4483-8F2D-5ACF3EB7104A}" dt="2022-05-05T15:05:26.873" v="2206" actId="478"/>
          <ac:spMkLst>
            <pc:docMk/>
            <pc:sldMk cId="2441840437" sldId="258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4:45:49.183" v="1025" actId="20577"/>
          <ac:spMkLst>
            <pc:docMk/>
            <pc:sldMk cId="2441840437" sldId="258"/>
            <ac:spMk id="12" creationId="{E7B17FAF-947A-4F5E-95D5-00C38437D07E}"/>
          </ac:spMkLst>
        </pc:spChg>
        <pc:spChg chg="add mod">
          <ac:chgData name="Martin Kadlec" userId="3205de00-6529-47fd-8c15-7815d816c2df" providerId="ADAL" clId="{442DE1D3-10DA-4483-8F2D-5ACF3EB7104A}" dt="2022-05-05T15:09:12.947" v="2232" actId="207"/>
          <ac:spMkLst>
            <pc:docMk/>
            <pc:sldMk cId="2441840437" sldId="258"/>
            <ac:spMk id="14" creationId="{3A9C600E-30F5-FC7B-4C1E-9A0030304109}"/>
          </ac:spMkLst>
        </pc:spChg>
        <pc:spChg chg="add mod">
          <ac:chgData name="Martin Kadlec" userId="3205de00-6529-47fd-8c15-7815d816c2df" providerId="ADAL" clId="{442DE1D3-10DA-4483-8F2D-5ACF3EB7104A}" dt="2022-05-05T15:11:51.782" v="2253" actId="1076"/>
          <ac:spMkLst>
            <pc:docMk/>
            <pc:sldMk cId="2441840437" sldId="258"/>
            <ac:spMk id="15" creationId="{AAFDAC66-3485-286F-35A1-71382CC95871}"/>
          </ac:spMkLst>
        </pc:spChg>
        <pc:picChg chg="add mod">
          <ac:chgData name="Martin Kadlec" userId="3205de00-6529-47fd-8c15-7815d816c2df" providerId="ADAL" clId="{442DE1D3-10DA-4483-8F2D-5ACF3EB7104A}" dt="2022-05-06T07:38:28.747" v="2681" actId="1037"/>
          <ac:picMkLst>
            <pc:docMk/>
            <pc:sldMk cId="2441840437" sldId="258"/>
            <ac:picMk id="3" creationId="{2551A4A6-70F6-EBCC-2F80-7874EE9BDF36}"/>
          </ac:picMkLst>
        </pc:picChg>
        <pc:cxnChg chg="add mod">
          <ac:chgData name="Martin Kadlec" userId="3205de00-6529-47fd-8c15-7815d816c2df" providerId="ADAL" clId="{442DE1D3-10DA-4483-8F2D-5ACF3EB7104A}" dt="2022-05-05T15:04:17.720" v="2176" actId="692"/>
          <ac:cxnSpMkLst>
            <pc:docMk/>
            <pc:sldMk cId="2441840437" sldId="258"/>
            <ac:cxnSpMk id="11" creationId="{F4D700E5-2C94-BC03-F41F-498F87685482}"/>
          </ac:cxnSpMkLst>
        </pc:cxnChg>
      </pc:sldChg>
      <pc:sldChg chg="addSp modSp add del mod">
        <pc:chgData name="Martin Kadlec" userId="3205de00-6529-47fd-8c15-7815d816c2df" providerId="ADAL" clId="{442DE1D3-10DA-4483-8F2D-5ACF3EB7104A}" dt="2022-05-06T09:26:03.365" v="3489" actId="47"/>
        <pc:sldMkLst>
          <pc:docMk/>
          <pc:sldMk cId="1667848148" sldId="259"/>
        </pc:sldMkLst>
        <pc:spChg chg="add mod">
          <ac:chgData name="Martin Kadlec" userId="3205de00-6529-47fd-8c15-7815d816c2df" providerId="ADAL" clId="{442DE1D3-10DA-4483-8F2D-5ACF3EB7104A}" dt="2022-05-05T15:12:00.314" v="2254"/>
          <ac:spMkLst>
            <pc:docMk/>
            <pc:sldMk cId="1667848148" sldId="259"/>
            <ac:spMk id="15" creationId="{2BFA6F72-845E-F8D7-F308-C178D52277E0}"/>
          </ac:spMkLst>
        </pc:spChg>
        <pc:picChg chg="mod">
          <ac:chgData name="Martin Kadlec" userId="3205de00-6529-47fd-8c15-7815d816c2df" providerId="ADAL" clId="{442DE1D3-10DA-4483-8F2D-5ACF3EB7104A}" dt="2022-05-06T07:38:25.512" v="2679" actId="1037"/>
          <ac:picMkLst>
            <pc:docMk/>
            <pc:sldMk cId="1667848148" sldId="259"/>
            <ac:picMk id="3" creationId="{2551A4A6-70F6-EBCC-2F80-7874EE9BDF36}"/>
          </ac:picMkLst>
        </pc:picChg>
        <pc:cxnChg chg="add mod">
          <ac:chgData name="Martin Kadlec" userId="3205de00-6529-47fd-8c15-7815d816c2df" providerId="ADAL" clId="{442DE1D3-10DA-4483-8F2D-5ACF3EB7104A}" dt="2022-05-05T15:05:47.333" v="2211" actId="14100"/>
          <ac:cxnSpMkLst>
            <pc:docMk/>
            <pc:sldMk cId="1667848148" sldId="259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3:45.218" v="6883" actId="20577"/>
        <pc:sldMkLst>
          <pc:docMk/>
          <pc:sldMk cId="3516221003" sldId="260"/>
        </pc:sldMkLst>
        <pc:spChg chg="mod">
          <ac:chgData name="Martin Kadlec" userId="3205de00-6529-47fd-8c15-7815d816c2df" providerId="ADAL" clId="{442DE1D3-10DA-4483-8F2D-5ACF3EB7104A}" dt="2022-05-05T15:14:52.507" v="2342" actId="20577"/>
          <ac:spMkLst>
            <pc:docMk/>
            <pc:sldMk cId="3516221003" sldId="260"/>
            <ac:spMk id="8" creationId="{CDA6B64C-B8E8-424A-6B07-F91EC1FFDD25}"/>
          </ac:spMkLst>
        </pc:spChg>
        <pc:spChg chg="mod">
          <ac:chgData name="Martin Kadlec" userId="3205de00-6529-47fd-8c15-7815d816c2df" providerId="ADAL" clId="{442DE1D3-10DA-4483-8F2D-5ACF3EB7104A}" dt="2022-05-17T13:36:43.492" v="3759" actId="13926"/>
          <ac:spMkLst>
            <pc:docMk/>
            <pc:sldMk cId="3516221003" sldId="260"/>
            <ac:spMk id="9" creationId="{2A220EB9-4DC9-4387-7F11-563A00B7B985}"/>
          </ac:spMkLst>
        </pc:spChg>
        <pc:spChg chg="mod">
          <ac:chgData name="Martin Kadlec" userId="3205de00-6529-47fd-8c15-7815d816c2df" providerId="ADAL" clId="{442DE1D3-10DA-4483-8F2D-5ACF3EB7104A}" dt="2022-05-17T13:36:51.622" v="3760" actId="13926"/>
          <ac:spMkLst>
            <pc:docMk/>
            <pc:sldMk cId="3516221003" sldId="260"/>
            <ac:spMk id="10" creationId="{94470A25-0104-7739-58EA-3CBD1B097192}"/>
          </ac:spMkLst>
        </pc:spChg>
        <pc:spChg chg="add mod ord">
          <ac:chgData name="Martin Kadlec" userId="3205de00-6529-47fd-8c15-7815d816c2df" providerId="ADAL" clId="{442DE1D3-10DA-4483-8F2D-5ACF3EB7104A}" dt="2022-05-06T07:37:38.610" v="2655" actId="166"/>
          <ac:spMkLst>
            <pc:docMk/>
            <pc:sldMk cId="3516221003" sldId="260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17T13:48:36.060" v="3821" actId="1582"/>
          <ac:spMkLst>
            <pc:docMk/>
            <pc:sldMk cId="3516221003" sldId="260"/>
            <ac:spMk id="15" creationId="{CDE5391D-4CDD-F128-C043-623469B46D20}"/>
          </ac:spMkLst>
        </pc:spChg>
        <pc:picChg chg="del">
          <ac:chgData name="Martin Kadlec" userId="3205de00-6529-47fd-8c15-7815d816c2df" providerId="ADAL" clId="{442DE1D3-10DA-4483-8F2D-5ACF3EB7104A}" dt="2022-05-06T07:37:11.919" v="2554" actId="478"/>
          <ac:picMkLst>
            <pc:docMk/>
            <pc:sldMk cId="3516221003" sldId="260"/>
            <ac:picMk id="3" creationId="{2551A4A6-70F6-EBCC-2F80-7874EE9BDF36}"/>
          </ac:picMkLst>
        </pc:picChg>
        <pc:picChg chg="add mod">
          <ac:chgData name="Martin Kadlec" userId="3205de00-6529-47fd-8c15-7815d816c2df" providerId="ADAL" clId="{442DE1D3-10DA-4483-8F2D-5ACF3EB7104A}" dt="2022-05-06T07:38:21.746" v="2677" actId="1037"/>
          <ac:picMkLst>
            <pc:docMk/>
            <pc:sldMk cId="3516221003" sldId="260"/>
            <ac:picMk id="5" creationId="{1E44FFBB-A5BE-C884-DF4D-B9D036C3E97A}"/>
          </ac:picMkLst>
        </pc:picChg>
        <pc:cxnChg chg="mod">
          <ac:chgData name="Martin Kadlec" userId="3205de00-6529-47fd-8c15-7815d816c2df" providerId="ADAL" clId="{442DE1D3-10DA-4483-8F2D-5ACF3EB7104A}" dt="2022-05-17T13:35:51.116" v="3758" actId="14100"/>
          <ac:cxnSpMkLst>
            <pc:docMk/>
            <pc:sldMk cId="3516221003" sldId="260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5:03.502" v="7100" actId="20577"/>
        <pc:sldMkLst>
          <pc:docMk/>
          <pc:sldMk cId="497862896" sldId="261"/>
        </pc:sldMkLst>
        <pc:spChg chg="add mod">
          <ac:chgData name="Martin Kadlec" userId="3205de00-6529-47fd-8c15-7815d816c2df" providerId="ADAL" clId="{442DE1D3-10DA-4483-8F2D-5ACF3EB7104A}" dt="2022-05-30T10:39:04.090" v="4754" actId="1076"/>
          <ac:spMkLst>
            <pc:docMk/>
            <pc:sldMk cId="497862896" sldId="261"/>
            <ac:spMk id="2" creationId="{43E5CE65-3DA1-F52E-71F5-8BF50CDA19D4}"/>
          </ac:spMkLst>
        </pc:spChg>
        <pc:spChg chg="del">
          <ac:chgData name="Martin Kadlec" userId="3205de00-6529-47fd-8c15-7815d816c2df" providerId="ADAL" clId="{442DE1D3-10DA-4483-8F2D-5ACF3EB7104A}" dt="2022-05-06T07:39:18.628" v="2688" actId="478"/>
          <ac:spMkLst>
            <pc:docMk/>
            <pc:sldMk cId="497862896" sldId="261"/>
            <ac:spMk id="4" creationId="{2E47700D-ECB9-4F28-DAE0-16E153019B24}"/>
          </ac:spMkLst>
        </pc:spChg>
        <pc:spChg chg="add del mod">
          <ac:chgData name="Martin Kadlec" userId="3205de00-6529-47fd-8c15-7815d816c2df" providerId="ADAL" clId="{442DE1D3-10DA-4483-8F2D-5ACF3EB7104A}" dt="2022-05-06T08:51:34.049" v="3325" actId="478"/>
          <ac:spMkLst>
            <pc:docMk/>
            <pc:sldMk cId="497862896" sldId="261"/>
            <ac:spMk id="7" creationId="{C3CE3404-246F-822D-0C9F-9B7D9A7E2E7E}"/>
          </ac:spMkLst>
        </pc:spChg>
        <pc:spChg chg="del mod">
          <ac:chgData name="Martin Kadlec" userId="3205de00-6529-47fd-8c15-7815d816c2df" providerId="ADAL" clId="{442DE1D3-10DA-4483-8F2D-5ACF3EB7104A}" dt="2022-05-06T07:39:16.881" v="2687" actId="478"/>
          <ac:spMkLst>
            <pc:docMk/>
            <pc:sldMk cId="497862896" sldId="261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6T07:39:14.528" v="2686" actId="478"/>
          <ac:spMkLst>
            <pc:docMk/>
            <pc:sldMk cId="497862896" sldId="261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6T07:39:09.523" v="2684" actId="478"/>
          <ac:spMkLst>
            <pc:docMk/>
            <pc:sldMk cId="497862896" sldId="261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09.992" v="2521" actId="207"/>
          <ac:spMkLst>
            <pc:docMk/>
            <pc:sldMk cId="497862896" sldId="261"/>
            <ac:spMk id="12" creationId="{E7B17FAF-947A-4F5E-95D5-00C38437D07E}"/>
          </ac:spMkLst>
        </pc:spChg>
        <pc:spChg chg="del mod">
          <ac:chgData name="Martin Kadlec" userId="3205de00-6529-47fd-8c15-7815d816c2df" providerId="ADAL" clId="{442DE1D3-10DA-4483-8F2D-5ACF3EB7104A}" dt="2022-05-06T08:32:12.415" v="2931" actId="478"/>
          <ac:spMkLst>
            <pc:docMk/>
            <pc:sldMk cId="497862896" sldId="261"/>
            <ac:spMk id="14" creationId="{4A2915E5-2C01-9B33-1604-284F15D5E09D}"/>
          </ac:spMkLst>
        </pc:spChg>
        <pc:spChg chg="add del mod">
          <ac:chgData name="Martin Kadlec" userId="3205de00-6529-47fd-8c15-7815d816c2df" providerId="ADAL" clId="{442DE1D3-10DA-4483-8F2D-5ACF3EB7104A}" dt="2022-05-06T08:29:25.256" v="2910" actId="478"/>
          <ac:spMkLst>
            <pc:docMk/>
            <pc:sldMk cId="497862896" sldId="261"/>
            <ac:spMk id="23" creationId="{D6178994-1736-DD95-1E0C-6B7A2A03C234}"/>
          </ac:spMkLst>
        </pc:spChg>
        <pc:spChg chg="add mod">
          <ac:chgData name="Martin Kadlec" userId="3205de00-6529-47fd-8c15-7815d816c2df" providerId="ADAL" clId="{442DE1D3-10DA-4483-8F2D-5ACF3EB7104A}" dt="2022-05-06T08:30:02.732" v="2913" actId="1076"/>
          <ac:spMkLst>
            <pc:docMk/>
            <pc:sldMk cId="497862896" sldId="261"/>
            <ac:spMk id="25" creationId="{84307F51-2F25-D0B6-7A9D-C138B63E8DD1}"/>
          </ac:spMkLst>
        </pc:spChg>
        <pc:spChg chg="add mod">
          <ac:chgData name="Martin Kadlec" userId="3205de00-6529-47fd-8c15-7815d816c2df" providerId="ADAL" clId="{442DE1D3-10DA-4483-8F2D-5ACF3EB7104A}" dt="2022-05-06T08:30:12.775" v="2914" actId="1076"/>
          <ac:spMkLst>
            <pc:docMk/>
            <pc:sldMk cId="497862896" sldId="261"/>
            <ac:spMk id="26" creationId="{8829F3CD-E4FD-AB18-0BF1-DE1593897621}"/>
          </ac:spMkLst>
        </pc:spChg>
        <pc:spChg chg="add mod">
          <ac:chgData name="Martin Kadlec" userId="3205de00-6529-47fd-8c15-7815d816c2df" providerId="ADAL" clId="{442DE1D3-10DA-4483-8F2D-5ACF3EB7104A}" dt="2022-05-06T08:30:34.277" v="2916" actId="1076"/>
          <ac:spMkLst>
            <pc:docMk/>
            <pc:sldMk cId="497862896" sldId="261"/>
            <ac:spMk id="27" creationId="{FA7A79B5-F949-A98B-3585-30C885C30A44}"/>
          </ac:spMkLst>
        </pc:spChg>
        <pc:spChg chg="add mod">
          <ac:chgData name="Martin Kadlec" userId="3205de00-6529-47fd-8c15-7815d816c2df" providerId="ADAL" clId="{442DE1D3-10DA-4483-8F2D-5ACF3EB7104A}" dt="2022-05-06T08:29:50.301" v="2912" actId="1076"/>
          <ac:spMkLst>
            <pc:docMk/>
            <pc:sldMk cId="497862896" sldId="261"/>
            <ac:spMk id="29" creationId="{A393EA06-D813-F3D4-AF1C-4156CFC0FA9A}"/>
          </ac:spMkLst>
        </pc:spChg>
        <pc:spChg chg="add mod">
          <ac:chgData name="Martin Kadlec" userId="3205de00-6529-47fd-8c15-7815d816c2df" providerId="ADAL" clId="{442DE1D3-10DA-4483-8F2D-5ACF3EB7104A}" dt="2022-05-06T08:51:28.577" v="3323" actId="1036"/>
          <ac:spMkLst>
            <pc:docMk/>
            <pc:sldMk cId="497862896" sldId="261"/>
            <ac:spMk id="31" creationId="{CE15FAEB-26CE-697D-6538-12EA6C2C84CE}"/>
          </ac:spMkLst>
        </pc:spChg>
        <pc:picChg chg="del">
          <ac:chgData name="Martin Kadlec" userId="3205de00-6529-47fd-8c15-7815d816c2df" providerId="ADAL" clId="{442DE1D3-10DA-4483-8F2D-5ACF3EB7104A}" dt="2022-05-05T15:19:15.799" v="2398" actId="478"/>
          <ac:picMkLst>
            <pc:docMk/>
            <pc:sldMk cId="497862896" sldId="261"/>
            <ac:picMk id="3" creationId="{2551A4A6-70F6-EBCC-2F80-7874EE9BDF36}"/>
          </ac:picMkLst>
        </pc:picChg>
        <pc:picChg chg="add del mod ord">
          <ac:chgData name="Martin Kadlec" userId="3205de00-6529-47fd-8c15-7815d816c2df" providerId="ADAL" clId="{442DE1D3-10DA-4483-8F2D-5ACF3EB7104A}" dt="2022-05-06T08:51:32.175" v="3324" actId="478"/>
          <ac:picMkLst>
            <pc:docMk/>
            <pc:sldMk cId="497862896" sldId="261"/>
            <ac:picMk id="5" creationId="{C52C11FB-F1EE-D790-06C4-DCAED6DD2FEC}"/>
          </ac:picMkLst>
        </pc:picChg>
        <pc:picChg chg="add del mod">
          <ac:chgData name="Martin Kadlec" userId="3205de00-6529-47fd-8c15-7815d816c2df" providerId="ADAL" clId="{442DE1D3-10DA-4483-8F2D-5ACF3EB7104A}" dt="2022-05-06T08:29:22.674" v="2909" actId="478"/>
          <ac:picMkLst>
            <pc:docMk/>
            <pc:sldMk cId="497862896" sldId="261"/>
            <ac:picMk id="16" creationId="{B77A1576-0B12-BFE9-FE8E-BD4F7CA942F5}"/>
          </ac:picMkLst>
        </pc:picChg>
        <pc:picChg chg="add mod">
          <ac:chgData name="Martin Kadlec" userId="3205de00-6529-47fd-8c15-7815d816c2df" providerId="ADAL" clId="{442DE1D3-10DA-4483-8F2D-5ACF3EB7104A}" dt="2022-05-06T08:30:02.732" v="2913" actId="1076"/>
          <ac:picMkLst>
            <pc:docMk/>
            <pc:sldMk cId="497862896" sldId="261"/>
            <ac:picMk id="18" creationId="{CD78D247-0B60-D80C-1B58-01E3ADCD2AAC}"/>
          </ac:picMkLst>
        </pc:picChg>
        <pc:picChg chg="add mod">
          <ac:chgData name="Martin Kadlec" userId="3205de00-6529-47fd-8c15-7815d816c2df" providerId="ADAL" clId="{442DE1D3-10DA-4483-8F2D-5ACF3EB7104A}" dt="2022-05-06T08:30:12.775" v="2914" actId="1076"/>
          <ac:picMkLst>
            <pc:docMk/>
            <pc:sldMk cId="497862896" sldId="261"/>
            <ac:picMk id="20" creationId="{BCE2EE38-D6A5-E6F4-B488-6BBB0989F1BD}"/>
          </ac:picMkLst>
        </pc:picChg>
        <pc:picChg chg="add mod">
          <ac:chgData name="Martin Kadlec" userId="3205de00-6529-47fd-8c15-7815d816c2df" providerId="ADAL" clId="{442DE1D3-10DA-4483-8F2D-5ACF3EB7104A}" dt="2022-05-06T08:30:34.277" v="2916" actId="1076"/>
          <ac:picMkLst>
            <pc:docMk/>
            <pc:sldMk cId="497862896" sldId="261"/>
            <ac:picMk id="22" creationId="{F1510780-2D62-6927-C02B-E10E16DC3712}"/>
          </ac:picMkLst>
        </pc:picChg>
        <pc:picChg chg="add mod">
          <ac:chgData name="Martin Kadlec" userId="3205de00-6529-47fd-8c15-7815d816c2df" providerId="ADAL" clId="{442DE1D3-10DA-4483-8F2D-5ACF3EB7104A}" dt="2022-05-06T08:29:50.301" v="2912" actId="1076"/>
          <ac:picMkLst>
            <pc:docMk/>
            <pc:sldMk cId="497862896" sldId="261"/>
            <ac:picMk id="28" creationId="{72085A88-41ED-5171-0F20-281A4E2E21CA}"/>
          </ac:picMkLst>
        </pc:picChg>
        <pc:picChg chg="add mod">
          <ac:chgData name="Martin Kadlec" userId="3205de00-6529-47fd-8c15-7815d816c2df" providerId="ADAL" clId="{442DE1D3-10DA-4483-8F2D-5ACF3EB7104A}" dt="2022-05-06T08:51:28.577" v="3323" actId="1036"/>
          <ac:picMkLst>
            <pc:docMk/>
            <pc:sldMk cId="497862896" sldId="261"/>
            <ac:picMk id="30" creationId="{A457C387-43E1-784E-EE5B-B6B15062B687}"/>
          </ac:picMkLst>
        </pc:picChg>
        <pc:cxnChg chg="del">
          <ac:chgData name="Martin Kadlec" userId="3205de00-6529-47fd-8c15-7815d816c2df" providerId="ADAL" clId="{442DE1D3-10DA-4483-8F2D-5ACF3EB7104A}" dt="2022-05-06T07:39:20.430" v="2689" actId="478"/>
          <ac:cxnSpMkLst>
            <pc:docMk/>
            <pc:sldMk cId="497862896" sldId="261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6T07:39:11.303" v="2685" actId="478"/>
          <ac:cxnSpMkLst>
            <pc:docMk/>
            <pc:sldMk cId="497862896" sldId="261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7:34.071" v="7434" actId="20577"/>
        <pc:sldMkLst>
          <pc:docMk/>
          <pc:sldMk cId="629307554" sldId="262"/>
        </pc:sldMkLst>
        <pc:spChg chg="add del mod">
          <ac:chgData name="Martin Kadlec" userId="3205de00-6529-47fd-8c15-7815d816c2df" providerId="ADAL" clId="{442DE1D3-10DA-4483-8F2D-5ACF3EB7104A}" dt="2022-05-20T06:45:54.450" v="4125" actId="478"/>
          <ac:spMkLst>
            <pc:docMk/>
            <pc:sldMk cId="629307554" sldId="262"/>
            <ac:spMk id="2" creationId="{80680BF8-D355-6052-4283-0D73E6A9B1FE}"/>
          </ac:spMkLst>
        </pc:spChg>
        <pc:spChg chg="del">
          <ac:chgData name="Martin Kadlec" userId="3205de00-6529-47fd-8c15-7815d816c2df" providerId="ADAL" clId="{442DE1D3-10DA-4483-8F2D-5ACF3EB7104A}" dt="2022-05-06T08:15:33.985" v="2818" actId="478"/>
          <ac:spMkLst>
            <pc:docMk/>
            <pc:sldMk cId="629307554" sldId="262"/>
            <ac:spMk id="4" creationId="{2E47700D-ECB9-4F28-DAE0-16E153019B24}"/>
          </ac:spMkLst>
        </pc:spChg>
        <pc:spChg chg="mod">
          <ac:chgData name="Martin Kadlec" userId="3205de00-6529-47fd-8c15-7815d816c2df" providerId="ADAL" clId="{442DE1D3-10DA-4483-8F2D-5ACF3EB7104A}" dt="2022-05-06T08:51:17.173" v="3312" actId="1036"/>
          <ac:spMkLst>
            <pc:docMk/>
            <pc:sldMk cId="629307554" sldId="262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6T08:15:32.249" v="2817" actId="478"/>
          <ac:spMkLst>
            <pc:docMk/>
            <pc:sldMk cId="629307554" sldId="262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6T08:15:36.175" v="2819" actId="478"/>
          <ac:spMkLst>
            <pc:docMk/>
            <pc:sldMk cId="629307554" sldId="262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6T08:15:41.981" v="2822" actId="478"/>
          <ac:spMkLst>
            <pc:docMk/>
            <pc:sldMk cId="629307554" sldId="262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16.991" v="2522" actId="207"/>
          <ac:spMkLst>
            <pc:docMk/>
            <pc:sldMk cId="629307554" sldId="262"/>
            <ac:spMk id="12" creationId="{E7B17FAF-947A-4F5E-95D5-00C38437D07E}"/>
          </ac:spMkLst>
        </pc:spChg>
        <pc:spChg chg="add del">
          <ac:chgData name="Martin Kadlec" userId="3205de00-6529-47fd-8c15-7815d816c2df" providerId="ADAL" clId="{442DE1D3-10DA-4483-8F2D-5ACF3EB7104A}" dt="2022-05-06T08:32:00.300" v="2926" actId="478"/>
          <ac:spMkLst>
            <pc:docMk/>
            <pc:sldMk cId="629307554" sldId="262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30T10:39:11.305" v="4756"/>
          <ac:spMkLst>
            <pc:docMk/>
            <pc:sldMk cId="629307554" sldId="262"/>
            <ac:spMk id="14" creationId="{E186E20D-CE07-43C8-4264-1A6CCDFA5ADA}"/>
          </ac:spMkLst>
        </pc:spChg>
        <pc:picChg chg="add del mod">
          <ac:chgData name="Martin Kadlec" userId="3205de00-6529-47fd-8c15-7815d816c2df" providerId="ADAL" clId="{442DE1D3-10DA-4483-8F2D-5ACF3EB7104A}" dt="2022-05-19T14:57:45.976" v="4003" actId="478"/>
          <ac:picMkLst>
            <pc:docMk/>
            <pc:sldMk cId="629307554" sldId="262"/>
            <ac:picMk id="3" creationId="{2C6A7902-5653-DE2F-6679-DBEC3E347853}"/>
          </ac:picMkLst>
        </pc:picChg>
        <pc:picChg chg="mod ord">
          <ac:chgData name="Martin Kadlec" userId="3205de00-6529-47fd-8c15-7815d816c2df" providerId="ADAL" clId="{442DE1D3-10DA-4483-8F2D-5ACF3EB7104A}" dt="2022-05-06T08:51:17.173" v="3312" actId="1036"/>
          <ac:picMkLst>
            <pc:docMk/>
            <pc:sldMk cId="629307554" sldId="262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20T06:48:11.706" v="4155" actId="1076"/>
          <ac:picMkLst>
            <pc:docMk/>
            <pc:sldMk cId="629307554" sldId="262"/>
            <ac:picMk id="8" creationId="{1D8F8DA2-9F93-34C2-DE0C-1823D8EED4A0}"/>
          </ac:picMkLst>
        </pc:picChg>
        <pc:picChg chg="add mod">
          <ac:chgData name="Martin Kadlec" userId="3205de00-6529-47fd-8c15-7815d816c2df" providerId="ADAL" clId="{442DE1D3-10DA-4483-8F2D-5ACF3EB7104A}" dt="2022-05-20T06:47:55.153" v="4154" actId="14100"/>
          <ac:picMkLst>
            <pc:docMk/>
            <pc:sldMk cId="629307554" sldId="262"/>
            <ac:picMk id="10" creationId="{3536A274-0CD0-2294-1A84-6EA7E24A614B}"/>
          </ac:picMkLst>
        </pc:picChg>
        <pc:picChg chg="add mod">
          <ac:chgData name="Martin Kadlec" userId="3205de00-6529-47fd-8c15-7815d816c2df" providerId="ADAL" clId="{442DE1D3-10DA-4483-8F2D-5ACF3EB7104A}" dt="2022-05-20T06:47:24.249" v="4148" actId="1076"/>
          <ac:picMkLst>
            <pc:docMk/>
            <pc:sldMk cId="629307554" sldId="262"/>
            <ac:picMk id="13" creationId="{33FD816B-AF35-AEFD-9776-770732A3094A}"/>
          </ac:picMkLst>
        </pc:picChg>
        <pc:picChg chg="add mod">
          <ac:chgData name="Martin Kadlec" userId="3205de00-6529-47fd-8c15-7815d816c2df" providerId="ADAL" clId="{442DE1D3-10DA-4483-8F2D-5ACF3EB7104A}" dt="2022-05-20T06:47:39.978" v="4150" actId="14100"/>
          <ac:picMkLst>
            <pc:docMk/>
            <pc:sldMk cId="629307554" sldId="262"/>
            <ac:picMk id="15" creationId="{2AEB1362-90B2-C4C4-5800-3223CD36D0D6}"/>
          </ac:picMkLst>
        </pc:picChg>
        <pc:picChg chg="add mod">
          <ac:chgData name="Martin Kadlec" userId="3205de00-6529-47fd-8c15-7815d816c2df" providerId="ADAL" clId="{442DE1D3-10DA-4483-8F2D-5ACF3EB7104A}" dt="2022-05-20T06:49:05.787" v="4161" actId="14100"/>
          <ac:picMkLst>
            <pc:docMk/>
            <pc:sldMk cId="629307554" sldId="262"/>
            <ac:picMk id="17" creationId="{C4E85FD3-D53D-ACF7-B3AC-380D822AC6B3}"/>
          </ac:picMkLst>
        </pc:picChg>
        <pc:cxnChg chg="del">
          <ac:chgData name="Martin Kadlec" userId="3205de00-6529-47fd-8c15-7815d816c2df" providerId="ADAL" clId="{442DE1D3-10DA-4483-8F2D-5ACF3EB7104A}" dt="2022-05-06T08:15:37.674" v="2820" actId="478"/>
          <ac:cxnSpMkLst>
            <pc:docMk/>
            <pc:sldMk cId="629307554" sldId="262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6T08:15:39.902" v="2821" actId="478"/>
          <ac:cxnSpMkLst>
            <pc:docMk/>
            <pc:sldMk cId="629307554" sldId="262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4:00:30.324" v="8026" actId="20577"/>
        <pc:sldMkLst>
          <pc:docMk/>
          <pc:sldMk cId="3279442440" sldId="263"/>
        </pc:sldMkLst>
        <pc:spChg chg="del">
          <ac:chgData name="Martin Kadlec" userId="3205de00-6529-47fd-8c15-7815d816c2df" providerId="ADAL" clId="{442DE1D3-10DA-4483-8F2D-5ACF3EB7104A}" dt="2022-05-19T14:58:33.481" v="4105" actId="478"/>
          <ac:spMkLst>
            <pc:docMk/>
            <pc:sldMk cId="3279442440" sldId="263"/>
            <ac:spMk id="4" creationId="{2E47700D-ECB9-4F28-DAE0-16E153019B24}"/>
          </ac:spMkLst>
        </pc:spChg>
        <pc:spChg chg="mod">
          <ac:chgData name="Martin Kadlec" userId="3205de00-6529-47fd-8c15-7815d816c2df" providerId="ADAL" clId="{442DE1D3-10DA-4483-8F2D-5ACF3EB7104A}" dt="2022-05-06T08:51:11.739" v="3307" actId="1036"/>
          <ac:spMkLst>
            <pc:docMk/>
            <pc:sldMk cId="3279442440" sldId="263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19T14:58:31.895" v="4104" actId="478"/>
          <ac:spMkLst>
            <pc:docMk/>
            <pc:sldMk cId="3279442440" sldId="263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19T14:58:35.735" v="4106" actId="478"/>
          <ac:spMkLst>
            <pc:docMk/>
            <pc:sldMk cId="3279442440" sldId="263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19T14:58:41.527" v="4109" actId="478"/>
          <ac:spMkLst>
            <pc:docMk/>
            <pc:sldMk cId="3279442440" sldId="263"/>
            <ac:spMk id="10" creationId="{94470A25-0104-7739-58EA-3CBD1B097192}"/>
          </ac:spMkLst>
        </pc:spChg>
        <pc:spChg chg="add mod">
          <ac:chgData name="Martin Kadlec" userId="3205de00-6529-47fd-8c15-7815d816c2df" providerId="ADAL" clId="{442DE1D3-10DA-4483-8F2D-5ACF3EB7104A}" dt="2022-05-30T10:39:22.706" v="4757"/>
          <ac:spMkLst>
            <pc:docMk/>
            <pc:sldMk cId="3279442440" sldId="263"/>
            <ac:spMk id="11" creationId="{75890664-78F6-D796-4522-D404BC2E0939}"/>
          </ac:spMkLst>
        </pc:spChg>
        <pc:spChg chg="mod">
          <ac:chgData name="Martin Kadlec" userId="3205de00-6529-47fd-8c15-7815d816c2df" providerId="ADAL" clId="{442DE1D3-10DA-4483-8F2D-5ACF3EB7104A}" dt="2022-05-05T15:34:23.772" v="2523" actId="207"/>
          <ac:spMkLst>
            <pc:docMk/>
            <pc:sldMk cId="3279442440" sldId="263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2:22.018" v="2933" actId="478"/>
          <ac:spMkLst>
            <pc:docMk/>
            <pc:sldMk cId="3279442440" sldId="263"/>
            <ac:spMk id="14" creationId="{4A2915E5-2C01-9B33-1604-284F15D5E09D}"/>
          </ac:spMkLst>
        </pc:spChg>
        <pc:picChg chg="add mod">
          <ac:chgData name="Martin Kadlec" userId="3205de00-6529-47fd-8c15-7815d816c2df" providerId="ADAL" clId="{442DE1D3-10DA-4483-8F2D-5ACF3EB7104A}" dt="2022-05-19T15:03:47.519" v="4112" actId="1076"/>
          <ac:picMkLst>
            <pc:docMk/>
            <pc:sldMk cId="3279442440" sldId="263"/>
            <ac:picMk id="3" creationId="{DCE86FCD-A082-478F-D96B-F81E34BC41BB}"/>
          </ac:picMkLst>
        </pc:picChg>
        <pc:picChg chg="mod ord">
          <ac:chgData name="Martin Kadlec" userId="3205de00-6529-47fd-8c15-7815d816c2df" providerId="ADAL" clId="{442DE1D3-10DA-4483-8F2D-5ACF3EB7104A}" dt="2022-05-06T08:51:11.739" v="3307" actId="1036"/>
          <ac:picMkLst>
            <pc:docMk/>
            <pc:sldMk cId="3279442440" sldId="263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19T15:04:25.252" v="4117" actId="1076"/>
          <ac:picMkLst>
            <pc:docMk/>
            <pc:sldMk cId="3279442440" sldId="263"/>
            <ac:picMk id="15" creationId="{2FA6B4CD-5BD1-826B-D142-284416066DCF}"/>
          </ac:picMkLst>
        </pc:picChg>
        <pc:picChg chg="add mod">
          <ac:chgData name="Martin Kadlec" userId="3205de00-6529-47fd-8c15-7815d816c2df" providerId="ADAL" clId="{442DE1D3-10DA-4483-8F2D-5ACF3EB7104A}" dt="2022-05-19T15:04:28.265" v="4118" actId="1076"/>
          <ac:picMkLst>
            <pc:docMk/>
            <pc:sldMk cId="3279442440" sldId="263"/>
            <ac:picMk id="17" creationId="{886766E3-A7DF-D50B-CEE1-A422B6ABF3CD}"/>
          </ac:picMkLst>
        </pc:picChg>
        <pc:picChg chg="add mod">
          <ac:chgData name="Martin Kadlec" userId="3205de00-6529-47fd-8c15-7815d816c2df" providerId="ADAL" clId="{442DE1D3-10DA-4483-8F2D-5ACF3EB7104A}" dt="2022-05-19T15:05:39.989" v="4123" actId="1076"/>
          <ac:picMkLst>
            <pc:docMk/>
            <pc:sldMk cId="3279442440" sldId="263"/>
            <ac:picMk id="19" creationId="{32BA45B1-B647-442D-D5ED-100D56EA95E1}"/>
          </ac:picMkLst>
        </pc:picChg>
        <pc:cxnChg chg="del">
          <ac:chgData name="Martin Kadlec" userId="3205de00-6529-47fd-8c15-7815d816c2df" providerId="ADAL" clId="{442DE1D3-10DA-4483-8F2D-5ACF3EB7104A}" dt="2022-05-19T14:58:37.365" v="4107" actId="478"/>
          <ac:cxnSpMkLst>
            <pc:docMk/>
            <pc:sldMk cId="3279442440" sldId="263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19T14:58:38.841" v="4108" actId="478"/>
          <ac:cxnSpMkLst>
            <pc:docMk/>
            <pc:sldMk cId="3279442440" sldId="263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4:01:48.968" v="8352" actId="20577"/>
        <pc:sldMkLst>
          <pc:docMk/>
          <pc:sldMk cId="1414440950" sldId="264"/>
        </pc:sldMkLst>
        <pc:spChg chg="add del mod">
          <ac:chgData name="Martin Kadlec" userId="3205de00-6529-47fd-8c15-7815d816c2df" providerId="ADAL" clId="{442DE1D3-10DA-4483-8F2D-5ACF3EB7104A}" dt="2022-05-06T08:39:16.241" v="3125" actId="478"/>
          <ac:spMkLst>
            <pc:docMk/>
            <pc:sldMk cId="1414440950" sldId="264"/>
            <ac:spMk id="2" creationId="{586E2BBB-0B0E-0176-4B89-A7EC12D57836}"/>
          </ac:spMkLst>
        </pc:spChg>
        <pc:spChg chg="del">
          <ac:chgData name="Martin Kadlec" userId="3205de00-6529-47fd-8c15-7815d816c2df" providerId="ADAL" clId="{442DE1D3-10DA-4483-8F2D-5ACF3EB7104A}" dt="2022-05-05T15:33:49.647" v="2520" actId="478"/>
          <ac:spMkLst>
            <pc:docMk/>
            <pc:sldMk cId="1414440950" sldId="264"/>
            <ac:spMk id="4" creationId="{2E47700D-ECB9-4F28-DAE0-16E153019B24}"/>
          </ac:spMkLst>
        </pc:spChg>
        <pc:spChg chg="del">
          <ac:chgData name="Martin Kadlec" userId="3205de00-6529-47fd-8c15-7815d816c2df" providerId="ADAL" clId="{442DE1D3-10DA-4483-8F2D-5ACF3EB7104A}" dt="2022-05-05T15:33:32.972" v="2514" actId="478"/>
          <ac:spMkLst>
            <pc:docMk/>
            <pc:sldMk cId="1414440950" sldId="264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5T15:33:47.806" v="2519" actId="478"/>
          <ac:spMkLst>
            <pc:docMk/>
            <pc:sldMk cId="1414440950" sldId="264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5T15:33:43.095" v="2517" actId="478"/>
          <ac:spMkLst>
            <pc:docMk/>
            <pc:sldMk cId="1414440950" sldId="264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5T15:33:35.453" v="2515" actId="478"/>
          <ac:spMkLst>
            <pc:docMk/>
            <pc:sldMk cId="1414440950" sldId="264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34.693" v="2524" actId="207"/>
          <ac:spMkLst>
            <pc:docMk/>
            <pc:sldMk cId="1414440950" sldId="264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2:26.985" v="2934" actId="478"/>
          <ac:spMkLst>
            <pc:docMk/>
            <pc:sldMk cId="1414440950" sldId="264"/>
            <ac:spMk id="14" creationId="{4A2915E5-2C01-9B33-1604-284F15D5E09D}"/>
          </ac:spMkLst>
        </pc:spChg>
        <pc:spChg chg="add del mod">
          <ac:chgData name="Martin Kadlec" userId="3205de00-6529-47fd-8c15-7815d816c2df" providerId="ADAL" clId="{442DE1D3-10DA-4483-8F2D-5ACF3EB7104A}" dt="2022-05-06T08:39:11.611" v="3123" actId="478"/>
          <ac:spMkLst>
            <pc:docMk/>
            <pc:sldMk cId="1414440950" sldId="264"/>
            <ac:spMk id="16" creationId="{436DCAAB-9631-4C99-04D1-82947718DAA9}"/>
          </ac:spMkLst>
        </pc:spChg>
        <pc:spChg chg="add del mod">
          <ac:chgData name="Martin Kadlec" userId="3205de00-6529-47fd-8c15-7815d816c2df" providerId="ADAL" clId="{442DE1D3-10DA-4483-8F2D-5ACF3EB7104A}" dt="2022-05-06T08:39:17.624" v="3126" actId="478"/>
          <ac:spMkLst>
            <pc:docMk/>
            <pc:sldMk cId="1414440950" sldId="264"/>
            <ac:spMk id="17" creationId="{2EA7F02C-C8F3-96FB-13F4-B76BAF4F12BE}"/>
          </ac:spMkLst>
        </pc:spChg>
        <pc:spChg chg="add mod">
          <ac:chgData name="Martin Kadlec" userId="3205de00-6529-47fd-8c15-7815d816c2df" providerId="ADAL" clId="{442DE1D3-10DA-4483-8F2D-5ACF3EB7104A}" dt="2022-05-30T10:39:25.444" v="4758"/>
          <ac:spMkLst>
            <pc:docMk/>
            <pc:sldMk cId="1414440950" sldId="264"/>
            <ac:spMk id="17" creationId="{9874EA99-E06E-2F39-7BEF-84905814C603}"/>
          </ac:spMkLst>
        </pc:spChg>
        <pc:spChg chg="add del mod">
          <ac:chgData name="Martin Kadlec" userId="3205de00-6529-47fd-8c15-7815d816c2df" providerId="ADAL" clId="{442DE1D3-10DA-4483-8F2D-5ACF3EB7104A}" dt="2022-05-06T08:39:14.050" v="3124" actId="478"/>
          <ac:spMkLst>
            <pc:docMk/>
            <pc:sldMk cId="1414440950" sldId="264"/>
            <ac:spMk id="18" creationId="{BEACF4FF-DCC6-5ED4-DBDB-1B6042555345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20" creationId="{281142F4-4E39-0B9F-6EA9-7E70CB6A3B58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21" creationId="{C32DA34D-0CA0-D498-08E2-1353B1010056}"/>
          </ac:spMkLst>
        </pc:spChg>
        <pc:spChg chg="add del">
          <ac:chgData name="Martin Kadlec" userId="3205de00-6529-47fd-8c15-7815d816c2df" providerId="ADAL" clId="{442DE1D3-10DA-4483-8F2D-5ACF3EB7104A}" dt="2022-05-06T08:42:02.586" v="3150" actId="478"/>
          <ac:spMkLst>
            <pc:docMk/>
            <pc:sldMk cId="1414440950" sldId="264"/>
            <ac:spMk id="29" creationId="{D8F856B4-EA25-4DAD-455F-4C4D7105C7EE}"/>
          </ac:spMkLst>
        </pc:spChg>
        <pc:spChg chg="add del mod">
          <ac:chgData name="Martin Kadlec" userId="3205de00-6529-47fd-8c15-7815d816c2df" providerId="ADAL" clId="{442DE1D3-10DA-4483-8F2D-5ACF3EB7104A}" dt="2022-05-06T08:42:21.504" v="3156" actId="478"/>
          <ac:spMkLst>
            <pc:docMk/>
            <pc:sldMk cId="1414440950" sldId="264"/>
            <ac:spMk id="30" creationId="{B58171C0-F559-45CC-87B2-FA718336C776}"/>
          </ac:spMkLst>
        </pc:spChg>
        <pc:spChg chg="add del">
          <ac:chgData name="Martin Kadlec" userId="3205de00-6529-47fd-8c15-7815d816c2df" providerId="ADAL" clId="{442DE1D3-10DA-4483-8F2D-5ACF3EB7104A}" dt="2022-05-06T08:42:52.235" v="3163" actId="478"/>
          <ac:spMkLst>
            <pc:docMk/>
            <pc:sldMk cId="1414440950" sldId="264"/>
            <ac:spMk id="36" creationId="{18A16076-E906-F2A9-823D-31F8C14CA52E}"/>
          </ac:spMkLst>
        </pc:spChg>
        <pc:spChg chg="add mod">
          <ac:chgData name="Martin Kadlec" userId="3205de00-6529-47fd-8c15-7815d816c2df" providerId="ADAL" clId="{442DE1D3-10DA-4483-8F2D-5ACF3EB7104A}" dt="2022-05-06T08:51:03.448" v="3302" actId="1036"/>
          <ac:spMkLst>
            <pc:docMk/>
            <pc:sldMk cId="1414440950" sldId="264"/>
            <ac:spMk id="37" creationId="{47455D03-673D-4ACC-0F60-90B09D2EC6C8}"/>
          </ac:spMkLst>
        </pc:spChg>
        <pc:spChg chg="add del mod">
          <ac:chgData name="Martin Kadlec" userId="3205de00-6529-47fd-8c15-7815d816c2df" providerId="ADAL" clId="{442DE1D3-10DA-4483-8F2D-5ACF3EB7104A}" dt="2022-05-06T08:46:34.629" v="3241" actId="478"/>
          <ac:spMkLst>
            <pc:docMk/>
            <pc:sldMk cId="1414440950" sldId="264"/>
            <ac:spMk id="38" creationId="{76C6D574-7758-696E-5D12-BC4ABACC016D}"/>
          </ac:spMkLst>
        </pc:spChg>
        <pc:spChg chg="add del mod">
          <ac:chgData name="Martin Kadlec" userId="3205de00-6529-47fd-8c15-7815d816c2df" providerId="ADAL" clId="{442DE1D3-10DA-4483-8F2D-5ACF3EB7104A}" dt="2022-05-06T08:45:41.720" v="3234" actId="478"/>
          <ac:spMkLst>
            <pc:docMk/>
            <pc:sldMk cId="1414440950" sldId="264"/>
            <ac:spMk id="39" creationId="{BABEEE05-D575-D760-3410-C1987B52F3BC}"/>
          </ac:spMkLst>
        </pc:spChg>
        <pc:spChg chg="add del">
          <ac:chgData name="Martin Kadlec" userId="3205de00-6529-47fd-8c15-7815d816c2df" providerId="ADAL" clId="{442DE1D3-10DA-4483-8F2D-5ACF3EB7104A}" dt="2022-05-06T08:46:53.111" v="3243" actId="478"/>
          <ac:spMkLst>
            <pc:docMk/>
            <pc:sldMk cId="1414440950" sldId="264"/>
            <ac:spMk id="40" creationId="{B1796DA8-0A93-B3A2-D05C-663F23BF0F09}"/>
          </ac:spMkLst>
        </pc:spChg>
        <pc:spChg chg="add del mod">
          <ac:chgData name="Martin Kadlec" userId="3205de00-6529-47fd-8c15-7815d816c2df" providerId="ADAL" clId="{442DE1D3-10DA-4483-8F2D-5ACF3EB7104A}" dt="2022-05-06T08:48:26.429" v="3265" actId="478"/>
          <ac:spMkLst>
            <pc:docMk/>
            <pc:sldMk cId="1414440950" sldId="264"/>
            <ac:spMk id="41" creationId="{60CB79E6-A62D-2B5E-305B-5AE5AD0297BC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2" creationId="{B0B256FA-B451-C5F0-CFB1-A597B94BC38B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3" creationId="{22645216-F93D-6884-8F7E-29B70C4D1F35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5" creationId="{765980CA-837A-DAC2-7356-45937F9E6B86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6" creationId="{176BBAC5-8109-3CFF-25EB-63D5165710CF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7" creationId="{31AF5480-5A5F-5814-8BAC-6AEF4B3BFA89}"/>
          </ac:spMkLst>
        </pc:spChg>
        <pc:picChg chg="del">
          <ac:chgData name="Martin Kadlec" userId="3205de00-6529-47fd-8c15-7815d816c2df" providerId="ADAL" clId="{442DE1D3-10DA-4483-8F2D-5ACF3EB7104A}" dt="2022-05-05T15:33:30.359" v="2513" actId="478"/>
          <ac:picMkLst>
            <pc:docMk/>
            <pc:sldMk cId="1414440950" sldId="264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06T08:50:58.256" v="3297" actId="1036"/>
          <ac:picMkLst>
            <pc:docMk/>
            <pc:sldMk cId="1414440950" sldId="264"/>
            <ac:picMk id="15" creationId="{FEE0800F-1499-2C27-2907-42A3FD016FA7}"/>
          </ac:picMkLst>
        </pc:picChg>
        <pc:picChg chg="add mod">
          <ac:chgData name="Martin Kadlec" userId="3205de00-6529-47fd-8c15-7815d816c2df" providerId="ADAL" clId="{442DE1D3-10DA-4483-8F2D-5ACF3EB7104A}" dt="2022-05-17T13:38:44.283" v="3764" actId="688"/>
          <ac:picMkLst>
            <pc:docMk/>
            <pc:sldMk cId="1414440950" sldId="264"/>
            <ac:picMk id="19" creationId="{F5152D12-A576-4BFD-C1CA-BE889E663802}"/>
          </ac:picMkLst>
        </pc:picChg>
        <pc:cxnChg chg="del">
          <ac:chgData name="Martin Kadlec" userId="3205de00-6529-47fd-8c15-7815d816c2df" providerId="ADAL" clId="{442DE1D3-10DA-4483-8F2D-5ACF3EB7104A}" dt="2022-05-05T15:33:44.919" v="2518" actId="478"/>
          <ac:cxnSpMkLst>
            <pc:docMk/>
            <pc:sldMk cId="1414440950" sldId="264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5T15:33:37.206" v="2516" actId="478"/>
          <ac:cxnSpMkLst>
            <pc:docMk/>
            <pc:sldMk cId="1414440950" sldId="264"/>
            <ac:cxnSpMk id="13" creationId="{D0B1F8D8-3209-0526-43C3-F8914ACCC50D}"/>
          </ac:cxnSpMkLst>
        </pc:cxnChg>
        <pc:cxnChg chg="add mod">
          <ac:chgData name="Martin Kadlec" userId="3205de00-6529-47fd-8c15-7815d816c2df" providerId="ADAL" clId="{442DE1D3-10DA-4483-8F2D-5ACF3EB7104A}" dt="2022-05-06T08:50:58.256" v="3297" actId="1036"/>
          <ac:cxnSpMkLst>
            <pc:docMk/>
            <pc:sldMk cId="1414440950" sldId="264"/>
            <ac:cxnSpMk id="23" creationId="{D8CB7C14-260B-9A6A-102E-8A49CF6A38C9}"/>
          </ac:cxnSpMkLst>
        </pc:cxnChg>
        <pc:cxnChg chg="add mod">
          <ac:chgData name="Martin Kadlec" userId="3205de00-6529-47fd-8c15-7815d816c2df" providerId="ADAL" clId="{442DE1D3-10DA-4483-8F2D-5ACF3EB7104A}" dt="2022-05-06T08:50:58.256" v="3297" actId="1036"/>
          <ac:cxnSpMkLst>
            <pc:docMk/>
            <pc:sldMk cId="1414440950" sldId="264"/>
            <ac:cxnSpMk id="26" creationId="{3AC1E07E-D1CC-770A-1947-4834995C7D3E}"/>
          </ac:cxnSpMkLst>
        </pc:cxnChg>
        <pc:cxnChg chg="add del mod">
          <ac:chgData name="Martin Kadlec" userId="3205de00-6529-47fd-8c15-7815d816c2df" providerId="ADAL" clId="{442DE1D3-10DA-4483-8F2D-5ACF3EB7104A}" dt="2022-05-06T08:42:45.766" v="3161" actId="478"/>
          <ac:cxnSpMkLst>
            <pc:docMk/>
            <pc:sldMk cId="1414440950" sldId="264"/>
            <ac:cxnSpMk id="32" creationId="{F7C1405D-53E5-A5E3-D6F8-D696112F2485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9:07.797" v="7754" actId="20577"/>
        <pc:sldMkLst>
          <pc:docMk/>
          <pc:sldMk cId="2158809143" sldId="265"/>
        </pc:sldMkLst>
        <pc:spChg chg="add del mod">
          <ac:chgData name="Martin Kadlec" userId="3205de00-6529-47fd-8c15-7815d816c2df" providerId="ADAL" clId="{442DE1D3-10DA-4483-8F2D-5ACF3EB7104A}" dt="2022-05-05T15:36:21.734" v="2540" actId="478"/>
          <ac:spMkLst>
            <pc:docMk/>
            <pc:sldMk cId="2158809143" sldId="265"/>
            <ac:spMk id="2" creationId="{EE5A32F1-9995-0024-F684-28F7F34D9D61}"/>
          </ac:spMkLst>
        </pc:spChg>
        <pc:spChg chg="add mod ord">
          <ac:chgData name="Martin Kadlec" userId="3205de00-6529-47fd-8c15-7815d816c2df" providerId="ADAL" clId="{442DE1D3-10DA-4483-8F2D-5ACF3EB7104A}" dt="2022-05-20T06:50:14.579" v="4175" actId="166"/>
          <ac:spMkLst>
            <pc:docMk/>
            <pc:sldMk cId="2158809143" sldId="265"/>
            <ac:spMk id="3" creationId="{3ADD13E0-D841-F334-2881-6649D6F528D6}"/>
          </ac:spMkLst>
        </pc:spChg>
        <pc:spChg chg="del">
          <ac:chgData name="Martin Kadlec" userId="3205de00-6529-47fd-8c15-7815d816c2df" providerId="ADAL" clId="{442DE1D3-10DA-4483-8F2D-5ACF3EB7104A}" dt="2022-05-05T15:35:10.496" v="2533" actId="478"/>
          <ac:spMkLst>
            <pc:docMk/>
            <pc:sldMk cId="2158809143" sldId="265"/>
            <ac:spMk id="4" creationId="{2E47700D-ECB9-4F28-DAE0-16E153019B24}"/>
          </ac:spMkLst>
        </pc:spChg>
        <pc:spChg chg="del">
          <ac:chgData name="Martin Kadlec" userId="3205de00-6529-47fd-8c15-7815d816c2df" providerId="ADAL" clId="{442DE1D3-10DA-4483-8F2D-5ACF3EB7104A}" dt="2022-05-05T15:34:58.418" v="2529" actId="478"/>
          <ac:spMkLst>
            <pc:docMk/>
            <pc:sldMk cId="2158809143" sldId="265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5T15:35:08.535" v="2532" actId="478"/>
          <ac:spMkLst>
            <pc:docMk/>
            <pc:sldMk cId="2158809143" sldId="265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5T15:35:06.138" v="2531" actId="478"/>
          <ac:spMkLst>
            <pc:docMk/>
            <pc:sldMk cId="2158809143" sldId="265"/>
            <ac:spMk id="9" creationId="{2A220EB9-4DC9-4387-7F11-563A00B7B985}"/>
          </ac:spMkLst>
        </pc:spChg>
        <pc:spChg chg="add mod">
          <ac:chgData name="Martin Kadlec" userId="3205de00-6529-47fd-8c15-7815d816c2df" providerId="ADAL" clId="{442DE1D3-10DA-4483-8F2D-5ACF3EB7104A}" dt="2022-05-20T06:55:20.901" v="4292" actId="20577"/>
          <ac:spMkLst>
            <pc:docMk/>
            <pc:sldMk cId="2158809143" sldId="265"/>
            <ac:spMk id="10" creationId="{48E0F324-0E6F-B25B-226C-0D7DA207EABD}"/>
          </ac:spMkLst>
        </pc:spChg>
        <pc:spChg chg="del">
          <ac:chgData name="Martin Kadlec" userId="3205de00-6529-47fd-8c15-7815d816c2df" providerId="ADAL" clId="{442DE1D3-10DA-4483-8F2D-5ACF3EB7104A}" dt="2022-05-05T15:35:02.350" v="2530" actId="478"/>
          <ac:spMkLst>
            <pc:docMk/>
            <pc:sldMk cId="2158809143" sldId="265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53.453" v="2527" actId="207"/>
          <ac:spMkLst>
            <pc:docMk/>
            <pc:sldMk cId="2158809143" sldId="265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1:40.511" v="2920" actId="478"/>
          <ac:spMkLst>
            <pc:docMk/>
            <pc:sldMk cId="2158809143" sldId="265"/>
            <ac:spMk id="14" creationId="{4A2915E5-2C01-9B33-1604-284F15D5E09D}"/>
          </ac:spMkLst>
        </pc:spChg>
        <pc:picChg chg="add mod">
          <ac:chgData name="Martin Kadlec" userId="3205de00-6529-47fd-8c15-7815d816c2df" providerId="ADAL" clId="{442DE1D3-10DA-4483-8F2D-5ACF3EB7104A}" dt="2022-05-20T06:50:08.958" v="4174" actId="14100"/>
          <ac:picMkLst>
            <pc:docMk/>
            <pc:sldMk cId="2158809143" sldId="265"/>
            <ac:picMk id="4" creationId="{FB84A638-5F73-9120-DA5E-FC91B9165558}"/>
          </ac:picMkLst>
        </pc:picChg>
        <pc:picChg chg="del">
          <ac:chgData name="Martin Kadlec" userId="3205de00-6529-47fd-8c15-7815d816c2df" providerId="ADAL" clId="{442DE1D3-10DA-4483-8F2D-5ACF3EB7104A}" dt="2022-05-05T15:34:56.479" v="2528" actId="478"/>
          <ac:picMkLst>
            <pc:docMk/>
            <pc:sldMk cId="2158809143" sldId="265"/>
            <ac:picMk id="5" creationId="{C52C11FB-F1EE-D790-06C4-DCAED6DD2FEC}"/>
          </ac:picMkLst>
        </pc:picChg>
        <pc:picChg chg="add del mod">
          <ac:chgData name="Martin Kadlec" userId="3205de00-6529-47fd-8c15-7815d816c2df" providerId="ADAL" clId="{442DE1D3-10DA-4483-8F2D-5ACF3EB7104A}" dt="2022-05-20T06:50:27.881" v="4177" actId="478"/>
          <ac:picMkLst>
            <pc:docMk/>
            <pc:sldMk cId="2158809143" sldId="265"/>
            <ac:picMk id="7" creationId="{CA2F88F6-93E4-D8E7-11EF-DD64935520CE}"/>
          </ac:picMkLst>
        </pc:picChg>
        <pc:cxnChg chg="add mod">
          <ac:chgData name="Martin Kadlec" userId="3205de00-6529-47fd-8c15-7815d816c2df" providerId="ADAL" clId="{442DE1D3-10DA-4483-8F2D-5ACF3EB7104A}" dt="2022-05-20T06:55:04.913" v="4289" actId="1076"/>
          <ac:cxnSpMkLst>
            <pc:docMk/>
            <pc:sldMk cId="2158809143" sldId="265"/>
            <ac:cxnSpMk id="9" creationId="{C61BE252-5441-407D-1CAF-4AA4F5069FB9}"/>
          </ac:cxnSpMkLst>
        </pc:cxnChg>
        <pc:cxnChg chg="del">
          <ac:chgData name="Martin Kadlec" userId="3205de00-6529-47fd-8c15-7815d816c2df" providerId="ADAL" clId="{442DE1D3-10DA-4483-8F2D-5ACF3EB7104A}" dt="2022-05-05T15:35:12.152" v="2534" actId="478"/>
          <ac:cxnSpMkLst>
            <pc:docMk/>
            <pc:sldMk cId="2158809143" sldId="265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5T15:35:13.792" v="2535" actId="478"/>
          <ac:cxnSpMkLst>
            <pc:docMk/>
            <pc:sldMk cId="2158809143" sldId="265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07:27:48.090" v="9270" actId="14100"/>
        <pc:sldMkLst>
          <pc:docMk/>
          <pc:sldMk cId="1497093746" sldId="266"/>
        </pc:sldMkLst>
        <pc:spChg chg="mod">
          <ac:chgData name="Martin Kadlec" userId="3205de00-6529-47fd-8c15-7815d816c2df" providerId="ADAL" clId="{442DE1D3-10DA-4483-8F2D-5ACF3EB7104A}" dt="2022-05-06T08:51:23.453" v="3317" actId="1036"/>
          <ac:spMkLst>
            <pc:docMk/>
            <pc:sldMk cId="1497093746" sldId="266"/>
            <ac:spMk id="7" creationId="{C3CE3404-246F-822D-0C9F-9B7D9A7E2E7E}"/>
          </ac:spMkLst>
        </pc:spChg>
        <pc:spChg chg="add mod">
          <ac:chgData name="Martin Kadlec" userId="3205de00-6529-47fd-8c15-7815d816c2df" providerId="ADAL" clId="{442DE1D3-10DA-4483-8F2D-5ACF3EB7104A}" dt="2022-05-30T10:39:08.456" v="4755"/>
          <ac:spMkLst>
            <pc:docMk/>
            <pc:sldMk cId="1497093746" sldId="266"/>
            <ac:spMk id="14" creationId="{10715DC8-AC88-A7CA-2594-6764CB765206}"/>
          </ac:spMkLst>
        </pc:spChg>
        <pc:spChg chg="del">
          <ac:chgData name="Martin Kadlec" userId="3205de00-6529-47fd-8c15-7815d816c2df" providerId="ADAL" clId="{442DE1D3-10DA-4483-8F2D-5ACF3EB7104A}" dt="2022-05-06T08:32:06.497" v="2928" actId="478"/>
          <ac:spMkLst>
            <pc:docMk/>
            <pc:sldMk cId="1497093746" sldId="266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06T08:27:14.992" v="2853" actId="1076"/>
          <ac:spMkLst>
            <pc:docMk/>
            <pc:sldMk cId="1497093746" sldId="266"/>
            <ac:spMk id="19" creationId="{1F6FEB70-AFD5-83EF-5C5C-90D6DC2B76DC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3" creationId="{D6178994-1736-DD95-1E0C-6B7A2A03C234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5" creationId="{84307F51-2F25-D0B6-7A9D-C138B63E8DD1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6" creationId="{8829F3CD-E4FD-AB18-0BF1-DE1593897621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7" creationId="{FA7A79B5-F949-A98B-3585-30C885C30A44}"/>
          </ac:spMkLst>
        </pc:spChg>
        <pc:spChg chg="add mod">
          <ac:chgData name="Martin Kadlec" userId="3205de00-6529-47fd-8c15-7815d816c2df" providerId="ADAL" clId="{442DE1D3-10DA-4483-8F2D-5ACF3EB7104A}" dt="2022-05-06T08:27:29.149" v="2856" actId="207"/>
          <ac:spMkLst>
            <pc:docMk/>
            <pc:sldMk cId="1497093746" sldId="266"/>
            <ac:spMk id="28" creationId="{AAD09D75-4AC0-27DF-CCE2-01D096B8C52A}"/>
          </ac:spMkLst>
        </pc:spChg>
        <pc:spChg chg="add mod">
          <ac:chgData name="Martin Kadlec" userId="3205de00-6529-47fd-8c15-7815d816c2df" providerId="ADAL" clId="{442DE1D3-10DA-4483-8F2D-5ACF3EB7104A}" dt="2022-05-06T08:28:02.564" v="2885" actId="20577"/>
          <ac:spMkLst>
            <pc:docMk/>
            <pc:sldMk cId="1497093746" sldId="266"/>
            <ac:spMk id="29" creationId="{CF343366-B4B4-DE8F-3C0F-50EC505745FC}"/>
          </ac:spMkLst>
        </pc:spChg>
        <pc:picChg chg="add mod">
          <ac:chgData name="Martin Kadlec" userId="3205de00-6529-47fd-8c15-7815d816c2df" providerId="ADAL" clId="{442DE1D3-10DA-4483-8F2D-5ACF3EB7104A}" dt="2022-05-06T08:14:17.050" v="2805" actId="1076"/>
          <ac:picMkLst>
            <pc:docMk/>
            <pc:sldMk cId="1497093746" sldId="266"/>
            <ac:picMk id="3" creationId="{5EA03A31-E094-95C0-8BC1-045646C7A25E}"/>
          </ac:picMkLst>
        </pc:picChg>
        <pc:picChg chg="add del mod">
          <ac:chgData name="Martin Kadlec" userId="3205de00-6529-47fd-8c15-7815d816c2df" providerId="ADAL" clId="{442DE1D3-10DA-4483-8F2D-5ACF3EB7104A}" dt="2022-05-31T07:26:14.654" v="9263" actId="478"/>
          <ac:picMkLst>
            <pc:docMk/>
            <pc:sldMk cId="1497093746" sldId="266"/>
            <ac:picMk id="4" creationId="{D30912DF-F4D9-0248-3C4D-5869B732532F}"/>
          </ac:picMkLst>
        </pc:picChg>
        <pc:picChg chg="mod ord">
          <ac:chgData name="Martin Kadlec" userId="3205de00-6529-47fd-8c15-7815d816c2df" providerId="ADAL" clId="{442DE1D3-10DA-4483-8F2D-5ACF3EB7104A}" dt="2022-05-06T08:51:23.453" v="3317" actId="1036"/>
          <ac:picMkLst>
            <pc:docMk/>
            <pc:sldMk cId="1497093746" sldId="266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31T07:27:48.090" v="9270" actId="14100"/>
          <ac:picMkLst>
            <pc:docMk/>
            <pc:sldMk cId="1497093746" sldId="266"/>
            <ac:picMk id="8" creationId="{58960CFE-3B21-D2DF-4687-3EDA3AB43207}"/>
          </ac:picMkLst>
        </pc:picChg>
        <pc:picChg chg="add del mod">
          <ac:chgData name="Martin Kadlec" userId="3205de00-6529-47fd-8c15-7815d816c2df" providerId="ADAL" clId="{442DE1D3-10DA-4483-8F2D-5ACF3EB7104A}" dt="2022-05-06T08:07:23.593" v="2779" actId="478"/>
          <ac:picMkLst>
            <pc:docMk/>
            <pc:sldMk cId="1497093746" sldId="266"/>
            <ac:picMk id="8" creationId="{CF2AD2C6-51D2-FBAD-6487-A5C587ED38E7}"/>
          </ac:picMkLst>
        </pc:picChg>
        <pc:picChg chg="add mod">
          <ac:chgData name="Martin Kadlec" userId="3205de00-6529-47fd-8c15-7815d816c2df" providerId="ADAL" clId="{442DE1D3-10DA-4483-8F2D-5ACF3EB7104A}" dt="2022-05-06T08:13:56.296" v="2798" actId="1037"/>
          <ac:picMkLst>
            <pc:docMk/>
            <pc:sldMk cId="1497093746" sldId="266"/>
            <ac:picMk id="10" creationId="{5B7D1B9A-01CE-CC74-426D-A41C52F78642}"/>
          </ac:picMkLst>
        </pc:picChg>
        <pc:picChg chg="add mod">
          <ac:chgData name="Martin Kadlec" userId="3205de00-6529-47fd-8c15-7815d816c2df" providerId="ADAL" clId="{442DE1D3-10DA-4483-8F2D-5ACF3EB7104A}" dt="2022-05-06T08:14:20.830" v="2806" actId="1076"/>
          <ac:picMkLst>
            <pc:docMk/>
            <pc:sldMk cId="1497093746" sldId="266"/>
            <ac:picMk id="13" creationId="{4F10EA1D-C108-F1E5-8CD9-3AAF982E2029}"/>
          </ac:picMkLst>
        </pc:picChg>
        <pc:picChg chg="del">
          <ac:chgData name="Martin Kadlec" userId="3205de00-6529-47fd-8c15-7815d816c2df" providerId="ADAL" clId="{442DE1D3-10DA-4483-8F2D-5ACF3EB7104A}" dt="2022-05-06T08:09:19.925" v="2780" actId="478"/>
          <ac:picMkLst>
            <pc:docMk/>
            <pc:sldMk cId="1497093746" sldId="266"/>
            <ac:picMk id="16" creationId="{B77A1576-0B12-BFE9-FE8E-BD4F7CA942F5}"/>
          </ac:picMkLst>
        </pc:picChg>
        <pc:picChg chg="add del mod">
          <ac:chgData name="Martin Kadlec" userId="3205de00-6529-47fd-8c15-7815d816c2df" providerId="ADAL" clId="{442DE1D3-10DA-4483-8F2D-5ACF3EB7104A}" dt="2022-05-20T08:19:33.529" v="4336" actId="478"/>
          <ac:picMkLst>
            <pc:docMk/>
            <pc:sldMk cId="1497093746" sldId="266"/>
            <ac:picMk id="17" creationId="{E54B6074-8169-10C4-B2E5-17756A29F52C}"/>
          </ac:picMkLst>
        </pc:picChg>
        <pc:picChg chg="del">
          <ac:chgData name="Martin Kadlec" userId="3205de00-6529-47fd-8c15-7815d816c2df" providerId="ADAL" clId="{442DE1D3-10DA-4483-8F2D-5ACF3EB7104A}" dt="2022-05-06T08:09:21.092" v="2781" actId="478"/>
          <ac:picMkLst>
            <pc:docMk/>
            <pc:sldMk cId="1497093746" sldId="266"/>
            <ac:picMk id="18" creationId="{CD78D247-0B60-D80C-1B58-01E3ADCD2AAC}"/>
          </ac:picMkLst>
        </pc:picChg>
        <pc:picChg chg="del">
          <ac:chgData name="Martin Kadlec" userId="3205de00-6529-47fd-8c15-7815d816c2df" providerId="ADAL" clId="{442DE1D3-10DA-4483-8F2D-5ACF3EB7104A}" dt="2022-05-06T08:09:22.227" v="2782" actId="478"/>
          <ac:picMkLst>
            <pc:docMk/>
            <pc:sldMk cId="1497093746" sldId="266"/>
            <ac:picMk id="20" creationId="{BCE2EE38-D6A5-E6F4-B488-6BBB0989F1BD}"/>
          </ac:picMkLst>
        </pc:picChg>
        <pc:picChg chg="del">
          <ac:chgData name="Martin Kadlec" userId="3205de00-6529-47fd-8c15-7815d816c2df" providerId="ADAL" clId="{442DE1D3-10DA-4483-8F2D-5ACF3EB7104A}" dt="2022-05-06T08:09:23.450" v="2783" actId="478"/>
          <ac:picMkLst>
            <pc:docMk/>
            <pc:sldMk cId="1497093746" sldId="266"/>
            <ac:picMk id="22" creationId="{F1510780-2D62-6927-C02B-E10E16DC3712}"/>
          </ac:picMkLst>
        </pc:picChg>
      </pc:sldChg>
      <pc:sldChg chg="addSp delSp modSp add mod modNotesTx">
        <pc:chgData name="Martin Kadlec" userId="3205de00-6529-47fd-8c15-7815d816c2df" providerId="ADAL" clId="{442DE1D3-10DA-4483-8F2D-5ACF3EB7104A}" dt="2022-05-30T14:02:34.450" v="8438" actId="20577"/>
        <pc:sldMkLst>
          <pc:docMk/>
          <pc:sldMk cId="1743515251" sldId="267"/>
        </pc:sldMkLst>
        <pc:spChg chg="add del mod">
          <ac:chgData name="Martin Kadlec" userId="3205de00-6529-47fd-8c15-7815d816c2df" providerId="ADAL" clId="{442DE1D3-10DA-4483-8F2D-5ACF3EB7104A}" dt="2022-05-19T12:07:41.294" v="3983" actId="478"/>
          <ac:spMkLst>
            <pc:docMk/>
            <pc:sldMk cId="1743515251" sldId="267"/>
            <ac:spMk id="5" creationId="{F1DC1559-E1EF-462D-31C0-067C326ABB44}"/>
          </ac:spMkLst>
        </pc:spChg>
        <pc:spChg chg="mod">
          <ac:chgData name="Martin Kadlec" userId="3205de00-6529-47fd-8c15-7815d816c2df" providerId="ADAL" clId="{442DE1D3-10DA-4483-8F2D-5ACF3EB7104A}" dt="2022-05-06T09:57:39.369" v="3525" actId="20577"/>
          <ac:spMkLst>
            <pc:docMk/>
            <pc:sldMk cId="1743515251" sldId="267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20" creationId="{281142F4-4E39-0B9F-6EA9-7E70CB6A3B58}"/>
          </ac:spMkLst>
        </pc:spChg>
        <pc:spChg chg="del">
          <ac:chgData name="Martin Kadlec" userId="3205de00-6529-47fd-8c15-7815d816c2df" providerId="ADAL" clId="{442DE1D3-10DA-4483-8F2D-5ACF3EB7104A}" dt="2022-05-06T08:52:21.561" v="3356" actId="478"/>
          <ac:spMkLst>
            <pc:docMk/>
            <pc:sldMk cId="1743515251" sldId="267"/>
            <ac:spMk id="21" creationId="{C32DA34D-0CA0-D498-08E2-1353B1010056}"/>
          </ac:spMkLst>
        </pc:spChg>
        <pc:spChg chg="add del mod">
          <ac:chgData name="Martin Kadlec" userId="3205de00-6529-47fd-8c15-7815d816c2df" providerId="ADAL" clId="{442DE1D3-10DA-4483-8F2D-5ACF3EB7104A}" dt="2022-05-19T12:07:35.490" v="3981" actId="478"/>
          <ac:spMkLst>
            <pc:docMk/>
            <pc:sldMk cId="1743515251" sldId="267"/>
            <ac:spMk id="24" creationId="{428B4D72-79C1-AE64-E6FE-5D432A7EBF81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37" creationId="{47455D03-673D-4ACC-0F60-90B09D2EC6C8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2" creationId="{B0B256FA-B451-C5F0-CFB1-A597B94BC38B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3" creationId="{22645216-F93D-6884-8F7E-29B70C4D1F35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5" creationId="{765980CA-837A-DAC2-7356-45937F9E6B86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6" creationId="{176BBAC5-8109-3CFF-25EB-63D5165710CF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7" creationId="{31AF5480-5A5F-5814-8BAC-6AEF4B3BFA89}"/>
          </ac:spMkLst>
        </pc:spChg>
        <pc:picChg chg="add del mod">
          <ac:chgData name="Martin Kadlec" userId="3205de00-6529-47fd-8c15-7815d816c2df" providerId="ADAL" clId="{442DE1D3-10DA-4483-8F2D-5ACF3EB7104A}" dt="2022-05-13T07:18:00.976" v="3717" actId="478"/>
          <ac:picMkLst>
            <pc:docMk/>
            <pc:sldMk cId="1743515251" sldId="267"/>
            <ac:picMk id="4" creationId="{289A5D96-C263-9D10-10B4-09CFC3947602}"/>
          </ac:picMkLst>
        </pc:picChg>
        <pc:picChg chg="add del mod">
          <ac:chgData name="Martin Kadlec" userId="3205de00-6529-47fd-8c15-7815d816c2df" providerId="ADAL" clId="{442DE1D3-10DA-4483-8F2D-5ACF3EB7104A}" dt="2022-05-19T10:58:03.793" v="3884" actId="478"/>
          <ac:picMkLst>
            <pc:docMk/>
            <pc:sldMk cId="1743515251" sldId="267"/>
            <ac:picMk id="4" creationId="{4B7BEFCA-3546-FD09-EDED-DDE01096E0DA}"/>
          </ac:picMkLst>
        </pc:picChg>
        <pc:picChg chg="add del mod">
          <ac:chgData name="Martin Kadlec" userId="3205de00-6529-47fd-8c15-7815d816c2df" providerId="ADAL" clId="{442DE1D3-10DA-4483-8F2D-5ACF3EB7104A}" dt="2022-05-19T12:04:57.269" v="3971" actId="478"/>
          <ac:picMkLst>
            <pc:docMk/>
            <pc:sldMk cId="1743515251" sldId="267"/>
            <ac:picMk id="7" creationId="{D4C491EB-01DB-12FC-D562-E1D03D8C891B}"/>
          </ac:picMkLst>
        </pc:picChg>
        <pc:picChg chg="add del mod">
          <ac:chgData name="Martin Kadlec" userId="3205de00-6529-47fd-8c15-7815d816c2df" providerId="ADAL" clId="{442DE1D3-10DA-4483-8F2D-5ACF3EB7104A}" dt="2022-05-13T07:18:03.077" v="3718" actId="478"/>
          <ac:picMkLst>
            <pc:docMk/>
            <pc:sldMk cId="1743515251" sldId="267"/>
            <ac:picMk id="8" creationId="{A0EAB653-04AA-34B1-1878-795238C6E6E9}"/>
          </ac:picMkLst>
        </pc:picChg>
        <pc:picChg chg="add del mod">
          <ac:chgData name="Martin Kadlec" userId="3205de00-6529-47fd-8c15-7815d816c2df" providerId="ADAL" clId="{442DE1D3-10DA-4483-8F2D-5ACF3EB7104A}" dt="2022-05-19T10:58:02.144" v="3883" actId="478"/>
          <ac:picMkLst>
            <pc:docMk/>
            <pc:sldMk cId="1743515251" sldId="267"/>
            <ac:picMk id="9" creationId="{01AA18CA-3033-4AE0-05B5-F0E572CB6309}"/>
          </ac:picMkLst>
        </pc:picChg>
        <pc:picChg chg="add del mod">
          <ac:chgData name="Martin Kadlec" userId="3205de00-6529-47fd-8c15-7815d816c2df" providerId="ADAL" clId="{442DE1D3-10DA-4483-8F2D-5ACF3EB7104A}" dt="2022-05-09T07:26:39.797" v="3539" actId="478"/>
          <ac:picMkLst>
            <pc:docMk/>
            <pc:sldMk cId="1743515251" sldId="267"/>
            <ac:picMk id="10" creationId="{8C8F9A70-D832-1869-7C77-3275CFD1DBE7}"/>
          </ac:picMkLst>
        </pc:picChg>
        <pc:picChg chg="add del mod">
          <ac:chgData name="Martin Kadlec" userId="3205de00-6529-47fd-8c15-7815d816c2df" providerId="ADAL" clId="{442DE1D3-10DA-4483-8F2D-5ACF3EB7104A}" dt="2022-05-19T11:05:22.071" v="3893" actId="478"/>
          <ac:picMkLst>
            <pc:docMk/>
            <pc:sldMk cId="1743515251" sldId="267"/>
            <ac:picMk id="11" creationId="{6A71FB38-407D-CD3A-A107-376FB46EFEF3}"/>
          </ac:picMkLst>
        </pc:picChg>
        <pc:picChg chg="add del mod">
          <ac:chgData name="Martin Kadlec" userId="3205de00-6529-47fd-8c15-7815d816c2df" providerId="ADAL" clId="{442DE1D3-10DA-4483-8F2D-5ACF3EB7104A}" dt="2022-05-19T11:38:33.222" v="3903" actId="478"/>
          <ac:picMkLst>
            <pc:docMk/>
            <pc:sldMk cId="1743515251" sldId="267"/>
            <ac:picMk id="14" creationId="{84CCAE3D-B863-BCBB-EF4F-6AB4D88EDF16}"/>
          </ac:picMkLst>
        </pc:picChg>
        <pc:picChg chg="del">
          <ac:chgData name="Martin Kadlec" userId="3205de00-6529-47fd-8c15-7815d816c2df" providerId="ADAL" clId="{442DE1D3-10DA-4483-8F2D-5ACF3EB7104A}" dt="2022-05-06T08:52:19.766" v="3355" actId="478"/>
          <ac:picMkLst>
            <pc:docMk/>
            <pc:sldMk cId="1743515251" sldId="267"/>
            <ac:picMk id="15" creationId="{FEE0800F-1499-2C27-2907-42A3FD016FA7}"/>
          </ac:picMkLst>
        </pc:picChg>
        <pc:picChg chg="add del mod">
          <ac:chgData name="Martin Kadlec" userId="3205de00-6529-47fd-8c15-7815d816c2df" providerId="ADAL" clId="{442DE1D3-10DA-4483-8F2D-5ACF3EB7104A}" dt="2022-05-19T12:07:28.362" v="3978" actId="478"/>
          <ac:picMkLst>
            <pc:docMk/>
            <pc:sldMk cId="1743515251" sldId="267"/>
            <ac:picMk id="16" creationId="{34B6AFB2-86ED-F26E-615B-8B7870C872DC}"/>
          </ac:picMkLst>
        </pc:picChg>
        <pc:picChg chg="add del mod ord">
          <ac:chgData name="Martin Kadlec" userId="3205de00-6529-47fd-8c15-7815d816c2df" providerId="ADAL" clId="{442DE1D3-10DA-4483-8F2D-5ACF3EB7104A}" dt="2022-05-19T11:48:49.146" v="3950" actId="478"/>
          <ac:picMkLst>
            <pc:docMk/>
            <pc:sldMk cId="1743515251" sldId="267"/>
            <ac:picMk id="18" creationId="{6F3F5D18-19E0-6AF7-0F35-167B5147D7D4}"/>
          </ac:picMkLst>
        </pc:picChg>
        <pc:picChg chg="del">
          <ac:chgData name="Martin Kadlec" userId="3205de00-6529-47fd-8c15-7815d816c2df" providerId="ADAL" clId="{442DE1D3-10DA-4483-8F2D-5ACF3EB7104A}" dt="2022-05-06T08:52:24.528" v="3357" actId="478"/>
          <ac:picMkLst>
            <pc:docMk/>
            <pc:sldMk cId="1743515251" sldId="267"/>
            <ac:picMk id="19" creationId="{F5152D12-A576-4BFD-C1CA-BE889E663802}"/>
          </ac:picMkLst>
        </pc:picChg>
        <pc:picChg chg="add del mod ord">
          <ac:chgData name="Martin Kadlec" userId="3205de00-6529-47fd-8c15-7815d816c2df" providerId="ADAL" clId="{442DE1D3-10DA-4483-8F2D-5ACF3EB7104A}" dt="2022-05-19T11:47:18.814" v="3939" actId="478"/>
          <ac:picMkLst>
            <pc:docMk/>
            <pc:sldMk cId="1743515251" sldId="267"/>
            <ac:picMk id="20" creationId="{ABF8DC96-1493-5F34-D514-80C2879EC44F}"/>
          </ac:picMkLst>
        </pc:picChg>
        <pc:picChg chg="add del mod">
          <ac:chgData name="Martin Kadlec" userId="3205de00-6529-47fd-8c15-7815d816c2df" providerId="ADAL" clId="{442DE1D3-10DA-4483-8F2D-5ACF3EB7104A}" dt="2022-05-19T11:56:08.243" v="3968" actId="478"/>
          <ac:picMkLst>
            <pc:docMk/>
            <pc:sldMk cId="1743515251" sldId="267"/>
            <ac:picMk id="22" creationId="{74B94C22-04BD-58C7-A313-2C4F8EDCA121}"/>
          </ac:picMkLst>
        </pc:picChg>
        <pc:picChg chg="add del mod">
          <ac:chgData name="Martin Kadlec" userId="3205de00-6529-47fd-8c15-7815d816c2df" providerId="ADAL" clId="{442DE1D3-10DA-4483-8F2D-5ACF3EB7104A}" dt="2022-05-19T12:07:29.872" v="3979" actId="478"/>
          <ac:picMkLst>
            <pc:docMk/>
            <pc:sldMk cId="1743515251" sldId="267"/>
            <ac:picMk id="23" creationId="{9A49D62D-5EE3-7B95-F26A-BC0A0E6D6C57}"/>
          </ac:picMkLst>
        </pc:picChg>
        <pc:picChg chg="add del mod ord">
          <ac:chgData name="Martin Kadlec" userId="3205de00-6529-47fd-8c15-7815d816c2df" providerId="ADAL" clId="{442DE1D3-10DA-4483-8F2D-5ACF3EB7104A}" dt="2022-05-19T12:07:32.049" v="3980" actId="478"/>
          <ac:picMkLst>
            <pc:docMk/>
            <pc:sldMk cId="1743515251" sldId="267"/>
            <ac:picMk id="25" creationId="{EAAFADD0-BE12-7456-A6C8-0C6F5875FA2F}"/>
          </ac:picMkLst>
        </pc:picChg>
        <pc:cxnChg chg="add del mod">
          <ac:chgData name="Martin Kadlec" userId="3205de00-6529-47fd-8c15-7815d816c2df" providerId="ADAL" clId="{442DE1D3-10DA-4483-8F2D-5ACF3EB7104A}" dt="2022-05-19T12:07:38.962" v="3982" actId="478"/>
          <ac:cxnSpMkLst>
            <pc:docMk/>
            <pc:sldMk cId="1743515251" sldId="267"/>
            <ac:cxnSpMk id="3" creationId="{96B54B72-75E4-C936-0DA8-F63EB7B7DBAB}"/>
          </ac:cxnSpMkLst>
        </pc:cxnChg>
        <pc:cxnChg chg="del mod">
          <ac:chgData name="Martin Kadlec" userId="3205de00-6529-47fd-8c15-7815d816c2df" providerId="ADAL" clId="{442DE1D3-10DA-4483-8F2D-5ACF3EB7104A}" dt="2022-05-06T08:52:24.528" v="3357" actId="478"/>
          <ac:cxnSpMkLst>
            <pc:docMk/>
            <pc:sldMk cId="1743515251" sldId="267"/>
            <ac:cxnSpMk id="23" creationId="{D8CB7C14-260B-9A6A-102E-8A49CF6A38C9}"/>
          </ac:cxnSpMkLst>
        </pc:cxnChg>
        <pc:cxnChg chg="del mod">
          <ac:chgData name="Martin Kadlec" userId="3205de00-6529-47fd-8c15-7815d816c2df" providerId="ADAL" clId="{442DE1D3-10DA-4483-8F2D-5ACF3EB7104A}" dt="2022-05-06T08:52:24.528" v="3357" actId="478"/>
          <ac:cxnSpMkLst>
            <pc:docMk/>
            <pc:sldMk cId="1743515251" sldId="267"/>
            <ac:cxnSpMk id="26" creationId="{3AC1E07E-D1CC-770A-1947-4834995C7D3E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46:00.806" v="5391" actId="20577"/>
        <pc:sldMkLst>
          <pc:docMk/>
          <pc:sldMk cId="586500389" sldId="268"/>
        </pc:sldMkLst>
        <pc:graphicFrameChg chg="add del mod">
          <ac:chgData name="Martin Kadlec" userId="3205de00-6529-47fd-8c15-7815d816c2df" providerId="ADAL" clId="{442DE1D3-10DA-4483-8F2D-5ACF3EB7104A}" dt="2022-05-06T09:08:00.721" v="3417" actId="478"/>
          <ac:graphicFrameMkLst>
            <pc:docMk/>
            <pc:sldMk cId="586500389" sldId="268"/>
            <ac:graphicFrameMk id="3" creationId="{E16ACAE5-55A8-D799-C64A-FE0C83C4CEC2}"/>
          </ac:graphicFrameMkLst>
        </pc:graphicFrameChg>
        <pc:picChg chg="add mod">
          <ac:chgData name="Martin Kadlec" userId="3205de00-6529-47fd-8c15-7815d816c2df" providerId="ADAL" clId="{442DE1D3-10DA-4483-8F2D-5ACF3EB7104A}" dt="2022-05-06T09:10:29.827" v="3420" actId="14100"/>
          <ac:picMkLst>
            <pc:docMk/>
            <pc:sldMk cId="586500389" sldId="268"/>
            <ac:picMk id="7" creationId="{D2D787DF-FD00-7871-57D4-1BA137C87BDA}"/>
          </ac:picMkLst>
        </pc:picChg>
        <pc:picChg chg="add mod">
          <ac:chgData name="Martin Kadlec" userId="3205de00-6529-47fd-8c15-7815d816c2df" providerId="ADAL" clId="{442DE1D3-10DA-4483-8F2D-5ACF3EB7104A}" dt="2022-05-06T09:22:58.491" v="3428" actId="1076"/>
          <ac:picMkLst>
            <pc:docMk/>
            <pc:sldMk cId="586500389" sldId="268"/>
            <ac:picMk id="8" creationId="{F840612F-A29A-D4A3-1663-12955CAAE25A}"/>
          </ac:picMkLst>
        </pc:picChg>
        <pc:picChg chg="add del mod">
          <ac:chgData name="Martin Kadlec" userId="3205de00-6529-47fd-8c15-7815d816c2df" providerId="ADAL" clId="{442DE1D3-10DA-4483-8F2D-5ACF3EB7104A}" dt="2022-05-06T09:17:15.781" v="3424" actId="478"/>
          <ac:picMkLst>
            <pc:docMk/>
            <pc:sldMk cId="586500389" sldId="268"/>
            <ac:picMk id="9" creationId="{00000000-0008-0000-0000-000004000000}"/>
          </ac:picMkLst>
        </pc:picChg>
      </pc:sldChg>
      <pc:sldChg chg="addSp delSp modSp add mod modNotesTx">
        <pc:chgData name="Martin Kadlec" userId="3205de00-6529-47fd-8c15-7815d816c2df" providerId="ADAL" clId="{442DE1D3-10DA-4483-8F2D-5ACF3EB7104A}" dt="2022-05-31T12:49:29.754" v="9295" actId="14100"/>
        <pc:sldMkLst>
          <pc:docMk/>
          <pc:sldMk cId="3785300975" sldId="269"/>
        </pc:sldMkLst>
        <pc:spChg chg="del">
          <ac:chgData name="Martin Kadlec" userId="3205de00-6529-47fd-8c15-7815d816c2df" providerId="ADAL" clId="{442DE1D3-10DA-4483-8F2D-5ACF3EB7104A}" dt="2022-05-09T07:39:28.424" v="3555" actId="478"/>
          <ac:spMkLst>
            <pc:docMk/>
            <pc:sldMk cId="3785300975" sldId="269"/>
            <ac:spMk id="24" creationId="{428B4D72-79C1-AE64-E6FE-5D432A7EBF81}"/>
          </ac:spMkLst>
        </pc:spChg>
        <pc:picChg chg="add del mod">
          <ac:chgData name="Martin Kadlec" userId="3205de00-6529-47fd-8c15-7815d816c2df" providerId="ADAL" clId="{442DE1D3-10DA-4483-8F2D-5ACF3EB7104A}" dt="2022-05-30T11:43:20.717" v="4759" actId="478"/>
          <ac:picMkLst>
            <pc:docMk/>
            <pc:sldMk cId="3785300975" sldId="269"/>
            <ac:picMk id="4" creationId="{07599AA0-EA48-E8DA-C50D-F0F5B172A9CA}"/>
          </ac:picMkLst>
        </pc:picChg>
        <pc:picChg chg="add del mod">
          <ac:chgData name="Martin Kadlec" userId="3205de00-6529-47fd-8c15-7815d816c2df" providerId="ADAL" clId="{442DE1D3-10DA-4483-8F2D-5ACF3EB7104A}" dt="2022-05-19T14:29:01.883" v="3984" actId="478"/>
          <ac:picMkLst>
            <pc:docMk/>
            <pc:sldMk cId="3785300975" sldId="269"/>
            <ac:picMk id="4" creationId="{19B95614-231C-4C2C-F908-B125D174CE23}"/>
          </ac:picMkLst>
        </pc:picChg>
        <pc:picChg chg="del">
          <ac:chgData name="Martin Kadlec" userId="3205de00-6529-47fd-8c15-7815d816c2df" providerId="ADAL" clId="{442DE1D3-10DA-4483-8F2D-5ACF3EB7104A}" dt="2022-05-09T07:39:23.951" v="3553" actId="478"/>
          <ac:picMkLst>
            <pc:docMk/>
            <pc:sldMk cId="3785300975" sldId="269"/>
            <ac:picMk id="4" creationId="{289A5D96-C263-9D10-10B4-09CFC3947602}"/>
          </ac:picMkLst>
        </pc:picChg>
        <pc:picChg chg="add del mod">
          <ac:chgData name="Martin Kadlec" userId="3205de00-6529-47fd-8c15-7815d816c2df" providerId="ADAL" clId="{442DE1D3-10DA-4483-8F2D-5ACF3EB7104A}" dt="2022-05-31T12:47:50.173" v="9289" actId="478"/>
          <ac:picMkLst>
            <pc:docMk/>
            <pc:sldMk cId="3785300975" sldId="269"/>
            <ac:picMk id="4" creationId="{8C3547A5-9945-7F64-14D9-D8DEE21A4142}"/>
          </ac:picMkLst>
        </pc:picChg>
        <pc:picChg chg="add del mod ord">
          <ac:chgData name="Martin Kadlec" userId="3205de00-6529-47fd-8c15-7815d816c2df" providerId="ADAL" clId="{442DE1D3-10DA-4483-8F2D-5ACF3EB7104A}" dt="2022-05-31T11:10:01.089" v="9274" actId="478"/>
          <ac:picMkLst>
            <pc:docMk/>
            <pc:sldMk cId="3785300975" sldId="269"/>
            <ac:picMk id="4" creationId="{A2AD298F-8338-4C67-8C30-758F55A14254}"/>
          </ac:picMkLst>
        </pc:picChg>
        <pc:picChg chg="add del mod">
          <ac:chgData name="Martin Kadlec" userId="3205de00-6529-47fd-8c15-7815d816c2df" providerId="ADAL" clId="{442DE1D3-10DA-4483-8F2D-5ACF3EB7104A}" dt="2022-05-31T12:47:36.183" v="9287" actId="478"/>
          <ac:picMkLst>
            <pc:docMk/>
            <pc:sldMk cId="3785300975" sldId="269"/>
            <ac:picMk id="7" creationId="{31B77DDC-3A38-9447-A4B8-9DD64096656C}"/>
          </ac:picMkLst>
        </pc:picChg>
        <pc:picChg chg="add del mod">
          <ac:chgData name="Martin Kadlec" userId="3205de00-6529-47fd-8c15-7815d816c2df" providerId="ADAL" clId="{442DE1D3-10DA-4483-8F2D-5ACF3EB7104A}" dt="2022-05-19T14:35:42.847" v="3986" actId="478"/>
          <ac:picMkLst>
            <pc:docMk/>
            <pc:sldMk cId="3785300975" sldId="269"/>
            <ac:picMk id="7" creationId="{B91931EE-7746-0C00-2D89-415D59F8DA82}"/>
          </ac:picMkLst>
        </pc:picChg>
        <pc:picChg chg="del">
          <ac:chgData name="Martin Kadlec" userId="3205de00-6529-47fd-8c15-7815d816c2df" providerId="ADAL" clId="{442DE1D3-10DA-4483-8F2D-5ACF3EB7104A}" dt="2022-05-09T07:39:22.603" v="3552" actId="478"/>
          <ac:picMkLst>
            <pc:docMk/>
            <pc:sldMk cId="3785300975" sldId="269"/>
            <ac:picMk id="8" creationId="{A0EAB653-04AA-34B1-1878-795238C6E6E9}"/>
          </ac:picMkLst>
        </pc:picChg>
        <pc:picChg chg="add del mod">
          <ac:chgData name="Martin Kadlec" userId="3205de00-6529-47fd-8c15-7815d816c2df" providerId="ADAL" clId="{442DE1D3-10DA-4483-8F2D-5ACF3EB7104A}" dt="2022-05-31T11:09:59.812" v="9273" actId="478"/>
          <ac:picMkLst>
            <pc:docMk/>
            <pc:sldMk cId="3785300975" sldId="269"/>
            <ac:picMk id="8" creationId="{BD9EFC33-1653-422B-25CF-9A312147D7CA}"/>
          </ac:picMkLst>
        </pc:picChg>
        <pc:picChg chg="add del mod">
          <ac:chgData name="Martin Kadlec" userId="3205de00-6529-47fd-8c15-7815d816c2df" providerId="ADAL" clId="{442DE1D3-10DA-4483-8F2D-5ACF3EB7104A}" dt="2022-05-19T14:43:04.858" v="3990" actId="478"/>
          <ac:picMkLst>
            <pc:docMk/>
            <pc:sldMk cId="3785300975" sldId="269"/>
            <ac:picMk id="9" creationId="{353CA5CD-B87B-34B4-CE1A-1ADE7245EE36}"/>
          </ac:picMkLst>
        </pc:picChg>
        <pc:picChg chg="add del mod">
          <ac:chgData name="Martin Kadlec" userId="3205de00-6529-47fd-8c15-7815d816c2df" providerId="ADAL" clId="{442DE1D3-10DA-4483-8F2D-5ACF3EB7104A}" dt="2022-05-31T12:48:38.679" v="9291" actId="478"/>
          <ac:picMkLst>
            <pc:docMk/>
            <pc:sldMk cId="3785300975" sldId="269"/>
            <ac:picMk id="9" creationId="{EE306559-043E-7E35-7053-A88A3146839C}"/>
          </ac:picMkLst>
        </pc:picChg>
        <pc:picChg chg="add del mod">
          <ac:chgData name="Martin Kadlec" userId="3205de00-6529-47fd-8c15-7815d816c2df" providerId="ADAL" clId="{442DE1D3-10DA-4483-8F2D-5ACF3EB7104A}" dt="2022-05-31T11:10:40.529" v="9279" actId="478"/>
          <ac:picMkLst>
            <pc:docMk/>
            <pc:sldMk cId="3785300975" sldId="269"/>
            <ac:picMk id="10" creationId="{A13AF5CC-6729-58BB-C9C2-6491B3ADB181}"/>
          </ac:picMkLst>
        </pc:picChg>
        <pc:picChg chg="add del mod">
          <ac:chgData name="Martin Kadlec" userId="3205de00-6529-47fd-8c15-7815d816c2df" providerId="ADAL" clId="{442DE1D3-10DA-4483-8F2D-5ACF3EB7104A}" dt="2022-05-30T11:44:04.058" v="4761" actId="478"/>
          <ac:picMkLst>
            <pc:docMk/>
            <pc:sldMk cId="3785300975" sldId="269"/>
            <ac:picMk id="10" creationId="{C731E445-E914-774A-2FAC-7ED1660D9CF7}"/>
          </ac:picMkLst>
        </pc:picChg>
        <pc:picChg chg="add del mod ord">
          <ac:chgData name="Martin Kadlec" userId="3205de00-6529-47fd-8c15-7815d816c2df" providerId="ADAL" clId="{442DE1D3-10DA-4483-8F2D-5ACF3EB7104A}" dt="2022-05-30T10:29:00.451" v="4697" actId="478"/>
          <ac:picMkLst>
            <pc:docMk/>
            <pc:sldMk cId="3785300975" sldId="269"/>
            <ac:picMk id="11" creationId="{2A151339-FA24-CC69-7BD7-701EB44A47FA}"/>
          </ac:picMkLst>
        </pc:picChg>
        <pc:picChg chg="add mod ord">
          <ac:chgData name="Martin Kadlec" userId="3205de00-6529-47fd-8c15-7815d816c2df" providerId="ADAL" clId="{442DE1D3-10DA-4483-8F2D-5ACF3EB7104A}" dt="2022-05-31T12:49:29.754" v="9295" actId="14100"/>
          <ac:picMkLst>
            <pc:docMk/>
            <pc:sldMk cId="3785300975" sldId="269"/>
            <ac:picMk id="11" creationId="{A8CDEA29-2D71-CD77-AE88-DE6990FBB6FC}"/>
          </ac:picMkLst>
        </pc:picChg>
        <pc:picChg chg="add mod">
          <ac:chgData name="Martin Kadlec" userId="3205de00-6529-47fd-8c15-7815d816c2df" providerId="ADAL" clId="{442DE1D3-10DA-4483-8F2D-5ACF3EB7104A}" dt="2022-05-31T11:11:26.848" v="9286" actId="1076"/>
          <ac:picMkLst>
            <pc:docMk/>
            <pc:sldMk cId="3785300975" sldId="269"/>
            <ac:picMk id="13" creationId="{13007632-4E03-03F6-2069-B2DD595E9B19}"/>
          </ac:picMkLst>
        </pc:picChg>
        <pc:picChg chg="add del mod">
          <ac:chgData name="Martin Kadlec" userId="3205de00-6529-47fd-8c15-7815d816c2df" providerId="ADAL" clId="{442DE1D3-10DA-4483-8F2D-5ACF3EB7104A}" dt="2022-05-30T10:28:28.591" v="4692" actId="478"/>
          <ac:picMkLst>
            <pc:docMk/>
            <pc:sldMk cId="3785300975" sldId="269"/>
            <ac:picMk id="14" creationId="{5FB99591-F883-C7F8-DDB2-932CE622ED53}"/>
          </ac:picMkLst>
        </pc:picChg>
        <pc:picChg chg="add del mod ord">
          <ac:chgData name="Martin Kadlec" userId="3205de00-6529-47fd-8c15-7815d816c2df" providerId="ADAL" clId="{442DE1D3-10DA-4483-8F2D-5ACF3EB7104A}" dt="2022-05-31T07:03:45.519" v="9079" actId="478"/>
          <ac:picMkLst>
            <pc:docMk/>
            <pc:sldMk cId="3785300975" sldId="269"/>
            <ac:picMk id="15" creationId="{9A967F7A-F0BD-43C3-E343-89470FEC72A3}"/>
          </ac:picMkLst>
        </pc:picChg>
        <pc:picChg chg="del">
          <ac:chgData name="Martin Kadlec" userId="3205de00-6529-47fd-8c15-7815d816c2df" providerId="ADAL" clId="{442DE1D3-10DA-4483-8F2D-5ACF3EB7104A}" dt="2022-05-09T07:39:25.782" v="3554" actId="478"/>
          <ac:picMkLst>
            <pc:docMk/>
            <pc:sldMk cId="3785300975" sldId="269"/>
            <ac:picMk id="22" creationId="{74B94C22-04BD-58C7-A313-2C4F8EDCA121}"/>
          </ac:picMkLst>
        </pc:picChg>
      </pc:sldChg>
      <pc:sldChg chg="addSp delSp modSp add mod">
        <pc:chgData name="Martin Kadlec" userId="3205de00-6529-47fd-8c15-7815d816c2df" providerId="ADAL" clId="{442DE1D3-10DA-4483-8F2D-5ACF3EB7104A}" dt="2022-05-31T06:43:33.336" v="9078" actId="20577"/>
        <pc:sldMkLst>
          <pc:docMk/>
          <pc:sldMk cId="3569645175" sldId="270"/>
        </pc:sldMkLst>
        <pc:spChg chg="del">
          <ac:chgData name="Martin Kadlec" userId="3205de00-6529-47fd-8c15-7815d816c2df" providerId="ADAL" clId="{442DE1D3-10DA-4483-8F2D-5ACF3EB7104A}" dt="2022-05-09T07:39:54.982" v="3573" actId="478"/>
          <ac:spMkLst>
            <pc:docMk/>
            <pc:sldMk cId="3569645175" sldId="270"/>
            <ac:spMk id="5" creationId="{F1DC1559-E1EF-462D-31C0-067C326ABB44}"/>
          </ac:spMkLst>
        </pc:spChg>
        <pc:spChg chg="add mod">
          <ac:chgData name="Martin Kadlec" userId="3205de00-6529-47fd-8c15-7815d816c2df" providerId="ADAL" clId="{442DE1D3-10DA-4483-8F2D-5ACF3EB7104A}" dt="2022-05-31T06:43:33.336" v="9078" actId="20577"/>
          <ac:spMkLst>
            <pc:docMk/>
            <pc:sldMk cId="3569645175" sldId="270"/>
            <ac:spMk id="7" creationId="{4583A6C8-EBEA-F430-F4D0-12A4E054B03A}"/>
          </ac:spMkLst>
        </pc:spChg>
        <pc:spChg chg="mod">
          <ac:chgData name="Martin Kadlec" userId="3205de00-6529-47fd-8c15-7815d816c2df" providerId="ADAL" clId="{442DE1D3-10DA-4483-8F2D-5ACF3EB7104A}" dt="2022-05-30T09:51:52.100" v="4440" actId="20577"/>
          <ac:spMkLst>
            <pc:docMk/>
            <pc:sldMk cId="3569645175" sldId="270"/>
            <ac:spMk id="12" creationId="{E7B17FAF-947A-4F5E-95D5-00C38437D07E}"/>
          </ac:spMkLst>
        </pc:spChg>
        <pc:cxnChg chg="del mod">
          <ac:chgData name="Martin Kadlec" userId="3205de00-6529-47fd-8c15-7815d816c2df" providerId="ADAL" clId="{442DE1D3-10DA-4483-8F2D-5ACF3EB7104A}" dt="2022-05-09T07:39:56.597" v="3574" actId="478"/>
          <ac:cxnSpMkLst>
            <pc:docMk/>
            <pc:sldMk cId="3569645175" sldId="270"/>
            <ac:cxnSpMk id="3" creationId="{96B54B72-75E4-C936-0DA8-F63EB7B7DBAB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12:55:32.483" v="9307" actId="167"/>
        <pc:sldMkLst>
          <pc:docMk/>
          <pc:sldMk cId="1666884298" sldId="271"/>
        </pc:sldMkLst>
        <pc:spChg chg="add mod">
          <ac:chgData name="Martin Kadlec" userId="3205de00-6529-47fd-8c15-7815d816c2df" providerId="ADAL" clId="{442DE1D3-10DA-4483-8F2D-5ACF3EB7104A}" dt="2022-05-30T10:36:25.624" v="4740" actId="1076"/>
          <ac:spMkLst>
            <pc:docMk/>
            <pc:sldMk cId="1666884298" sldId="271"/>
            <ac:spMk id="2" creationId="{A2066312-D0C1-1013-546B-D8368F838B6F}"/>
          </ac:spMkLst>
        </pc:spChg>
        <pc:picChg chg="del">
          <ac:chgData name="Martin Kadlec" userId="3205de00-6529-47fd-8c15-7815d816c2df" providerId="ADAL" clId="{442DE1D3-10DA-4483-8F2D-5ACF3EB7104A}" dt="2022-05-19T11:48:15.803" v="3944" actId="478"/>
          <ac:picMkLst>
            <pc:docMk/>
            <pc:sldMk cId="1666884298" sldId="271"/>
            <ac:picMk id="7" creationId="{D4C491EB-01DB-12FC-D562-E1D03D8C891B}"/>
          </ac:picMkLst>
        </pc:picChg>
        <pc:picChg chg="add del mod ord">
          <ac:chgData name="Martin Kadlec" userId="3205de00-6529-47fd-8c15-7815d816c2df" providerId="ADAL" clId="{442DE1D3-10DA-4483-8F2D-5ACF3EB7104A}" dt="2022-05-31T12:55:28.881" v="9305" actId="478"/>
          <ac:picMkLst>
            <pc:docMk/>
            <pc:sldMk cId="1666884298" sldId="271"/>
            <ac:picMk id="14" creationId="{4C2A444A-DEFE-F84C-A901-EAC8AC6FA074}"/>
          </ac:picMkLst>
        </pc:picChg>
        <pc:picChg chg="add mod ord">
          <ac:chgData name="Martin Kadlec" userId="3205de00-6529-47fd-8c15-7815d816c2df" providerId="ADAL" clId="{442DE1D3-10DA-4483-8F2D-5ACF3EB7104A}" dt="2022-05-30T12:15:47.094" v="4776" actId="167"/>
          <ac:picMkLst>
            <pc:docMk/>
            <pc:sldMk cId="1666884298" sldId="271"/>
            <ac:picMk id="15" creationId="{93DD8FA0-09B4-97E6-0D86-ED39DE45D60D}"/>
          </ac:picMkLst>
        </pc:picChg>
        <pc:picChg chg="del">
          <ac:chgData name="Martin Kadlec" userId="3205de00-6529-47fd-8c15-7815d816c2df" providerId="ADAL" clId="{442DE1D3-10DA-4483-8F2D-5ACF3EB7104A}" dt="2022-05-30T12:15:42.953" v="4774" actId="478"/>
          <ac:picMkLst>
            <pc:docMk/>
            <pc:sldMk cId="1666884298" sldId="271"/>
            <ac:picMk id="16" creationId="{34B6AFB2-86ED-F26E-615B-8B7870C872DC}"/>
          </ac:picMkLst>
        </pc:picChg>
        <pc:picChg chg="add mod ord">
          <ac:chgData name="Martin Kadlec" userId="3205de00-6529-47fd-8c15-7815d816c2df" providerId="ADAL" clId="{442DE1D3-10DA-4483-8F2D-5ACF3EB7104A}" dt="2022-05-31T12:55:32.483" v="9307" actId="167"/>
          <ac:picMkLst>
            <pc:docMk/>
            <pc:sldMk cId="1666884298" sldId="271"/>
            <ac:picMk id="16" creationId="{9FB8F3CF-8DD0-3CBE-0881-C88D9E7D153F}"/>
          </ac:picMkLst>
        </pc:picChg>
        <pc:picChg chg="mod ord">
          <ac:chgData name="Martin Kadlec" userId="3205de00-6529-47fd-8c15-7815d816c2df" providerId="ADAL" clId="{442DE1D3-10DA-4483-8F2D-5ACF3EB7104A}" dt="2022-05-19T11:48:33.841" v="3949" actId="1036"/>
          <ac:picMkLst>
            <pc:docMk/>
            <pc:sldMk cId="1666884298" sldId="271"/>
            <ac:picMk id="18" creationId="{6F3F5D18-19E0-6AF7-0F35-167B5147D7D4}"/>
          </ac:picMkLst>
        </pc:picChg>
        <pc:picChg chg="del">
          <ac:chgData name="Martin Kadlec" userId="3205de00-6529-47fd-8c15-7815d816c2df" providerId="ADAL" clId="{442DE1D3-10DA-4483-8F2D-5ACF3EB7104A}" dt="2022-05-19T11:55:25.692" v="3965" actId="478"/>
          <ac:picMkLst>
            <pc:docMk/>
            <pc:sldMk cId="1666884298" sldId="271"/>
            <ac:picMk id="22" creationId="{74B94C22-04BD-58C7-A313-2C4F8EDCA121}"/>
          </ac:picMkLst>
        </pc:picChg>
        <pc:cxnChg chg="add mod">
          <ac:chgData name="Martin Kadlec" userId="3205de00-6529-47fd-8c15-7815d816c2df" providerId="ADAL" clId="{442DE1D3-10DA-4483-8F2D-5ACF3EB7104A}" dt="2022-05-19T11:49:30.174" v="3955" actId="208"/>
          <ac:cxnSpMkLst>
            <pc:docMk/>
            <pc:sldMk cId="1666884298" sldId="271"/>
            <ac:cxnSpMk id="4" creationId="{FAA00768-171A-470B-E883-73B6F9C57AF2}"/>
          </ac:cxnSpMkLst>
        </pc:cxnChg>
        <pc:cxnChg chg="add mod">
          <ac:chgData name="Martin Kadlec" userId="3205de00-6529-47fd-8c15-7815d816c2df" providerId="ADAL" clId="{442DE1D3-10DA-4483-8F2D-5ACF3EB7104A}" dt="2022-05-19T11:49:58.319" v="3959" actId="1582"/>
          <ac:cxnSpMkLst>
            <pc:docMk/>
            <pc:sldMk cId="1666884298" sldId="271"/>
            <ac:cxnSpMk id="10" creationId="{0180EAD5-6AF6-9C78-C2FB-816CB4AA02C1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12:55:23.920" v="9304" actId="1076"/>
        <pc:sldMkLst>
          <pc:docMk/>
          <pc:sldMk cId="3624180134" sldId="272"/>
        </pc:sldMkLst>
        <pc:picChg chg="add mod">
          <ac:chgData name="Martin Kadlec" userId="3205de00-6529-47fd-8c15-7815d816c2df" providerId="ADAL" clId="{442DE1D3-10DA-4483-8F2D-5ACF3EB7104A}" dt="2022-05-30T12:15:34.676" v="4773" actId="1036"/>
          <ac:picMkLst>
            <pc:docMk/>
            <pc:sldMk cId="3624180134" sldId="272"/>
            <ac:picMk id="4" creationId="{16EBA6D9-8F5C-00EB-A85D-6BB825DEB46E}"/>
          </ac:picMkLst>
        </pc:picChg>
        <pc:picChg chg="add mod ord">
          <ac:chgData name="Martin Kadlec" userId="3205de00-6529-47fd-8c15-7815d816c2df" providerId="ADAL" clId="{442DE1D3-10DA-4483-8F2D-5ACF3EB7104A}" dt="2022-05-31T12:55:23.920" v="9304" actId="1076"/>
          <ac:picMkLst>
            <pc:docMk/>
            <pc:sldMk cId="3624180134" sldId="272"/>
            <ac:picMk id="7" creationId="{63FA02D0-1E54-5C66-E591-587ED0727B56}"/>
          </ac:picMkLst>
        </pc:picChg>
        <pc:picChg chg="del">
          <ac:chgData name="Martin Kadlec" userId="3205de00-6529-47fd-8c15-7815d816c2df" providerId="ADAL" clId="{442DE1D3-10DA-4483-8F2D-5ACF3EB7104A}" dt="2022-05-30T12:15:02.907" v="4766" actId="478"/>
          <ac:picMkLst>
            <pc:docMk/>
            <pc:sldMk cId="3624180134" sldId="272"/>
            <ac:picMk id="16" creationId="{34B6AFB2-86ED-F26E-615B-8B7870C872DC}"/>
          </ac:picMkLst>
        </pc:picChg>
        <pc:picChg chg="del">
          <ac:chgData name="Martin Kadlec" userId="3205de00-6529-47fd-8c15-7815d816c2df" providerId="ADAL" clId="{442DE1D3-10DA-4483-8F2D-5ACF3EB7104A}" dt="2022-05-31T12:55:13.035" v="9301" actId="478"/>
          <ac:picMkLst>
            <pc:docMk/>
            <pc:sldMk cId="3624180134" sldId="272"/>
            <ac:picMk id="25" creationId="{EAAFADD0-BE12-7456-A6C8-0C6F5875FA2F}"/>
          </ac:picMkLst>
        </pc:picChg>
      </pc:sldChg>
      <pc:sldChg chg="addSp modSp add modNotesTx">
        <pc:chgData name="Martin Kadlec" userId="3205de00-6529-47fd-8c15-7815d816c2df" providerId="ADAL" clId="{442DE1D3-10DA-4483-8F2D-5ACF3EB7104A}" dt="2022-05-30T13:59:41.612" v="7869" actId="20577"/>
        <pc:sldMkLst>
          <pc:docMk/>
          <pc:sldMk cId="1918957306" sldId="273"/>
        </pc:sldMkLst>
        <pc:spChg chg="add mod">
          <ac:chgData name="Martin Kadlec" userId="3205de00-6529-47fd-8c15-7815d816c2df" providerId="ADAL" clId="{442DE1D3-10DA-4483-8F2D-5ACF3EB7104A}" dt="2022-05-20T06:55:12.708" v="4290"/>
          <ac:spMkLst>
            <pc:docMk/>
            <pc:sldMk cId="1918957306" sldId="273"/>
            <ac:spMk id="8" creationId="{A5E96579-8535-4B52-8805-F0D24E1E3265}"/>
          </ac:spMkLst>
        </pc:spChg>
        <pc:cxnChg chg="add mod">
          <ac:chgData name="Martin Kadlec" userId="3205de00-6529-47fd-8c15-7815d816c2df" providerId="ADAL" clId="{442DE1D3-10DA-4483-8F2D-5ACF3EB7104A}" dt="2022-05-20T06:55:12.708" v="4290"/>
          <ac:cxnSpMkLst>
            <pc:docMk/>
            <pc:sldMk cId="1918957306" sldId="273"/>
            <ac:cxnSpMk id="9" creationId="{FC95ADE9-D39D-BEAF-6BB4-98D4955E30F4}"/>
          </ac:cxnSpMkLst>
        </pc:cxnChg>
      </pc:sldChg>
      <pc:sldChg chg="addSp modSp add mod">
        <pc:chgData name="Martin Kadlec" userId="3205de00-6529-47fd-8c15-7815d816c2df" providerId="ADAL" clId="{442DE1D3-10DA-4483-8F2D-5ACF3EB7104A}" dt="2022-05-31T07:26:06.583" v="9262" actId="1036"/>
        <pc:sldMkLst>
          <pc:docMk/>
          <pc:sldMk cId="4115863871" sldId="274"/>
        </pc:sldMkLst>
        <pc:spChg chg="add mod">
          <ac:chgData name="Martin Kadlec" userId="3205de00-6529-47fd-8c15-7815d816c2df" providerId="ADAL" clId="{442DE1D3-10DA-4483-8F2D-5ACF3EB7104A}" dt="2022-05-31T07:26:06.583" v="9262" actId="1036"/>
          <ac:spMkLst>
            <pc:docMk/>
            <pc:sldMk cId="4115863871" sldId="274"/>
            <ac:spMk id="8" creationId="{95026358-5E91-15F9-CC2C-B708682B68EF}"/>
          </ac:spMkLst>
        </pc:spChg>
      </pc:sldChg>
      <pc:sldChg chg="modSp del modNotes">
        <pc:chgData name="Martin Kadlec" userId="3205de00-6529-47fd-8c15-7815d816c2df" providerId="ADAL" clId="{442DE1D3-10DA-4483-8F2D-5ACF3EB7104A}" dt="2022-05-05T14:45:14.414" v="970" actId="47"/>
        <pc:sldMkLst>
          <pc:docMk/>
          <pc:sldMk cId="2976999882" sldId="289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976999882" sldId="289"/>
            <ac:picMk id="8" creationId="{4E4ACB60-9F9D-4A3D-A138-B84C0C2667FB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015" v="973" actId="47"/>
        <pc:sldMkLst>
          <pc:docMk/>
          <pc:sldMk cId="341666097" sldId="290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8" creationId="{2F9A110A-B520-45FE-A4BE-C09A6725A07C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41666097" sldId="290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7.979" v="976" actId="47"/>
        <pc:sldMkLst>
          <pc:docMk/>
          <pc:sldMk cId="3913386508" sldId="291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913386508" sldId="291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913386508" sldId="291"/>
            <ac:spMk id="12" creationId="{E7B17FAF-947A-4F5E-95D5-00C38437D07E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913386508" sldId="291"/>
            <ac:picMk id="8" creationId="{8F1D66D5-3997-499C-A6B5-095641F35EF8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800" v="975" actId="47"/>
        <pc:sldMkLst>
          <pc:docMk/>
          <pc:sldMk cId="2209551743" sldId="292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209551743" sldId="292"/>
            <ac:picMk id="3" creationId="{87CE44DD-80DD-45C7-AD11-2CE2A428BE91}"/>
          </ac:picMkLst>
        </pc:pic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209551743" sldId="292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5.115" v="971" actId="47"/>
        <pc:sldMkLst>
          <pc:docMk/>
          <pc:sldMk cId="453544936" sldId="293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453544936" sldId="293"/>
            <ac:picMk id="8" creationId="{4E4ACB60-9F9D-4A3D-A138-B84C0C2667FB}"/>
          </ac:picMkLst>
        </pc:picChg>
        <pc:cxnChg chg="mod">
          <ac:chgData name="Martin Kadlec" userId="3205de00-6529-47fd-8c15-7815d816c2df" providerId="ADAL" clId="{442DE1D3-10DA-4483-8F2D-5ACF3EB7104A}" dt="2022-05-05T14:31:03.899" v="0"/>
          <ac:cxnSpMkLst>
            <pc:docMk/>
            <pc:sldMk cId="453544936" sldId="293"/>
            <ac:cxnSpMk id="3" creationId="{AE3842AB-EA7C-4914-BA79-FE67D69F80ED}"/>
          </ac:cxnSpMkLst>
        </pc:cxnChg>
      </pc:sldChg>
      <pc:sldChg chg="modSp del modNotes">
        <pc:chgData name="Martin Kadlec" userId="3205de00-6529-47fd-8c15-7815d816c2df" providerId="ADAL" clId="{442DE1D3-10DA-4483-8F2D-5ACF3EB7104A}" dt="2022-05-05T14:45:19.894" v="978" actId="47"/>
        <pc:sldMkLst>
          <pc:docMk/>
          <pc:sldMk cId="2736160283" sldId="294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736160283" sldId="294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736160283" sldId="294"/>
            <ac:spMk id="12" creationId="{E7B17FAF-947A-4F5E-95D5-00C38437D07E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736160283" sldId="294"/>
            <ac:picMk id="8" creationId="{8F1D66D5-3997-499C-A6B5-095641F35EF8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5.615" v="972" actId="47"/>
        <pc:sldMkLst>
          <pc:docMk/>
          <pc:sldMk cId="3669053727" sldId="295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669053727" sldId="295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669053727" sldId="295"/>
            <ac:spMk id="12" creationId="{E7B17FAF-947A-4F5E-95D5-00C38437D07E}"/>
          </ac:spMkLst>
        </pc:spChg>
        <pc:graphicFrameChg chg="mod">
          <ac:chgData name="Martin Kadlec" userId="3205de00-6529-47fd-8c15-7815d816c2df" providerId="ADAL" clId="{442DE1D3-10DA-4483-8F2D-5ACF3EB7104A}" dt="2022-05-05T14:31:03.899" v="0"/>
          <ac:graphicFrameMkLst>
            <pc:docMk/>
            <pc:sldMk cId="3669053727" sldId="295"/>
            <ac:graphicFrameMk id="2" creationId="{6134B601-D9A4-4B11-B506-3F9948D2FF11}"/>
          </ac:graphicFrameMkLst>
        </pc:graphicFrame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669053727" sldId="295"/>
            <ac:picMk id="8" creationId="{4E4ACB60-9F9D-4A3D-A138-B84C0C2667FB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423" v="974" actId="47"/>
        <pc:sldMkLst>
          <pc:docMk/>
          <pc:sldMk cId="2952421873" sldId="296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8" creationId="{2F9A110A-B520-45FE-A4BE-C09A6725A07C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952421873" sldId="296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8.513" v="977" actId="47"/>
        <pc:sldMkLst>
          <pc:docMk/>
          <pc:sldMk cId="2322770498" sldId="297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6" creationId="{F189E7FA-C695-4DD6-997C-EC3AE25DF12B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9" creationId="{867C2588-BF97-41BE-A7E3-8B457C6DEF5F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322770498" sldId="297"/>
            <ac:picMk id="8" creationId="{8F1D66D5-3997-499C-A6B5-095641F35EF8}"/>
          </ac:picMkLst>
        </pc:picChg>
      </pc:sldChg>
      <pc:sldChg chg="new del">
        <pc:chgData name="Martin Kadlec" userId="3205de00-6529-47fd-8c15-7815d816c2df" providerId="ADAL" clId="{442DE1D3-10DA-4483-8F2D-5ACF3EB7104A}" dt="2022-05-05T14:34:54.650" v="331" actId="680"/>
        <pc:sldMkLst>
          <pc:docMk/>
          <pc:sldMk cId="901428569" sldId="298"/>
        </pc:sldMkLst>
      </pc:sldChg>
      <pc:sldMasterChg chg="modSp mod modSldLayout">
        <pc:chgData name="Martin Kadlec" userId="3205de00-6529-47fd-8c15-7815d816c2df" providerId="ADAL" clId="{442DE1D3-10DA-4483-8F2D-5ACF3EB7104A}" dt="2022-05-31T07:28:10.932" v="9272" actId="20577"/>
        <pc:sldMasterMkLst>
          <pc:docMk/>
          <pc:sldMasterMk cId="0" sldId="2147483648"/>
        </pc:sldMaster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31T07:28:10.932" v="9272" actId="20577"/>
          <ac:spMkLst>
            <pc:docMk/>
            <pc:sldMasterMk cId="0" sldId="2147483648"/>
            <ac:spMk id="8" creationId="{BB30240D-D0A4-4E0E-A40F-BCB4FEB29AEF}"/>
          </ac:spMkLst>
        </pc:sp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49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1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2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3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6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7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9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E436F96-E9A4-451A-84B5-6EBD82036C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26BA13-701E-427D-82BC-7088AF1D6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D9B7-D7CA-4BCF-80E7-F70BE3B91541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07FDF0-0144-429D-9FC2-F2B9B9D185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7B41FA-0CD5-4961-8896-6787F034D7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47D71-6595-4602-A952-B810AFF27E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9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6EFBE-436D-407C-BCA8-F061AEFF3616}" type="datetimeFigureOut">
              <a:rPr lang="cs-CZ" smtClean="0"/>
              <a:pPr/>
              <a:t>21.03.2023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E5B7-0F6B-4F45-90F0-4AE212E27AA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016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43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082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737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520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287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650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844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984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84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404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822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516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006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171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598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529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266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07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7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284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893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67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809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216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652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163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220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407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038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16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5080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611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9650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447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583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2901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470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1952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416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120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67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8395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9941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6648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533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41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77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1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47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42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C0E0-40A5-4050-89AE-D2F32E89D2EE}" type="datetime1">
              <a:rPr lang="cs-CZ" smtClean="0"/>
              <a:t>21.03.2023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B7B-421D-4F17-AA63-0816C42E1741}" type="datetime1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CE15-644F-4701-97BB-4815478D369D}" type="datetime1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C120-9F63-4018-A366-F4A279EC3E38}" type="datetime1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462A-950D-433C-A865-0E62860D4A13}" type="datetime1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5025-186D-4A9C-976F-4D905BB530B3}" type="datetime1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CC-65BB-4DCF-A07A-10E91CF6F8E6}" type="datetime1">
              <a:rPr lang="cs-CZ" smtClean="0"/>
              <a:t>21.03.2023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76F1-3AAB-487A-915D-AAF07CBCE7FE}" type="datetime1">
              <a:rPr lang="cs-CZ" smtClean="0"/>
              <a:t>21.03.2023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F88-CB7D-4425-B41D-218709FF4D9B}" type="datetime1">
              <a:rPr lang="cs-CZ" smtClean="0"/>
              <a:t>21.03.2023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2D1F-B8FA-4537-8BC3-0692BA5D11D2}" type="datetime1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EE4D-ADA8-4ADC-85A7-618773BC9783}" type="datetime1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1F2-98D9-4283-B5B7-77A79B9A1AC4}" type="datetime1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30240D-D0A4-4E0E-A40F-BCB4FEB29AEF}"/>
              </a:ext>
            </a:extLst>
          </p:cNvPr>
          <p:cNvSpPr txBox="1"/>
          <p:nvPr userDrawn="1"/>
        </p:nvSpPr>
        <p:spPr>
          <a:xfrm>
            <a:off x="383366" y="6417332"/>
            <a:ext cx="768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176DAB-FB26-491E-9ECB-280D86626CB2}" type="slidenum">
              <a:rPr lang="cs-CZ" sz="900" smtClean="0">
                <a:solidFill>
                  <a:srgbClr val="0000DC"/>
                </a:solidFill>
              </a:rPr>
              <a:t>‹#›</a:t>
            </a:fld>
            <a:r>
              <a:rPr lang="cs-CZ" sz="900" dirty="0">
                <a:solidFill>
                  <a:srgbClr val="0000DC"/>
                </a:solidFill>
              </a:rPr>
              <a:t>/53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hyperlink" Target="https://pladias.cz/taxon/overview/Cornus%20mas" TargetMode="External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pladias.cz/taxon/overview/Euonymus%20verrucosus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hyperlink" Target="https://pladias.cz/taxon/overview/Adonis%20aestivalis" TargetMode="External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hyperlink" Target="https://pladias.cz/taxon/overview/Stipa%20pennata" TargetMode="External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hyperlink" Target="https://pladias.cz/taxon/overview/Quercus%20robur" TargetMode="Externa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hyperlink" Target="https://pladias.cz/taxon/overview/Populus%20alba" TargetMode="External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hyperlink" Target="https://pladias.cz/taxon/overview/Populus%20nigra" TargetMode="External"/><Relationship Id="rId9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hyperlink" Target="https://pladias.cz/taxon/overview/Fraxinus%20excelsior" TargetMode="External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hyperlink" Target="https://pladias.cz/taxon/overview/Alnus%20glutinosa" TargetMode="External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tany.cz/cs/" TargetMode="External"/><Relationship Id="rId4" Type="http://schemas.openxmlformats.org/officeDocument/2006/relationships/hyperlink" Target="https://www.pladias.cz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pn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hyperlink" Target="https://botany.cz/cs/alnus-incana/" TargetMode="External"/><Relationship Id="rId10" Type="http://schemas.openxmlformats.org/officeDocument/2006/relationships/image" Target="../media/image94.jpeg"/><Relationship Id="rId4" Type="http://schemas.openxmlformats.org/officeDocument/2006/relationships/hyperlink" Target="https://pladias.cz/taxon/overview/Alnus%20incana" TargetMode="External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hyperlink" Target="https://pladias.cz/taxon/overview/Salix%20euxina" TargetMode="External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2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png"/><Relationship Id="rId4" Type="http://schemas.openxmlformats.org/officeDocument/2006/relationships/hyperlink" Target="https://pladias.cz/taxon/overview/Phragmites%20australis" TargetMode="External"/><Relationship Id="rId9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hyperlink" Target="https://pladias.cz/taxon/overview/Carex%20acuta" TargetMode="External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dias.cz/taxon/overview/Carex%20rostrata" TargetMode="External"/><Relationship Id="rId5" Type="http://schemas.openxmlformats.org/officeDocument/2006/relationships/hyperlink" Target="https://pladias.cz/taxon/overview/Carex%20riparia" TargetMode="External"/><Relationship Id="rId10" Type="http://schemas.openxmlformats.org/officeDocument/2006/relationships/image" Target="../media/image114.jpeg"/><Relationship Id="rId4" Type="http://schemas.openxmlformats.org/officeDocument/2006/relationships/hyperlink" Target="https://pladias.cz/taxon/overview/Carex%20elata" TargetMode="External"/><Relationship Id="rId9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png"/><Relationship Id="rId4" Type="http://schemas.openxmlformats.org/officeDocument/2006/relationships/hyperlink" Target="https://pladias.cz/taxon/overview/Cirsium%20palustre" TargetMode="External"/><Relationship Id="rId9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2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g"/><Relationship Id="rId4" Type="http://schemas.openxmlformats.org/officeDocument/2006/relationships/hyperlink" Target="https://pladias.cz/taxon/overview/Eriophorum%20angustifolium" TargetMode="External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hyperlink" Target="https://pladias.cz/taxon/overview/Acer%20pseudoplatanus" TargetMode="External"/><Relationship Id="rId9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2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pn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hyperlink" Target="https://pladias.cz/taxon/overview/Picea%20abies" TargetMode="External"/><Relationship Id="rId9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2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10" Type="http://schemas.openxmlformats.org/officeDocument/2006/relationships/image" Target="../media/image144.png"/><Relationship Id="rId4" Type="http://schemas.openxmlformats.org/officeDocument/2006/relationships/hyperlink" Target="https://pladias.cz/taxon/overview/Betula%20pubescens" TargetMode="External"/><Relationship Id="rId9" Type="http://schemas.openxmlformats.org/officeDocument/2006/relationships/image" Target="../media/image1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png"/><Relationship Id="rId4" Type="http://schemas.openxmlformats.org/officeDocument/2006/relationships/hyperlink" Target="https://pladias.cz/taxon/overview/Pinus%20mugo" TargetMode="External"/><Relationship Id="rId9" Type="http://schemas.openxmlformats.org/officeDocument/2006/relationships/image" Target="../media/image1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hyperlink" Target="https://pladias.cz/taxon/overview/Sambucus%20nigra" TargetMode="External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pn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2.pn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hyperlink" Target="https://pladias.cz/taxon/overview/Urtica%20dioica" TargetMode="External"/><Relationship Id="rId9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2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11" Type="http://schemas.openxmlformats.org/officeDocument/2006/relationships/image" Target="../media/image170.pn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hyperlink" Target="https://pladias.cz/taxon/overview/Pinus%20sylvestris" TargetMode="External"/><Relationship Id="rId9" Type="http://schemas.openxmlformats.org/officeDocument/2006/relationships/image" Target="../media/image1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2.pn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png"/><Relationship Id="rId4" Type="http://schemas.openxmlformats.org/officeDocument/2006/relationships/hyperlink" Target="https://pladias.cz/taxon/overview/Calluna%20vulgaris" TargetMode="External"/><Relationship Id="rId9" Type="http://schemas.openxmlformats.org/officeDocument/2006/relationships/image" Target="../media/image17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.pn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hyperlink" Target="https://pladias.cz/taxon/overview/Vaccinium%20myrtillus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2.pn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hyperlink" Target="https://pladias.cz/taxon/overview/Vaccinium%20vitis-idaea" TargetMode="External"/><Relationship Id="rId9" Type="http://schemas.openxmlformats.org/officeDocument/2006/relationships/image" Target="../media/image1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2.png"/><Relationship Id="rId7" Type="http://schemas.openxmlformats.org/officeDocument/2006/relationships/image" Target="../media/image1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hyperlink" Target="https://pladias.cz/taxon/overview/Asplenium%20ruta-murari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hyperlink" Target="https://pladias.cz/taxon/overview/Acer%20platanoides" TargetMode="External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Relationship Id="rId9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hyperlink" Target="https://pladias.cz/taxon/overview/Tilia%20cordata" TargetMode="External"/><Relationship Id="rId7" Type="http://schemas.openxmlformats.org/officeDocument/2006/relationships/image" Target="../media/image199.jpeg"/><Relationship Id="rId12" Type="http://schemas.openxmlformats.org/officeDocument/2006/relationships/image" Target="../media/image2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.pn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10" Type="http://schemas.openxmlformats.org/officeDocument/2006/relationships/image" Target="../media/image210.png"/><Relationship Id="rId4" Type="http://schemas.openxmlformats.org/officeDocument/2006/relationships/hyperlink" Target="https://pladias.cz/taxon/overview/Tilia%20platyphyllos" TargetMode="External"/><Relationship Id="rId9" Type="http://schemas.openxmlformats.org/officeDocument/2006/relationships/image" Target="../media/image20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.png"/><Relationship Id="rId7" Type="http://schemas.openxmlformats.org/officeDocument/2006/relationships/image" Target="../media/image213.jpeg"/><Relationship Id="rId12" Type="http://schemas.openxmlformats.org/officeDocument/2006/relationships/image" Target="../media/image2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hyperlink" Target="https://pladias.cz/taxon/overview/Carpinus%20betulus" TargetMode="External"/><Relationship Id="rId9" Type="http://schemas.openxmlformats.org/officeDocument/2006/relationships/image" Target="../media/image21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.pn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11" Type="http://schemas.openxmlformats.org/officeDocument/2006/relationships/image" Target="../media/image225.png"/><Relationship Id="rId5" Type="http://schemas.openxmlformats.org/officeDocument/2006/relationships/image" Target="../media/image219.jpeg"/><Relationship Id="rId10" Type="http://schemas.openxmlformats.org/officeDocument/2006/relationships/image" Target="../media/image224.jpeg"/><Relationship Id="rId4" Type="http://schemas.openxmlformats.org/officeDocument/2006/relationships/hyperlink" Target="https://pladias.cz/taxon/overview/Fagus%20sylvatica" TargetMode="External"/><Relationship Id="rId9" Type="http://schemas.openxmlformats.org/officeDocument/2006/relationships/image" Target="../media/image22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.png"/><Relationship Id="rId7" Type="http://schemas.openxmlformats.org/officeDocument/2006/relationships/image" Target="../media/image228.jpeg"/><Relationship Id="rId12" Type="http://schemas.openxmlformats.org/officeDocument/2006/relationships/image" Target="../media/image2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11" Type="http://schemas.openxmlformats.org/officeDocument/2006/relationships/image" Target="../media/image232.jpeg"/><Relationship Id="rId5" Type="http://schemas.openxmlformats.org/officeDocument/2006/relationships/image" Target="../media/image226.jpeg"/><Relationship Id="rId10" Type="http://schemas.openxmlformats.org/officeDocument/2006/relationships/image" Target="../media/image231.jpeg"/><Relationship Id="rId4" Type="http://schemas.openxmlformats.org/officeDocument/2006/relationships/hyperlink" Target="https://pladias.cz/taxon/overview/Populus%20tremula" TargetMode="External"/><Relationship Id="rId9" Type="http://schemas.openxmlformats.org/officeDocument/2006/relationships/image" Target="../media/image23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.png"/><Relationship Id="rId7" Type="http://schemas.openxmlformats.org/officeDocument/2006/relationships/image" Target="../media/image2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11" Type="http://schemas.openxmlformats.org/officeDocument/2006/relationships/image" Target="../media/image240.png"/><Relationship Id="rId5" Type="http://schemas.openxmlformats.org/officeDocument/2006/relationships/image" Target="../media/image234.jpeg"/><Relationship Id="rId10" Type="http://schemas.openxmlformats.org/officeDocument/2006/relationships/image" Target="../media/image239.jpeg"/><Relationship Id="rId4" Type="http://schemas.openxmlformats.org/officeDocument/2006/relationships/hyperlink" Target="https://pladias.cz/taxon/overview/Betula%20pendula" TargetMode="External"/><Relationship Id="rId9" Type="http://schemas.openxmlformats.org/officeDocument/2006/relationships/image" Target="../media/image23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.png"/><Relationship Id="rId7" Type="http://schemas.openxmlformats.org/officeDocument/2006/relationships/image" Target="../media/image2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10" Type="http://schemas.openxmlformats.org/officeDocument/2006/relationships/image" Target="../media/image246.png"/><Relationship Id="rId4" Type="http://schemas.openxmlformats.org/officeDocument/2006/relationships/hyperlink" Target="https://pladias.cz/taxon/overview/Larix%20decidua" TargetMode="External"/><Relationship Id="rId9" Type="http://schemas.openxmlformats.org/officeDocument/2006/relationships/image" Target="../media/image24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.png"/><Relationship Id="rId7" Type="http://schemas.openxmlformats.org/officeDocument/2006/relationships/image" Target="../media/image2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11" Type="http://schemas.openxmlformats.org/officeDocument/2006/relationships/image" Target="../media/image253.png"/><Relationship Id="rId5" Type="http://schemas.openxmlformats.org/officeDocument/2006/relationships/image" Target="../media/image247.jpeg"/><Relationship Id="rId10" Type="http://schemas.openxmlformats.org/officeDocument/2006/relationships/image" Target="../media/image252.jpeg"/><Relationship Id="rId4" Type="http://schemas.openxmlformats.org/officeDocument/2006/relationships/hyperlink" Target="https://pladias.cz/taxon/overview/Abies%20alba" TargetMode="External"/><Relationship Id="rId9" Type="http://schemas.openxmlformats.org/officeDocument/2006/relationships/image" Target="../media/image25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2.pn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5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66.jpeg"/><Relationship Id="rId10" Type="http://schemas.openxmlformats.org/officeDocument/2006/relationships/image" Target="../media/image259.jpeg"/><Relationship Id="rId4" Type="http://schemas.openxmlformats.org/officeDocument/2006/relationships/image" Target="../media/image256.jpeg"/><Relationship Id="rId9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1.jpeg"/><Relationship Id="rId4" Type="http://schemas.openxmlformats.org/officeDocument/2006/relationships/image" Target="../media/image20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hyperlink" Target="https://pladias.cz/taxon/overview/Quercus%20pubescens%20agg" TargetMode="Externa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pladias.cz/taxon/overview/Quercus%20petraea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pladias.cz/taxon/overview/Pinus%20nigra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s://pladias.cz/taxon/overview/Crataegus%20monogyna" TargetMode="Externa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 txBox="1">
            <a:spLocks/>
          </p:cNvSpPr>
          <p:nvPr/>
        </p:nvSpPr>
        <p:spPr>
          <a:xfrm>
            <a:off x="347108" y="2312876"/>
            <a:ext cx="11509532" cy="2052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600" b="1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Vegetace a její schopnost indikovat přírodní podmínky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2400" dirty="0" err="1"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 výzkumu (Z2111) - cvičení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108" y="4386688"/>
            <a:ext cx="8521200" cy="11665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Martin Kadlec, Simona Szymszová</a:t>
            </a:r>
          </a:p>
          <a:p>
            <a:pPr algn="l">
              <a:lnSpc>
                <a:spcPct val="120000"/>
              </a:lnSpc>
            </a:pP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88641"/>
            <a:ext cx="2463800" cy="1049337"/>
          </a:xfrm>
          <a:prstGeom prst="rect">
            <a:avLst/>
          </a:prstGeom>
          <a:noFill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21E301D-D640-48F7-9AF6-E49AA567C589}"/>
              </a:ext>
            </a:extLst>
          </p:cNvPr>
          <p:cNvSpPr/>
          <p:nvPr/>
        </p:nvSpPr>
        <p:spPr>
          <a:xfrm>
            <a:off x="407368" y="6345324"/>
            <a:ext cx="456699" cy="32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dřín jarní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světlomilný, indikátor teplých nížin, stanoviště bohatá vápníkem, xerofilní křoviny, suťové lesy (teplé!), teplomilné doubravy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https://pladias.cz/taxon/overview/Cornus%20mas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189196" y="224644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Cornus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mas</a:t>
            </a:r>
          </a:p>
        </p:txBody>
      </p:sp>
      <p:pic>
        <p:nvPicPr>
          <p:cNvPr id="7170" name="Picture 2" descr="Cornus mas – dřín jarní, svída dřín, dřín">
            <a:extLst>
              <a:ext uri="{FF2B5EF4-FFF2-40B4-BE49-F238E27FC236}">
                <a16:creationId xmlns:a16="http://schemas.microsoft.com/office/drawing/2014/main" id="{D5DCFAE1-B832-5334-A193-BA5AF051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987"/>
            <a:ext cx="3777945" cy="251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rnus mas – dřín jarní, svída dřín, dřín">
            <a:extLst>
              <a:ext uri="{FF2B5EF4-FFF2-40B4-BE49-F238E27FC236}">
                <a16:creationId xmlns:a16="http://schemas.microsoft.com/office/drawing/2014/main" id="{4C18C315-7D06-D6EF-876A-B826A68F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75" y="1840987"/>
            <a:ext cx="3330897" cy="24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rnus mas – dřín jarní, svída dřín, dřín">
            <a:extLst>
              <a:ext uri="{FF2B5EF4-FFF2-40B4-BE49-F238E27FC236}">
                <a16:creationId xmlns:a16="http://schemas.microsoft.com/office/drawing/2014/main" id="{ADAF70A9-1BF3-D8C4-58F9-FB615C5B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73" y="1184732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ornus mas – dřín jarní, svída dřín, dřín">
            <a:extLst>
              <a:ext uri="{FF2B5EF4-FFF2-40B4-BE49-F238E27FC236}">
                <a16:creationId xmlns:a16="http://schemas.microsoft.com/office/drawing/2014/main" id="{E8FBB65B-359C-BEBF-4077-F1FA9A2A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58" y="4339160"/>
            <a:ext cx="1848648" cy="24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ornus mas – dřín jarní, svída dřín, dřín">
            <a:extLst>
              <a:ext uri="{FF2B5EF4-FFF2-40B4-BE49-F238E27FC236}">
                <a16:creationId xmlns:a16="http://schemas.microsoft.com/office/drawing/2014/main" id="{9A446C1F-6034-DBAF-E7AF-815C451F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4954"/>
            <a:ext cx="3777945" cy="25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ornus mas – dřín jarní, svída dřín, dřín">
            <a:extLst>
              <a:ext uri="{FF2B5EF4-FFF2-40B4-BE49-F238E27FC236}">
                <a16:creationId xmlns:a16="http://schemas.microsoft.com/office/drawing/2014/main" id="{A5410159-C22B-6C2F-A066-87686891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79" y="4339160"/>
            <a:ext cx="1512844" cy="24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ornus mas – dřín jarní, svída dřín, dřín">
            <a:extLst>
              <a:ext uri="{FF2B5EF4-FFF2-40B4-BE49-F238E27FC236}">
                <a16:creationId xmlns:a16="http://schemas.microsoft.com/office/drawing/2014/main" id="{20020F59-4618-BDE2-EA7A-4BA1B6F7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473" y="1184732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ornus mas – dřín jarní, svída dřín, dřín">
            <a:extLst>
              <a:ext uri="{FF2B5EF4-FFF2-40B4-BE49-F238E27FC236}">
                <a16:creationId xmlns:a16="http://schemas.microsoft.com/office/drawing/2014/main" id="{1257285C-DF72-01FA-075A-454EB295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72" y="4042232"/>
            <a:ext cx="1877179" cy="28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8259EF-0A4E-527C-56FB-04E317509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0257" y="4042233"/>
            <a:ext cx="3213175" cy="201622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DB93927-DD8E-04A6-2998-3F3BE0523A66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95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brslen bradavičnatý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místa, spíše teplejší, spíše bazické podmínky, zvládá trochu vlhčejší a mírně živinami bohatší půdy, xerofilní křoviny, suťové lesy, teplomilné doubravy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https://pladias.cz/taxon/overview/Euonymus%20verrucosus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8905191" y="224644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Euonymus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verrucosus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Euonymus verrucosus – brslen bradavičnatý">
            <a:extLst>
              <a:ext uri="{FF2B5EF4-FFF2-40B4-BE49-F238E27FC236}">
                <a16:creationId xmlns:a16="http://schemas.microsoft.com/office/drawing/2014/main" id="{A6AAFEEB-1042-617F-1187-86240A07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578"/>
            <a:ext cx="2690741" cy="34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uonymus verrucosus – brslen bradavičnatý">
            <a:extLst>
              <a:ext uri="{FF2B5EF4-FFF2-40B4-BE49-F238E27FC236}">
                <a16:creationId xmlns:a16="http://schemas.microsoft.com/office/drawing/2014/main" id="{6FB298FB-65BA-8CCC-3839-6E99EB58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45" y="1765578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uonymus verrucosus – brslen bradavičnatý">
            <a:extLst>
              <a:ext uri="{FF2B5EF4-FFF2-40B4-BE49-F238E27FC236}">
                <a16:creationId xmlns:a16="http://schemas.microsoft.com/office/drawing/2014/main" id="{82A29212-A5E5-5B7A-4999-81FC6164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46" y="4623078"/>
            <a:ext cx="2570160" cy="22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uonymus verrucosus – brslen bradavičnatý">
            <a:extLst>
              <a:ext uri="{FF2B5EF4-FFF2-40B4-BE49-F238E27FC236}">
                <a16:creationId xmlns:a16="http://schemas.microsoft.com/office/drawing/2014/main" id="{A2B70385-EC35-EB1B-920B-542501BC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73" y="1765578"/>
            <a:ext cx="4000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Euonymus verrucosus – brslen bradavičnatý">
            <a:extLst>
              <a:ext uri="{FF2B5EF4-FFF2-40B4-BE49-F238E27FC236}">
                <a16:creationId xmlns:a16="http://schemas.microsoft.com/office/drawing/2014/main" id="{51001D99-0019-38D3-3402-905260C5D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73" y="4000500"/>
            <a:ext cx="1685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uonymus verrucosus – brslen bradavičnatý">
            <a:extLst>
              <a:ext uri="{FF2B5EF4-FFF2-40B4-BE49-F238E27FC236}">
                <a16:creationId xmlns:a16="http://schemas.microsoft.com/office/drawing/2014/main" id="{EABE9FFF-F83B-4823-325F-7B897D9B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73" y="11430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1E34BAB-2032-A42F-C142-4563F1868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231" y="4623078"/>
            <a:ext cx="3613080" cy="22647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C3945D5-F6A3-8065-F52F-22986B37689E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49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hlaváček letní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světlomilný, teplomilný, chybí na vlhkých půdách, stanoviště bohatá vápníkem, vegetace polních plevelů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https://pladias.cz/taxon/overview/Adonis%20aestivalis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578452" y="224644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Adonis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aestivalis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Adonis aestivalis – hlaváček letní">
            <a:extLst>
              <a:ext uri="{FF2B5EF4-FFF2-40B4-BE49-F238E27FC236}">
                <a16:creationId xmlns:a16="http://schemas.microsoft.com/office/drawing/2014/main" id="{81AFE972-0DF0-FFE2-6CDA-ACB4EFE70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933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donis aestivalis – hlaváček letní">
            <a:extLst>
              <a:ext uri="{FF2B5EF4-FFF2-40B4-BE49-F238E27FC236}">
                <a16:creationId xmlns:a16="http://schemas.microsoft.com/office/drawing/2014/main" id="{9292C60D-9C45-2084-6774-DBF041A1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02932"/>
            <a:ext cx="1756728" cy="435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donis aestivalis – hlaváček letní">
            <a:extLst>
              <a:ext uri="{FF2B5EF4-FFF2-40B4-BE49-F238E27FC236}">
                <a16:creationId xmlns:a16="http://schemas.microsoft.com/office/drawing/2014/main" id="{88480C20-4BE3-5AD7-7A80-9011AE6B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02933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donis aestivalis – hlaváček letní">
            <a:extLst>
              <a:ext uri="{FF2B5EF4-FFF2-40B4-BE49-F238E27FC236}">
                <a16:creationId xmlns:a16="http://schemas.microsoft.com/office/drawing/2014/main" id="{696F9CBF-6491-BD24-3E77-1378BC2A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28" y="1690231"/>
            <a:ext cx="2876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donis aestivalis – hlaváček letní">
            <a:extLst>
              <a:ext uri="{FF2B5EF4-FFF2-40B4-BE49-F238E27FC236}">
                <a16:creationId xmlns:a16="http://schemas.microsoft.com/office/drawing/2014/main" id="{9A2FB820-4DF6-1800-F653-1F5E743F4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10" y="1690231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753BDD-41D2-9F8C-45B9-B8C335F551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9535" y="4547731"/>
            <a:ext cx="3695099" cy="231026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B33BCF1-876E-3C28-A25B-2B88E6D9F0E5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782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kavyl Ivanův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světlá, teplá, suchá místa, spíše bazická, málo živin, suché trávníky skalních výchozů, stepi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https://pladias.cz/taxon/overview/Stipa%20pennata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990423" y="224644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Stipa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pennata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Stipa pennata – kavyl Ivanův">
            <a:extLst>
              <a:ext uri="{FF2B5EF4-FFF2-40B4-BE49-F238E27FC236}">
                <a16:creationId xmlns:a16="http://schemas.microsoft.com/office/drawing/2014/main" id="{2138E7B1-D5A9-FA7F-7B49-259871CB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261"/>
            <a:ext cx="4017776" cy="26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ipa pennata – kavyl Ivanův">
            <a:extLst>
              <a:ext uri="{FF2B5EF4-FFF2-40B4-BE49-F238E27FC236}">
                <a16:creationId xmlns:a16="http://schemas.microsoft.com/office/drawing/2014/main" id="{AC4B2898-A6CC-0BAB-C9D8-00393717D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76" y="1685917"/>
            <a:ext cx="1784562" cy="26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ipa pennata – kavyl Ivanův">
            <a:extLst>
              <a:ext uri="{FF2B5EF4-FFF2-40B4-BE49-F238E27FC236}">
                <a16:creationId xmlns:a16="http://schemas.microsoft.com/office/drawing/2014/main" id="{EAAA3019-2491-8BFE-2AB4-FC6BA455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74" y="1678259"/>
            <a:ext cx="4017776" cy="26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ipa pennata – kavyl Ivanův">
            <a:extLst>
              <a:ext uri="{FF2B5EF4-FFF2-40B4-BE49-F238E27FC236}">
                <a16:creationId xmlns:a16="http://schemas.microsoft.com/office/drawing/2014/main" id="{DE2872D9-1C9D-0041-5760-363B4EC56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" y="4360452"/>
            <a:ext cx="2703980" cy="20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tipa pennata – kavyl Ivanův">
            <a:extLst>
              <a:ext uri="{FF2B5EF4-FFF2-40B4-BE49-F238E27FC236}">
                <a16:creationId xmlns:a16="http://schemas.microsoft.com/office/drawing/2014/main" id="{ADE538D2-C680-B55D-097D-C0359031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52" y="4362575"/>
            <a:ext cx="3046418" cy="203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4127C3F-BB04-8961-DB9F-86AFA388D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056" y="4365104"/>
            <a:ext cx="3977107" cy="249289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73792EE-C0FB-9CA2-D900-5F3CACC119E0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27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701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druhy lužních lesů, mokřadní vegetace, břehové porosty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7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nivy velkých řek, ale i malých potoků, od nížin do hor, břehové porosty, porosty náplav a říčních lavic, rybníků, pramenišť či vlhkých luk a sníženin s možnou stagnací vody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fluvizemě či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gleje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tedy půdy silně vázané na zaplavování či vysokou hladinu spodní vody, která mnohdy zamezuje provzdušnění; půdy často hlubší, s vyšším obsahem živin (nemusí platit vždy)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porosty v blízkosti vodních toků mohou bývat silnějšími průtoky narušovány, zároveň však přítomnost vodní hladiny, tedy volného prostoru v krajině, zajišťuje dostatečný přísun světla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7251EB8-21FD-9C8A-50F0-BC16A580CA1A}"/>
              </a:ext>
            </a:extLst>
          </p:cNvPr>
          <p:cNvSpPr/>
          <p:nvPr/>
        </p:nvSpPr>
        <p:spPr>
          <a:xfrm>
            <a:off x="5715" y="862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9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dub letní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stále teplomilný, z našich dubů zvládá nejlépe vlhké, někdy zamokřené půdy, s tím souvisí i větší obsah živin v substrátu, dominanta lužních lesů a acidofilních doubrav, výskyt také v teplomilných doubravách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https://pladias.cz/taxon/overview/Quercus%20robur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891037" y="224644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Quercus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robur</a:t>
            </a:r>
          </a:p>
        </p:txBody>
      </p:sp>
      <p:pic>
        <p:nvPicPr>
          <p:cNvPr id="3074" name="Picture 2" descr="Quercus robur – dub letní (křemelák)">
            <a:extLst>
              <a:ext uri="{FF2B5EF4-FFF2-40B4-BE49-F238E27FC236}">
                <a16:creationId xmlns:a16="http://schemas.microsoft.com/office/drawing/2014/main" id="{350CF961-CD24-E6CD-962C-2ED333B08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41243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ercus robur – dub letní (křemelák)">
            <a:extLst>
              <a:ext uri="{FF2B5EF4-FFF2-40B4-BE49-F238E27FC236}">
                <a16:creationId xmlns:a16="http://schemas.microsoft.com/office/drawing/2014/main" id="{200D75F9-A197-7EC8-EE25-38EF3EE56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44" y="2000250"/>
            <a:ext cx="214775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ercus robur – dub letní (křemelák)">
            <a:extLst>
              <a:ext uri="{FF2B5EF4-FFF2-40B4-BE49-F238E27FC236}">
                <a16:creationId xmlns:a16="http://schemas.microsoft.com/office/drawing/2014/main" id="{20FDC4FA-630F-D05B-4338-26AB79EA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83" y="2000250"/>
            <a:ext cx="2038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uercus robur – dub letní (křemelák)">
            <a:extLst>
              <a:ext uri="{FF2B5EF4-FFF2-40B4-BE49-F238E27FC236}">
                <a16:creationId xmlns:a16="http://schemas.microsoft.com/office/drawing/2014/main" id="{8EE6D39B-F2A0-BB04-2753-C3801652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50" y="2000250"/>
            <a:ext cx="1704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415725-6662-0CFE-AA4E-4A01DBD53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694" y="4874990"/>
            <a:ext cx="3126631" cy="198915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9B7086A-DB7F-B84D-11A6-F291EA661D7D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746" name="Picture 2" descr="Quercus robur – dub letní (křemelák)">
            <a:extLst>
              <a:ext uri="{FF2B5EF4-FFF2-40B4-BE49-F238E27FC236}">
                <a16:creationId xmlns:a16="http://schemas.microsoft.com/office/drawing/2014/main" id="{11EA334F-868D-E2CF-97C0-CA91F401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325" y="2017490"/>
            <a:ext cx="1752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6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topol bílý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teplá, vlhká místa, spíše bazická, vrbové křoviny náplav, lužní lesy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https://pladias.cz/taxon/overview/Populus%20alba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075383" y="224644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Populus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alba</a:t>
            </a:r>
          </a:p>
        </p:txBody>
      </p:sp>
      <p:pic>
        <p:nvPicPr>
          <p:cNvPr id="13314" name="Picture 2" descr="Populus alba – topol bílý, linda">
            <a:extLst>
              <a:ext uri="{FF2B5EF4-FFF2-40B4-BE49-F238E27FC236}">
                <a16:creationId xmlns:a16="http://schemas.microsoft.com/office/drawing/2014/main" id="{9A8282AC-CE41-BF4D-7EAD-FB9D52EC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3" y="1690467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opulus alba – topol bílý, linda">
            <a:extLst>
              <a:ext uri="{FF2B5EF4-FFF2-40B4-BE49-F238E27FC236}">
                <a16:creationId xmlns:a16="http://schemas.microsoft.com/office/drawing/2014/main" id="{385EBEC2-E1E3-C263-F626-96AA2A5B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97" y="1690467"/>
            <a:ext cx="210978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opulus alba – topol bílý, linda">
            <a:extLst>
              <a:ext uri="{FF2B5EF4-FFF2-40B4-BE49-F238E27FC236}">
                <a16:creationId xmlns:a16="http://schemas.microsoft.com/office/drawing/2014/main" id="{9D51C7D0-E1E3-1B3C-3605-718EAB07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84" y="1690467"/>
            <a:ext cx="20097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opulus alba – topol bílý, linda">
            <a:extLst>
              <a:ext uri="{FF2B5EF4-FFF2-40B4-BE49-F238E27FC236}">
                <a16:creationId xmlns:a16="http://schemas.microsoft.com/office/drawing/2014/main" id="{1FFD136B-3C65-6935-C948-3CCD8708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09" y="1690467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Populus alba – topol bílý, linda">
            <a:extLst>
              <a:ext uri="{FF2B5EF4-FFF2-40B4-BE49-F238E27FC236}">
                <a16:creationId xmlns:a16="http://schemas.microsoft.com/office/drawing/2014/main" id="{1C6ACE8B-F7CB-EDEF-72B1-79502830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546" y="1690467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91D7924-D66E-AE46-049F-134AA882E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1840" y="4547967"/>
            <a:ext cx="3689357" cy="23100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08C2CC1-BAB7-F798-DC31-AA8B5A1A0BA5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87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topol černý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místa, oproti topolu bílému méně teplá, více vlhká (ale rozdíly malé), živinami bohatší substráty, vrbové křoviny náplav, mokřadní olšiny, lužní lesy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https://pladias.cz/taxon/overview/Populus%20nigra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961569" y="22464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Populus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nigra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Populus nigra – topol černý">
            <a:extLst>
              <a:ext uri="{FF2B5EF4-FFF2-40B4-BE49-F238E27FC236}">
                <a16:creationId xmlns:a16="http://schemas.microsoft.com/office/drawing/2014/main" id="{A4C521CF-4E3C-B6BD-A483-3ADD21D6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5205"/>
            <a:ext cx="2772308" cy="36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opulus nigra – topol černý">
            <a:extLst>
              <a:ext uri="{FF2B5EF4-FFF2-40B4-BE49-F238E27FC236}">
                <a16:creationId xmlns:a16="http://schemas.microsoft.com/office/drawing/2014/main" id="{17C7A15D-4148-40E7-0DE0-4D4CD1C9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78" y="197520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opulus nigra – topol černý">
            <a:extLst>
              <a:ext uri="{FF2B5EF4-FFF2-40B4-BE49-F238E27FC236}">
                <a16:creationId xmlns:a16="http://schemas.microsoft.com/office/drawing/2014/main" id="{78EBC6AE-5510-5EEB-6B0A-69DF4DF3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975205"/>
            <a:ext cx="2105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opulus nigra – topol černý">
            <a:extLst>
              <a:ext uri="{FF2B5EF4-FFF2-40B4-BE49-F238E27FC236}">
                <a16:creationId xmlns:a16="http://schemas.microsoft.com/office/drawing/2014/main" id="{927AB585-3C13-0A36-7A39-CF46E260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81" y="114589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opulus nigra – topol černý">
            <a:extLst>
              <a:ext uri="{FF2B5EF4-FFF2-40B4-BE49-F238E27FC236}">
                <a16:creationId xmlns:a16="http://schemas.microsoft.com/office/drawing/2014/main" id="{A9DC21B0-7FC1-4FC8-42C7-77756F8F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03" y="400339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4134B7-58DA-1C1B-98B8-EEC30B49AE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7927" y="4832705"/>
            <a:ext cx="3245803" cy="203230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CEAAA1E-5C1E-612C-045E-72DE2F28E76E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90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jasan ztepilý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stinná,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místa, mírně teplá (jde až do hor), vlhčí živinami bohatší substrát, mokřadní olšiny, lužní lesy, suťové lesy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https://pladias.cz/taxon/overview/Fraxinus%20excelsior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421358" y="224644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Fraxinus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excelsior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Fraxinus excelsior – jasan ztepilý">
            <a:extLst>
              <a:ext uri="{FF2B5EF4-FFF2-40B4-BE49-F238E27FC236}">
                <a16:creationId xmlns:a16="http://schemas.microsoft.com/office/drawing/2014/main" id="{1AD66D87-7FBE-3EFA-2115-5A15A5FE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343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axinus excelsior – jasan ztepilý">
            <a:extLst>
              <a:ext uri="{FF2B5EF4-FFF2-40B4-BE49-F238E27FC236}">
                <a16:creationId xmlns:a16="http://schemas.microsoft.com/office/drawing/2014/main" id="{6BF2B9F8-EC54-B484-691E-8A5AFF67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56" y="186279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axinus excelsior – jasan ztepilý">
            <a:extLst>
              <a:ext uri="{FF2B5EF4-FFF2-40B4-BE49-F238E27FC236}">
                <a16:creationId xmlns:a16="http://schemas.microsoft.com/office/drawing/2014/main" id="{1231A516-C564-123E-A025-C835166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39" y="186279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Fraxinus excelsior – jasan ztepilý">
            <a:extLst>
              <a:ext uri="{FF2B5EF4-FFF2-40B4-BE49-F238E27FC236}">
                <a16:creationId xmlns:a16="http://schemas.microsoft.com/office/drawing/2014/main" id="{A85FC244-14E2-B90E-8DD5-452C7207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80" y="1862794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Fraxinus excelsior – jasan ztepilý">
            <a:extLst>
              <a:ext uri="{FF2B5EF4-FFF2-40B4-BE49-F238E27FC236}">
                <a16:creationId xmlns:a16="http://schemas.microsoft.com/office/drawing/2014/main" id="{5DF4EE6D-FC54-68B6-9B96-5930B53B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30" y="1862794"/>
            <a:ext cx="1962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axinus excelsior – jasan ztepilý">
            <a:extLst>
              <a:ext uri="{FF2B5EF4-FFF2-40B4-BE49-F238E27FC236}">
                <a16:creationId xmlns:a16="http://schemas.microsoft.com/office/drawing/2014/main" id="{FEA79A6B-F949-2F8D-D855-1439F008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80" y="1854967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50994A9-6998-C8EA-402C-620B1B102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7493" y="4712467"/>
            <a:ext cx="3409424" cy="21455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B871788-CD17-74A5-F5DA-9C87D98E98DB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284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mírně teplá stanoviště, mokré, vodou nasycené, špatně provzdušněné půdy, spíše živinami bohatší, mokřadní olšiny, lužní lesy, vrbové křoviny náplav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https://pladias.cz/taxon/overview/Alnus%20glutinosa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748371" y="22464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Alnus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glutinosa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Alnus glutinosa – olše lepkavá">
            <a:extLst>
              <a:ext uri="{FF2B5EF4-FFF2-40B4-BE49-F238E27FC236}">
                <a16:creationId xmlns:a16="http://schemas.microsoft.com/office/drawing/2014/main" id="{6F7B9F84-AF85-926F-CF5C-647AE975F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010"/>
            <a:ext cx="3476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nus glutinosa – olše lepkavá">
            <a:extLst>
              <a:ext uri="{FF2B5EF4-FFF2-40B4-BE49-F238E27FC236}">
                <a16:creationId xmlns:a16="http://schemas.microsoft.com/office/drawing/2014/main" id="{FF143680-4C46-EB94-34F3-7D9FBDF11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979423"/>
            <a:ext cx="2819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nus glutinosa – olše lepkavá">
            <a:extLst>
              <a:ext uri="{FF2B5EF4-FFF2-40B4-BE49-F238E27FC236}">
                <a16:creationId xmlns:a16="http://schemas.microsoft.com/office/drawing/2014/main" id="{251F7221-A15E-2969-704E-3FEF406D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6" y="1983446"/>
            <a:ext cx="2002190" cy="285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nus glutinosa – olše lepkavá">
            <a:extLst>
              <a:ext uri="{FF2B5EF4-FFF2-40B4-BE49-F238E27FC236}">
                <a16:creationId xmlns:a16="http://schemas.microsoft.com/office/drawing/2014/main" id="{BE57AA48-4123-64C5-5E0D-010B1375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16" y="1979423"/>
            <a:ext cx="2105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lnus glutinosa – olše lepkavá">
            <a:extLst>
              <a:ext uri="{FF2B5EF4-FFF2-40B4-BE49-F238E27FC236}">
                <a16:creationId xmlns:a16="http://schemas.microsoft.com/office/drawing/2014/main" id="{D9500186-F6AB-9FDC-2EFB-064284A1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1979423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lnus glutinosa – olše lepkavá">
            <a:extLst>
              <a:ext uri="{FF2B5EF4-FFF2-40B4-BE49-F238E27FC236}">
                <a16:creationId xmlns:a16="http://schemas.microsoft.com/office/drawing/2014/main" id="{05651795-6A65-2895-0156-67077735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63" y="4834462"/>
            <a:ext cx="1807693" cy="202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nus glutinosa – olše lepkavá">
            <a:extLst>
              <a:ext uri="{FF2B5EF4-FFF2-40B4-BE49-F238E27FC236}">
                <a16:creationId xmlns:a16="http://schemas.microsoft.com/office/drawing/2014/main" id="{504C71A7-60B0-7944-91BA-41F7CDCA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5" y="4834462"/>
            <a:ext cx="1639065" cy="202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9F9D49F-81B7-41BA-F74E-74C59BA75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1557" y="4841003"/>
            <a:ext cx="3181093" cy="201699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6857C73-7122-40A3-B847-C8F237AAF0FB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2383618-66C2-1F57-7B70-959C9645CCC2}"/>
              </a:ext>
            </a:extLst>
          </p:cNvPr>
          <p:cNvSpPr txBox="1"/>
          <p:nvPr/>
        </p:nvSpPr>
        <p:spPr>
          <a:xfrm>
            <a:off x="351606" y="224644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olše lepkavá</a:t>
            </a:r>
          </a:p>
        </p:txBody>
      </p:sp>
    </p:spTree>
    <p:extLst>
      <p:ext uri="{BB962C8B-B14F-4D97-AF65-F5344CB8AC3E}">
        <p14:creationId xmlns:p14="http://schemas.microsoft.com/office/powerpoint/2010/main" val="255653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446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obecně o této prezentaci…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510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vznikla na podkladu :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prezentací M. Culka a J. Divíška k předmětu Krajinná ekologie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prezentace M. Hájka k předmětu Základy ekologie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Katalogu biotopů ČR (Chytrý a kol., 2010)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databáze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PLADIAS.cz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a webu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5"/>
              </a:rPr>
              <a:t>botany.cz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(oba doporučuji, obsahují spoustu cenných informací)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 vlastních zkušeností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vybrány byly hojně známé rostliny (s důrazem na dřeviny), díky kterým jsme schopni usuzovat základní fakta o charakteru přírodního prostředí, mají nějakou silnou vazbu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mimo tyto, byly vybrány rostliny, které sice silnou vazbu nemají, ovšem znát bychom je měli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byla snaha tyto rostliny řadit podle podobných stanovišť, v přírodě však ne všechno dodržuje jasné hranice, proto je potřeba brát i toto řazení s rezervou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jedná se o zjednodušení něčeho, co už zjednodušeno bylo, proto to tak také prosím chápejte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 přírodě se stanovištní podmínky (geologické, klimatické, hydrologické a pedologické) podílí na výsledné biotě. Podíváme-li se však na tento řetězec spolupůsobících faktorů a jejich výsledku opačně, jsme schopni již na první pohled usuzovat základní charakteristiky o geologickém podloží, vlhkosti či teplotě dané lokality případně jejím půdním pokryvu. A přesně o tom by tato prezentace měla být!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olše šedá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i chladnější místa, dobře zásobena vodou, ale ne zamokřená, štěrkové říční náplavy, břehy horských potoků, lužní lesy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https://pladias.cz/taxon/overview/Alnus%20incana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5"/>
              </a:rPr>
              <a:t>https://botany.cz/cs/alnus-incana/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075383" y="224644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Alnus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incana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lnus incana – olše šedá">
            <a:extLst>
              <a:ext uri="{FF2B5EF4-FFF2-40B4-BE49-F238E27FC236}">
                <a16:creationId xmlns:a16="http://schemas.microsoft.com/office/drawing/2014/main" id="{51FE8948-EC0D-289E-205F-9FC6D29B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72" y="1702933"/>
            <a:ext cx="2000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nus incana">
            <a:extLst>
              <a:ext uri="{FF2B5EF4-FFF2-40B4-BE49-F238E27FC236}">
                <a16:creationId xmlns:a16="http://schemas.microsoft.com/office/drawing/2014/main" id="{298DF2AA-C539-EED5-E9FF-9B8BF75D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933"/>
            <a:ext cx="381557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lnus incana">
            <a:extLst>
              <a:ext uri="{FF2B5EF4-FFF2-40B4-BE49-F238E27FC236}">
                <a16:creationId xmlns:a16="http://schemas.microsoft.com/office/drawing/2014/main" id="{CA24DB1E-6397-70A2-7654-C66DA5C4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57" y="1702934"/>
            <a:ext cx="214470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lnus incana">
            <a:extLst>
              <a:ext uri="{FF2B5EF4-FFF2-40B4-BE49-F238E27FC236}">
                <a16:creationId xmlns:a16="http://schemas.microsoft.com/office/drawing/2014/main" id="{02DB9A90-F801-3AB4-73B6-E62A8F45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70" y="1702934"/>
            <a:ext cx="214470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nus incana – olše šedá">
            <a:extLst>
              <a:ext uri="{FF2B5EF4-FFF2-40B4-BE49-F238E27FC236}">
                <a16:creationId xmlns:a16="http://schemas.microsoft.com/office/drawing/2014/main" id="{7B62C5A0-BCFE-8D0C-1AA8-77BE351C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45" y="4560432"/>
            <a:ext cx="1746151" cy="22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nus incana – olše šedá">
            <a:extLst>
              <a:ext uri="{FF2B5EF4-FFF2-40B4-BE49-F238E27FC236}">
                <a16:creationId xmlns:a16="http://schemas.microsoft.com/office/drawing/2014/main" id="{065C712F-7545-4051-8023-4808F2D1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79" y="4560431"/>
            <a:ext cx="1776785" cy="22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DB211A4-40D8-7943-3B5D-74DCC9A267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3265" y="4560431"/>
            <a:ext cx="3662578" cy="2302381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4353167-7DBF-F161-45B9-D0AB745C117E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2" descr="Alnus incana – olše šedá">
            <a:extLst>
              <a:ext uri="{FF2B5EF4-FFF2-40B4-BE49-F238E27FC236}">
                <a16:creationId xmlns:a16="http://schemas.microsoft.com/office/drawing/2014/main" id="{E551EEE9-50FA-5E33-8D67-D583E5E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07" y="1702933"/>
            <a:ext cx="2000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Alnus incana">
            <a:extLst>
              <a:ext uri="{FF2B5EF4-FFF2-40B4-BE49-F238E27FC236}">
                <a16:creationId xmlns:a16="http://schemas.microsoft.com/office/drawing/2014/main" id="{369D7109-5F31-DBFB-F964-41B5E259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05" y="1702934"/>
            <a:ext cx="214470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3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vrba křehká (pro zjednodušení obecně vrby)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světlejší místa, od nížin do hor, vlhké až mokré půdy, vrbové křoviny náplav, břehy vodních toků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https://pladias.cz/taxon/overview/Salix%20euxina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8911603" y="224644"/>
            <a:ext cx="294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Salix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euxina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Salix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pic>
        <p:nvPicPr>
          <p:cNvPr id="3074" name="Picture 2" descr="Salix euxina – vrba křehká">
            <a:extLst>
              <a:ext uri="{FF2B5EF4-FFF2-40B4-BE49-F238E27FC236}">
                <a16:creationId xmlns:a16="http://schemas.microsoft.com/office/drawing/2014/main" id="{84E62785-5024-6401-A997-141F6D3E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933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lix euxina – vrba křehká">
            <a:extLst>
              <a:ext uri="{FF2B5EF4-FFF2-40B4-BE49-F238E27FC236}">
                <a16:creationId xmlns:a16="http://schemas.microsoft.com/office/drawing/2014/main" id="{26C2F0C2-6AA6-AD76-C508-334441A44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702933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alix euxina – vrba křehká">
            <a:extLst>
              <a:ext uri="{FF2B5EF4-FFF2-40B4-BE49-F238E27FC236}">
                <a16:creationId xmlns:a16="http://schemas.microsoft.com/office/drawing/2014/main" id="{09A2CFF3-266B-04AB-68BC-B9044606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702933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alix euxina – vrba křehká">
            <a:extLst>
              <a:ext uri="{FF2B5EF4-FFF2-40B4-BE49-F238E27FC236}">
                <a16:creationId xmlns:a16="http://schemas.microsoft.com/office/drawing/2014/main" id="{34F0C1EE-1DE5-9DDD-67BE-B14AF63A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770" y="1702933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lix euxina – vrba křehká">
            <a:extLst>
              <a:ext uri="{FF2B5EF4-FFF2-40B4-BE49-F238E27FC236}">
                <a16:creationId xmlns:a16="http://schemas.microsoft.com/office/drawing/2014/main" id="{F52536EB-6C67-05D5-4065-A2787CCAB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4" y="4560433"/>
            <a:ext cx="3454009" cy="22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alix euxina – vrba křehká">
            <a:extLst>
              <a:ext uri="{FF2B5EF4-FFF2-40B4-BE49-F238E27FC236}">
                <a16:creationId xmlns:a16="http://schemas.microsoft.com/office/drawing/2014/main" id="{4B35071E-805D-A706-624D-C87C163F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53" y="4560433"/>
            <a:ext cx="1786465" cy="22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lix euxina – vrba křehká">
            <a:extLst>
              <a:ext uri="{FF2B5EF4-FFF2-40B4-BE49-F238E27FC236}">
                <a16:creationId xmlns:a16="http://schemas.microsoft.com/office/drawing/2014/main" id="{28C16F5A-5122-B7C7-1CF0-81055EA4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18" y="4560433"/>
            <a:ext cx="1730834" cy="22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D019CCF-0A22-5309-29BC-33789A40A3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2752" y="4560432"/>
            <a:ext cx="3628434" cy="229756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B1A7192-FDFE-184C-FD99-6ECF61CB5C7B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962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rákos obecný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světlomilný, bez výraznější vazby na teplotu, ale vázán na vodu, přežívá ale i delší období na nezaplavené půdě, rákosiny stojatých vod, vegetace vysokých ostřic, mokřadní vrbiny,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https://pladias.cz/taxon/overview/Phragmites%20australis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152053" y="224644"/>
            <a:ext cx="2704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Phragmites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australis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Phragmites australis – rákos obecný">
            <a:extLst>
              <a:ext uri="{FF2B5EF4-FFF2-40B4-BE49-F238E27FC236}">
                <a16:creationId xmlns:a16="http://schemas.microsoft.com/office/drawing/2014/main" id="{8D2B8007-B228-2C61-8661-CDCF7313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01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ragmites australis – rákos obecný">
            <a:extLst>
              <a:ext uri="{FF2B5EF4-FFF2-40B4-BE49-F238E27FC236}">
                <a16:creationId xmlns:a16="http://schemas.microsoft.com/office/drawing/2014/main" id="{C2719882-D48A-1661-6E39-E5DBA791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3010"/>
            <a:ext cx="1902123" cy="28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hragmites australis – rákos obecný">
            <a:extLst>
              <a:ext uri="{FF2B5EF4-FFF2-40B4-BE49-F238E27FC236}">
                <a16:creationId xmlns:a16="http://schemas.microsoft.com/office/drawing/2014/main" id="{988B4183-7FAA-20BE-F37B-382EFCE2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41" y="1962960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hragmites australis – rákos obecný">
            <a:extLst>
              <a:ext uri="{FF2B5EF4-FFF2-40B4-BE49-F238E27FC236}">
                <a16:creationId xmlns:a16="http://schemas.microsoft.com/office/drawing/2014/main" id="{CCBA1FE5-FAD6-AE96-755F-FD7496F7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57" y="1980852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hragmites australis – rákos obecný">
            <a:extLst>
              <a:ext uri="{FF2B5EF4-FFF2-40B4-BE49-F238E27FC236}">
                <a16:creationId xmlns:a16="http://schemas.microsoft.com/office/drawing/2014/main" id="{CB3B2404-83D2-DCF9-1041-ADC5C661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180" y="1978694"/>
            <a:ext cx="2228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94788DA-A3CB-9FEA-3B4F-55EC621B5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2699" y="4836194"/>
            <a:ext cx="3170560" cy="202180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B3B124A-B630-E543-EB9A-49047B6F964B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988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155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vysoké ostřice </a:t>
            </a:r>
            <a:r>
              <a:rPr lang="cs-CZ" sz="1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(štíhlá, vyvýšená, pobřežní, zobánkatá, …)</a:t>
            </a:r>
            <a:endParaRPr lang="cs-CZ" sz="20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obecně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světlomilnější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vázané na vodu, různé druhy mají různé nároky na teplotu, živiny a pH, vždy ale indikují pobřežní mělčiny, břehy rybníků,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odškrcená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říční ramena, tůně, podmáčené terénní sníženiny (louky, nivy)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</a:t>
            </a:r>
            <a:r>
              <a:rPr lang="cs-CZ" sz="1400" dirty="0" err="1">
                <a:latin typeface="Arial" pitchFamily="34" charset="0"/>
                <a:cs typeface="Arial" pitchFamily="34" charset="0"/>
                <a:hlinkClick r:id="rId3"/>
              </a:rPr>
              <a:t>overview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/Carex%20acuta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</a:t>
            </a:r>
            <a:r>
              <a:rPr lang="cs-CZ" sz="1400" dirty="0" err="1">
                <a:latin typeface="Arial" pitchFamily="34" charset="0"/>
                <a:cs typeface="Arial" pitchFamily="34" charset="0"/>
                <a:hlinkClick r:id="rId4"/>
              </a:rPr>
              <a:t>overview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/Carex%20elata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5"/>
              </a:rPr>
              <a:t>https://pladias.cz/taxon/</a:t>
            </a:r>
            <a:r>
              <a:rPr lang="cs-CZ" sz="1400" dirty="0" err="1">
                <a:latin typeface="Arial" pitchFamily="34" charset="0"/>
                <a:cs typeface="Arial" pitchFamily="34" charset="0"/>
                <a:hlinkClick r:id="rId5"/>
              </a:rPr>
              <a:t>overview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5"/>
              </a:rPr>
              <a:t>/Carex%20riparia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6"/>
              </a:rPr>
              <a:t>https://pladias.cz/taxon/overview/Carex%20rostrata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7122652" y="224644"/>
            <a:ext cx="473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Carex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acuta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elata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riparia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rostrata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, …</a:t>
            </a:r>
          </a:p>
        </p:txBody>
      </p:sp>
      <p:pic>
        <p:nvPicPr>
          <p:cNvPr id="5122" name="Picture 2" descr="Carex acuta – ostřice štíhlá">
            <a:extLst>
              <a:ext uri="{FF2B5EF4-FFF2-40B4-BE49-F238E27FC236}">
                <a16:creationId xmlns:a16="http://schemas.microsoft.com/office/drawing/2014/main" id="{B2ADFFF9-6817-F873-1F1A-B12B8DED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rex elata – ostřice vyvýšená">
            <a:extLst>
              <a:ext uri="{FF2B5EF4-FFF2-40B4-BE49-F238E27FC236}">
                <a16:creationId xmlns:a16="http://schemas.microsoft.com/office/drawing/2014/main" id="{8E7BBA60-32C3-0F32-171F-8F973588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42" y="206084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ex elata – ostřice vyvýšená">
            <a:extLst>
              <a:ext uri="{FF2B5EF4-FFF2-40B4-BE49-F238E27FC236}">
                <a16:creationId xmlns:a16="http://schemas.microsoft.com/office/drawing/2014/main" id="{F3484BB0-0B1B-348D-924A-9DD68420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42" y="4000500"/>
            <a:ext cx="3819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rex riparia – ostřice pobřežní">
            <a:extLst>
              <a:ext uri="{FF2B5EF4-FFF2-40B4-BE49-F238E27FC236}">
                <a16:creationId xmlns:a16="http://schemas.microsoft.com/office/drawing/2014/main" id="{D2DC71DE-4CBE-DF26-D78A-5CD62F34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98" y="1138566"/>
            <a:ext cx="2309739" cy="34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5ECF42F-5D7B-AF0B-8556-D57B8465A1CE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023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pcháč bahenní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světlomilnější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od nížin do hor, na vlhkých až zamokřených půdách, vlhké louky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https://pladias.cz/taxon/overview/Cirsium%20palustre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650587" y="224644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Cirsium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palustre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irsium palustre – pcháč bahenní">
            <a:extLst>
              <a:ext uri="{FF2B5EF4-FFF2-40B4-BE49-F238E27FC236}">
                <a16:creationId xmlns:a16="http://schemas.microsoft.com/office/drawing/2014/main" id="{F806CA57-CB9B-35ED-389D-8674E05F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83"/>
            <a:ext cx="1914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irsium palustre – pcháč bahenní">
            <a:extLst>
              <a:ext uri="{FF2B5EF4-FFF2-40B4-BE49-F238E27FC236}">
                <a16:creationId xmlns:a16="http://schemas.microsoft.com/office/drawing/2014/main" id="{EBC61E51-2E04-7A1E-4A66-FADBC052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61" y="1873283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irsium palustre – pcháč bahenní">
            <a:extLst>
              <a:ext uri="{FF2B5EF4-FFF2-40B4-BE49-F238E27FC236}">
                <a16:creationId xmlns:a16="http://schemas.microsoft.com/office/drawing/2014/main" id="{9077E514-A4A9-556D-104E-D6743C36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44" y="1873282"/>
            <a:ext cx="1909762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irsium palustre – pcháč bahenní">
            <a:extLst>
              <a:ext uri="{FF2B5EF4-FFF2-40B4-BE49-F238E27FC236}">
                <a16:creationId xmlns:a16="http://schemas.microsoft.com/office/drawing/2014/main" id="{6DEA469F-ECB7-DCB2-73D7-BBEF37F2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640" y="1873282"/>
            <a:ext cx="3244359" cy="24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irsium palustre – pcháč bahenní">
            <a:extLst>
              <a:ext uri="{FF2B5EF4-FFF2-40B4-BE49-F238E27FC236}">
                <a16:creationId xmlns:a16="http://schemas.microsoft.com/office/drawing/2014/main" id="{8FBACD76-49A2-8D21-A600-4F215ED5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266" y="1873282"/>
            <a:ext cx="2238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360FED-E651-E645-CCC4-7E229A8030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4803" y="4730781"/>
            <a:ext cx="3343645" cy="2127219"/>
          </a:xfrm>
          <a:prstGeom prst="rect">
            <a:avLst/>
          </a:prstGeom>
        </p:spPr>
      </p:pic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89A03926-6318-9F8B-52D4-CEEF84B6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A482440-8C8C-3F30-C2F1-CA08E2B7812C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827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suchopýr úzkolistý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velmi světlomilný,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pro teplotu, indikátor mokrých spíše živinami chudších půd, kyselé mechové či rašelinné louky, prameniště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https://pladias.cz/taxon/overview/Eriophorum%20angustifolium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8467571" y="224644"/>
            <a:ext cx="33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Eriophorum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angustifolium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Eriophorum angustifolium – suchopýr úzkolistý">
            <a:extLst>
              <a:ext uri="{FF2B5EF4-FFF2-40B4-BE49-F238E27FC236}">
                <a16:creationId xmlns:a16="http://schemas.microsoft.com/office/drawing/2014/main" id="{CC77AF11-C071-1C13-8620-A4762DEE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933"/>
            <a:ext cx="4305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riophorum angustifolium – suchopýr úzkolistý">
            <a:extLst>
              <a:ext uri="{FF2B5EF4-FFF2-40B4-BE49-F238E27FC236}">
                <a16:creationId xmlns:a16="http://schemas.microsoft.com/office/drawing/2014/main" id="{F2AFB058-0657-430D-92C7-FEF63136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702933"/>
            <a:ext cx="2171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riophorum angustifolium – suchopýr úzkolistý">
            <a:extLst>
              <a:ext uri="{FF2B5EF4-FFF2-40B4-BE49-F238E27FC236}">
                <a16:creationId xmlns:a16="http://schemas.microsoft.com/office/drawing/2014/main" id="{55D51061-B829-E6F3-BF0B-11814601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0293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riophorum angustifolium – suchopýr úzkolistý">
            <a:extLst>
              <a:ext uri="{FF2B5EF4-FFF2-40B4-BE49-F238E27FC236}">
                <a16:creationId xmlns:a16="http://schemas.microsoft.com/office/drawing/2014/main" id="{F9A4AF59-1BE6-D535-A1C4-AD81FDC8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70293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0B78E6B-5E17-5C80-1B94-C2503C597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7483" y="4560433"/>
            <a:ext cx="3600176" cy="2297567"/>
          </a:xfrm>
          <a:prstGeom prst="rect">
            <a:avLst/>
          </a:prstGeom>
        </p:spPr>
      </p:pic>
      <p:pic>
        <p:nvPicPr>
          <p:cNvPr id="7" name="Obrázek 6" descr="Obsah obrázku obloha, venku, strom, rostlina&#10;&#10;Popis byl vytvořen automaticky">
            <a:extLst>
              <a:ext uri="{FF2B5EF4-FFF2-40B4-BE49-F238E27FC236}">
                <a16:creationId xmlns:a16="http://schemas.microsoft.com/office/drawing/2014/main" id="{C3534177-5703-4CF2-C04C-92F8F52EC3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59" y="4563130"/>
            <a:ext cx="4079767" cy="2294869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7BFFD0-4093-A2C4-253D-2529ACA12793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31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96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druhy chladných oblastí (horské lesy, louky, rašeliniště)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oblasti vyšších nadmořských výšek s dostatkem vláhy v podobě srážek, mlh či tajícího sněhu, zároveň zde teploty nestoupají tolik, aby byl v létě vysoký výpar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půdy vlhké, podzolové, kamenité, v konkávních tvarech reliéfu mohou být i hluboké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typicky Šumava, Krušné hory, Krkonoše, Jeseníky, …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65DCDF-06A8-688A-C55A-140CC15AF846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81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javor klen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z našich javorů vystupuje nejvýše, pro světlo, vlhko a pH půd je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dominantní v klenových bučinách (konkávní suťové svahy, půdy vlhké ze srážek či sněhu), suťových lesích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https://pladias.cz/taxon/overview/Acer%20pseudoplatanus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062284" y="224644"/>
            <a:ext cx="2794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Acer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pseudoplatanus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BFA554-2710-7652-54DC-83B488A95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5834"/>
            <a:ext cx="4364067" cy="3246667"/>
          </a:xfrm>
          <a:prstGeom prst="rect">
            <a:avLst/>
          </a:prstGeom>
        </p:spPr>
      </p:pic>
      <p:pic>
        <p:nvPicPr>
          <p:cNvPr id="8194" name="Picture 2" descr="Acer pseudoplatanus – javor klen, klen">
            <a:extLst>
              <a:ext uri="{FF2B5EF4-FFF2-40B4-BE49-F238E27FC236}">
                <a16:creationId xmlns:a16="http://schemas.microsoft.com/office/drawing/2014/main" id="{A8C19D77-11CF-A0BA-2A62-C1DBA48B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67" y="2000250"/>
            <a:ext cx="2066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cer pseudoplatanus – javor klen, klen">
            <a:extLst>
              <a:ext uri="{FF2B5EF4-FFF2-40B4-BE49-F238E27FC236}">
                <a16:creationId xmlns:a16="http://schemas.microsoft.com/office/drawing/2014/main" id="{33218B41-30CD-C5E4-EDE6-79245490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68" y="2000250"/>
            <a:ext cx="2752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cer pseudoplatanus – javor klen, klen">
            <a:extLst>
              <a:ext uri="{FF2B5EF4-FFF2-40B4-BE49-F238E27FC236}">
                <a16:creationId xmlns:a16="http://schemas.microsoft.com/office/drawing/2014/main" id="{E0D13718-3F69-54DE-3363-5419128D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93" y="1991518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2BA7D5-866D-2FF6-1AF2-CADFCEFF1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874990"/>
            <a:ext cx="3132348" cy="198706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118C787-68B1-779C-70B1-2A85A32C6D8E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137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smrk ztepilý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polostinná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místa (les), ale i roztroušeně na horní hranici lesa, pro teplotu, vlhkost i pH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ale přirozeně se u nás vyskytuje ve vyšších nadmořských výškách, kde je vyšší roční úhrn srážek, případně níže na zamokřených či zrašeliněných půdách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https://pladias.cz/taxon/overview/Picea%20abies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275758" y="224644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Picea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abies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Picea abies – smrk ztepilý">
            <a:extLst>
              <a:ext uri="{FF2B5EF4-FFF2-40B4-BE49-F238E27FC236}">
                <a16:creationId xmlns:a16="http://schemas.microsoft.com/office/drawing/2014/main" id="{A571D555-D38E-2E5B-80F4-36B34422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01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cea abies – smrk ztepilý">
            <a:extLst>
              <a:ext uri="{FF2B5EF4-FFF2-40B4-BE49-F238E27FC236}">
                <a16:creationId xmlns:a16="http://schemas.microsoft.com/office/drawing/2014/main" id="{68D9F016-E8AC-D10C-C9DE-FFC5CFAE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983010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icea abies – smrk ztepilý">
            <a:extLst>
              <a:ext uri="{FF2B5EF4-FFF2-40B4-BE49-F238E27FC236}">
                <a16:creationId xmlns:a16="http://schemas.microsoft.com/office/drawing/2014/main" id="{D1981C0A-2B60-49EB-5605-3666D4F9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98301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cea abies – smrk ztepilý">
            <a:extLst>
              <a:ext uri="{FF2B5EF4-FFF2-40B4-BE49-F238E27FC236}">
                <a16:creationId xmlns:a16="http://schemas.microsoft.com/office/drawing/2014/main" id="{56F8AA4E-31F9-5455-749A-4AF7B533F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98301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icea abies – smrk ztepilý">
            <a:extLst>
              <a:ext uri="{FF2B5EF4-FFF2-40B4-BE49-F238E27FC236}">
                <a16:creationId xmlns:a16="http://schemas.microsoft.com/office/drawing/2014/main" id="{BACB8B9F-A6B3-717A-7986-79840ECE5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44" y="4834480"/>
            <a:ext cx="2690056" cy="20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Picea abies – smrk ztepilý">
            <a:extLst>
              <a:ext uri="{FF2B5EF4-FFF2-40B4-BE49-F238E27FC236}">
                <a16:creationId xmlns:a16="http://schemas.microsoft.com/office/drawing/2014/main" id="{FBC53E76-E770-64E0-11BE-1FDC9EBF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198301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91879B-061B-0B14-D889-51BD267844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9047" y="4839664"/>
            <a:ext cx="3174135" cy="201833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49BAB3-DED3-A8B4-5F98-12EFF96299A2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91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bříza pýřitá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světlejší, vlhčí až zamokřená místa, půdy kyselé až rašelinné, teploty mírné spíše chladnomilnější (důležitější je vlhkost a acidita), subalpínské listnaté křoviny, rašelinné březiny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https://pladias.cz/taxon/overview/Betula%20pubescens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475860" y="224644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Betula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pubescens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Betula pubescens – bříza pýřitá">
            <a:extLst>
              <a:ext uri="{FF2B5EF4-FFF2-40B4-BE49-F238E27FC236}">
                <a16:creationId xmlns:a16="http://schemas.microsoft.com/office/drawing/2014/main" id="{364658E3-B7F6-E8E5-0CD2-E345258E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009"/>
            <a:ext cx="3827748" cy="28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etula pubescens – bříza pýřitá">
            <a:extLst>
              <a:ext uri="{FF2B5EF4-FFF2-40B4-BE49-F238E27FC236}">
                <a16:creationId xmlns:a16="http://schemas.microsoft.com/office/drawing/2014/main" id="{95C03376-2541-E637-04D2-ED2D5A15C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28" y="1989664"/>
            <a:ext cx="2257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etula pubescens – bříza pýřitá">
            <a:extLst>
              <a:ext uri="{FF2B5EF4-FFF2-40B4-BE49-F238E27FC236}">
                <a16:creationId xmlns:a16="http://schemas.microsoft.com/office/drawing/2014/main" id="{589310FB-EE0A-F757-9858-0B389D01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53" y="1989664"/>
            <a:ext cx="2190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etula pubescens – bříza pýřitá">
            <a:extLst>
              <a:ext uri="{FF2B5EF4-FFF2-40B4-BE49-F238E27FC236}">
                <a16:creationId xmlns:a16="http://schemas.microsoft.com/office/drawing/2014/main" id="{AE1844F7-5060-32E1-B027-B42FAD87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103" y="1989664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Betula pubescens – bříza pýřitá">
            <a:extLst>
              <a:ext uri="{FF2B5EF4-FFF2-40B4-BE49-F238E27FC236}">
                <a16:creationId xmlns:a16="http://schemas.microsoft.com/office/drawing/2014/main" id="{B1654BF6-99EE-32BA-CF23-CC89FBA1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98966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6D7826-F3B2-8730-3BAF-5308DF0A13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5212" y="4846184"/>
            <a:ext cx="3152417" cy="201181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B2AA39F-46AC-6DBD-A703-F350B078325D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16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24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Co se po Vás bude chtít?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370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pokud vyjde počasí, proběhne „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poznávačka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“ venku (v areálu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PřF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či parku Lužánky)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cílem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(a tedy správnou odpovědí)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bude poznat vybrané druhy a dokázat k nim říci, v jakém prostředí jsou typické, co indikují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není cílem se trápit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za úspěšně splněnou „</a:t>
            </a:r>
            <a:r>
              <a:rPr lang="cs-CZ" sz="1400" b="1" dirty="0" err="1">
                <a:latin typeface="Arial" pitchFamily="34" charset="0"/>
                <a:cs typeface="Arial" pitchFamily="34" charset="0"/>
              </a:rPr>
              <a:t>poznávačku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“ se budou brát 2-3 správné odpovědí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(bude záležet na velikosti skupiny)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případě, že z nějakého důvodu nebude možné udělat „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poznávačku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“ venku, či se nebudete moci zúčastnit,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proběhne „</a:t>
            </a:r>
            <a:r>
              <a:rPr lang="cs-CZ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poznávačka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nad obrázky z této prezentace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za úspěšně splněnou „</a:t>
            </a:r>
            <a:r>
              <a:rPr lang="cs-CZ" sz="1400" b="1" dirty="0" err="1">
                <a:latin typeface="Arial" pitchFamily="34" charset="0"/>
                <a:cs typeface="Arial" pitchFamily="34" charset="0"/>
              </a:rPr>
              <a:t>poznávačku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“ se bude brát 8 správných odpovědí z 15 promítnutých druhů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této prezentaci jsou kromě českých, také latinské názvy, nicméně pro naše potřeby stačí znát jen jedno z nich (např. dub šípák, teplomilný, na vápencích, třeba Pálava; stejně správná odpověď je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Quercus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pubescens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bazifilní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teplomilné doubravy)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 úspěšném splnění této „</a:t>
            </a:r>
            <a:r>
              <a:rPr lang="cs-CZ" sz="1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poznávačky</a:t>
            </a:r>
            <a:r>
              <a:rPr lang="cs-CZ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 byste měli chápat propojenost přírodních složek. Tyto znalosti se pak dají dále prohlubovat, využít pro výuku, či jen jako trumf na dovolené s rodinou či přáteli.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0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575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borovice kleč (kosodřevina)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světlá, chladná místa, vlhkost i pH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živinami však spíše chudší substráty, subalpínské a alpínské trávníky a křoviny, vrchoviště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https://pladias.cz/taxon/overview/Pinus%20mugo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203622" y="224644"/>
            <a:ext cx="1653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Pinus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mugo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Pinus mugo – borovice kleč, kosodřevina">
            <a:extLst>
              <a:ext uri="{FF2B5EF4-FFF2-40B4-BE49-F238E27FC236}">
                <a16:creationId xmlns:a16="http://schemas.microsoft.com/office/drawing/2014/main" id="{894CE292-A453-1E1B-5252-97B8F5C7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3010"/>
            <a:ext cx="3629474" cy="2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inus mugo – borovice kleč, kosodřevina">
            <a:extLst>
              <a:ext uri="{FF2B5EF4-FFF2-40B4-BE49-F238E27FC236}">
                <a16:creationId xmlns:a16="http://schemas.microsoft.com/office/drawing/2014/main" id="{3C0C76E9-F145-23F3-DA79-07848B5B4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75" y="1983010"/>
            <a:ext cx="3573141" cy="2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nus mugo – borovice kleč, kosodřevina">
            <a:extLst>
              <a:ext uri="{FF2B5EF4-FFF2-40B4-BE49-F238E27FC236}">
                <a16:creationId xmlns:a16="http://schemas.microsoft.com/office/drawing/2014/main" id="{D3E5F287-018A-F487-3406-80F436AB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66" y="1983010"/>
            <a:ext cx="1588062" cy="2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inus mugo – borovice kleč, kosodřevina">
            <a:extLst>
              <a:ext uri="{FF2B5EF4-FFF2-40B4-BE49-F238E27FC236}">
                <a16:creationId xmlns:a16="http://schemas.microsoft.com/office/drawing/2014/main" id="{22FE468D-2C42-7A67-F34F-EBC77C02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228" y="1983010"/>
            <a:ext cx="1786571" cy="2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inus mugo – borovice kleč, kosodřevina">
            <a:extLst>
              <a:ext uri="{FF2B5EF4-FFF2-40B4-BE49-F238E27FC236}">
                <a16:creationId xmlns:a16="http://schemas.microsoft.com/office/drawing/2014/main" id="{FBEA45B4-A25F-54BA-1DD0-7A90F743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53" y="4365104"/>
            <a:ext cx="3739344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47B2C-B410-A34C-2644-505C131265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192" y="4365103"/>
            <a:ext cx="3954247" cy="249289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7441D94-0E3E-E02C-F2D7-FE42B19DA674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552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865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druhy se silnou vazbou na množství živin, kyselé či bazické substráty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0547" y="800708"/>
            <a:ext cx="11242919" cy="17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druhy které je obtížné zařadit skrze teplotu, výškovou členitost či vlhkost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hlavním faktorem je buď vysoký obsah živin (konkávní tvary obohacené o živiny splavené z okolí, v určité míře zaplavované oblasti, lemy polí, cest, stará, již zarůstající sídelní krajina, skládky), nebo naopak nízký, zde však často figuruje také extrémní pH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kyselé a živinami chudé oblasti jsou písky, pískovcové skály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bazické a živinami chudá místa jsou tam, kde skalní podloží vystupuje těsně pod povrch a živiny se nemají kde ukládat, či opět přímo skály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2B34F07-402B-3D78-A7B0-1AEDDE5BD629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59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bez černý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teplomilnější a vlhkomilnější (ale žádné extrémy), především však na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živinami bohatých půdách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křoviny a pionýrské lesíky, lužní a suťové lesy, nitrofilní ruderální vegetace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https://pladias.cz/taxon/overview/Sambucus%20nigra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676235" y="224644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Sambucus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nigra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Sambucus nigra – bez černý">
            <a:extLst>
              <a:ext uri="{FF2B5EF4-FFF2-40B4-BE49-F238E27FC236}">
                <a16:creationId xmlns:a16="http://schemas.microsoft.com/office/drawing/2014/main" id="{2C6CB2C4-C869-70FA-6A0C-6BF95E08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" y="1880828"/>
            <a:ext cx="3320649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ambucus nigra – bez černý">
            <a:extLst>
              <a:ext uri="{FF2B5EF4-FFF2-40B4-BE49-F238E27FC236}">
                <a16:creationId xmlns:a16="http://schemas.microsoft.com/office/drawing/2014/main" id="{F1952D9C-976C-631B-98B9-EC8DBF98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52" y="1876263"/>
            <a:ext cx="3743056" cy="249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ambucus nigra – bez černý">
            <a:extLst>
              <a:ext uri="{FF2B5EF4-FFF2-40B4-BE49-F238E27FC236}">
                <a16:creationId xmlns:a16="http://schemas.microsoft.com/office/drawing/2014/main" id="{A701AE7D-298C-3ADC-9297-189C96FF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8" y="1879953"/>
            <a:ext cx="1798842" cy="249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ambucus nigra – bez černý">
            <a:extLst>
              <a:ext uri="{FF2B5EF4-FFF2-40B4-BE49-F238E27FC236}">
                <a16:creationId xmlns:a16="http://schemas.microsoft.com/office/drawing/2014/main" id="{CDFCE991-4418-43A9-C49D-B0FDC32C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4" y="4364230"/>
            <a:ext cx="3848580" cy="24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ambucus nigra – bez černý">
            <a:extLst>
              <a:ext uri="{FF2B5EF4-FFF2-40B4-BE49-F238E27FC236}">
                <a16:creationId xmlns:a16="http://schemas.microsoft.com/office/drawing/2014/main" id="{E50C69EA-643E-289F-3366-5B68EA6C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41" y="4371634"/>
            <a:ext cx="3322232" cy="24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Sambucus nigra – bez černý">
            <a:extLst>
              <a:ext uri="{FF2B5EF4-FFF2-40B4-BE49-F238E27FC236}">
                <a16:creationId xmlns:a16="http://schemas.microsoft.com/office/drawing/2014/main" id="{DF34429A-0FBA-EDBF-9A3D-9E6A3EA1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50" y="1886670"/>
            <a:ext cx="1661116" cy="24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Sambucus nigra – bez černý">
            <a:extLst>
              <a:ext uri="{FF2B5EF4-FFF2-40B4-BE49-F238E27FC236}">
                <a16:creationId xmlns:a16="http://schemas.microsoft.com/office/drawing/2014/main" id="{96C34D46-E98E-CE8B-B146-44B998A1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4" y="1887858"/>
            <a:ext cx="1659531" cy="24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093A7A1-B156-7BEA-C4E7-CFE61D46F0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9952" y="4386435"/>
            <a:ext cx="3923297" cy="248427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F7632CD-0219-4846-889D-1CB7CDE46F42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893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kopřiva dvoudomá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pro světlo i teplotu, spíše vlhčí stanoviště, především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extrémně bohaté na živiny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bylinné lemy řek, vrbové křoviny náplav, křoviny a pionýrské lesíky, lužní lesy, nitrofilní ruderální vegetace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https://pladias.cz/taxon/overview/Urtica%20dioica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134694" y="224644"/>
            <a:ext cx="172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Urtica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dioica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Urtica dioica – kopřiva dvoudomá">
            <a:extLst>
              <a:ext uri="{FF2B5EF4-FFF2-40B4-BE49-F238E27FC236}">
                <a16:creationId xmlns:a16="http://schemas.microsoft.com/office/drawing/2014/main" id="{B02320B7-A62D-2DC4-EB5A-2B7CD839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966"/>
            <a:ext cx="2171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rtica dioica – kopřiva dvoudomá">
            <a:extLst>
              <a:ext uri="{FF2B5EF4-FFF2-40B4-BE49-F238E27FC236}">
                <a16:creationId xmlns:a16="http://schemas.microsoft.com/office/drawing/2014/main" id="{BFF05335-567E-A053-7235-C44B4C86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969814"/>
            <a:ext cx="2514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Urtica dioica – kopřiva dvoudomá">
            <a:extLst>
              <a:ext uri="{FF2B5EF4-FFF2-40B4-BE49-F238E27FC236}">
                <a16:creationId xmlns:a16="http://schemas.microsoft.com/office/drawing/2014/main" id="{B8B79595-6E5B-5F78-E979-A0AB1D49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92" y="1969815"/>
            <a:ext cx="2041791" cy="28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Urtica dioica – kopřiva dvoudomá">
            <a:extLst>
              <a:ext uri="{FF2B5EF4-FFF2-40B4-BE49-F238E27FC236}">
                <a16:creationId xmlns:a16="http://schemas.microsoft.com/office/drawing/2014/main" id="{A80D86F9-E131-6512-DC3E-329CA54D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83" y="1967966"/>
            <a:ext cx="2171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F59EA8-230A-A735-CBCB-B00044528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107" y="4825466"/>
            <a:ext cx="3233310" cy="203253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1B1B260-15AA-D045-2462-308DCD51658E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383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borovice lesní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světlomilnější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pro teplotu a vlhkost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také pro pH, ale u nás zatlačována na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extrémní stanoviště (spíše kyselá, ale i bazická), hlavně s malým podílem živin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vápnomilné bučiny, acidofilní doubravy (písky a pískovce), rašelinné bory,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https://pladias.cz/taxon/overview/Pinus%20sylvestris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721119" y="224644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Pinus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sylvestris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Pinus sylvestris – borovice lesní, sosna">
            <a:extLst>
              <a:ext uri="{FF2B5EF4-FFF2-40B4-BE49-F238E27FC236}">
                <a16:creationId xmlns:a16="http://schemas.microsoft.com/office/drawing/2014/main" id="{D91FBBE2-2C7C-47D1-E28E-D01808CC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" y="1979634"/>
            <a:ext cx="1811389" cy="27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inus sylvestris – borovice lesní, sosna">
            <a:extLst>
              <a:ext uri="{FF2B5EF4-FFF2-40B4-BE49-F238E27FC236}">
                <a16:creationId xmlns:a16="http://schemas.microsoft.com/office/drawing/2014/main" id="{7C05A942-8BEF-8238-3A87-7FB243C9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4" y="1979634"/>
            <a:ext cx="3622779" cy="27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Pinus sylvestris – borovice lesní, sosna">
            <a:extLst>
              <a:ext uri="{FF2B5EF4-FFF2-40B4-BE49-F238E27FC236}">
                <a16:creationId xmlns:a16="http://schemas.microsoft.com/office/drawing/2014/main" id="{1095D0FC-F49C-52A1-637B-68B7DD8A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03" y="1986939"/>
            <a:ext cx="4064669" cy="27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Pinus sylvestris – borovice lesní, sosna">
            <a:extLst>
              <a:ext uri="{FF2B5EF4-FFF2-40B4-BE49-F238E27FC236}">
                <a16:creationId xmlns:a16="http://schemas.microsoft.com/office/drawing/2014/main" id="{D453C84F-D7C5-15F3-0F35-6BA56376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972" y="1989665"/>
            <a:ext cx="2075407" cy="27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Pinus sylvestris – borovice lesní, sosna">
            <a:extLst>
              <a:ext uri="{FF2B5EF4-FFF2-40B4-BE49-F238E27FC236}">
                <a16:creationId xmlns:a16="http://schemas.microsoft.com/office/drawing/2014/main" id="{64CDB6FB-0BDC-0DA5-4525-495DEA55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89" y="4696718"/>
            <a:ext cx="1440854" cy="21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Pinus sylvestris – borovice lesní, sosna">
            <a:extLst>
              <a:ext uri="{FF2B5EF4-FFF2-40B4-BE49-F238E27FC236}">
                <a16:creationId xmlns:a16="http://schemas.microsoft.com/office/drawing/2014/main" id="{3B389641-5AF3-5AC0-FFE1-8241F4E1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43" y="4696718"/>
            <a:ext cx="1620962" cy="21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9539A68-86A3-2615-8519-4303E67A74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5109" y="4696718"/>
            <a:ext cx="3425664" cy="216128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2D3E204-BED2-4EB8-AC0E-35A1E245ACD6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720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vřes obecný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866451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světlá místa,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pro teplotu a vlhkost, ovšem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půdy silně kyselé a extrémně chudé na živiny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vřesoviště, vrchoviště, bory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https://pladias.cz/taxon/overview/Calluna%20vulgaris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692265" y="22464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Calluna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vulgaris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alluna vulgaris – vřes obecný">
            <a:extLst>
              <a:ext uri="{FF2B5EF4-FFF2-40B4-BE49-F238E27FC236}">
                <a16:creationId xmlns:a16="http://schemas.microsoft.com/office/drawing/2014/main" id="{BF4BB840-56B8-FCA2-4069-A0617AB6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3225581" cy="21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alluna vulgaris – vřes obecný">
            <a:extLst>
              <a:ext uri="{FF2B5EF4-FFF2-40B4-BE49-F238E27FC236}">
                <a16:creationId xmlns:a16="http://schemas.microsoft.com/office/drawing/2014/main" id="{0DE95BAF-E6D0-C23B-BFEF-94825498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63" y="2000250"/>
            <a:ext cx="3169239" cy="21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alluna vulgaris – vřes obecný">
            <a:extLst>
              <a:ext uri="{FF2B5EF4-FFF2-40B4-BE49-F238E27FC236}">
                <a16:creationId xmlns:a16="http://schemas.microsoft.com/office/drawing/2014/main" id="{094BAB68-DCEC-7647-0F96-155C157B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02" y="2000074"/>
            <a:ext cx="1718432" cy="21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lluna vulgaris – vřes obecný">
            <a:extLst>
              <a:ext uri="{FF2B5EF4-FFF2-40B4-BE49-F238E27FC236}">
                <a16:creationId xmlns:a16="http://schemas.microsoft.com/office/drawing/2014/main" id="{848655D3-5E1F-38BF-CA86-B63585BA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34" y="2000074"/>
            <a:ext cx="1415593" cy="21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Calluna vulgaris – vřes obecný">
            <a:extLst>
              <a:ext uri="{FF2B5EF4-FFF2-40B4-BE49-F238E27FC236}">
                <a16:creationId xmlns:a16="http://schemas.microsoft.com/office/drawing/2014/main" id="{3BD46140-FB16-8E8A-7676-D7DC2ABA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610" y="2000074"/>
            <a:ext cx="1690261" cy="21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BD0106-B50B-B831-20E0-F379F1890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2387" y="4114325"/>
            <a:ext cx="3525645" cy="22418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32E7594-93D7-0644-CBF2-6C3AE122DD63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381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562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brusnice borůvka (borůvka)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světlo, teplo, vlhko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ale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kyselá a živinami chudá stanoviště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subalpínské a alpínské trávníky, vrchoviště, acidofilní doubravy a smrčiny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https://pladias.cz/taxon/overview/Vaccinium%20myrtillus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262532" y="224644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Vaccinium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myrtillus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Vaccinium myrtillus – brusnice borůvka, borůvka">
            <a:extLst>
              <a:ext uri="{FF2B5EF4-FFF2-40B4-BE49-F238E27FC236}">
                <a16:creationId xmlns:a16="http://schemas.microsoft.com/office/drawing/2014/main" id="{6905E634-D00E-73EE-8CC9-786A27E1A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582"/>
            <a:ext cx="3143672" cy="20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Vaccinium myrtillus – brusnice borůvka, borůvka">
            <a:extLst>
              <a:ext uri="{FF2B5EF4-FFF2-40B4-BE49-F238E27FC236}">
                <a16:creationId xmlns:a16="http://schemas.microsoft.com/office/drawing/2014/main" id="{6A51FC89-32AB-6438-9964-BDE368E3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08" y="1966055"/>
            <a:ext cx="1921132" cy="20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Vaccinium myrtillus – brusnice borůvka, borůvka">
            <a:extLst>
              <a:ext uri="{FF2B5EF4-FFF2-40B4-BE49-F238E27FC236}">
                <a16:creationId xmlns:a16="http://schemas.microsoft.com/office/drawing/2014/main" id="{1897118C-C19E-1AE9-6281-3DDF0CDC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40" y="1983010"/>
            <a:ext cx="3132098" cy="20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2FEB961-39D8-EF23-8676-5E9D4078B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657" y="4061836"/>
            <a:ext cx="3643212" cy="229020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1893EB9-55AF-B7FE-072E-8A87AAEDE41A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45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37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brusnice brusinka (brusinka)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51606" y="800708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pro světlo a vlhko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trochu chladnější místa než borůvka,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kyselá a živinami chudá stanoviště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subalpínské a alpínské trávníky, vrchoviště, acidofilní doubravy a smrčiny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https://pladias.cz/taxon/overview/Vaccinium%20vitis-idaea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004448" y="224644"/>
            <a:ext cx="2852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Vaccinium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vitis-adaea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Vaccinium vitis-idaea – brusnice brusinka, brusinka">
            <a:extLst>
              <a:ext uri="{FF2B5EF4-FFF2-40B4-BE49-F238E27FC236}">
                <a16:creationId xmlns:a16="http://schemas.microsoft.com/office/drawing/2014/main" id="{0DFB5A99-E7A4-8E7D-A054-F6677230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" y="1984174"/>
            <a:ext cx="3126568" cy="23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accinium vitis-idaea – brusnice brusinka, brusinka">
            <a:extLst>
              <a:ext uri="{FF2B5EF4-FFF2-40B4-BE49-F238E27FC236}">
                <a16:creationId xmlns:a16="http://schemas.microsoft.com/office/drawing/2014/main" id="{6208A2C0-FCEC-14DC-D11F-8BA68160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78" y="1984173"/>
            <a:ext cx="1819194" cy="23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Vaccinium vitis-idaea – brusnice brusinka, brusinka">
            <a:extLst>
              <a:ext uri="{FF2B5EF4-FFF2-40B4-BE49-F238E27FC236}">
                <a16:creationId xmlns:a16="http://schemas.microsoft.com/office/drawing/2014/main" id="{7AE82CEC-6F60-3448-0CB7-2ACA38BB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984172"/>
            <a:ext cx="2079168" cy="23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Vaccinium vitis-idaea – brusnice brusinka, brusinka">
            <a:extLst>
              <a:ext uri="{FF2B5EF4-FFF2-40B4-BE49-F238E27FC236}">
                <a16:creationId xmlns:a16="http://schemas.microsoft.com/office/drawing/2014/main" id="{B674238A-6925-5D8B-1CC5-9CB7F625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40" y="1984172"/>
            <a:ext cx="2376192" cy="23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E61E34E-FD3B-45AD-C5B3-66C1DD1EF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3066" y="4329098"/>
            <a:ext cx="3481082" cy="219624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28728DA-A987-6DBD-AE7E-69B23148A128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320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sleziník routička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světlá místa, od nížin do hor, chybí na vlhkých půdách, </a:t>
            </a:r>
            <a:r>
              <a:rPr lang="cs-CZ" sz="1400" u="sng" dirty="0">
                <a:latin typeface="Arial" pitchFamily="34" charset="0"/>
                <a:cs typeface="Arial" pitchFamily="34" charset="0"/>
              </a:rPr>
              <a:t>stanoviště silně vápnitá na živiny chudá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vápnité skály, zdi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https://pladias.cz/taxon/overview/Asplenium%20ruta-muraria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8781759" y="224644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Asplenium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ruta-muraria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Asplenium ruta-muraria – sleziník routička">
            <a:extLst>
              <a:ext uri="{FF2B5EF4-FFF2-40B4-BE49-F238E27FC236}">
                <a16:creationId xmlns:a16="http://schemas.microsoft.com/office/drawing/2014/main" id="{724C7699-8862-A814-1FDB-EDEEF9C9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7723"/>
            <a:ext cx="3556535" cy="26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splenium ruta-muraria – sleziník routička">
            <a:extLst>
              <a:ext uri="{FF2B5EF4-FFF2-40B4-BE49-F238E27FC236}">
                <a16:creationId xmlns:a16="http://schemas.microsoft.com/office/drawing/2014/main" id="{3B17FEDB-86E1-F2A7-86D4-28C6DFE9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421" y="1877723"/>
            <a:ext cx="2098109" cy="26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Asplenium ruta-muraria – sleziník routička">
            <a:extLst>
              <a:ext uri="{FF2B5EF4-FFF2-40B4-BE49-F238E27FC236}">
                <a16:creationId xmlns:a16="http://schemas.microsoft.com/office/drawing/2014/main" id="{605EFAC2-C850-49AF-96CB-3224D3A4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15" y="1877723"/>
            <a:ext cx="1929420" cy="26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DD91A36-5EF4-E81A-D468-4E221B7FA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4468" y="1877724"/>
            <a:ext cx="4224673" cy="266420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A9A5B27-F620-1F3D-3F3F-01377375991B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777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841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druhy známé, ovšem těžce zařaditelné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často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generalisté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které známe ze středních poloh, z kulturní krajiny, či jako pionýrské dřeviny, které kolonizují nově vzniklá stanoviště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je obtížné dělat na jejich základě závěry o charakteru prostředí, ovšem ani tyto druhy nejsou v přírodě náhodně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jak bylo zmíněno, mohou tvořit významné porosty středních poloh, na různých substrátech, může se ale také jednat o příměsi v lesích s jinou dominantou (jedle v bučinách, …)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9B7C676-5939-5510-FA8D-143996292711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4C136CA1-BDCE-1431-78AB-50B77701DC5A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D9393AE-6665-C070-5018-918BA7F4EF93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E67EAC3B-D13A-39E8-A555-B3DB2BB97B16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BFE00F1-9A83-79A1-4E92-23860CE3A27B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A7F34EA1-D953-F455-8852-B82CCBD13207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2255783C-00FE-F14D-AFD2-1432904F5F2B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19371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876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dělení této prezentace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3144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druhy nejteplejších oblastí (převážně suchých) – </a:t>
            </a:r>
            <a:r>
              <a:rPr lang="cs-CZ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dub šípák, dub zimní, borovice černá, hloh jednosemenný, dřín jarní, brslen bradavičnatý, hlaváček letní, kavyl Ivanův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druhy lužních lesů, mokřadní vegetace, břehové porosty – </a:t>
            </a:r>
            <a:r>
              <a:rPr lang="cs-CZ" sz="14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dub letní, topol bílý, topol černý, jasan ztepilý, olše lepkavá, olše šedá, vrby, rákos obecný, vysoké ostřice, pcháč bahenní, suchopýr úzkolistý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druhy chladných oblastí (horské lesy, louky, rašeliniště) – </a:t>
            </a:r>
            <a:r>
              <a:rPr lang="cs-CZ" sz="14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javor klen, smrk ztepilý, bříza pýřitá, borovice kleč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druhy se silnou vazbou na množství živin, kyselé či bazické substráty – 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bez černý, kopřiva dvoudomá, borovice lesní, vřes obecný, brusnice borůvka, brusnice brusinka, sleziník routička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druhy známé, ovšem těžce zařaditelné – </a:t>
            </a:r>
            <a:r>
              <a:rPr lang="cs-CZ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javor mléč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lípa srdčitá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lípa velkolistá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habr obecný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buk lesní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topol osika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bříza bělokorá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modřín opadavý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jedle bělokorá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čím se od sebe liší?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55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javor mléč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stinná stanoviště, teplota a vlhkost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nikdy není na extrémně kyselých půdách, má rád více živin, jako příměs se vyskytuje téměř všude, často v suťových lesích, ruderální stanoviště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https://pladias.cz/taxon/overview/Acer%20platanoides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605703" y="22464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Acer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platanoides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D7E4243-9CD7-E60C-8750-9931E283B71D}"/>
              </a:ext>
            </a:extLst>
          </p:cNvPr>
          <p:cNvSpPr/>
          <p:nvPr/>
        </p:nvSpPr>
        <p:spPr>
          <a:xfrm>
            <a:off x="-1899" y="11153"/>
            <a:ext cx="2034000" cy="15024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0A6E35C-5D77-0BA5-9B6E-02338E956D4B}"/>
              </a:ext>
            </a:extLst>
          </p:cNvPr>
          <p:cNvSpPr/>
          <p:nvPr/>
        </p:nvSpPr>
        <p:spPr>
          <a:xfrm>
            <a:off x="2044541" y="11152"/>
            <a:ext cx="2034000" cy="1502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109B08F-2228-4067-931C-D422C6866953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B869C1ED-0353-DC3D-F2A7-E2A2C2DBFC94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83A134B-051D-5EF5-468C-66C9148218BD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2CB54DB-D96C-4858-99F1-1E705EA7271B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8764C149-E1D2-EAAA-0517-CC637E9E79D7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D7B3203-F1E4-CA07-BA39-7A8A62E707D6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08A48E2-EDFF-24E3-2B28-5D4BF156287C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9698" name="Picture 2" descr="Acer platanoides – javor mléč, mléč">
            <a:extLst>
              <a:ext uri="{FF2B5EF4-FFF2-40B4-BE49-F238E27FC236}">
                <a16:creationId xmlns:a16="http://schemas.microsoft.com/office/drawing/2014/main" id="{690489D4-847B-32A2-BAD3-C5F64A31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Acer platanoides – javor mléč, mléč">
            <a:extLst>
              <a:ext uri="{FF2B5EF4-FFF2-40B4-BE49-F238E27FC236}">
                <a16:creationId xmlns:a16="http://schemas.microsoft.com/office/drawing/2014/main" id="{4E0E75AA-E4D1-98FE-6C26-0B740A45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05328"/>
            <a:ext cx="39345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Acer platanoides – javor mléč, mléč">
            <a:extLst>
              <a:ext uri="{FF2B5EF4-FFF2-40B4-BE49-F238E27FC236}">
                <a16:creationId xmlns:a16="http://schemas.microsoft.com/office/drawing/2014/main" id="{D044C4D7-FC58-C4B0-7023-8C827277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52" y="1979994"/>
            <a:ext cx="38290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Acer platanoides – javor mléč, mléč">
            <a:extLst>
              <a:ext uri="{FF2B5EF4-FFF2-40B4-BE49-F238E27FC236}">
                <a16:creationId xmlns:a16="http://schemas.microsoft.com/office/drawing/2014/main" id="{D512EB7F-375B-168E-8C8C-F63B26FC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35" y="1157248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Acer platanoides – javor mléč, mléč">
            <a:extLst>
              <a:ext uri="{FF2B5EF4-FFF2-40B4-BE49-F238E27FC236}">
                <a16:creationId xmlns:a16="http://schemas.microsoft.com/office/drawing/2014/main" id="{174DDDE6-75CE-5103-99AE-F129E21B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35" y="4014748"/>
            <a:ext cx="2514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2E4727B-E447-953C-2524-B7F202B82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3913" y="4857750"/>
            <a:ext cx="3133822" cy="19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25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lípa srdčitá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pro většinu faktorů, půdy mírně živinami bohatší, suťové lesy,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dubohabřiny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(nížiny, pahorkatiny), uměle často u křížků/kapliček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https://pladias.cz/taxon/overview/Tilia%20cordata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168164" y="224644"/>
            <a:ext cx="1688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Tilia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cordata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A7B20B2-7DC2-5FD1-162C-D208B4F8919D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2C73850F-30CE-B6C6-FA15-72EBF5193767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518F715-1B6C-6ABC-F1B0-FF62FEC4620F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D199CFB-5B2B-345C-BCA9-45C72B15259F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18EEA4C8-DA40-201F-BCE2-FF1400413F39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98C0AB96-236F-02F9-5DB6-84B89CFEA134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DCB3FA7B-958B-3583-8F10-3021CD440848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8674" name="Picture 2" descr="Tilia cordata – lípa srdčitá, lípa malolistá">
            <a:extLst>
              <a:ext uri="{FF2B5EF4-FFF2-40B4-BE49-F238E27FC236}">
                <a16:creationId xmlns:a16="http://schemas.microsoft.com/office/drawing/2014/main" id="{CD574FB5-571F-6610-E768-B458D81B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" y="1774941"/>
            <a:ext cx="3405545" cy="25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Tilia cordata – lípa srdčitá, lípa malolistá">
            <a:extLst>
              <a:ext uri="{FF2B5EF4-FFF2-40B4-BE49-F238E27FC236}">
                <a16:creationId xmlns:a16="http://schemas.microsoft.com/office/drawing/2014/main" id="{1B5494B6-FF88-EB25-475E-F905AF87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15" y="1774941"/>
            <a:ext cx="2222118" cy="25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Tilia cordata – lípa srdčitá, lípa malolistá">
            <a:extLst>
              <a:ext uri="{FF2B5EF4-FFF2-40B4-BE49-F238E27FC236}">
                <a16:creationId xmlns:a16="http://schemas.microsoft.com/office/drawing/2014/main" id="{D1C5E699-1BDD-F137-6D92-FA796851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00" y="1774941"/>
            <a:ext cx="1915619" cy="25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Tilia cordata – lípa srdčitá, lípa malolistá">
            <a:extLst>
              <a:ext uri="{FF2B5EF4-FFF2-40B4-BE49-F238E27FC236}">
                <a16:creationId xmlns:a16="http://schemas.microsoft.com/office/drawing/2014/main" id="{9CAB4819-A0DB-EA7C-7575-C7A0450E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20" y="1774941"/>
            <a:ext cx="2017786" cy="25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Tilia cordata – lípa srdčitá, lípa malolistá">
            <a:extLst>
              <a:ext uri="{FF2B5EF4-FFF2-40B4-BE49-F238E27FC236}">
                <a16:creationId xmlns:a16="http://schemas.microsoft.com/office/drawing/2014/main" id="{CB5498FE-9361-D766-30D4-2F275DA7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6" y="1852349"/>
            <a:ext cx="2625353" cy="24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Tilia cordata – lípa srdčitá, lípa malolistá">
            <a:extLst>
              <a:ext uri="{FF2B5EF4-FFF2-40B4-BE49-F238E27FC236}">
                <a16:creationId xmlns:a16="http://schemas.microsoft.com/office/drawing/2014/main" id="{869F1074-552F-8F8D-DF1A-A949AF133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12" y="4329100"/>
            <a:ext cx="2433824" cy="25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Tilia cordata – lípa srdčitá, lípa malolistá">
            <a:extLst>
              <a:ext uri="{FF2B5EF4-FFF2-40B4-BE49-F238E27FC236}">
                <a16:creationId xmlns:a16="http://schemas.microsoft.com/office/drawing/2014/main" id="{E65D5B1C-B22D-A44C-AD42-4C26A104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35" y="4329100"/>
            <a:ext cx="3776623" cy="25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Tilia cordata – lípa srdčitá, lípa malolistá">
            <a:extLst>
              <a:ext uri="{FF2B5EF4-FFF2-40B4-BE49-F238E27FC236}">
                <a16:creationId xmlns:a16="http://schemas.microsoft.com/office/drawing/2014/main" id="{36AEB7AC-6A8F-F40A-16DC-7E286E86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59" y="4329099"/>
            <a:ext cx="1678499" cy="25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5ABFCBF-7EA0-5D10-F393-BD7BEFBBF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4258" y="4329098"/>
            <a:ext cx="2887742" cy="18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5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lípa velkolistá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pro většinu faktorů, půdy trochu více živinami bohatší, suťové lesy,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dubohabřiny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(nížiny, pahorkatiny)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https://pladias.cz/taxon/overview/Tilia%20platyphyllos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599098" y="224644"/>
            <a:ext cx="2257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Tilia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platyphyllos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7F0338F-90D0-2E8A-19EB-DA501B084D4C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17C56DE0-E2FB-9F8A-56EA-4FCDFA1C1BC4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3F55C8FC-468E-5B8D-4CB7-68F4A6CF0DA1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08BB303C-4770-447B-F7D4-AC3F54B530E5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5844A794-A91E-9150-1B57-305FBE18FBA7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0EA50288-2A66-725D-6B0E-0E8F9953C01C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B2A16CE8-7C23-F3C5-CBFA-68D33947225D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7650" name="Picture 2" descr="Tilia platyphyllos – lípa velkolistá">
            <a:extLst>
              <a:ext uri="{FF2B5EF4-FFF2-40B4-BE49-F238E27FC236}">
                <a16:creationId xmlns:a16="http://schemas.microsoft.com/office/drawing/2014/main" id="{A6A5BD01-01A2-ADB5-0D54-D542F3F1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933"/>
            <a:ext cx="2704954" cy="28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Tilia platyphyllos – lípa velkolistá">
            <a:extLst>
              <a:ext uri="{FF2B5EF4-FFF2-40B4-BE49-F238E27FC236}">
                <a16:creationId xmlns:a16="http://schemas.microsoft.com/office/drawing/2014/main" id="{5D2B3E75-6566-09C5-8672-4BF90D95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54" y="1702932"/>
            <a:ext cx="3750369" cy="28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Tilia platyphyllos – lípa velkolistá">
            <a:extLst>
              <a:ext uri="{FF2B5EF4-FFF2-40B4-BE49-F238E27FC236}">
                <a16:creationId xmlns:a16="http://schemas.microsoft.com/office/drawing/2014/main" id="{B6A4B375-F56D-CE92-639F-462A3AE10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24" y="1702932"/>
            <a:ext cx="3215942" cy="28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Tilia platyphyllos – lípa velkolistá">
            <a:extLst>
              <a:ext uri="{FF2B5EF4-FFF2-40B4-BE49-F238E27FC236}">
                <a16:creationId xmlns:a16="http://schemas.microsoft.com/office/drawing/2014/main" id="{36F56753-65F3-616A-A057-BCC07733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66" y="1697340"/>
            <a:ext cx="1875184" cy="28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Tilia platyphyllos – lípa velkolistá">
            <a:extLst>
              <a:ext uri="{FF2B5EF4-FFF2-40B4-BE49-F238E27FC236}">
                <a16:creationId xmlns:a16="http://schemas.microsoft.com/office/drawing/2014/main" id="{D8C1B0EE-89CE-6C51-A516-5BD198B7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33" y="4518124"/>
            <a:ext cx="2965242" cy="23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946DAF1-AAF4-CDD4-9EB9-E423576D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287" y="4509113"/>
            <a:ext cx="3664216" cy="23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9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habr obecný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stinná místa, spíš teplejší, než chladnější oblasti, pro vlhkost, pH i živiny je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dubohabřiny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(nížiny, pahorkatiny), suťové lesy, bučiny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https://pladias.cz/taxon/overview/Carpinus%20betulus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576849" y="224644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Carpinus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betulus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9B7C676-5939-5510-FA8D-143996292711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4C136CA1-BDCE-1431-78AB-50B77701DC5A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D9393AE-6665-C070-5018-918BA7F4EF93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E67EAC3B-D13A-39E8-A555-B3DB2BB97B16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BFE00F1-9A83-79A1-4E92-23860CE3A27B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A7F34EA1-D953-F455-8852-B82CCBD13207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2255783C-00FE-F14D-AFD2-1432904F5F2B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6626" name="Picture 2" descr="Carpinus betulus – habr obecný">
            <a:extLst>
              <a:ext uri="{FF2B5EF4-FFF2-40B4-BE49-F238E27FC236}">
                <a16:creationId xmlns:a16="http://schemas.microsoft.com/office/drawing/2014/main" id="{8E102CC0-97A8-7C44-13D9-04F014EA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2009"/>
            <a:ext cx="1760318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arpinus betulus – habr obecný">
            <a:extLst>
              <a:ext uri="{FF2B5EF4-FFF2-40B4-BE49-F238E27FC236}">
                <a16:creationId xmlns:a16="http://schemas.microsoft.com/office/drawing/2014/main" id="{99770F88-DD74-9435-EFBA-E004A663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19" y="1981063"/>
            <a:ext cx="1564727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arpinus betulus – habr obecný">
            <a:extLst>
              <a:ext uri="{FF2B5EF4-FFF2-40B4-BE49-F238E27FC236}">
                <a16:creationId xmlns:a16="http://schemas.microsoft.com/office/drawing/2014/main" id="{073755C8-5B5A-9916-7C61-FC16DEA0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46" y="1980117"/>
            <a:ext cx="1670347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Carpinus betulus – habr obecný">
            <a:extLst>
              <a:ext uri="{FF2B5EF4-FFF2-40B4-BE49-F238E27FC236}">
                <a16:creationId xmlns:a16="http://schemas.microsoft.com/office/drawing/2014/main" id="{1C842855-DA10-A394-626D-FB395D62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94" y="1980117"/>
            <a:ext cx="1760318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Carpinus betulus – habr obecný">
            <a:extLst>
              <a:ext uri="{FF2B5EF4-FFF2-40B4-BE49-F238E27FC236}">
                <a16:creationId xmlns:a16="http://schemas.microsoft.com/office/drawing/2014/main" id="{FC7DA4E1-66C1-B83D-3131-CC52B818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86" y="4327208"/>
            <a:ext cx="3261357" cy="19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Carpinus betulus – habr obecný">
            <a:extLst>
              <a:ext uri="{FF2B5EF4-FFF2-40B4-BE49-F238E27FC236}">
                <a16:creationId xmlns:a16="http://schemas.microsoft.com/office/drawing/2014/main" id="{B1AFB00D-A98D-DFD2-5660-C04754D3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13" y="1980117"/>
            <a:ext cx="2746096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Carpinus betulus – habr obecný">
            <a:extLst>
              <a:ext uri="{FF2B5EF4-FFF2-40B4-BE49-F238E27FC236}">
                <a16:creationId xmlns:a16="http://schemas.microsoft.com/office/drawing/2014/main" id="{70918D9D-6A18-06F0-BE21-33BAC6E1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09" y="1980117"/>
            <a:ext cx="1564727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67626FE-A4AC-B293-D60F-64471C03C1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5712" y="4327208"/>
            <a:ext cx="3426233" cy="21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5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buk lesní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stinná místa, od nížin do hor, pro vlhkost, pH i živiny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bučiny (květnaté, vápnomilné i acidofilní)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https://pladias.cz/taxon/overview/Fagus%20sylvatica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762797" y="224644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Fagus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sylvatica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BAC4199-01BD-28B3-97EE-6823EEA83201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CE97EB5F-65BD-40E1-6626-A78564F3968A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B6243329-6C5E-31F0-95EE-72235047AFD4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7F4ED3B-49D1-E0F5-CCB5-54B2BEB1977C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CC5C6533-F323-3CFD-21D3-1604A083C7B4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0E7DB9D9-F6C8-139C-923E-FA6CC57882F2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DB70B41-4768-87E4-AE3B-4FD335FD9159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5602" name="Picture 2" descr="Fagus sylvatica – buk lesní">
            <a:extLst>
              <a:ext uri="{FF2B5EF4-FFF2-40B4-BE49-F238E27FC236}">
                <a16:creationId xmlns:a16="http://schemas.microsoft.com/office/drawing/2014/main" id="{DC65F31E-6CFA-4A06-422F-129CDA42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9770"/>
            <a:ext cx="1895492" cy="25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Fagus sylvatica – buk lesní">
            <a:extLst>
              <a:ext uri="{FF2B5EF4-FFF2-40B4-BE49-F238E27FC236}">
                <a16:creationId xmlns:a16="http://schemas.microsoft.com/office/drawing/2014/main" id="{64B58155-B58A-3F24-97B3-25A9E96E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92" y="1729769"/>
            <a:ext cx="3790983" cy="25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Fagus sylvatica – buk lesní">
            <a:extLst>
              <a:ext uri="{FF2B5EF4-FFF2-40B4-BE49-F238E27FC236}">
                <a16:creationId xmlns:a16="http://schemas.microsoft.com/office/drawing/2014/main" id="{C656EE53-F6F8-E4A4-416C-CE05A289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030" y="1729769"/>
            <a:ext cx="3369763" cy="25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Fagus sylvatica – buk lesní">
            <a:extLst>
              <a:ext uri="{FF2B5EF4-FFF2-40B4-BE49-F238E27FC236}">
                <a16:creationId xmlns:a16="http://schemas.microsoft.com/office/drawing/2014/main" id="{A16C5D36-D56C-AAE8-5B01-E683A5FB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53" y="1729769"/>
            <a:ext cx="1790186" cy="25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Fagus sylvatica – buk lesní">
            <a:extLst>
              <a:ext uri="{FF2B5EF4-FFF2-40B4-BE49-F238E27FC236}">
                <a16:creationId xmlns:a16="http://schemas.microsoft.com/office/drawing/2014/main" id="{DEFA2DCC-0E6A-372A-0788-36C592BB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37" y="4257090"/>
            <a:ext cx="1726505" cy="258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Fagus sylvatica – buk lesní">
            <a:extLst>
              <a:ext uri="{FF2B5EF4-FFF2-40B4-BE49-F238E27FC236}">
                <a16:creationId xmlns:a16="http://schemas.microsoft.com/office/drawing/2014/main" id="{A41ECD89-B62A-89F7-5310-B791A82E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42" y="4257089"/>
            <a:ext cx="3365623" cy="26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F298342-3654-1ECE-11B4-07C7F47D0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6565" y="4257088"/>
            <a:ext cx="3723496" cy="23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4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topol osika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spíše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světlomilnější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pro zbylé faktory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křoviny a pionýrské </a:t>
            </a:r>
            <a:r>
              <a:rPr lang="cs-CZ" sz="1400">
                <a:latin typeface="Arial" pitchFamily="34" charset="0"/>
                <a:cs typeface="Arial" pitchFamily="34" charset="0"/>
              </a:rPr>
              <a:t>lesíky (jedna z nejběžnějších pionýrských dřevin)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>
                <a:latin typeface="Arial" pitchFamily="34" charset="0"/>
                <a:cs typeface="Arial" pitchFamily="34" charset="0"/>
                <a:hlinkClick r:id="rId4"/>
              </a:rPr>
              <a:t>https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://pladias.cz/taxon/overview/Populus%20tremula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663411" y="224644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Populus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tremula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C193F0E-C3AC-849B-CC86-A3027D6274AB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6873536-EB59-D82F-FEB5-FFA8DCE57AA4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B7803F1-0983-BC3A-F2FB-191BF249B8D7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045DF5C-D146-7958-3F54-AB8955D0D10E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54B200F6-BF13-6AE9-3968-8ED8ACE5750A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D944418-08C5-C720-BBC4-976C6203218A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43A11238-DC2B-9EA1-EA38-B4E42D3DED34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4578" name="Picture 2" descr="Populus tremula – topol osika, osika">
            <a:extLst>
              <a:ext uri="{FF2B5EF4-FFF2-40B4-BE49-F238E27FC236}">
                <a16:creationId xmlns:a16="http://schemas.microsoft.com/office/drawing/2014/main" id="{C22B11A1-3236-53EB-A2AE-99ACE0B2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" y="1774941"/>
            <a:ext cx="1869887" cy="2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Populus tremula – topol osika, osika">
            <a:extLst>
              <a:ext uri="{FF2B5EF4-FFF2-40B4-BE49-F238E27FC236}">
                <a16:creationId xmlns:a16="http://schemas.microsoft.com/office/drawing/2014/main" id="{0C48989B-B1CA-BA70-8D88-086A5C6F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34" y="1774941"/>
            <a:ext cx="1811970" cy="2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opulus tremula – topol osika, osika">
            <a:extLst>
              <a:ext uri="{FF2B5EF4-FFF2-40B4-BE49-F238E27FC236}">
                <a16:creationId xmlns:a16="http://schemas.microsoft.com/office/drawing/2014/main" id="{7B1E6545-A5AD-3ACA-364E-D233AE6A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04" y="1774941"/>
            <a:ext cx="3309535" cy="2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Populus tremula – topol osika, osika">
            <a:extLst>
              <a:ext uri="{FF2B5EF4-FFF2-40B4-BE49-F238E27FC236}">
                <a16:creationId xmlns:a16="http://schemas.microsoft.com/office/drawing/2014/main" id="{97DA28D9-21EB-9825-178A-E624CBE8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60" y="1774941"/>
            <a:ext cx="1654767" cy="2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Populus tremula – topol osika, osika">
            <a:extLst>
              <a:ext uri="{FF2B5EF4-FFF2-40B4-BE49-F238E27FC236}">
                <a16:creationId xmlns:a16="http://schemas.microsoft.com/office/drawing/2014/main" id="{53B0EEAC-5D2B-6C1B-78DB-2DF8C36C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62" y="4257092"/>
            <a:ext cx="1875338" cy="209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Populus tremula – topol osika, osika">
            <a:extLst>
              <a:ext uri="{FF2B5EF4-FFF2-40B4-BE49-F238E27FC236}">
                <a16:creationId xmlns:a16="http://schemas.microsoft.com/office/drawing/2014/main" id="{21232412-FFC4-FD51-A494-8F7E5CF8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27" y="1774941"/>
            <a:ext cx="1654767" cy="2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Populus tremula – topol osika, osika">
            <a:extLst>
              <a:ext uri="{FF2B5EF4-FFF2-40B4-BE49-F238E27FC236}">
                <a16:creationId xmlns:a16="http://schemas.microsoft.com/office/drawing/2014/main" id="{DD10AEB7-5E76-5AF0-DCAB-76A1F7AB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494" y="1774941"/>
            <a:ext cx="1869887" cy="2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D437B1-9D50-5AE6-6838-511D41044C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5750" y="4257092"/>
            <a:ext cx="3636714" cy="22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64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bříza bělokorá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světlá místa, jinak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půdy chudší na živiny, zvládá mírné zasolení (proto vídáme i podél cest - solení), skály, křoviny a pionýrské lesíky (jedna z nejběžnějších pionýrských dřevin)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https://pladias.cz/taxon/overview/Betula%20pendula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833329" y="224644"/>
            <a:ext cx="202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Betula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pendula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D598953-06D5-CADA-35C7-31EF5CADD015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C2EBB55-E6F3-6A41-EB95-AFF6D50F8635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64ED999-EC04-2C22-B9EE-D715BAE2D2AB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2AD62F4-2CF0-CA9A-1627-D7AE70DE04DA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066EBE90-79AE-BFF7-D85B-8B33AF93D2A7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7481B3E-7994-EFB5-C3A0-8F59E48F48DD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0996DBB1-8BC5-1A16-B611-70A272CEAAD8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3554" name="Picture 2" descr="Betula pendula – bříza bělokorá, bříza bradavičnatá">
            <a:extLst>
              <a:ext uri="{FF2B5EF4-FFF2-40B4-BE49-F238E27FC236}">
                <a16:creationId xmlns:a16="http://schemas.microsoft.com/office/drawing/2014/main" id="{E3D82EF5-BF8B-07C1-F292-22BEA557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" y="1977109"/>
            <a:ext cx="1922321" cy="256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Betula pendula – bříza bělokorá, bříza bradavičnatá">
            <a:extLst>
              <a:ext uri="{FF2B5EF4-FFF2-40B4-BE49-F238E27FC236}">
                <a16:creationId xmlns:a16="http://schemas.microsoft.com/office/drawing/2014/main" id="{AD681F84-75F1-FA13-28AA-2AF42C71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68" y="1977108"/>
            <a:ext cx="1508999" cy="25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Betula pendula – bříza bělokorá, bříza bradavičnatá">
            <a:extLst>
              <a:ext uri="{FF2B5EF4-FFF2-40B4-BE49-F238E27FC236}">
                <a16:creationId xmlns:a16="http://schemas.microsoft.com/office/drawing/2014/main" id="{49E46C84-36C2-F49A-8226-CF9882B79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67" y="1977108"/>
            <a:ext cx="1918219" cy="25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Betula pendula – bříza bělokorá, bříza bradavičnatá">
            <a:extLst>
              <a:ext uri="{FF2B5EF4-FFF2-40B4-BE49-F238E27FC236}">
                <a16:creationId xmlns:a16="http://schemas.microsoft.com/office/drawing/2014/main" id="{708258A4-E30E-3EAF-5C35-D0FE01BA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03" y="1977108"/>
            <a:ext cx="1977897" cy="25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Betula pendula – bříza bělokorá, bříza bradavičnatá">
            <a:extLst>
              <a:ext uri="{FF2B5EF4-FFF2-40B4-BE49-F238E27FC236}">
                <a16:creationId xmlns:a16="http://schemas.microsoft.com/office/drawing/2014/main" id="{F8F72F4A-7371-6B16-3A5C-3177C7C5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00" y="1977108"/>
            <a:ext cx="1295863" cy="25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Betula pendula – bříza bělokorá, bříza bradavičnatá">
            <a:extLst>
              <a:ext uri="{FF2B5EF4-FFF2-40B4-BE49-F238E27FC236}">
                <a16:creationId xmlns:a16="http://schemas.microsoft.com/office/drawing/2014/main" id="{13CBB56C-4A3B-F6D3-BED6-A695FA0F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63" y="1977108"/>
            <a:ext cx="1790338" cy="25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5338E08-3F28-4078-F445-D6C04D999F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0093" y="4534732"/>
            <a:ext cx="3326347" cy="20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18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modřín opadavý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světlejší místa, chladnější než teplejší, pro pH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místa klidně sušší, zvládá i méně živin, borové a modřínové kultury, smrkové kultury, acidofilní doubravy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https://pladias.cz/taxon/overview/Larix%20decidua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019278" y="224644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Larix decidua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CE07B5C-6CB5-115C-36CA-2469BDAE361C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6D55A117-F789-798B-1466-51C5B8FDC6BF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37E0C1A-3F4A-3F9A-DE71-FBBBE9617F6A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3E2F6DFA-3FDF-813D-4DED-BB9A3D527A40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5347FCBE-F909-DE49-FFF9-D1F89E553934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ECB33412-89C1-151B-40CC-9966D2DBB294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42BAF221-433B-4592-FC3F-69B22A8E4DD4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1B9A22F-D455-29BB-8823-E16A4282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" y="1983010"/>
            <a:ext cx="1828089" cy="27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A57B00B1-498E-5FB5-3EF0-657284F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92" y="1983008"/>
            <a:ext cx="1690983" cy="27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3AB43F88-12EC-4912-FBBC-C1FF62861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25" y="1983008"/>
            <a:ext cx="3110531" cy="27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300F4A30-8724-9612-EA41-D3C7CDED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983008"/>
            <a:ext cx="3656179" cy="27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>
            <a:extLst>
              <a:ext uri="{FF2B5EF4-FFF2-40B4-BE49-F238E27FC236}">
                <a16:creationId xmlns:a16="http://schemas.microsoft.com/office/drawing/2014/main" id="{92699C30-D603-E3E0-038F-C508181B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35" y="1980556"/>
            <a:ext cx="1828089" cy="27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45EA5CF-9A8E-36C7-4282-B6237578F1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1092" y="4722690"/>
            <a:ext cx="3155497" cy="197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9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46463" y="224644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jedle bělokorá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stinná místa, od nížin do hor, vlhkost, pH, živiny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suťové lesy, květnaté bučiny, smrkové kultury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https://pladias.cz/taxon/overview/Abies%20alba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389571" y="224644"/>
            <a:ext cx="146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Abies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alba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5B5F7B8-3A80-EFE8-D15B-0E22B0A8EBE2}"/>
              </a:ext>
            </a:extLst>
          </p:cNvPr>
          <p:cNvGrpSpPr/>
          <p:nvPr/>
        </p:nvGrpSpPr>
        <p:grpSpPr>
          <a:xfrm>
            <a:off x="-3254" y="11151"/>
            <a:ext cx="12184713" cy="150242"/>
            <a:chOff x="-3254" y="11151"/>
            <a:chExt cx="12184713" cy="150242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588F066E-603C-DFF7-0689-5647046C0650}"/>
                </a:ext>
              </a:extLst>
            </p:cNvPr>
            <p:cNvSpPr/>
            <p:nvPr/>
          </p:nvSpPr>
          <p:spPr>
            <a:xfrm>
              <a:off x="4091775" y="11152"/>
              <a:ext cx="2034000" cy="1502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1C21403-58B5-6747-086B-44D9531AAE12}"/>
                </a:ext>
              </a:extLst>
            </p:cNvPr>
            <p:cNvSpPr/>
            <p:nvPr/>
          </p:nvSpPr>
          <p:spPr>
            <a:xfrm>
              <a:off x="6139009" y="11151"/>
              <a:ext cx="2034000" cy="1502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0684A85C-1010-7EE4-0713-2DCB24C88AF7}"/>
                </a:ext>
              </a:extLst>
            </p:cNvPr>
            <p:cNvSpPr/>
            <p:nvPr/>
          </p:nvSpPr>
          <p:spPr>
            <a:xfrm>
              <a:off x="8189747" y="11151"/>
              <a:ext cx="2034000" cy="1502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A655F3C-AFB5-46AA-B631-FA5B49BD41BA}"/>
                </a:ext>
              </a:extLst>
            </p:cNvPr>
            <p:cNvSpPr/>
            <p:nvPr/>
          </p:nvSpPr>
          <p:spPr>
            <a:xfrm>
              <a:off x="10147459" y="11151"/>
              <a:ext cx="2034000" cy="1502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3B035FE9-C4A8-D984-034D-31F3D03D0312}"/>
                </a:ext>
              </a:extLst>
            </p:cNvPr>
            <p:cNvSpPr/>
            <p:nvPr/>
          </p:nvSpPr>
          <p:spPr>
            <a:xfrm>
              <a:off x="-3254" y="11152"/>
              <a:ext cx="2034000" cy="150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A9880A9-FB30-F52D-4809-A98F8FA23220}"/>
                </a:ext>
              </a:extLst>
            </p:cNvPr>
            <p:cNvSpPr/>
            <p:nvPr/>
          </p:nvSpPr>
          <p:spPr>
            <a:xfrm>
              <a:off x="2043186" y="11151"/>
              <a:ext cx="2034000" cy="15024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1506" name="Picture 2" descr="Abies alba – jedle bělokorá">
            <a:extLst>
              <a:ext uri="{FF2B5EF4-FFF2-40B4-BE49-F238E27FC236}">
                <a16:creationId xmlns:a16="http://schemas.microsoft.com/office/drawing/2014/main" id="{4B4D7B00-F8D5-4A01-1681-75A84473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" y="1717622"/>
            <a:ext cx="1378479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bies alba – jedle bělokorá">
            <a:extLst>
              <a:ext uri="{FF2B5EF4-FFF2-40B4-BE49-F238E27FC236}">
                <a16:creationId xmlns:a16="http://schemas.microsoft.com/office/drawing/2014/main" id="{F9D36C03-36B9-685B-3A26-79BBF73A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25" y="1717622"/>
            <a:ext cx="2190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Abies alba – jedle bělokorá">
            <a:extLst>
              <a:ext uri="{FF2B5EF4-FFF2-40B4-BE49-F238E27FC236}">
                <a16:creationId xmlns:a16="http://schemas.microsoft.com/office/drawing/2014/main" id="{82DD9C7C-7C88-88D1-1140-8CA4DAED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75" y="1711611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Abies alba – jedle bělokorá">
            <a:extLst>
              <a:ext uri="{FF2B5EF4-FFF2-40B4-BE49-F238E27FC236}">
                <a16:creationId xmlns:a16="http://schemas.microsoft.com/office/drawing/2014/main" id="{3F7EA5D3-DA79-A202-5E8F-3EB14A73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75" y="1711611"/>
            <a:ext cx="42957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Abies alba – jedle bělokorá">
            <a:extLst>
              <a:ext uri="{FF2B5EF4-FFF2-40B4-BE49-F238E27FC236}">
                <a16:creationId xmlns:a16="http://schemas.microsoft.com/office/drawing/2014/main" id="{70080BFE-064F-B8C8-F0A5-DD584B01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23" y="4565219"/>
            <a:ext cx="3430049" cy="22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Abies alba – jedle bělokorá">
            <a:extLst>
              <a:ext uri="{FF2B5EF4-FFF2-40B4-BE49-F238E27FC236}">
                <a16:creationId xmlns:a16="http://schemas.microsoft.com/office/drawing/2014/main" id="{4751CA78-B6C0-599F-5B81-9111E769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57" y="1711229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F0EEE5D-BF20-A1DA-DEA6-AD9EE1F288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4686" y="4581287"/>
            <a:ext cx="3554528" cy="22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87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46463" y="22464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Čím se od sebe liší?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573430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dub zimní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Quercus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patreae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delší řapík listu („nad 1 cm“)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žaludy těsně na větvi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372A67-7400-4305-7F0C-30872F161297}"/>
              </a:ext>
            </a:extLst>
          </p:cNvPr>
          <p:cNvSpPr txBox="1"/>
          <p:nvPr/>
        </p:nvSpPr>
        <p:spPr>
          <a:xfrm>
            <a:off x="6096000" y="799544"/>
            <a:ext cx="573430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dub letní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Quercus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robur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kratší řapík listu („do 1 cm“)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žaludy mají delší „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šťopku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“, jsou dále od větve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4" descr="Quercus petraea, Zlín-Malenovice (okr. Zlín): cesta nad hradem, stromy na okraji lesa (nad závorou), 8. 7. 2005, Pavel Veselý. ">
            <a:extLst>
              <a:ext uri="{FF2B5EF4-FFF2-40B4-BE49-F238E27FC236}">
                <a16:creationId xmlns:a16="http://schemas.microsoft.com/office/drawing/2014/main" id="{A9AB2092-6B22-879D-993E-132D13465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3" y="2298569"/>
            <a:ext cx="1847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Quercus petraea, Zlín-Malenovice (okr. Zlín): cesta nad hradem, stromy na okraji lesa (nad závorou), 8. 7. 2005, Pavel Veselý. ">
            <a:extLst>
              <a:ext uri="{FF2B5EF4-FFF2-40B4-BE49-F238E27FC236}">
                <a16:creationId xmlns:a16="http://schemas.microsoft.com/office/drawing/2014/main" id="{B0DF5666-8B47-6AF5-B444-B15557A9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13" y="2298569"/>
            <a:ext cx="176688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Quercus robur – dub letní (křemelák)">
            <a:extLst>
              <a:ext uri="{FF2B5EF4-FFF2-40B4-BE49-F238E27FC236}">
                <a16:creationId xmlns:a16="http://schemas.microsoft.com/office/drawing/2014/main" id="{DAD762C7-CE82-0E6D-5FEE-408CE378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937" y="2298569"/>
            <a:ext cx="1752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Quercus robur – dub letní (křemelák)">
            <a:extLst>
              <a:ext uri="{FF2B5EF4-FFF2-40B4-BE49-F238E27FC236}">
                <a16:creationId xmlns:a16="http://schemas.microsoft.com/office/drawing/2014/main" id="{10DCDDAA-4CCB-5A0B-BCB8-3A05C5E2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62" y="2298569"/>
            <a:ext cx="1704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D21E5580-12A6-367C-9488-C027B07D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2339E70-A473-C19C-1082-9EF091B2C0C1}"/>
              </a:ext>
            </a:extLst>
          </p:cNvPr>
          <p:cNvSpPr txBox="1"/>
          <p:nvPr/>
        </p:nvSpPr>
        <p:spPr>
          <a:xfrm>
            <a:off x="3961200" y="224644"/>
            <a:ext cx="4295041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dub pýřitý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Quercus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pubescens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pupeny a spodek (rub) listů plstnatý (mírně chlupatý), mladé listy po obou stranách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Quercus pubescens agg. – okruh dub pýřitého">
            <a:extLst>
              <a:ext uri="{FF2B5EF4-FFF2-40B4-BE49-F238E27FC236}">
                <a16:creationId xmlns:a16="http://schemas.microsoft.com/office/drawing/2014/main" id="{F812B518-9E11-D31D-997E-40160E18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179642"/>
            <a:ext cx="2019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5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5881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druhy nejteplejších oblastí (převážně suchých)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7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Jižní Morava, Polabí, Kokořínsko, Křivoklátsko, Český kras, České středohoří, …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často světlomilné druhy, půdy zde bývají mělčí z lehčích substrátů, vysýchavé, podloží může vystupovat na povrch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nejedná se striktně o vápence, ale obecně u nás v podobných lokalitách převažují, půdy jsou tak bohaté na vápník, ale často chybí fosfor či dusík (tedy živiny)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D00FD79-264D-CFA2-58DE-5935266F6166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793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46463" y="22464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Čím se od sebe liší?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573430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borovice černá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Pinus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nigra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kůra po celé délce kmene šedostříbrná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delší jehlice (až 2x)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372A67-7400-4305-7F0C-30872F161297}"/>
              </a:ext>
            </a:extLst>
          </p:cNvPr>
          <p:cNvSpPr txBox="1"/>
          <p:nvPr/>
        </p:nvSpPr>
        <p:spPr>
          <a:xfrm>
            <a:off x="6096000" y="799544"/>
            <a:ext cx="573430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borovice lesní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Pinus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sylvestris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kůra ve svrchní třetině kmene oranžová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kratší jehlice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4" descr="Pinus nigra – borovice černá">
            <a:extLst>
              <a:ext uri="{FF2B5EF4-FFF2-40B4-BE49-F238E27FC236}">
                <a16:creationId xmlns:a16="http://schemas.microsoft.com/office/drawing/2014/main" id="{083FC11E-2164-C1EE-C874-95DCBAAB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Pinus nigra – borovice černá">
            <a:extLst>
              <a:ext uri="{FF2B5EF4-FFF2-40B4-BE49-F238E27FC236}">
                <a16:creationId xmlns:a16="http://schemas.microsoft.com/office/drawing/2014/main" id="{F44911D8-CB3A-3F5C-BA8A-E510F511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8" y="19888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nus sylvestris – borovice lesní, sosna">
            <a:extLst>
              <a:ext uri="{FF2B5EF4-FFF2-40B4-BE49-F238E27FC236}">
                <a16:creationId xmlns:a16="http://schemas.microsoft.com/office/drawing/2014/main" id="{2C5BCAEB-7269-7F05-660E-CAA21D050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11" y="1992330"/>
            <a:ext cx="1811389" cy="27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inus sylvestris – borovice lesní, sosna">
            <a:extLst>
              <a:ext uri="{FF2B5EF4-FFF2-40B4-BE49-F238E27FC236}">
                <a16:creationId xmlns:a16="http://schemas.microsoft.com/office/drawing/2014/main" id="{DA1817AA-380E-EBF1-DD10-BD027C4C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22" y="4704891"/>
            <a:ext cx="1614833" cy="21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inus sylvestris – borovice lesní, sosna">
            <a:extLst>
              <a:ext uri="{FF2B5EF4-FFF2-40B4-BE49-F238E27FC236}">
                <a16:creationId xmlns:a16="http://schemas.microsoft.com/office/drawing/2014/main" id="{4ADB8356-D320-406B-CD78-601702CF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26" y="1995224"/>
            <a:ext cx="4071286" cy="27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5">
            <a:extLst>
              <a:ext uri="{FF2B5EF4-FFF2-40B4-BE49-F238E27FC236}">
                <a16:creationId xmlns:a16="http://schemas.microsoft.com/office/drawing/2014/main" id="{1B06A445-543B-B691-5EA5-27E2949E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</p:spTree>
    <p:extLst>
      <p:ext uri="{BB962C8B-B14F-4D97-AF65-F5344CB8AC3E}">
        <p14:creationId xmlns:p14="http://schemas.microsoft.com/office/powerpoint/2010/main" val="2004691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46463" y="22464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Čím se od sebe liší?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5734307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topol bílý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Populus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alba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lis víc „javorový“, zespod bílý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kůra hladší, světlejší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celkový vzhled – „přerostlý keř“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372A67-7400-4305-7F0C-30872F161297}"/>
              </a:ext>
            </a:extLst>
          </p:cNvPr>
          <p:cNvSpPr txBox="1"/>
          <p:nvPr/>
        </p:nvSpPr>
        <p:spPr>
          <a:xfrm>
            <a:off x="6096000" y="799544"/>
            <a:ext cx="5734307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topol černý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Populus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nigra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list víc „břízový“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r>
              <a:rPr lang="cs-CZ" sz="1400" dirty="0">
                <a:latin typeface="Arial" pitchFamily="34" charset="0"/>
                <a:cs typeface="Arial" pitchFamily="34" charset="0"/>
              </a:rPr>
              <a:t>kůra drsnější, silnější, tmavší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celkový vzhled – vypadá více jako strom, nebo jako „prostě vysoký topol“</a:t>
            </a:r>
          </a:p>
        </p:txBody>
      </p:sp>
      <p:pic>
        <p:nvPicPr>
          <p:cNvPr id="1026" name="Picture 2" descr="Populus alba – topol bílý, linda">
            <a:extLst>
              <a:ext uri="{FF2B5EF4-FFF2-40B4-BE49-F238E27FC236}">
                <a16:creationId xmlns:a16="http://schemas.microsoft.com/office/drawing/2014/main" id="{09484331-C9E2-C552-0930-3EA823B9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1011"/>
            <a:ext cx="1578253" cy="20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ulus alba – topol bílý, linda">
            <a:extLst>
              <a:ext uri="{FF2B5EF4-FFF2-40B4-BE49-F238E27FC236}">
                <a16:creationId xmlns:a16="http://schemas.microsoft.com/office/drawing/2014/main" id="{E5243E3F-A21F-74C1-7DD8-341CEA78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53" y="2261011"/>
            <a:ext cx="1679857" cy="20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pulus alba – topol bílý, linda">
            <a:extLst>
              <a:ext uri="{FF2B5EF4-FFF2-40B4-BE49-F238E27FC236}">
                <a16:creationId xmlns:a16="http://schemas.microsoft.com/office/drawing/2014/main" id="{5BCFFE87-465A-3C3E-3A24-B5BBFF2D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10" y="2265936"/>
            <a:ext cx="1530837" cy="20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pulus nigra">
            <a:extLst>
              <a:ext uri="{FF2B5EF4-FFF2-40B4-BE49-F238E27FC236}">
                <a16:creationId xmlns:a16="http://schemas.microsoft.com/office/drawing/2014/main" id="{2F2CD81A-B195-621B-28B2-7FE0E327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71" y="2261010"/>
            <a:ext cx="2708129" cy="20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pulus nigra – topol černý">
            <a:extLst>
              <a:ext uri="{FF2B5EF4-FFF2-40B4-BE49-F238E27FC236}">
                <a16:creationId xmlns:a16="http://schemas.microsoft.com/office/drawing/2014/main" id="{8AE84154-F38B-31E9-07AC-D67C5C0C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24" y="2261009"/>
            <a:ext cx="2709447" cy="20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pulus nigra">
            <a:extLst>
              <a:ext uri="{FF2B5EF4-FFF2-40B4-BE49-F238E27FC236}">
                <a16:creationId xmlns:a16="http://schemas.microsoft.com/office/drawing/2014/main" id="{9792FF7D-AFCB-9274-4AB1-40E2AF1C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71" y="4290404"/>
            <a:ext cx="2708129" cy="203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opulus nigra – topol černý">
            <a:extLst>
              <a:ext uri="{FF2B5EF4-FFF2-40B4-BE49-F238E27FC236}">
                <a16:creationId xmlns:a16="http://schemas.microsoft.com/office/drawing/2014/main" id="{C194016D-065D-EF40-39B8-ADFD3F8D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84" y="4290404"/>
            <a:ext cx="1494987" cy="20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6776A95-68EB-8E98-2191-2F038AE694A5}"/>
              </a:ext>
            </a:extLst>
          </p:cNvPr>
          <p:cNvSpPr txBox="1"/>
          <p:nvPr/>
        </p:nvSpPr>
        <p:spPr>
          <a:xfrm>
            <a:off x="11395805" y="605845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botany.cz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CB3E1D6-06E4-AA2B-A1EF-F477A4B05A9A}"/>
              </a:ext>
            </a:extLst>
          </p:cNvPr>
          <p:cNvSpPr txBox="1"/>
          <p:nvPr/>
        </p:nvSpPr>
        <p:spPr>
          <a:xfrm>
            <a:off x="11399912" y="4025227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botany.cz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AA2DC0-F136-74AD-51C5-FA0174A84146}"/>
              </a:ext>
            </a:extLst>
          </p:cNvPr>
          <p:cNvSpPr txBox="1"/>
          <p:nvPr/>
        </p:nvSpPr>
        <p:spPr>
          <a:xfrm>
            <a:off x="789127" y="5125854"/>
            <a:ext cx="3218642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topol osika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Populus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tremula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zploštělý řapík, díky čemuž se list ve větru rozkmitává („třese se jak osika“)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Populus tremula, Zlín-Malenovice (okr. Zlín): u řeky Dřevnice, strom za továrnou ZPS, 19. 7. 2005, Pavel Veselý. ">
            <a:extLst>
              <a:ext uri="{FF2B5EF4-FFF2-40B4-BE49-F238E27FC236}">
                <a16:creationId xmlns:a16="http://schemas.microsoft.com/office/drawing/2014/main" id="{91FC8EFA-7EBF-F99E-11D7-06F7E2D7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27" y="4711973"/>
            <a:ext cx="2472480" cy="20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53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46463" y="22464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Čím se od sebe liší?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573430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olše lepkavá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Alnus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glutinosa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list více zakulacený, obsrdčitý (tvořící „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**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lku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“)</a:t>
            </a:r>
            <a:br>
              <a:rPr lang="cs-CZ" sz="1400" dirty="0">
                <a:latin typeface="Arial" pitchFamily="34" charset="0"/>
                <a:cs typeface="Arial" pitchFamily="34" charset="0"/>
              </a:rPr>
            </a:br>
            <a:r>
              <a:rPr lang="cs-CZ" sz="1400" dirty="0">
                <a:latin typeface="Arial" pitchFamily="34" charset="0"/>
                <a:cs typeface="Arial" pitchFamily="34" charset="0"/>
              </a:rPr>
              <a:t>kůra hrubší, zvrásněná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(boční větve vyrůstají často skoro v pravém úhlu)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372A67-7400-4305-7F0C-30872F161297}"/>
              </a:ext>
            </a:extLst>
          </p:cNvPr>
          <p:cNvSpPr txBox="1"/>
          <p:nvPr/>
        </p:nvSpPr>
        <p:spPr>
          <a:xfrm>
            <a:off x="6096000" y="799544"/>
            <a:ext cx="5734307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olše šedá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Alnus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incana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list vejčitý, či úplně atypický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kůra hladší, šedá</a:t>
            </a:r>
          </a:p>
        </p:txBody>
      </p:sp>
      <p:sp>
        <p:nvSpPr>
          <p:cNvPr id="9" name="Zástupný symbol pro zápatí 5">
            <a:extLst>
              <a:ext uri="{FF2B5EF4-FFF2-40B4-BE49-F238E27FC236}">
                <a16:creationId xmlns:a16="http://schemas.microsoft.com/office/drawing/2014/main" id="{30D32724-C01F-9AE1-A638-61AC728C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pic>
        <p:nvPicPr>
          <p:cNvPr id="2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7DB2D60C-FDF9-2998-5CDF-6DFAC644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pic>
        <p:nvPicPr>
          <p:cNvPr id="3" name="Picture 12" descr="Alnus glutinosa – olše lepkavá">
            <a:extLst>
              <a:ext uri="{FF2B5EF4-FFF2-40B4-BE49-F238E27FC236}">
                <a16:creationId xmlns:a16="http://schemas.microsoft.com/office/drawing/2014/main" id="{139CFC66-4FC9-3CFD-055A-04AA1F44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116"/>
            <a:ext cx="2300355" cy="25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Alnus glutinosa – olše lepkavá">
            <a:extLst>
              <a:ext uri="{FF2B5EF4-FFF2-40B4-BE49-F238E27FC236}">
                <a16:creationId xmlns:a16="http://schemas.microsoft.com/office/drawing/2014/main" id="{0483CDA2-0114-8E08-0A21-BEE38F1B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55" y="2114116"/>
            <a:ext cx="2085769" cy="25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lnus incana">
            <a:extLst>
              <a:ext uri="{FF2B5EF4-FFF2-40B4-BE49-F238E27FC236}">
                <a16:creationId xmlns:a16="http://schemas.microsoft.com/office/drawing/2014/main" id="{E87B372D-73B7-3DDA-83E5-E6CCEE94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04" y="2112806"/>
            <a:ext cx="1932689" cy="25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lnus incana – olše šedá">
            <a:extLst>
              <a:ext uri="{FF2B5EF4-FFF2-40B4-BE49-F238E27FC236}">
                <a16:creationId xmlns:a16="http://schemas.microsoft.com/office/drawing/2014/main" id="{EB710AE7-A222-6CCD-5F20-858B6BEC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793" y="2112806"/>
            <a:ext cx="1802517" cy="25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Alnus incana">
            <a:extLst>
              <a:ext uri="{FF2B5EF4-FFF2-40B4-BE49-F238E27FC236}">
                <a16:creationId xmlns:a16="http://schemas.microsoft.com/office/drawing/2014/main" id="{F3898F8E-B573-EE9A-66A5-A54277F2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310" y="2112982"/>
            <a:ext cx="1932689" cy="25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lnus glutinosa – olše lepkavá">
            <a:extLst>
              <a:ext uri="{FF2B5EF4-FFF2-40B4-BE49-F238E27FC236}">
                <a16:creationId xmlns:a16="http://schemas.microsoft.com/office/drawing/2014/main" id="{D26400F2-A1DD-41E7-37A8-7D746F9B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830"/>
            <a:ext cx="2085769" cy="17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06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46463" y="22464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Čím se od sebe liší?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5734307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lípa srdčitá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Tilia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cordata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listy menší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paždí hlavních žilek listů rezavé chloupky</a:t>
            </a: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potřeba sledovat starší listy, mladé nemusí odpovídat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372A67-7400-4305-7F0C-30872F161297}"/>
              </a:ext>
            </a:extLst>
          </p:cNvPr>
          <p:cNvSpPr txBox="1"/>
          <p:nvPr/>
        </p:nvSpPr>
        <p:spPr>
          <a:xfrm>
            <a:off x="6096000" y="799544"/>
            <a:ext cx="5734307" cy="17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lípa velkolistá (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Tilia</a:t>
            </a:r>
            <a:r>
              <a:rPr lang="cs-CZ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i="1" dirty="0" err="1">
                <a:latin typeface="Arial" pitchFamily="34" charset="0"/>
                <a:cs typeface="Arial" pitchFamily="34" charset="0"/>
              </a:rPr>
              <a:t>platyphyllos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listy větší (i 2x)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paždí hlavních žilek listů jen řídce chlupatá, chloupky světlé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na listech zřetelněji vyvinuta také žilnatina 3. řádu</a:t>
            </a:r>
          </a:p>
          <a:p>
            <a:pPr algn="r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potřeba sledovat starší listy, mladé nemusí odpovídat</a:t>
            </a:r>
          </a:p>
          <a:p>
            <a:pPr algn="r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ástupný symbol pro zápatí 5">
            <a:extLst>
              <a:ext uri="{FF2B5EF4-FFF2-40B4-BE49-F238E27FC236}">
                <a16:creationId xmlns:a16="http://schemas.microsoft.com/office/drawing/2014/main" id="{30D32724-C01F-9AE1-A638-61AC728C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pic>
        <p:nvPicPr>
          <p:cNvPr id="2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7DB2D60C-FDF9-2998-5CDF-6DFAC644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pic>
        <p:nvPicPr>
          <p:cNvPr id="13" name="Picture 16" descr="Tilia cordata – lípa srdčitá, lípa malolistá">
            <a:extLst>
              <a:ext uri="{FF2B5EF4-FFF2-40B4-BE49-F238E27FC236}">
                <a16:creationId xmlns:a16="http://schemas.microsoft.com/office/drawing/2014/main" id="{04A2ECF2-3AFD-7ED3-6E31-788BCA79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" y="2498037"/>
            <a:ext cx="3394668" cy="22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Tilia cordata – lípa srdčitá, lípa malolistá">
            <a:extLst>
              <a:ext uri="{FF2B5EF4-FFF2-40B4-BE49-F238E27FC236}">
                <a16:creationId xmlns:a16="http://schemas.microsoft.com/office/drawing/2014/main" id="{DBA23F5A-BFEE-18ED-87DF-D90FCF7C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01" y="2498037"/>
            <a:ext cx="2187675" cy="22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ilia platyphyllos – lípa velkolistá">
            <a:extLst>
              <a:ext uri="{FF2B5EF4-FFF2-40B4-BE49-F238E27FC236}">
                <a16:creationId xmlns:a16="http://schemas.microsoft.com/office/drawing/2014/main" id="{69172184-7656-FA67-977A-D4C813C3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96" y="2486470"/>
            <a:ext cx="3032904" cy="22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Tilia platyphyllos – lípa velkolistá">
            <a:extLst>
              <a:ext uri="{FF2B5EF4-FFF2-40B4-BE49-F238E27FC236}">
                <a16:creationId xmlns:a16="http://schemas.microsoft.com/office/drawing/2014/main" id="{CCEC4FA4-2CE7-91C4-C525-7EC95095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00" y="2481714"/>
            <a:ext cx="2881695" cy="22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8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dub pýřitý (šípák)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nejteplomilnější z našich dubů, světlomilný, chybí na zamokřených půdách,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bazifilní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teplomilné doubravy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</a:t>
            </a:r>
            <a:r>
              <a:rPr lang="cs-CZ" sz="1400" dirty="0" err="1">
                <a:latin typeface="Arial" pitchFamily="34" charset="0"/>
                <a:cs typeface="Arial" pitchFamily="34" charset="0"/>
                <a:hlinkClick r:id="rId4"/>
              </a:rPr>
              <a:t>overview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/Quercus%20pubescens%20agg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219380" y="224644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Quercus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pubescens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Quercus pubescens, Brno-Maloměřice (okr. Brno-město): Hády, strom v horní části PP Kavky, 9. 7. 2007, Pavel Veselý. ">
            <a:extLst>
              <a:ext uri="{FF2B5EF4-FFF2-40B4-BE49-F238E27FC236}">
                <a16:creationId xmlns:a16="http://schemas.microsoft.com/office/drawing/2014/main" id="{CB026974-1CA7-CA91-E347-F20AEBD3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564896"/>
            <a:ext cx="2556812" cy="229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rcus pubescens, Pavlov (okr. Břeclav): Pavlovské kopce, NPR Děvín-Kotel-Soutěska, nad Soutěskou u červeně značené turistické cesty, 20. 5. 2009, Martin Jiroušek. ">
            <a:extLst>
              <a:ext uri="{FF2B5EF4-FFF2-40B4-BE49-F238E27FC236}">
                <a16:creationId xmlns:a16="http://schemas.microsoft.com/office/drawing/2014/main" id="{A3EAD691-6E8F-FD31-4D1A-B4E234D3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" y="1651619"/>
            <a:ext cx="4185707" cy="29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rcus pubescens, Pouzdřany (okr. Břeclav): NPR Pouzdřanská step, 2. 5. 2008, Eva Šmerdová. ">
            <a:extLst>
              <a:ext uri="{FF2B5EF4-FFF2-40B4-BE49-F238E27FC236}">
                <a16:creationId xmlns:a16="http://schemas.microsoft.com/office/drawing/2014/main" id="{93E6FDE9-725E-FCCE-2BED-C6BAA2BA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86" y="1650598"/>
            <a:ext cx="4374181" cy="29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ercus pubescens, Brno-Maloměřice (okr. Brno-město): Hády, strom v horní části PP Kavky, 9. 7. 2007, Pavel Veselý. ">
            <a:extLst>
              <a:ext uri="{FF2B5EF4-FFF2-40B4-BE49-F238E27FC236}">
                <a16:creationId xmlns:a16="http://schemas.microsoft.com/office/drawing/2014/main" id="{5E4F263C-FDB3-3DAA-27F0-76373DD87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80" y="4594620"/>
            <a:ext cx="2663242" cy="22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Quercus pubescens, Brno-Maloměřice (okr. Brno-město): Hády, strom v horní části PP Kavky, 9. 7. 2007, Pavel Veselý. ">
            <a:extLst>
              <a:ext uri="{FF2B5EF4-FFF2-40B4-BE49-F238E27FC236}">
                <a16:creationId xmlns:a16="http://schemas.microsoft.com/office/drawing/2014/main" id="{E30D8734-BFE6-1A9D-B132-1BC98081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" y="4568565"/>
            <a:ext cx="2205489" cy="22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F7B513F-384A-6680-FCE8-0B92049604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1966" y="1649576"/>
            <a:ext cx="3643677" cy="230264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3B27D7D-F9C5-9F08-F3C6-D592376C5925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7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dub zimní (drnák)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větší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generalista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stále však spíše teplomilný, zvládá trochu vlhčí půdy, nevyskytuje se na vysýchavých, ale ani na ryze vlhkých půdách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https://pladias.cz/taxon/overview/Quercus%20petraea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648983" y="224644"/>
            <a:ext cx="2207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Quercus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patraea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Quercus petraea, Býkovice (okr. Blansko): 0,5 km J od kostela v obci, 24. 3. 2011, Jana Halúzová. ">
            <a:extLst>
              <a:ext uri="{FF2B5EF4-FFF2-40B4-BE49-F238E27FC236}">
                <a16:creationId xmlns:a16="http://schemas.microsoft.com/office/drawing/2014/main" id="{12C0A310-6CC3-12BA-5628-974DA03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" y="1694456"/>
            <a:ext cx="2752029" cy="31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ercus petraea, Peruc (okr. Louny): S okraj obce, vlevo od silnice na Louny, Oldřichův dub, 28. 6. 2005, Jan Pokorný. ">
            <a:extLst>
              <a:ext uri="{FF2B5EF4-FFF2-40B4-BE49-F238E27FC236}">
                <a16:creationId xmlns:a16="http://schemas.microsoft.com/office/drawing/2014/main" id="{C1261704-E7D3-2734-B1DB-94874566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95" y="1694216"/>
            <a:ext cx="2132596" cy="31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ercus petraea, Čebín (okr. Brno-venkov): vrch Čebínka, 11. 3. 2007, Milan Chytrý. ">
            <a:extLst>
              <a:ext uri="{FF2B5EF4-FFF2-40B4-BE49-F238E27FC236}">
                <a16:creationId xmlns:a16="http://schemas.microsoft.com/office/drawing/2014/main" id="{34277618-2C27-0C50-5B24-B2A80DB8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39" y="1694216"/>
            <a:ext cx="2121184" cy="31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Quercus petraea, Kanice (okr. Brno-venkov): NPR Hádecká planinka, světlina na Šumbeře, 29. 4. 2011, Pavel Veselý. ">
            <a:extLst>
              <a:ext uri="{FF2B5EF4-FFF2-40B4-BE49-F238E27FC236}">
                <a16:creationId xmlns:a16="http://schemas.microsoft.com/office/drawing/2014/main" id="{EE111353-FC49-658C-1EA5-E4E16979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09" y="4437112"/>
            <a:ext cx="2649081" cy="19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Quercus petraea, Zlín-Malenovice (okr. Zlín): cesta nad hradem, stromy na okraji lesa (nad závorou), 8. 7. 2005, Pavel Veselý. ">
            <a:extLst>
              <a:ext uri="{FF2B5EF4-FFF2-40B4-BE49-F238E27FC236}">
                <a16:creationId xmlns:a16="http://schemas.microsoft.com/office/drawing/2014/main" id="{70202A25-C6D4-DDC5-F595-AC709BBC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67" y="4438119"/>
            <a:ext cx="1496293" cy="24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Quercus petraea, Zlín-Malenovice (okr. Zlín): cesta nad hradem, stromy na okraji lesa (nad závorou), 8. 7. 2005, Pavel Veselý. ">
            <a:extLst>
              <a:ext uri="{FF2B5EF4-FFF2-40B4-BE49-F238E27FC236}">
                <a16:creationId xmlns:a16="http://schemas.microsoft.com/office/drawing/2014/main" id="{F794E0EF-D837-BA50-D7A0-882E3AE2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990" y="1268760"/>
            <a:ext cx="2051912" cy="317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Quercus petraea, Zlín-Malenovice (okr. Zlín): cesta nad hradem, stromy na okraji lesa (nad závorou), 8. 7. 2005, Pavel Veselý. ">
            <a:extLst>
              <a:ext uri="{FF2B5EF4-FFF2-40B4-BE49-F238E27FC236}">
                <a16:creationId xmlns:a16="http://schemas.microsoft.com/office/drawing/2014/main" id="{B6DA77BF-7D5F-8072-D691-E7F277F7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23" y="1244959"/>
            <a:ext cx="2644167" cy="31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04BD6A-0D40-0DC7-80B5-168699223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419" y="4875992"/>
            <a:ext cx="3189490" cy="199271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F7854F5-E1E0-B03E-2DA3-63186F04F430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40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borovice černá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světlomilná, spíše teplomilná, chybí na vlhkých půdách (suchomilná), stanoviště bohatá vápníkem, typicky suché trávníky skalních výchozů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https://pladias.cz/taxon/overview/Pinus%20nigra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10275758" y="224644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Pinus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nigra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Pinus nigra – borovice černá">
            <a:extLst>
              <a:ext uri="{FF2B5EF4-FFF2-40B4-BE49-F238E27FC236}">
                <a16:creationId xmlns:a16="http://schemas.microsoft.com/office/drawing/2014/main" id="{0B692553-FDD7-1747-2D8F-96AA4EE4E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010"/>
            <a:ext cx="209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nus nigra – borovice černá">
            <a:extLst>
              <a:ext uri="{FF2B5EF4-FFF2-40B4-BE49-F238E27FC236}">
                <a16:creationId xmlns:a16="http://schemas.microsoft.com/office/drawing/2014/main" id="{A0597D08-019F-CB02-EC0F-032DA2A2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97896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nus nigra – borovice černá">
            <a:extLst>
              <a:ext uri="{FF2B5EF4-FFF2-40B4-BE49-F238E27FC236}">
                <a16:creationId xmlns:a16="http://schemas.microsoft.com/office/drawing/2014/main" id="{0CB14BCB-B749-FEA6-0916-5FA4CEBF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7896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inus nigra – borovice černá">
            <a:extLst>
              <a:ext uri="{FF2B5EF4-FFF2-40B4-BE49-F238E27FC236}">
                <a16:creationId xmlns:a16="http://schemas.microsoft.com/office/drawing/2014/main" id="{C145F679-4E03-D07C-338B-5C8406BB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3482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nus nigra – borovice černá">
            <a:extLst>
              <a:ext uri="{FF2B5EF4-FFF2-40B4-BE49-F238E27FC236}">
                <a16:creationId xmlns:a16="http://schemas.microsoft.com/office/drawing/2014/main" id="{A17AC3C7-DB49-01ED-3E9C-E3C10E07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586" y="1348232"/>
            <a:ext cx="2362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inus nigra – borovice černá">
            <a:extLst>
              <a:ext uri="{FF2B5EF4-FFF2-40B4-BE49-F238E27FC236}">
                <a16:creationId xmlns:a16="http://schemas.microsoft.com/office/drawing/2014/main" id="{A860C1FC-9F50-1B7E-C3BE-2C37D9CB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05" y="4205732"/>
            <a:ext cx="2362200" cy="266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F57233-5E6A-C7D3-7EE0-F3BFFC1DCE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2705" y="4200373"/>
            <a:ext cx="3309295" cy="211964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B6795CB-AF4D-6F4A-5BB1-98573D667CF2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62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552256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- Vegetace a její schopnost indikovat přírodní podmínky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hloh jednosemenný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světlomilný, spíše suchomilný v teplejších oblastech, mírně kyselé spíše bazické podmínky, suché trávníky skalních výchozů, teplomilné lesní lemy, suťové lesy, xerofilní křoviny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https://pladias.cz/taxon/overview/Crataegus%20monogyna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46B133A-2207-452A-87F1-5D2CB04A2593}"/>
              </a:ext>
            </a:extLst>
          </p:cNvPr>
          <p:cNvSpPr txBox="1"/>
          <p:nvPr/>
        </p:nvSpPr>
        <p:spPr>
          <a:xfrm>
            <a:off x="9047858" y="224644"/>
            <a:ext cx="280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Crataegus</a:t>
            </a:r>
            <a:r>
              <a:rPr lang="cs-CZ" sz="2000" b="1" i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i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monogyna</a:t>
            </a:r>
            <a:endParaRPr lang="cs-CZ" sz="2000" b="1" i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rataegus monogyna – hloh jednosemenný">
            <a:extLst>
              <a:ext uri="{FF2B5EF4-FFF2-40B4-BE49-F238E27FC236}">
                <a16:creationId xmlns:a16="http://schemas.microsoft.com/office/drawing/2014/main" id="{962602DA-2AD9-44B4-F289-085283CE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" y="1978462"/>
            <a:ext cx="4038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rataegus monogyna – hloh jednosemenný">
            <a:extLst>
              <a:ext uri="{FF2B5EF4-FFF2-40B4-BE49-F238E27FC236}">
                <a16:creationId xmlns:a16="http://schemas.microsoft.com/office/drawing/2014/main" id="{FEB812E3-BFA8-B292-7E74-0DB26137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83" y="1978462"/>
            <a:ext cx="2394905" cy="31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rataegus monogyna – hloh jednosemenný">
            <a:extLst>
              <a:ext uri="{FF2B5EF4-FFF2-40B4-BE49-F238E27FC236}">
                <a16:creationId xmlns:a16="http://schemas.microsoft.com/office/drawing/2014/main" id="{B4F0ED14-BF4C-5BEA-0251-A65D380A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88" y="1336896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rataegus monogyna – hloh jednosemenný">
            <a:extLst>
              <a:ext uri="{FF2B5EF4-FFF2-40B4-BE49-F238E27FC236}">
                <a16:creationId xmlns:a16="http://schemas.microsoft.com/office/drawing/2014/main" id="{0B839DB5-EF4E-7964-E336-BA669FBD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3" y="1336896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A3D2B6D-F40C-F57D-B778-779F5A5CB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192714"/>
            <a:ext cx="3884857" cy="243949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B17A0AE-C8D1-914F-C694-916A1D7764C1}"/>
              </a:ext>
            </a:extLst>
          </p:cNvPr>
          <p:cNvSpPr/>
          <p:nvPr/>
        </p:nvSpPr>
        <p:spPr>
          <a:xfrm>
            <a:off x="0" y="0"/>
            <a:ext cx="12192000" cy="1502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0263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22385</TotalTime>
  <Words>3743</Words>
  <Application>Microsoft Office PowerPoint</Application>
  <PresentationFormat>Širokoúhlá obrazovka</PresentationFormat>
  <Paragraphs>344</Paragraphs>
  <Slides>53</Slides>
  <Notes>53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Martin Kadlec</cp:lastModifiedBy>
  <cp:revision>35</cp:revision>
  <dcterms:created xsi:type="dcterms:W3CDTF">2021-06-03T07:54:37Z</dcterms:created>
  <dcterms:modified xsi:type="dcterms:W3CDTF">2023-03-23T12:48:04Z</dcterms:modified>
</cp:coreProperties>
</file>