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8"/>
  </p:notesMasterIdLst>
  <p:handoutMasterIdLst>
    <p:handoutMasterId r:id="rId9"/>
  </p:handoutMasterIdLst>
  <p:sldIdLst>
    <p:sldId id="256" r:id="rId2"/>
    <p:sldId id="545" r:id="rId3"/>
    <p:sldId id="639" r:id="rId4"/>
    <p:sldId id="638" r:id="rId5"/>
    <p:sldId id="637" r:id="rId6"/>
    <p:sldId id="612" r:id="rId7"/>
  </p:sldIdLst>
  <p:sldSz cx="9144000" cy="6858000" type="screen4x3"/>
  <p:notesSz cx="9882188" cy="67849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  <a:srgbClr val="FFFFCC"/>
    <a:srgbClr val="FFCC00"/>
    <a:srgbClr val="FF0000"/>
    <a:srgbClr val="FFFF66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79567" autoAdjust="0"/>
  </p:normalViewPr>
  <p:slideViewPr>
    <p:cSldViewPr>
      <p:cViewPr varScale="1">
        <p:scale>
          <a:sx n="76" d="100"/>
          <a:sy n="76" d="100"/>
        </p:scale>
        <p:origin x="20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59D4951-D3FC-1C75-2E4A-431B47FF53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2127" cy="33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t" anchorCtr="0" compatLnSpc="1">
            <a:prstTxWarp prst="textNoShape">
              <a:avLst/>
            </a:prstTxWarp>
          </a:bodyPr>
          <a:lstStyle>
            <a:lvl1pPr defTabSz="95216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B26B785-3854-9796-8D01-9C70E7B189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7749" y="0"/>
            <a:ext cx="4282127" cy="33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t" anchorCtr="0" compatLnSpc="1">
            <a:prstTxWarp prst="textNoShape">
              <a:avLst/>
            </a:prstTxWarp>
          </a:bodyPr>
          <a:lstStyle>
            <a:lvl1pPr algn="r" defTabSz="95216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7BE6369-C001-EB33-8CE4-FC8EF23BE4D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4909"/>
            <a:ext cx="4282127" cy="3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b" anchorCtr="0" compatLnSpc="1">
            <a:prstTxWarp prst="textNoShape">
              <a:avLst/>
            </a:prstTxWarp>
          </a:bodyPr>
          <a:lstStyle>
            <a:lvl1pPr defTabSz="95216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5F97F4BB-6300-1E50-B5F8-931CF8F54E5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7749" y="6444909"/>
            <a:ext cx="4282127" cy="3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panose="020B0604020202020204" pitchFamily="34" charset="0"/>
              </a:defRPr>
            </a:lvl1pPr>
          </a:lstStyle>
          <a:p>
            <a:fld id="{A55687FE-C161-40C2-B53C-F5241A24F2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A9C765C-1ED1-C222-B025-F727C7A23B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2127" cy="33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t" anchorCtr="0" compatLnSpc="1">
            <a:prstTxWarp prst="textNoShape">
              <a:avLst/>
            </a:prstTxWarp>
          </a:bodyPr>
          <a:lstStyle>
            <a:lvl1pPr defTabSz="95216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5D50C74-68EB-AB6E-6462-7069EA5C39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97749" y="0"/>
            <a:ext cx="4282127" cy="33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t" anchorCtr="0" compatLnSpc="1">
            <a:prstTxWarp prst="textNoShape">
              <a:avLst/>
            </a:prstTxWarp>
          </a:bodyPr>
          <a:lstStyle>
            <a:lvl1pPr algn="r" defTabSz="95216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E5148C52-ABC1-8516-A643-65FDDC53E81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0063" y="1041400"/>
            <a:ext cx="3394075" cy="2544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404FC480-E7FE-9D71-742F-E968A5373F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607" y="3223000"/>
            <a:ext cx="7905289" cy="305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30DDEA1E-F198-46E5-BE3A-E79F588D37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4909"/>
            <a:ext cx="4282127" cy="3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b" anchorCtr="0" compatLnSpc="1">
            <a:prstTxWarp prst="textNoShape">
              <a:avLst/>
            </a:prstTxWarp>
          </a:bodyPr>
          <a:lstStyle>
            <a:lvl1pPr defTabSz="95216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09230EAF-FF68-B9CC-14B8-63CF56FFB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7749" y="6444909"/>
            <a:ext cx="4282127" cy="3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panose="020B0604020202020204" pitchFamily="34" charset="0"/>
              </a:defRPr>
            </a:lvl1pPr>
          </a:lstStyle>
          <a:p>
            <a:fld id="{B63432D5-F3CA-4680-A8E6-4293168AF38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>
            <a:extLst>
              <a:ext uri="{FF2B5EF4-FFF2-40B4-BE49-F238E27FC236}">
                <a16:creationId xmlns:a16="http://schemas.microsoft.com/office/drawing/2014/main" id="{910FB0E8-BCC1-88CE-F3CF-BE02C956AB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>
            <a:extLst>
              <a:ext uri="{FF2B5EF4-FFF2-40B4-BE49-F238E27FC236}">
                <a16:creationId xmlns:a16="http://schemas.microsoft.com/office/drawing/2014/main" id="{A06BE0C7-817F-BF0B-8C8D-50405C289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0420" name="Zástupný symbol pro číslo snímku 3">
            <a:extLst>
              <a:ext uri="{FF2B5EF4-FFF2-40B4-BE49-F238E27FC236}">
                <a16:creationId xmlns:a16="http://schemas.microsoft.com/office/drawing/2014/main" id="{EFEB1125-91A2-FFFD-45BF-D75303A9C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091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091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091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091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F10FFAB-7873-43FF-A2C3-067D9CABFC16}" type="slidenum">
              <a:rPr lang="cs-CZ" altLang="cs-CZ">
                <a:latin typeface="Arial" panose="020B0604020202020204" pitchFamily="34" charset="0"/>
              </a:rPr>
              <a:pPr eaLnBrk="1" hangingPunct="1"/>
              <a:t>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432D5-F3CA-4680-A8E6-4293168AF387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554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2527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570787" cy="108426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3064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A7575437-9D1E-8E4B-4A3F-238678A2B2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6237288"/>
            <a:ext cx="1176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/>
              <a:t>GIS4SG</a:t>
            </a:r>
            <a:endParaRPr lang="en-GB" alt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570787" cy="108426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6065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0152560-EF31-C0B4-B320-D54149AEE3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6237288"/>
            <a:ext cx="1176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/>
              <a:t>GIS4SG</a:t>
            </a:r>
            <a:endParaRPr lang="en-GB" altLang="cs-CZ" b="1" dirty="0"/>
          </a:p>
        </p:txBody>
      </p:sp>
    </p:spTree>
    <p:extLst>
      <p:ext uri="{BB962C8B-B14F-4D97-AF65-F5344CB8AC3E}">
        <p14:creationId xmlns:p14="http://schemas.microsoft.com/office/powerpoint/2010/main" val="248460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DD03D4-BB56-1875-5F14-E29544A9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2CA9-3834-4D1C-9765-99261C07DC01}" type="datetimeFigureOut">
              <a:rPr lang="cs-CZ"/>
              <a:pPr>
                <a:defRPr/>
              </a:pPr>
              <a:t>14.03.2023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42C573-7CB7-CCC3-C1B2-A2D79573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EB1DB0-21C5-6BF1-20B3-251C36C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CBA4B5-C0AF-4DE3-9931-559828A8C2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196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B0D3979-56F3-C781-E6B7-12411F1A28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6237288"/>
            <a:ext cx="1176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/>
              <a:t>GIS4SG</a:t>
            </a:r>
            <a:endParaRPr lang="en-GB" alt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3885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159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417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9156700-4155-069C-3FA6-33AC9622F2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6237288"/>
            <a:ext cx="1176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/>
              <a:t>GIS4SG</a:t>
            </a:r>
            <a:endParaRPr lang="en-GB" alt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07248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3559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572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5215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867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9800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0" descr="ppt_sablona_pozadi">
            <a:extLst>
              <a:ext uri="{FF2B5EF4-FFF2-40B4-BE49-F238E27FC236}">
                <a16:creationId xmlns:a16="http://schemas.microsoft.com/office/drawing/2014/main" id="{176F5045-B1B3-9867-CCE3-30EBA50F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65" name="Rectangle 45">
            <a:extLst>
              <a:ext uri="{FF2B5EF4-FFF2-40B4-BE49-F238E27FC236}">
                <a16:creationId xmlns:a16="http://schemas.microsoft.com/office/drawing/2014/main" id="{E7142E8C-84C9-FFD2-1A0F-20891829C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757078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4B1FB08E-D10A-0EA4-4BE4-130999E20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9" r:id="rId2"/>
    <p:sldLayoutId id="2147484252" r:id="rId3"/>
    <p:sldLayoutId id="2147484253" r:id="rId4"/>
    <p:sldLayoutId id="2147484260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61" r:id="rId11"/>
    <p:sldLayoutId id="2147484262" r:id="rId12"/>
    <p:sldLayoutId id="2147484263" r:id="rId13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rman.lu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0D7878FE-9578-241C-7070-A38A4DEB46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8888" y="2852738"/>
            <a:ext cx="6388100" cy="1470025"/>
          </a:xfrm>
        </p:spPr>
        <p:txBody>
          <a:bodyPr/>
          <a:lstStyle/>
          <a:p>
            <a:pPr algn="ctr" eaLnBrk="1" hangingPunct="1">
              <a:defRPr/>
            </a:pPr>
            <a:br>
              <a:rPr lang="cs-CZ" sz="2800" b="0" dirty="0">
                <a:effectLst/>
              </a:rPr>
            </a:br>
            <a:r>
              <a:rPr lang="cs-CZ" b="0" dirty="0"/>
              <a:t>GIS4SG</a:t>
            </a:r>
            <a:br>
              <a:rPr lang="cs-CZ" b="0" dirty="0"/>
            </a:br>
            <a:br>
              <a:rPr lang="cs-CZ" b="0" dirty="0"/>
            </a:br>
            <a:br>
              <a:rPr lang="cs-CZ" dirty="0"/>
            </a:br>
            <a:r>
              <a:rPr lang="cs-CZ" dirty="0"/>
              <a:t>Co nás čeká v příštích hodinách…</a:t>
            </a:r>
            <a:br>
              <a:rPr lang="cs-CZ" dirty="0"/>
            </a:br>
            <a:br>
              <a:rPr lang="cs-CZ" dirty="0"/>
            </a:br>
            <a:r>
              <a:rPr lang="cs-CZ" sz="2400" b="0" dirty="0"/>
              <a:t>jaro 2023</a:t>
            </a:r>
            <a:endParaRPr lang="en-GB" sz="2400" b="0" dirty="0">
              <a:effectLst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53A11A7-2CE7-4BAB-93DD-BC41A6F3EBC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4437063"/>
            <a:ext cx="7200900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Lukáš Herman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>
                <a:hlinkClick r:id="rId3"/>
              </a:rPr>
              <a:t>herman.lu@mail.muni.cz</a:t>
            </a:r>
            <a:r>
              <a:rPr lang="cs-CZ" altLang="cs-CZ" sz="16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cs-CZ" sz="1600" dirty="0"/>
          </a:p>
        </p:txBody>
      </p:sp>
      <p:pic>
        <p:nvPicPr>
          <p:cNvPr id="7172" name="Picture 2" descr="ZnaÄka MUNI SCI - BarevnÃ© provedenÃ­">
            <a:extLst>
              <a:ext uri="{FF2B5EF4-FFF2-40B4-BE49-F238E27FC236}">
                <a16:creationId xmlns:a16="http://schemas.microsoft.com/office/drawing/2014/main" id="{95F9AEB7-7985-E398-4321-48916E17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-19050"/>
            <a:ext cx="140811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7934E8-8C2B-8D10-5408-5EA4FDA3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500" dirty="0"/>
              <a:t>Kartogramy, klasifikace, normalizace, prostorové autokorelace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0882F793-7EC7-94ED-96F1-0F82D68AD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" b="1407"/>
          <a:stretch/>
        </p:blipFill>
        <p:spPr>
          <a:xfrm>
            <a:off x="1331640" y="1357185"/>
            <a:ext cx="7776864" cy="5528199"/>
          </a:xfrm>
          <a:prstGeom prst="rect">
            <a:avLst/>
          </a:prstGeom>
        </p:spPr>
      </p:pic>
      <p:pic>
        <p:nvPicPr>
          <p:cNvPr id="2" name="Picture 2" descr="Global Moran's I analysis on rainfall series | Download Scientific Diagram">
            <a:extLst>
              <a:ext uri="{FF2B5EF4-FFF2-40B4-BE49-F238E27FC236}">
                <a16:creationId xmlns:a16="http://schemas.microsoft.com/office/drawing/2014/main" id="{B94F23FE-E7CB-D777-0822-D71ED5BA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980728"/>
            <a:ext cx="2699792" cy="23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7934E8-8C2B-8D10-5408-5EA4FDA3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500" dirty="0"/>
              <a:t>Kartogramy, klasifikace, normalizace, prostorové autokorelace</a:t>
            </a:r>
          </a:p>
        </p:txBody>
      </p:sp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FD828FAF-E3F8-27FD-9532-FF3265EEF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34373"/>
            <a:ext cx="4941336" cy="30243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77BE51-9798-C389-3159-A2BBFDCD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1122"/>
            <a:ext cx="6335688" cy="22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9BE080-07E5-4C03-3E2B-A4B0642FD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5901"/>
          <a:stretch/>
        </p:blipFill>
        <p:spPr bwMode="auto">
          <a:xfrm>
            <a:off x="94598" y="3817594"/>
            <a:ext cx="4011828" cy="298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410F66F-5EC5-77F6-8219-F51A1E2EA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1923828"/>
            <a:ext cx="2300926" cy="233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5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7934E8-8C2B-8D10-5408-5EA4FDA3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500" dirty="0"/>
              <a:t>Statistický popis bodů, Kernel </a:t>
            </a:r>
            <a:r>
              <a:rPr lang="cs-CZ" sz="2500" dirty="0" err="1"/>
              <a:t>density</a:t>
            </a:r>
            <a:r>
              <a:rPr lang="cs-CZ" sz="2500" dirty="0"/>
              <a:t>, </a:t>
            </a:r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8014EFA3-A00C-DC11-D857-B68B685B2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2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8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7934E8-8C2B-8D10-5408-5EA4FDA3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500" dirty="0"/>
              <a:t>Statistický popis bodů, Kernel </a:t>
            </a:r>
            <a:r>
              <a:rPr lang="cs-CZ" sz="2500" dirty="0" err="1"/>
              <a:t>density</a:t>
            </a:r>
            <a:r>
              <a:rPr lang="cs-CZ" sz="2500" dirty="0"/>
              <a:t> </a:t>
            </a:r>
          </a:p>
        </p:txBody>
      </p:sp>
      <p:pic>
        <p:nvPicPr>
          <p:cNvPr id="6" name="obrázek 29">
            <a:extLst>
              <a:ext uri="{FF2B5EF4-FFF2-40B4-BE49-F238E27FC236}">
                <a16:creationId xmlns:a16="http://schemas.microsoft.com/office/drawing/2014/main" id="{CB075966-41BE-9E11-76E2-771D05E6D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25" y="1355456"/>
            <a:ext cx="6507521" cy="550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6B5AE3A-48F0-60A2-C268-80B5FE1A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" y="1772816"/>
            <a:ext cx="2832476" cy="283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71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DAA21-EC60-2BCE-6C79-64D2D67F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Co dále … 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98B89B51-01BF-08D1-97C5-3D3D53F7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4456113"/>
          </a:xfrm>
        </p:spPr>
        <p:txBody>
          <a:bodyPr/>
          <a:lstStyle/>
          <a:p>
            <a:r>
              <a:rPr lang="cs-CZ" altLang="cs-CZ" b="0" dirty="0"/>
              <a:t>Data od mobilních operátorů </a:t>
            </a:r>
          </a:p>
          <a:p>
            <a:r>
              <a:rPr lang="cs-CZ" altLang="cs-CZ" b="0" dirty="0"/>
              <a:t>Analýzy kriminality</a:t>
            </a:r>
          </a:p>
          <a:p>
            <a:r>
              <a:rPr lang="cs-CZ" altLang="cs-CZ" b="0" dirty="0"/>
              <a:t>Zdravotnická – jejich vizualizace a analýzy</a:t>
            </a:r>
          </a:p>
          <a:p>
            <a:r>
              <a:rPr lang="cs-CZ" altLang="cs-CZ" b="0" dirty="0"/>
              <a:t>Doprava</a:t>
            </a:r>
          </a:p>
          <a:p>
            <a:pPr lvl="1"/>
            <a:r>
              <a:rPr lang="cs-CZ" altLang="cs-CZ" dirty="0" err="1"/>
              <a:t>Stat</a:t>
            </a:r>
            <a:r>
              <a:rPr lang="cs-CZ" altLang="cs-CZ" dirty="0"/>
              <a:t>. hodnocení sítí</a:t>
            </a:r>
            <a:r>
              <a:rPr lang="cs-CZ" altLang="cs-CZ" b="0" dirty="0"/>
              <a:t> </a:t>
            </a:r>
          </a:p>
          <a:p>
            <a:r>
              <a:rPr lang="cs-CZ" altLang="cs-CZ" b="0" dirty="0"/>
              <a:t>„Složitější“ vizualizace </a:t>
            </a:r>
          </a:p>
          <a:p>
            <a:pPr lvl="1"/>
            <a:r>
              <a:rPr lang="cs-CZ" altLang="cs-CZ" dirty="0"/>
              <a:t>Anamorfóza </a:t>
            </a:r>
          </a:p>
          <a:p>
            <a:pPr lvl="1"/>
            <a:r>
              <a:rPr lang="cs-CZ" altLang="cs-CZ" b="0" dirty="0" err="1"/>
              <a:t>Flow-maps</a:t>
            </a:r>
            <a:endParaRPr lang="cs-CZ" altLang="cs-CZ" b="0" dirty="0"/>
          </a:p>
          <a:p>
            <a:pPr lvl="1"/>
            <a:r>
              <a:rPr lang="cs-CZ" altLang="cs-CZ" dirty="0" err="1"/>
              <a:t>Space-time-cube</a:t>
            </a:r>
            <a:endParaRPr lang="cs-CZ" altLang="cs-CZ" dirty="0"/>
          </a:p>
          <a:p>
            <a:pPr lvl="1"/>
            <a:endParaRPr lang="cs-CZ" altLang="cs-CZ" b="0" dirty="0"/>
          </a:p>
          <a:p>
            <a:pPr lvl="1"/>
            <a:endParaRPr lang="cs-CZ" altLang="cs-CZ" b="0" dirty="0"/>
          </a:p>
          <a:p>
            <a:pPr lvl="1"/>
            <a:endParaRPr lang="cs-CZ" altLang="cs-CZ" b="0" dirty="0"/>
          </a:p>
        </p:txBody>
      </p:sp>
    </p:spTree>
    <p:extLst>
      <p:ext uri="{BB962C8B-B14F-4D97-AF65-F5344CB8AC3E}">
        <p14:creationId xmlns:p14="http://schemas.microsoft.com/office/powerpoint/2010/main" val="954127897"/>
      </p:ext>
    </p:extLst>
  </p:cSld>
  <p:clrMapOvr>
    <a:masterClrMapping/>
  </p:clrMapOvr>
</p:sld>
</file>

<file path=ppt/theme/theme1.xml><?xml version="1.0" encoding="utf-8"?>
<a:theme xmlns:a="http://schemas.openxmlformats.org/drawingml/2006/main" name="LGC_sablona1">
  <a:themeElements>
    <a:clrScheme name="LGC_sablona1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LGC_sablona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GC_sablona1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_sablona1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_sablona1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_sablona1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_sablona1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_sablona1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_sablona1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C_sablona1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C_sablona1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6113</TotalTime>
  <Words>85</Words>
  <Application>Microsoft Office PowerPoint</Application>
  <PresentationFormat>Předvádění na obrazovce (4:3)</PresentationFormat>
  <Paragraphs>21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Verdana</vt:lpstr>
      <vt:lpstr>LGC_sablona1</vt:lpstr>
      <vt:lpstr> GIS4SG   Co nás čeká v příštích hodinách…  jaro 2023</vt:lpstr>
      <vt:lpstr>Kartogramy, klasifikace, normalizace, prostorové autokorelace</vt:lpstr>
      <vt:lpstr>Kartogramy, klasifikace, normalizace, prostorové autokorelace</vt:lpstr>
      <vt:lpstr>Statistický popis bodů, Kernel density, </vt:lpstr>
      <vt:lpstr>Statistický popis bodů, Kernel density </vt:lpstr>
      <vt:lpstr>Co dále … </vt:lpstr>
    </vt:vector>
  </TitlesOfParts>
  <Company>GU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Kuba</dc:creator>
  <cp:lastModifiedBy>Lukáš Herman</cp:lastModifiedBy>
  <cp:revision>561</cp:revision>
  <dcterms:created xsi:type="dcterms:W3CDTF">2005-10-31T09:36:06Z</dcterms:created>
  <dcterms:modified xsi:type="dcterms:W3CDTF">2023-03-14T10:53:21Z</dcterms:modified>
</cp:coreProperties>
</file>