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27. 4. 2023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Critical</a:t>
            </a:r>
            <a:r>
              <a:rPr lang="cs-CZ" dirty="0"/>
              <a:t> Time – Sarah </a:t>
            </a:r>
            <a:r>
              <a:rPr lang="cs-CZ" dirty="0" err="1"/>
              <a:t>Sharma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/>
              <a:t>Geografie času</a:t>
            </a:r>
          </a:p>
          <a:p>
            <a:r>
              <a:rPr lang="cs-CZ" sz="2000" dirty="0"/>
              <a:t>Veronika Kotýnková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596152-9E51-AAE9-22B8-76BA6E0F01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6EF36-B295-78CA-F201-6396D6A326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E3333E-5105-591B-1B51-1F85C5B74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přípravě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40F09B-9425-3FA1-2771-801438DD0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Jakým způsobem se článek vztahuje k času a prostoru?</a:t>
            </a:r>
          </a:p>
          <a:p>
            <a:r>
              <a:rPr lang="cs-CZ" dirty="0"/>
              <a:t>Jaké jsou cíle článku, co se snaží říct? </a:t>
            </a:r>
          </a:p>
          <a:p>
            <a:r>
              <a:rPr lang="cs-CZ" dirty="0"/>
              <a:t>Jakým způsobem argumentuje?</a:t>
            </a:r>
          </a:p>
          <a:p>
            <a:r>
              <a:rPr lang="cs-CZ" dirty="0"/>
              <a:t>Jaké koncepty užívá? </a:t>
            </a:r>
          </a:p>
          <a:p>
            <a:r>
              <a:rPr lang="cs-CZ" dirty="0"/>
              <a:t>Vůči čemu se vymezuje?</a:t>
            </a:r>
          </a:p>
          <a:p>
            <a:r>
              <a:rPr lang="cs-CZ" dirty="0"/>
              <a:t>Jakým způsobem se článek vztahuje k některému z předešlých textů?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77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1511AA-9F6E-2408-03CB-2B208999F8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84B41D-0B10-B42F-F460-5C294E08F1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34C939-4D7F-7959-A7AD-C0BAC5022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A9A05C-F833-E16C-DF49-570A9DE3E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 </a:t>
            </a:r>
            <a:r>
              <a:rPr lang="en-GB" dirty="0" err="1"/>
              <a:t>může</a:t>
            </a:r>
            <a:r>
              <a:rPr lang="en-GB" dirty="0"/>
              <a:t> se </a:t>
            </a:r>
            <a:r>
              <a:rPr lang="en-GB" dirty="0" err="1"/>
              <a:t>zrychlujícím</a:t>
            </a:r>
            <a:r>
              <a:rPr lang="en-GB" dirty="0"/>
              <a:t> se </a:t>
            </a:r>
            <a:r>
              <a:rPr lang="en-GB" dirty="0" err="1"/>
              <a:t>časem</a:t>
            </a:r>
            <a:r>
              <a:rPr lang="en-GB" dirty="0"/>
              <a:t> </a:t>
            </a:r>
            <a:r>
              <a:rPr lang="en-GB" dirty="0" err="1"/>
              <a:t>udělat</a:t>
            </a:r>
            <a:r>
              <a:rPr lang="en-GB" dirty="0"/>
              <a:t> </a:t>
            </a:r>
            <a:r>
              <a:rPr lang="en-GB" dirty="0" err="1"/>
              <a:t>rozvoj</a:t>
            </a:r>
            <a:r>
              <a:rPr lang="en-GB" dirty="0"/>
              <a:t> AI,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svět</a:t>
            </a:r>
            <a:r>
              <a:rPr lang="en-GB" dirty="0"/>
              <a:t> </a:t>
            </a:r>
            <a:r>
              <a:rPr lang="en-GB" dirty="0" err="1"/>
              <a:t>zrychlit</a:t>
            </a:r>
            <a:r>
              <a:rPr lang="en-GB" dirty="0"/>
              <a:t> </a:t>
            </a:r>
            <a:r>
              <a:rPr lang="en-GB" dirty="0" err="1"/>
              <a:t>ještě</a:t>
            </a:r>
            <a:r>
              <a:rPr lang="en-GB" dirty="0"/>
              <a:t> </a:t>
            </a:r>
            <a:r>
              <a:rPr lang="en-GB" dirty="0" err="1"/>
              <a:t>vyšším</a:t>
            </a:r>
            <a:r>
              <a:rPr lang="en-GB" dirty="0"/>
              <a:t> </a:t>
            </a:r>
            <a:r>
              <a:rPr lang="en-GB" dirty="0" err="1"/>
              <a:t>tempem</a:t>
            </a:r>
            <a:r>
              <a:rPr lang="en-GB" dirty="0"/>
              <a:t>?</a:t>
            </a:r>
            <a:endParaRPr lang="cs-CZ" dirty="0"/>
          </a:p>
          <a:p>
            <a:r>
              <a:rPr lang="en-GB" dirty="0" err="1"/>
              <a:t>Můžou</a:t>
            </a:r>
            <a:r>
              <a:rPr lang="en-GB" dirty="0"/>
              <a:t> </a:t>
            </a:r>
            <a:r>
              <a:rPr lang="en-GB" dirty="0" err="1"/>
              <a:t>zrychlené</a:t>
            </a:r>
            <a:r>
              <a:rPr lang="en-GB" dirty="0"/>
              <a:t> </a:t>
            </a:r>
            <a:r>
              <a:rPr lang="en-GB" dirty="0" err="1"/>
              <a:t>vnímání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</a:t>
            </a:r>
            <a:r>
              <a:rPr lang="en-GB" dirty="0" err="1"/>
              <a:t>ovlivňovat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jiné</a:t>
            </a:r>
            <a:r>
              <a:rPr lang="en-GB" dirty="0"/>
              <a:t> </a:t>
            </a:r>
            <a:r>
              <a:rPr lang="en-GB" dirty="0" err="1"/>
              <a:t>faktory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technologie</a:t>
            </a:r>
            <a:r>
              <a:rPr lang="en-GB" dirty="0"/>
              <a:t>?</a:t>
            </a:r>
            <a:endParaRPr lang="cs-CZ" dirty="0"/>
          </a:p>
          <a:p>
            <a:r>
              <a:rPr lang="cs-CZ" dirty="0"/>
              <a:t>Jak se v praxi a našem každodenním životě projevuje rozdělení společnosti na rychlé a pomalé třídy?</a:t>
            </a:r>
          </a:p>
          <a:p>
            <a:r>
              <a:rPr lang="en-GB" dirty="0" err="1"/>
              <a:t>Jaké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důsledky</a:t>
            </a:r>
            <a:r>
              <a:rPr lang="en-GB" dirty="0"/>
              <a:t> </a:t>
            </a:r>
            <a:r>
              <a:rPr lang="en-GB" dirty="0" err="1"/>
              <a:t>současného</a:t>
            </a:r>
            <a:r>
              <a:rPr lang="en-GB" dirty="0"/>
              <a:t> </a:t>
            </a:r>
            <a:r>
              <a:rPr lang="en-GB" dirty="0" err="1"/>
              <a:t>modelu</a:t>
            </a:r>
            <a:r>
              <a:rPr lang="en-GB" dirty="0"/>
              <a:t> </a:t>
            </a:r>
            <a:r>
              <a:rPr lang="en-GB" dirty="0" err="1"/>
              <a:t>pracovního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 a co to </a:t>
            </a:r>
            <a:r>
              <a:rPr lang="en-GB" dirty="0" err="1"/>
              <a:t>způsobuje</a:t>
            </a:r>
            <a:r>
              <a:rPr lang="en-GB" dirty="0"/>
              <a:t> pro </a:t>
            </a:r>
            <a:r>
              <a:rPr lang="en-GB" dirty="0" err="1"/>
              <a:t>jednotlivce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15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5B16CC8-4FEF-C07E-7083-BC447490C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31B461-7939-6781-62ED-91BDF0DD6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A16CBE-3B88-D24F-3657-FD647BAE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6CD59B-FA56-978B-BA27-D8C8F1546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Zajímalo</a:t>
            </a:r>
            <a:r>
              <a:rPr lang="en-GB" dirty="0"/>
              <a:t> by </a:t>
            </a:r>
            <a:r>
              <a:rPr lang="en-GB" dirty="0" err="1"/>
              <a:t>mě</a:t>
            </a:r>
            <a:r>
              <a:rPr lang="en-GB" dirty="0"/>
              <a:t> </a:t>
            </a:r>
            <a:r>
              <a:rPr lang="en-GB" dirty="0" err="1"/>
              <a:t>tedy</a:t>
            </a:r>
            <a:r>
              <a:rPr lang="en-GB" dirty="0"/>
              <a:t>, </a:t>
            </a:r>
            <a:r>
              <a:rPr lang="en-GB" dirty="0" err="1"/>
              <a:t>zda</a:t>
            </a:r>
            <a:r>
              <a:rPr lang="en-GB" dirty="0"/>
              <a:t> </a:t>
            </a:r>
            <a:r>
              <a:rPr lang="en-GB" dirty="0" err="1"/>
              <a:t>čas</a:t>
            </a:r>
            <a:r>
              <a:rPr lang="en-GB" dirty="0"/>
              <a:t>,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něhož</a:t>
            </a:r>
            <a:r>
              <a:rPr lang="en-GB" dirty="0"/>
              <a:t> </a:t>
            </a:r>
            <a:r>
              <a:rPr lang="en-GB" dirty="0" err="1"/>
              <a:t>prokrastinujete</a:t>
            </a:r>
            <a:r>
              <a:rPr lang="en-GB" dirty="0"/>
              <a:t>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sociálních</a:t>
            </a:r>
            <a:r>
              <a:rPr lang="en-GB" dirty="0"/>
              <a:t> </a:t>
            </a:r>
            <a:r>
              <a:rPr lang="en-GB" dirty="0" err="1"/>
              <a:t>sítích</a:t>
            </a:r>
            <a:r>
              <a:rPr lang="en-GB" dirty="0"/>
              <a:t>, </a:t>
            </a:r>
            <a:r>
              <a:rPr lang="en-GB" dirty="0" err="1"/>
              <a:t>považujete</a:t>
            </a:r>
            <a:r>
              <a:rPr lang="en-GB" dirty="0"/>
              <a:t> za </a:t>
            </a:r>
            <a:r>
              <a:rPr lang="en-GB" dirty="0" err="1"/>
              <a:t>čas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je </a:t>
            </a:r>
            <a:r>
              <a:rPr lang="en-GB" dirty="0" err="1"/>
              <a:t>akcelerován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decelerován</a:t>
            </a:r>
            <a:r>
              <a:rPr lang="en-GB" dirty="0"/>
              <a:t>, a </a:t>
            </a:r>
            <a:r>
              <a:rPr lang="en-GB" dirty="0" err="1"/>
              <a:t>zda</a:t>
            </a:r>
            <a:r>
              <a:rPr lang="en-GB" dirty="0"/>
              <a:t> se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/>
              <a:t>pohled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měnit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základě</a:t>
            </a:r>
            <a:r>
              <a:rPr lang="en-GB" dirty="0"/>
              <a:t> </a:t>
            </a:r>
            <a:r>
              <a:rPr lang="en-GB" dirty="0" err="1"/>
              <a:t>určité</a:t>
            </a:r>
            <a:r>
              <a:rPr lang="en-GB" dirty="0"/>
              <a:t> </a:t>
            </a:r>
            <a:r>
              <a:rPr lang="en-GB" dirty="0" err="1"/>
              <a:t>situace</a:t>
            </a:r>
            <a:r>
              <a:rPr lang="en-GB" dirty="0"/>
              <a:t>? </a:t>
            </a:r>
            <a:endParaRPr lang="cs-CZ" dirty="0"/>
          </a:p>
          <a:p>
            <a:r>
              <a:rPr lang="pl-PL" dirty="0"/>
              <a:t>Co je to Oikos a Agora a proč tyto pojmy autorka používá?</a:t>
            </a:r>
          </a:p>
          <a:p>
            <a:r>
              <a:rPr lang="en-GB" dirty="0" err="1"/>
              <a:t>Aký</a:t>
            </a:r>
            <a:r>
              <a:rPr lang="en-GB" dirty="0"/>
              <a:t> </a:t>
            </a:r>
            <a:r>
              <a:rPr lang="en-GB" dirty="0" err="1"/>
              <a:t>môže</a:t>
            </a:r>
            <a:r>
              <a:rPr lang="en-GB" dirty="0"/>
              <a:t> </a:t>
            </a:r>
            <a:r>
              <a:rPr lang="en-GB" dirty="0" err="1"/>
              <a:t>byť</a:t>
            </a:r>
            <a:r>
              <a:rPr lang="en-GB" dirty="0"/>
              <a:t> </a:t>
            </a:r>
            <a:r>
              <a:rPr lang="en-GB" dirty="0" err="1"/>
              <a:t>prínos</a:t>
            </a:r>
            <a:r>
              <a:rPr lang="en-GB" dirty="0"/>
              <a:t> </a:t>
            </a:r>
            <a:r>
              <a:rPr lang="en-GB" dirty="0" err="1"/>
              <a:t>konceptu</a:t>
            </a:r>
            <a:r>
              <a:rPr lang="en-GB" dirty="0"/>
              <a:t> </a:t>
            </a:r>
            <a:r>
              <a:rPr lang="en-GB" dirty="0" err="1"/>
              <a:t>kritického</a:t>
            </a:r>
            <a:r>
              <a:rPr lang="en-GB" dirty="0"/>
              <a:t> </a:t>
            </a:r>
            <a:r>
              <a:rPr lang="en-GB" dirty="0" err="1"/>
              <a:t>času</a:t>
            </a:r>
            <a:r>
              <a:rPr lang="en-GB" dirty="0"/>
              <a:t>?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61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0CA829-53B9-C0BC-9A56-26BF354D15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F13D4F-30A4-B05C-8B89-8BFF455AB4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7F7CB2-F876-0A09-4EFF-95B071DE4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9DB20C-8B82-2043-0179-2D95D5B4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7789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Vymezení se vůči všeobjímající, jednostranné „speed </a:t>
            </a:r>
            <a:r>
              <a:rPr lang="cs-CZ" sz="2000" dirty="0" err="1"/>
              <a:t>theory</a:t>
            </a:r>
            <a:r>
              <a:rPr lang="cs-CZ" sz="2000" dirty="0"/>
              <a:t>“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Vymezení se vůči chápání času jako další proměnnou/klasifikaci vedle třídy, rasy, etnicity atp. </a:t>
            </a:r>
            <a:r>
              <a:rPr lang="cs-CZ" sz="2000" dirty="0">
                <a:sym typeface="Wingdings" panose="05000000000000000000" pitchFamily="2" charset="2"/>
              </a:rPr>
              <a:t> prostupuje všemi – </a:t>
            </a:r>
            <a:r>
              <a:rPr lang="cs-CZ" sz="2000" dirty="0" err="1">
                <a:sym typeface="Wingdings" panose="05000000000000000000" pitchFamily="2" charset="2"/>
              </a:rPr>
              <a:t>intersekcionalita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 err="1">
                <a:sym typeface="Wingdings" panose="05000000000000000000" pitchFamily="2" charset="2"/>
              </a:rPr>
              <a:t>Temporalita</a:t>
            </a:r>
            <a:r>
              <a:rPr lang="cs-CZ" sz="2000" dirty="0">
                <a:sym typeface="Wingdings" panose="05000000000000000000" pitchFamily="2" charset="2"/>
              </a:rPr>
              <a:t> je multidimenzionální, vztahová – re/produkuje moc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„</a:t>
            </a:r>
            <a:r>
              <a:rPr lang="cs-CZ" sz="2000" dirty="0" err="1">
                <a:sym typeface="Wingdings" panose="05000000000000000000" pitchFamily="2" charset="2"/>
              </a:rPr>
              <a:t>power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dynamics</a:t>
            </a:r>
            <a:r>
              <a:rPr lang="cs-CZ" sz="2000" dirty="0">
                <a:sym typeface="Wingdings" panose="05000000000000000000" pitchFamily="2" charset="2"/>
              </a:rPr>
              <a:t>“ – </a:t>
            </a:r>
            <a:r>
              <a:rPr lang="cs-CZ" sz="2000" dirty="0" err="1">
                <a:sym typeface="Wingdings" panose="05000000000000000000" pitchFamily="2" charset="2"/>
              </a:rPr>
              <a:t>power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chronography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 err="1">
                <a:sym typeface="Wingdings" panose="05000000000000000000" pitchFamily="2" charset="2"/>
              </a:rPr>
              <a:t>Uneven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time</a:t>
            </a:r>
            <a:r>
              <a:rPr lang="cs-CZ" sz="2000" dirty="0">
                <a:sym typeface="Wingdings" panose="05000000000000000000" pitchFamily="2" charset="2"/>
              </a:rPr>
              <a:t> – nerovnoměrný přístup k „času“ - nejsou jen rychlé a pomalé třídy – nelze </a:t>
            </a:r>
            <a:r>
              <a:rPr lang="cs-CZ" sz="2000" dirty="0" err="1">
                <a:sym typeface="Wingdings" panose="05000000000000000000" pitchFamily="2" charset="2"/>
              </a:rPr>
              <a:t>binarizovat</a:t>
            </a:r>
            <a:r>
              <a:rPr lang="cs-CZ" sz="2000" dirty="0">
                <a:sym typeface="Wingdings" panose="05000000000000000000" pitchFamily="2" charset="2"/>
              </a:rPr>
              <a:t>, naopak </a:t>
            </a:r>
            <a:r>
              <a:rPr lang="cs-CZ" sz="2000">
                <a:sym typeface="Wingdings" panose="05000000000000000000" pitchFamily="2" charset="2"/>
              </a:rPr>
              <a:t>je třeba sledovat </a:t>
            </a:r>
            <a:r>
              <a:rPr lang="cs-CZ" sz="2000" dirty="0">
                <a:sym typeface="Wingdings" panose="05000000000000000000" pitchFamily="2" charset="2"/>
              </a:rPr>
              <a:t>komplexnost vztahů, procesů, které vytváří </a:t>
            </a:r>
            <a:r>
              <a:rPr lang="cs-CZ" sz="2000" dirty="0" err="1">
                <a:sym typeface="Wingdings" panose="05000000000000000000" pitchFamily="2" charset="2"/>
              </a:rPr>
              <a:t>temproalitu</a:t>
            </a:r>
            <a:endParaRPr lang="cs-CZ" sz="20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Důraz na </a:t>
            </a:r>
            <a:r>
              <a:rPr lang="cs-CZ" sz="2000" dirty="0" err="1">
                <a:sym typeface="Wingdings" panose="05000000000000000000" pitchFamily="2" charset="2"/>
              </a:rPr>
              <a:t>matrialitu</a:t>
            </a:r>
            <a:r>
              <a:rPr lang="cs-CZ" sz="2000" dirty="0">
                <a:sym typeface="Wingdings" panose="05000000000000000000" pitchFamily="2" charset="2"/>
              </a:rPr>
              <a:t> (</a:t>
            </a:r>
            <a:r>
              <a:rPr lang="cs-CZ" sz="2000" dirty="0" err="1">
                <a:sym typeface="Wingdings" panose="05000000000000000000" pitchFamily="2" charset="2"/>
              </a:rPr>
              <a:t>spatiality</a:t>
            </a:r>
            <a:r>
              <a:rPr lang="cs-CZ" sz="2000" dirty="0">
                <a:sym typeface="Wingdings" panose="05000000000000000000" pitchFamily="2" charset="2"/>
              </a:rPr>
              <a:t>), materiálně-diskurzivní podmínky – „</a:t>
            </a:r>
            <a:r>
              <a:rPr lang="cs-CZ" sz="2000" dirty="0" err="1">
                <a:sym typeface="Wingdings" panose="05000000000000000000" pitchFamily="2" charset="2"/>
              </a:rPr>
              <a:t>what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kind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of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social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struggle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occurs</a:t>
            </a:r>
            <a:r>
              <a:rPr lang="cs-CZ" sz="2000" dirty="0">
                <a:sym typeface="Wingdings" panose="05000000000000000000" pitchFamily="2" charset="2"/>
              </a:rPr>
              <a:t> in </a:t>
            </a:r>
            <a:r>
              <a:rPr lang="cs-CZ" sz="2000" dirty="0" err="1">
                <a:sym typeface="Wingdings" panose="05000000000000000000" pitchFamily="2" charset="2"/>
              </a:rPr>
              <a:t>particular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technological</a:t>
            </a:r>
            <a:r>
              <a:rPr lang="cs-CZ" sz="2000" dirty="0">
                <a:sym typeface="Wingdings" panose="05000000000000000000" pitchFamily="2" charset="2"/>
              </a:rPr>
              <a:t> environment?“ 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Čas podléhá struktuře, organizaci, kontrole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Kdo má moc tento čas řídit – záleží na různých (proměnlivých) dispozicích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ym typeface="Wingdings" panose="05000000000000000000" pitchFamily="2" charset="2"/>
              </a:rPr>
              <a:t>prostorovost-/materialista produkující </a:t>
            </a:r>
            <a:r>
              <a:rPr lang="cs-CZ" sz="2000" dirty="0" err="1">
                <a:sym typeface="Wingdings" panose="05000000000000000000" pitchFamily="2" charset="2"/>
              </a:rPr>
              <a:t>temporalitu</a:t>
            </a:r>
            <a:r>
              <a:rPr lang="cs-CZ" sz="2000" dirty="0">
                <a:sym typeface="Wingdings" panose="05000000000000000000" pitchFamily="2" charset="2"/>
              </a:rPr>
              <a:t> je přehlížena – to vede k tomu, že problém např. s „nedostatkem“ času je chápán jako individuální selhání ve vlastním </a:t>
            </a:r>
            <a:r>
              <a:rPr lang="cs-CZ" sz="2000" dirty="0" err="1">
                <a:sym typeface="Wingdings" panose="05000000000000000000" pitchFamily="2" charset="2"/>
              </a:rPr>
              <a:t>time</a:t>
            </a:r>
            <a:r>
              <a:rPr lang="cs-CZ" sz="2000" dirty="0">
                <a:sym typeface="Wingdings" panose="05000000000000000000" pitchFamily="2" charset="2"/>
              </a:rPr>
              <a:t>-managementu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346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BA42E4-0BBD-37B7-7599-23FC0F1F49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93E224-53D2-D9F4-AE8F-3A4AC9FE0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D347E3-BEF1-7105-9463-307D4F4C5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příště 11. 5.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4DA47A6-D676-31FC-0C14-2A36BAB7B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 hodina proběhne 11. 5. 2023</a:t>
            </a:r>
          </a:p>
          <a:p>
            <a:r>
              <a:rPr lang="cs-CZ" dirty="0"/>
              <a:t>Text: </a:t>
            </a:r>
            <a:r>
              <a:rPr lang="cs-CZ" dirty="0" err="1"/>
              <a:t>Benoît</a:t>
            </a:r>
            <a:r>
              <a:rPr lang="cs-CZ" dirty="0"/>
              <a:t> </a:t>
            </a:r>
            <a:r>
              <a:rPr lang="cs-CZ" dirty="0" err="1"/>
              <a:t>Challand</a:t>
            </a:r>
            <a:r>
              <a:rPr lang="cs-CZ" dirty="0"/>
              <a:t> - </a:t>
            </a:r>
            <a:r>
              <a:rPr lang="en-US" dirty="0"/>
              <a:t>1989, Contested Memories and the</a:t>
            </a:r>
            <a:r>
              <a:rPr lang="cs-CZ" dirty="0"/>
              <a:t> </a:t>
            </a:r>
            <a:r>
              <a:rPr lang="en-US" dirty="0"/>
              <a:t>Shifting Cognitive Maps of Europe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649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7F3195-92F4-4D76-AD9B-76540D1899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30</TotalTime>
  <Words>387</Words>
  <Application>Microsoft Office PowerPoint</Application>
  <PresentationFormat>Širokoúhlá obrazovka</PresentationFormat>
  <Paragraphs>41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Critical Time – Sarah Sharma</vt:lpstr>
      <vt:lpstr>Otázky k přípravě</vt:lpstr>
      <vt:lpstr>Další otázky?</vt:lpstr>
      <vt:lpstr>Další otázky</vt:lpstr>
      <vt:lpstr>Shrnutí</vt:lpstr>
      <vt:lpstr>Text na příště 11. 5.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Time – Sarah Sharma</dc:title>
  <dc:creator>Veronika Kotýnková</dc:creator>
  <cp:lastModifiedBy>Veronika Kotýnková</cp:lastModifiedBy>
  <cp:revision>2</cp:revision>
  <cp:lastPrinted>1601-01-01T00:00:00Z</cp:lastPrinted>
  <dcterms:created xsi:type="dcterms:W3CDTF">2023-04-27T11:13:10Z</dcterms:created>
  <dcterms:modified xsi:type="dcterms:W3CDTF">2023-04-27T11:43:30Z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