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768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B0F7ADA8-E0D8-E140-B3EB-7B177B99ED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84321F44-F4CD-1342-9190-83F802717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82366C8-899C-3046-9F1A-E4AA93091E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2C8EF9BC-CA15-F749-AE84-143521C1B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CDFB5469-7B43-0D44-819F-C70413523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3839D93F-D054-0C49-B5BA-33CA7A41AA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E1F77B3-EBC6-1040-9535-33D9549B7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797919FE-C3ED-C14E-AED0-882F98229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4329B9F-B123-B646-A47E-27058DD10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1109301E-D1AD-0B43-976E-29DC995E1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DE62B41-48ED-D243-8CF8-571E1EC80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2E98577-C944-7148-9D17-F5F41F0E8A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25. 5. 2023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257420"/>
            <a:ext cx="11361600" cy="1171580"/>
          </a:xfrm>
        </p:spPr>
        <p:txBody>
          <a:bodyPr/>
          <a:lstStyle/>
          <a:p>
            <a:r>
              <a:rPr lang="cs-CZ" sz="4000" dirty="0" err="1"/>
              <a:t>Benoît</a:t>
            </a:r>
            <a:r>
              <a:rPr lang="cs-CZ" sz="4000" dirty="0"/>
              <a:t> </a:t>
            </a:r>
            <a:r>
              <a:rPr lang="cs-CZ" sz="4000" dirty="0" err="1"/>
              <a:t>Challand</a:t>
            </a:r>
            <a:r>
              <a:rPr lang="cs-CZ" sz="4000" dirty="0"/>
              <a:t> - </a:t>
            </a:r>
            <a:r>
              <a:rPr lang="en-US" sz="4000" dirty="0"/>
              <a:t>1989, Contested Memories and the</a:t>
            </a:r>
            <a:r>
              <a:rPr lang="cs-CZ" sz="4000" dirty="0"/>
              <a:t> </a:t>
            </a:r>
            <a:r>
              <a:rPr lang="en-US" sz="4000" dirty="0"/>
              <a:t>Shifting Cognitive Maps of Europe</a:t>
            </a:r>
            <a:endParaRPr lang="cs-CZ" sz="400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400" dirty="0"/>
              <a:t>Geografie času</a:t>
            </a:r>
          </a:p>
          <a:p>
            <a:r>
              <a:rPr lang="cs-CZ" sz="2400" dirty="0"/>
              <a:t>Veronika Kotýnková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D596152-9E51-AAE9-22B8-76BA6E0F01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16EF36-B295-78CA-F201-6396D6A326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E3333E-5105-591B-1B51-1F85C5B7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k přípravě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340F09B-9425-3FA1-2771-801438DD0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Jakou disciplínu text rozvíjí?</a:t>
            </a:r>
          </a:p>
          <a:p>
            <a:r>
              <a:rPr lang="cs-CZ" dirty="0"/>
              <a:t>Jakým způsobem se článek vztahuje k času a prostoru?</a:t>
            </a:r>
          </a:p>
          <a:p>
            <a:r>
              <a:rPr lang="cs-CZ" dirty="0"/>
              <a:t>Jaké jsou cíle článku, co se snaží říct? </a:t>
            </a:r>
          </a:p>
          <a:p>
            <a:r>
              <a:rPr lang="cs-CZ" dirty="0"/>
              <a:t>Jakým způsobem argumentuje?</a:t>
            </a:r>
          </a:p>
          <a:p>
            <a:r>
              <a:rPr lang="cs-CZ" dirty="0"/>
              <a:t>Jaké koncepty užívá? </a:t>
            </a:r>
          </a:p>
          <a:p>
            <a:r>
              <a:rPr lang="cs-CZ" dirty="0"/>
              <a:t>Vůči čemu se vymezuje?</a:t>
            </a:r>
          </a:p>
          <a:p>
            <a:r>
              <a:rPr lang="cs-CZ" dirty="0"/>
              <a:t>Jakým způsobem se článek vztahuje k některému z předešlých textů?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177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1B68E2-DC89-FAEB-7FDB-12C34A1A54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6C235D-2083-E82B-3909-94999BE22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text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F6D219-113C-1E32-1E8C-F1025475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82211"/>
            <a:ext cx="10753200" cy="46557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800" dirty="0"/>
              <a:t>Text se řadí na základě teoretických východisek a diskuse, kam přispívá, mezi antropologické/sociologické text</a:t>
            </a:r>
          </a:p>
          <a:p>
            <a:pPr>
              <a:lnSpc>
                <a:spcPct val="150000"/>
              </a:lnSpc>
            </a:pPr>
            <a:r>
              <a:rPr lang="cs-CZ" sz="1800" dirty="0"/>
              <a:t>Zkoumá roli kolektivní paměti při tvorbě evropské identity, poukazuje na různou historickou zkušenosti Západní a Východní Evropy, která se promítá do toho, jak se evropská identita tvoří</a:t>
            </a:r>
          </a:p>
          <a:p>
            <a:pPr>
              <a:lnSpc>
                <a:spcPct val="150000"/>
              </a:lnSpc>
            </a:pPr>
            <a:r>
              <a:rPr lang="cs-CZ" sz="1800" dirty="0"/>
              <a:t>Poukazuje na potřebu tuto rozdílnou historickou zkušenost rozeznat, ale varuje před její „</a:t>
            </a:r>
            <a:r>
              <a:rPr lang="cs-CZ" sz="1800" dirty="0" err="1"/>
              <a:t>heirarchizací</a:t>
            </a:r>
            <a:r>
              <a:rPr lang="cs-CZ" sz="1800" dirty="0"/>
              <a:t>“ – tedy abychom jednu označovali za více či méně vyspělou</a:t>
            </a:r>
          </a:p>
          <a:p>
            <a:pPr>
              <a:lnSpc>
                <a:spcPct val="150000"/>
              </a:lnSpc>
            </a:pPr>
            <a:r>
              <a:rPr lang="cs-CZ" sz="1800" dirty="0"/>
              <a:t>K tomu využívá koncepty:</a:t>
            </a:r>
          </a:p>
          <a:p>
            <a:pPr lvl="1">
              <a:lnSpc>
                <a:spcPct val="150000"/>
              </a:lnSpc>
            </a:pPr>
            <a:r>
              <a:rPr lang="cs-CZ" sz="1600" dirty="0" err="1"/>
              <a:t>Allochromismus</a:t>
            </a:r>
            <a:r>
              <a:rPr lang="cs-CZ" sz="1600" dirty="0"/>
              <a:t> - 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 definován jako snaha umístit nějakou skupinu do rozdílné časové úroveň, než je referenční skupin. </a:t>
            </a:r>
            <a:r>
              <a:rPr lang="cs-CZ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Allochornism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tak indikuje „</a:t>
            </a:r>
            <a:r>
              <a:rPr lang="cs-CZ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othering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 daných skupin. </a:t>
            </a:r>
            <a:endParaRPr lang="cs-CZ" sz="1600" dirty="0"/>
          </a:p>
          <a:p>
            <a:pPr lvl="1">
              <a:lnSpc>
                <a:spcPct val="150000"/>
              </a:lnSpc>
            </a:pPr>
            <a:r>
              <a:rPr lang="cs-CZ" sz="1600" dirty="0" err="1"/>
              <a:t>Heterochronie</a:t>
            </a:r>
            <a:r>
              <a:rPr lang="cs-CZ" sz="1600" dirty="0"/>
              <a:t> - k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ombinací </a:t>
            </a:r>
            <a:r>
              <a:rPr lang="cs-CZ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allochronismu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heteronormativity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se pojí do termínu </a:t>
            </a:r>
            <a:r>
              <a:rPr lang="cs-CZ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heterochrony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heterochronie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- popisuje situaci, kdy dané skupiny nejsou schopny vybrat kognitivní prostředky, aby chápali sami sebe v důsledku umístění do odlišné časové lokality – jako například, nebýt „dostatečně“ moderní, nebýt dostatečně „pozápadnění“.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57813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F4A341-1EB3-6E8A-899D-D5E61BEA9D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565426-17A9-0C84-6845-62986749A5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38A277-7426-2A61-A35D-34C07CF10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textu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622C3B6-CFC7-3594-E325-E9AC83F08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9789"/>
            <a:ext cx="10753200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 rámci identity EU, je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allochronismus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vyjádřen ve vztahu k „vyspělým“ demokraciím – a k těm „méně“ vyspělým, k těm, co jsou ještě mladé, nevyspělé a potřebují na sobě pracovat, aby dospěly.</a:t>
            </a:r>
          </a:p>
          <a:p>
            <a:pPr>
              <a:lnSpc>
                <a:spcPct val="150000"/>
              </a:lnSpc>
            </a:pP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Heterochronie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se tak stává označením kognitivní asymetrie vztahu mezi jednotlivými skupinami, v tomto případě mezi západní a východní Evropou. Tato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allochronie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tak tvoří skryté hierarchické vztahy.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 tak nutno uznat, že každý stát má jinou „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contemporaneity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“, a tudíž nelze stavět pouze na jedné z nich. 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Poukazuje na podobu moci, která skrze umístění do jiné časovosti </a:t>
            </a:r>
            <a:r>
              <a:rPr lang="cs-CZ" sz="1800">
                <a:ea typeface="Calibri" panose="020F0502020204030204" pitchFamily="34" charset="0"/>
                <a:cs typeface="Times New Roman" panose="02020603050405020304" pitchFamily="18" charset="0"/>
              </a:rPr>
              <a:t>heirarchizuje</a:t>
            </a: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Celkový problém západních společností je v tom, že staví svou identitu ve vztahu – vymezení samo sebe vůči druhému, přičemž ten druhý je mnohdy méně vyvinutý.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13072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1F31ED-098D-EB3A-9BAE-969CE9C708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DC98E7-925D-BB8A-DC3D-5FC6AF377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653738"/>
            <a:ext cx="10753200" cy="451576"/>
          </a:xfrm>
        </p:spPr>
        <p:txBody>
          <a:bodyPr/>
          <a:lstStyle/>
          <a:p>
            <a:pPr algn="ctr"/>
            <a:r>
              <a:rPr lang="cs-CZ" sz="4800" dirty="0"/>
              <a:t>Díky všem</a:t>
            </a:r>
            <a:r>
              <a:rPr lang="cs-CZ" dirty="0"/>
              <a:t>!</a:t>
            </a:r>
            <a:endParaRPr lang="en-GB" dirty="0"/>
          </a:p>
        </p:txBody>
      </p:sp>
      <p:pic>
        <p:nvPicPr>
          <p:cNvPr id="7" name="Zástupný obsah 6" descr="Obsah obrázku oblečení, muž, oblek, osoba&#10;&#10;Popis byl vytvořen automaticky">
            <a:extLst>
              <a:ext uri="{FF2B5EF4-FFF2-40B4-BE49-F238E27FC236}">
                <a16:creationId xmlns:a16="http://schemas.microsoft.com/office/drawing/2014/main" id="{59A6AC96-585D-B101-9640-B002E5858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00" y="1541191"/>
            <a:ext cx="7920000" cy="4455000"/>
          </a:xfrm>
        </p:spPr>
      </p:pic>
    </p:spTree>
    <p:extLst>
      <p:ext uri="{BB962C8B-B14F-4D97-AF65-F5344CB8AC3E}">
        <p14:creationId xmlns:p14="http://schemas.microsoft.com/office/powerpoint/2010/main" val="329423260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ci-prezentace-16-9-cz-v11.potx" id="{752B7536-5AE2-417E-ADC9-516CF57E47A0}" vid="{C3A561A7-18A2-4AA4-BD35-A7AB220CBED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06E066-0F4E-484E-B4F5-54B33F9AAE7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F7F3195-92F4-4D76-AD9B-76540D1899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36C02B-13D6-46AC-9DAE-B6D8E6AE8E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muni-sci-prezentace-16-9-cz-v11</Template>
  <TotalTime>19</TotalTime>
  <Words>385</Words>
  <Application>Microsoft Office PowerPoint</Application>
  <PresentationFormat>Širokoúhlá obrazovka</PresentationFormat>
  <Paragraphs>32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Calibri</vt:lpstr>
      <vt:lpstr>Tahoma</vt:lpstr>
      <vt:lpstr>Wingdings</vt:lpstr>
      <vt:lpstr>Prezentace_MU_CZ</vt:lpstr>
      <vt:lpstr>Benoît Challand - 1989, Contested Memories and the Shifting Cognitive Maps of Europe</vt:lpstr>
      <vt:lpstr>Otázky k přípravě</vt:lpstr>
      <vt:lpstr>Shrnutí text</vt:lpstr>
      <vt:lpstr>Shrnutí textu</vt:lpstr>
      <vt:lpstr>Díky všem!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Benoît Challand - 1989, Contested Memories and the Shifting Cognitive Maps of Europe</dc:title>
  <dc:creator>Veronika Kotýnková</dc:creator>
  <cp:lastModifiedBy>Veronika Kotýnková</cp:lastModifiedBy>
  <cp:revision>3</cp:revision>
  <cp:lastPrinted>1601-01-01T00:00:00Z</cp:lastPrinted>
  <dcterms:created xsi:type="dcterms:W3CDTF">2023-05-25T08:15:55Z</dcterms:created>
  <dcterms:modified xsi:type="dcterms:W3CDTF">2023-05-25T08:44:57Z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