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258" r:id="rId7"/>
    <p:sldId id="263" r:id="rId8"/>
    <p:sldId id="264" r:id="rId9"/>
    <p:sldId id="275" r:id="rId10"/>
    <p:sldId id="260" r:id="rId11"/>
    <p:sldId id="274" r:id="rId12"/>
    <p:sldId id="265" r:id="rId13"/>
    <p:sldId id="271" r:id="rId14"/>
    <p:sldId id="266" r:id="rId15"/>
    <p:sldId id="267" r:id="rId16"/>
    <p:sldId id="261" r:id="rId17"/>
    <p:sldId id="273" r:id="rId18"/>
    <p:sldId id="268" r:id="rId19"/>
    <p:sldId id="276" r:id="rId20"/>
    <p:sldId id="269" r:id="rId21"/>
    <p:sldId id="270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206" autoAdjust="0"/>
  </p:normalViewPr>
  <p:slideViewPr>
    <p:cSldViewPr snapToGrid="0">
      <p:cViewPr varScale="1">
        <p:scale>
          <a:sx n="67" d="100"/>
          <a:sy n="67" d="100"/>
        </p:scale>
        <p:origin x="85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pdqFP5efY8gWqJjS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6. 4. 2023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99412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(Re)</a:t>
            </a:r>
            <a:r>
              <a:rPr lang="cs-CZ" dirty="0" err="1"/>
              <a:t>thinking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Precarity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Swedish</a:t>
            </a:r>
            <a:r>
              <a:rPr lang="cs-CZ" dirty="0"/>
              <a:t> </a:t>
            </a:r>
            <a:r>
              <a:rPr lang="cs-CZ" dirty="0" err="1"/>
              <a:t>Migrants</a:t>
            </a:r>
            <a:r>
              <a:rPr lang="cs-CZ" dirty="0"/>
              <a:t>: </a:t>
            </a:r>
            <a:r>
              <a:rPr lang="cs-CZ" dirty="0" err="1"/>
              <a:t>Governing</a:t>
            </a:r>
            <a:r>
              <a:rPr lang="cs-CZ" dirty="0"/>
              <a:t>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Decelerations</a:t>
            </a:r>
            <a:r>
              <a:rPr lang="cs-CZ" dirty="0"/>
              <a:t> and </a:t>
            </a:r>
            <a:r>
              <a:rPr lang="cs-CZ" dirty="0" err="1"/>
              <a:t>Timescapes</a:t>
            </a:r>
            <a:br>
              <a:rPr lang="cs-CZ" dirty="0"/>
            </a:br>
            <a:r>
              <a:rPr lang="cs-CZ" sz="3200" dirty="0" err="1"/>
              <a:t>Lilja</a:t>
            </a:r>
            <a:r>
              <a:rPr lang="cs-CZ" sz="3200" dirty="0"/>
              <a:t>; </a:t>
            </a:r>
            <a:r>
              <a:rPr lang="cs-CZ" sz="3200" dirty="0" err="1"/>
              <a:t>Henriksson</a:t>
            </a:r>
            <a:r>
              <a:rPr lang="cs-CZ" sz="3200" dirty="0"/>
              <a:t>; </a:t>
            </a:r>
            <a:r>
              <a:rPr lang="cs-CZ" sz="3200" dirty="0" err="1"/>
              <a:t>Baaz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708073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41C668-3F07-AE4D-FCFF-EACA1714AE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81A11C-9BBB-47AA-8888-4977FD208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751738"/>
          </a:xfrm>
        </p:spPr>
        <p:txBody>
          <a:bodyPr/>
          <a:lstStyle/>
          <a:p>
            <a:r>
              <a:rPr lang="en-GB" dirty="0"/>
              <a:t>What does the temporality do? </a:t>
            </a:r>
            <a:br>
              <a:rPr lang="en-GB" dirty="0"/>
            </a:br>
            <a:r>
              <a:rPr lang="en-GB" dirty="0"/>
              <a:t>What types of temporalities can be </a:t>
            </a:r>
            <a:r>
              <a:rPr lang="en-GB" dirty="0" err="1"/>
              <a:t>indentified</a:t>
            </a:r>
            <a:r>
              <a:rPr lang="en-GB" dirty="0"/>
              <a:t> in the study?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222AFF-3FD2-4F4D-5B67-B215872CC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3200400"/>
            <a:ext cx="10753200" cy="263160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84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75E2E-325D-1B5F-D208-5241364CDE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68045C-C946-C41F-7EEE-41073B0E4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temporality</a:t>
            </a:r>
            <a:r>
              <a:rPr lang="cs-CZ" dirty="0"/>
              <a:t> do?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B8E4E3-F99B-9F45-529F-73C7C614B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4495"/>
            <a:ext cx="10753200" cy="4139998"/>
          </a:xfrm>
        </p:spPr>
        <p:txBody>
          <a:bodyPr/>
          <a:lstStyle/>
          <a:p>
            <a:r>
              <a:rPr lang="en-GB" dirty="0"/>
              <a:t>Divides migrants into categories based on the lengths of their stay </a:t>
            </a:r>
            <a:r>
              <a:rPr lang="en-GB" dirty="0">
                <a:sym typeface="Wingdings" panose="05000000000000000000" pitchFamily="2" charset="2"/>
              </a:rPr>
              <a:t> consequently creates possibilities for further participation in society</a:t>
            </a:r>
          </a:p>
          <a:p>
            <a:r>
              <a:rPr lang="en-GB" dirty="0">
                <a:sym typeface="Wingdings" panose="05000000000000000000" pitchFamily="2" charset="2"/>
              </a:rPr>
              <a:t>Types of time – institutional time vs. lived time</a:t>
            </a:r>
          </a:p>
          <a:p>
            <a:r>
              <a:rPr lang="en-GB" dirty="0">
                <a:sym typeface="Wingdings" panose="05000000000000000000" pitchFamily="2" charset="2"/>
              </a:rPr>
              <a:t>Time has become a field of struggle between governing and governed (via acceleration and deceleration)  waiting subjects</a:t>
            </a:r>
          </a:p>
          <a:p>
            <a:r>
              <a:rPr lang="en-GB" dirty="0">
                <a:sym typeface="Wingdings" panose="05000000000000000000" pitchFamily="2" charset="2"/>
              </a:rPr>
              <a:t>Migrants discipline themselves and adapt to the temporalities of the institutions</a:t>
            </a:r>
          </a:p>
        </p:txBody>
      </p:sp>
    </p:spTree>
    <p:extLst>
      <p:ext uri="{BB962C8B-B14F-4D97-AF65-F5344CB8AC3E}">
        <p14:creationId xmlns:p14="http://schemas.microsoft.com/office/powerpoint/2010/main" val="3067153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60191B-2A81-7E72-182C-A805FA3415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15326D1-5811-66E0-3D89-946B5033FE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A5993A-2C29-1594-CAD8-8466BE77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temporality</a:t>
            </a:r>
            <a:r>
              <a:rPr lang="cs-CZ" dirty="0"/>
              <a:t> do?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4B46C5-4B52-0854-9B42-681E912CE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ym typeface="Wingdings" panose="05000000000000000000" pitchFamily="2" charset="2"/>
              </a:rPr>
              <a:t>Precarization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associated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with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deceleration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 err="1">
                <a:sym typeface="Wingdings" panose="05000000000000000000" pitchFamily="2" charset="2"/>
              </a:rPr>
              <a:t>Gendered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temporalities</a:t>
            </a:r>
            <a:r>
              <a:rPr lang="cs-CZ" dirty="0">
                <a:sym typeface="Wingdings" panose="05000000000000000000" pitchFamily="2" charset="2"/>
              </a:rPr>
              <a:t> – </a:t>
            </a:r>
            <a:r>
              <a:rPr lang="cs-CZ" dirty="0" err="1">
                <a:sym typeface="Wingdings" panose="05000000000000000000" pitchFamily="2" charset="2"/>
              </a:rPr>
              <a:t>different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cultural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norms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temporalities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Settlement </a:t>
            </a:r>
            <a:r>
              <a:rPr lang="cs-CZ" dirty="0" err="1">
                <a:sym typeface="Wingdings" panose="05000000000000000000" pitchFamily="2" charset="2"/>
              </a:rPr>
              <a:t>programme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governs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new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migrants</a:t>
            </a:r>
            <a:r>
              <a:rPr lang="cs-CZ" dirty="0">
                <a:sym typeface="Wingdings" panose="05000000000000000000" pitchFamily="2" charset="2"/>
              </a:rPr>
              <a:t> in a </a:t>
            </a:r>
            <a:r>
              <a:rPr lang="cs-CZ" dirty="0" err="1">
                <a:sym typeface="Wingdings" panose="05000000000000000000" pitchFamily="2" charset="2"/>
              </a:rPr>
              <a:t>temporal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sense</a:t>
            </a:r>
            <a:r>
              <a:rPr lang="cs-CZ" dirty="0">
                <a:sym typeface="Wingdings" panose="05000000000000000000" pitchFamily="2" charset="2"/>
              </a:rPr>
              <a:t>. </a:t>
            </a:r>
          </a:p>
          <a:p>
            <a:r>
              <a:rPr lang="cs-CZ" dirty="0">
                <a:sym typeface="Wingdings" panose="05000000000000000000" pitchFamily="2" charset="2"/>
              </a:rPr>
              <a:t>BUT! </a:t>
            </a:r>
            <a:r>
              <a:rPr lang="cs-CZ" i="1" dirty="0">
                <a:sym typeface="Wingdings" panose="05000000000000000000" pitchFamily="2" charset="2"/>
              </a:rPr>
              <a:t>„</a:t>
            </a:r>
            <a:r>
              <a:rPr lang="cs-CZ" i="1" dirty="0" err="1">
                <a:sym typeface="Wingdings" panose="05000000000000000000" pitchFamily="2" charset="2"/>
              </a:rPr>
              <a:t>Different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figurations</a:t>
            </a:r>
            <a:r>
              <a:rPr lang="cs-CZ" i="1" dirty="0">
                <a:sym typeface="Wingdings" panose="05000000000000000000" pitchFamily="2" charset="2"/>
              </a:rPr>
              <a:t> and </a:t>
            </a:r>
            <a:r>
              <a:rPr lang="cs-CZ" i="1" dirty="0" err="1">
                <a:sym typeface="Wingdings" panose="05000000000000000000" pitchFamily="2" charset="2"/>
              </a:rPr>
              <a:t>temporal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understandings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should</a:t>
            </a:r>
            <a:r>
              <a:rPr lang="cs-CZ" i="1" dirty="0">
                <a:sym typeface="Wingdings" panose="05000000000000000000" pitchFamily="2" charset="2"/>
              </a:rPr>
              <a:t> not </a:t>
            </a:r>
            <a:r>
              <a:rPr lang="cs-CZ" i="1" dirty="0" err="1">
                <a:sym typeface="Wingdings" panose="05000000000000000000" pitchFamily="2" charset="2"/>
              </a:rPr>
              <a:t>be</a:t>
            </a:r>
            <a:r>
              <a:rPr lang="cs-CZ" i="1" dirty="0">
                <a:sym typeface="Wingdings" panose="05000000000000000000" pitchFamily="2" charset="2"/>
              </a:rPr>
              <a:t> „</a:t>
            </a:r>
            <a:r>
              <a:rPr lang="cs-CZ" i="1" dirty="0" err="1">
                <a:sym typeface="Wingdings" panose="05000000000000000000" pitchFamily="2" charset="2"/>
              </a:rPr>
              <a:t>essentialized</a:t>
            </a:r>
            <a:r>
              <a:rPr lang="cs-CZ" i="1" dirty="0">
                <a:sym typeface="Wingdings" panose="05000000000000000000" pitchFamily="2" charset="2"/>
              </a:rPr>
              <a:t>“, but </a:t>
            </a:r>
            <a:r>
              <a:rPr lang="cs-CZ" i="1" dirty="0" err="1">
                <a:sym typeface="Wingdings" panose="05000000000000000000" pitchFamily="2" charset="2"/>
              </a:rPr>
              <a:t>the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temporalities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of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migrants</a:t>
            </a:r>
            <a:r>
              <a:rPr lang="cs-CZ" i="1" dirty="0">
                <a:sym typeface="Wingdings" panose="05000000000000000000" pitchFamily="2" charset="2"/>
              </a:rPr>
              <a:t> are </a:t>
            </a:r>
            <a:r>
              <a:rPr lang="cs-CZ" i="1" dirty="0" err="1">
                <a:sym typeface="Wingdings" panose="05000000000000000000" pitchFamily="2" charset="2"/>
              </a:rPr>
              <a:t>changing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with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the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i="1" dirty="0" err="1">
                <a:sym typeface="Wingdings" panose="05000000000000000000" pitchFamily="2" charset="2"/>
              </a:rPr>
              <a:t>displacement</a:t>
            </a:r>
            <a:r>
              <a:rPr lang="cs-CZ" i="1" dirty="0">
                <a:sym typeface="Wingdings" panose="05000000000000000000" pitchFamily="2" charset="2"/>
              </a:rPr>
              <a:t> and exil </a:t>
            </a:r>
            <a:r>
              <a:rPr lang="cs-CZ" i="1" dirty="0" err="1">
                <a:sym typeface="Wingdings" panose="05000000000000000000" pitchFamily="2" charset="2"/>
              </a:rPr>
              <a:t>process</a:t>
            </a:r>
            <a:r>
              <a:rPr lang="cs-CZ" dirty="0">
                <a:sym typeface="Wingdings" panose="05000000000000000000" pitchFamily="2" charset="2"/>
              </a:rPr>
              <a:t> (p.157)“.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067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DCE8FA-CDB7-1C08-9C0F-3D9AAF7EC2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6A4FF9-5844-1E97-F8C8-89DAD85B4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431456-7DE3-BB31-4E2E-45C8776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Vůči čemu se vymezuje?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EBC150-9F11-76F3-E9DC-DA56D5D04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374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A42D74-5F7F-B7A5-9C5B-806A9E0C17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22FEB8-D45C-88FC-DEED-6A27FB9064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D37616-F750-58F4-2B34-CDD6959FC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2309095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D4FE6E-2C2A-1C80-E23E-9E07190D0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341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583E2A-2BA3-651D-6E83-FC49AD66E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995797-9B22-D5E5-C3AF-6623217C2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00F4FF-BD1A-A07C-3BDD-B4AFDCE3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8F5256-9919-0382-E9BC-6F12BA8FA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čas propojuje s místem? </a:t>
            </a:r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167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583E2A-2BA3-651D-6E83-FC49AD66E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995797-9B22-D5E5-C3AF-6623217C2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00F4FF-BD1A-A07C-3BDD-B4AFDCE30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8F5256-9919-0382-E9BC-6F12BA8FA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jakém jiném kontextu jste se setkali s konceptem </a:t>
            </a:r>
            <a:r>
              <a:rPr lang="cs-CZ" dirty="0" err="1"/>
              <a:t>time-space</a:t>
            </a:r>
            <a:r>
              <a:rPr lang="cs-CZ" dirty="0"/>
              <a:t> </a:t>
            </a:r>
            <a:r>
              <a:rPr lang="cs-CZ" dirty="0" err="1"/>
              <a:t>compression</a:t>
            </a:r>
            <a:r>
              <a:rPr lang="cs-CZ" dirty="0"/>
              <a:t> (</a:t>
            </a:r>
            <a:r>
              <a:rPr lang="cs-CZ"/>
              <a:t>a akcelerace)?</a:t>
            </a:r>
            <a:endParaRPr lang="cs-CZ" dirty="0"/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352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33B850-2981-26CF-7DF7-AB79CC5F7A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49D244-AAA2-760A-7CA2-847D9A67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Feedback k seminářům – prosím o vyplnění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02C54A-7157-67BA-BCCC-214AB3C6E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https://forms.gle/pdqFP5efY8gWqJjS8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75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E403E9-F4CA-7ED1-7F3A-2ED580D28A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7B6EFA-81D9-A5A4-C142-D6AF83480F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7553D0-DF93-87C0-81FF-486C9FE0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Příští seminář: 13. 4.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308345-4F0D-8870-8014-C29399CA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Text: </a:t>
            </a:r>
          </a:p>
          <a:p>
            <a:r>
              <a:rPr lang="en-US" dirty="0"/>
              <a:t>A tale of two cities: The comparative chrono-urbanism</a:t>
            </a:r>
          </a:p>
          <a:p>
            <a:pPr marL="72000" indent="0">
              <a:buNone/>
            </a:pPr>
            <a:r>
              <a:rPr lang="en-US" dirty="0"/>
              <a:t>of Brno and Bratislava public transport systems</a:t>
            </a:r>
            <a:r>
              <a:rPr lang="cs-CZ" dirty="0"/>
              <a:t> – Osman, Ira, Trojan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65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6BB8AC-36FD-3484-6BBE-BEB5761171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0F6FE2-4896-86C0-1CBD-8B34D547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článek zkoumá? Jaké otázky si klade?</a:t>
            </a:r>
            <a:br>
              <a:rPr lang="en-GB" dirty="0"/>
            </a:b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269777-D174-1C3F-9A4E-56E019BBA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44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33EF07-3B0A-370C-8790-6F9BFF0EB6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6BB8AC-36FD-3484-6BBE-BEB5761171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0F6FE2-4896-86C0-1CBD-8B34D5477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článek zkoumá? Jaké otázky si klade?</a:t>
            </a:r>
            <a:br>
              <a:rPr lang="en-GB" dirty="0"/>
            </a:b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269777-D174-1C3F-9A4E-56E019BBA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9383"/>
            <a:ext cx="10753200" cy="4620809"/>
          </a:xfrm>
        </p:spPr>
        <p:txBody>
          <a:bodyPr/>
          <a:lstStyle/>
          <a:p>
            <a:pPr>
              <a:buFontTx/>
              <a:buChar char="-"/>
            </a:pPr>
            <a:r>
              <a:rPr lang="en-GB" dirty="0"/>
              <a:t>What constructions of time are used in the governing of precarious migrants?</a:t>
            </a:r>
          </a:p>
          <a:p>
            <a:pPr>
              <a:buFontTx/>
              <a:buChar char="-"/>
            </a:pPr>
            <a:r>
              <a:rPr lang="en-GB" dirty="0"/>
              <a:t>How do these migrants understand their own and society's time?</a:t>
            </a:r>
          </a:p>
          <a:p>
            <a:pPr>
              <a:buFontTx/>
              <a:buChar char="-"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en-GB" dirty="0"/>
              <a:t>Governing migrants through time</a:t>
            </a:r>
          </a:p>
          <a:p>
            <a:pPr>
              <a:buFontTx/>
              <a:buChar char="-"/>
            </a:pPr>
            <a:r>
              <a:rPr lang="en-GB" dirty="0"/>
              <a:t>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GB" dirty="0"/>
              <a:t>time used as a mode of governing in refugee and migration issue</a:t>
            </a:r>
            <a:r>
              <a:rPr lang="cs-CZ" dirty="0"/>
              <a:t>?</a:t>
            </a:r>
            <a:endParaRPr lang="en-GB" dirty="0"/>
          </a:p>
          <a:p>
            <a:pPr lvl="1">
              <a:buFontTx/>
              <a:buChar char="-"/>
            </a:pPr>
            <a:r>
              <a:rPr lang="en-GB" dirty="0"/>
              <a:t> </a:t>
            </a:r>
            <a:r>
              <a:rPr lang="en-GB" dirty="0" err="1"/>
              <a:t>stra</a:t>
            </a:r>
            <a:r>
              <a:rPr lang="cs-CZ" dirty="0"/>
              <a:t>t</a:t>
            </a:r>
            <a:r>
              <a:rPr lang="en-GB" dirty="0" err="1"/>
              <a:t>egy</a:t>
            </a:r>
            <a:r>
              <a:rPr lang="en-GB" dirty="0"/>
              <a:t> for governing - creating specific positions and subjectivities</a:t>
            </a:r>
          </a:p>
          <a:p>
            <a:pPr>
              <a:buFontTx/>
              <a:buChar char="-"/>
            </a:pPr>
            <a:r>
              <a:rPr lang="en-GB" dirty="0"/>
              <a:t>How </a:t>
            </a:r>
            <a:r>
              <a:rPr lang="cs-CZ" dirty="0" err="1"/>
              <a:t>does</a:t>
            </a:r>
            <a:r>
              <a:rPr lang="cs-CZ" dirty="0"/>
              <a:t> </a:t>
            </a:r>
            <a:r>
              <a:rPr lang="en-GB" dirty="0"/>
              <a:t>time come into play in the social, political and cultural lives of migrants</a:t>
            </a:r>
            <a:r>
              <a:rPr lang="cs-CZ" dirty="0"/>
              <a:t>?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How is time represented and replicated in the social science</a:t>
            </a:r>
            <a:r>
              <a:rPr lang="cs-CZ" dirty="0"/>
              <a:t>?</a:t>
            </a:r>
            <a:endParaRPr lang="en-GB" dirty="0"/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20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EF9183-69E0-48E9-9462-72A50DDE40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AEA2-294E-925A-895D-5EB56069FE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36195B-80E4-0866-E36C-9A9DDFC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jaké disciplíny byste text zařadili?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B8BF9E-D7D9-4219-CE56-A3CADB511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695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EF9183-69E0-48E9-9462-72A50DDE40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EF5AEA2-294E-925A-895D-5EB56069FE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36195B-80E4-0866-E36C-9A9DDFC2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jaké disciplíny byste text zařadili?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B8BF9E-D7D9-4219-CE56-A3CADB511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Migration</a:t>
            </a:r>
            <a:r>
              <a:rPr lang="cs-CZ" dirty="0"/>
              <a:t> and </a:t>
            </a:r>
            <a:r>
              <a:rPr lang="cs-CZ" dirty="0" err="1"/>
              <a:t>refugee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– sociologie, interdisciplinarita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108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E1A431-88BE-6040-E75E-A55CFE13DB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81E2E4-7F75-92C6-3566-346FB2E7C1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04B931-3C47-F9D6-DE20-7D93B75CB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hlavním sdělením/argumentem článku?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B30041-5AED-D45E-AFD6-5CFAB8EDF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73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7C676E-A866-FD3E-66D6-65A18917C2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3F8D28-E495-755A-986B-F685161F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argumentuje? Na co poukazuje?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8C25DD-E56C-9CDD-532A-02EBDDD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59001"/>
            <a:ext cx="10753200" cy="4139998"/>
          </a:xfrm>
        </p:spPr>
        <p:txBody>
          <a:bodyPr/>
          <a:lstStyle/>
          <a:p>
            <a:r>
              <a:rPr lang="cs-CZ" dirty="0"/>
              <a:t>Čas slouží jako nástroj k diferenciaci/třídění migrantů na nově příchozí a ty, co tam žijí již delší dobu – to ovlivňuje dále jejich podmínky participování (nejen) na pracovním trhu a celkového života</a:t>
            </a:r>
          </a:p>
          <a:p>
            <a:r>
              <a:rPr lang="cs-CZ" dirty="0"/>
              <a:t>Konkrétní koncepce času a zacházení s ním slouží jako nástroj </a:t>
            </a:r>
            <a:r>
              <a:rPr lang="cs-CZ" dirty="0" err="1"/>
              <a:t>prekarizace</a:t>
            </a:r>
            <a:r>
              <a:rPr lang="cs-CZ" dirty="0"/>
              <a:t> migrujících </a:t>
            </a:r>
          </a:p>
          <a:p>
            <a:r>
              <a:rPr lang="cs-CZ" i="1" dirty="0"/>
              <a:t>„</a:t>
            </a:r>
            <a:r>
              <a:rPr lang="en-US" i="1" dirty="0"/>
              <a:t>In this article, we claim that deceleration, acceleration and new temporalities</a:t>
            </a:r>
            <a:r>
              <a:rPr lang="cs-CZ" i="1" dirty="0"/>
              <a:t> </a:t>
            </a:r>
            <a:r>
              <a:rPr lang="en-US" i="1" dirty="0"/>
              <a:t>are to be seen as instruments of governing that interact with modes</a:t>
            </a:r>
            <a:r>
              <a:rPr lang="cs-CZ" i="1" dirty="0"/>
              <a:t> </a:t>
            </a:r>
            <a:r>
              <a:rPr lang="en-US" i="1" dirty="0"/>
              <a:t>of subjectivation</a:t>
            </a:r>
            <a:r>
              <a:rPr lang="cs-CZ" i="1" dirty="0"/>
              <a:t> (p.148).“</a:t>
            </a:r>
          </a:p>
          <a:p>
            <a:r>
              <a:rPr lang="cs-CZ" dirty="0" err="1"/>
              <a:t>Immigrants</a:t>
            </a:r>
            <a:r>
              <a:rPr lang="cs-CZ" dirty="0"/>
              <a:t> and </a:t>
            </a:r>
            <a:r>
              <a:rPr lang="cs-CZ" dirty="0" err="1"/>
              <a:t>refugees</a:t>
            </a:r>
            <a:r>
              <a:rPr lang="cs-CZ" dirty="0"/>
              <a:t> </a:t>
            </a:r>
            <a:r>
              <a:rPr lang="cs-CZ" dirty="0" err="1"/>
              <a:t>emoby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temporal</a:t>
            </a:r>
            <a:r>
              <a:rPr lang="cs-CZ" dirty="0"/>
              <a:t> </a:t>
            </a:r>
            <a:r>
              <a:rPr lang="cs-CZ" dirty="0" err="1"/>
              <a:t>norms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governing</a:t>
            </a:r>
            <a:r>
              <a:rPr lang="cs-CZ" dirty="0"/>
              <a:t> </a:t>
            </a:r>
            <a:r>
              <a:rPr lang="cs-CZ" dirty="0" err="1"/>
              <a:t>institution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59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5FA6BF7-E687-2F7C-7F98-305B427011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6CF041-314D-572F-8DA7-058500C236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A7FC48-A6B7-9714-F0B1-C5DDFADD5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Jakými koncepty argument podpoří? K čemu slouží?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14D46B-F076-D08B-CCE2-9FE2654D0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099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7862DC-C4F2-9F9B-441F-F60763AFCD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4F1D65-6CE6-41AC-AA7B-45565639F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4C822C-C592-266D-073C-371635D29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Jakými koncepty argument podpoří? K čemu slouží?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DF98CD-B611-18D3-E898-18288E3CC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98002"/>
            <a:ext cx="10753200" cy="4139998"/>
          </a:xfrm>
        </p:spPr>
        <p:txBody>
          <a:bodyPr/>
          <a:lstStyle/>
          <a:p>
            <a:r>
              <a:rPr lang="en-CA" dirty="0"/>
              <a:t>Governmental </a:t>
            </a:r>
            <a:r>
              <a:rPr lang="en-CA" dirty="0" err="1"/>
              <a:t>precarization</a:t>
            </a:r>
            <a:endParaRPr lang="en-CA" dirty="0"/>
          </a:p>
          <a:p>
            <a:r>
              <a:rPr lang="en-CA" dirty="0"/>
              <a:t>Deceleration</a:t>
            </a:r>
          </a:p>
          <a:p>
            <a:r>
              <a:rPr lang="en-CA" dirty="0"/>
              <a:t>Acceleration</a:t>
            </a:r>
          </a:p>
          <a:p>
            <a:r>
              <a:rPr lang="en-CA" dirty="0"/>
              <a:t>Figuration</a:t>
            </a:r>
          </a:p>
          <a:p>
            <a:r>
              <a:rPr lang="en-CA" dirty="0" err="1"/>
              <a:t>Timescape</a:t>
            </a:r>
            <a:endParaRPr lang="en-CA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5268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263</TotalTime>
  <Words>533</Words>
  <Application>Microsoft Office PowerPoint</Application>
  <PresentationFormat>Širokoúhlá obrazovka</PresentationFormat>
  <Paragraphs>71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(Re)thinking the Precarity of Swedish Migrants: Governing through Decelerations and Timescapes Lilja; Henriksson; Baaz </vt:lpstr>
      <vt:lpstr>Co článek zkoumá? Jaké otázky si klade? </vt:lpstr>
      <vt:lpstr>Co článek zkoumá? Jaké otázky si klade? </vt:lpstr>
      <vt:lpstr>Do jaké disciplíny byste text zařadili? </vt:lpstr>
      <vt:lpstr>Do jaké disciplíny byste text zařadili? </vt:lpstr>
      <vt:lpstr>Co je hlavním sdělením/argumentem článku?</vt:lpstr>
      <vt:lpstr>Jak argumentuje? Na co poukazuje? </vt:lpstr>
      <vt:lpstr>Jakými koncepty argument podpoří? K čemu slouží?</vt:lpstr>
      <vt:lpstr>Jakými koncepty argument podpoří? K čemu slouží?</vt:lpstr>
      <vt:lpstr>What does the temporality do?  What types of temporalities can be indentified in the study?</vt:lpstr>
      <vt:lpstr>What does the temporality do?</vt:lpstr>
      <vt:lpstr>What does the temporality do?</vt:lpstr>
      <vt:lpstr>Vůči čemu se vymezuje? </vt:lpstr>
      <vt:lpstr>Otázky?</vt:lpstr>
      <vt:lpstr>Otázky?</vt:lpstr>
      <vt:lpstr>Otázky?</vt:lpstr>
      <vt:lpstr>Feedback k seminářům – prosím o vyplnění</vt:lpstr>
      <vt:lpstr>Příští seminář: 13. 4.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(Re)thinking the Precarity of Swedish Migrants: Governing through Decelerations and Timescapes Lilja; Henriksson; Baaz </dc:title>
  <dc:creator>Veronika Kotýnková</dc:creator>
  <cp:lastModifiedBy>Veronika Kotýnková</cp:lastModifiedBy>
  <cp:revision>7</cp:revision>
  <cp:lastPrinted>1601-01-01T00:00:00Z</cp:lastPrinted>
  <dcterms:created xsi:type="dcterms:W3CDTF">2023-04-06T07:21:17Z</dcterms:created>
  <dcterms:modified xsi:type="dcterms:W3CDTF">2023-04-06T11:45:03Z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