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8" r:id="rId6"/>
    <p:sldId id="259" r:id="rId7"/>
    <p:sldId id="260" r:id="rId8"/>
    <p:sldId id="257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13. 4. 2023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7251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A </a:t>
            </a:r>
            <a:r>
              <a:rPr lang="cs-CZ" dirty="0" err="1"/>
              <a:t>tale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cities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comparative</a:t>
            </a:r>
            <a:r>
              <a:rPr lang="cs-CZ" dirty="0"/>
              <a:t> </a:t>
            </a:r>
            <a:r>
              <a:rPr lang="cs-CZ" dirty="0" err="1"/>
              <a:t>chrono-urbanism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Brno and Bratislava public transport systém</a:t>
            </a:r>
            <a:br>
              <a:rPr lang="cs-CZ" dirty="0"/>
            </a:br>
            <a:r>
              <a:rPr lang="cs-CZ" sz="3600" dirty="0"/>
              <a:t>Osman, Ira, Trojan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73602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Kotýnková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2840AF-3BC9-21EC-2117-EB8A6539C3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695F7B-97C9-47EA-B496-B34AA7B27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323C05-892E-3623-0871-BE4AB3F3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F6FEB4-3AD7-BF0E-59A9-5A529F5A9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Jakou disciplínu text rozvíjí?</a:t>
            </a:r>
          </a:p>
          <a:p>
            <a:r>
              <a:rPr lang="cs-CZ" dirty="0"/>
              <a:t>Co článek zkoumá? Jaké jsou cíle článku? </a:t>
            </a:r>
          </a:p>
          <a:p>
            <a:r>
              <a:rPr lang="cs-CZ" dirty="0"/>
              <a:t>Jakým způsobem argumentuj?</a:t>
            </a:r>
          </a:p>
          <a:p>
            <a:r>
              <a:rPr lang="cs-CZ" dirty="0"/>
              <a:t>Jaké koncepty užívá? K čemu v textu slouží?</a:t>
            </a:r>
          </a:p>
          <a:p>
            <a:r>
              <a:rPr lang="cs-CZ" dirty="0"/>
              <a:t>Vůči čemu se vymezuje? Jakou </a:t>
            </a:r>
            <a:r>
              <a:rPr lang="cs-CZ" dirty="0" err="1"/>
              <a:t>theoretical</a:t>
            </a:r>
            <a:r>
              <a:rPr lang="cs-CZ" dirty="0"/>
              <a:t> gap zaplňuje?</a:t>
            </a:r>
          </a:p>
          <a:p>
            <a:r>
              <a:rPr lang="cs-CZ" dirty="0"/>
              <a:t>Jaký je přínos článku?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46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76E713-36FB-1A9F-E97F-B686F3EB56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C5A039-591C-05F4-E9F5-F0AE9589A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D4D72F-F648-A51C-E8F1-CFD852C1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r>
              <a:rPr lang="cs-CZ" dirty="0"/>
              <a:t>V jakých jiných kontextech by se nechala tato metoda aplikovat? </a:t>
            </a:r>
          </a:p>
          <a:p>
            <a:r>
              <a:rPr lang="cs-CZ" dirty="0"/>
              <a:t>Daří se naplnit cíle uvedené v článku?</a:t>
            </a:r>
          </a:p>
          <a:p>
            <a:r>
              <a:rPr lang="cs-CZ" dirty="0"/>
              <a:t>Na jakých jiných datech by šla uplatnit? </a:t>
            </a:r>
          </a:p>
          <a:p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cenu</a:t>
            </a:r>
            <a:r>
              <a:rPr lang="en-GB" dirty="0"/>
              <a:t> </a:t>
            </a:r>
            <a:r>
              <a:rPr lang="en-GB" dirty="0" err="1"/>
              <a:t>pracovat</a:t>
            </a:r>
            <a:r>
              <a:rPr lang="en-GB" dirty="0"/>
              <a:t> s </a:t>
            </a:r>
            <a:r>
              <a:rPr lang="en-GB" dirty="0" err="1"/>
              <a:t>časovou</a:t>
            </a:r>
            <a:r>
              <a:rPr lang="en-GB" dirty="0"/>
              <a:t> </a:t>
            </a:r>
            <a:r>
              <a:rPr lang="en-GB" dirty="0" err="1"/>
              <a:t>politikou</a:t>
            </a:r>
            <a:r>
              <a:rPr lang="en-GB" dirty="0"/>
              <a:t> v </a:t>
            </a:r>
            <a:r>
              <a:rPr lang="en-GB" dirty="0" err="1"/>
              <a:t>sídlech</a:t>
            </a:r>
            <a:r>
              <a:rPr lang="en-GB" dirty="0"/>
              <a:t> </a:t>
            </a:r>
            <a:r>
              <a:rPr lang="en-GB" dirty="0" err="1"/>
              <a:t>úrovně</a:t>
            </a:r>
            <a:r>
              <a:rPr lang="en-GB" dirty="0"/>
              <a:t> </a:t>
            </a:r>
            <a:r>
              <a:rPr lang="en-GB" dirty="0" err="1"/>
              <a:t>okresního</a:t>
            </a:r>
            <a:r>
              <a:rPr lang="en-GB" dirty="0"/>
              <a:t> </a:t>
            </a:r>
            <a:r>
              <a:rPr lang="en-GB" dirty="0" err="1"/>
              <a:t>města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nižší</a:t>
            </a:r>
            <a:r>
              <a:rPr lang="en-GB" dirty="0"/>
              <a:t>? </a:t>
            </a:r>
            <a:r>
              <a:rPr lang="en-GB" dirty="0" err="1"/>
              <a:t>Věnují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problematice</a:t>
            </a:r>
            <a:r>
              <a:rPr lang="en-GB" dirty="0"/>
              <a:t> </a:t>
            </a:r>
            <a:r>
              <a:rPr lang="en-GB" dirty="0" err="1"/>
              <a:t>starostové</a:t>
            </a:r>
            <a:r>
              <a:rPr lang="en-GB" dirty="0"/>
              <a:t> v </a:t>
            </a:r>
            <a:r>
              <a:rPr lang="en-GB" dirty="0" err="1"/>
              <a:t>praxi</a:t>
            </a:r>
            <a:r>
              <a:rPr lang="en-GB" dirty="0"/>
              <a:t> </a:t>
            </a:r>
            <a:r>
              <a:rPr lang="en-GB" dirty="0" err="1"/>
              <a:t>pozornost</a:t>
            </a:r>
            <a:r>
              <a:rPr lang="en-GB" dirty="0"/>
              <a:t>?</a:t>
            </a:r>
            <a:endParaRPr lang="cs-CZ" dirty="0"/>
          </a:p>
          <a:p>
            <a:r>
              <a:rPr lang="cs-CZ" dirty="0"/>
              <a:t>Lze koncept </a:t>
            </a:r>
            <a:r>
              <a:rPr lang="cs-CZ" dirty="0" err="1"/>
              <a:t>chrono</a:t>
            </a:r>
            <a:r>
              <a:rPr lang="cs-CZ" dirty="0"/>
              <a:t>-urbanismus vztahovat ke konceptu </a:t>
            </a:r>
            <a:r>
              <a:rPr lang="cs-CZ" dirty="0" err="1"/>
              <a:t>chronotopu</a:t>
            </a:r>
            <a:r>
              <a:rPr lang="cs-CZ" dirty="0"/>
              <a:t> popřípadě ke konceptu </a:t>
            </a:r>
            <a:r>
              <a:rPr lang="cs-CZ" dirty="0" err="1"/>
              <a:t>chronopolis</a:t>
            </a:r>
            <a:r>
              <a:rPr lang="cs-CZ" dirty="0"/>
              <a:t>? Jinými slovy jedná se o podobné koncepty avšak jeden použit na případě místa (</a:t>
            </a:r>
            <a:r>
              <a:rPr lang="cs-CZ" dirty="0" err="1"/>
              <a:t>chronotop</a:t>
            </a:r>
            <a:r>
              <a:rPr lang="cs-CZ" dirty="0"/>
              <a:t>) a druhý na případě dvou či více odlišných měst (</a:t>
            </a:r>
            <a:r>
              <a:rPr lang="cs-CZ" dirty="0" err="1"/>
              <a:t>chrono</a:t>
            </a:r>
            <a:r>
              <a:rPr lang="cs-CZ" dirty="0"/>
              <a:t>-urbanismus)? </a:t>
            </a:r>
          </a:p>
        </p:txBody>
      </p:sp>
    </p:spTree>
    <p:extLst>
      <p:ext uri="{BB962C8B-B14F-4D97-AF65-F5344CB8AC3E}">
        <p14:creationId xmlns:p14="http://schemas.microsoft.com/office/powerpoint/2010/main" val="85556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76E713-36FB-1A9F-E97F-B686F3EB56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C5A039-591C-05F4-E9F5-F0AE9589A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D4D72F-F648-A51C-E8F1-CFD852C1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r>
              <a:rPr lang="cs-CZ" dirty="0"/>
              <a:t>Do jaké míry může časové prostorové rozpoložení linek MHD ovlivnit denní rytmy lokalit ve městě?</a:t>
            </a:r>
          </a:p>
          <a:p>
            <a:r>
              <a:rPr lang="cs-CZ" dirty="0"/>
              <a:t>Lze mluvit o výsledcích textu jako o popisu městského času, či abychom mohli popsat městský čas museli bychom zkoumat časovost více institucí?</a:t>
            </a:r>
          </a:p>
          <a:p>
            <a:r>
              <a:rPr lang="cs-CZ" dirty="0"/>
              <a:t>Jaké by mohly být přínosy provedením tohoto výzkumu jiným způsobem (např. otevírací doby obchodů, spotřeba vody/plynu, frekvence výběrů z bankomatu)?</a:t>
            </a:r>
          </a:p>
          <a:p>
            <a:pPr lvl="1"/>
            <a:r>
              <a:rPr lang="cs-CZ" dirty="0"/>
              <a:t>• Obohatily by tyto poznatky o nová zjištění, nebo je pouze potvrdily, popř. by se s nimi dostaly do konfliktu?</a:t>
            </a:r>
          </a:p>
          <a:p>
            <a:r>
              <a:rPr lang="cs-CZ" dirty="0"/>
              <a:t>Jaké je ve výzkumu užito prostorové a časové měřítko?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857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8D7778-2C97-19C1-0F92-ED63463E53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CC8002-3ECA-7042-C2D5-E8497BDA5B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6EA3A1-EE85-97B1-85A0-CF08E9FB7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na příště 20. 4.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5ACFF5-B58E-6532-1BCC-8CD323FD8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Jensen - </a:t>
            </a:r>
            <a:r>
              <a:rPr lang="en-US" dirty="0"/>
              <a:t>Performing Autism through a Layered Account</a:t>
            </a:r>
            <a:r>
              <a:rPr lang="cs-CZ"/>
              <a:t> </a:t>
            </a:r>
            <a:r>
              <a:rPr lang="en-US"/>
              <a:t>Exploring </a:t>
            </a:r>
            <a:r>
              <a:rPr lang="en-US" dirty="0"/>
              <a:t>the Ambiguity of Normative Time and Space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309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36</TotalTime>
  <Words>302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A tale of two cities: The comparative chrono-urbanism of Brno and Bratislava public transport systém Osman, Ira, Trojan</vt:lpstr>
      <vt:lpstr>Otázky</vt:lpstr>
      <vt:lpstr>Další otázky?</vt:lpstr>
      <vt:lpstr>Další otázky?</vt:lpstr>
      <vt:lpstr>Text na příště 20. 4.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tale of two cities: The comparative chrono-urbanism of Brno and Bratislava public transport systém Osman, Ira, Trojan</dc:title>
  <dc:creator>Veronika Kotýnková</dc:creator>
  <cp:lastModifiedBy>Veronika Kotýnková</cp:lastModifiedBy>
  <cp:revision>2</cp:revision>
  <cp:lastPrinted>1601-01-01T00:00:00Z</cp:lastPrinted>
  <dcterms:created xsi:type="dcterms:W3CDTF">2023-04-13T11:22:16Z</dcterms:created>
  <dcterms:modified xsi:type="dcterms:W3CDTF">2023-04-13T11:59:09Z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