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1" r:id="rId4"/>
    <p:sldId id="262" r:id="rId5"/>
    <p:sldId id="257" r:id="rId6"/>
    <p:sldId id="263" r:id="rId7"/>
    <p:sldId id="259" r:id="rId8"/>
    <p:sldId id="266" r:id="rId9"/>
    <p:sldId id="258" r:id="rId10"/>
    <p:sldId id="264" r:id="rId11"/>
    <p:sldId id="26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1jIXjzBNlGzuAUxiqN1nn2NK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25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50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18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JAS.2020.1003563" TargetMode="External"/><Relationship Id="rId7" Type="http://schemas.openxmlformats.org/officeDocument/2006/relationships/hyperlink" Target="https://doi.org/10.3390/rs131325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8/BIJ-08-2019-0361" TargetMode="External"/><Relationship Id="rId5" Type="http://schemas.openxmlformats.org/officeDocument/2006/relationships/hyperlink" Target="Https://DOI:10.3390/agriculture10080362" TargetMode="External"/><Relationship Id="rId4" Type="http://schemas.openxmlformats.org/officeDocument/2006/relationships/hyperlink" Target="https://doi.org/10.3390/agronomy101116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lang="cs-CZ"/>
              <a:t>IOT V ZEMĚDĚLSTVÍ</a:t>
            </a: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cs-CZ"/>
              <a:t>Martina Klocová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cs-CZ"/>
              <a:t>DATA A VÝZKUMNÁ OTÁZKA</a:t>
            </a: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Meteorologická data pro erozní model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Výnosový potenciál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Bodová data výnosů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31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cs-CZ"/>
              <a:t>DĚKUJI ZA POZORNOST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5875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35E68-6F3F-8AD1-8175-437FEC3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AAD992-F0F4-6AB2-D31A-60D79E92F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Typy </a:t>
            </a:r>
            <a:r>
              <a:rPr lang="cs-CZ" dirty="0" err="1"/>
              <a:t>IoT</a:t>
            </a:r>
            <a:r>
              <a:rPr lang="cs-CZ" dirty="0"/>
              <a:t> obecně</a:t>
            </a:r>
          </a:p>
          <a:p>
            <a:r>
              <a:rPr lang="cs-CZ" dirty="0"/>
              <a:t>Data </a:t>
            </a:r>
            <a:r>
              <a:rPr lang="cs-CZ" dirty="0" err="1"/>
              <a:t>IoT</a:t>
            </a:r>
            <a:r>
              <a:rPr lang="cs-CZ" dirty="0"/>
              <a:t> a DPZ</a:t>
            </a:r>
          </a:p>
          <a:p>
            <a:r>
              <a:rPr lang="cs-CZ" dirty="0"/>
              <a:t>Zdroje</a:t>
            </a:r>
          </a:p>
          <a:p>
            <a:endParaRPr lang="cs-CZ" dirty="0"/>
          </a:p>
          <a:p>
            <a:r>
              <a:rPr lang="cs-CZ" dirty="0"/>
              <a:t>Experiment?</a:t>
            </a:r>
          </a:p>
        </p:txBody>
      </p:sp>
    </p:spTree>
    <p:extLst>
      <p:ext uri="{BB962C8B-B14F-4D97-AF65-F5344CB8AC3E}">
        <p14:creationId xmlns:p14="http://schemas.microsoft.com/office/powerpoint/2010/main" val="380419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E6981-1338-EA99-BEDD-930FBD37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Běžné použití </a:t>
            </a:r>
            <a:r>
              <a:rPr lang="cs-CZ" dirty="0" err="1"/>
              <a:t>IoT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F8EA7-BD5F-DB41-34BA-C38C07164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Běžné oblasti využití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domácnostech (takzvané chytré domácnosti),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lékařství nebo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Dopravě</a:t>
            </a:r>
          </a:p>
          <a:p>
            <a:pPr marL="11430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Zemědělství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Chytré zavlažovací systémy: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Monitorování hospodářských zvířat: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Sledování plodin:.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Precizní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7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CAFC9-3AA0-406A-8E6D-4C2876DE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Telemetrické technologie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918A8-DC0A-3AE2-2BDD-9E6FAE797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B1C998-E3C0-E6D4-73AD-F1CB7845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7" y="2054390"/>
            <a:ext cx="8770374" cy="434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8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cs-CZ" dirty="0"/>
              <a:t>TYPY IOT (</a:t>
            </a:r>
            <a:r>
              <a:rPr lang="cs-CZ" dirty="0" err="1"/>
              <a:t>Farooq</a:t>
            </a:r>
            <a:r>
              <a:rPr lang="cs-CZ" dirty="0"/>
              <a:t> a kol, 2020)</a:t>
            </a:r>
            <a:endParaRPr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b="1"/>
              <a:t>Dálkový průzkum země a hyperspektrální snímky</a:t>
            </a:r>
            <a:endParaRPr b="1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Záznam o výživě, chemickém složení půdy a jejího výnosu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Teplotní záznamy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Cloud/fog computing… 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Electronics 09 00319 g005">
            <a:extLst>
              <a:ext uri="{FF2B5EF4-FFF2-40B4-BE49-F238E27FC236}">
                <a16:creationId xmlns:a16="http://schemas.microsoft.com/office/drawing/2014/main" id="{F942759F-1956-EE47-58C2-A51D1BAA6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6770" y="68263"/>
            <a:ext cx="7838459" cy="67214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8821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200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D.;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Pitarma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Infrared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thermography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assessment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(2019):</a:t>
            </a:r>
            <a:endParaRPr dirty="0"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2306536" y="3692012"/>
            <a:ext cx="6710514" cy="211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dirty="0"/>
          </a:p>
        </p:txBody>
      </p:sp>
      <p:pic>
        <p:nvPicPr>
          <p:cNvPr id="1026" name="Picture 2" descr="Agriculture 09 00156 g003">
            <a:extLst>
              <a:ext uri="{FF2B5EF4-FFF2-40B4-BE49-F238E27FC236}">
                <a16:creationId xmlns:a16="http://schemas.microsoft.com/office/drawing/2014/main" id="{21600400-1A73-008C-41AB-BB364575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3" y="2017611"/>
            <a:ext cx="8259096" cy="38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200"/>
            </a:pPr>
            <a:r>
              <a:rPr lang="cs-CZ" dirty="0"/>
              <a:t>Použití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dirty="0" err="1"/>
              <a:t>IoT</a:t>
            </a:r>
            <a:r>
              <a:rPr lang="cs-CZ" dirty="0"/>
              <a:t> v precizním zemědělství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Ullod</a:t>
            </a:r>
            <a:r>
              <a:rPr lang="cs-CZ" dirty="0"/>
              <a:t> a </a:t>
            </a:r>
            <a:r>
              <a:rPr lang="cs-CZ" dirty="0" err="1"/>
              <a:t>Shina</a:t>
            </a:r>
            <a:r>
              <a:rPr lang="cs-CZ" dirty="0"/>
              <a:t>, 2021):</a:t>
            </a:r>
            <a:endParaRPr dirty="0"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Monitorování plodin: Drony vybavené kamerami a senzory lze použít k monitorování zdraví a růstu plodin a poskytují farmářům v reálném čase data o zdraví rostlin a potenciálních problémech, jako je zamoření škůdci, nedostatek živin nebo vodní stres.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Mapování: Drony mohou vytvářet mapy polí s vysokým rozlišením, což farmářům umožňuje analyzovat data a činit informovaná rozhodnutí o plánech výsadby a sklizně. Tyto mapy lze také použít k identifikaci oblastí, které vyžadují více pozornosti, jako jsou ty, které vyžadují více zavlažování nebo hnojení.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Analýza půdy: Drony vybavené senzory mohou shromažďovat data o vlhkosti půdy, teplotě a úrovních živin, což farmářům poskytuje cenné informace o zdraví půdy a potenciálních problémech, které mohou ovlivnit růst plodin.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Postřik plodin: Drony mohou být vybaveny postřikovači pro postřik plodiny, které distribuují hnojiva, pesticidy nebo herbicidy přesněji a efektivněji než tradiční metody, čímž se sníží plýtvání a zvýší se výnosy plodin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892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cs-CZ" dirty="0"/>
              <a:t>LITERATURA</a:t>
            </a:r>
            <a:endParaRPr dirty="0"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926809" y="1828800"/>
            <a:ext cx="9905998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Farooq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 S,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Riaz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Abid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Zikria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B 2020 Role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Technology 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Systematic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Literature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Electronics 9 319 Online: http://dx.doi.org/10.3390/electronics9020319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Friha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Ferrag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M. A.,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Maglaras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L.,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X. (2021). Internet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Smart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Comprehensive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Survey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Emerging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Technologies. IEEE/CAA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Automatica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Sinica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8(1), 1-26.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https://doi.org/10.1109/JAS.2020.1003563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Gonzalez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-de-Santos, P.,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Fernández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Sepúlveda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Emmi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L.,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Armada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M. (2020).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Field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robots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intelligent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farms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inhering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features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Agronomy, 10(11), 1638.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https://doi.org/10.3390/agronomy10111638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Kayad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Fountas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Marinello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Fountas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 (2020)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Latest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advances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sensor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10 (8), pp. 8.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Https://DOI:10.3390/agriculture10080362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Ouafiq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 M.,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Abdessamad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 R.,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Mehdary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Chehri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Rachid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Wahbi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M. (2021).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Smart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Farming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Analytics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Big Data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Architecture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10.1007/978-981-15-5784-2_22.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Sivathanu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B.,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Pillai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R. (2021).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Adoption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internet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deploying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BRT framework. Business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27(4).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https://doi.org/10.1108/BIJ-08-2019-0361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Ullo, S. L.,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Sinha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G. R. (2021).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Advances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Smart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Sensors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Remote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Remote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13(13), 2585.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https://doi.org/10.3390/rs13132585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D.;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Pitarma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Infrared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thermography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assessment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(2019):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2019, 9, 156. </a:t>
            </a:r>
          </a:p>
        </p:txBody>
      </p:sp>
      <p:sp>
        <p:nvSpPr>
          <p:cNvPr id="143" name="Google Shape;143;p3"/>
          <p:cNvSpPr/>
          <p:nvPr/>
        </p:nvSpPr>
        <p:spPr>
          <a:xfrm>
            <a:off x="152400" y="1080"/>
            <a:ext cx="65" cy="3026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253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íť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662</Words>
  <Application>Microsoft Office PowerPoint</Application>
  <PresentationFormat>Širokoúhlá obrazovka</PresentationFormat>
  <Paragraphs>46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Arial</vt:lpstr>
      <vt:lpstr>Symbol</vt:lpstr>
      <vt:lpstr>Síť</vt:lpstr>
      <vt:lpstr>IOT V ZEMĚDĚLSTVÍ</vt:lpstr>
      <vt:lpstr>Osnova</vt:lpstr>
      <vt:lpstr>Běžné použití IoT</vt:lpstr>
      <vt:lpstr>Telemetrické technologie</vt:lpstr>
      <vt:lpstr>TYPY IOT (Farooq a kol, 2020)</vt:lpstr>
      <vt:lpstr>Prezentace aplikace PowerPoint</vt:lpstr>
      <vt:lpstr>Vidal, D.; Pitarma, R. Infrared thermography applied to tree health assessment (2019):</vt:lpstr>
      <vt:lpstr>Použití IoT v precizním zemědělství  (Ullod a Shina, 2021):</vt:lpstr>
      <vt:lpstr>LITERATURA</vt:lpstr>
      <vt:lpstr>DATA A VÝZKUMNÁ OTÁZKA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V ZEMĚDĚLSTVÍ</dc:title>
  <dc:creator>Martina Klocova</dc:creator>
  <cp:lastModifiedBy>Martina Klocova</cp:lastModifiedBy>
  <cp:revision>6</cp:revision>
  <dcterms:created xsi:type="dcterms:W3CDTF">2023-03-30T19:23:19Z</dcterms:created>
  <dcterms:modified xsi:type="dcterms:W3CDTF">2023-04-28T07:47:06Z</dcterms:modified>
</cp:coreProperties>
</file>