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  <p:sldId id="262" r:id="rId5"/>
    <p:sldId id="26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3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8A428-53AF-D8C5-F319-FA7B525ED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4B1EDBE-CAB4-6ED9-F6DA-09341E499B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102672-D065-FB5A-B0FE-727A6811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6E8E24-8EBD-E604-E8F4-E4690DD9C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4EC366-ABFF-FDA3-3101-CCD9E2F66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13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FED3B2-8102-1836-C880-01D5942C6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E6D9A84-576D-4DA6-44A2-F266BDAC4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E5D509-0313-7BBB-F502-2DA993620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B49E79-5E2D-12F3-71D1-AF987A07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BE36F8-2E3D-6E90-BDE2-3D60BB939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80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DF372AA-8676-CACF-59BA-B8C9266878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CEEB22B-D2D2-F636-55E4-8BAF48688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D58E0E-961F-75EC-AF1B-C50568DCE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53EA85-6786-E946-00E7-52E1583C4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068F1A-9886-B423-4DB0-C435F9043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421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191F7F-DDA9-D03E-8B35-32AB0004F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11CF5A-9C16-5BCB-7093-6C5A7FE21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731E7D-5DD7-7F8E-85B0-FA1D95458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E63A1A-A4CC-FE30-2549-21FA8EF14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8DF42C-3B16-61E6-4414-E6E8F5E3E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8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F6E825-70C6-75A0-738A-F63B4B271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12CCED7-C435-BDBC-4DD5-421B149AF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FCE656-8AEE-E12B-61CD-E35022D6C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26D0A3-D325-AE17-AA63-AE1657BE8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684606-6208-C0B6-033F-70B5DB73B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33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C89E10-CCCC-6487-C4D2-5E79C11C7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7E5F1D-CF72-3D4E-4D28-21400B5592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0C14778-438E-CAD7-A6E1-140CAC737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C2A9B8-65C0-A10D-0340-81DB2F64E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118895-D4F2-DD16-3744-A79E236D1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86CA55-9131-3B2A-78AE-3292F60A5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183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94929-E78B-A1E0-EF97-5FD40370E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A7DF13-94DD-B8CA-3BE6-EE67EBCA2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9EF4F7B-29DE-66B9-728B-0576EAF812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97F2AA4-E739-2243-FA29-E263748D08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528344F-4E5E-42C0-B0C7-BBD80C77B0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CC9700D-D473-8E8C-3D0C-8AF6CC509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0EA0371-3673-E60D-85BA-41907A122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A0887AF-DBCD-3D2F-9CDB-7EBC0265C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562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94BFE9-2F58-487E-981C-ABD76754C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E63AC29-7266-5E53-368F-F6F0445E5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97697F3-3455-06EA-E15D-9584F22A1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F073E7-201E-2372-2FE0-7BB924961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093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26D5500-6D6A-DD02-8287-AC459684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3EA8F05-4934-E24E-17FC-53C559CCE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D3921E-ADE0-3089-1B7B-11A21A7DA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120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DBEF89-8280-9305-AC44-0F103B821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D9FC0E-6CC5-1C04-2A86-3D0F7E1F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F9D1160-D182-3359-51A2-7D6D788065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6629EE-212D-303B-B591-A27EEF5FD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803475-AD47-37B9-77FC-DB1A26AEB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62473F-C34C-7BC6-F282-E040DAF2E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69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FD1887-DCE6-009F-D77A-F0506CE00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B6BD6A5-077F-3F6B-C77C-8017CFD132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315AF1C-0680-259C-0CBB-6EC886A90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11A35C-0BEE-959C-644C-2221EF940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3F26063-6FE4-41E1-659C-4BB3727BD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4ECB3D-78E7-1F6E-752C-549696D75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471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B275491-72EC-55CA-07A3-15764E8E0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6AB47E-3742-E50F-8B30-FD39E4797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3169EF-2B5F-5508-2D92-46332FE87C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0704A-7F39-4F12-9995-E1066BF890ED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D3E1DB-4906-FAE4-71DF-250B84E7A5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85FF25-C95C-5074-A21E-3E5549C854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19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docs.google.com/spreadsheets/d/1f6Em8dy869tcrBXJyjk2141Ub23V2nuHkGQH2VS_YYk/edit?usp=shar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docs.google.com/spreadsheets/d/1f6Em8dy869tcrBXJyjk2141Ub23V2nuHkGQH2VS_YYk/edit?usp=shari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cribblygumblog.wordpress.com/2018/11/05/how-not-to-win-the-three-minute-thesis-part-1/comment-page-1/" TargetMode="External"/><Relationship Id="rId2" Type="http://schemas.openxmlformats.org/officeDocument/2006/relationships/hyperlink" Target="https://3minutephd.eui.e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hyperlink" Target="https://pipettegazette.uthscsa.edu/2020/08/21/10-tips-for-3-minute-thesis-competi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37AD4D5-1ECB-14D0-895F-76A3010DF7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cs-CZ" sz="6600" dirty="0"/>
              <a:t>Seminář EBŽI - jaro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73C958-31FC-F021-DC09-257576A99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A. Žákovská, K. Tomanová</a:t>
            </a: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25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FCCC2C9-CA79-F5F1-D229-F8E51C716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Účast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199356-EEB4-653F-258C-886DB23D7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529856"/>
          </a:xfrm>
        </p:spPr>
        <p:txBody>
          <a:bodyPr anchor="t">
            <a:normAutofit/>
          </a:bodyPr>
          <a:lstStyle/>
          <a:p>
            <a:pPr marL="457200" lvl="1" indent="0">
              <a:buNone/>
            </a:pPr>
            <a:r>
              <a:rPr lang="cs-CZ" sz="3200" dirty="0"/>
              <a:t>Jaro 2024 – 12 seminářů (svátky…)</a:t>
            </a:r>
          </a:p>
          <a:p>
            <a:pPr marL="457200" lvl="1" indent="0">
              <a:buNone/>
            </a:pPr>
            <a:endParaRPr lang="cs-CZ" sz="3200" dirty="0"/>
          </a:p>
          <a:p>
            <a:pPr marL="457200" lvl="1" indent="0">
              <a:buNone/>
            </a:pPr>
            <a:r>
              <a:rPr lang="cs-CZ" sz="3200" dirty="0"/>
              <a:t>Odborníci: 		80 % = 10 účastí*</a:t>
            </a:r>
          </a:p>
          <a:p>
            <a:pPr marL="457200" lvl="1" indent="0">
              <a:buNone/>
            </a:pPr>
            <a:r>
              <a:rPr lang="cs-CZ" sz="3200" dirty="0"/>
              <a:t>Učitelský směr: 	60 % = 7 účastí*</a:t>
            </a:r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r>
              <a:rPr lang="cs-CZ" sz="2200" dirty="0">
                <a:hlinkClick r:id="rId2"/>
              </a:rPr>
              <a:t>Tabulka s účastmi</a:t>
            </a:r>
            <a:endParaRPr lang="cs-CZ" sz="2200" dirty="0"/>
          </a:p>
          <a:p>
            <a:pPr marL="457200" lvl="1" indent="0">
              <a:buNone/>
            </a:pPr>
            <a:r>
              <a:rPr lang="cs-CZ" sz="2200" dirty="0"/>
              <a:t>*Studentské stáže, dlouhodobá nemoc – individuální domluva</a:t>
            </a:r>
          </a:p>
          <a:p>
            <a:pPr marL="457200" lvl="1" indent="0">
              <a:buNone/>
            </a:pPr>
            <a:endParaRPr lang="cs-CZ" sz="2200" dirty="0"/>
          </a:p>
          <a:p>
            <a:endParaRPr lang="cs-CZ" sz="22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AB5E587-184D-F897-6994-C4534B40F07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0" r="1752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799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249B63-7B8A-9E1B-509A-95774C76B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Dotazy</a:t>
            </a:r>
          </a:p>
        </p:txBody>
      </p:sp>
      <p:sp>
        <p:nvSpPr>
          <p:cNvPr id="14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6D6F14-622B-6C31-7854-F1EC6F576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cs-CZ" sz="4000" dirty="0"/>
              <a:t>2 dotazy/semestr</a:t>
            </a:r>
          </a:p>
          <a:p>
            <a:pPr lvl="1"/>
            <a:r>
              <a:rPr lang="cs-CZ" sz="2800" dirty="0"/>
              <a:t>Trénink vnímání tématu</a:t>
            </a:r>
          </a:p>
          <a:p>
            <a:pPr lvl="1"/>
            <a:r>
              <a:rPr lang="cs-CZ" sz="2800" dirty="0"/>
              <a:t>Trénink vystoupení z komfortní zóny </a:t>
            </a:r>
            <a:r>
              <a:rPr lang="cs-CZ" sz="2800" dirty="0">
                <a:sym typeface="Wingdings" panose="05000000000000000000" pitchFamily="2" charset="2"/>
              </a:rPr>
              <a:t></a:t>
            </a:r>
            <a:endParaRPr lang="cs-CZ" sz="2800" dirty="0"/>
          </a:p>
          <a:p>
            <a:pPr lvl="1"/>
            <a:r>
              <a:rPr lang="cs-CZ" sz="2800" dirty="0"/>
              <a:t>Trénink pro vystupující odpovídat bez přípravy, posouzení diskuze</a:t>
            </a:r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  <a:p>
            <a:r>
              <a:rPr lang="cs-CZ" dirty="0"/>
              <a:t>Při pokládání dotazu se představte</a:t>
            </a:r>
          </a:p>
          <a:p>
            <a:r>
              <a:rPr lang="cs-CZ" dirty="0"/>
              <a:t>Tabulka s </a:t>
            </a:r>
            <a:r>
              <a:rPr lang="cs-CZ" dirty="0">
                <a:hlinkClick r:id="rId2"/>
              </a:rPr>
              <a:t>dotazy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CD6821A-C4AB-8C82-615E-861CCC657A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2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438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694DCA-6CD9-6F61-7F7E-5EFC1BCB1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7621"/>
          </a:xfrm>
        </p:spPr>
        <p:txBody>
          <a:bodyPr/>
          <a:lstStyle/>
          <a:p>
            <a:r>
              <a:rPr lang="cs-CZ" b="1" dirty="0"/>
              <a:t>Předběžný program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6C7DCE-CD1F-D680-96A9-81CC18C65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77" y="1384663"/>
            <a:ext cx="11578281" cy="522620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8000" dirty="0"/>
              <a:t>21. 2.	</a:t>
            </a:r>
            <a:r>
              <a:rPr lang="cs-CZ" sz="8000" dirty="0" err="1"/>
              <a:t>Kromsiánová</a:t>
            </a:r>
            <a:r>
              <a:rPr lang="cs-CZ" sz="8000" dirty="0"/>
              <a:t> – DP učitelský směr</a:t>
            </a:r>
          </a:p>
          <a:p>
            <a:pPr marL="0" indent="0">
              <a:buNone/>
            </a:pPr>
            <a:r>
              <a:rPr lang="cs-CZ" sz="8000" dirty="0"/>
              <a:t>		Stáže Šindlerová (Švédsko), Matušů (Španělsko)</a:t>
            </a:r>
          </a:p>
          <a:p>
            <a:pPr marL="0" indent="0">
              <a:buNone/>
            </a:pPr>
            <a:r>
              <a:rPr lang="cs-CZ" sz="8000" dirty="0"/>
              <a:t>28. 2.	</a:t>
            </a:r>
            <a:r>
              <a:rPr lang="cs-CZ" sz="8000" dirty="0" err="1"/>
              <a:t>Svěchotová</a:t>
            </a:r>
            <a:r>
              <a:rPr lang="cs-CZ" sz="8000" dirty="0"/>
              <a:t>, Gruntová – DP učitelský směr</a:t>
            </a:r>
          </a:p>
          <a:p>
            <a:pPr marL="0" indent="0">
              <a:buNone/>
            </a:pPr>
            <a:r>
              <a:rPr lang="cs-CZ" sz="8000" dirty="0"/>
              <a:t>		Stáž (Lněničková, Dzubáková?)</a:t>
            </a:r>
          </a:p>
          <a:p>
            <a:pPr marL="0" indent="0">
              <a:buNone/>
            </a:pPr>
            <a:r>
              <a:rPr lang="cs-CZ" sz="8000" dirty="0"/>
              <a:t>6. 3. – 27. 3. 	</a:t>
            </a:r>
            <a:r>
              <a:rPr lang="cs-CZ" sz="8000" b="1" dirty="0" err="1"/>
              <a:t>Flash</a:t>
            </a:r>
            <a:r>
              <a:rPr lang="cs-CZ" sz="8000" b="1" dirty="0"/>
              <a:t> </a:t>
            </a:r>
            <a:r>
              <a:rPr lang="cs-CZ" sz="8000" b="1" dirty="0" err="1"/>
              <a:t>talks</a:t>
            </a:r>
            <a:endParaRPr lang="cs-CZ" sz="8000" b="1" dirty="0"/>
          </a:p>
          <a:p>
            <a:pPr marL="0" indent="0">
              <a:buNone/>
            </a:pPr>
            <a:r>
              <a:rPr lang="cs-CZ" sz="8000" dirty="0"/>
              <a:t>		+ učitelské DP, stáže, zahraniční studentky u nás</a:t>
            </a:r>
          </a:p>
          <a:p>
            <a:pPr marL="0" indent="0">
              <a:buNone/>
            </a:pPr>
            <a:r>
              <a:rPr lang="cs-CZ" sz="8000" dirty="0"/>
              <a:t>3. 4. 		Krajská veterinární správa</a:t>
            </a:r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r>
              <a:rPr lang="cs-CZ" sz="8000" dirty="0"/>
              <a:t>Od 10. 4. 	</a:t>
            </a:r>
            <a:r>
              <a:rPr lang="cs-CZ" sz="8000" b="1" dirty="0"/>
              <a:t>Soutěžní přednášky 3. ročníku</a:t>
            </a:r>
          </a:p>
          <a:p>
            <a:pPr marL="0" indent="0">
              <a:buNone/>
            </a:pPr>
            <a:r>
              <a:rPr lang="cs-CZ" sz="8000" dirty="0"/>
              <a:t>Dva svátky v květnu</a:t>
            </a:r>
          </a:p>
          <a:p>
            <a:pPr marL="0" indent="0">
              <a:buNone/>
            </a:pPr>
            <a:r>
              <a:rPr lang="cs-CZ" sz="8000" dirty="0"/>
              <a:t>22. 5. 	Závěr, vyhlášení vítězných přednášek</a:t>
            </a:r>
          </a:p>
          <a:p>
            <a:endParaRPr lang="cs-CZ" dirty="0"/>
          </a:p>
        </p:txBody>
      </p:sp>
      <p:pic>
        <p:nvPicPr>
          <p:cNvPr id="20" name="Grafický objekt 19">
            <a:extLst>
              <a:ext uri="{FF2B5EF4-FFF2-40B4-BE49-F238E27FC236}">
                <a16:creationId xmlns:a16="http://schemas.microsoft.com/office/drawing/2014/main" id="{B0BB6BD0-2D98-32F8-8B24-818D57C854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52178" y="4917920"/>
            <a:ext cx="1600370" cy="1422551"/>
          </a:xfrm>
          <a:prstGeom prst="rect">
            <a:avLst/>
          </a:prstGeom>
        </p:spPr>
      </p:pic>
      <p:pic>
        <p:nvPicPr>
          <p:cNvPr id="24" name="Grafický objekt 23">
            <a:extLst>
              <a:ext uri="{FF2B5EF4-FFF2-40B4-BE49-F238E27FC236}">
                <a16:creationId xmlns:a16="http://schemas.microsoft.com/office/drawing/2014/main" id="{7CBAC0D0-C819-91EC-D634-9E617EC365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52178" y="2922502"/>
            <a:ext cx="1509398" cy="1725026"/>
          </a:xfrm>
          <a:prstGeom prst="rect">
            <a:avLst/>
          </a:prstGeom>
        </p:spPr>
      </p:pic>
      <p:pic>
        <p:nvPicPr>
          <p:cNvPr id="9" name="Obrázek 8" descr="Obsah obrázku míč, koule&#10;&#10;Popis byl vytvořen automaticky">
            <a:extLst>
              <a:ext uri="{FF2B5EF4-FFF2-40B4-BE49-F238E27FC236}">
                <a16:creationId xmlns:a16="http://schemas.microsoft.com/office/drawing/2014/main" id="{F23B5913-67E2-04F6-1DD4-64F2C3D8508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0472" y="773564"/>
            <a:ext cx="2003781" cy="1878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599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FCCC2C9-CA79-F5F1-D229-F8E51C716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Přednášky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2D99B605-0A1B-BB47-72DF-F29EAF5D3F05}"/>
              </a:ext>
            </a:extLst>
          </p:cNvPr>
          <p:cNvSpPr txBox="1">
            <a:spLocks/>
          </p:cNvSpPr>
          <p:nvPr/>
        </p:nvSpPr>
        <p:spPr>
          <a:xfrm>
            <a:off x="367842" y="1991088"/>
            <a:ext cx="7896497" cy="4784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200" dirty="0"/>
              <a:t>Nesoutěžní – 4. ročník </a:t>
            </a:r>
          </a:p>
          <a:p>
            <a:pPr lvl="1"/>
            <a:r>
              <a:rPr lang="cs-CZ" sz="2800" b="1" dirty="0"/>
              <a:t>Krátký formát tzv. </a:t>
            </a:r>
            <a:r>
              <a:rPr lang="cs-CZ" sz="2800" b="1" dirty="0" err="1"/>
              <a:t>Flash</a:t>
            </a:r>
            <a:r>
              <a:rPr lang="cs-CZ" sz="2800" b="1" dirty="0"/>
              <a:t> </a:t>
            </a:r>
            <a:r>
              <a:rPr lang="cs-CZ" sz="2800" b="1" dirty="0" err="1"/>
              <a:t>talks</a:t>
            </a:r>
            <a:r>
              <a:rPr lang="cs-CZ" sz="2800" dirty="0"/>
              <a:t>, 3MT (o soutěži </a:t>
            </a:r>
            <a:r>
              <a:rPr lang="cs-CZ" sz="2800" dirty="0">
                <a:hlinkClick r:id="rId2"/>
              </a:rPr>
              <a:t>odkaz</a:t>
            </a:r>
            <a:r>
              <a:rPr lang="cs-CZ" sz="2800" dirty="0"/>
              <a:t>, osobní zkušenost </a:t>
            </a:r>
            <a:r>
              <a:rPr lang="cs-CZ" sz="2800" dirty="0">
                <a:hlinkClick r:id="rId3"/>
              </a:rPr>
              <a:t>tady</a:t>
            </a:r>
            <a:r>
              <a:rPr lang="cs-CZ" sz="2800" dirty="0"/>
              <a:t>, 11 tipů </a:t>
            </a:r>
            <a:r>
              <a:rPr lang="cs-CZ" sz="2800" dirty="0">
                <a:hlinkClick r:id="rId4"/>
              </a:rPr>
              <a:t>tady</a:t>
            </a:r>
            <a:r>
              <a:rPr lang="cs-CZ" sz="2800" dirty="0"/>
              <a:t>)</a:t>
            </a:r>
          </a:p>
          <a:p>
            <a:pPr lvl="1"/>
            <a:r>
              <a:rPr lang="cs-CZ" sz="2800" dirty="0"/>
              <a:t>Pohovory, </a:t>
            </a:r>
            <a:r>
              <a:rPr lang="cs-CZ" sz="2800" dirty="0" err="1"/>
              <a:t>posterové</a:t>
            </a:r>
            <a:r>
              <a:rPr lang="cs-CZ" sz="2800" dirty="0"/>
              <a:t> sekce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cs-CZ" sz="2800" dirty="0"/>
          </a:p>
          <a:p>
            <a:r>
              <a:rPr lang="cs-CZ" sz="3200" dirty="0"/>
              <a:t>Soutěžní –  3. ročník (EBŽI)</a:t>
            </a:r>
          </a:p>
          <a:p>
            <a:pPr lvl="1"/>
            <a:r>
              <a:rPr lang="cs-CZ" sz="2800" b="1" dirty="0"/>
              <a:t>Nácvik na obhajobu</a:t>
            </a:r>
          </a:p>
          <a:p>
            <a:pPr lvl="1"/>
            <a:r>
              <a:rPr lang="cs-CZ" sz="2800" dirty="0"/>
              <a:t>10 min + 5 min diskuze</a:t>
            </a:r>
          </a:p>
          <a:p>
            <a:pPr lvl="1"/>
            <a:r>
              <a:rPr lang="cs-CZ" sz="2800" dirty="0"/>
              <a:t>Zpětná vazba a hodnocení publikem</a:t>
            </a:r>
          </a:p>
        </p:txBody>
      </p:sp>
      <p:pic>
        <p:nvPicPr>
          <p:cNvPr id="8" name="Obrázek 7" descr="Obsah obrázku text&#10;&#10;Popis byl vytvořen automaticky">
            <a:extLst>
              <a:ext uri="{FF2B5EF4-FFF2-40B4-BE49-F238E27FC236}">
                <a16:creationId xmlns:a16="http://schemas.microsoft.com/office/drawing/2014/main" id="{C3B5A376-8CC7-233B-07A1-289FA9D539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2181" y="3161125"/>
            <a:ext cx="3433191" cy="185512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A566FE2D-7DC5-D8C6-BAA6-FC23E5C528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308" y="470759"/>
            <a:ext cx="3336850" cy="2458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2934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238</Words>
  <Application>Microsoft Office PowerPoint</Application>
  <PresentationFormat>Širokoúhlá obrazovka</PresentationFormat>
  <Paragraphs>42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Motiv Office</vt:lpstr>
      <vt:lpstr>Seminář EBŽI - jaro 2024</vt:lpstr>
      <vt:lpstr>Účast</vt:lpstr>
      <vt:lpstr>Dotazy</vt:lpstr>
      <vt:lpstr>Předběžný program</vt:lpstr>
      <vt:lpstr>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EBŽI - jaro 2023</dc:title>
  <dc:creator>Kateřina Tomanová</dc:creator>
  <cp:lastModifiedBy>Kateřina Tomanová</cp:lastModifiedBy>
  <cp:revision>7</cp:revision>
  <dcterms:created xsi:type="dcterms:W3CDTF">2023-02-13T08:30:48Z</dcterms:created>
  <dcterms:modified xsi:type="dcterms:W3CDTF">2024-02-20T13:55:21Z</dcterms:modified>
</cp:coreProperties>
</file>