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74E40-9DF4-4C9D-A707-08C952F9A936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BC64D-8539-4483-9A0C-1235FA956C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60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BC64D-8539-4483-9A0C-1235FA956C1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29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1ED63-2204-720F-6D38-8001ADFE8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0B7C5B-69E9-1058-E51F-103F14A26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4BAAFD-0F40-ECB8-487F-809E8B17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E1C5-8354-412F-B2CC-30CF2B351A98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EBEFF9-A3B7-FDD8-0EA6-82078B067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3B892D-F388-1F78-2E0D-AE74E1ED0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6B4E-14A6-44ED-86CC-B2F83591DC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46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2F1EA-5523-CCDB-6582-39BBD805C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863CB71-94A7-6189-1312-13E121A14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497497-0F46-F9DE-D6A0-42C38F274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E1C5-8354-412F-B2CC-30CF2B351A98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60BD3E-F8A7-2707-1252-6A8114ABD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AC4BB1-0E95-2E67-CABE-1B5E7BB2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6B4E-14A6-44ED-86CC-B2F83591DC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92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AEB9D2A-1D70-BE94-3A92-908CB0613E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48F4BD-228B-B778-6C8C-5AAAD14BF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884E37-9B02-7160-E9C2-987942C04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E1C5-8354-412F-B2CC-30CF2B351A98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C02478-AC3C-4A45-E542-B1FB487D5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631B36-D98E-6811-7C55-82C6C42B5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6B4E-14A6-44ED-86CC-B2F83591DC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82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2D1B9-B7DD-3DC4-05BA-572D937D2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0435E5-0BDE-3641-5B88-E5CCA5D65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AEAFB0-B924-4831-BF61-1A310CB7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E1C5-8354-412F-B2CC-30CF2B351A98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3110ED-58E4-2261-C907-318DAB322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E234E7-48A2-80BD-BAE2-0CD8D53D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6B4E-14A6-44ED-86CC-B2F83591DC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37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9AA96-90B9-3A2E-A346-C3FB43560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DDDEE00-50CB-7E78-1869-F861EDCDC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0DC069-C667-47F5-2E6A-F574AE3A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E1C5-8354-412F-B2CC-30CF2B351A98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F2769A-2566-261A-330B-F1E5D1EE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892D5C-0421-F566-B4EE-5806E5F1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6B4E-14A6-44ED-86CC-B2F83591DC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587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3DED40-C438-8648-39EE-C9E47B78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8B4F5D-7AE1-3E4E-7B48-6A6F51BE6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8FD8FA-910D-C778-6B90-B2296E93E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4E6DA0-DD68-99BB-689F-1BF73213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E1C5-8354-412F-B2CC-30CF2B351A98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541F2C-F9F4-05C1-3DE0-96BADAC3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C06BCB-5BB9-0D11-71BA-CBB6CB70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6B4E-14A6-44ED-86CC-B2F83591DC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93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74036-2E51-9744-B9DB-4CF06EC8E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C3FF06-C7C3-0288-3F44-E0C519806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02FDEF-B449-B0E0-F916-36C69AEE4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DEBA638-19BC-0641-6789-BE2D2AC2E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E800948-7B27-947F-E374-7C1D5C62C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4E81A31-33C1-F39C-AB1F-97549557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E1C5-8354-412F-B2CC-30CF2B351A98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0FBBDB8-62F6-3B5A-9A39-FA9A43C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C1BB8CC-7DA0-0C8C-BF39-8843CA7D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6B4E-14A6-44ED-86CC-B2F83591DC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47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77C74-DBFA-4F50-0A21-2715A5739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E0D8053-3F9C-316C-7922-5B96E70B7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E1C5-8354-412F-B2CC-30CF2B351A98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F369AEC-6AB3-2370-1B1F-D854F9302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0462D8B-B7F1-A2BC-C70A-CFE84ADD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6B4E-14A6-44ED-86CC-B2F83591DC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61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CA0EA13-D668-E69A-CF8A-2636542F9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E1C5-8354-412F-B2CC-30CF2B351A98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8A60B27-A077-F1FD-7103-3A248163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19E993-2908-FF3D-92CB-E2FFEB23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6B4E-14A6-44ED-86CC-B2F83591DC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84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051B2-E32A-4B40-CF6A-EB43BA570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500B16-D392-856D-9EF1-A7FF10E4D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9F4CE39-7180-2F23-E38D-747104D77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2738EF-68DC-CAC2-41FA-3C562DA9D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E1C5-8354-412F-B2CC-30CF2B351A98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866284-F467-6E4F-2461-17CB34B3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A9D77D3-5610-3EB7-EACA-93D51FD3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6B4E-14A6-44ED-86CC-B2F83591DC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08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E4C4E-ED7F-D80C-4FE4-F02942FF2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2A3B579-438C-F7E2-4D9C-A5731D46C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BC3FECA-D630-B5A8-C1C8-B1DDA3711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2E6337-DB93-2E28-F2FD-FABA191B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E1C5-8354-412F-B2CC-30CF2B351A98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46B2E2-B1EE-AA85-D0B3-7E18FA873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46AEB8-9718-CD2A-B8A8-F31BE99C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6B4E-14A6-44ED-86CC-B2F83591DC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85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1AB72C8-E2D1-4B98-565E-DA9EE46F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EB08B7-93EE-632E-E1BE-F8796C537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518738-C9EE-C27A-D581-7953C9632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9E1C5-8354-412F-B2CC-30CF2B351A98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1E76B2-BFCF-0063-3B83-06C458956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859667-15DD-C2CB-31BF-D10607C39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6B4E-14A6-44ED-86CC-B2F83591DC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68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WsE1Gt1j-_8&amp;t=52s" TargetMode="Externa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qbO2Jg1D8e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fif"/><Relationship Id="rId4" Type="http://schemas.openxmlformats.org/officeDocument/2006/relationships/hyperlink" Target="https://www.aljazeera.com/program/newsfeed/2024/5/17/rare-deep-sea-squid-filmed-by-scientis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58E37-0B7F-3CB8-87A1-42917CA1CC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Seminární </a:t>
            </a:r>
            <a:r>
              <a:rPr lang="cs-CZ" dirty="0" err="1"/>
              <a:t>newsfeed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631BE4-80B4-1CCA-8ED6-26C302C425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Jana Štěrbová</a:t>
            </a:r>
          </a:p>
        </p:txBody>
      </p:sp>
    </p:spTree>
    <p:extLst>
      <p:ext uri="{BB962C8B-B14F-4D97-AF65-F5344CB8AC3E}">
        <p14:creationId xmlns:p14="http://schemas.microsoft.com/office/powerpoint/2010/main" val="4251015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5068E-D23B-365F-5AC2-49A50CD6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DC842C7-240F-2CCD-7720-317E3C426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6" b="11381"/>
          <a:stretch/>
        </p:blipFill>
        <p:spPr>
          <a:xfrm>
            <a:off x="0" y="0"/>
            <a:ext cx="12192000" cy="4525819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3A293C5-9FAF-2733-D96F-1DDB7B669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7" t="36424" r="20150" b="30940"/>
          <a:stretch/>
        </p:blipFill>
        <p:spPr>
          <a:xfrm>
            <a:off x="8506691" y="3798455"/>
            <a:ext cx="2697018" cy="2575570"/>
          </a:xfrm>
        </p:spPr>
      </p:pic>
    </p:spTree>
    <p:extLst>
      <p:ext uri="{BB962C8B-B14F-4D97-AF65-F5344CB8AC3E}">
        <p14:creationId xmlns:p14="http://schemas.microsoft.com/office/powerpoint/2010/main" val="2820235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9F9018-CEAE-897C-36BA-51753A37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E99B324-B024-8839-2813-79DAA02D4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1" t="25038" r="39254" b="17226"/>
          <a:stretch/>
        </p:blipFill>
        <p:spPr>
          <a:xfrm>
            <a:off x="0" y="-1"/>
            <a:ext cx="6317062" cy="440574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9E9677B-180C-4666-7B99-4EA67041C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23704" r="41315" b="34815"/>
          <a:stretch/>
        </p:blipFill>
        <p:spPr>
          <a:xfrm>
            <a:off x="6792026" y="268288"/>
            <a:ext cx="5196774" cy="2844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92F63E3-C470-5348-5729-69E3EC13B4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t="29163" r="23031" b="26599"/>
          <a:stretch/>
        </p:blipFill>
        <p:spPr>
          <a:xfrm>
            <a:off x="3435928" y="4013200"/>
            <a:ext cx="8756072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56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3892E2-C133-DC26-20AC-E66DE8355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FA9DCEE-29D3-CB4B-6DEC-7135C1555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31700" r="35195" b="19478"/>
          <a:stretch/>
        </p:blipFill>
        <p:spPr>
          <a:xfrm>
            <a:off x="83127" y="120071"/>
            <a:ext cx="9180946" cy="5162879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380190E-4A5E-28B4-22C7-463DA0A0C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9" t="39596" r="14854" b="28081"/>
          <a:stretch/>
        </p:blipFill>
        <p:spPr>
          <a:xfrm>
            <a:off x="9116291" y="3066472"/>
            <a:ext cx="254254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3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F9ECA-33B3-945A-0716-43074E8A2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F32ADD9-E3DE-A1D4-45C3-815958135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25970" r="39851" b="64691"/>
          <a:stretch/>
        </p:blipFill>
        <p:spPr>
          <a:xfrm>
            <a:off x="138546" y="631176"/>
            <a:ext cx="8197748" cy="89282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C7C154A-4F00-9DE9-3ACC-613369144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t="48385" r="38863" b="19460"/>
          <a:stretch/>
        </p:blipFill>
        <p:spPr>
          <a:xfrm>
            <a:off x="701963" y="1790051"/>
            <a:ext cx="6469535" cy="253213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844A8B8-CCD7-A788-B656-CA973EEBF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" t="2874" r="1590" b="7721"/>
          <a:stretch/>
        </p:blipFill>
        <p:spPr>
          <a:xfrm>
            <a:off x="5382491" y="4027638"/>
            <a:ext cx="5801318" cy="295101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CF1ED95-739B-2FD1-F459-DEE5E1894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9262" b="6979"/>
          <a:stretch/>
        </p:blipFill>
        <p:spPr>
          <a:xfrm>
            <a:off x="838200" y="4168163"/>
            <a:ext cx="4544291" cy="281049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30A82C-5A6D-4479-0E19-73EB7506FB5E}"/>
              </a:ext>
            </a:extLst>
          </p:cNvPr>
          <p:cNvSpPr txBox="1"/>
          <p:nvPr/>
        </p:nvSpPr>
        <p:spPr>
          <a:xfrm>
            <a:off x="7171498" y="2845287"/>
            <a:ext cx="4747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Odkaz: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https://www.youtube.com/watch?v=WsE1Gt1j-_8&amp;t=52s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139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7BBB5-7035-7DB0-5621-CD44B279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00357EF-CD03-5D25-87C6-D957CE365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6937" r="2651" b="4322"/>
          <a:stretch/>
        </p:blipFill>
        <p:spPr>
          <a:xfrm>
            <a:off x="341745" y="175491"/>
            <a:ext cx="11684001" cy="4714250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DD3A5FB-51A2-E7E7-B6E2-26401FD0E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65" y="175491"/>
            <a:ext cx="3911736" cy="5533616"/>
          </a:xfrm>
        </p:spPr>
      </p:pic>
    </p:spTree>
    <p:extLst>
      <p:ext uri="{BB962C8B-B14F-4D97-AF65-F5344CB8AC3E}">
        <p14:creationId xmlns:p14="http://schemas.microsoft.com/office/powerpoint/2010/main" val="285527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194FA-D68F-343F-1AA1-54F29E9A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E0D1B9-D957-27D9-DCF8-B4A5885ED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 t="23326" r="38418" b="21787"/>
          <a:stretch/>
        </p:blipFill>
        <p:spPr>
          <a:xfrm>
            <a:off x="73889" y="281998"/>
            <a:ext cx="6675881" cy="440574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1D7C59-1620-8632-2E80-C67A0FF5B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t="24652" r="39091" b="6936"/>
          <a:stretch/>
        </p:blipFill>
        <p:spPr>
          <a:xfrm>
            <a:off x="6585528" y="1801236"/>
            <a:ext cx="5606472" cy="46916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66C5943-7061-4F73-16B8-BEBBF9574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78" y="4605366"/>
            <a:ext cx="3490841" cy="197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19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BE98C-988C-6A6D-4137-2D894F24C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500" b="0" i="0" dirty="0">
                <a:solidFill>
                  <a:srgbClr val="0A0A0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Debata s vědci na festivalu AFO o prolínání biologie, genetiky a lékařství s umělou inteligencí</a:t>
            </a:r>
            <a:endParaRPr lang="cs-CZ" sz="35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E27C9B-2870-8E52-6301-8C2650F69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Odkaz: </a:t>
            </a:r>
            <a:r>
              <a:rPr lang="cs-CZ" b="0" i="0" u="none" strike="noStrike" dirty="0"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https://www.youtube.com/watch?v=qbO2Jg1D8eA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199302A-42FD-C4EC-F62E-EF95A6C6D8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8" t="39461" r="12424" b="18249"/>
          <a:stretch/>
        </p:blipFill>
        <p:spPr>
          <a:xfrm>
            <a:off x="1074882" y="2551184"/>
            <a:ext cx="2290618" cy="290021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DA43E20-24BC-1E07-6023-4AAD13D8E7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6" t="39460" r="16516" b="20511"/>
          <a:stretch/>
        </p:blipFill>
        <p:spPr>
          <a:xfrm>
            <a:off x="3610407" y="2551184"/>
            <a:ext cx="2234609" cy="290021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AAED1A4-0FEA-B1A8-7B6D-55331637D1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1" t="39326" r="12121" b="18384"/>
          <a:stretch/>
        </p:blipFill>
        <p:spPr>
          <a:xfrm>
            <a:off x="6089923" y="2551183"/>
            <a:ext cx="2355273" cy="29002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795C3CB-6087-A7A7-BB32-ECC8FA3715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t="39326" r="11288" b="18384"/>
          <a:stretch/>
        </p:blipFill>
        <p:spPr>
          <a:xfrm>
            <a:off x="8690103" y="2551183"/>
            <a:ext cx="2521528" cy="29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8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948EA-08A7-EDD8-6FC0-A303B20B0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B9AB7B9-CC4D-466E-CA15-C8C01CC9C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0" b="12261"/>
          <a:stretch/>
        </p:blipFill>
        <p:spPr>
          <a:xfrm>
            <a:off x="758472" y="245053"/>
            <a:ext cx="10675056" cy="370906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5F37E6A-A71A-C4E2-4942-130CBEAD6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3" t="10236" r="32879" b="53511"/>
          <a:stretch/>
        </p:blipFill>
        <p:spPr>
          <a:xfrm>
            <a:off x="1006762" y="4074187"/>
            <a:ext cx="4070351" cy="24186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4D4990E-6313-131F-3833-4E2D811585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6" t="33132" r="4016" b="35891"/>
          <a:stretch/>
        </p:blipFill>
        <p:spPr>
          <a:xfrm>
            <a:off x="5828145" y="4074187"/>
            <a:ext cx="4490350" cy="24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90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88334-B22B-5B4B-95D6-9FF014DF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77FDA7-2CBA-1772-24F0-D4D5B3B26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7" t="14931" r="35672" b="9928"/>
          <a:stretch/>
        </p:blipFill>
        <p:spPr>
          <a:xfrm>
            <a:off x="284018" y="258210"/>
            <a:ext cx="4442692" cy="634158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07D21B-9096-46F7-7E32-B38BF6C65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1" t="24646" r="12651" b="28351"/>
          <a:stretch/>
        </p:blipFill>
        <p:spPr>
          <a:xfrm>
            <a:off x="4913745" y="3440835"/>
            <a:ext cx="2144146" cy="31707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BA0A0DF-8DA5-6ED1-60A4-D8C94789E6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27610" r="50832" b="27542"/>
          <a:stretch/>
        </p:blipFill>
        <p:spPr>
          <a:xfrm>
            <a:off x="4839854" y="258210"/>
            <a:ext cx="4802909" cy="307571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60E6A9C-9025-EC0C-BC91-11178898F6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8" t="28552" r="51364" b="38855"/>
          <a:stretch/>
        </p:blipFill>
        <p:spPr>
          <a:xfrm>
            <a:off x="9385300" y="2216319"/>
            <a:ext cx="2225963" cy="223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11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7408A0-120C-45CF-BEC2-29B06EC3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6AA6F61-7228-1F6A-472A-42833C4FA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30002" r="39971" b="58748"/>
          <a:stretch/>
        </p:blipFill>
        <p:spPr>
          <a:xfrm>
            <a:off x="738909" y="365125"/>
            <a:ext cx="10289310" cy="151482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7395E4-349E-81D4-504E-E9BB0B01E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2" t="50000" r="40228" b="27912"/>
          <a:stretch/>
        </p:blipFill>
        <p:spPr>
          <a:xfrm>
            <a:off x="489527" y="2145146"/>
            <a:ext cx="7070339" cy="24360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C3F2FC6-550F-D9A4-F1BF-2C8ED9B8D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92" y="4325135"/>
            <a:ext cx="5621746" cy="24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7BCC08-B50D-B34C-FDBB-9A276C54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F9E632F-7CBF-542E-6048-46C1209C5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63328" r="38180" b="16294"/>
          <a:stretch/>
        </p:blipFill>
        <p:spPr>
          <a:xfrm>
            <a:off x="628073" y="365124"/>
            <a:ext cx="8226518" cy="182389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E6DFF29-42CC-BBA2-9C53-FBA93EAAA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4" r="34242" b="17172"/>
          <a:stretch/>
        </p:blipFill>
        <p:spPr>
          <a:xfrm>
            <a:off x="8472062" y="1791854"/>
            <a:ext cx="3264267" cy="484909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4CED9C-3563-324A-24AF-30BFB70C3423}"/>
              </a:ext>
            </a:extLst>
          </p:cNvPr>
          <p:cNvSpPr txBox="1"/>
          <p:nvPr/>
        </p:nvSpPr>
        <p:spPr>
          <a:xfrm>
            <a:off x="628073" y="2540000"/>
            <a:ext cx="72874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Odkaz: </a:t>
            </a:r>
            <a:r>
              <a:rPr lang="cs-CZ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https://www.aljazeera.com/program/newsfeed/2024/5/17/rare-deep-sea-squid-filmed-by-scientists</a:t>
            </a:r>
            <a:r>
              <a:rPr lang="cs-CZ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88E4194-A60D-9BA2-B640-412247AD3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9" y="3642822"/>
            <a:ext cx="4996872" cy="299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71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5BD66-36A9-7F04-1CFF-DC684D4A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B74DD52-9ACA-0458-03E2-446C1543D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t="14720" r="1762" b="3771"/>
          <a:stretch/>
        </p:blipFill>
        <p:spPr>
          <a:xfrm>
            <a:off x="-1399487" y="-52478"/>
            <a:ext cx="14741885" cy="696295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A37661-3903-FBD6-95E2-9F41E8FDD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5335280" cy="25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86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FC41B3-BCB5-E451-C2A8-1BCE2E49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511D497-E5EE-D9B8-5619-9F9024057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4" r="1795" b="9715"/>
          <a:stretch/>
        </p:blipFill>
        <p:spPr>
          <a:xfrm>
            <a:off x="686759" y="0"/>
            <a:ext cx="10818482" cy="394825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28623BC-04F4-9D86-215B-E95DA5463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4175" r="1666" b="35488"/>
          <a:stretch/>
        </p:blipFill>
        <p:spPr>
          <a:xfrm>
            <a:off x="92364" y="3841387"/>
            <a:ext cx="11794836" cy="13946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452EBC3-61B9-24AB-D299-0E52E85BA9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6" t="48149" r="12803" b="23232"/>
          <a:stretch/>
        </p:blipFill>
        <p:spPr>
          <a:xfrm>
            <a:off x="7352144" y="3975965"/>
            <a:ext cx="3766484" cy="251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62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74</Words>
  <Application>Microsoft Office PowerPoint</Application>
  <PresentationFormat>Širokoúhlá obrazovka</PresentationFormat>
  <Paragraphs>7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Motiv Office</vt:lpstr>
      <vt:lpstr>Seminární newsfeed</vt:lpstr>
      <vt:lpstr>Prezentace aplikace PowerPoint</vt:lpstr>
      <vt:lpstr>Debata s vědci na festivalu AFO o prolínání biologie, genetiky a lékařství s umělou inteligencí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Seminární newsfeed</dc:title>
  <dc:creator>Jana *</dc:creator>
  <cp:lastModifiedBy>Jana *</cp:lastModifiedBy>
  <cp:revision>30</cp:revision>
  <dcterms:created xsi:type="dcterms:W3CDTF">2024-05-21T18:14:01Z</dcterms:created>
  <dcterms:modified xsi:type="dcterms:W3CDTF">2024-05-21T19:52:53Z</dcterms:modified>
</cp:coreProperties>
</file>