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B2BB-5D2B-E9F2-1B67-4F3FBB86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A4C1C-0CFD-A015-8AB0-2FD106E19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F6309-69BA-FBAC-73C3-451A8966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6415-2A84-370C-C768-5A8E0AB0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EA14-9BCB-8F93-5ECE-FE976666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5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B6F4-1E80-0F28-5E99-53D9AF40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A60BF-A39E-6350-7EFC-8CDF68FD0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A4CAC-EE34-2C6E-4BE3-1CA625E9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A3A5A-1347-CD4C-4195-74A5E47B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5C12-C32D-350B-F57B-E1A588F1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06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A5A12-9C44-09EC-6C09-7BE08FB25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35CFE-8173-4834-B30C-99A6455F3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85B31-44CA-885F-10E8-F405F303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837AF-0629-DA34-A5D3-26713A00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E4FC-36A8-18AE-692E-29639EE3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6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9B6-38D0-78F7-A467-CCFE8B34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6086-C778-0122-C553-F58A8687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D0D1-AF9D-5E9D-88D0-EECF1D37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34A8-1169-8970-C5AB-234635EF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3AF5-33BC-2031-8B21-102784DF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26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0A35-3320-3A0C-745D-A0BBB0CB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D7ADF-74B6-0A64-E3B2-8949D200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0E81C-102D-2E79-0788-F8510841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8521-AA2E-E284-8FAF-E92BB37C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835-752C-4BD6-C170-5F262A0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B590-19FD-FBD4-6009-7802C7E2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BC30-D20B-B2C6-591D-6CA0CCB3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A96F4-CBC3-72AF-F75D-3F98D0248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255F-BF94-273B-12F4-6B2DD3A5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7ADD1-27DA-EC6E-DB21-9D0D33E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B7DD4-BF6C-3482-30BD-E662B1D0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85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8E7A-C110-50E6-2610-ED761089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BFAF0-0558-2141-D42E-316E24C3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6DA65-490A-8B8E-374F-2C2002133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86DF-A8E6-43FB-D3C1-3CCE6AEA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27B06-0F78-335D-15F0-CC0668468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A95C3-F72A-A0A3-06F8-403339F9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822F2-70F7-9507-477F-78EAF0C1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964AE-FA43-C873-7D30-CA0282A0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5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85A6-AAA9-2731-3124-19E22065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1A33B-99CF-A935-ADEB-664C333F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47B13-9B7E-1CA2-203D-68DC5B90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335E0-DBE5-A2C0-8E99-77B6B42E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05B61-EE8E-DAC2-0094-F7A48486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2D80E-CE5A-6D41-A46B-F7F59D7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16F81-AE5B-C8F8-B008-8155DE6E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94AC-07F9-9AA1-558A-F0D8193D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1CB50-BCB7-7E8D-C291-453DFFD4A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C0DE6-FF0D-FA01-C7F0-09B29FCB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5021E-BA28-E8F7-ACCA-682B6E0B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038C-0B64-C0FA-D34B-85656458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5E41-3FEF-0F65-0F40-CA8B9990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DE0D-A2DF-B9D9-3A33-8409B476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748D1-FFE1-EEA8-6A3C-8BA20F87D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30948-29E6-FB57-F0B0-84531DF1B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82382-5655-7885-CBC2-9E60268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D3CE3-CA6A-1B56-8748-2DAEBA98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39052-FCEF-D886-2CEC-86308DED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52603-2A76-3415-049B-27A6373D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B6ACC-F2C2-A252-8098-777C7D3D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B6C3-64A8-F84E-FB59-84E9FBE0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EDE9C-3B41-4985-A925-15A9999AA464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7294B-B6EF-99B8-F1A9-710AB3D41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DB0B-6DB1-0023-6EE4-65B58C6C2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19865-74C9-4B74-B55D-786CCCE2D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65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Floating Numbers And Letters On Top Of A Book">
            <a:extLst>
              <a:ext uri="{FF2B5EF4-FFF2-40B4-BE49-F238E27FC236}">
                <a16:creationId xmlns:a16="http://schemas.microsoft.com/office/drawing/2014/main" id="{0D76060C-188E-D4CF-E7BE-52FF3ECFEA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64F23-FB95-100A-214D-9078BD921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C000"/>
                </a:solidFill>
              </a:rPr>
              <a:t>Correlation of author’s age and number of pages </a:t>
            </a:r>
            <a:endParaRPr lang="cs-CZ" sz="5200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C8C5A-7045-9B1F-5BDC-74DC79CBF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2D94-ECD3-6A19-8274-12B73019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2F8C0C-1746-4FBA-E2F3-A390D8D5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Residuals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Min   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1Q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Median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3Q    Max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-19.60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-11.57  -4.37  11.63  30.00 </a:t>
            </a:r>
          </a:p>
          <a:p>
            <a:endParaRPr lang="cs-CZ" sz="20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Coefficients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Estimate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Std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Error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value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Intercept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37.08523    7.63941   4.854 0.000127 ***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pages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0.05406    0.02288   2.363 </a:t>
            </a:r>
            <a:r>
              <a:rPr lang="cs-CZ" sz="2000" b="1" dirty="0"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0.029615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*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---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Signif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codes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 0 ‘***’ 0.001 ‘**’ 0.01 ‘*’ 0.05 ‘.’ 0.1 ‘ ’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AB8F3F-28EE-6DB0-4122-BC9D1D0ED1AC}"/>
              </a:ext>
            </a:extLst>
          </p:cNvPr>
          <p:cNvSpPr/>
          <p:nvPr/>
        </p:nvSpPr>
        <p:spPr>
          <a:xfrm>
            <a:off x="6461760" y="4592320"/>
            <a:ext cx="1229360" cy="447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211A-561E-09C2-578E-C26A7AE4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32A6-45F7-B01D-8593-F4F7CFB9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Residual standard error: 15.38 on 18 degrees of freedom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Multiple R-squared:  0.2367,	Adjusted R-squared:  0.1943 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F-statistic: 5.581 on 1 and 18 DF,  p-value: 0.02962</a:t>
            </a:r>
            <a:endParaRPr lang="cs-CZ" sz="2400" dirty="0"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192EB-8DE7-2894-87C8-D3A518A06BE6}"/>
              </a:ext>
            </a:extLst>
          </p:cNvPr>
          <p:cNvSpPr/>
          <p:nvPr/>
        </p:nvSpPr>
        <p:spPr>
          <a:xfrm>
            <a:off x="9824720" y="2316480"/>
            <a:ext cx="1219200" cy="447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E9B3-9938-1729-2022-8C9C588F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DD4D-984B-046D-59BC-8F2F34A4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4" descr="A graph with lines and dots&#10;&#10;Description automatically generated">
            <a:extLst>
              <a:ext uri="{FF2B5EF4-FFF2-40B4-BE49-F238E27FC236}">
                <a16:creationId xmlns:a16="http://schemas.microsoft.com/office/drawing/2014/main" id="{A6E2815F-B8B0-097D-960B-450FD7DD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06" y="365125"/>
            <a:ext cx="6975388" cy="64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4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103</Words>
  <Application>Microsoft Office PowerPoint</Application>
  <PresentationFormat>Widescreen</PresentationFormat>
  <Paragraphs>14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Consolas</vt:lpstr>
      <vt:lpstr>Office Theme</vt:lpstr>
      <vt:lpstr>Correlation of author’s age and number of pages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of author’s age and number of pages </dc:title>
  <dc:creator>Ondřej Culek</dc:creator>
  <cp:lastModifiedBy>Ondřej Culek</cp:lastModifiedBy>
  <cp:revision>2</cp:revision>
  <dcterms:created xsi:type="dcterms:W3CDTF">2024-04-24T11:11:08Z</dcterms:created>
  <dcterms:modified xsi:type="dcterms:W3CDTF">2024-04-24T11:25:01Z</dcterms:modified>
</cp:coreProperties>
</file>