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440452-31A7-4195-A6A6-32D9FF463A63}" v="9" dt="2024-04-24T11:18:43.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Haug" userId="86cbcd6a-ebf8-4947-b801-fb31b37f7cf9" providerId="ADAL" clId="{CC440452-31A7-4195-A6A6-32D9FF463A63}"/>
    <pc:docChg chg="undo custSel addSld modSld">
      <pc:chgData name="Jessica Haug" userId="86cbcd6a-ebf8-4947-b801-fb31b37f7cf9" providerId="ADAL" clId="{CC440452-31A7-4195-A6A6-32D9FF463A63}" dt="2024-04-24T11:21:02.666" v="320" actId="1076"/>
      <pc:docMkLst>
        <pc:docMk/>
      </pc:docMkLst>
      <pc:sldChg chg="addSp delSp modSp new mod">
        <pc:chgData name="Jessica Haug" userId="86cbcd6a-ebf8-4947-b801-fb31b37f7cf9" providerId="ADAL" clId="{CC440452-31A7-4195-A6A6-32D9FF463A63}" dt="2024-04-24T11:21:02.666" v="320" actId="1076"/>
        <pc:sldMkLst>
          <pc:docMk/>
          <pc:sldMk cId="4232123060" sldId="256"/>
        </pc:sldMkLst>
        <pc:spChg chg="del">
          <ac:chgData name="Jessica Haug" userId="86cbcd6a-ebf8-4947-b801-fb31b37f7cf9" providerId="ADAL" clId="{CC440452-31A7-4195-A6A6-32D9FF463A63}" dt="2024-04-24T11:02:42.822" v="1" actId="478"/>
          <ac:spMkLst>
            <pc:docMk/>
            <pc:sldMk cId="4232123060" sldId="256"/>
            <ac:spMk id="2" creationId="{26CDB59F-A4F7-A1A9-AC26-3317602C0AB2}"/>
          </ac:spMkLst>
        </pc:spChg>
        <pc:spChg chg="del">
          <ac:chgData name="Jessica Haug" userId="86cbcd6a-ebf8-4947-b801-fb31b37f7cf9" providerId="ADAL" clId="{CC440452-31A7-4195-A6A6-32D9FF463A63}" dt="2024-04-24T11:02:44.466" v="2" actId="478"/>
          <ac:spMkLst>
            <pc:docMk/>
            <pc:sldMk cId="4232123060" sldId="256"/>
            <ac:spMk id="3" creationId="{6EFEA4A1-9C60-FDC7-FA49-80B852DE666B}"/>
          </ac:spMkLst>
        </pc:spChg>
        <pc:spChg chg="add mod">
          <ac:chgData name="Jessica Haug" userId="86cbcd6a-ebf8-4947-b801-fb31b37f7cf9" providerId="ADAL" clId="{CC440452-31A7-4195-A6A6-32D9FF463A63}" dt="2024-04-24T11:21:02.666" v="320" actId="1076"/>
          <ac:spMkLst>
            <pc:docMk/>
            <pc:sldMk cId="4232123060" sldId="256"/>
            <ac:spMk id="4" creationId="{D040A401-4183-3CB6-A9C3-EBCF05F6CFCA}"/>
          </ac:spMkLst>
        </pc:spChg>
        <pc:spChg chg="add del mod">
          <ac:chgData name="Jessica Haug" userId="86cbcd6a-ebf8-4947-b801-fb31b37f7cf9" providerId="ADAL" clId="{CC440452-31A7-4195-A6A6-32D9FF463A63}" dt="2024-04-24T11:05:05.969" v="22" actId="478"/>
          <ac:spMkLst>
            <pc:docMk/>
            <pc:sldMk cId="4232123060" sldId="256"/>
            <ac:spMk id="6" creationId="{6E7AA1C9-1977-1CB1-7D06-81582B80329A}"/>
          </ac:spMkLst>
        </pc:spChg>
        <pc:spChg chg="add mod">
          <ac:chgData name="Jessica Haug" userId="86cbcd6a-ebf8-4947-b801-fb31b37f7cf9" providerId="ADAL" clId="{CC440452-31A7-4195-A6A6-32D9FF463A63}" dt="2024-04-24T11:08:15.720" v="44" actId="13926"/>
          <ac:spMkLst>
            <pc:docMk/>
            <pc:sldMk cId="4232123060" sldId="256"/>
            <ac:spMk id="7" creationId="{7E621130-1DDF-893B-9874-D17D762C1A5C}"/>
          </ac:spMkLst>
        </pc:spChg>
        <pc:picChg chg="add mod">
          <ac:chgData name="Jessica Haug" userId="86cbcd6a-ebf8-4947-b801-fb31b37f7cf9" providerId="ADAL" clId="{CC440452-31A7-4195-A6A6-32D9FF463A63}" dt="2024-04-24T11:07:02.846" v="31" actId="1076"/>
          <ac:picMkLst>
            <pc:docMk/>
            <pc:sldMk cId="4232123060" sldId="256"/>
            <ac:picMk id="9" creationId="{F49D0965-AD40-1518-847D-5225AC571736}"/>
          </ac:picMkLst>
        </pc:picChg>
      </pc:sldChg>
      <pc:sldChg chg="addSp delSp modSp new mod">
        <pc:chgData name="Jessica Haug" userId="86cbcd6a-ebf8-4947-b801-fb31b37f7cf9" providerId="ADAL" clId="{CC440452-31A7-4195-A6A6-32D9FF463A63}" dt="2024-04-24T11:19:51.564" v="317" actId="1076"/>
        <pc:sldMkLst>
          <pc:docMk/>
          <pc:sldMk cId="3798033849" sldId="257"/>
        </pc:sldMkLst>
        <pc:spChg chg="del">
          <ac:chgData name="Jessica Haug" userId="86cbcd6a-ebf8-4947-b801-fb31b37f7cf9" providerId="ADAL" clId="{CC440452-31A7-4195-A6A6-32D9FF463A63}" dt="2024-04-24T11:07:24.178" v="34" actId="478"/>
          <ac:spMkLst>
            <pc:docMk/>
            <pc:sldMk cId="3798033849" sldId="257"/>
            <ac:spMk id="2" creationId="{1F4FD57D-E892-2014-F47B-D84E4ABAB98B}"/>
          </ac:spMkLst>
        </pc:spChg>
        <pc:spChg chg="del">
          <ac:chgData name="Jessica Haug" userId="86cbcd6a-ebf8-4947-b801-fb31b37f7cf9" providerId="ADAL" clId="{CC440452-31A7-4195-A6A6-32D9FF463A63}" dt="2024-04-24T11:07:26.567" v="35" actId="478"/>
          <ac:spMkLst>
            <pc:docMk/>
            <pc:sldMk cId="3798033849" sldId="257"/>
            <ac:spMk id="3" creationId="{56ADB592-FB7C-B733-611D-1D393F12C6CC}"/>
          </ac:spMkLst>
        </pc:spChg>
        <pc:spChg chg="add mod">
          <ac:chgData name="Jessica Haug" userId="86cbcd6a-ebf8-4947-b801-fb31b37f7cf9" providerId="ADAL" clId="{CC440452-31A7-4195-A6A6-32D9FF463A63}" dt="2024-04-24T11:09:48.969" v="79" actId="1076"/>
          <ac:spMkLst>
            <pc:docMk/>
            <pc:sldMk cId="3798033849" sldId="257"/>
            <ac:spMk id="4" creationId="{4E8253AF-91E9-ACCF-00FD-89D3CF8C26E0}"/>
          </ac:spMkLst>
        </pc:spChg>
        <pc:spChg chg="add mod">
          <ac:chgData name="Jessica Haug" userId="86cbcd6a-ebf8-4947-b801-fb31b37f7cf9" providerId="ADAL" clId="{CC440452-31A7-4195-A6A6-32D9FF463A63}" dt="2024-04-24T11:17:17.469" v="88" actId="20577"/>
          <ac:spMkLst>
            <pc:docMk/>
            <pc:sldMk cId="3798033849" sldId="257"/>
            <ac:spMk id="5" creationId="{74DB5C83-74AC-C58A-03AC-A48CC99403B1}"/>
          </ac:spMkLst>
        </pc:spChg>
        <pc:spChg chg="add mod">
          <ac:chgData name="Jessica Haug" userId="86cbcd6a-ebf8-4947-b801-fb31b37f7cf9" providerId="ADAL" clId="{CC440452-31A7-4195-A6A6-32D9FF463A63}" dt="2024-04-24T11:19:51.564" v="317" actId="1076"/>
          <ac:spMkLst>
            <pc:docMk/>
            <pc:sldMk cId="3798033849" sldId="257"/>
            <ac:spMk id="6" creationId="{9ECDDBC3-CBA0-E0F9-6A63-950F6332B855}"/>
          </ac:spMkLst>
        </pc:spChg>
        <pc:spChg chg="add mod">
          <ac:chgData name="Jessica Haug" userId="86cbcd6a-ebf8-4947-b801-fb31b37f7cf9" providerId="ADAL" clId="{CC440452-31A7-4195-A6A6-32D9FF463A63}" dt="2024-04-24T11:19:49.078" v="316" actId="1076"/>
          <ac:spMkLst>
            <pc:docMk/>
            <pc:sldMk cId="3798033849" sldId="257"/>
            <ac:spMk id="7" creationId="{0527FB43-2377-CFDD-58FE-B93B6C03C530}"/>
          </ac:spMkLst>
        </pc:spChg>
      </pc:sldChg>
      <pc:sldChg chg="addSp delSp modSp new mod">
        <pc:chgData name="Jessica Haug" userId="86cbcd6a-ebf8-4947-b801-fb31b37f7cf9" providerId="ADAL" clId="{CC440452-31A7-4195-A6A6-32D9FF463A63}" dt="2024-04-24T11:20:01.182" v="319" actId="1582"/>
        <pc:sldMkLst>
          <pc:docMk/>
          <pc:sldMk cId="696979553" sldId="258"/>
        </pc:sldMkLst>
        <pc:spChg chg="del">
          <ac:chgData name="Jessica Haug" userId="86cbcd6a-ebf8-4947-b801-fb31b37f7cf9" providerId="ADAL" clId="{CC440452-31A7-4195-A6A6-32D9FF463A63}" dt="2024-04-24T11:16:44.850" v="82" actId="478"/>
          <ac:spMkLst>
            <pc:docMk/>
            <pc:sldMk cId="696979553" sldId="258"/>
            <ac:spMk id="2" creationId="{79B564D6-D72D-CA68-A541-CFB6EF28BF3C}"/>
          </ac:spMkLst>
        </pc:spChg>
        <pc:spChg chg="del">
          <ac:chgData name="Jessica Haug" userId="86cbcd6a-ebf8-4947-b801-fb31b37f7cf9" providerId="ADAL" clId="{CC440452-31A7-4195-A6A6-32D9FF463A63}" dt="2024-04-24T11:16:43.808" v="81" actId="478"/>
          <ac:spMkLst>
            <pc:docMk/>
            <pc:sldMk cId="696979553" sldId="258"/>
            <ac:spMk id="3" creationId="{24B585C5-7B80-89C1-D34E-15FB2D199D35}"/>
          </ac:spMkLst>
        </pc:spChg>
        <pc:spChg chg="add">
          <ac:chgData name="Jessica Haug" userId="86cbcd6a-ebf8-4947-b801-fb31b37f7cf9" providerId="ADAL" clId="{CC440452-31A7-4195-A6A6-32D9FF463A63}" dt="2024-04-24T11:16:45.828" v="83"/>
          <ac:spMkLst>
            <pc:docMk/>
            <pc:sldMk cId="696979553" sldId="258"/>
            <ac:spMk id="4" creationId="{9962EB65-538D-70FC-9289-5DAEFC008275}"/>
          </ac:spMkLst>
        </pc:spChg>
        <pc:picChg chg="add mod">
          <ac:chgData name="Jessica Haug" userId="86cbcd6a-ebf8-4947-b801-fb31b37f7cf9" providerId="ADAL" clId="{CC440452-31A7-4195-A6A6-32D9FF463A63}" dt="2024-04-24T11:20:01.182" v="319" actId="1582"/>
          <ac:picMkLst>
            <pc:docMk/>
            <pc:sldMk cId="696979553" sldId="258"/>
            <ac:picMk id="5" creationId="{A70216B9-9177-837C-D287-F450DBF20A1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6C91E-D5AE-80A5-19CE-727EFC9EE6F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5A35D2C-B3B2-C1A4-7702-2AB8B26C4E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15F0B64-0617-1BB1-34CE-A5E0CE4C0C7A}"/>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5" name="Zástupný symbol pro zápatí 4">
            <a:extLst>
              <a:ext uri="{FF2B5EF4-FFF2-40B4-BE49-F238E27FC236}">
                <a16:creationId xmlns:a16="http://schemas.microsoft.com/office/drawing/2014/main" id="{74B0A100-0317-2AD2-BE2D-2B6EA5B62F3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7152972-8688-94D1-4B5A-644C294DA8F0}"/>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3876835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3765C1-9B20-D893-0CE4-9248EBB7F90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0DC83EA-97F5-FC10-37EA-F5F3BAC2305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D0C3FCB-3D2F-AE30-FA1B-025572B8DA9C}"/>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5" name="Zástupný symbol pro zápatí 4">
            <a:extLst>
              <a:ext uri="{FF2B5EF4-FFF2-40B4-BE49-F238E27FC236}">
                <a16:creationId xmlns:a16="http://schemas.microsoft.com/office/drawing/2014/main" id="{99800488-EB96-7195-0178-87704F455A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F1A97F-8D9B-671D-44A2-383689E950C1}"/>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1872490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23032DE-8B13-D614-D22C-DA355442F69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0B7BB33-2404-80B3-8139-CD7A0608DA0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D00BE5E-F892-77F6-F5DD-5BADE01D536A}"/>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5" name="Zástupný symbol pro zápatí 4">
            <a:extLst>
              <a:ext uri="{FF2B5EF4-FFF2-40B4-BE49-F238E27FC236}">
                <a16:creationId xmlns:a16="http://schemas.microsoft.com/office/drawing/2014/main" id="{8E14DC85-F5AB-0490-4AFD-9A471C2798E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CF8AF47-A3EB-AF18-3AFB-E7CED84B8972}"/>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349035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D25105-6D8E-1E0B-D7F2-C0F9920EF39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B3BAAD4-7605-D0CB-1017-5027F26052D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7799DF-8A82-E16C-3543-56E965D9773F}"/>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5" name="Zástupný symbol pro zápatí 4">
            <a:extLst>
              <a:ext uri="{FF2B5EF4-FFF2-40B4-BE49-F238E27FC236}">
                <a16:creationId xmlns:a16="http://schemas.microsoft.com/office/drawing/2014/main" id="{E514FBAA-8C25-A80B-99B0-80A3CFF026B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15443A9-001E-0ECE-8FCB-DB598D632991}"/>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1997253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31D15C-681F-BB58-6E24-73B23D0B5B1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CFC5E60-9598-1F66-2F79-6B0A876BB1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0A28D77-6CA9-3AA5-E567-E915691C38D7}"/>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5" name="Zástupný symbol pro zápatí 4">
            <a:extLst>
              <a:ext uri="{FF2B5EF4-FFF2-40B4-BE49-F238E27FC236}">
                <a16:creationId xmlns:a16="http://schemas.microsoft.com/office/drawing/2014/main" id="{FB869E44-844B-E1BC-12B2-AFB09FF2D1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2C292AE-D718-BB19-7290-40420E749521}"/>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277366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2C59B-1EDA-AEC6-515F-24283E4388C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1C6A764-9AE4-C16C-FC4F-9ACB51A97C9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551D756-385E-EE7D-332E-7BD97D4637A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778A70A-9299-0367-BFC4-EF6D680EFC1B}"/>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6" name="Zástupný symbol pro zápatí 5">
            <a:extLst>
              <a:ext uri="{FF2B5EF4-FFF2-40B4-BE49-F238E27FC236}">
                <a16:creationId xmlns:a16="http://schemas.microsoft.com/office/drawing/2014/main" id="{B460ACFA-4AF0-3D42-5824-4E74E5BD35D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C766FC-43C4-1AB3-150B-36961FA6D706}"/>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130400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1C113-BDA6-9202-4EE9-529CE75395E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F09521F-A604-95F4-A3DB-21DCD87C02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1F49EB9-4FB0-E8EE-1638-60714278A6A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D055AC7-816F-76F4-1481-F27A139508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AF6C3F1-046B-1BE6-5FFC-8592299A4B4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FB3FA43-E598-424D-B89F-01BD653324B3}"/>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8" name="Zástupný symbol pro zápatí 7">
            <a:extLst>
              <a:ext uri="{FF2B5EF4-FFF2-40B4-BE49-F238E27FC236}">
                <a16:creationId xmlns:a16="http://schemas.microsoft.com/office/drawing/2014/main" id="{E329CD68-1015-91C7-474A-1B629E399D1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8B3FD7B-0980-518E-DE2B-41ED7F3631DA}"/>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35842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38D1E-3189-CBD8-EE09-4AB483F8E60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EFACC8E-5C3F-7941-915C-9542BE06DC9B}"/>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4" name="Zástupný symbol pro zápatí 3">
            <a:extLst>
              <a:ext uri="{FF2B5EF4-FFF2-40B4-BE49-F238E27FC236}">
                <a16:creationId xmlns:a16="http://schemas.microsoft.com/office/drawing/2014/main" id="{B043B1AA-FC0A-2DA5-373E-F0ECFFA25CC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8EBBCF3-4D2A-4635-EF4C-BD1346E2525A}"/>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130390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CA0A611-DB2E-2AF8-6BC9-7582B853DB02}"/>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3" name="Zástupný symbol pro zápatí 2">
            <a:extLst>
              <a:ext uri="{FF2B5EF4-FFF2-40B4-BE49-F238E27FC236}">
                <a16:creationId xmlns:a16="http://schemas.microsoft.com/office/drawing/2014/main" id="{D71F01C7-74D2-F803-7B1E-7187B85D06E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731505C-B4BA-502A-CE9C-00650F1E3145}"/>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414381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5610C1-2728-BC3A-8B1F-5C5940C1B4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6FEC250-DC49-817C-4F67-32898C1ECC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9D8D348-D53B-AD9A-64B6-C4A141DBCA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CF163AA-D143-EFF0-C040-3AF460D82918}"/>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6" name="Zástupný symbol pro zápatí 5">
            <a:extLst>
              <a:ext uri="{FF2B5EF4-FFF2-40B4-BE49-F238E27FC236}">
                <a16:creationId xmlns:a16="http://schemas.microsoft.com/office/drawing/2014/main" id="{2599FFC4-E529-839E-4AB1-D969F90C597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B16B9F6-F5B6-DE72-2CA7-86DCCDA3027B}"/>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418431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FFCDD-83AB-A35B-65A4-7984771B6F2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5ADC8C2-0DD4-AA4A-6DA7-6A470B3FB6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FFBDE4C-43A3-0E5C-E057-A7849C1152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34918EF-C551-0BFD-9CE0-38DFC83726FB}"/>
              </a:ext>
            </a:extLst>
          </p:cNvPr>
          <p:cNvSpPr>
            <a:spLocks noGrp="1"/>
          </p:cNvSpPr>
          <p:nvPr>
            <p:ph type="dt" sz="half" idx="10"/>
          </p:nvPr>
        </p:nvSpPr>
        <p:spPr/>
        <p:txBody>
          <a:bodyPr/>
          <a:lstStyle/>
          <a:p>
            <a:fld id="{56AC6C24-AA5B-4139-A0F7-C63A10D48BDC}" type="datetimeFigureOut">
              <a:rPr lang="cs-CZ" smtClean="0"/>
              <a:t>24.04.2024</a:t>
            </a:fld>
            <a:endParaRPr lang="cs-CZ"/>
          </a:p>
        </p:txBody>
      </p:sp>
      <p:sp>
        <p:nvSpPr>
          <p:cNvPr id="6" name="Zástupný symbol pro zápatí 5">
            <a:extLst>
              <a:ext uri="{FF2B5EF4-FFF2-40B4-BE49-F238E27FC236}">
                <a16:creationId xmlns:a16="http://schemas.microsoft.com/office/drawing/2014/main" id="{72077AAB-F8FA-9AC7-D40A-40FE014A6E8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DB0599-3467-5A51-9016-684EAD3EB9DF}"/>
              </a:ext>
            </a:extLst>
          </p:cNvPr>
          <p:cNvSpPr>
            <a:spLocks noGrp="1"/>
          </p:cNvSpPr>
          <p:nvPr>
            <p:ph type="sldNum" sz="quarter" idx="12"/>
          </p:nvPr>
        </p:nvSpPr>
        <p:spPr/>
        <p:txBody>
          <a:bodyPr/>
          <a:lstStyle/>
          <a:p>
            <a:fld id="{9DCC2C70-77F5-4B41-A781-CCB60A1D3D59}" type="slidenum">
              <a:rPr lang="cs-CZ" smtClean="0"/>
              <a:t>‹#›</a:t>
            </a:fld>
            <a:endParaRPr lang="cs-CZ"/>
          </a:p>
        </p:txBody>
      </p:sp>
    </p:spTree>
    <p:extLst>
      <p:ext uri="{BB962C8B-B14F-4D97-AF65-F5344CB8AC3E}">
        <p14:creationId xmlns:p14="http://schemas.microsoft.com/office/powerpoint/2010/main" val="326112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5614816-4E6C-8178-203C-9A5EE1E7E1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74E6DFB1-D436-5AC9-35D6-A246EFBF3D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8E8B3DD-6C84-17E0-CD1E-D5687C9FE9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6AC6C24-AA5B-4139-A0F7-C63A10D48BDC}" type="datetimeFigureOut">
              <a:rPr lang="cs-CZ" smtClean="0"/>
              <a:t>24.04.2024</a:t>
            </a:fld>
            <a:endParaRPr lang="cs-CZ"/>
          </a:p>
        </p:txBody>
      </p:sp>
      <p:sp>
        <p:nvSpPr>
          <p:cNvPr id="5" name="Zástupný symbol pro zápatí 4">
            <a:extLst>
              <a:ext uri="{FF2B5EF4-FFF2-40B4-BE49-F238E27FC236}">
                <a16:creationId xmlns:a16="http://schemas.microsoft.com/office/drawing/2014/main" id="{572CF4BB-DD70-46A2-B174-2049420372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48725499-8D2F-6DD4-C87E-9663F64E7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DCC2C70-77F5-4B41-A781-CCB60A1D3D59}" type="slidenum">
              <a:rPr lang="cs-CZ" smtClean="0"/>
              <a:t>‹#›</a:t>
            </a:fld>
            <a:endParaRPr lang="cs-CZ"/>
          </a:p>
        </p:txBody>
      </p:sp>
    </p:spTree>
    <p:extLst>
      <p:ext uri="{BB962C8B-B14F-4D97-AF65-F5344CB8AC3E}">
        <p14:creationId xmlns:p14="http://schemas.microsoft.com/office/powerpoint/2010/main" val="264078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obsah 2">
            <a:extLst>
              <a:ext uri="{FF2B5EF4-FFF2-40B4-BE49-F238E27FC236}">
                <a16:creationId xmlns:a16="http://schemas.microsoft.com/office/drawing/2014/main" id="{D040A401-4183-3CB6-A9C3-EBCF05F6CFCA}"/>
              </a:ext>
            </a:extLst>
          </p:cNvPr>
          <p:cNvSpPr txBox="1">
            <a:spLocks/>
          </p:cNvSpPr>
          <p:nvPr/>
        </p:nvSpPr>
        <p:spPr>
          <a:xfrm rot="10800000" flipV="1">
            <a:off x="2527176" y="203437"/>
            <a:ext cx="7137647" cy="1048757"/>
          </a:xfrm>
          <a:prstGeom prst="rect">
            <a:avLst/>
          </a:prstGeom>
          <a:ln w="38100">
            <a:solidFill>
              <a:schemeClr val="accent3">
                <a:lumMod val="60000"/>
                <a:lumOff val="40000"/>
              </a:schemeClr>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sz="3200" dirty="0" err="1"/>
              <a:t>Practicals</a:t>
            </a:r>
            <a:r>
              <a:rPr lang="cs-CZ" sz="3200" dirty="0"/>
              <a:t> 9: </a:t>
            </a:r>
            <a:r>
              <a:rPr lang="en-US" sz="3200" dirty="0"/>
              <a:t>Regression, correlation, and general linear models</a:t>
            </a:r>
            <a:endParaRPr lang="cs-CZ" sz="3200" dirty="0"/>
          </a:p>
          <a:p>
            <a:r>
              <a:rPr lang="cs-CZ" dirty="0"/>
              <a:t>Jessica, Bára</a:t>
            </a:r>
          </a:p>
        </p:txBody>
      </p:sp>
      <p:sp>
        <p:nvSpPr>
          <p:cNvPr id="7" name="Podnadpis 2">
            <a:extLst>
              <a:ext uri="{FF2B5EF4-FFF2-40B4-BE49-F238E27FC236}">
                <a16:creationId xmlns:a16="http://schemas.microsoft.com/office/drawing/2014/main" id="{7E621130-1DDF-893B-9874-D17D762C1A5C}"/>
              </a:ext>
            </a:extLst>
          </p:cNvPr>
          <p:cNvSpPr txBox="1">
            <a:spLocks/>
          </p:cNvSpPr>
          <p:nvPr/>
        </p:nvSpPr>
        <p:spPr>
          <a:xfrm>
            <a:off x="838199" y="1390158"/>
            <a:ext cx="10515600" cy="1571348"/>
          </a:xfrm>
          <a:prstGeom prst="rect">
            <a:avLst/>
          </a:prstGeom>
          <a:ln w="28575">
            <a:solidFill>
              <a:schemeClr val="tx2">
                <a:lumMod val="50000"/>
                <a:lumOff val="50000"/>
              </a:schemeClr>
            </a:solidFill>
          </a:ln>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cs-CZ" sz="4800" dirty="0"/>
              <a:t>TASK A: </a:t>
            </a:r>
            <a:endParaRPr lang="cs-CZ" sz="1400" dirty="0">
              <a:solidFill>
                <a:srgbClr val="000000"/>
              </a:solidFill>
              <a:latin typeface="Calibri" panose="020F0502020204030204" pitchFamily="34" charset="0"/>
            </a:endParaRPr>
          </a:p>
          <a:p>
            <a:r>
              <a:rPr lang="en-US" sz="1800" b="0" i="0" u="none" strike="noStrike" baseline="0" dirty="0">
                <a:solidFill>
                  <a:srgbClr val="000000"/>
                </a:solidFill>
                <a:latin typeface="Times New Roman" panose="02020603050405020304" pitchFamily="18" charset="0"/>
              </a:rPr>
              <a:t>Dependence of THC concentration in blood on the amount of cannabis smoked was analyzed in one person who smoked different amounts of dried cannabis from the same source. The intervals between measurements were long enough to decrease of THC concentration to 0 before each trial. </a:t>
            </a:r>
            <a:endParaRPr lang="cs-CZ"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highlight>
                  <a:srgbClr val="FFFF00"/>
                </a:highlight>
                <a:latin typeface="Times New Roman" panose="02020603050405020304" pitchFamily="18" charset="0"/>
              </a:rPr>
              <a:t>Does THC concentration in the blood depend on the amount of cannabis smoked? </a:t>
            </a:r>
          </a:p>
          <a:p>
            <a:r>
              <a:rPr lang="en-US" sz="1800" b="0" i="0" u="none" strike="noStrike" baseline="0" dirty="0">
                <a:solidFill>
                  <a:srgbClr val="000000"/>
                </a:solidFill>
                <a:latin typeface="Times New Roman" panose="02020603050405020304" pitchFamily="18" charset="0"/>
              </a:rPr>
              <a:t>Perform a statistical analysis and illustrate it with a figure. </a:t>
            </a:r>
            <a:endParaRPr lang="cs-CZ" sz="800" dirty="0"/>
          </a:p>
        </p:txBody>
      </p:sp>
      <p:pic>
        <p:nvPicPr>
          <p:cNvPr id="9" name="Obrázek 8">
            <a:extLst>
              <a:ext uri="{FF2B5EF4-FFF2-40B4-BE49-F238E27FC236}">
                <a16:creationId xmlns:a16="http://schemas.microsoft.com/office/drawing/2014/main" id="{F49D0965-AD40-1518-847D-5225AC571736}"/>
              </a:ext>
            </a:extLst>
          </p:cNvPr>
          <p:cNvPicPr>
            <a:picLocks noChangeAspect="1"/>
          </p:cNvPicPr>
          <p:nvPr/>
        </p:nvPicPr>
        <p:blipFill>
          <a:blip r:embed="rId2"/>
          <a:stretch>
            <a:fillRect/>
          </a:stretch>
        </p:blipFill>
        <p:spPr>
          <a:xfrm>
            <a:off x="2918047" y="3092153"/>
            <a:ext cx="6355904" cy="3605863"/>
          </a:xfrm>
          <a:prstGeom prst="rect">
            <a:avLst/>
          </a:prstGeom>
        </p:spPr>
      </p:pic>
    </p:spTree>
    <p:extLst>
      <p:ext uri="{BB962C8B-B14F-4D97-AF65-F5344CB8AC3E}">
        <p14:creationId xmlns:p14="http://schemas.microsoft.com/office/powerpoint/2010/main" val="4232123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4E8253AF-91E9-ACCF-00FD-89D3CF8C26E0}"/>
              </a:ext>
            </a:extLst>
          </p:cNvPr>
          <p:cNvSpPr txBox="1"/>
          <p:nvPr/>
        </p:nvSpPr>
        <p:spPr>
          <a:xfrm>
            <a:off x="392097" y="214495"/>
            <a:ext cx="11407806" cy="584775"/>
          </a:xfrm>
          <a:prstGeom prst="rect">
            <a:avLst/>
          </a:prstGeom>
          <a:noFill/>
          <a:ln w="76200">
            <a:solidFill>
              <a:schemeClr val="accent3">
                <a:lumMod val="60000"/>
                <a:lumOff val="40000"/>
              </a:schemeClr>
            </a:solidFill>
          </a:ln>
        </p:spPr>
        <p:txBody>
          <a:bodyPr wrap="square" rtlCol="0">
            <a:spAutoFit/>
          </a:bodyPr>
          <a:lstStyle/>
          <a:p>
            <a:pPr algn="ctr"/>
            <a:r>
              <a:rPr lang="cs-CZ" sz="3200" dirty="0"/>
              <a:t>H0: </a:t>
            </a:r>
            <a:r>
              <a:rPr lang="cs-CZ" sz="2400" dirty="0" err="1">
                <a:solidFill>
                  <a:srgbClr val="000000"/>
                </a:solidFill>
                <a:latin typeface="Times New Roman" panose="02020603050405020304" pitchFamily="18" charset="0"/>
              </a:rPr>
              <a:t>The</a:t>
            </a:r>
            <a:r>
              <a:rPr lang="cs-CZ" sz="2400" dirty="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THC concentration in the blood </a:t>
            </a:r>
            <a:r>
              <a:rPr lang="cs-CZ" sz="2400" dirty="0" err="1">
                <a:solidFill>
                  <a:srgbClr val="000000"/>
                </a:solidFill>
                <a:latin typeface="Times New Roman" panose="02020603050405020304" pitchFamily="18" charset="0"/>
              </a:rPr>
              <a:t>is</a:t>
            </a:r>
            <a:r>
              <a:rPr lang="cs-CZ" sz="2400" dirty="0">
                <a:solidFill>
                  <a:srgbClr val="000000"/>
                </a:solidFill>
                <a:latin typeface="Times New Roman" panose="02020603050405020304" pitchFamily="18" charset="0"/>
              </a:rPr>
              <a:t> </a:t>
            </a:r>
            <a:r>
              <a:rPr lang="cs-CZ" sz="2400" dirty="0" err="1">
                <a:solidFill>
                  <a:srgbClr val="000000"/>
                </a:solidFill>
                <a:latin typeface="Times New Roman" panose="02020603050405020304" pitchFamily="18" charset="0"/>
              </a:rPr>
              <a:t>indepenent</a:t>
            </a:r>
            <a:r>
              <a:rPr lang="en-US" sz="2400" dirty="0">
                <a:solidFill>
                  <a:srgbClr val="000000"/>
                </a:solidFill>
                <a:latin typeface="Times New Roman" panose="02020603050405020304" pitchFamily="18" charset="0"/>
              </a:rPr>
              <a:t> on the amount of cannabis smoked</a:t>
            </a:r>
            <a:r>
              <a:rPr lang="cs-CZ" sz="2400" dirty="0">
                <a:solidFill>
                  <a:srgbClr val="000000"/>
                </a:solidFill>
                <a:latin typeface="Times New Roman" panose="02020603050405020304" pitchFamily="18" charset="0"/>
              </a:rPr>
              <a:t>.</a:t>
            </a:r>
            <a:endParaRPr lang="cs-CZ" sz="2400" dirty="0"/>
          </a:p>
        </p:txBody>
      </p:sp>
      <p:sp>
        <p:nvSpPr>
          <p:cNvPr id="5" name="TextovéPole 4">
            <a:extLst>
              <a:ext uri="{FF2B5EF4-FFF2-40B4-BE49-F238E27FC236}">
                <a16:creationId xmlns:a16="http://schemas.microsoft.com/office/drawing/2014/main" id="{74DB5C83-74AC-C58A-03AC-A48CC99403B1}"/>
              </a:ext>
            </a:extLst>
          </p:cNvPr>
          <p:cNvSpPr txBox="1"/>
          <p:nvPr/>
        </p:nvSpPr>
        <p:spPr>
          <a:xfrm>
            <a:off x="1060882" y="1106422"/>
            <a:ext cx="9570129" cy="738664"/>
          </a:xfrm>
          <a:prstGeom prst="rect">
            <a:avLst/>
          </a:prstGeom>
          <a:noFill/>
          <a:ln w="12700">
            <a:solidFill>
              <a:schemeClr val="accent4">
                <a:lumMod val="60000"/>
                <a:lumOff val="40000"/>
              </a:schemeClr>
            </a:solidFill>
          </a:ln>
        </p:spPr>
        <p:txBody>
          <a:bodyPr wrap="square" rtlCol="0">
            <a:spAutoFit/>
          </a:bodyPr>
          <a:lstStyle/>
          <a:p>
            <a:pPr algn="ctr"/>
            <a:r>
              <a:rPr lang="en-US" sz="1400" dirty="0"/>
              <a:t>THC&lt;-</a:t>
            </a:r>
            <a:r>
              <a:rPr lang="en-US" sz="1400" dirty="0" err="1"/>
              <a:t>read_excel</a:t>
            </a:r>
            <a:r>
              <a:rPr lang="en-US" sz="1400" dirty="0"/>
              <a:t>("09_data.xlsx", sheet="A")</a:t>
            </a:r>
            <a:endParaRPr lang="cs-CZ" sz="1400" dirty="0"/>
          </a:p>
          <a:p>
            <a:pPr algn="ctr"/>
            <a:r>
              <a:rPr lang="en-US" sz="1400" dirty="0"/>
              <a:t>summary(THC)</a:t>
            </a:r>
            <a:endParaRPr lang="cs-CZ" sz="1400" dirty="0"/>
          </a:p>
          <a:p>
            <a:pPr algn="ctr"/>
            <a:r>
              <a:rPr lang="en-US" sz="1400" dirty="0" err="1"/>
              <a:t>cor.test</a:t>
            </a:r>
            <a:r>
              <a:rPr lang="en-US" sz="1400" dirty="0"/>
              <a:t>(THC$THC,THC$DW)</a:t>
            </a:r>
            <a:endParaRPr lang="cs-CZ" sz="1400" dirty="0"/>
          </a:p>
        </p:txBody>
      </p:sp>
      <p:sp>
        <p:nvSpPr>
          <p:cNvPr id="6" name="TextovéPole 5">
            <a:extLst>
              <a:ext uri="{FF2B5EF4-FFF2-40B4-BE49-F238E27FC236}">
                <a16:creationId xmlns:a16="http://schemas.microsoft.com/office/drawing/2014/main" id="{9ECDDBC3-CBA0-E0F9-6A63-950F6332B855}"/>
              </a:ext>
            </a:extLst>
          </p:cNvPr>
          <p:cNvSpPr txBox="1"/>
          <p:nvPr/>
        </p:nvSpPr>
        <p:spPr>
          <a:xfrm>
            <a:off x="2186866" y="1966551"/>
            <a:ext cx="7818268" cy="2739211"/>
          </a:xfrm>
          <a:prstGeom prst="rect">
            <a:avLst/>
          </a:prstGeom>
          <a:noFill/>
          <a:ln w="38100">
            <a:solidFill>
              <a:srgbClr val="92D050"/>
            </a:solidFill>
          </a:ln>
        </p:spPr>
        <p:txBody>
          <a:bodyPr wrap="square" rtlCol="0">
            <a:spAutoFit/>
          </a:bodyPr>
          <a:lstStyle/>
          <a:p>
            <a:r>
              <a:rPr kumimoji="0" lang="cs-CZ" altLang="cs-CZ" sz="2800" b="0" i="0" u="none" strike="noStrike" cap="none" normalizeH="0" baseline="0" dirty="0" err="1">
                <a:ln>
                  <a:noFill/>
                </a:ln>
                <a:solidFill>
                  <a:srgbClr val="000000"/>
                </a:solidFill>
                <a:effectLst/>
                <a:latin typeface="Lucida Console" panose="020B0609040504020204" pitchFamily="49" charset="0"/>
              </a:rPr>
              <a:t>Results</a:t>
            </a:r>
            <a:r>
              <a:rPr kumimoji="0" lang="cs-CZ" altLang="cs-CZ" sz="2800" b="0" i="0" u="none" strike="noStrike" cap="none" normalizeH="0" baseline="0" dirty="0">
                <a:ln>
                  <a:noFill/>
                </a:ln>
                <a:solidFill>
                  <a:srgbClr val="000000"/>
                </a:solidFill>
                <a:effectLst/>
                <a:latin typeface="Lucida Console" panose="020B0609040504020204" pitchFamily="49" charset="0"/>
              </a:rPr>
              <a:t>:</a:t>
            </a:r>
          </a:p>
          <a:p>
            <a:r>
              <a:rPr lang="en-US" altLang="cs-CZ" sz="1600" dirty="0">
                <a:solidFill>
                  <a:srgbClr val="000000"/>
                </a:solidFill>
                <a:latin typeface="Lucida Console" panose="020B0609040504020204" pitchFamily="49" charset="0"/>
              </a:rPr>
              <a:t>#Pearson's product-moment correlation</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#data:  THC$THC and THC$DW</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#t = 3.5369, </a:t>
            </a:r>
            <a:r>
              <a:rPr lang="en-US" altLang="cs-CZ" sz="1600" dirty="0" err="1">
                <a:solidFill>
                  <a:srgbClr val="000000"/>
                </a:solidFill>
                <a:latin typeface="Lucida Console" panose="020B0609040504020204" pitchFamily="49" charset="0"/>
              </a:rPr>
              <a:t>df</a:t>
            </a:r>
            <a:r>
              <a:rPr lang="en-US" altLang="cs-CZ" sz="1600" dirty="0">
                <a:solidFill>
                  <a:srgbClr val="000000"/>
                </a:solidFill>
                <a:latin typeface="Lucida Console" panose="020B0609040504020204" pitchFamily="49" charset="0"/>
              </a:rPr>
              <a:t> = 8, p-value = </a:t>
            </a:r>
            <a:r>
              <a:rPr lang="en-US" altLang="cs-CZ" sz="1600" dirty="0">
                <a:solidFill>
                  <a:srgbClr val="000000"/>
                </a:solidFill>
                <a:highlight>
                  <a:srgbClr val="FFFF00"/>
                </a:highlight>
                <a:latin typeface="Lucida Console" panose="020B0609040504020204" pitchFamily="49" charset="0"/>
              </a:rPr>
              <a:t>0.007655</a:t>
            </a:r>
            <a:endParaRPr lang="cs-CZ" altLang="cs-CZ" sz="1600" dirty="0">
              <a:solidFill>
                <a:srgbClr val="000000"/>
              </a:solidFill>
              <a:highlight>
                <a:srgbClr val="FFFF00"/>
              </a:highlight>
              <a:latin typeface="Lucida Console" panose="020B0609040504020204" pitchFamily="49" charset="0"/>
            </a:endParaRPr>
          </a:p>
          <a:p>
            <a:r>
              <a:rPr lang="en-US" altLang="cs-CZ" sz="1600" dirty="0">
                <a:solidFill>
                  <a:srgbClr val="000000"/>
                </a:solidFill>
                <a:latin typeface="Lucida Console" panose="020B0609040504020204" pitchFamily="49" charset="0"/>
              </a:rPr>
              <a:t>#alternative hypothesis: true correlation is not equal to 0</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#95 percent confidence interval:</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 0.2977902 0.9456218</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#sample estimates:</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      </a:t>
            </a:r>
            <a:r>
              <a:rPr lang="en-US" altLang="cs-CZ" sz="1600" dirty="0" err="1">
                <a:solidFill>
                  <a:srgbClr val="000000"/>
                </a:solidFill>
                <a:latin typeface="Lucida Console" panose="020B0609040504020204" pitchFamily="49" charset="0"/>
              </a:rPr>
              <a:t>cor</a:t>
            </a:r>
            <a:r>
              <a:rPr lang="en-US" altLang="cs-CZ" sz="1600" dirty="0">
                <a:solidFill>
                  <a:srgbClr val="000000"/>
                </a:solidFill>
                <a:latin typeface="Lucida Console" panose="020B0609040504020204" pitchFamily="49" charset="0"/>
              </a:rPr>
              <a:t> </a:t>
            </a:r>
            <a:endParaRPr lang="cs-CZ" altLang="cs-CZ" sz="1600" dirty="0">
              <a:solidFill>
                <a:srgbClr val="000000"/>
              </a:solidFill>
              <a:latin typeface="Lucida Console" panose="020B0609040504020204" pitchFamily="49" charset="0"/>
            </a:endParaRPr>
          </a:p>
          <a:p>
            <a:r>
              <a:rPr lang="en-US" altLang="cs-CZ" sz="1600" dirty="0">
                <a:solidFill>
                  <a:srgbClr val="000000"/>
                </a:solidFill>
                <a:latin typeface="Lucida Console" panose="020B0609040504020204" pitchFamily="49" charset="0"/>
              </a:rPr>
              <a:t>#</a:t>
            </a:r>
            <a:r>
              <a:rPr lang="en-US" altLang="cs-CZ" sz="1600" dirty="0">
                <a:solidFill>
                  <a:srgbClr val="000000"/>
                </a:solidFill>
                <a:highlight>
                  <a:srgbClr val="FFFF00"/>
                </a:highlight>
                <a:latin typeface="Lucida Console" panose="020B0609040504020204" pitchFamily="49" charset="0"/>
              </a:rPr>
              <a:t>0.7809846 </a:t>
            </a:r>
            <a:r>
              <a:rPr kumimoji="0" lang="en-US" altLang="cs-CZ" sz="1600" b="0" i="0" u="none" strike="noStrike" cap="none" normalizeH="0" baseline="0" dirty="0">
                <a:ln>
                  <a:noFill/>
                </a:ln>
                <a:solidFill>
                  <a:srgbClr val="000000"/>
                </a:solidFill>
                <a:effectLst/>
                <a:latin typeface="Lucida Console" panose="020B0609040504020204" pitchFamily="49" charset="0"/>
              </a:rPr>
              <a:t>’</a:t>
            </a:r>
            <a:endParaRPr kumimoji="0" lang="cs-CZ" altLang="cs-CZ" sz="1600" b="0" i="0" u="none" strike="noStrike" cap="none" normalizeH="0" baseline="0" dirty="0">
              <a:ln>
                <a:noFill/>
              </a:ln>
              <a:solidFill>
                <a:srgbClr val="000000"/>
              </a:solidFill>
              <a:effectLst/>
              <a:latin typeface="Lucida Console" panose="020B0609040504020204" pitchFamily="49" charset="0"/>
            </a:endParaRPr>
          </a:p>
        </p:txBody>
      </p:sp>
      <p:sp>
        <p:nvSpPr>
          <p:cNvPr id="7" name="TextovéPole 6">
            <a:extLst>
              <a:ext uri="{FF2B5EF4-FFF2-40B4-BE49-F238E27FC236}">
                <a16:creationId xmlns:a16="http://schemas.microsoft.com/office/drawing/2014/main" id="{0527FB43-2377-CFDD-58FE-B93B6C03C530}"/>
              </a:ext>
            </a:extLst>
          </p:cNvPr>
          <p:cNvSpPr txBox="1"/>
          <p:nvPr/>
        </p:nvSpPr>
        <p:spPr>
          <a:xfrm>
            <a:off x="1568726" y="4891449"/>
            <a:ext cx="9054548" cy="1815882"/>
          </a:xfrm>
          <a:prstGeom prst="rect">
            <a:avLst/>
          </a:prstGeom>
          <a:noFill/>
          <a:ln w="76200">
            <a:solidFill>
              <a:schemeClr val="accent2">
                <a:lumMod val="75000"/>
              </a:schemeClr>
            </a:solidFill>
          </a:ln>
        </p:spPr>
        <p:txBody>
          <a:bodyPr wrap="square" rtlCol="0">
            <a:spAutoFit/>
          </a:bodyPr>
          <a:lstStyle/>
          <a:p>
            <a:pPr algn="ctr"/>
            <a:r>
              <a:rPr lang="cs-CZ" sz="2800" b="1" dirty="0" err="1"/>
              <a:t>We</a:t>
            </a:r>
            <a:r>
              <a:rPr lang="cs-CZ" sz="2800" b="1" dirty="0"/>
              <a:t> </a:t>
            </a:r>
            <a:r>
              <a:rPr lang="cs-CZ" sz="2800" b="1" dirty="0" err="1"/>
              <a:t>reject</a:t>
            </a:r>
            <a:r>
              <a:rPr lang="cs-CZ" sz="2800" b="1" dirty="0"/>
              <a:t> </a:t>
            </a:r>
            <a:r>
              <a:rPr lang="cs-CZ" sz="2800" b="1" dirty="0" err="1"/>
              <a:t>the</a:t>
            </a:r>
            <a:r>
              <a:rPr lang="cs-CZ" sz="2800" b="1" dirty="0"/>
              <a:t> H0. </a:t>
            </a:r>
            <a:r>
              <a:rPr lang="cs-CZ" sz="2800" b="1" dirty="0" err="1"/>
              <a:t>There</a:t>
            </a:r>
            <a:r>
              <a:rPr lang="cs-CZ" sz="2800" b="1" dirty="0"/>
              <a:t> </a:t>
            </a:r>
            <a:r>
              <a:rPr lang="cs-CZ" sz="2800" b="1" dirty="0" err="1"/>
              <a:t>is</a:t>
            </a:r>
            <a:r>
              <a:rPr lang="cs-CZ" sz="2800" b="1" dirty="0"/>
              <a:t> a </a:t>
            </a:r>
            <a:r>
              <a:rPr lang="cs-CZ" sz="2800" b="1" dirty="0" err="1"/>
              <a:t>significant</a:t>
            </a:r>
            <a:r>
              <a:rPr lang="cs-CZ" sz="2800" b="1" dirty="0"/>
              <a:t> </a:t>
            </a:r>
            <a:r>
              <a:rPr lang="cs-CZ" sz="2800" b="1" dirty="0" err="1"/>
              <a:t>dependency</a:t>
            </a:r>
            <a:r>
              <a:rPr lang="cs-CZ" sz="2800" b="1" dirty="0"/>
              <a:t> </a:t>
            </a:r>
            <a:r>
              <a:rPr lang="cs-CZ" sz="2800" b="1" dirty="0" err="1"/>
              <a:t>between</a:t>
            </a:r>
            <a:r>
              <a:rPr lang="cs-CZ" sz="2800" b="1" dirty="0"/>
              <a:t> THC </a:t>
            </a:r>
            <a:r>
              <a:rPr lang="cs-CZ" sz="2800" b="1" dirty="0" err="1"/>
              <a:t>concentration</a:t>
            </a:r>
            <a:r>
              <a:rPr lang="cs-CZ" sz="2800" b="1" dirty="0"/>
              <a:t> in </a:t>
            </a:r>
            <a:r>
              <a:rPr lang="cs-CZ" sz="2800" b="1" dirty="0" err="1"/>
              <a:t>the</a:t>
            </a:r>
            <a:r>
              <a:rPr lang="cs-CZ" sz="2800" b="1" dirty="0"/>
              <a:t> </a:t>
            </a:r>
            <a:r>
              <a:rPr lang="cs-CZ" sz="2800" b="1" dirty="0" err="1"/>
              <a:t>blood</a:t>
            </a:r>
            <a:r>
              <a:rPr lang="cs-CZ" sz="2800" b="1" dirty="0"/>
              <a:t> and </a:t>
            </a:r>
            <a:r>
              <a:rPr lang="cs-CZ" sz="2800" b="1" dirty="0" err="1"/>
              <a:t>the</a:t>
            </a:r>
            <a:r>
              <a:rPr lang="cs-CZ" sz="2800" b="1" dirty="0"/>
              <a:t> </a:t>
            </a:r>
            <a:r>
              <a:rPr lang="cs-CZ" sz="2800" b="1" dirty="0" err="1"/>
              <a:t>amount</a:t>
            </a:r>
            <a:r>
              <a:rPr lang="cs-CZ" sz="2800" b="1" dirty="0"/>
              <a:t> </a:t>
            </a:r>
            <a:r>
              <a:rPr lang="cs-CZ" sz="2800" b="1" dirty="0" err="1"/>
              <a:t>of</a:t>
            </a:r>
            <a:r>
              <a:rPr lang="cs-CZ" sz="2800" b="1" dirty="0"/>
              <a:t> cannabis </a:t>
            </a:r>
            <a:r>
              <a:rPr lang="cs-CZ" sz="2800" b="1" dirty="0" err="1"/>
              <a:t>smoked</a:t>
            </a:r>
            <a:r>
              <a:rPr lang="cs-CZ" sz="2800" b="1" dirty="0"/>
              <a:t>. </a:t>
            </a:r>
            <a:r>
              <a:rPr lang="cs-CZ" sz="2800" b="1" dirty="0" err="1"/>
              <a:t>The</a:t>
            </a:r>
            <a:r>
              <a:rPr lang="cs-CZ" sz="2800" b="1" dirty="0"/>
              <a:t> </a:t>
            </a:r>
            <a:r>
              <a:rPr lang="cs-CZ" sz="2800" b="1" dirty="0" err="1"/>
              <a:t>correlation</a:t>
            </a:r>
            <a:r>
              <a:rPr lang="cs-CZ" sz="2800" b="1" dirty="0"/>
              <a:t> </a:t>
            </a:r>
            <a:r>
              <a:rPr lang="cs-CZ" sz="2800" b="1" dirty="0" err="1"/>
              <a:t>is</a:t>
            </a:r>
            <a:r>
              <a:rPr lang="cs-CZ" sz="2800" b="1" dirty="0"/>
              <a:t> </a:t>
            </a:r>
            <a:r>
              <a:rPr lang="cs-CZ" sz="2800" b="1" dirty="0" err="1"/>
              <a:t>quite</a:t>
            </a:r>
            <a:r>
              <a:rPr lang="cs-CZ" sz="2800" b="1" dirty="0"/>
              <a:t> </a:t>
            </a:r>
            <a:r>
              <a:rPr lang="cs-CZ" sz="2800" b="1" dirty="0" err="1"/>
              <a:t>high</a:t>
            </a:r>
            <a:r>
              <a:rPr lang="cs-CZ" sz="2800" b="1" dirty="0"/>
              <a:t>.</a:t>
            </a:r>
          </a:p>
        </p:txBody>
      </p:sp>
    </p:spTree>
    <p:extLst>
      <p:ext uri="{BB962C8B-B14F-4D97-AF65-F5344CB8AC3E}">
        <p14:creationId xmlns:p14="http://schemas.microsoft.com/office/powerpoint/2010/main" val="3798033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A70216B9-9177-837C-D287-F450DBF20A1F}"/>
              </a:ext>
            </a:extLst>
          </p:cNvPr>
          <p:cNvPicPr>
            <a:picLocks noChangeAspect="1"/>
          </p:cNvPicPr>
          <p:nvPr/>
        </p:nvPicPr>
        <p:blipFill>
          <a:blip r:embed="rId2"/>
          <a:stretch>
            <a:fillRect/>
          </a:stretch>
        </p:blipFill>
        <p:spPr>
          <a:xfrm>
            <a:off x="3257550" y="609600"/>
            <a:ext cx="5676900" cy="5638800"/>
          </a:xfrm>
          <a:prstGeom prst="rect">
            <a:avLst/>
          </a:prstGeom>
          <a:ln w="38100">
            <a:solidFill>
              <a:schemeClr val="accent5">
                <a:lumMod val="75000"/>
              </a:schemeClr>
            </a:solidFill>
          </a:ln>
        </p:spPr>
      </p:pic>
    </p:spTree>
    <p:extLst>
      <p:ext uri="{BB962C8B-B14F-4D97-AF65-F5344CB8AC3E}">
        <p14:creationId xmlns:p14="http://schemas.microsoft.com/office/powerpoint/2010/main" val="69697955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18</TotalTime>
  <Words>224</Words>
  <Application>Microsoft Office PowerPoint</Application>
  <PresentationFormat>Širokoúhlá obrazovka</PresentationFormat>
  <Paragraphs>21</Paragraphs>
  <Slides>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vt:i4>
      </vt:variant>
    </vt:vector>
  </HeadingPairs>
  <TitlesOfParts>
    <vt:vector size="10" baseType="lpstr">
      <vt:lpstr>Aptos</vt:lpstr>
      <vt:lpstr>Aptos Display</vt:lpstr>
      <vt:lpstr>Arial</vt:lpstr>
      <vt:lpstr>Calibri</vt:lpstr>
      <vt:lpstr>Lucida Console</vt:lpstr>
      <vt:lpstr>Times New Roman</vt:lpstr>
      <vt:lpstr>Motiv Office</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Jessica Haug</dc:creator>
  <cp:lastModifiedBy>Jessica Haug</cp:lastModifiedBy>
  <cp:revision>1</cp:revision>
  <dcterms:created xsi:type="dcterms:W3CDTF">2024-04-24T11:02:20Z</dcterms:created>
  <dcterms:modified xsi:type="dcterms:W3CDTF">2024-04-24T11:21:06Z</dcterms:modified>
</cp:coreProperties>
</file>