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6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91A-6A15-EBDC-9BA9-CC7197217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8749C-10F1-FD98-F725-35B8F21CD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2175D-501C-EA26-1134-CCAC23A4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9CD6E-B84D-E759-3487-1050E567E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F59FD-55A8-26BC-FD33-DD196D5F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4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420AD-A761-8EA6-B9F7-B69D12F45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4017A-0F9F-B11A-4DEE-7F602F3A5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0FBDA-98E3-92E9-F9A4-EE124673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3669A-B1D7-07C8-5AB0-DAFF9170D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DFF71-5990-B315-69DD-DC2EFC7F8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509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AC904-C671-6B0C-507F-1EC6F7B2A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EF78E-9D81-E786-1013-F6BC3E543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E5052-E1E9-E250-409E-AF3E73CA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62551-21CE-142F-968D-71E7DA434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B27A7-8E29-3FE7-3ADC-F469AB309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05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A6DAC-72CD-F7DD-2F96-73F99918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D4AF0-5B87-E669-AD23-1B15AF5DC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CDE34-545F-FD33-8E52-8C9AA23F1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5BFDD-0583-30DD-3C01-7C69EA17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1A75C-FCA5-2BF4-453A-324B7D7FC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2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1A44C-603F-E35E-CDFB-45D97CE99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C3FB1-6DA1-E7B7-CB12-8654A2C5C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8CC1E-2B02-F851-4E6F-54DEE0E4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7A3E6-961F-40EB-A51D-C134A80AD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7B00D-0188-6EA4-2F67-C3A1B901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3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2E2AA-96EA-93AB-253C-39A6D8145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DA29C-3A0F-E1D2-66BF-A558F4EC9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CE9DB-5289-D179-5C29-973C3E197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8256B-1E68-F326-DBD0-E64AF205E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B5D27D-86EB-C1DC-85E1-E604E55B5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00221-A85F-295D-22B6-41DB7905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21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A50D-B9B2-5DD3-DD34-79CC4ADBF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C06B5-55D5-709E-026B-FCB1B4248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77F8F9-5751-CA0D-95BA-311DEA33E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F02A2C-3068-3938-817D-81333DC06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EDC19C-3895-1703-7481-A58567641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D0B99-3371-D02F-A08E-785115294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BD6F4-5017-3F86-0715-3BC670D2C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4F2EB9-C3C1-9CCB-C308-85F8403AD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5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0006E-60E7-359B-AFB7-0DA7EE6CE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4C1FDC-6975-5384-2B5E-FDD444A31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A5FF3E-EED5-FF78-2483-59DB2345F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48362-979D-5979-92CD-8BA06ACC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60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77ECE9-7CAB-1D26-BD5E-8AE90814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D27521-395F-C749-1324-935AED042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1A92D-56B8-660A-C3E3-EFBAB36C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3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74510-8CFC-291C-17A5-612A192A7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6E284-1FDE-5166-8D6D-BBFEB4A4F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80BCB-327E-B392-6D04-40794C9F8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2B952-267C-5461-8254-3016576E8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306D1-2D06-6F6E-B941-53C1BE539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7D965-2577-8586-7505-38C0D8691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14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7AAA-2D0F-9B85-314E-43B366BB4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ADFD19-9F01-A64E-30D4-298894C38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739484-BF68-B2E8-71B5-160D97E2E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4640E-8D10-4678-495A-3877112D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A848F-F77E-1B74-EDAB-8CA44BF2D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64FCF-2278-7C33-22B6-1DC6FADA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1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ABB2B-CFFD-E6BC-396B-D8B723207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1421C-5E76-0DBE-6560-C1A78694E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59AC9-79CE-8700-0918-60F19BF03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1153CE-E046-4147-A597-3304D9107DCC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9E13C-E261-AAB3-5CF8-5B1F91433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47782-A0FE-FE3F-6457-683B29752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DA941-27EB-4E8A-A5F1-8BEE532BD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59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hat is a Frog? Informational Teaching Wiki - Twinkl">
            <a:extLst>
              <a:ext uri="{FF2B5EF4-FFF2-40B4-BE49-F238E27FC236}">
                <a16:creationId xmlns:a16="http://schemas.microsoft.com/office/drawing/2014/main" id="{67F0C63C-9B27-51EE-E731-1B63333F78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4" b="3216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2B8667-5380-CCB9-0E69-7515B74FA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sk-SK" sz="8800" b="1" dirty="0">
                <a:solidFill>
                  <a:schemeClr val="bg1"/>
                </a:solidFill>
              </a:rPr>
              <a:t>FROGS</a:t>
            </a:r>
            <a:endParaRPr lang="en-GB" sz="88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11B535-88B6-56AC-9D9C-117BA1F31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02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735D9-2AC7-A436-668E-D358B3F0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TASK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71B55-21DE-A3B1-22CE-FF8B24FA7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Is</a:t>
            </a:r>
            <a:r>
              <a:rPr lang="sk-SK" dirty="0"/>
              <a:t> body </a:t>
            </a:r>
            <a:r>
              <a:rPr lang="sk-SK" dirty="0" err="1"/>
              <a:t>mass</a:t>
            </a:r>
            <a:r>
              <a:rPr lang="sk-SK" dirty="0"/>
              <a:t> and body </a:t>
            </a:r>
            <a:r>
              <a:rPr lang="sk-SK" dirty="0" err="1"/>
              <a:t>lenght</a:t>
            </a:r>
            <a:r>
              <a:rPr lang="sk-SK" dirty="0"/>
              <a:t> </a:t>
            </a:r>
            <a:r>
              <a:rPr lang="sk-SK" dirty="0" err="1"/>
              <a:t>correlated</a:t>
            </a:r>
            <a:r>
              <a:rPr lang="sk-SK" dirty="0"/>
              <a:t>?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87C9CD-2AB2-2E05-43F0-65F412C87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601" y="2527205"/>
            <a:ext cx="6258798" cy="333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9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F6B20-737A-6663-73B3-BE5861C5E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7363D-5176-BC87-B2B7-AFBB9025E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28EF1A-1E4B-5E18-73AD-18839B053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543" y="723604"/>
            <a:ext cx="9756913" cy="541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9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FROGS</vt:lpstr>
      <vt:lpstr>TASK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FROGS</dc:title>
  <dc:creator>Jakub Puha</dc:creator>
  <cp:lastModifiedBy>Jakub Puha</cp:lastModifiedBy>
  <cp:revision>1</cp:revision>
  <dcterms:created xsi:type="dcterms:W3CDTF">2024-04-24T11:25:03Z</dcterms:created>
  <dcterms:modified xsi:type="dcterms:W3CDTF">2024-04-24T11:28:53Z</dcterms:modified>
</cp:coreProperties>
</file>