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CBEF-CBA2-490F-A7C3-7E2DF84D88D2}" type="datetimeFigureOut">
              <a:rPr lang="cs-CZ" smtClean="0"/>
              <a:t>06.12.2019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DA61-2C1C-4D64-B919-3E0877FF65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CBEF-CBA2-490F-A7C3-7E2DF84D88D2}" type="datetimeFigureOut">
              <a:rPr lang="cs-CZ" smtClean="0"/>
              <a:t>06.12.2019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DA61-2C1C-4D64-B919-3E0877FF65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CBEF-CBA2-490F-A7C3-7E2DF84D88D2}" type="datetimeFigureOut">
              <a:rPr lang="cs-CZ" smtClean="0"/>
              <a:t>06.12.2019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DA61-2C1C-4D64-B919-3E0877FF65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CBEF-CBA2-490F-A7C3-7E2DF84D88D2}" type="datetimeFigureOut">
              <a:rPr lang="cs-CZ" smtClean="0"/>
              <a:t>06.12.2019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DA61-2C1C-4D64-B919-3E0877FF65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CBEF-CBA2-490F-A7C3-7E2DF84D88D2}" type="datetimeFigureOut">
              <a:rPr lang="cs-CZ" smtClean="0"/>
              <a:t>06.12.2019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DA61-2C1C-4D64-B919-3E0877FF65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CBEF-CBA2-490F-A7C3-7E2DF84D88D2}" type="datetimeFigureOut">
              <a:rPr lang="cs-CZ" smtClean="0"/>
              <a:t>06.12.2019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DA61-2C1C-4D64-B919-3E0877FF65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CBEF-CBA2-490F-A7C3-7E2DF84D88D2}" type="datetimeFigureOut">
              <a:rPr lang="cs-CZ" smtClean="0"/>
              <a:t>06.12.2019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DA61-2C1C-4D64-B919-3E0877FF65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CBEF-CBA2-490F-A7C3-7E2DF84D88D2}" type="datetimeFigureOut">
              <a:rPr lang="cs-CZ" smtClean="0"/>
              <a:t>06.12.2019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DA61-2C1C-4D64-B919-3E0877FF65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CBEF-CBA2-490F-A7C3-7E2DF84D88D2}" type="datetimeFigureOut">
              <a:rPr lang="cs-CZ" smtClean="0"/>
              <a:t>06.12.2019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DA61-2C1C-4D64-B919-3E0877FF65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CBEF-CBA2-490F-A7C3-7E2DF84D88D2}" type="datetimeFigureOut">
              <a:rPr lang="cs-CZ" smtClean="0"/>
              <a:t>06.12.2019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DA61-2C1C-4D64-B919-3E0877FF65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CBEF-CBA2-490F-A7C3-7E2DF84D88D2}" type="datetimeFigureOut">
              <a:rPr lang="cs-CZ" smtClean="0"/>
              <a:t>06.12.2019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DA61-2C1C-4D64-B919-3E0877FF65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DCBEF-CBA2-490F-A7C3-7E2DF84D88D2}" type="datetimeFigureOut">
              <a:rPr lang="cs-CZ" smtClean="0"/>
              <a:t>06.12.2019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5DA61-2C1C-4D64-B919-3E0877FF65A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itle 115"/>
          <p:cNvSpPr>
            <a:spLocks noGrp="1"/>
          </p:cNvSpPr>
          <p:nvPr>
            <p:ph type="title"/>
          </p:nvPr>
        </p:nvSpPr>
        <p:spPr>
          <a:xfrm>
            <a:off x="2483768" y="548680"/>
            <a:ext cx="5770984" cy="634082"/>
          </a:xfrm>
        </p:spPr>
        <p:txBody>
          <a:bodyPr>
            <a:noAutofit/>
          </a:bodyPr>
          <a:lstStyle/>
          <a:p>
            <a:r>
              <a:rPr lang="cs-CZ" sz="4800" dirty="0"/>
              <a:t>1. den, příprava včel</a:t>
            </a:r>
          </a:p>
        </p:txBody>
      </p:sp>
      <p:grpSp>
        <p:nvGrpSpPr>
          <p:cNvPr id="121" name="Group 120"/>
          <p:cNvGrpSpPr/>
          <p:nvPr/>
        </p:nvGrpSpPr>
        <p:grpSpPr>
          <a:xfrm>
            <a:off x="0" y="620688"/>
            <a:ext cx="2171167" cy="1512168"/>
            <a:chOff x="312601" y="1196752"/>
            <a:chExt cx="2171167" cy="1512168"/>
          </a:xfrm>
        </p:grpSpPr>
        <p:grpSp>
          <p:nvGrpSpPr>
            <p:cNvPr id="12" name="Group 11"/>
            <p:cNvGrpSpPr/>
            <p:nvPr/>
          </p:nvGrpSpPr>
          <p:grpSpPr>
            <a:xfrm>
              <a:off x="827584" y="1196752"/>
              <a:ext cx="1080120" cy="1512168"/>
              <a:chOff x="827584" y="1196752"/>
              <a:chExt cx="1080120" cy="1512168"/>
            </a:xfrm>
            <a:solidFill>
              <a:schemeClr val="tx1"/>
            </a:solidFill>
          </p:grpSpPr>
          <p:sp>
            <p:nvSpPr>
              <p:cNvPr id="4" name="Rectangle 3"/>
              <p:cNvSpPr/>
              <p:nvPr/>
            </p:nvSpPr>
            <p:spPr>
              <a:xfrm>
                <a:off x="899592" y="1412776"/>
                <a:ext cx="936104" cy="216024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899592" y="1700808"/>
                <a:ext cx="936104" cy="216024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899592" y="1988840"/>
                <a:ext cx="936104" cy="216024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" name="Isosceles Triangle 6"/>
              <p:cNvSpPr/>
              <p:nvPr/>
            </p:nvSpPr>
            <p:spPr>
              <a:xfrm>
                <a:off x="827584" y="1196752"/>
                <a:ext cx="1080120" cy="144016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pSp>
            <p:nvGrpSpPr>
              <p:cNvPr id="10" name="Group 9"/>
              <p:cNvGrpSpPr/>
              <p:nvPr/>
            </p:nvGrpSpPr>
            <p:grpSpPr>
              <a:xfrm>
                <a:off x="971600" y="2564904"/>
                <a:ext cx="792088" cy="144016"/>
                <a:chOff x="971600" y="2276872"/>
                <a:chExt cx="792088" cy="144016"/>
              </a:xfrm>
              <a:grpFill/>
            </p:grpSpPr>
            <p:sp>
              <p:nvSpPr>
                <p:cNvPr id="8" name="Rectangle 7"/>
                <p:cNvSpPr/>
                <p:nvPr/>
              </p:nvSpPr>
              <p:spPr>
                <a:xfrm>
                  <a:off x="971600" y="2276872"/>
                  <a:ext cx="72008" cy="144016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9" name="Rectangle 8"/>
                <p:cNvSpPr/>
                <p:nvPr/>
              </p:nvSpPr>
              <p:spPr>
                <a:xfrm>
                  <a:off x="1691680" y="2276872"/>
                  <a:ext cx="72008" cy="144016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sp>
            <p:nvSpPr>
              <p:cNvPr id="11" name="Rectangle 10"/>
              <p:cNvSpPr/>
              <p:nvPr/>
            </p:nvSpPr>
            <p:spPr>
              <a:xfrm>
                <a:off x="899592" y="2276872"/>
                <a:ext cx="936104" cy="216024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pic>
          <p:nvPicPr>
            <p:cNvPr id="1026" name="Picture 2" descr="Bee Icon Vector Illusstartion | Bees | Icon Library | Bee icon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07704" y="1412776"/>
              <a:ext cx="576064" cy="576064"/>
            </a:xfrm>
            <a:prstGeom prst="rect">
              <a:avLst/>
            </a:prstGeom>
            <a:noFill/>
          </p:spPr>
        </p:pic>
        <p:pic>
          <p:nvPicPr>
            <p:cNvPr id="30" name="Picture 2" descr="Bee Icon Vector Illusstartion | Bees | Icon Library | Bee icon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5360742">
              <a:off x="312601" y="1545864"/>
              <a:ext cx="576064" cy="576064"/>
            </a:xfrm>
            <a:prstGeom prst="rect">
              <a:avLst/>
            </a:prstGeom>
            <a:noFill/>
          </p:spPr>
        </p:pic>
        <p:pic>
          <p:nvPicPr>
            <p:cNvPr id="31" name="Picture 2" descr="Bee Icon Vector Illusstartion | Bees | Icon Library | Bee icon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4481021">
              <a:off x="1757533" y="1910677"/>
              <a:ext cx="576064" cy="576064"/>
            </a:xfrm>
            <a:prstGeom prst="rect">
              <a:avLst/>
            </a:prstGeom>
            <a:noFill/>
          </p:spPr>
        </p:pic>
      </p:grpSp>
      <p:grpSp>
        <p:nvGrpSpPr>
          <p:cNvPr id="111" name="Group 110"/>
          <p:cNvGrpSpPr/>
          <p:nvPr/>
        </p:nvGrpSpPr>
        <p:grpSpPr>
          <a:xfrm>
            <a:off x="2123728" y="1628800"/>
            <a:ext cx="864096" cy="1368152"/>
            <a:chOff x="3131840" y="1340768"/>
            <a:chExt cx="936104" cy="1512168"/>
          </a:xfrm>
        </p:grpSpPr>
        <p:grpSp>
          <p:nvGrpSpPr>
            <p:cNvPr id="32" name="Group 31"/>
            <p:cNvGrpSpPr/>
            <p:nvPr/>
          </p:nvGrpSpPr>
          <p:grpSpPr>
            <a:xfrm>
              <a:off x="3131840" y="1340768"/>
              <a:ext cx="936104" cy="1512168"/>
              <a:chOff x="2699792" y="1268760"/>
              <a:chExt cx="936104" cy="1512168"/>
            </a:xfrm>
          </p:grpSpPr>
          <p:sp useBgFill="1">
            <p:nvSpPr>
              <p:cNvPr id="22" name="Oval 21"/>
              <p:cNvSpPr/>
              <p:nvPr/>
            </p:nvSpPr>
            <p:spPr>
              <a:xfrm>
                <a:off x="2699792" y="2420888"/>
                <a:ext cx="936104" cy="360040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24" name="Straight Connector 23"/>
              <p:cNvCxnSpPr>
                <a:stCxn id="22" idx="2"/>
              </p:cNvCxnSpPr>
              <p:nvPr/>
            </p:nvCxnSpPr>
            <p:spPr>
              <a:xfrm flipV="1">
                <a:off x="2699792" y="1340768"/>
                <a:ext cx="144016" cy="126014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flipH="1" flipV="1">
                <a:off x="3491880" y="1340768"/>
                <a:ext cx="144016" cy="126014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Oval 26"/>
              <p:cNvSpPr/>
              <p:nvPr/>
            </p:nvSpPr>
            <p:spPr>
              <a:xfrm>
                <a:off x="2843808" y="1268760"/>
                <a:ext cx="648072" cy="14401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pic>
          <p:nvPicPr>
            <p:cNvPr id="33" name="Picture 2" descr="Bee Icon Vector Illusstartion | Bees | Icon Library | Bee icon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47864" y="2060848"/>
              <a:ext cx="576064" cy="576064"/>
            </a:xfrm>
            <a:prstGeom prst="rect">
              <a:avLst/>
            </a:prstGeom>
            <a:noFill/>
          </p:spPr>
        </p:pic>
        <p:pic>
          <p:nvPicPr>
            <p:cNvPr id="34" name="Picture 2" descr="Bee Icon Vector Illusstartion | Bees | Icon Library | Bee icon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4001427">
              <a:off x="3318830" y="1455749"/>
              <a:ext cx="576064" cy="576064"/>
            </a:xfrm>
            <a:prstGeom prst="rect">
              <a:avLst/>
            </a:prstGeom>
            <a:noFill/>
          </p:spPr>
        </p:pic>
      </p:grpSp>
      <p:grpSp>
        <p:nvGrpSpPr>
          <p:cNvPr id="49" name="Group 48"/>
          <p:cNvGrpSpPr/>
          <p:nvPr/>
        </p:nvGrpSpPr>
        <p:grpSpPr>
          <a:xfrm>
            <a:off x="4860032" y="3356992"/>
            <a:ext cx="576064" cy="1296144"/>
            <a:chOff x="2915816" y="3933056"/>
            <a:chExt cx="1502296" cy="2664296"/>
          </a:xfrm>
        </p:grpSpPr>
        <p:pic>
          <p:nvPicPr>
            <p:cNvPr id="1028" name="Picture 4" descr="Animals Bee icon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20426322">
              <a:off x="2915816" y="3933056"/>
              <a:ext cx="1502296" cy="1502296"/>
            </a:xfrm>
            <a:prstGeom prst="rect">
              <a:avLst/>
            </a:prstGeom>
            <a:noFill/>
          </p:spPr>
        </p:pic>
        <p:grpSp>
          <p:nvGrpSpPr>
            <p:cNvPr id="48" name="Group 47"/>
            <p:cNvGrpSpPr/>
            <p:nvPr/>
          </p:nvGrpSpPr>
          <p:grpSpPr>
            <a:xfrm>
              <a:off x="3203848" y="4437112"/>
              <a:ext cx="792088" cy="2160240"/>
              <a:chOff x="3203848" y="4509120"/>
              <a:chExt cx="792088" cy="2160240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>
                <a:off x="3203848" y="4509120"/>
                <a:ext cx="288033" cy="2160240"/>
              </a:xfrm>
              <a:prstGeom prst="line">
                <a:avLst/>
              </a:prstGeom>
              <a:ln w="2222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3851920" y="4509120"/>
                <a:ext cx="144016" cy="2160240"/>
              </a:xfrm>
              <a:prstGeom prst="line">
                <a:avLst/>
              </a:prstGeom>
              <a:ln w="2222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3203848" y="4509120"/>
                <a:ext cx="792088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3491880" y="6669360"/>
                <a:ext cx="360040" cy="0"/>
              </a:xfrm>
              <a:prstGeom prst="line">
                <a:avLst/>
              </a:prstGeom>
              <a:ln w="2222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7" name="TextBox 116"/>
          <p:cNvSpPr txBox="1"/>
          <p:nvPr/>
        </p:nvSpPr>
        <p:spPr>
          <a:xfrm>
            <a:off x="323528" y="2420888"/>
            <a:ext cx="1340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/>
              <a:t>Odchyt</a:t>
            </a:r>
          </a:p>
          <a:p>
            <a:pPr algn="ctr"/>
            <a:r>
              <a:rPr lang="cs-CZ" dirty="0"/>
              <a:t>(dopoledne)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051720" y="3068960"/>
            <a:ext cx="1059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transport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499992" y="485986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uchycení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5940152" y="4869160"/>
            <a:ext cx="1440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Nakrmení ad libitum, </a:t>
            </a:r>
          </a:p>
          <a:p>
            <a:pPr algn="ctr"/>
            <a:r>
              <a:rPr lang="cs-CZ" dirty="0"/>
              <a:t>cca 17.00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7668344" y="6021288"/>
            <a:ext cx="1224135" cy="64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Uskladnění (přes noc)</a:t>
            </a:r>
          </a:p>
        </p:txBody>
      </p:sp>
      <p:grpSp>
        <p:nvGrpSpPr>
          <p:cNvPr id="219" name="Group 218"/>
          <p:cNvGrpSpPr/>
          <p:nvPr/>
        </p:nvGrpSpPr>
        <p:grpSpPr>
          <a:xfrm>
            <a:off x="5652120" y="2996952"/>
            <a:ext cx="2141429" cy="1872208"/>
            <a:chOff x="5039544" y="2132856"/>
            <a:chExt cx="2141429" cy="1872208"/>
          </a:xfrm>
        </p:grpSpPr>
        <p:grpSp>
          <p:nvGrpSpPr>
            <p:cNvPr id="122" name="Group 121"/>
            <p:cNvGrpSpPr/>
            <p:nvPr/>
          </p:nvGrpSpPr>
          <p:grpSpPr>
            <a:xfrm>
              <a:off x="5039544" y="2132856"/>
              <a:ext cx="2141429" cy="1872208"/>
              <a:chOff x="5436096" y="836712"/>
              <a:chExt cx="2141429" cy="1872208"/>
            </a:xfrm>
          </p:grpSpPr>
          <p:grpSp>
            <p:nvGrpSpPr>
              <p:cNvPr id="71" name="Group 70"/>
              <p:cNvGrpSpPr/>
              <p:nvPr/>
            </p:nvGrpSpPr>
            <p:grpSpPr>
              <a:xfrm>
                <a:off x="5724128" y="1772816"/>
                <a:ext cx="1512168" cy="936104"/>
                <a:chOff x="1331640" y="4005064"/>
                <a:chExt cx="1512168" cy="936104"/>
              </a:xfrm>
            </p:grpSpPr>
            <p:grpSp>
              <p:nvGrpSpPr>
                <p:cNvPr id="50" name="Group 49"/>
                <p:cNvGrpSpPr/>
                <p:nvPr/>
              </p:nvGrpSpPr>
              <p:grpSpPr>
                <a:xfrm>
                  <a:off x="1331640" y="4005064"/>
                  <a:ext cx="504056" cy="936104"/>
                  <a:chOff x="2915816" y="3933056"/>
                  <a:chExt cx="1502296" cy="2664296"/>
                </a:xfrm>
              </p:grpSpPr>
              <p:pic>
                <p:nvPicPr>
                  <p:cNvPr id="51" name="Picture 4" descr="Animals Bee icon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/>
                  <a:srcRect/>
                  <a:stretch>
                    <a:fillRect/>
                  </a:stretch>
                </p:blipFill>
                <p:spPr bwMode="auto">
                  <a:xfrm rot="20426322">
                    <a:off x="2915816" y="3933056"/>
                    <a:ext cx="1502296" cy="1502296"/>
                  </a:xfrm>
                  <a:prstGeom prst="rect">
                    <a:avLst/>
                  </a:prstGeom>
                  <a:noFill/>
                </p:spPr>
              </p:pic>
              <p:grpSp>
                <p:nvGrpSpPr>
                  <p:cNvPr id="52" name="Group 47"/>
                  <p:cNvGrpSpPr/>
                  <p:nvPr/>
                </p:nvGrpSpPr>
                <p:grpSpPr>
                  <a:xfrm>
                    <a:off x="3203848" y="4437112"/>
                    <a:ext cx="792088" cy="2160240"/>
                    <a:chOff x="3203848" y="4509120"/>
                    <a:chExt cx="792088" cy="2160240"/>
                  </a:xfrm>
                </p:grpSpPr>
                <p:cxnSp>
                  <p:nvCxnSpPr>
                    <p:cNvPr id="53" name="Straight Connector 52"/>
                    <p:cNvCxnSpPr/>
                    <p:nvPr/>
                  </p:nvCxnSpPr>
                  <p:spPr>
                    <a:xfrm>
                      <a:off x="3203848" y="4509120"/>
                      <a:ext cx="288032" cy="2160240"/>
                    </a:xfrm>
                    <a:prstGeom prst="line">
                      <a:avLst/>
                    </a:prstGeom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" name="Straight Connector 53"/>
                    <p:cNvCxnSpPr/>
                    <p:nvPr/>
                  </p:nvCxnSpPr>
                  <p:spPr>
                    <a:xfrm flipH="1">
                      <a:off x="3851920" y="4509120"/>
                      <a:ext cx="144016" cy="2160240"/>
                    </a:xfrm>
                    <a:prstGeom prst="line">
                      <a:avLst/>
                    </a:prstGeom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5" name="Straight Connector 54"/>
                    <p:cNvCxnSpPr/>
                    <p:nvPr/>
                  </p:nvCxnSpPr>
                  <p:spPr>
                    <a:xfrm>
                      <a:off x="3203848" y="4509120"/>
                      <a:ext cx="792088" cy="0"/>
                    </a:xfrm>
                    <a:prstGeom prst="line">
                      <a:avLst/>
                    </a:prstGeom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" name="Straight Connector 55"/>
                    <p:cNvCxnSpPr/>
                    <p:nvPr/>
                  </p:nvCxnSpPr>
                  <p:spPr>
                    <a:xfrm>
                      <a:off x="3491880" y="6669360"/>
                      <a:ext cx="360040" cy="0"/>
                    </a:xfrm>
                    <a:prstGeom prst="line">
                      <a:avLst/>
                    </a:prstGeom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57" name="Group 56"/>
                <p:cNvGrpSpPr/>
                <p:nvPr/>
              </p:nvGrpSpPr>
              <p:grpSpPr>
                <a:xfrm>
                  <a:off x="1835696" y="4005064"/>
                  <a:ext cx="504056" cy="936104"/>
                  <a:chOff x="2915816" y="3933056"/>
                  <a:chExt cx="1502296" cy="2664296"/>
                </a:xfrm>
              </p:grpSpPr>
              <p:pic>
                <p:nvPicPr>
                  <p:cNvPr id="58" name="Picture 4" descr="Animals Bee icon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/>
                  <a:srcRect/>
                  <a:stretch>
                    <a:fillRect/>
                  </a:stretch>
                </p:blipFill>
                <p:spPr bwMode="auto">
                  <a:xfrm rot="20426322">
                    <a:off x="2915816" y="3933056"/>
                    <a:ext cx="1502296" cy="1502296"/>
                  </a:xfrm>
                  <a:prstGeom prst="rect">
                    <a:avLst/>
                  </a:prstGeom>
                  <a:noFill/>
                </p:spPr>
              </p:pic>
              <p:grpSp>
                <p:nvGrpSpPr>
                  <p:cNvPr id="59" name="Group 47"/>
                  <p:cNvGrpSpPr/>
                  <p:nvPr/>
                </p:nvGrpSpPr>
                <p:grpSpPr>
                  <a:xfrm>
                    <a:off x="3203848" y="4437112"/>
                    <a:ext cx="792088" cy="2160240"/>
                    <a:chOff x="3203848" y="4509120"/>
                    <a:chExt cx="792088" cy="2160240"/>
                  </a:xfrm>
                </p:grpSpPr>
                <p:cxnSp>
                  <p:nvCxnSpPr>
                    <p:cNvPr id="60" name="Straight Connector 59"/>
                    <p:cNvCxnSpPr/>
                    <p:nvPr/>
                  </p:nvCxnSpPr>
                  <p:spPr>
                    <a:xfrm>
                      <a:off x="3203848" y="4509120"/>
                      <a:ext cx="288032" cy="2160240"/>
                    </a:xfrm>
                    <a:prstGeom prst="line">
                      <a:avLst/>
                    </a:prstGeom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1" name="Straight Connector 60"/>
                    <p:cNvCxnSpPr/>
                    <p:nvPr/>
                  </p:nvCxnSpPr>
                  <p:spPr>
                    <a:xfrm flipH="1">
                      <a:off x="3851920" y="4509120"/>
                      <a:ext cx="144016" cy="2160240"/>
                    </a:xfrm>
                    <a:prstGeom prst="line">
                      <a:avLst/>
                    </a:prstGeom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" name="Straight Connector 61"/>
                    <p:cNvCxnSpPr/>
                    <p:nvPr/>
                  </p:nvCxnSpPr>
                  <p:spPr>
                    <a:xfrm>
                      <a:off x="3203848" y="4509120"/>
                      <a:ext cx="792088" cy="0"/>
                    </a:xfrm>
                    <a:prstGeom prst="line">
                      <a:avLst/>
                    </a:prstGeom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" name="Straight Connector 62"/>
                    <p:cNvCxnSpPr/>
                    <p:nvPr/>
                  </p:nvCxnSpPr>
                  <p:spPr>
                    <a:xfrm>
                      <a:off x="3491880" y="6669360"/>
                      <a:ext cx="360040" cy="0"/>
                    </a:xfrm>
                    <a:prstGeom prst="line">
                      <a:avLst/>
                    </a:prstGeom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64" name="Group 63"/>
                <p:cNvGrpSpPr/>
                <p:nvPr/>
              </p:nvGrpSpPr>
              <p:grpSpPr>
                <a:xfrm>
                  <a:off x="2339752" y="4005064"/>
                  <a:ext cx="504056" cy="936104"/>
                  <a:chOff x="2915816" y="3933056"/>
                  <a:chExt cx="1502296" cy="2664296"/>
                </a:xfrm>
              </p:grpSpPr>
              <p:pic>
                <p:nvPicPr>
                  <p:cNvPr id="65" name="Picture 4" descr="Animals Bee icon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/>
                  <a:srcRect/>
                  <a:stretch>
                    <a:fillRect/>
                  </a:stretch>
                </p:blipFill>
                <p:spPr bwMode="auto">
                  <a:xfrm rot="20426322">
                    <a:off x="2915816" y="3933056"/>
                    <a:ext cx="1502296" cy="1502296"/>
                  </a:xfrm>
                  <a:prstGeom prst="rect">
                    <a:avLst/>
                  </a:prstGeom>
                  <a:noFill/>
                </p:spPr>
              </p:pic>
              <p:grpSp>
                <p:nvGrpSpPr>
                  <p:cNvPr id="66" name="Group 47"/>
                  <p:cNvGrpSpPr/>
                  <p:nvPr/>
                </p:nvGrpSpPr>
                <p:grpSpPr>
                  <a:xfrm>
                    <a:off x="3203848" y="4437112"/>
                    <a:ext cx="792088" cy="2160240"/>
                    <a:chOff x="3203848" y="4509120"/>
                    <a:chExt cx="792088" cy="2160240"/>
                  </a:xfrm>
                </p:grpSpPr>
                <p:cxnSp>
                  <p:nvCxnSpPr>
                    <p:cNvPr id="67" name="Straight Connector 66"/>
                    <p:cNvCxnSpPr/>
                    <p:nvPr/>
                  </p:nvCxnSpPr>
                  <p:spPr>
                    <a:xfrm>
                      <a:off x="3203848" y="4509120"/>
                      <a:ext cx="288032" cy="2160240"/>
                    </a:xfrm>
                    <a:prstGeom prst="line">
                      <a:avLst/>
                    </a:prstGeom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" name="Straight Connector 67"/>
                    <p:cNvCxnSpPr/>
                    <p:nvPr/>
                  </p:nvCxnSpPr>
                  <p:spPr>
                    <a:xfrm flipH="1">
                      <a:off x="3851920" y="4509120"/>
                      <a:ext cx="144016" cy="2160240"/>
                    </a:xfrm>
                    <a:prstGeom prst="line">
                      <a:avLst/>
                    </a:prstGeom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" name="Straight Connector 68"/>
                    <p:cNvCxnSpPr/>
                    <p:nvPr/>
                  </p:nvCxnSpPr>
                  <p:spPr>
                    <a:xfrm>
                      <a:off x="3203848" y="4509120"/>
                      <a:ext cx="792088" cy="0"/>
                    </a:xfrm>
                    <a:prstGeom prst="line">
                      <a:avLst/>
                    </a:prstGeom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0" name="Straight Connector 69"/>
                    <p:cNvCxnSpPr/>
                    <p:nvPr/>
                  </p:nvCxnSpPr>
                  <p:spPr>
                    <a:xfrm>
                      <a:off x="3491880" y="6669360"/>
                      <a:ext cx="360040" cy="0"/>
                    </a:xfrm>
                    <a:prstGeom prst="line">
                      <a:avLst/>
                    </a:prstGeom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grpSp>
            <p:nvGrpSpPr>
              <p:cNvPr id="97" name="Group 96"/>
              <p:cNvGrpSpPr/>
              <p:nvPr/>
            </p:nvGrpSpPr>
            <p:grpSpPr>
              <a:xfrm>
                <a:off x="6156176" y="836712"/>
                <a:ext cx="1421349" cy="837703"/>
                <a:chOff x="5670931" y="188640"/>
                <a:chExt cx="1421349" cy="837703"/>
              </a:xfrm>
            </p:grpSpPr>
            <p:sp>
              <p:nvSpPr>
                <p:cNvPr id="94" name="Oval 93"/>
                <p:cNvSpPr/>
                <p:nvPr/>
              </p:nvSpPr>
              <p:spPr>
                <a:xfrm rot="19669417">
                  <a:off x="5670931" y="810319"/>
                  <a:ext cx="504056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96" name="Straight Connector 95"/>
                <p:cNvCxnSpPr>
                  <a:stCxn id="94" idx="6"/>
                </p:cNvCxnSpPr>
                <p:nvPr/>
              </p:nvCxnSpPr>
              <p:spPr>
                <a:xfrm flipV="1">
                  <a:off x="6136279" y="188640"/>
                  <a:ext cx="956001" cy="595479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3" name="TextBox 112"/>
              <p:cNvSpPr txBox="1"/>
              <p:nvPr/>
            </p:nvSpPr>
            <p:spPr>
              <a:xfrm>
                <a:off x="5436096" y="908720"/>
                <a:ext cx="19797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/>
                  <a:t>Cukerný roztok</a:t>
                </a:r>
              </a:p>
            </p:txBody>
          </p:sp>
        </p:grpSp>
        <p:sp>
          <p:nvSpPr>
            <p:cNvPr id="209" name="Arc 208"/>
            <p:cNvSpPr/>
            <p:nvPr/>
          </p:nvSpPr>
          <p:spPr>
            <a:xfrm rot="20336683">
              <a:off x="5648047" y="3124468"/>
              <a:ext cx="289498" cy="234382"/>
            </a:xfrm>
            <a:prstGeom prst="arc">
              <a:avLst>
                <a:gd name="adj1" fmla="val 14163706"/>
                <a:gd name="adj2" fmla="val 18167318"/>
              </a:avLst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0" name="Arc 209"/>
            <p:cNvSpPr/>
            <p:nvPr/>
          </p:nvSpPr>
          <p:spPr>
            <a:xfrm rot="20336683">
              <a:off x="6152103" y="3124468"/>
              <a:ext cx="289498" cy="234382"/>
            </a:xfrm>
            <a:prstGeom prst="arc">
              <a:avLst>
                <a:gd name="adj1" fmla="val 14163706"/>
                <a:gd name="adj2" fmla="val 18167318"/>
              </a:avLst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18" name="TextBox 217"/>
          <p:cNvSpPr txBox="1"/>
          <p:nvPr/>
        </p:nvSpPr>
        <p:spPr>
          <a:xfrm>
            <a:off x="179512" y="5517232"/>
            <a:ext cx="471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/>
              <a:t> Pokud bylo odchyceno více včel, pak uchovány s cukerným roztokem v kelímku v termostatu, max 3 dny 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Uchování v termostatu ve vlhkém prostředí</a:t>
            </a:r>
          </a:p>
        </p:txBody>
      </p:sp>
      <p:sp>
        <p:nvSpPr>
          <p:cNvPr id="222" name="TextBox 221"/>
          <p:cNvSpPr txBox="1"/>
          <p:nvPr/>
        </p:nvSpPr>
        <p:spPr>
          <a:xfrm>
            <a:off x="2987824" y="414908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zchlazení na ledu </a:t>
            </a:r>
          </a:p>
          <a:p>
            <a:pPr algn="ctr"/>
            <a:r>
              <a:rPr lang="cs-CZ" dirty="0"/>
              <a:t>(několik minut)</a:t>
            </a:r>
          </a:p>
        </p:txBody>
      </p:sp>
      <p:grpSp>
        <p:nvGrpSpPr>
          <p:cNvPr id="262" name="Group 261"/>
          <p:cNvGrpSpPr/>
          <p:nvPr/>
        </p:nvGrpSpPr>
        <p:grpSpPr>
          <a:xfrm>
            <a:off x="7812360" y="3356992"/>
            <a:ext cx="936104" cy="2664296"/>
            <a:chOff x="7740352" y="3068960"/>
            <a:chExt cx="936104" cy="2664296"/>
          </a:xfrm>
        </p:grpSpPr>
        <p:grpSp>
          <p:nvGrpSpPr>
            <p:cNvPr id="190" name="Group 189"/>
            <p:cNvGrpSpPr/>
            <p:nvPr/>
          </p:nvGrpSpPr>
          <p:grpSpPr>
            <a:xfrm>
              <a:off x="7740352" y="3068960"/>
              <a:ext cx="936104" cy="2664296"/>
              <a:chOff x="7812360" y="476672"/>
              <a:chExt cx="936104" cy="2664296"/>
            </a:xfrm>
          </p:grpSpPr>
          <p:cxnSp>
            <p:nvCxnSpPr>
              <p:cNvPr id="102" name="Straight Connector 101"/>
              <p:cNvCxnSpPr/>
              <p:nvPr/>
            </p:nvCxnSpPr>
            <p:spPr>
              <a:xfrm>
                <a:off x="7812360" y="1844824"/>
                <a:ext cx="936104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9" name="Group 188"/>
              <p:cNvGrpSpPr/>
              <p:nvPr/>
            </p:nvGrpSpPr>
            <p:grpSpPr>
              <a:xfrm>
                <a:off x="7812360" y="476672"/>
                <a:ext cx="936104" cy="2664296"/>
                <a:chOff x="7812360" y="476672"/>
                <a:chExt cx="936104" cy="2664296"/>
              </a:xfrm>
            </p:grpSpPr>
            <p:sp>
              <p:nvSpPr>
                <p:cNvPr id="100" name="Rectangle 99"/>
                <p:cNvSpPr/>
                <p:nvPr/>
              </p:nvSpPr>
              <p:spPr>
                <a:xfrm>
                  <a:off x="7812360" y="1196752"/>
                  <a:ext cx="936104" cy="1944216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grpSp>
              <p:nvGrpSpPr>
                <p:cNvPr id="107" name="Group 106"/>
                <p:cNvGrpSpPr/>
                <p:nvPr/>
              </p:nvGrpSpPr>
              <p:grpSpPr>
                <a:xfrm>
                  <a:off x="7812360" y="476672"/>
                  <a:ext cx="864096" cy="576064"/>
                  <a:chOff x="5220072" y="3212976"/>
                  <a:chExt cx="864096" cy="576064"/>
                </a:xfrm>
              </p:grpSpPr>
              <p:sp>
                <p:nvSpPr>
                  <p:cNvPr id="103" name="Moon 102"/>
                  <p:cNvSpPr/>
                  <p:nvPr/>
                </p:nvSpPr>
                <p:spPr>
                  <a:xfrm>
                    <a:off x="5220072" y="3212976"/>
                    <a:ext cx="360040" cy="576064"/>
                  </a:xfrm>
                  <a:prstGeom prst="moon">
                    <a:avLst>
                      <a:gd name="adj" fmla="val 57470"/>
                    </a:avLst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b="1" dirty="0"/>
                  </a:p>
                </p:txBody>
              </p:sp>
              <p:sp>
                <p:nvSpPr>
                  <p:cNvPr id="104" name="5-Point Star 103"/>
                  <p:cNvSpPr/>
                  <p:nvPr/>
                </p:nvSpPr>
                <p:spPr>
                  <a:xfrm>
                    <a:off x="5724128" y="3356992"/>
                    <a:ext cx="144016" cy="144016"/>
                  </a:xfrm>
                  <a:prstGeom prst="star5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5" name="5-Point Star 104"/>
                  <p:cNvSpPr/>
                  <p:nvPr/>
                </p:nvSpPr>
                <p:spPr>
                  <a:xfrm>
                    <a:off x="5940152" y="3212976"/>
                    <a:ext cx="144016" cy="144016"/>
                  </a:xfrm>
                  <a:prstGeom prst="star5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6" name="5-Point Star 105"/>
                  <p:cNvSpPr/>
                  <p:nvPr/>
                </p:nvSpPr>
                <p:spPr>
                  <a:xfrm>
                    <a:off x="5940152" y="3573016"/>
                    <a:ext cx="144016" cy="144016"/>
                  </a:xfrm>
                  <a:prstGeom prst="star5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  <p:sp>
              <p:nvSpPr>
                <p:cNvPr id="108" name="TextBox 107"/>
                <p:cNvSpPr txBox="1"/>
                <p:nvPr/>
              </p:nvSpPr>
              <p:spPr>
                <a:xfrm>
                  <a:off x="7956376" y="1412776"/>
                  <a:ext cx="64807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1600"/>
                    <a:t>28 °C </a:t>
                  </a:r>
                  <a:endParaRPr lang="cs-CZ" sz="1600" dirty="0"/>
                </a:p>
              </p:txBody>
            </p:sp>
          </p:grpSp>
        </p:grpSp>
        <p:grpSp>
          <p:nvGrpSpPr>
            <p:cNvPr id="235" name="Group 70"/>
            <p:cNvGrpSpPr/>
            <p:nvPr/>
          </p:nvGrpSpPr>
          <p:grpSpPr>
            <a:xfrm>
              <a:off x="7812360" y="5157192"/>
              <a:ext cx="864096" cy="504056"/>
              <a:chOff x="1331640" y="4005064"/>
              <a:chExt cx="1512168" cy="936104"/>
            </a:xfrm>
          </p:grpSpPr>
          <p:grpSp>
            <p:nvGrpSpPr>
              <p:cNvPr id="240" name="Group 49"/>
              <p:cNvGrpSpPr/>
              <p:nvPr/>
            </p:nvGrpSpPr>
            <p:grpSpPr>
              <a:xfrm>
                <a:off x="1331640" y="4005064"/>
                <a:ext cx="504056" cy="936104"/>
                <a:chOff x="2915816" y="3933056"/>
                <a:chExt cx="1502296" cy="2664296"/>
              </a:xfrm>
            </p:grpSpPr>
            <p:pic>
              <p:nvPicPr>
                <p:cNvPr id="255" name="Picture 4" descr="Animals Bee icon"/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/>
                <a:stretch>
                  <a:fillRect/>
                </a:stretch>
              </p:blipFill>
              <p:spPr bwMode="auto">
                <a:xfrm rot="20426322">
                  <a:off x="2915816" y="3933056"/>
                  <a:ext cx="1502296" cy="1502296"/>
                </a:xfrm>
                <a:prstGeom prst="rect">
                  <a:avLst/>
                </a:prstGeom>
                <a:noFill/>
              </p:spPr>
            </p:pic>
            <p:grpSp>
              <p:nvGrpSpPr>
                <p:cNvPr id="256" name="Group 47"/>
                <p:cNvGrpSpPr/>
                <p:nvPr/>
              </p:nvGrpSpPr>
              <p:grpSpPr>
                <a:xfrm>
                  <a:off x="3203848" y="4437112"/>
                  <a:ext cx="792088" cy="2160240"/>
                  <a:chOff x="3203848" y="4509120"/>
                  <a:chExt cx="792088" cy="2160240"/>
                </a:xfrm>
              </p:grpSpPr>
              <p:cxnSp>
                <p:nvCxnSpPr>
                  <p:cNvPr id="257" name="Straight Connector 256"/>
                  <p:cNvCxnSpPr/>
                  <p:nvPr/>
                </p:nvCxnSpPr>
                <p:spPr>
                  <a:xfrm>
                    <a:off x="3203848" y="4509120"/>
                    <a:ext cx="288032" cy="2160240"/>
                  </a:xfrm>
                  <a:prstGeom prst="line">
                    <a:avLst/>
                  </a:prstGeom>
                  <a:ln w="254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8" name="Straight Connector 257"/>
                  <p:cNvCxnSpPr/>
                  <p:nvPr/>
                </p:nvCxnSpPr>
                <p:spPr>
                  <a:xfrm flipH="1">
                    <a:off x="3851920" y="4509120"/>
                    <a:ext cx="144016" cy="2160240"/>
                  </a:xfrm>
                  <a:prstGeom prst="line">
                    <a:avLst/>
                  </a:prstGeom>
                  <a:ln w="254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9" name="Straight Connector 258"/>
                  <p:cNvCxnSpPr/>
                  <p:nvPr/>
                </p:nvCxnSpPr>
                <p:spPr>
                  <a:xfrm>
                    <a:off x="3203848" y="4509120"/>
                    <a:ext cx="792088" cy="0"/>
                  </a:xfrm>
                  <a:prstGeom prst="line">
                    <a:avLst/>
                  </a:prstGeom>
                  <a:ln w="254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0" name="Straight Connector 259"/>
                  <p:cNvCxnSpPr/>
                  <p:nvPr/>
                </p:nvCxnSpPr>
                <p:spPr>
                  <a:xfrm>
                    <a:off x="3491880" y="6669360"/>
                    <a:ext cx="360040" cy="0"/>
                  </a:xfrm>
                  <a:prstGeom prst="line">
                    <a:avLst/>
                  </a:prstGeom>
                  <a:ln w="254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41" name="Group 56"/>
              <p:cNvGrpSpPr/>
              <p:nvPr/>
            </p:nvGrpSpPr>
            <p:grpSpPr>
              <a:xfrm>
                <a:off x="1835696" y="4005064"/>
                <a:ext cx="504056" cy="936104"/>
                <a:chOff x="2915816" y="3933056"/>
                <a:chExt cx="1502296" cy="2664296"/>
              </a:xfrm>
            </p:grpSpPr>
            <p:pic>
              <p:nvPicPr>
                <p:cNvPr id="249" name="Picture 4" descr="Animals Bee icon"/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/>
                <a:stretch>
                  <a:fillRect/>
                </a:stretch>
              </p:blipFill>
              <p:spPr bwMode="auto">
                <a:xfrm rot="20426322">
                  <a:off x="2915816" y="3933056"/>
                  <a:ext cx="1502296" cy="1502296"/>
                </a:xfrm>
                <a:prstGeom prst="rect">
                  <a:avLst/>
                </a:prstGeom>
                <a:noFill/>
              </p:spPr>
            </p:pic>
            <p:grpSp>
              <p:nvGrpSpPr>
                <p:cNvPr id="250" name="Group 47"/>
                <p:cNvGrpSpPr/>
                <p:nvPr/>
              </p:nvGrpSpPr>
              <p:grpSpPr>
                <a:xfrm>
                  <a:off x="3203848" y="4437112"/>
                  <a:ext cx="792088" cy="2160240"/>
                  <a:chOff x="3203848" y="4509120"/>
                  <a:chExt cx="792088" cy="2160240"/>
                </a:xfrm>
              </p:grpSpPr>
              <p:cxnSp>
                <p:nvCxnSpPr>
                  <p:cNvPr id="251" name="Straight Connector 250"/>
                  <p:cNvCxnSpPr/>
                  <p:nvPr/>
                </p:nvCxnSpPr>
                <p:spPr>
                  <a:xfrm>
                    <a:off x="3203848" y="4509120"/>
                    <a:ext cx="288032" cy="2160240"/>
                  </a:xfrm>
                  <a:prstGeom prst="line">
                    <a:avLst/>
                  </a:prstGeom>
                  <a:ln w="254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2" name="Straight Connector 251"/>
                  <p:cNvCxnSpPr/>
                  <p:nvPr/>
                </p:nvCxnSpPr>
                <p:spPr>
                  <a:xfrm flipH="1">
                    <a:off x="3851920" y="4509120"/>
                    <a:ext cx="144016" cy="2160240"/>
                  </a:xfrm>
                  <a:prstGeom prst="line">
                    <a:avLst/>
                  </a:prstGeom>
                  <a:ln w="254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3" name="Straight Connector 252"/>
                  <p:cNvCxnSpPr/>
                  <p:nvPr/>
                </p:nvCxnSpPr>
                <p:spPr>
                  <a:xfrm>
                    <a:off x="3203848" y="4509120"/>
                    <a:ext cx="792088" cy="0"/>
                  </a:xfrm>
                  <a:prstGeom prst="line">
                    <a:avLst/>
                  </a:prstGeom>
                  <a:ln w="254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4" name="Straight Connector 253"/>
                  <p:cNvCxnSpPr/>
                  <p:nvPr/>
                </p:nvCxnSpPr>
                <p:spPr>
                  <a:xfrm>
                    <a:off x="3491880" y="6669360"/>
                    <a:ext cx="360040" cy="0"/>
                  </a:xfrm>
                  <a:prstGeom prst="line">
                    <a:avLst/>
                  </a:prstGeom>
                  <a:ln w="254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42" name="Group 63"/>
              <p:cNvGrpSpPr/>
              <p:nvPr/>
            </p:nvGrpSpPr>
            <p:grpSpPr>
              <a:xfrm>
                <a:off x="2339752" y="4005064"/>
                <a:ext cx="504056" cy="936104"/>
                <a:chOff x="2915816" y="3933056"/>
                <a:chExt cx="1502296" cy="2664296"/>
              </a:xfrm>
            </p:grpSpPr>
            <p:pic>
              <p:nvPicPr>
                <p:cNvPr id="243" name="Picture 4" descr="Animals Bee icon"/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/>
                <a:stretch>
                  <a:fillRect/>
                </a:stretch>
              </p:blipFill>
              <p:spPr bwMode="auto">
                <a:xfrm rot="20426322">
                  <a:off x="2915816" y="3933056"/>
                  <a:ext cx="1502296" cy="1502296"/>
                </a:xfrm>
                <a:prstGeom prst="rect">
                  <a:avLst/>
                </a:prstGeom>
                <a:noFill/>
              </p:spPr>
            </p:pic>
            <p:grpSp>
              <p:nvGrpSpPr>
                <p:cNvPr id="244" name="Group 47"/>
                <p:cNvGrpSpPr/>
                <p:nvPr/>
              </p:nvGrpSpPr>
              <p:grpSpPr>
                <a:xfrm>
                  <a:off x="3203848" y="4437112"/>
                  <a:ext cx="792088" cy="2160240"/>
                  <a:chOff x="3203848" y="4509120"/>
                  <a:chExt cx="792088" cy="2160240"/>
                </a:xfrm>
              </p:grpSpPr>
              <p:cxnSp>
                <p:nvCxnSpPr>
                  <p:cNvPr id="245" name="Straight Connector 244"/>
                  <p:cNvCxnSpPr/>
                  <p:nvPr/>
                </p:nvCxnSpPr>
                <p:spPr>
                  <a:xfrm>
                    <a:off x="3203848" y="4509120"/>
                    <a:ext cx="288032" cy="2160240"/>
                  </a:xfrm>
                  <a:prstGeom prst="line">
                    <a:avLst/>
                  </a:prstGeom>
                  <a:ln w="254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6" name="Straight Connector 245"/>
                  <p:cNvCxnSpPr/>
                  <p:nvPr/>
                </p:nvCxnSpPr>
                <p:spPr>
                  <a:xfrm flipH="1">
                    <a:off x="3851920" y="4509120"/>
                    <a:ext cx="144016" cy="2160240"/>
                  </a:xfrm>
                  <a:prstGeom prst="line">
                    <a:avLst/>
                  </a:prstGeom>
                  <a:ln w="254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7" name="Straight Connector 246"/>
                  <p:cNvCxnSpPr/>
                  <p:nvPr/>
                </p:nvCxnSpPr>
                <p:spPr>
                  <a:xfrm>
                    <a:off x="3203848" y="4509120"/>
                    <a:ext cx="792088" cy="0"/>
                  </a:xfrm>
                  <a:prstGeom prst="line">
                    <a:avLst/>
                  </a:prstGeom>
                  <a:ln w="254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8" name="Straight Connector 247"/>
                  <p:cNvCxnSpPr/>
                  <p:nvPr/>
                </p:nvCxnSpPr>
                <p:spPr>
                  <a:xfrm>
                    <a:off x="3491880" y="6669360"/>
                    <a:ext cx="360040" cy="0"/>
                  </a:xfrm>
                  <a:prstGeom prst="line">
                    <a:avLst/>
                  </a:prstGeom>
                  <a:ln w="254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grpSp>
        <p:nvGrpSpPr>
          <p:cNvPr id="261" name="Group 260"/>
          <p:cNvGrpSpPr/>
          <p:nvPr/>
        </p:nvGrpSpPr>
        <p:grpSpPr>
          <a:xfrm>
            <a:off x="3275856" y="2492896"/>
            <a:ext cx="1082472" cy="1772744"/>
            <a:chOff x="3275856" y="2722284"/>
            <a:chExt cx="1082472" cy="1772744"/>
          </a:xfrm>
        </p:grpSpPr>
        <p:pic>
          <p:nvPicPr>
            <p:cNvPr id="1036" name="Picture 12" descr="Free icon &quot;Snowflake icon&quot;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3275856" y="4005064"/>
              <a:ext cx="288032" cy="288032"/>
            </a:xfrm>
            <a:prstGeom prst="rect">
              <a:avLst/>
            </a:prstGeom>
            <a:noFill/>
          </p:spPr>
        </p:pic>
        <p:grpSp>
          <p:nvGrpSpPr>
            <p:cNvPr id="228" name="Group 227"/>
            <p:cNvGrpSpPr/>
            <p:nvPr/>
          </p:nvGrpSpPr>
          <p:grpSpPr>
            <a:xfrm>
              <a:off x="3611028" y="2722284"/>
              <a:ext cx="478321" cy="1620178"/>
              <a:chOff x="2015715" y="3945765"/>
              <a:chExt cx="478321" cy="1715484"/>
            </a:xfrm>
          </p:grpSpPr>
          <p:pic>
            <p:nvPicPr>
              <p:cNvPr id="220" name="Picture 4" descr="Animals Bee icon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 rot="19664498">
                <a:off x="2102009" y="5150658"/>
                <a:ext cx="330113" cy="418811"/>
              </a:xfrm>
              <a:prstGeom prst="rect">
                <a:avLst/>
              </a:prstGeom>
              <a:noFill/>
            </p:spPr>
          </p:pic>
          <p:pic>
            <p:nvPicPr>
              <p:cNvPr id="221" name="Picture 4" descr="Animals Bee icon"/>
              <p:cNvPicPr>
                <a:picLocks noChangeAspect="1" noChangeArrowheads="1"/>
              </p:cNvPicPr>
              <p:nvPr/>
            </p:nvPicPr>
            <p:blipFill>
              <a:blip r:embed="rId10" cstate="print"/>
              <a:srcRect/>
              <a:stretch>
                <a:fillRect/>
              </a:stretch>
            </p:blipFill>
            <p:spPr bwMode="auto">
              <a:xfrm rot="20787402">
                <a:off x="2199403" y="4646081"/>
                <a:ext cx="294633" cy="373798"/>
              </a:xfrm>
              <a:prstGeom prst="rect">
                <a:avLst/>
              </a:prstGeom>
              <a:noFill/>
            </p:spPr>
          </p:pic>
          <p:pic>
            <p:nvPicPr>
              <p:cNvPr id="223" name="Picture 4" descr="Animals Bee icon"/>
              <p:cNvPicPr>
                <a:picLocks noChangeAspect="1" noChangeArrowheads="1"/>
              </p:cNvPicPr>
              <p:nvPr/>
            </p:nvPicPr>
            <p:blipFill>
              <a:blip r:embed="rId11" cstate="print"/>
              <a:srcRect/>
              <a:stretch>
                <a:fillRect/>
              </a:stretch>
            </p:blipFill>
            <p:spPr bwMode="auto">
              <a:xfrm rot="20129396">
                <a:off x="2154623" y="4181894"/>
                <a:ext cx="306732" cy="389147"/>
              </a:xfrm>
              <a:prstGeom prst="rect">
                <a:avLst/>
              </a:prstGeom>
              <a:noFill/>
            </p:spPr>
          </p:pic>
          <p:sp>
            <p:nvSpPr>
              <p:cNvPr id="227" name="Can 226"/>
              <p:cNvSpPr/>
              <p:nvPr/>
            </p:nvSpPr>
            <p:spPr>
              <a:xfrm>
                <a:off x="2015715" y="3945765"/>
                <a:ext cx="468053" cy="1715484"/>
              </a:xfrm>
              <a:prstGeom prst="can">
                <a:avLst/>
              </a:prstGeom>
              <a:noFill/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pic>
          <p:nvPicPr>
            <p:cNvPr id="229" name="Picture 12" descr="Free icon &quot;Snowflake icon&quot;"/>
            <p:cNvPicPr>
              <a:picLocks noChangeAspect="1" noChangeArrowheads="1"/>
            </p:cNvPicPr>
            <p:nvPr/>
          </p:nvPicPr>
          <p:blipFill>
            <a:blip r:embed="rId1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2561633">
              <a:off x="3998288" y="2999305"/>
              <a:ext cx="360040" cy="360040"/>
            </a:xfrm>
            <a:prstGeom prst="rect">
              <a:avLst/>
            </a:prstGeom>
            <a:noFill/>
          </p:spPr>
        </p:pic>
        <p:pic>
          <p:nvPicPr>
            <p:cNvPr id="230" name="Picture 12" descr="Free icon &quot;Snowflake icon&quot;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19349324">
              <a:off x="3621804" y="4206996"/>
              <a:ext cx="288032" cy="288032"/>
            </a:xfrm>
            <a:prstGeom prst="rect">
              <a:avLst/>
            </a:prstGeom>
            <a:noFill/>
          </p:spPr>
        </p:pic>
        <p:pic>
          <p:nvPicPr>
            <p:cNvPr id="225" name="Picture 12" descr="Free icon &quot;Snowflake icon&quot;"/>
            <p:cNvPicPr>
              <a:picLocks noChangeAspect="1" noChangeArrowheads="1"/>
            </p:cNvPicPr>
            <p:nvPr/>
          </p:nvPicPr>
          <p:blipFill>
            <a:blip r:embed="rId1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2561633">
              <a:off x="3350216" y="3503361"/>
              <a:ext cx="360040" cy="360040"/>
            </a:xfrm>
            <a:prstGeom prst="rect">
              <a:avLst/>
            </a:prstGeom>
            <a:noFill/>
          </p:spPr>
        </p:pic>
        <p:pic>
          <p:nvPicPr>
            <p:cNvPr id="226" name="Picture 12" descr="Free icon &quot;Snowflake icon&quot;"/>
            <p:cNvPicPr>
              <a:picLocks noChangeAspect="1" noChangeArrowheads="1"/>
            </p:cNvPicPr>
            <p:nvPr/>
          </p:nvPicPr>
          <p:blipFill>
            <a:blip r:embed="rId1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1809126">
              <a:off x="3989994" y="3711090"/>
              <a:ext cx="360040" cy="36004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4608512" cy="864096"/>
          </a:xfrm>
        </p:spPr>
        <p:txBody>
          <a:bodyPr>
            <a:normAutofit/>
          </a:bodyPr>
          <a:lstStyle/>
          <a:p>
            <a:pPr algn="l"/>
            <a:r>
              <a:rPr lang="cs-CZ" sz="4800" dirty="0"/>
              <a:t>2. den, ráno 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251520" y="4365104"/>
            <a:ext cx="8640000" cy="0"/>
          </a:xfrm>
          <a:prstGeom prst="line">
            <a:avLst/>
          </a:prstGeom>
          <a:ln w="34925">
            <a:solidFill>
              <a:schemeClr val="tx1"/>
            </a:solidFill>
            <a:prstDash val="dash"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572000" y="4581128"/>
            <a:ext cx="4320000" cy="0"/>
          </a:xfrm>
          <a:prstGeom prst="line">
            <a:avLst/>
          </a:prstGeom>
          <a:ln w="44450">
            <a:solidFill>
              <a:srgbClr val="7030A0"/>
            </a:solidFill>
            <a:prstDash val="dash"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79512" y="1268760"/>
            <a:ext cx="42484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1) Odstranění mrtvých</a:t>
            </a:r>
          </a:p>
          <a:p>
            <a:r>
              <a:rPr lang="cs-CZ" sz="2400" dirty="0"/>
              <a:t>2) Motivace ke krmení?</a:t>
            </a:r>
          </a:p>
          <a:p>
            <a:r>
              <a:rPr lang="cs-CZ" sz="2400" dirty="0"/>
              <a:t>3) Nereagují PER na neznámou vůni? 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5292080" y="5157192"/>
            <a:ext cx="576065" cy="1296144"/>
            <a:chOff x="6085251" y="5416032"/>
            <a:chExt cx="576065" cy="1296144"/>
          </a:xfrm>
        </p:grpSpPr>
        <p:pic>
          <p:nvPicPr>
            <p:cNvPr id="48" name="Picture 4" descr="Animals Bee icon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20426322">
              <a:off x="6085251" y="5416032"/>
              <a:ext cx="576065" cy="730847"/>
            </a:xfrm>
            <a:prstGeom prst="rect">
              <a:avLst/>
            </a:prstGeom>
            <a:noFill/>
          </p:spPr>
        </p:pic>
        <p:cxnSp>
          <p:nvCxnSpPr>
            <p:cNvPr id="49" name="Straight Connector 48"/>
            <p:cNvCxnSpPr/>
            <p:nvPr/>
          </p:nvCxnSpPr>
          <p:spPr>
            <a:xfrm>
              <a:off x="6195701" y="5661247"/>
              <a:ext cx="110448" cy="1050929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6444208" y="5661248"/>
              <a:ext cx="55224" cy="1050928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6195700" y="5661248"/>
              <a:ext cx="303732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6300192" y="6696256"/>
              <a:ext cx="13806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1115616" y="4869160"/>
            <a:ext cx="576065" cy="1296144"/>
            <a:chOff x="6085251" y="5416032"/>
            <a:chExt cx="576065" cy="1296144"/>
          </a:xfrm>
        </p:grpSpPr>
        <p:pic>
          <p:nvPicPr>
            <p:cNvPr id="62" name="Picture 4" descr="Animals Bee icon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20426322">
              <a:off x="6085251" y="5416032"/>
              <a:ext cx="576065" cy="730847"/>
            </a:xfrm>
            <a:prstGeom prst="rect">
              <a:avLst/>
            </a:prstGeom>
            <a:noFill/>
          </p:spPr>
        </p:pic>
        <p:cxnSp>
          <p:nvCxnSpPr>
            <p:cNvPr id="63" name="Straight Connector 62"/>
            <p:cNvCxnSpPr/>
            <p:nvPr/>
          </p:nvCxnSpPr>
          <p:spPr>
            <a:xfrm>
              <a:off x="6195701" y="5661247"/>
              <a:ext cx="110448" cy="1050929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6444208" y="5661248"/>
              <a:ext cx="55224" cy="1050928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6195700" y="5661248"/>
              <a:ext cx="303732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6300192" y="6696256"/>
              <a:ext cx="13806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Straight Connector 66"/>
          <p:cNvCxnSpPr/>
          <p:nvPr/>
        </p:nvCxnSpPr>
        <p:spPr>
          <a:xfrm>
            <a:off x="3131840" y="4725144"/>
            <a:ext cx="1440000" cy="0"/>
          </a:xfrm>
          <a:prstGeom prst="line">
            <a:avLst/>
          </a:prstGeom>
          <a:ln w="44450">
            <a:solidFill>
              <a:srgbClr val="FFC000"/>
            </a:solidFill>
            <a:prstDash val="sysDash"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2411760" y="4581128"/>
            <a:ext cx="1440000" cy="0"/>
          </a:xfrm>
          <a:prstGeom prst="line">
            <a:avLst/>
          </a:prstGeom>
          <a:ln w="44450">
            <a:solidFill>
              <a:schemeClr val="accent5">
                <a:lumMod val="75000"/>
              </a:schemeClr>
            </a:solidFill>
            <a:prstDash val="sysDash"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2555776" y="63720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Vůně 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635896" y="637203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Krmení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55576" y="6341258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Přivykání</a:t>
            </a:r>
          </a:p>
        </p:txBody>
      </p:sp>
      <p:cxnSp>
        <p:nvCxnSpPr>
          <p:cNvPr id="80" name="Straight Connector 79"/>
          <p:cNvCxnSpPr/>
          <p:nvPr/>
        </p:nvCxnSpPr>
        <p:spPr>
          <a:xfrm>
            <a:off x="251520" y="4581128"/>
            <a:ext cx="2160000" cy="0"/>
          </a:xfrm>
          <a:prstGeom prst="line">
            <a:avLst/>
          </a:prstGeom>
          <a:ln w="44450">
            <a:solidFill>
              <a:srgbClr val="00CC00"/>
            </a:solidFill>
            <a:prstDash val="sysDash"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6228184" y="6309320"/>
            <a:ext cx="2017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Ukládání do paměti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3707904" y="4725144"/>
            <a:ext cx="604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s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771800" y="4725144"/>
            <a:ext cx="604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s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467544" y="4653136"/>
            <a:ext cx="604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 s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2843808" y="3789040"/>
            <a:ext cx="3191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Pobyt v aparatuře:  60 s</a:t>
            </a:r>
          </a:p>
        </p:txBody>
      </p:sp>
      <p:grpSp>
        <p:nvGrpSpPr>
          <p:cNvPr id="103" name="Group 102"/>
          <p:cNvGrpSpPr/>
          <p:nvPr/>
        </p:nvGrpSpPr>
        <p:grpSpPr>
          <a:xfrm>
            <a:off x="6191672" y="4581128"/>
            <a:ext cx="2808312" cy="1656184"/>
            <a:chOff x="6156176" y="3140968"/>
            <a:chExt cx="2808312" cy="1656184"/>
          </a:xfrm>
        </p:grpSpPr>
        <p:grpSp>
          <p:nvGrpSpPr>
            <p:cNvPr id="59" name="Group 58"/>
            <p:cNvGrpSpPr/>
            <p:nvPr/>
          </p:nvGrpSpPr>
          <p:grpSpPr>
            <a:xfrm>
              <a:off x="6156176" y="3140968"/>
              <a:ext cx="2808312" cy="1656184"/>
              <a:chOff x="5940152" y="3140968"/>
              <a:chExt cx="2808312" cy="1656184"/>
            </a:xfrm>
          </p:grpSpPr>
          <p:sp>
            <p:nvSpPr>
              <p:cNvPr id="54" name="Cloud Callout 53"/>
              <p:cNvSpPr/>
              <p:nvPr/>
            </p:nvSpPr>
            <p:spPr>
              <a:xfrm>
                <a:off x="5940152" y="3140968"/>
                <a:ext cx="2808312" cy="1656184"/>
              </a:xfrm>
              <a:prstGeom prst="cloudCallout">
                <a:avLst>
                  <a:gd name="adj1" fmla="val -67519"/>
                  <a:gd name="adj2" fmla="val -18902"/>
                </a:avLst>
              </a:prstGeom>
              <a:solidFill>
                <a:schemeClr val="bg1"/>
              </a:solidFill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pSp>
            <p:nvGrpSpPr>
              <p:cNvPr id="55" name="Group 54"/>
              <p:cNvGrpSpPr/>
              <p:nvPr/>
            </p:nvGrpSpPr>
            <p:grpSpPr>
              <a:xfrm rot="2425292">
                <a:off x="7096985" y="3685106"/>
                <a:ext cx="533824" cy="524795"/>
                <a:chOff x="3518369" y="4819411"/>
                <a:chExt cx="533824" cy="524795"/>
              </a:xfrm>
            </p:grpSpPr>
            <p:sp>
              <p:nvSpPr>
                <p:cNvPr id="56" name="Oval 55"/>
                <p:cNvSpPr/>
                <p:nvPr/>
              </p:nvSpPr>
              <p:spPr>
                <a:xfrm rot="13459418">
                  <a:off x="3810557" y="5239597"/>
                  <a:ext cx="241636" cy="104609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57" name="Straight Connector 56"/>
                <p:cNvCxnSpPr/>
                <p:nvPr/>
              </p:nvCxnSpPr>
              <p:spPr>
                <a:xfrm rot="15390001" flipV="1">
                  <a:off x="3433403" y="4904377"/>
                  <a:ext cx="458292" cy="288359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38" name="Picture 8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6228184" y="3717032"/>
                <a:ext cx="594494" cy="5284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8" name="Equal 57"/>
              <p:cNvSpPr/>
              <p:nvPr/>
            </p:nvSpPr>
            <p:spPr>
              <a:xfrm>
                <a:off x="6876256" y="3789040"/>
                <a:ext cx="360040" cy="432048"/>
              </a:xfrm>
              <a:prstGeom prst="mathEqual">
                <a:avLst>
                  <a:gd name="adj1" fmla="val 12849"/>
                  <a:gd name="adj2" fmla="val 17095"/>
                </a:avLst>
              </a:prstGeom>
              <a:solidFill>
                <a:schemeClr val="bg1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8028384" y="3705957"/>
              <a:ext cx="527148" cy="326935"/>
              <a:chOff x="7998856" y="3612469"/>
              <a:chExt cx="527148" cy="326935"/>
            </a:xfrm>
          </p:grpSpPr>
          <p:sp>
            <p:nvSpPr>
              <p:cNvPr id="94" name="Arc 93"/>
              <p:cNvSpPr/>
              <p:nvPr/>
            </p:nvSpPr>
            <p:spPr>
              <a:xfrm rot="20336683">
                <a:off x="8236506" y="3705022"/>
                <a:ext cx="289498" cy="234382"/>
              </a:xfrm>
              <a:prstGeom prst="arc">
                <a:avLst>
                  <a:gd name="adj1" fmla="val 14163706"/>
                  <a:gd name="adj2" fmla="val 20747363"/>
                </a:avLst>
              </a:prstGeom>
              <a:ln w="254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pic>
            <p:nvPicPr>
              <p:cNvPr id="95" name="Picture 4" descr="Animals Bee icon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38175" t="3597" b="53282"/>
              <a:stretch>
                <a:fillRect/>
              </a:stretch>
            </p:blipFill>
            <p:spPr bwMode="auto">
              <a:xfrm rot="20426322">
                <a:off x="7998856" y="3612469"/>
                <a:ext cx="356151" cy="315150"/>
              </a:xfrm>
              <a:prstGeom prst="rect">
                <a:avLst/>
              </a:prstGeom>
              <a:noFill/>
            </p:spPr>
          </p:pic>
        </p:grpSp>
        <p:sp>
          <p:nvSpPr>
            <p:cNvPr id="97" name="Equal 96"/>
            <p:cNvSpPr/>
            <p:nvPr/>
          </p:nvSpPr>
          <p:spPr>
            <a:xfrm>
              <a:off x="7596336" y="3789040"/>
              <a:ext cx="360040" cy="432048"/>
            </a:xfrm>
            <a:prstGeom prst="mathEqual">
              <a:avLst>
                <a:gd name="adj1" fmla="val 12849"/>
                <a:gd name="adj2" fmla="val 17095"/>
              </a:avLst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3779912" y="5112512"/>
            <a:ext cx="673325" cy="1052792"/>
            <a:chOff x="3633735" y="4895513"/>
            <a:chExt cx="673325" cy="1052792"/>
          </a:xfrm>
        </p:grpSpPr>
        <p:grpSp>
          <p:nvGrpSpPr>
            <p:cNvPr id="41" name="Group 40"/>
            <p:cNvGrpSpPr/>
            <p:nvPr/>
          </p:nvGrpSpPr>
          <p:grpSpPr>
            <a:xfrm>
              <a:off x="3633735" y="4895513"/>
              <a:ext cx="524394" cy="551213"/>
              <a:chOff x="3251195" y="4490792"/>
              <a:chExt cx="524394" cy="551213"/>
            </a:xfrm>
          </p:grpSpPr>
          <p:sp>
            <p:nvSpPr>
              <p:cNvPr id="39" name="Oval 38"/>
              <p:cNvSpPr/>
              <p:nvPr/>
            </p:nvSpPr>
            <p:spPr>
              <a:xfrm rot="13459418">
                <a:off x="3533953" y="4937396"/>
                <a:ext cx="241636" cy="10460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40" name="Straight Connector 39"/>
              <p:cNvCxnSpPr/>
              <p:nvPr/>
            </p:nvCxnSpPr>
            <p:spPr>
              <a:xfrm rot="15390001" flipV="1">
                <a:off x="3166229" y="4575758"/>
                <a:ext cx="458292" cy="288359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9" name="Group 98"/>
            <p:cNvGrpSpPr/>
            <p:nvPr/>
          </p:nvGrpSpPr>
          <p:grpSpPr>
            <a:xfrm>
              <a:off x="3799895" y="5514917"/>
              <a:ext cx="507165" cy="433388"/>
              <a:chOff x="8018839" y="3693237"/>
              <a:chExt cx="507165" cy="433388"/>
            </a:xfrm>
          </p:grpSpPr>
          <p:sp>
            <p:nvSpPr>
              <p:cNvPr id="100" name="Arc 99"/>
              <p:cNvSpPr/>
              <p:nvPr/>
            </p:nvSpPr>
            <p:spPr>
              <a:xfrm rot="20336683">
                <a:off x="8236506" y="3788105"/>
                <a:ext cx="289498" cy="234382"/>
              </a:xfrm>
              <a:prstGeom prst="arc">
                <a:avLst>
                  <a:gd name="adj1" fmla="val 14163706"/>
                  <a:gd name="adj2" fmla="val 20747363"/>
                </a:avLst>
              </a:prstGeom>
              <a:ln w="254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pic>
            <p:nvPicPr>
              <p:cNvPr id="101" name="Picture 4" descr="Animals Bee icon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38175" t="3597" r="1137" b="37104"/>
              <a:stretch>
                <a:fillRect/>
              </a:stretch>
            </p:blipFill>
            <p:spPr bwMode="auto">
              <a:xfrm rot="20426322">
                <a:off x="8018839" y="3693237"/>
                <a:ext cx="349601" cy="433388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104" name="Group 103"/>
          <p:cNvGrpSpPr/>
          <p:nvPr/>
        </p:nvGrpSpPr>
        <p:grpSpPr>
          <a:xfrm>
            <a:off x="2483768" y="5297860"/>
            <a:ext cx="941200" cy="795436"/>
            <a:chOff x="2406664" y="5229200"/>
            <a:chExt cx="941200" cy="795436"/>
          </a:xfrm>
        </p:grpSpPr>
        <p:pic>
          <p:nvPicPr>
            <p:cNvPr id="60" name="Picture 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2699792" y="5229200"/>
              <a:ext cx="648072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" name="Picture 4" descr="Animals Bee icon"/>
            <p:cNvPicPr>
              <a:picLocks noChangeAspect="1" noChangeArrowheads="1"/>
            </p:cNvPicPr>
            <p:nvPr/>
          </p:nvPicPr>
          <p:blipFill>
            <a:blip r:embed="rId2" cstate="print"/>
            <a:srcRect l="38175" t="3597" r="-2445" b="32981"/>
            <a:stretch>
              <a:fillRect/>
            </a:stretch>
          </p:blipFill>
          <p:spPr bwMode="auto">
            <a:xfrm rot="20426322">
              <a:off x="2406664" y="5561120"/>
              <a:ext cx="370232" cy="463516"/>
            </a:xfrm>
            <a:prstGeom prst="rect">
              <a:avLst/>
            </a:prstGeom>
            <a:noFill/>
          </p:spPr>
        </p:pic>
      </p:grpSp>
      <p:sp>
        <p:nvSpPr>
          <p:cNvPr id="106" name="TextBox 105"/>
          <p:cNvSpPr txBox="1"/>
          <p:nvPr/>
        </p:nvSpPr>
        <p:spPr>
          <a:xfrm>
            <a:off x="5004048" y="4725144"/>
            <a:ext cx="604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s</a:t>
            </a:r>
          </a:p>
        </p:txBody>
      </p:sp>
      <p:grpSp>
        <p:nvGrpSpPr>
          <p:cNvPr id="123" name="Group 122"/>
          <p:cNvGrpSpPr/>
          <p:nvPr/>
        </p:nvGrpSpPr>
        <p:grpSpPr>
          <a:xfrm>
            <a:off x="4427984" y="476672"/>
            <a:ext cx="4320480" cy="2349827"/>
            <a:chOff x="4499992" y="575117"/>
            <a:chExt cx="4320480" cy="2349827"/>
          </a:xfrm>
        </p:grpSpPr>
        <p:grpSp>
          <p:nvGrpSpPr>
            <p:cNvPr id="109" name="Group 108"/>
            <p:cNvGrpSpPr/>
            <p:nvPr/>
          </p:nvGrpSpPr>
          <p:grpSpPr>
            <a:xfrm>
              <a:off x="4499992" y="1628800"/>
              <a:ext cx="821839" cy="1224136"/>
              <a:chOff x="4572000" y="1916832"/>
              <a:chExt cx="821839" cy="1224136"/>
            </a:xfrm>
          </p:grpSpPr>
          <p:grpSp>
            <p:nvGrpSpPr>
              <p:cNvPr id="44" name="Group 43"/>
              <p:cNvGrpSpPr/>
              <p:nvPr/>
            </p:nvGrpSpPr>
            <p:grpSpPr>
              <a:xfrm>
                <a:off x="4788024" y="2780928"/>
                <a:ext cx="360040" cy="360040"/>
                <a:chOff x="4932040" y="2348880"/>
                <a:chExt cx="360040" cy="360040"/>
              </a:xfrm>
            </p:grpSpPr>
            <p:sp>
              <p:nvSpPr>
                <p:cNvPr id="30" name="Oval 29"/>
                <p:cNvSpPr/>
                <p:nvPr/>
              </p:nvSpPr>
              <p:spPr>
                <a:xfrm>
                  <a:off x="4932040" y="2348880"/>
                  <a:ext cx="360040" cy="36004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29" name="Multiply 28"/>
                <p:cNvSpPr/>
                <p:nvPr/>
              </p:nvSpPr>
              <p:spPr>
                <a:xfrm>
                  <a:off x="4932040" y="2348880"/>
                  <a:ext cx="360040" cy="351656"/>
                </a:xfrm>
                <a:prstGeom prst="mathMultiply">
                  <a:avLst>
                    <a:gd name="adj1" fmla="val 26060"/>
                  </a:avLst>
                </a:prstGeom>
                <a:solidFill>
                  <a:schemeClr val="bg1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pic>
            <p:nvPicPr>
              <p:cNvPr id="16" name="Picture 5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572000" y="1916832"/>
                <a:ext cx="821839" cy="7590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21" name="Group 120"/>
            <p:cNvGrpSpPr/>
            <p:nvPr/>
          </p:nvGrpSpPr>
          <p:grpSpPr>
            <a:xfrm>
              <a:off x="5517976" y="575117"/>
              <a:ext cx="1214264" cy="2349827"/>
              <a:chOff x="4860032" y="656417"/>
              <a:chExt cx="1214264" cy="2349827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5292080" y="1268760"/>
                <a:ext cx="687642" cy="1296144"/>
                <a:chOff x="4830722" y="749784"/>
                <a:chExt cx="945508" cy="1728192"/>
              </a:xfrm>
            </p:grpSpPr>
            <p:grpSp>
              <p:nvGrpSpPr>
                <p:cNvPr id="5" name="Group 48"/>
                <p:cNvGrpSpPr/>
                <p:nvPr/>
              </p:nvGrpSpPr>
              <p:grpSpPr>
                <a:xfrm>
                  <a:off x="4830722" y="749784"/>
                  <a:ext cx="792089" cy="1728192"/>
                  <a:chOff x="3952799" y="3577017"/>
                  <a:chExt cx="1502296" cy="2664296"/>
                </a:xfrm>
              </p:grpSpPr>
              <p:pic>
                <p:nvPicPr>
                  <p:cNvPr id="7" name="Picture 4" descr="Animals Bee icon"/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20426322">
                    <a:off x="3952799" y="3577017"/>
                    <a:ext cx="1502296" cy="1502297"/>
                  </a:xfrm>
                  <a:prstGeom prst="rect">
                    <a:avLst/>
                  </a:prstGeom>
                  <a:noFill/>
                </p:spPr>
              </p:pic>
              <p:grpSp>
                <p:nvGrpSpPr>
                  <p:cNvPr id="8" name="Group 47"/>
                  <p:cNvGrpSpPr/>
                  <p:nvPr/>
                </p:nvGrpSpPr>
                <p:grpSpPr>
                  <a:xfrm>
                    <a:off x="4240834" y="4081071"/>
                    <a:ext cx="792090" cy="2160242"/>
                    <a:chOff x="4240834" y="4153079"/>
                    <a:chExt cx="792090" cy="2160242"/>
                  </a:xfrm>
                </p:grpSpPr>
                <p:cxnSp>
                  <p:nvCxnSpPr>
                    <p:cNvPr id="9" name="Straight Connector 8"/>
                    <p:cNvCxnSpPr/>
                    <p:nvPr/>
                  </p:nvCxnSpPr>
                  <p:spPr>
                    <a:xfrm>
                      <a:off x="4240836" y="4153079"/>
                      <a:ext cx="288034" cy="2160242"/>
                    </a:xfrm>
                    <a:prstGeom prst="line">
                      <a:avLst/>
                    </a:prstGeom>
                    <a:ln w="381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" name="Straight Connector 9"/>
                    <p:cNvCxnSpPr/>
                    <p:nvPr/>
                  </p:nvCxnSpPr>
                  <p:spPr>
                    <a:xfrm flipH="1">
                      <a:off x="4888907" y="4153081"/>
                      <a:ext cx="144017" cy="2160240"/>
                    </a:xfrm>
                    <a:prstGeom prst="line">
                      <a:avLst/>
                    </a:prstGeom>
                    <a:ln w="381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" name="Straight Connector 10"/>
                    <p:cNvCxnSpPr/>
                    <p:nvPr/>
                  </p:nvCxnSpPr>
                  <p:spPr>
                    <a:xfrm>
                      <a:off x="4240834" y="4153081"/>
                      <a:ext cx="792090" cy="0"/>
                    </a:xfrm>
                    <a:prstGeom prst="line">
                      <a:avLst/>
                    </a:prstGeom>
                    <a:ln w="381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" name="Straight Connector 11"/>
                    <p:cNvCxnSpPr/>
                    <p:nvPr/>
                  </p:nvCxnSpPr>
                  <p:spPr>
                    <a:xfrm>
                      <a:off x="4513319" y="6280761"/>
                      <a:ext cx="360041" cy="0"/>
                    </a:xfrm>
                    <a:prstGeom prst="line">
                      <a:avLst/>
                    </a:prstGeom>
                    <a:ln w="381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6" name="Arc 5"/>
                <p:cNvSpPr/>
                <p:nvPr/>
              </p:nvSpPr>
              <p:spPr>
                <a:xfrm rot="20336683">
                  <a:off x="5378170" y="962472"/>
                  <a:ext cx="398060" cy="312509"/>
                </a:xfrm>
                <a:prstGeom prst="arc">
                  <a:avLst>
                    <a:gd name="adj1" fmla="val 14163706"/>
                    <a:gd name="adj2" fmla="val 20747363"/>
                  </a:avLst>
                </a:prstGeom>
                <a:ln w="254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13" name="Group 12"/>
              <p:cNvGrpSpPr/>
              <p:nvPr/>
            </p:nvGrpSpPr>
            <p:grpSpPr>
              <a:xfrm rot="15390001">
                <a:off x="4933707" y="799963"/>
                <a:ext cx="672828" cy="385736"/>
                <a:chOff x="4531978" y="5244634"/>
                <a:chExt cx="1403523" cy="796575"/>
              </a:xfrm>
            </p:grpSpPr>
            <p:sp>
              <p:nvSpPr>
                <p:cNvPr id="14" name="Oval 13"/>
                <p:cNvSpPr/>
                <p:nvPr/>
              </p:nvSpPr>
              <p:spPr>
                <a:xfrm rot="19669417">
                  <a:off x="4531978" y="5825183"/>
                  <a:ext cx="504054" cy="216026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15" name="Straight Connector 14"/>
                <p:cNvCxnSpPr/>
                <p:nvPr/>
              </p:nvCxnSpPr>
              <p:spPr>
                <a:xfrm flipV="1">
                  <a:off x="4979501" y="5244634"/>
                  <a:ext cx="956000" cy="595484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" name="TextBox 17"/>
              <p:cNvSpPr txBox="1"/>
              <p:nvPr/>
            </p:nvSpPr>
            <p:spPr>
              <a:xfrm>
                <a:off x="4860032" y="2636912"/>
                <a:ext cx="9957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b="1" dirty="0"/>
                  <a:t>PER? </a:t>
                </a:r>
                <a:r>
                  <a:rPr lang="cs-CZ" b="1" dirty="0">
                    <a:latin typeface="Arial"/>
                    <a:cs typeface="Arial"/>
                  </a:rPr>
                  <a:t>→ </a:t>
                </a:r>
                <a:endParaRPr lang="cs-CZ" b="1" dirty="0"/>
              </a:p>
            </p:txBody>
          </p:sp>
          <p:pic>
            <p:nvPicPr>
              <p:cNvPr id="20" name="Picture 10" descr="ok icon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724128" y="2636912"/>
                <a:ext cx="350168" cy="350168"/>
              </a:xfrm>
              <a:prstGeom prst="rect">
                <a:avLst/>
              </a:prstGeom>
              <a:noFill/>
            </p:spPr>
          </p:pic>
        </p:grpSp>
        <p:grpSp>
          <p:nvGrpSpPr>
            <p:cNvPr id="120" name="Group 119"/>
            <p:cNvGrpSpPr/>
            <p:nvPr/>
          </p:nvGrpSpPr>
          <p:grpSpPr>
            <a:xfrm>
              <a:off x="7164288" y="1268760"/>
              <a:ext cx="1656184" cy="1656184"/>
              <a:chOff x="6588224" y="1340768"/>
              <a:chExt cx="1656184" cy="1656184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6588224" y="2627620"/>
                <a:ext cx="941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b="1" dirty="0"/>
                  <a:t>PER? </a:t>
                </a:r>
                <a:r>
                  <a:rPr lang="cs-CZ" b="1" dirty="0">
                    <a:latin typeface="Arial"/>
                    <a:cs typeface="Arial"/>
                  </a:rPr>
                  <a:t>→</a:t>
                </a:r>
                <a:endParaRPr lang="cs-CZ" b="1" dirty="0"/>
              </a:p>
            </p:txBody>
          </p:sp>
          <p:grpSp>
            <p:nvGrpSpPr>
              <p:cNvPr id="21" name="Group 20"/>
              <p:cNvGrpSpPr/>
              <p:nvPr/>
            </p:nvGrpSpPr>
            <p:grpSpPr>
              <a:xfrm>
                <a:off x="7524328" y="2636908"/>
                <a:ext cx="360041" cy="360044"/>
                <a:chOff x="3751717" y="5171590"/>
                <a:chExt cx="432049" cy="432052"/>
              </a:xfrm>
            </p:grpSpPr>
            <p:sp>
              <p:nvSpPr>
                <p:cNvPr id="22" name="Oval 21"/>
                <p:cNvSpPr/>
                <p:nvPr/>
              </p:nvSpPr>
              <p:spPr>
                <a:xfrm>
                  <a:off x="3751717" y="5171590"/>
                  <a:ext cx="432048" cy="4320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23" name="Multiply 22"/>
                <p:cNvSpPr/>
                <p:nvPr/>
              </p:nvSpPr>
              <p:spPr>
                <a:xfrm>
                  <a:off x="3751718" y="5171594"/>
                  <a:ext cx="432048" cy="432048"/>
                </a:xfrm>
                <a:prstGeom prst="mathMultiply">
                  <a:avLst>
                    <a:gd name="adj1" fmla="val 26060"/>
                  </a:avLst>
                </a:prstGeom>
                <a:solidFill>
                  <a:schemeClr val="bg1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pic>
            <p:nvPicPr>
              <p:cNvPr id="17" name="Picture 8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flipH="1">
                <a:off x="7596336" y="1412776"/>
                <a:ext cx="648072" cy="5760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11" name="Group 110"/>
              <p:cNvGrpSpPr/>
              <p:nvPr/>
            </p:nvGrpSpPr>
            <p:grpSpPr>
              <a:xfrm>
                <a:off x="6732240" y="1340768"/>
                <a:ext cx="687642" cy="1296144"/>
                <a:chOff x="4830722" y="749784"/>
                <a:chExt cx="945508" cy="1728192"/>
              </a:xfrm>
            </p:grpSpPr>
            <p:grpSp>
              <p:nvGrpSpPr>
                <p:cNvPr id="112" name="Group 48"/>
                <p:cNvGrpSpPr/>
                <p:nvPr/>
              </p:nvGrpSpPr>
              <p:grpSpPr>
                <a:xfrm>
                  <a:off x="4830722" y="749784"/>
                  <a:ext cx="792089" cy="1728192"/>
                  <a:chOff x="3952799" y="3577017"/>
                  <a:chExt cx="1502296" cy="2664296"/>
                </a:xfrm>
              </p:grpSpPr>
              <p:pic>
                <p:nvPicPr>
                  <p:cNvPr id="114" name="Picture 4" descr="Animals Bee icon"/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20426322">
                    <a:off x="3952799" y="3577017"/>
                    <a:ext cx="1502296" cy="1502297"/>
                  </a:xfrm>
                  <a:prstGeom prst="rect">
                    <a:avLst/>
                  </a:prstGeom>
                  <a:noFill/>
                </p:spPr>
              </p:pic>
              <p:grpSp>
                <p:nvGrpSpPr>
                  <p:cNvPr id="115" name="Group 47"/>
                  <p:cNvGrpSpPr/>
                  <p:nvPr/>
                </p:nvGrpSpPr>
                <p:grpSpPr>
                  <a:xfrm>
                    <a:off x="4240834" y="4081071"/>
                    <a:ext cx="792090" cy="2160242"/>
                    <a:chOff x="4240834" y="4153079"/>
                    <a:chExt cx="792090" cy="2160242"/>
                  </a:xfrm>
                </p:grpSpPr>
                <p:cxnSp>
                  <p:nvCxnSpPr>
                    <p:cNvPr id="116" name="Straight Connector 115"/>
                    <p:cNvCxnSpPr/>
                    <p:nvPr/>
                  </p:nvCxnSpPr>
                  <p:spPr>
                    <a:xfrm>
                      <a:off x="4240836" y="4153079"/>
                      <a:ext cx="288034" cy="2160242"/>
                    </a:xfrm>
                    <a:prstGeom prst="line">
                      <a:avLst/>
                    </a:prstGeom>
                    <a:ln w="381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" name="Straight Connector 116"/>
                    <p:cNvCxnSpPr/>
                    <p:nvPr/>
                  </p:nvCxnSpPr>
                  <p:spPr>
                    <a:xfrm flipH="1">
                      <a:off x="4888907" y="4153081"/>
                      <a:ext cx="144017" cy="2160240"/>
                    </a:xfrm>
                    <a:prstGeom prst="line">
                      <a:avLst/>
                    </a:prstGeom>
                    <a:ln w="381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" name="Straight Connector 117"/>
                    <p:cNvCxnSpPr/>
                    <p:nvPr/>
                  </p:nvCxnSpPr>
                  <p:spPr>
                    <a:xfrm>
                      <a:off x="4240834" y="4153081"/>
                      <a:ext cx="792090" cy="0"/>
                    </a:xfrm>
                    <a:prstGeom prst="line">
                      <a:avLst/>
                    </a:prstGeom>
                    <a:ln w="381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" name="Straight Connector 118"/>
                    <p:cNvCxnSpPr/>
                    <p:nvPr/>
                  </p:nvCxnSpPr>
                  <p:spPr>
                    <a:xfrm>
                      <a:off x="4513319" y="6280761"/>
                      <a:ext cx="360041" cy="0"/>
                    </a:xfrm>
                    <a:prstGeom prst="line">
                      <a:avLst/>
                    </a:prstGeom>
                    <a:ln w="381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113" name="Arc 112"/>
                <p:cNvSpPr/>
                <p:nvPr/>
              </p:nvSpPr>
              <p:spPr>
                <a:xfrm rot="20336683">
                  <a:off x="5378170" y="962472"/>
                  <a:ext cx="398060" cy="312509"/>
                </a:xfrm>
                <a:prstGeom prst="arc">
                  <a:avLst>
                    <a:gd name="adj1" fmla="val 14163706"/>
                    <a:gd name="adj2" fmla="val 20747363"/>
                  </a:avLst>
                </a:prstGeom>
                <a:ln w="254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</p:grpSp>
      </p:grpSp>
      <p:sp>
        <p:nvSpPr>
          <p:cNvPr id="122" name="Title 1"/>
          <p:cNvSpPr txBox="1">
            <a:spLocks/>
          </p:cNvSpPr>
          <p:nvPr/>
        </p:nvSpPr>
        <p:spPr>
          <a:xfrm>
            <a:off x="251520" y="3068960"/>
            <a:ext cx="367240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Test - dopoledne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114</Words>
  <Application>Microsoft Office PowerPoint</Application>
  <PresentationFormat>Předvádění na obrazovce (4:3)</PresentationFormat>
  <Paragraphs>30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1. den, příprava včel</vt:lpstr>
      <vt:lpstr>2. den, ráno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den, příprava včel</dc:title>
  <dc:creator>Kaktuska</dc:creator>
  <cp:lastModifiedBy>Kateřina Tomanová</cp:lastModifiedBy>
  <cp:revision>2</cp:revision>
  <dcterms:created xsi:type="dcterms:W3CDTF">2019-12-05T17:41:10Z</dcterms:created>
  <dcterms:modified xsi:type="dcterms:W3CDTF">2019-12-06T08:04:15Z</dcterms:modified>
</cp:coreProperties>
</file>