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516" r:id="rId2"/>
    <p:sldId id="423" r:id="rId3"/>
    <p:sldId id="387" r:id="rId4"/>
    <p:sldId id="386" r:id="rId5"/>
    <p:sldId id="528" r:id="rId6"/>
    <p:sldId id="354" r:id="rId7"/>
    <p:sldId id="391" r:id="rId8"/>
    <p:sldId id="529" r:id="rId9"/>
    <p:sldId id="390" r:id="rId10"/>
    <p:sldId id="412" r:id="rId11"/>
    <p:sldId id="530" r:id="rId12"/>
    <p:sldId id="531" r:id="rId13"/>
    <p:sldId id="413" r:id="rId14"/>
    <p:sldId id="485" r:id="rId15"/>
    <p:sldId id="321" r:id="rId16"/>
    <p:sldId id="319" r:id="rId17"/>
    <p:sldId id="322" r:id="rId18"/>
    <p:sldId id="486" r:id="rId19"/>
    <p:sldId id="487" r:id="rId20"/>
    <p:sldId id="534" r:id="rId21"/>
    <p:sldId id="435" r:id="rId22"/>
    <p:sldId id="401" r:id="rId23"/>
    <p:sldId id="404" r:id="rId24"/>
    <p:sldId id="517" r:id="rId25"/>
    <p:sldId id="535" r:id="rId26"/>
    <p:sldId id="520" r:id="rId27"/>
    <p:sldId id="536" r:id="rId28"/>
    <p:sldId id="518" r:id="rId29"/>
    <p:sldId id="410" r:id="rId30"/>
    <p:sldId id="522" r:id="rId31"/>
    <p:sldId id="425" r:id="rId32"/>
    <p:sldId id="523" r:id="rId33"/>
    <p:sldId id="524" r:id="rId34"/>
    <p:sldId id="426" r:id="rId35"/>
    <p:sldId id="427" r:id="rId36"/>
    <p:sldId id="428" r:id="rId37"/>
    <p:sldId id="537" r:id="rId38"/>
    <p:sldId id="53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C9272-D145-4EE0-841B-EF23DCA8D30D}" v="196" dt="2024-04-25T11:52:18.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114" autoAdjust="0"/>
  </p:normalViewPr>
  <p:slideViewPr>
    <p:cSldViewPr snapToGrid="0" showGuides="1">
      <p:cViewPr varScale="1">
        <p:scale>
          <a:sx n="86" d="100"/>
          <a:sy n="86" d="100"/>
        </p:scale>
        <p:origin x="147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íková Alena" userId="8c6ed8d6-f310-43e8-8440-46bce4ca2dd2" providerId="ADAL" clId="{4E9C9272-D145-4EE0-841B-EF23DCA8D30D}"/>
    <pc:docChg chg="undo custSel addSld delSld modSld sldOrd">
      <pc:chgData name="Zíková Alena" userId="8c6ed8d6-f310-43e8-8440-46bce4ca2dd2" providerId="ADAL" clId="{4E9C9272-D145-4EE0-841B-EF23DCA8D30D}" dt="2024-04-25T11:52:31.987" v="1217" actId="1076"/>
      <pc:docMkLst>
        <pc:docMk/>
      </pc:docMkLst>
      <pc:sldChg chg="del">
        <pc:chgData name="Zíková Alena" userId="8c6ed8d6-f310-43e8-8440-46bce4ca2dd2" providerId="ADAL" clId="{4E9C9272-D145-4EE0-841B-EF23DCA8D30D}" dt="2024-04-25T07:37:10.212" v="0" actId="47"/>
        <pc:sldMkLst>
          <pc:docMk/>
          <pc:sldMk cId="2332600882" sldId="256"/>
        </pc:sldMkLst>
      </pc:sldChg>
      <pc:sldChg chg="addSp modSp add mod">
        <pc:chgData name="Zíková Alena" userId="8c6ed8d6-f310-43e8-8440-46bce4ca2dd2" providerId="ADAL" clId="{4E9C9272-D145-4EE0-841B-EF23DCA8D30D}" dt="2024-04-25T10:02:24.996" v="478" actId="1076"/>
        <pc:sldMkLst>
          <pc:docMk/>
          <pc:sldMk cId="4101949362" sldId="319"/>
        </pc:sldMkLst>
        <pc:spChg chg="add mod">
          <ac:chgData name="Zíková Alena" userId="8c6ed8d6-f310-43e8-8440-46bce4ca2dd2" providerId="ADAL" clId="{4E9C9272-D145-4EE0-841B-EF23DCA8D30D}" dt="2024-04-25T10:02:00.904" v="472" actId="1076"/>
          <ac:spMkLst>
            <pc:docMk/>
            <pc:sldMk cId="4101949362" sldId="319"/>
            <ac:spMk id="2" creationId="{72E3CF88-04F0-BC08-5229-E898EB75E4D4}"/>
          </ac:spMkLst>
        </pc:spChg>
        <pc:spChg chg="mod">
          <ac:chgData name="Zíková Alena" userId="8c6ed8d6-f310-43e8-8440-46bce4ca2dd2" providerId="ADAL" clId="{4E9C9272-D145-4EE0-841B-EF23DCA8D30D}" dt="2024-04-25T10:02:15.403" v="476" actId="1076"/>
          <ac:spMkLst>
            <pc:docMk/>
            <pc:sldMk cId="4101949362" sldId="319"/>
            <ac:spMk id="29" creationId="{00000000-0000-0000-0000-000000000000}"/>
          </ac:spMkLst>
        </pc:spChg>
        <pc:spChg chg="mod">
          <ac:chgData name="Zíková Alena" userId="8c6ed8d6-f310-43e8-8440-46bce4ca2dd2" providerId="ADAL" clId="{4E9C9272-D145-4EE0-841B-EF23DCA8D30D}" dt="2024-04-25T10:02:24.996" v="478" actId="1076"/>
          <ac:spMkLst>
            <pc:docMk/>
            <pc:sldMk cId="4101949362" sldId="319"/>
            <ac:spMk id="10266" creationId="{00000000-0000-0000-0000-000000000000}"/>
          </ac:spMkLst>
        </pc:spChg>
      </pc:sldChg>
      <pc:sldChg chg="addSp delSp modSp add mod">
        <pc:chgData name="Zíková Alena" userId="8c6ed8d6-f310-43e8-8440-46bce4ca2dd2" providerId="ADAL" clId="{4E9C9272-D145-4EE0-841B-EF23DCA8D30D}" dt="2024-04-25T10:01:52.596" v="469"/>
        <pc:sldMkLst>
          <pc:docMk/>
          <pc:sldMk cId="2480528163" sldId="321"/>
        </pc:sldMkLst>
        <pc:spChg chg="add mod">
          <ac:chgData name="Zíková Alena" userId="8c6ed8d6-f310-43e8-8440-46bce4ca2dd2" providerId="ADAL" clId="{4E9C9272-D145-4EE0-841B-EF23DCA8D30D}" dt="2024-04-25T10:01:52.596" v="469"/>
          <ac:spMkLst>
            <pc:docMk/>
            <pc:sldMk cId="2480528163" sldId="321"/>
            <ac:spMk id="2" creationId="{DD481ED8-CEBD-71C9-9759-088D74D2C2C4}"/>
          </ac:spMkLst>
        </pc:spChg>
        <pc:spChg chg="del">
          <ac:chgData name="Zíková Alena" userId="8c6ed8d6-f310-43e8-8440-46bce4ca2dd2" providerId="ADAL" clId="{4E9C9272-D145-4EE0-841B-EF23DCA8D30D}" dt="2024-04-25T10:01:52.185" v="468" actId="478"/>
          <ac:spMkLst>
            <pc:docMk/>
            <pc:sldMk cId="2480528163" sldId="321"/>
            <ac:spMk id="11" creationId="{00000000-0000-0000-0000-000000000000}"/>
          </ac:spMkLst>
        </pc:spChg>
      </pc:sldChg>
      <pc:sldChg chg="addSp delSp modSp add mod">
        <pc:chgData name="Zíková Alena" userId="8c6ed8d6-f310-43e8-8440-46bce4ca2dd2" providerId="ADAL" clId="{4E9C9272-D145-4EE0-841B-EF23DCA8D30D}" dt="2024-04-25T10:03:24.762" v="480"/>
        <pc:sldMkLst>
          <pc:docMk/>
          <pc:sldMk cId="2527614790" sldId="322"/>
        </pc:sldMkLst>
        <pc:spChg chg="add mod">
          <ac:chgData name="Zíková Alena" userId="8c6ed8d6-f310-43e8-8440-46bce4ca2dd2" providerId="ADAL" clId="{4E9C9272-D145-4EE0-841B-EF23DCA8D30D}" dt="2024-04-25T10:03:24.762" v="480"/>
          <ac:spMkLst>
            <pc:docMk/>
            <pc:sldMk cId="2527614790" sldId="322"/>
            <ac:spMk id="2" creationId="{6F05720E-F0E2-F53E-4050-D6D36FBF0FD0}"/>
          </ac:spMkLst>
        </pc:spChg>
        <pc:spChg chg="del">
          <ac:chgData name="Zíková Alena" userId="8c6ed8d6-f310-43e8-8440-46bce4ca2dd2" providerId="ADAL" clId="{4E9C9272-D145-4EE0-841B-EF23DCA8D30D}" dt="2024-04-25T10:03:17.635" v="479" actId="478"/>
          <ac:spMkLst>
            <pc:docMk/>
            <pc:sldMk cId="2527614790" sldId="322"/>
            <ac:spMk id="70" creationId="{00000000-0000-0000-0000-000000000000}"/>
          </ac:spMkLst>
        </pc:spChg>
      </pc:sldChg>
      <pc:sldChg chg="addSp delSp modSp mod modNotesTx">
        <pc:chgData name="Zíková Alena" userId="8c6ed8d6-f310-43e8-8440-46bce4ca2dd2" providerId="ADAL" clId="{4E9C9272-D145-4EE0-841B-EF23DCA8D30D}" dt="2024-04-25T08:27:39.593" v="174" actId="1076"/>
        <pc:sldMkLst>
          <pc:docMk/>
          <pc:sldMk cId="1072595334" sldId="354"/>
        </pc:sldMkLst>
        <pc:spChg chg="mod">
          <ac:chgData name="Zíková Alena" userId="8c6ed8d6-f310-43e8-8440-46bce4ca2dd2" providerId="ADAL" clId="{4E9C9272-D145-4EE0-841B-EF23DCA8D30D}" dt="2024-04-25T08:27:26.430" v="171" actId="1076"/>
          <ac:spMkLst>
            <pc:docMk/>
            <pc:sldMk cId="1072595334" sldId="354"/>
            <ac:spMk id="7" creationId="{00000000-0000-0000-0000-000000000000}"/>
          </ac:spMkLst>
        </pc:spChg>
        <pc:spChg chg="mod">
          <ac:chgData name="Zíková Alena" userId="8c6ed8d6-f310-43e8-8440-46bce4ca2dd2" providerId="ADAL" clId="{4E9C9272-D145-4EE0-841B-EF23DCA8D30D}" dt="2024-04-25T08:27:21.059" v="168" actId="1076"/>
          <ac:spMkLst>
            <pc:docMk/>
            <pc:sldMk cId="1072595334" sldId="354"/>
            <ac:spMk id="8" creationId="{00000000-0000-0000-0000-000000000000}"/>
          </ac:spMkLst>
        </pc:spChg>
        <pc:spChg chg="mod">
          <ac:chgData name="Zíková Alena" userId="8c6ed8d6-f310-43e8-8440-46bce4ca2dd2" providerId="ADAL" clId="{4E9C9272-D145-4EE0-841B-EF23DCA8D30D}" dt="2024-04-25T08:13:46.736" v="152" actId="20577"/>
          <ac:spMkLst>
            <pc:docMk/>
            <pc:sldMk cId="1072595334" sldId="354"/>
            <ac:spMk id="15" creationId="{00000000-0000-0000-0000-000000000000}"/>
          </ac:spMkLst>
        </pc:spChg>
        <pc:spChg chg="del">
          <ac:chgData name="Zíková Alena" userId="8c6ed8d6-f310-43e8-8440-46bce4ca2dd2" providerId="ADAL" clId="{4E9C9272-D145-4EE0-841B-EF23DCA8D30D}" dt="2024-04-25T08:26:58.807" v="165" actId="21"/>
          <ac:spMkLst>
            <pc:docMk/>
            <pc:sldMk cId="1072595334" sldId="354"/>
            <ac:spMk id="25" creationId="{2B7ECEDF-DC15-4417-A123-FFD2238741C8}"/>
          </ac:spMkLst>
        </pc:spChg>
        <pc:spChg chg="del">
          <ac:chgData name="Zíková Alena" userId="8c6ed8d6-f310-43e8-8440-46bce4ca2dd2" providerId="ADAL" clId="{4E9C9272-D145-4EE0-841B-EF23DCA8D30D}" dt="2024-04-25T08:26:58.807" v="165" actId="21"/>
          <ac:spMkLst>
            <pc:docMk/>
            <pc:sldMk cId="1072595334" sldId="354"/>
            <ac:spMk id="26" creationId="{19B7E4C1-A9CA-49B9-AEFA-16DC143CB221}"/>
          </ac:spMkLst>
        </pc:spChg>
        <pc:spChg chg="mod">
          <ac:chgData name="Zíková Alena" userId="8c6ed8d6-f310-43e8-8440-46bce4ca2dd2" providerId="ADAL" clId="{4E9C9272-D145-4EE0-841B-EF23DCA8D30D}" dt="2024-04-25T08:27:21.059" v="168" actId="1076"/>
          <ac:spMkLst>
            <pc:docMk/>
            <pc:sldMk cId="1072595334" sldId="354"/>
            <ac:spMk id="32" creationId="{00000000-0000-0000-0000-000000000000}"/>
          </ac:spMkLst>
        </pc:spChg>
        <pc:spChg chg="mod">
          <ac:chgData name="Zíková Alena" userId="8c6ed8d6-f310-43e8-8440-46bce4ca2dd2" providerId="ADAL" clId="{4E9C9272-D145-4EE0-841B-EF23DCA8D30D}" dt="2024-04-25T08:26:30.852" v="164" actId="1076"/>
          <ac:spMkLst>
            <pc:docMk/>
            <pc:sldMk cId="1072595334" sldId="354"/>
            <ac:spMk id="17412" creationId="{CD66E08A-B4AA-4014-ACE9-390EB9B7F609}"/>
          </ac:spMkLst>
        </pc:spChg>
        <pc:grpChg chg="add mod">
          <ac:chgData name="Zíková Alena" userId="8c6ed8d6-f310-43e8-8440-46bce4ca2dd2" providerId="ADAL" clId="{4E9C9272-D145-4EE0-841B-EF23DCA8D30D}" dt="2024-04-25T08:27:21.059" v="168" actId="1076"/>
          <ac:grpSpMkLst>
            <pc:docMk/>
            <pc:sldMk cId="1072595334" sldId="354"/>
            <ac:grpSpMk id="2" creationId="{B82C9B57-4CFF-CB03-7F47-BAF8D209F4BB}"/>
          </ac:grpSpMkLst>
        </pc:grpChg>
        <pc:picChg chg="del mod">
          <ac:chgData name="Zíková Alena" userId="8c6ed8d6-f310-43e8-8440-46bce4ca2dd2" providerId="ADAL" clId="{4E9C9272-D145-4EE0-841B-EF23DCA8D30D}" dt="2024-04-25T08:26:58.807" v="165" actId="21"/>
          <ac:picMkLst>
            <pc:docMk/>
            <pc:sldMk cId="1072595334" sldId="354"/>
            <ac:picMk id="24" creationId="{5609F7B6-8DCF-4213-8021-66D0EC24A67C}"/>
          </ac:picMkLst>
        </pc:picChg>
        <pc:picChg chg="mod">
          <ac:chgData name="Zíková Alena" userId="8c6ed8d6-f310-43e8-8440-46bce4ca2dd2" providerId="ADAL" clId="{4E9C9272-D145-4EE0-841B-EF23DCA8D30D}" dt="2024-04-25T08:27:21.059" v="168" actId="1076"/>
          <ac:picMkLst>
            <pc:docMk/>
            <pc:sldMk cId="1072595334" sldId="354"/>
            <ac:picMk id="29" creationId="{00000000-0000-0000-0000-000000000000}"/>
          </ac:picMkLst>
        </pc:picChg>
        <pc:picChg chg="mod">
          <ac:chgData name="Zíková Alena" userId="8c6ed8d6-f310-43e8-8440-46bce4ca2dd2" providerId="ADAL" clId="{4E9C9272-D145-4EE0-841B-EF23DCA8D30D}" dt="2024-04-25T08:27:21.059" v="168" actId="1076"/>
          <ac:picMkLst>
            <pc:docMk/>
            <pc:sldMk cId="1072595334" sldId="354"/>
            <ac:picMk id="87042" creationId="{00000000-0000-0000-0000-000000000000}"/>
          </ac:picMkLst>
        </pc:picChg>
        <pc:picChg chg="mod">
          <ac:chgData name="Zíková Alena" userId="8c6ed8d6-f310-43e8-8440-46bce4ca2dd2" providerId="ADAL" clId="{4E9C9272-D145-4EE0-841B-EF23DCA8D30D}" dt="2024-04-25T08:27:39.593" v="174" actId="1076"/>
          <ac:picMkLst>
            <pc:docMk/>
            <pc:sldMk cId="1072595334" sldId="354"/>
            <ac:picMk id="87044" creationId="{00000000-0000-0000-0000-000000000000}"/>
          </ac:picMkLst>
        </pc:picChg>
      </pc:sldChg>
      <pc:sldChg chg="addSp delSp modSp mod">
        <pc:chgData name="Zíková Alena" userId="8c6ed8d6-f310-43e8-8440-46bce4ca2dd2" providerId="ADAL" clId="{4E9C9272-D145-4EE0-841B-EF23DCA8D30D}" dt="2024-04-25T11:50:58.930" v="1203" actId="478"/>
        <pc:sldMkLst>
          <pc:docMk/>
          <pc:sldMk cId="3615771470" sldId="386"/>
        </pc:sldMkLst>
        <pc:spChg chg="mod">
          <ac:chgData name="Zíková Alena" userId="8c6ed8d6-f310-43e8-8440-46bce4ca2dd2" providerId="ADAL" clId="{4E9C9272-D145-4EE0-841B-EF23DCA8D30D}" dt="2024-04-25T08:13:03.134" v="143" actId="1076"/>
          <ac:spMkLst>
            <pc:docMk/>
            <pc:sldMk cId="3615771470" sldId="386"/>
            <ac:spMk id="2" creationId="{00000000-0000-0000-0000-000000000000}"/>
          </ac:spMkLst>
        </pc:spChg>
        <pc:spChg chg="mod">
          <ac:chgData name="Zíková Alena" userId="8c6ed8d6-f310-43e8-8440-46bce4ca2dd2" providerId="ADAL" clId="{4E9C9272-D145-4EE0-841B-EF23DCA8D30D}" dt="2024-04-25T08:12:59.406" v="142" actId="1076"/>
          <ac:spMkLst>
            <pc:docMk/>
            <pc:sldMk cId="3615771470" sldId="386"/>
            <ac:spMk id="4" creationId="{00000000-0000-0000-0000-000000000000}"/>
          </ac:spMkLst>
        </pc:spChg>
        <pc:spChg chg="mod">
          <ac:chgData name="Zíková Alena" userId="8c6ed8d6-f310-43e8-8440-46bce4ca2dd2" providerId="ADAL" clId="{4E9C9272-D145-4EE0-841B-EF23DCA8D30D}" dt="2024-04-25T08:12:52.514" v="139" actId="1076"/>
          <ac:spMkLst>
            <pc:docMk/>
            <pc:sldMk cId="3615771470" sldId="386"/>
            <ac:spMk id="7" creationId="{00000000-0000-0000-0000-000000000000}"/>
          </ac:spMkLst>
        </pc:spChg>
        <pc:spChg chg="mod">
          <ac:chgData name="Zíková Alena" userId="8c6ed8d6-f310-43e8-8440-46bce4ca2dd2" providerId="ADAL" clId="{4E9C9272-D145-4EE0-841B-EF23DCA8D30D}" dt="2024-04-25T08:13:16.630" v="148" actId="1076"/>
          <ac:spMkLst>
            <pc:docMk/>
            <pc:sldMk cId="3615771470" sldId="386"/>
            <ac:spMk id="24" creationId="{C0C1FE04-A368-4C6C-A338-DA41924851E6}"/>
          </ac:spMkLst>
        </pc:spChg>
        <pc:spChg chg="del">
          <ac:chgData name="Zíková Alena" userId="8c6ed8d6-f310-43e8-8440-46bce4ca2dd2" providerId="ADAL" clId="{4E9C9272-D145-4EE0-841B-EF23DCA8D30D}" dt="2024-04-25T08:12:53.870" v="140" actId="478"/>
          <ac:spMkLst>
            <pc:docMk/>
            <pc:sldMk cId="3615771470" sldId="386"/>
            <ac:spMk id="27" creationId="{00000000-0000-0000-0000-000000000000}"/>
          </ac:spMkLst>
        </pc:spChg>
        <pc:picChg chg="mod">
          <ac:chgData name="Zíková Alena" userId="8c6ed8d6-f310-43e8-8440-46bce4ca2dd2" providerId="ADAL" clId="{4E9C9272-D145-4EE0-841B-EF23DCA8D30D}" dt="2024-04-25T08:13:32.608" v="149" actId="1076"/>
          <ac:picMkLst>
            <pc:docMk/>
            <pc:sldMk cId="3615771470" sldId="386"/>
            <ac:picMk id="26" creationId="{00000000-0000-0000-0000-000000000000}"/>
          </ac:picMkLst>
        </pc:picChg>
        <pc:picChg chg="add del mod">
          <ac:chgData name="Zíková Alena" userId="8c6ed8d6-f310-43e8-8440-46bce4ca2dd2" providerId="ADAL" clId="{4E9C9272-D145-4EE0-841B-EF23DCA8D30D}" dt="2024-04-25T11:50:58.930" v="1203" actId="478"/>
          <ac:picMkLst>
            <pc:docMk/>
            <pc:sldMk cId="3615771470" sldId="386"/>
            <ac:picMk id="1026" creationId="{D1E923F6-E2AC-F365-BF7C-AC1B612F47D7}"/>
          </ac:picMkLst>
        </pc:picChg>
        <pc:picChg chg="mod">
          <ac:chgData name="Zíková Alena" userId="8c6ed8d6-f310-43e8-8440-46bce4ca2dd2" providerId="ADAL" clId="{4E9C9272-D145-4EE0-841B-EF23DCA8D30D}" dt="2024-04-25T08:12:56.643" v="141" actId="1076"/>
          <ac:picMkLst>
            <pc:docMk/>
            <pc:sldMk cId="3615771470" sldId="386"/>
            <ac:picMk id="84996" creationId="{00000000-0000-0000-0000-000000000000}"/>
          </ac:picMkLst>
        </pc:picChg>
      </pc:sldChg>
      <pc:sldChg chg="add del">
        <pc:chgData name="Zíková Alena" userId="8c6ed8d6-f310-43e8-8440-46bce4ca2dd2" providerId="ADAL" clId="{4E9C9272-D145-4EE0-841B-EF23DCA8D30D}" dt="2024-04-25T11:50:20.829" v="1195" actId="2696"/>
        <pc:sldMkLst>
          <pc:docMk/>
          <pc:sldMk cId="2189310048" sldId="387"/>
        </pc:sldMkLst>
      </pc:sldChg>
      <pc:sldChg chg="modSp add mod">
        <pc:chgData name="Zíková Alena" userId="8c6ed8d6-f310-43e8-8440-46bce4ca2dd2" providerId="ADAL" clId="{4E9C9272-D145-4EE0-841B-EF23DCA8D30D}" dt="2024-04-25T11:50:49.558" v="1202" actId="1076"/>
        <pc:sldMkLst>
          <pc:docMk/>
          <pc:sldMk cId="2566562200" sldId="387"/>
        </pc:sldMkLst>
        <pc:spChg chg="mod">
          <ac:chgData name="Zíková Alena" userId="8c6ed8d6-f310-43e8-8440-46bce4ca2dd2" providerId="ADAL" clId="{4E9C9272-D145-4EE0-841B-EF23DCA8D30D}" dt="2024-04-25T11:50:49.558" v="1202" actId="1076"/>
          <ac:spMkLst>
            <pc:docMk/>
            <pc:sldMk cId="2566562200" sldId="387"/>
            <ac:spMk id="2" creationId="{00000000-0000-0000-0000-000000000000}"/>
          </ac:spMkLst>
        </pc:spChg>
        <pc:spChg chg="mod">
          <ac:chgData name="Zíková Alena" userId="8c6ed8d6-f310-43e8-8440-46bce4ca2dd2" providerId="ADAL" clId="{4E9C9272-D145-4EE0-841B-EF23DCA8D30D}" dt="2024-04-25T11:50:39.128" v="1198" actId="1076"/>
          <ac:spMkLst>
            <pc:docMk/>
            <pc:sldMk cId="2566562200" sldId="387"/>
            <ac:spMk id="7" creationId="{00000000-0000-0000-0000-000000000000}"/>
          </ac:spMkLst>
        </pc:spChg>
        <pc:picChg chg="mod">
          <ac:chgData name="Zíková Alena" userId="8c6ed8d6-f310-43e8-8440-46bce4ca2dd2" providerId="ADAL" clId="{4E9C9272-D145-4EE0-841B-EF23DCA8D30D}" dt="2024-04-25T11:50:47.573" v="1201" actId="14100"/>
          <ac:picMkLst>
            <pc:docMk/>
            <pc:sldMk cId="2566562200" sldId="387"/>
            <ac:picMk id="5" creationId="{00000000-0000-0000-0000-000000000000}"/>
          </ac:picMkLst>
        </pc:picChg>
        <pc:picChg chg="mod">
          <ac:chgData name="Zíková Alena" userId="8c6ed8d6-f310-43e8-8440-46bce4ca2dd2" providerId="ADAL" clId="{4E9C9272-D145-4EE0-841B-EF23DCA8D30D}" dt="2024-04-25T11:50:43.590" v="1199" actId="1076"/>
          <ac:picMkLst>
            <pc:docMk/>
            <pc:sldMk cId="2566562200" sldId="387"/>
            <ac:picMk id="87044" creationId="{00000000-0000-0000-0000-000000000000}"/>
          </ac:picMkLst>
        </pc:picChg>
      </pc:sldChg>
      <pc:sldChg chg="del ord">
        <pc:chgData name="Zíková Alena" userId="8c6ed8d6-f310-43e8-8440-46bce4ca2dd2" providerId="ADAL" clId="{4E9C9272-D145-4EE0-841B-EF23DCA8D30D}" dt="2024-04-25T11:21:47.379" v="819" actId="2696"/>
        <pc:sldMkLst>
          <pc:docMk/>
          <pc:sldMk cId="2848554953" sldId="387"/>
        </pc:sldMkLst>
      </pc:sldChg>
      <pc:sldChg chg="del">
        <pc:chgData name="Zíková Alena" userId="8c6ed8d6-f310-43e8-8440-46bce4ca2dd2" providerId="ADAL" clId="{4E9C9272-D145-4EE0-841B-EF23DCA8D30D}" dt="2024-04-25T08:59:18.374" v="437" actId="47"/>
        <pc:sldMkLst>
          <pc:docMk/>
          <pc:sldMk cId="3468723097" sldId="389"/>
        </pc:sldMkLst>
      </pc:sldChg>
      <pc:sldChg chg="addSp modSp mod">
        <pc:chgData name="Zíková Alena" userId="8c6ed8d6-f310-43e8-8440-46bce4ca2dd2" providerId="ADAL" clId="{4E9C9272-D145-4EE0-841B-EF23DCA8D30D}" dt="2024-04-25T08:58:35.168" v="434" actId="1076"/>
        <pc:sldMkLst>
          <pc:docMk/>
          <pc:sldMk cId="1931157605" sldId="390"/>
        </pc:sldMkLst>
        <pc:spChg chg="mod">
          <ac:chgData name="Zíková Alena" userId="8c6ed8d6-f310-43e8-8440-46bce4ca2dd2" providerId="ADAL" clId="{4E9C9272-D145-4EE0-841B-EF23DCA8D30D}" dt="2024-04-25T08:42:43.792" v="272" actId="14100"/>
          <ac:spMkLst>
            <pc:docMk/>
            <pc:sldMk cId="1931157605" sldId="390"/>
            <ac:spMk id="3" creationId="{00000000-0000-0000-0000-000000000000}"/>
          </ac:spMkLst>
        </pc:spChg>
        <pc:spChg chg="mod">
          <ac:chgData name="Zíková Alena" userId="8c6ed8d6-f310-43e8-8440-46bce4ca2dd2" providerId="ADAL" clId="{4E9C9272-D145-4EE0-841B-EF23DCA8D30D}" dt="2024-04-25T08:43:20.502" v="281" actId="1076"/>
          <ac:spMkLst>
            <pc:docMk/>
            <pc:sldMk cId="1931157605" sldId="390"/>
            <ac:spMk id="4" creationId="{00000000-0000-0000-0000-000000000000}"/>
          </ac:spMkLst>
        </pc:spChg>
        <pc:spChg chg="mod">
          <ac:chgData name="Zíková Alena" userId="8c6ed8d6-f310-43e8-8440-46bce4ca2dd2" providerId="ADAL" clId="{4E9C9272-D145-4EE0-841B-EF23DCA8D30D}" dt="2024-04-25T08:43:08.009" v="276" actId="1076"/>
          <ac:spMkLst>
            <pc:docMk/>
            <pc:sldMk cId="1931157605" sldId="390"/>
            <ac:spMk id="9" creationId="{5BE2620D-82E8-457B-9AA1-72E33FE67D9C}"/>
          </ac:spMkLst>
        </pc:spChg>
        <pc:spChg chg="mod">
          <ac:chgData name="Zíková Alena" userId="8c6ed8d6-f310-43e8-8440-46bce4ca2dd2" providerId="ADAL" clId="{4E9C9272-D145-4EE0-841B-EF23DCA8D30D}" dt="2024-04-25T08:43:08.009" v="276" actId="1076"/>
          <ac:spMkLst>
            <pc:docMk/>
            <pc:sldMk cId="1931157605" sldId="390"/>
            <ac:spMk id="10" creationId="{F5F9CBE4-5BDB-4E55-B74F-A2527B7C5E88}"/>
          </ac:spMkLst>
        </pc:spChg>
        <pc:spChg chg="mod">
          <ac:chgData name="Zíková Alena" userId="8c6ed8d6-f310-43e8-8440-46bce4ca2dd2" providerId="ADAL" clId="{4E9C9272-D145-4EE0-841B-EF23DCA8D30D}" dt="2024-04-25T08:43:08.009" v="276" actId="1076"/>
          <ac:spMkLst>
            <pc:docMk/>
            <pc:sldMk cId="1931157605" sldId="390"/>
            <ac:spMk id="11" creationId="{86C0EC04-B26A-439D-B33E-CEE379D06155}"/>
          </ac:spMkLst>
        </pc:spChg>
        <pc:spChg chg="mod">
          <ac:chgData name="Zíková Alena" userId="8c6ed8d6-f310-43e8-8440-46bce4ca2dd2" providerId="ADAL" clId="{4E9C9272-D145-4EE0-841B-EF23DCA8D30D}" dt="2024-04-25T08:43:08.009" v="276" actId="1076"/>
          <ac:spMkLst>
            <pc:docMk/>
            <pc:sldMk cId="1931157605" sldId="390"/>
            <ac:spMk id="12" creationId="{208165E8-993F-44F6-BF59-C63B3C88DAB6}"/>
          </ac:spMkLst>
        </pc:spChg>
        <pc:spChg chg="mod">
          <ac:chgData name="Zíková Alena" userId="8c6ed8d6-f310-43e8-8440-46bce4ca2dd2" providerId="ADAL" clId="{4E9C9272-D145-4EE0-841B-EF23DCA8D30D}" dt="2024-04-25T08:43:08.009" v="276" actId="1076"/>
          <ac:spMkLst>
            <pc:docMk/>
            <pc:sldMk cId="1931157605" sldId="390"/>
            <ac:spMk id="13" creationId="{23341AA3-487C-4905-90D0-986B34D8F57D}"/>
          </ac:spMkLst>
        </pc:spChg>
        <pc:spChg chg="mod">
          <ac:chgData name="Zíková Alena" userId="8c6ed8d6-f310-43e8-8440-46bce4ca2dd2" providerId="ADAL" clId="{4E9C9272-D145-4EE0-841B-EF23DCA8D30D}" dt="2024-04-25T08:43:12.684" v="278" actId="14100"/>
          <ac:spMkLst>
            <pc:docMk/>
            <pc:sldMk cId="1931157605" sldId="390"/>
            <ac:spMk id="15" creationId="{00000000-0000-0000-0000-000000000000}"/>
          </ac:spMkLst>
        </pc:spChg>
        <pc:grpChg chg="add mod">
          <ac:chgData name="Zíková Alena" userId="8c6ed8d6-f310-43e8-8440-46bce4ca2dd2" providerId="ADAL" clId="{4E9C9272-D145-4EE0-841B-EF23DCA8D30D}" dt="2024-04-25T08:43:08.009" v="276" actId="1076"/>
          <ac:grpSpMkLst>
            <pc:docMk/>
            <pc:sldMk cId="1931157605" sldId="390"/>
            <ac:grpSpMk id="2" creationId="{41DE207D-5F41-7D7B-AC57-4719324A9ECF}"/>
          </ac:grpSpMkLst>
        </pc:grpChg>
        <pc:picChg chg="add mod">
          <ac:chgData name="Zíková Alena" userId="8c6ed8d6-f310-43e8-8440-46bce4ca2dd2" providerId="ADAL" clId="{4E9C9272-D145-4EE0-841B-EF23DCA8D30D}" dt="2024-04-25T08:58:35.168" v="434" actId="1076"/>
          <ac:picMkLst>
            <pc:docMk/>
            <pc:sldMk cId="1931157605" sldId="390"/>
            <ac:picMk id="5" creationId="{1142D293-7B98-FCD5-30C3-6D13E05FCC5B}"/>
          </ac:picMkLst>
        </pc:picChg>
        <pc:picChg chg="add mod">
          <ac:chgData name="Zíková Alena" userId="8c6ed8d6-f310-43e8-8440-46bce4ca2dd2" providerId="ADAL" clId="{4E9C9272-D145-4EE0-841B-EF23DCA8D30D}" dt="2024-04-25T08:58:24.575" v="432" actId="1076"/>
          <ac:picMkLst>
            <pc:docMk/>
            <pc:sldMk cId="1931157605" sldId="390"/>
            <ac:picMk id="7" creationId="{5A1B3895-06C4-0709-78C1-893ABD8C36EB}"/>
          </ac:picMkLst>
        </pc:picChg>
        <pc:picChg chg="add mod">
          <ac:chgData name="Zíková Alena" userId="8c6ed8d6-f310-43e8-8440-46bce4ca2dd2" providerId="ADAL" clId="{4E9C9272-D145-4EE0-841B-EF23DCA8D30D}" dt="2024-04-25T08:56:47.898" v="425" actId="1076"/>
          <ac:picMkLst>
            <pc:docMk/>
            <pc:sldMk cId="1931157605" sldId="390"/>
            <ac:picMk id="8" creationId="{DE9654BC-B453-E685-BD9A-366943904F0E}"/>
          </ac:picMkLst>
        </pc:picChg>
        <pc:picChg chg="mod">
          <ac:chgData name="Zíková Alena" userId="8c6ed8d6-f310-43e8-8440-46bce4ca2dd2" providerId="ADAL" clId="{4E9C9272-D145-4EE0-841B-EF23DCA8D30D}" dt="2024-04-25T08:43:08.009" v="276" actId="1076"/>
          <ac:picMkLst>
            <pc:docMk/>
            <pc:sldMk cId="1931157605" sldId="390"/>
            <ac:picMk id="91140" creationId="{00000000-0000-0000-0000-000000000000}"/>
          </ac:picMkLst>
        </pc:picChg>
      </pc:sldChg>
      <pc:sldChg chg="addSp delSp modSp mod">
        <pc:chgData name="Zíková Alena" userId="8c6ed8d6-f310-43e8-8440-46bce4ca2dd2" providerId="ADAL" clId="{4E9C9272-D145-4EE0-841B-EF23DCA8D30D}" dt="2024-04-25T08:36:56.012" v="246" actId="1076"/>
        <pc:sldMkLst>
          <pc:docMk/>
          <pc:sldMk cId="349443524" sldId="391"/>
        </pc:sldMkLst>
        <pc:spChg chg="mod">
          <ac:chgData name="Zíková Alena" userId="8c6ed8d6-f310-43e8-8440-46bce4ca2dd2" providerId="ADAL" clId="{4E9C9272-D145-4EE0-841B-EF23DCA8D30D}" dt="2024-04-25T08:36:52.489" v="245" actId="6549"/>
          <ac:spMkLst>
            <pc:docMk/>
            <pc:sldMk cId="349443524" sldId="391"/>
            <ac:spMk id="3" creationId="{00000000-0000-0000-0000-000000000000}"/>
          </ac:spMkLst>
        </pc:spChg>
        <pc:spChg chg="mod">
          <ac:chgData name="Zíková Alena" userId="8c6ed8d6-f310-43e8-8440-46bce4ca2dd2" providerId="ADAL" clId="{4E9C9272-D145-4EE0-841B-EF23DCA8D30D}" dt="2024-04-25T08:27:50.720" v="175" actId="1076"/>
          <ac:spMkLst>
            <pc:docMk/>
            <pc:sldMk cId="349443524" sldId="391"/>
            <ac:spMk id="15" creationId="{00000000-0000-0000-0000-000000000000}"/>
          </ac:spMkLst>
        </pc:spChg>
        <pc:spChg chg="add mod">
          <ac:chgData name="Zíková Alena" userId="8c6ed8d6-f310-43e8-8440-46bce4ca2dd2" providerId="ADAL" clId="{4E9C9272-D145-4EE0-841B-EF23DCA8D30D}" dt="2024-04-25T08:28:07.419" v="182" actId="1076"/>
          <ac:spMkLst>
            <pc:docMk/>
            <pc:sldMk cId="349443524" sldId="391"/>
            <ac:spMk id="25" creationId="{2B7ECEDF-DC15-4417-A123-FFD2238741C8}"/>
          </ac:spMkLst>
        </pc:spChg>
        <pc:spChg chg="add mod">
          <ac:chgData name="Zíková Alena" userId="8c6ed8d6-f310-43e8-8440-46bce4ca2dd2" providerId="ADAL" clId="{4E9C9272-D145-4EE0-841B-EF23DCA8D30D}" dt="2024-04-25T08:28:09.900" v="183" actId="1076"/>
          <ac:spMkLst>
            <pc:docMk/>
            <pc:sldMk cId="349443524" sldId="391"/>
            <ac:spMk id="26" creationId="{19B7E4C1-A9CA-49B9-AEFA-16DC143CB221}"/>
          </ac:spMkLst>
        </pc:spChg>
        <pc:picChg chg="add del mod">
          <ac:chgData name="Zíková Alena" userId="8c6ed8d6-f310-43e8-8440-46bce4ca2dd2" providerId="ADAL" clId="{4E9C9272-D145-4EE0-841B-EF23DCA8D30D}" dt="2024-04-25T08:33:24.187" v="236" actId="478"/>
          <ac:picMkLst>
            <pc:docMk/>
            <pc:sldMk cId="349443524" sldId="391"/>
            <ac:picMk id="4" creationId="{B985DD33-E212-F06B-96DF-0C5703162C84}"/>
          </ac:picMkLst>
        </pc:picChg>
        <pc:picChg chg="add mod">
          <ac:chgData name="Zíková Alena" userId="8c6ed8d6-f310-43e8-8440-46bce4ca2dd2" providerId="ADAL" clId="{4E9C9272-D145-4EE0-841B-EF23DCA8D30D}" dt="2024-04-25T08:36:56.012" v="246" actId="1076"/>
          <ac:picMkLst>
            <pc:docMk/>
            <pc:sldMk cId="349443524" sldId="391"/>
            <ac:picMk id="6" creationId="{14D6F6BC-5212-DD10-E30A-02CDBB11A25A}"/>
          </ac:picMkLst>
        </pc:picChg>
        <pc:picChg chg="add mod">
          <ac:chgData name="Zíková Alena" userId="8c6ed8d6-f310-43e8-8440-46bce4ca2dd2" providerId="ADAL" clId="{4E9C9272-D145-4EE0-841B-EF23DCA8D30D}" dt="2024-04-25T08:28:02.175" v="178" actId="1076"/>
          <ac:picMkLst>
            <pc:docMk/>
            <pc:sldMk cId="349443524" sldId="391"/>
            <ac:picMk id="24" creationId="{5609F7B6-8DCF-4213-8021-66D0EC24A67C}"/>
          </ac:picMkLst>
        </pc:picChg>
      </pc:sldChg>
      <pc:sldChg chg="del">
        <pc:chgData name="Zíková Alena" userId="8c6ed8d6-f310-43e8-8440-46bce4ca2dd2" providerId="ADAL" clId="{4E9C9272-D145-4EE0-841B-EF23DCA8D30D}" dt="2024-04-25T08:43:42.762" v="282" actId="47"/>
        <pc:sldMkLst>
          <pc:docMk/>
          <pc:sldMk cId="994890648" sldId="398"/>
        </pc:sldMkLst>
      </pc:sldChg>
      <pc:sldChg chg="del ord">
        <pc:chgData name="Zíková Alena" userId="8c6ed8d6-f310-43e8-8440-46bce4ca2dd2" providerId="ADAL" clId="{4E9C9272-D145-4EE0-841B-EF23DCA8D30D}" dt="2024-04-25T10:08:52.351" v="524" actId="47"/>
        <pc:sldMkLst>
          <pc:docMk/>
          <pc:sldMk cId="196410627" sldId="399"/>
        </pc:sldMkLst>
      </pc:sldChg>
      <pc:sldChg chg="delSp modSp mod ord">
        <pc:chgData name="Zíková Alena" userId="8c6ed8d6-f310-43e8-8440-46bce4ca2dd2" providerId="ADAL" clId="{4E9C9272-D145-4EE0-841B-EF23DCA8D30D}" dt="2024-04-25T10:07:09.551" v="517" actId="1076"/>
        <pc:sldMkLst>
          <pc:docMk/>
          <pc:sldMk cId="544630482" sldId="401"/>
        </pc:sldMkLst>
        <pc:spChg chg="mod">
          <ac:chgData name="Zíková Alena" userId="8c6ed8d6-f310-43e8-8440-46bce4ca2dd2" providerId="ADAL" clId="{4E9C9272-D145-4EE0-841B-EF23DCA8D30D}" dt="2024-04-25T10:06:38.227" v="509" actId="1076"/>
          <ac:spMkLst>
            <pc:docMk/>
            <pc:sldMk cId="544630482" sldId="401"/>
            <ac:spMk id="2" creationId="{00000000-0000-0000-0000-000000000000}"/>
          </ac:spMkLst>
        </pc:spChg>
        <pc:spChg chg="mod">
          <ac:chgData name="Zíková Alena" userId="8c6ed8d6-f310-43e8-8440-46bce4ca2dd2" providerId="ADAL" clId="{4E9C9272-D145-4EE0-841B-EF23DCA8D30D}" dt="2024-04-25T10:06:40.430" v="510" actId="1076"/>
          <ac:spMkLst>
            <pc:docMk/>
            <pc:sldMk cId="544630482" sldId="401"/>
            <ac:spMk id="4" creationId="{00000000-0000-0000-0000-000000000000}"/>
          </ac:spMkLst>
        </pc:spChg>
        <pc:spChg chg="del">
          <ac:chgData name="Zíková Alena" userId="8c6ed8d6-f310-43e8-8440-46bce4ca2dd2" providerId="ADAL" clId="{4E9C9272-D145-4EE0-841B-EF23DCA8D30D}" dt="2024-04-25T10:06:31.477" v="506" actId="478"/>
          <ac:spMkLst>
            <pc:docMk/>
            <pc:sldMk cId="544630482" sldId="401"/>
            <ac:spMk id="6" creationId="{00000000-0000-0000-0000-000000000000}"/>
          </ac:spMkLst>
        </pc:spChg>
        <pc:spChg chg="mod">
          <ac:chgData name="Zíková Alena" userId="8c6ed8d6-f310-43e8-8440-46bce4ca2dd2" providerId="ADAL" clId="{4E9C9272-D145-4EE0-841B-EF23DCA8D30D}" dt="2024-04-25T10:06:57.664" v="513" actId="1076"/>
          <ac:spMkLst>
            <pc:docMk/>
            <pc:sldMk cId="544630482" sldId="401"/>
            <ac:spMk id="22" creationId="{00000000-0000-0000-0000-000000000000}"/>
          </ac:spMkLst>
        </pc:spChg>
        <pc:picChg chg="mod">
          <ac:chgData name="Zíková Alena" userId="8c6ed8d6-f310-43e8-8440-46bce4ca2dd2" providerId="ADAL" clId="{4E9C9272-D145-4EE0-841B-EF23DCA8D30D}" dt="2024-04-25T10:06:47.958" v="512" actId="1076"/>
          <ac:picMkLst>
            <pc:docMk/>
            <pc:sldMk cId="544630482" sldId="401"/>
            <ac:picMk id="5" creationId="{00000000-0000-0000-0000-000000000000}"/>
          </ac:picMkLst>
        </pc:picChg>
        <pc:picChg chg="mod">
          <ac:chgData name="Zíková Alena" userId="8c6ed8d6-f310-43e8-8440-46bce4ca2dd2" providerId="ADAL" clId="{4E9C9272-D145-4EE0-841B-EF23DCA8D30D}" dt="2024-04-25T10:07:09.551" v="517" actId="1076"/>
          <ac:picMkLst>
            <pc:docMk/>
            <pc:sldMk cId="544630482" sldId="401"/>
            <ac:picMk id="11" creationId="{00000000-0000-0000-0000-000000000000}"/>
          </ac:picMkLst>
        </pc:picChg>
        <pc:picChg chg="mod">
          <ac:chgData name="Zíková Alena" userId="8c6ed8d6-f310-43e8-8440-46bce4ca2dd2" providerId="ADAL" clId="{4E9C9272-D145-4EE0-841B-EF23DCA8D30D}" dt="2024-04-25T10:07:07.246" v="516" actId="1076"/>
          <ac:picMkLst>
            <pc:docMk/>
            <pc:sldMk cId="544630482" sldId="401"/>
            <ac:picMk id="6146" creationId="{00000000-0000-0000-0000-000000000000}"/>
          </ac:picMkLst>
        </pc:picChg>
      </pc:sldChg>
      <pc:sldChg chg="del ord">
        <pc:chgData name="Zíková Alena" userId="8c6ed8d6-f310-43e8-8440-46bce4ca2dd2" providerId="ADAL" clId="{4E9C9272-D145-4EE0-841B-EF23DCA8D30D}" dt="2024-04-25T10:08:53.953" v="525" actId="47"/>
        <pc:sldMkLst>
          <pc:docMk/>
          <pc:sldMk cId="2389037622" sldId="402"/>
        </pc:sldMkLst>
      </pc:sldChg>
      <pc:sldChg chg="delSp modSp del mod">
        <pc:chgData name="Zíková Alena" userId="8c6ed8d6-f310-43e8-8440-46bce4ca2dd2" providerId="ADAL" clId="{4E9C9272-D145-4EE0-841B-EF23DCA8D30D}" dt="2024-04-25T10:13:47.108" v="597" actId="47"/>
        <pc:sldMkLst>
          <pc:docMk/>
          <pc:sldMk cId="110078169" sldId="403"/>
        </pc:sldMkLst>
        <pc:spChg chg="del mod">
          <ac:chgData name="Zíková Alena" userId="8c6ed8d6-f310-43e8-8440-46bce4ca2dd2" providerId="ADAL" clId="{4E9C9272-D145-4EE0-841B-EF23DCA8D30D}" dt="2024-04-25T10:12:08.189" v="583"/>
          <ac:spMkLst>
            <pc:docMk/>
            <pc:sldMk cId="110078169" sldId="403"/>
            <ac:spMk id="9" creationId="{00000000-0000-0000-0000-000000000000}"/>
          </ac:spMkLst>
        </pc:spChg>
        <pc:spChg chg="del mod">
          <ac:chgData name="Zíková Alena" userId="8c6ed8d6-f310-43e8-8440-46bce4ca2dd2" providerId="ADAL" clId="{4E9C9272-D145-4EE0-841B-EF23DCA8D30D}" dt="2024-04-25T10:12:17.545" v="587"/>
          <ac:spMkLst>
            <pc:docMk/>
            <pc:sldMk cId="110078169" sldId="403"/>
            <ac:spMk id="10" creationId="{00000000-0000-0000-0000-000000000000}"/>
          </ac:spMkLst>
        </pc:spChg>
      </pc:sldChg>
      <pc:sldChg chg="modSp mod ord">
        <pc:chgData name="Zíková Alena" userId="8c6ed8d6-f310-43e8-8440-46bce4ca2dd2" providerId="ADAL" clId="{4E9C9272-D145-4EE0-841B-EF23DCA8D30D}" dt="2024-04-25T10:10:52.790" v="535" actId="1076"/>
        <pc:sldMkLst>
          <pc:docMk/>
          <pc:sldMk cId="288929839" sldId="404"/>
        </pc:sldMkLst>
        <pc:spChg chg="mod">
          <ac:chgData name="Zíková Alena" userId="8c6ed8d6-f310-43e8-8440-46bce4ca2dd2" providerId="ADAL" clId="{4E9C9272-D145-4EE0-841B-EF23DCA8D30D}" dt="2024-04-25T10:10:28.475" v="533" actId="1076"/>
          <ac:spMkLst>
            <pc:docMk/>
            <pc:sldMk cId="288929839" sldId="404"/>
            <ac:spMk id="2" creationId="{00000000-0000-0000-0000-000000000000}"/>
          </ac:spMkLst>
        </pc:spChg>
        <pc:spChg chg="mod">
          <ac:chgData name="Zíková Alena" userId="8c6ed8d6-f310-43e8-8440-46bce4ca2dd2" providerId="ADAL" clId="{4E9C9272-D145-4EE0-841B-EF23DCA8D30D}" dt="2024-04-25T10:10:52.790" v="535" actId="1076"/>
          <ac:spMkLst>
            <pc:docMk/>
            <pc:sldMk cId="288929839" sldId="404"/>
            <ac:spMk id="4" creationId="{00000000-0000-0000-0000-000000000000}"/>
          </ac:spMkLst>
        </pc:spChg>
        <pc:picChg chg="mod">
          <ac:chgData name="Zíková Alena" userId="8c6ed8d6-f310-43e8-8440-46bce4ca2dd2" providerId="ADAL" clId="{4E9C9272-D145-4EE0-841B-EF23DCA8D30D}" dt="2024-04-25T10:10:31.163" v="534" actId="14100"/>
          <ac:picMkLst>
            <pc:docMk/>
            <pc:sldMk cId="288929839" sldId="404"/>
            <ac:picMk id="3" creationId="{00000000-0000-0000-0000-000000000000}"/>
          </ac:picMkLst>
        </pc:picChg>
        <pc:picChg chg="mod">
          <ac:chgData name="Zíková Alena" userId="8c6ed8d6-f310-43e8-8440-46bce4ca2dd2" providerId="ADAL" clId="{4E9C9272-D145-4EE0-841B-EF23DCA8D30D}" dt="2024-04-25T10:10:31.163" v="534" actId="14100"/>
          <ac:picMkLst>
            <pc:docMk/>
            <pc:sldMk cId="288929839" sldId="404"/>
            <ac:picMk id="5" creationId="{00000000-0000-0000-0000-000000000000}"/>
          </ac:picMkLst>
        </pc:picChg>
      </pc:sldChg>
      <pc:sldChg chg="del">
        <pc:chgData name="Zíková Alena" userId="8c6ed8d6-f310-43e8-8440-46bce4ca2dd2" providerId="ADAL" clId="{4E9C9272-D145-4EE0-841B-EF23DCA8D30D}" dt="2024-04-25T08:57:46.652" v="429" actId="47"/>
        <pc:sldMkLst>
          <pc:docMk/>
          <pc:sldMk cId="4097530751" sldId="406"/>
        </pc:sldMkLst>
      </pc:sldChg>
      <pc:sldChg chg="del">
        <pc:chgData name="Zíková Alena" userId="8c6ed8d6-f310-43e8-8440-46bce4ca2dd2" providerId="ADAL" clId="{4E9C9272-D145-4EE0-841B-EF23DCA8D30D}" dt="2024-04-25T08:57:47.584" v="430" actId="47"/>
        <pc:sldMkLst>
          <pc:docMk/>
          <pc:sldMk cId="4038427212" sldId="407"/>
        </pc:sldMkLst>
      </pc:sldChg>
      <pc:sldChg chg="del">
        <pc:chgData name="Zíková Alena" userId="8c6ed8d6-f310-43e8-8440-46bce4ca2dd2" providerId="ADAL" clId="{4E9C9272-D145-4EE0-841B-EF23DCA8D30D}" dt="2024-04-25T08:58:07.331" v="431" actId="47"/>
        <pc:sldMkLst>
          <pc:docMk/>
          <pc:sldMk cId="965214210" sldId="408"/>
        </pc:sldMkLst>
      </pc:sldChg>
      <pc:sldChg chg="del">
        <pc:chgData name="Zíková Alena" userId="8c6ed8d6-f310-43e8-8440-46bce4ca2dd2" providerId="ADAL" clId="{4E9C9272-D145-4EE0-841B-EF23DCA8D30D}" dt="2024-04-25T08:58:52.518" v="435" actId="47"/>
        <pc:sldMkLst>
          <pc:docMk/>
          <pc:sldMk cId="2609726249" sldId="409"/>
        </pc:sldMkLst>
      </pc:sldChg>
      <pc:sldChg chg="addSp delSp modSp mod modNotesTx">
        <pc:chgData name="Zíková Alena" userId="8c6ed8d6-f310-43e8-8440-46bce4ca2dd2" providerId="ADAL" clId="{4E9C9272-D145-4EE0-841B-EF23DCA8D30D}" dt="2024-04-25T11:30:38.787" v="857"/>
        <pc:sldMkLst>
          <pc:docMk/>
          <pc:sldMk cId="347523947" sldId="410"/>
        </pc:sldMkLst>
        <pc:picChg chg="del">
          <ac:chgData name="Zíková Alena" userId="8c6ed8d6-f310-43e8-8440-46bce4ca2dd2" providerId="ADAL" clId="{4E9C9272-D145-4EE0-841B-EF23DCA8D30D}" dt="2024-04-25T11:28:17.139" v="827" actId="478"/>
          <ac:picMkLst>
            <pc:docMk/>
            <pc:sldMk cId="347523947" sldId="410"/>
            <ac:picMk id="4" creationId="{00000000-0000-0000-0000-000000000000}"/>
          </ac:picMkLst>
        </pc:picChg>
        <pc:picChg chg="add mod modCrop">
          <ac:chgData name="Zíková Alena" userId="8c6ed8d6-f310-43e8-8440-46bce4ca2dd2" providerId="ADAL" clId="{4E9C9272-D145-4EE0-841B-EF23DCA8D30D}" dt="2024-04-25T11:30:10.064" v="852" actId="1076"/>
          <ac:picMkLst>
            <pc:docMk/>
            <pc:sldMk cId="347523947" sldId="410"/>
            <ac:picMk id="5" creationId="{C8D5767F-D61E-1788-4817-3FA3E20CAA43}"/>
          </ac:picMkLst>
        </pc:picChg>
        <pc:picChg chg="add mod">
          <ac:chgData name="Zíková Alena" userId="8c6ed8d6-f310-43e8-8440-46bce4ca2dd2" providerId="ADAL" clId="{4E9C9272-D145-4EE0-841B-EF23DCA8D30D}" dt="2024-04-25T11:30:12.423" v="853" actId="1076"/>
          <ac:picMkLst>
            <pc:docMk/>
            <pc:sldMk cId="347523947" sldId="410"/>
            <ac:picMk id="6" creationId="{E8C79275-5CEF-3260-257B-4D66CC6724DB}"/>
          </ac:picMkLst>
        </pc:picChg>
        <pc:picChg chg="add mod modCrop">
          <ac:chgData name="Zíková Alena" userId="8c6ed8d6-f310-43e8-8440-46bce4ca2dd2" providerId="ADAL" clId="{4E9C9272-D145-4EE0-841B-EF23DCA8D30D}" dt="2024-04-25T11:30:02.501" v="849" actId="1076"/>
          <ac:picMkLst>
            <pc:docMk/>
            <pc:sldMk cId="347523947" sldId="410"/>
            <ac:picMk id="7" creationId="{1054F594-6D97-3BDF-9C0F-F905E1C856BA}"/>
          </ac:picMkLst>
        </pc:picChg>
        <pc:picChg chg="add mod">
          <ac:chgData name="Zíková Alena" userId="8c6ed8d6-f310-43e8-8440-46bce4ca2dd2" providerId="ADAL" clId="{4E9C9272-D145-4EE0-841B-EF23DCA8D30D}" dt="2024-04-25T11:30:03.656" v="850" actId="1076"/>
          <ac:picMkLst>
            <pc:docMk/>
            <pc:sldMk cId="347523947" sldId="410"/>
            <ac:picMk id="7170" creationId="{00000000-0000-0000-0000-000000000000}"/>
          </ac:picMkLst>
        </pc:picChg>
      </pc:sldChg>
      <pc:sldChg chg="delSp del mod">
        <pc:chgData name="Zíková Alena" userId="8c6ed8d6-f310-43e8-8440-46bce4ca2dd2" providerId="ADAL" clId="{4E9C9272-D145-4EE0-841B-EF23DCA8D30D}" dt="2024-04-25T08:55:36.425" v="414" actId="47"/>
        <pc:sldMkLst>
          <pc:docMk/>
          <pc:sldMk cId="2813947789" sldId="411"/>
        </pc:sldMkLst>
        <pc:spChg chg="del">
          <ac:chgData name="Zíková Alena" userId="8c6ed8d6-f310-43e8-8440-46bce4ca2dd2" providerId="ADAL" clId="{4E9C9272-D145-4EE0-841B-EF23DCA8D30D}" dt="2024-04-25T08:49:53.624" v="392" actId="21"/>
          <ac:spMkLst>
            <pc:docMk/>
            <pc:sldMk cId="2813947789" sldId="411"/>
            <ac:spMk id="2" creationId="{00000000-0000-0000-0000-000000000000}"/>
          </ac:spMkLst>
        </pc:spChg>
        <pc:spChg chg="del">
          <ac:chgData name="Zíková Alena" userId="8c6ed8d6-f310-43e8-8440-46bce4ca2dd2" providerId="ADAL" clId="{4E9C9272-D145-4EE0-841B-EF23DCA8D30D}" dt="2024-04-25T08:49:15.515" v="320" actId="478"/>
          <ac:spMkLst>
            <pc:docMk/>
            <pc:sldMk cId="2813947789" sldId="411"/>
            <ac:spMk id="15" creationId="{00000000-0000-0000-0000-000000000000}"/>
          </ac:spMkLst>
        </pc:spChg>
        <pc:picChg chg="del">
          <ac:chgData name="Zíková Alena" userId="8c6ed8d6-f310-43e8-8440-46bce4ca2dd2" providerId="ADAL" clId="{4E9C9272-D145-4EE0-841B-EF23DCA8D30D}" dt="2024-04-25T08:49:42.474" v="388" actId="21"/>
          <ac:picMkLst>
            <pc:docMk/>
            <pc:sldMk cId="2813947789" sldId="411"/>
            <ac:picMk id="104450" creationId="{00000000-0000-0000-0000-000000000000}"/>
          </ac:picMkLst>
        </pc:picChg>
      </pc:sldChg>
      <pc:sldChg chg="addSp delSp modSp mod modNotesTx">
        <pc:chgData name="Zíková Alena" userId="8c6ed8d6-f310-43e8-8440-46bce4ca2dd2" providerId="ADAL" clId="{4E9C9272-D145-4EE0-841B-EF23DCA8D30D}" dt="2024-04-25T08:47:14.734" v="303" actId="478"/>
        <pc:sldMkLst>
          <pc:docMk/>
          <pc:sldMk cId="4031172905" sldId="412"/>
        </pc:sldMkLst>
        <pc:spChg chg="mod">
          <ac:chgData name="Zíková Alena" userId="8c6ed8d6-f310-43e8-8440-46bce4ca2dd2" providerId="ADAL" clId="{4E9C9272-D145-4EE0-841B-EF23DCA8D30D}" dt="2024-04-25T08:45:25.290" v="285" actId="14100"/>
          <ac:spMkLst>
            <pc:docMk/>
            <pc:sldMk cId="4031172905" sldId="412"/>
            <ac:spMk id="3" creationId="{00000000-0000-0000-0000-000000000000}"/>
          </ac:spMkLst>
        </pc:spChg>
        <pc:spChg chg="add del mod">
          <ac:chgData name="Zíková Alena" userId="8c6ed8d6-f310-43e8-8440-46bce4ca2dd2" providerId="ADAL" clId="{4E9C9272-D145-4EE0-841B-EF23DCA8D30D}" dt="2024-04-25T08:47:14.734" v="303" actId="478"/>
          <ac:spMkLst>
            <pc:docMk/>
            <pc:sldMk cId="4031172905" sldId="412"/>
            <ac:spMk id="4" creationId="{D4AB7287-8C17-CDD1-306B-EFE136FE349C}"/>
          </ac:spMkLst>
        </pc:spChg>
        <pc:spChg chg="del mod">
          <ac:chgData name="Zíková Alena" userId="8c6ed8d6-f310-43e8-8440-46bce4ca2dd2" providerId="ADAL" clId="{4E9C9272-D145-4EE0-841B-EF23DCA8D30D}" dt="2024-04-25T08:46:20.508" v="289"/>
          <ac:spMkLst>
            <pc:docMk/>
            <pc:sldMk cId="4031172905" sldId="412"/>
            <ac:spMk id="7" creationId="{00000000-0000-0000-0000-000000000000}"/>
          </ac:spMkLst>
        </pc:spChg>
        <pc:spChg chg="mod">
          <ac:chgData name="Zíková Alena" userId="8c6ed8d6-f310-43e8-8440-46bce4ca2dd2" providerId="ADAL" clId="{4E9C9272-D145-4EE0-841B-EF23DCA8D30D}" dt="2024-04-25T08:47:12.758" v="302" actId="1076"/>
          <ac:spMkLst>
            <pc:docMk/>
            <pc:sldMk cId="4031172905" sldId="412"/>
            <ac:spMk id="15" creationId="{00000000-0000-0000-0000-000000000000}"/>
          </ac:spMkLst>
        </pc:spChg>
        <pc:picChg chg="mod">
          <ac:chgData name="Zíková Alena" userId="8c6ed8d6-f310-43e8-8440-46bce4ca2dd2" providerId="ADAL" clId="{4E9C9272-D145-4EE0-841B-EF23DCA8D30D}" dt="2024-04-25T08:46:25.722" v="292" actId="1076"/>
          <ac:picMkLst>
            <pc:docMk/>
            <pc:sldMk cId="4031172905" sldId="412"/>
            <ac:picMk id="8" creationId="{00000000-0000-0000-0000-000000000000}"/>
          </ac:picMkLst>
        </pc:picChg>
      </pc:sldChg>
      <pc:sldChg chg="addSp delSp modSp mod modNotesTx">
        <pc:chgData name="Zíková Alena" userId="8c6ed8d6-f310-43e8-8440-46bce4ca2dd2" providerId="ADAL" clId="{4E9C9272-D145-4EE0-841B-EF23DCA8D30D}" dt="2024-04-25T08:55:34.780" v="413" actId="1076"/>
        <pc:sldMkLst>
          <pc:docMk/>
          <pc:sldMk cId="3434159676" sldId="413"/>
        </pc:sldMkLst>
        <pc:spChg chg="add del mod">
          <ac:chgData name="Zíková Alena" userId="8c6ed8d6-f310-43e8-8440-46bce4ca2dd2" providerId="ADAL" clId="{4E9C9272-D145-4EE0-841B-EF23DCA8D30D}" dt="2024-04-25T08:52:06.985" v="403"/>
          <ac:spMkLst>
            <pc:docMk/>
            <pc:sldMk cId="3434159676" sldId="413"/>
            <ac:spMk id="2" creationId="{00000000-0000-0000-0000-000000000000}"/>
          </ac:spMkLst>
        </pc:spChg>
        <pc:spChg chg="mod">
          <ac:chgData name="Zíková Alena" userId="8c6ed8d6-f310-43e8-8440-46bce4ca2dd2" providerId="ADAL" clId="{4E9C9272-D145-4EE0-841B-EF23DCA8D30D}" dt="2024-04-25T08:49:39" v="386" actId="21"/>
          <ac:spMkLst>
            <pc:docMk/>
            <pc:sldMk cId="3434159676" sldId="413"/>
            <ac:spMk id="3" creationId="{00000000-0000-0000-0000-000000000000}"/>
          </ac:spMkLst>
        </pc:spChg>
        <pc:spChg chg="add mod">
          <ac:chgData name="Zíková Alena" userId="8c6ed8d6-f310-43e8-8440-46bce4ca2dd2" providerId="ADAL" clId="{4E9C9272-D145-4EE0-841B-EF23DCA8D30D}" dt="2024-04-25T08:55:34.780" v="413" actId="1076"/>
          <ac:spMkLst>
            <pc:docMk/>
            <pc:sldMk cId="3434159676" sldId="413"/>
            <ac:spMk id="5" creationId="{F8D830D6-B896-869C-CF62-0A1F4D58F4B2}"/>
          </ac:spMkLst>
        </pc:spChg>
        <pc:spChg chg="mod">
          <ac:chgData name="Zíková Alena" userId="8c6ed8d6-f310-43e8-8440-46bce4ca2dd2" providerId="ADAL" clId="{4E9C9272-D145-4EE0-841B-EF23DCA8D30D}" dt="2024-04-25T08:48:13.719" v="315" actId="1076"/>
          <ac:spMkLst>
            <pc:docMk/>
            <pc:sldMk cId="3434159676" sldId="413"/>
            <ac:spMk id="6" creationId="{00000000-0000-0000-0000-000000000000}"/>
          </ac:spMkLst>
        </pc:spChg>
        <pc:spChg chg="mod">
          <ac:chgData name="Zíková Alena" userId="8c6ed8d6-f310-43e8-8440-46bce4ca2dd2" providerId="ADAL" clId="{4E9C9272-D145-4EE0-841B-EF23DCA8D30D}" dt="2024-04-25T08:48:05.969" v="314" actId="1076"/>
          <ac:spMkLst>
            <pc:docMk/>
            <pc:sldMk cId="3434159676" sldId="413"/>
            <ac:spMk id="15" creationId="{00000000-0000-0000-0000-000000000000}"/>
          </ac:spMkLst>
        </pc:spChg>
        <pc:picChg chg="add mod">
          <ac:chgData name="Zíková Alena" userId="8c6ed8d6-f310-43e8-8440-46bce4ca2dd2" providerId="ADAL" clId="{4E9C9272-D145-4EE0-841B-EF23DCA8D30D}" dt="2024-04-25T08:52:06.160" v="401" actId="1076"/>
          <ac:picMkLst>
            <pc:docMk/>
            <pc:sldMk cId="3434159676" sldId="413"/>
            <ac:picMk id="104450" creationId="{00000000-0000-0000-0000-000000000000}"/>
          </ac:picMkLst>
        </pc:picChg>
        <pc:picChg chg="mod">
          <ac:chgData name="Zíková Alena" userId="8c6ed8d6-f310-43e8-8440-46bce4ca2dd2" providerId="ADAL" clId="{4E9C9272-D145-4EE0-841B-EF23DCA8D30D}" dt="2024-04-25T08:48:21.041" v="318" actId="1076"/>
          <ac:picMkLst>
            <pc:docMk/>
            <pc:sldMk cId="3434159676" sldId="413"/>
            <ac:picMk id="109574" creationId="{00000000-0000-0000-0000-000000000000}"/>
          </ac:picMkLst>
        </pc:picChg>
      </pc:sldChg>
      <pc:sldChg chg="delSp del">
        <pc:chgData name="Zíková Alena" userId="8c6ed8d6-f310-43e8-8440-46bce4ca2dd2" providerId="ADAL" clId="{4E9C9272-D145-4EE0-841B-EF23DCA8D30D}" dt="2024-04-25T08:48:00.370" v="313" actId="47"/>
        <pc:sldMkLst>
          <pc:docMk/>
          <pc:sldMk cId="1530574623" sldId="414"/>
        </pc:sldMkLst>
        <pc:spChg chg="del">
          <ac:chgData name="Zíková Alena" userId="8c6ed8d6-f310-43e8-8440-46bce4ca2dd2" providerId="ADAL" clId="{4E9C9272-D145-4EE0-841B-EF23DCA8D30D}" dt="2024-04-25T08:47:26.956" v="305" actId="21"/>
          <ac:spMkLst>
            <pc:docMk/>
            <pc:sldMk cId="1530574623" sldId="414"/>
            <ac:spMk id="3" creationId="{F8E75114-477B-413A-B763-1F3B6DF5E129}"/>
          </ac:spMkLst>
        </pc:spChg>
        <pc:spChg chg="del">
          <ac:chgData name="Zíková Alena" userId="8c6ed8d6-f310-43e8-8440-46bce4ca2dd2" providerId="ADAL" clId="{4E9C9272-D145-4EE0-841B-EF23DCA8D30D}" dt="2024-04-25T08:47:26.956" v="305" actId="21"/>
          <ac:spMkLst>
            <pc:docMk/>
            <pc:sldMk cId="1530574623" sldId="414"/>
            <ac:spMk id="6" creationId="{210EDE8D-5E8D-4335-9EF6-B61362F8051C}"/>
          </ac:spMkLst>
        </pc:spChg>
        <pc:spChg chg="del">
          <ac:chgData name="Zíková Alena" userId="8c6ed8d6-f310-43e8-8440-46bce4ca2dd2" providerId="ADAL" clId="{4E9C9272-D145-4EE0-841B-EF23DCA8D30D}" dt="2024-04-25T08:46:56.688" v="297" actId="478"/>
          <ac:spMkLst>
            <pc:docMk/>
            <pc:sldMk cId="1530574623" sldId="414"/>
            <ac:spMk id="15" creationId="{00000000-0000-0000-0000-000000000000}"/>
          </ac:spMkLst>
        </pc:spChg>
        <pc:picChg chg="del">
          <ac:chgData name="Zíková Alena" userId="8c6ed8d6-f310-43e8-8440-46bce4ca2dd2" providerId="ADAL" clId="{4E9C9272-D145-4EE0-841B-EF23DCA8D30D}" dt="2024-04-25T08:47:26.956" v="305" actId="21"/>
          <ac:picMkLst>
            <pc:docMk/>
            <pc:sldMk cId="1530574623" sldId="414"/>
            <ac:picMk id="1026" creationId="{7080210B-03B0-43D8-8321-26384E246181}"/>
          </ac:picMkLst>
        </pc:picChg>
        <pc:picChg chg="del">
          <ac:chgData name="Zíková Alena" userId="8c6ed8d6-f310-43e8-8440-46bce4ca2dd2" providerId="ADAL" clId="{4E9C9272-D145-4EE0-841B-EF23DCA8D30D}" dt="2024-04-25T08:46:54.022" v="296" actId="478"/>
          <ac:picMkLst>
            <pc:docMk/>
            <pc:sldMk cId="1530574623" sldId="414"/>
            <ac:picMk id="111618" creationId="{00000000-0000-0000-0000-000000000000}"/>
          </ac:picMkLst>
        </pc:picChg>
      </pc:sldChg>
      <pc:sldChg chg="del">
        <pc:chgData name="Zíková Alena" userId="8c6ed8d6-f310-43e8-8440-46bce4ca2dd2" providerId="ADAL" clId="{4E9C9272-D145-4EE0-841B-EF23DCA8D30D}" dt="2024-04-25T08:59:13.864" v="436" actId="47"/>
        <pc:sldMkLst>
          <pc:docMk/>
          <pc:sldMk cId="1068395246" sldId="415"/>
        </pc:sldMkLst>
      </pc:sldChg>
      <pc:sldChg chg="delSp del">
        <pc:chgData name="Zíková Alena" userId="8c6ed8d6-f310-43e8-8440-46bce4ca2dd2" providerId="ADAL" clId="{4E9C9272-D145-4EE0-841B-EF23DCA8D30D}" dt="2024-04-25T11:42:57.209" v="1135" actId="47"/>
        <pc:sldMkLst>
          <pc:docMk/>
          <pc:sldMk cId="306960183" sldId="416"/>
        </pc:sldMkLst>
        <pc:picChg chg="del">
          <ac:chgData name="Zíková Alena" userId="8c6ed8d6-f310-43e8-8440-46bce4ca2dd2" providerId="ADAL" clId="{4E9C9272-D145-4EE0-841B-EF23DCA8D30D}" dt="2024-04-25T11:41:43.035" v="1132" actId="478"/>
          <ac:picMkLst>
            <pc:docMk/>
            <pc:sldMk cId="306960183" sldId="416"/>
            <ac:picMk id="5124" creationId="{00000000-0000-0000-0000-000000000000}"/>
          </ac:picMkLst>
        </pc:picChg>
      </pc:sldChg>
      <pc:sldChg chg="del">
        <pc:chgData name="Zíková Alena" userId="8c6ed8d6-f310-43e8-8440-46bce4ca2dd2" providerId="ADAL" clId="{4E9C9272-D145-4EE0-841B-EF23DCA8D30D}" dt="2024-04-25T11:43:28.046" v="1137" actId="47"/>
        <pc:sldMkLst>
          <pc:docMk/>
          <pc:sldMk cId="1237671408" sldId="417"/>
        </pc:sldMkLst>
      </pc:sldChg>
      <pc:sldChg chg="del">
        <pc:chgData name="Zíková Alena" userId="8c6ed8d6-f310-43e8-8440-46bce4ca2dd2" providerId="ADAL" clId="{4E9C9272-D145-4EE0-841B-EF23DCA8D30D}" dt="2024-04-25T10:34:07.934" v="817" actId="47"/>
        <pc:sldMkLst>
          <pc:docMk/>
          <pc:sldMk cId="455218397" sldId="419"/>
        </pc:sldMkLst>
      </pc:sldChg>
      <pc:sldChg chg="del">
        <pc:chgData name="Zíková Alena" userId="8c6ed8d6-f310-43e8-8440-46bce4ca2dd2" providerId="ADAL" clId="{4E9C9272-D145-4EE0-841B-EF23DCA8D30D}" dt="2024-04-25T11:43:19.483" v="1136" actId="47"/>
        <pc:sldMkLst>
          <pc:docMk/>
          <pc:sldMk cId="1483133967" sldId="422"/>
        </pc:sldMkLst>
      </pc:sldChg>
      <pc:sldChg chg="delSp modSp mod">
        <pc:chgData name="Zíková Alena" userId="8c6ed8d6-f310-43e8-8440-46bce4ca2dd2" providerId="ADAL" clId="{4E9C9272-D145-4EE0-841B-EF23DCA8D30D}" dt="2024-04-25T08:12:25.452" v="138" actId="113"/>
        <pc:sldMkLst>
          <pc:docMk/>
          <pc:sldMk cId="1263274987" sldId="423"/>
        </pc:sldMkLst>
        <pc:spChg chg="mod">
          <ac:chgData name="Zíková Alena" userId="8c6ed8d6-f310-43e8-8440-46bce4ca2dd2" providerId="ADAL" clId="{4E9C9272-D145-4EE0-841B-EF23DCA8D30D}" dt="2024-04-25T08:11:24.142" v="121" actId="20577"/>
          <ac:spMkLst>
            <pc:docMk/>
            <pc:sldMk cId="1263274987" sldId="423"/>
            <ac:spMk id="2" creationId="{00000000-0000-0000-0000-000000000000}"/>
          </ac:spMkLst>
        </pc:spChg>
        <pc:spChg chg="del mod">
          <ac:chgData name="Zíková Alena" userId="8c6ed8d6-f310-43e8-8440-46bce4ca2dd2" providerId="ADAL" clId="{4E9C9272-D145-4EE0-841B-EF23DCA8D30D}" dt="2024-04-25T08:12:11.475" v="134" actId="478"/>
          <ac:spMkLst>
            <pc:docMk/>
            <pc:sldMk cId="1263274987" sldId="423"/>
            <ac:spMk id="7" creationId="{00000000-0000-0000-0000-000000000000}"/>
          </ac:spMkLst>
        </pc:spChg>
        <pc:spChg chg="mod">
          <ac:chgData name="Zíková Alena" userId="8c6ed8d6-f310-43e8-8440-46bce4ca2dd2" providerId="ADAL" clId="{4E9C9272-D145-4EE0-841B-EF23DCA8D30D}" dt="2024-04-25T08:12:02.394" v="132" actId="1036"/>
          <ac:spMkLst>
            <pc:docMk/>
            <pc:sldMk cId="1263274987" sldId="423"/>
            <ac:spMk id="9" creationId="{00000000-0000-0000-0000-000000000000}"/>
          </ac:spMkLst>
        </pc:spChg>
        <pc:spChg chg="del mod">
          <ac:chgData name="Zíková Alena" userId="8c6ed8d6-f310-43e8-8440-46bce4ca2dd2" providerId="ADAL" clId="{4E9C9272-D145-4EE0-841B-EF23DCA8D30D}" dt="2024-04-25T08:12:12.362" v="135" actId="478"/>
          <ac:spMkLst>
            <pc:docMk/>
            <pc:sldMk cId="1263274987" sldId="423"/>
            <ac:spMk id="11" creationId="{00000000-0000-0000-0000-000000000000}"/>
          </ac:spMkLst>
        </pc:spChg>
        <pc:spChg chg="mod">
          <ac:chgData name="Zíková Alena" userId="8c6ed8d6-f310-43e8-8440-46bce4ca2dd2" providerId="ADAL" clId="{4E9C9272-D145-4EE0-841B-EF23DCA8D30D}" dt="2024-04-25T08:11:45.102" v="126" actId="1076"/>
          <ac:spMkLst>
            <pc:docMk/>
            <pc:sldMk cId="1263274987" sldId="423"/>
            <ac:spMk id="14" creationId="{00000000-0000-0000-0000-000000000000}"/>
          </ac:spMkLst>
        </pc:spChg>
        <pc:spChg chg="mod">
          <ac:chgData name="Zíková Alena" userId="8c6ed8d6-f310-43e8-8440-46bce4ca2dd2" providerId="ADAL" clId="{4E9C9272-D145-4EE0-841B-EF23DCA8D30D}" dt="2024-04-25T08:11:47.597" v="127" actId="1076"/>
          <ac:spMkLst>
            <pc:docMk/>
            <pc:sldMk cId="1263274987" sldId="423"/>
            <ac:spMk id="15" creationId="{00000000-0000-0000-0000-000000000000}"/>
          </ac:spMkLst>
        </pc:spChg>
        <pc:graphicFrameChg chg="mod">
          <ac:chgData name="Zíková Alena" userId="8c6ed8d6-f310-43e8-8440-46bce4ca2dd2" providerId="ADAL" clId="{4E9C9272-D145-4EE0-841B-EF23DCA8D30D}" dt="2024-04-25T08:11:50.905" v="128" actId="1076"/>
          <ac:graphicFrameMkLst>
            <pc:docMk/>
            <pc:sldMk cId="1263274987" sldId="423"/>
            <ac:graphicFrameMk id="12" creationId="{00000000-0000-0000-0000-000000000000}"/>
          </ac:graphicFrameMkLst>
        </pc:graphicFrameChg>
        <pc:graphicFrameChg chg="mod modGraphic">
          <ac:chgData name="Zíková Alena" userId="8c6ed8d6-f310-43e8-8440-46bce4ca2dd2" providerId="ADAL" clId="{4E9C9272-D145-4EE0-841B-EF23DCA8D30D}" dt="2024-04-25T08:12:25.452" v="138" actId="113"/>
          <ac:graphicFrameMkLst>
            <pc:docMk/>
            <pc:sldMk cId="1263274987" sldId="423"/>
            <ac:graphicFrameMk id="13" creationId="{00000000-0000-0000-0000-000000000000}"/>
          </ac:graphicFrameMkLst>
        </pc:graphicFrameChg>
      </pc:sldChg>
      <pc:sldChg chg="addSp delSp modSp mod modNotesTx">
        <pc:chgData name="Zíková Alena" userId="8c6ed8d6-f310-43e8-8440-46bce4ca2dd2" providerId="ADAL" clId="{4E9C9272-D145-4EE0-841B-EF23DCA8D30D}" dt="2024-04-25T11:37:16.104" v="1104" actId="1076"/>
        <pc:sldMkLst>
          <pc:docMk/>
          <pc:sldMk cId="4276301938" sldId="425"/>
        </pc:sldMkLst>
        <pc:spChg chg="del">
          <ac:chgData name="Zíková Alena" userId="8c6ed8d6-f310-43e8-8440-46bce4ca2dd2" providerId="ADAL" clId="{4E9C9272-D145-4EE0-841B-EF23DCA8D30D}" dt="2024-04-25T11:33:08.332" v="918" actId="478"/>
          <ac:spMkLst>
            <pc:docMk/>
            <pc:sldMk cId="4276301938" sldId="425"/>
            <ac:spMk id="2" creationId="{00000000-0000-0000-0000-000000000000}"/>
          </ac:spMkLst>
        </pc:spChg>
        <pc:spChg chg="add mod">
          <ac:chgData name="Zíková Alena" userId="8c6ed8d6-f310-43e8-8440-46bce4ca2dd2" providerId="ADAL" clId="{4E9C9272-D145-4EE0-841B-EF23DCA8D30D}" dt="2024-04-25T11:33:06.272" v="917"/>
          <ac:spMkLst>
            <pc:docMk/>
            <pc:sldMk cId="4276301938" sldId="425"/>
            <ac:spMk id="7" creationId="{143EA996-94E4-8A6D-E6C5-09516122C525}"/>
          </ac:spMkLst>
        </pc:spChg>
        <pc:spChg chg="add del mod">
          <ac:chgData name="Zíková Alena" userId="8c6ed8d6-f310-43e8-8440-46bce4ca2dd2" providerId="ADAL" clId="{4E9C9272-D145-4EE0-841B-EF23DCA8D30D}" dt="2024-04-25T11:34:06.823" v="920" actId="478"/>
          <ac:spMkLst>
            <pc:docMk/>
            <pc:sldMk cId="4276301938" sldId="425"/>
            <ac:spMk id="11" creationId="{50E1BD26-C1BC-3EAD-3F81-9821272214DF}"/>
          </ac:spMkLst>
        </pc:spChg>
        <pc:spChg chg="add mod">
          <ac:chgData name="Zíková Alena" userId="8c6ed8d6-f310-43e8-8440-46bce4ca2dd2" providerId="ADAL" clId="{4E9C9272-D145-4EE0-841B-EF23DCA8D30D}" dt="2024-04-25T11:36:05.569" v="1098" actId="14100"/>
          <ac:spMkLst>
            <pc:docMk/>
            <pc:sldMk cId="4276301938" sldId="425"/>
            <ac:spMk id="13" creationId="{D4E48D29-4A1B-F1C1-EB76-0936BD16B22A}"/>
          </ac:spMkLst>
        </pc:spChg>
        <pc:picChg chg="add mod">
          <ac:chgData name="Zíková Alena" userId="8c6ed8d6-f310-43e8-8440-46bce4ca2dd2" providerId="ADAL" clId="{4E9C9272-D145-4EE0-841B-EF23DCA8D30D}" dt="2024-04-25T11:37:04.352" v="1101" actId="1076"/>
          <ac:picMkLst>
            <pc:docMk/>
            <pc:sldMk cId="4276301938" sldId="425"/>
            <ac:picMk id="5" creationId="{815864C4-DF18-7CEE-82D2-223FBECD6026}"/>
          </ac:picMkLst>
        </pc:picChg>
        <pc:picChg chg="del">
          <ac:chgData name="Zíková Alena" userId="8c6ed8d6-f310-43e8-8440-46bce4ca2dd2" providerId="ADAL" clId="{4E9C9272-D145-4EE0-841B-EF23DCA8D30D}" dt="2024-04-25T11:32:57.901" v="913" actId="478"/>
          <ac:picMkLst>
            <pc:docMk/>
            <pc:sldMk cId="4276301938" sldId="425"/>
            <ac:picMk id="6" creationId="{00000000-0000-0000-0000-000000000000}"/>
          </ac:picMkLst>
        </pc:picChg>
        <pc:picChg chg="del">
          <ac:chgData name="Zíková Alena" userId="8c6ed8d6-f310-43e8-8440-46bce4ca2dd2" providerId="ADAL" clId="{4E9C9272-D145-4EE0-841B-EF23DCA8D30D}" dt="2024-04-25T11:32:58.476" v="914" actId="478"/>
          <ac:picMkLst>
            <pc:docMk/>
            <pc:sldMk cId="4276301938" sldId="425"/>
            <ac:picMk id="9" creationId="{00000000-0000-0000-0000-000000000000}"/>
          </ac:picMkLst>
        </pc:picChg>
        <pc:picChg chg="add mod">
          <ac:chgData name="Zíková Alena" userId="8c6ed8d6-f310-43e8-8440-46bce4ca2dd2" providerId="ADAL" clId="{4E9C9272-D145-4EE0-841B-EF23DCA8D30D}" dt="2024-04-25T11:37:16.104" v="1104" actId="1076"/>
          <ac:picMkLst>
            <pc:docMk/>
            <pc:sldMk cId="4276301938" sldId="425"/>
            <ac:picMk id="15" creationId="{4FE7C9BF-308D-6B82-93D2-9FAA3D831CDC}"/>
          </ac:picMkLst>
        </pc:picChg>
      </pc:sldChg>
      <pc:sldChg chg="addSp modSp mod">
        <pc:chgData name="Zíková Alena" userId="8c6ed8d6-f310-43e8-8440-46bce4ca2dd2" providerId="ADAL" clId="{4E9C9272-D145-4EE0-841B-EF23DCA8D30D}" dt="2024-04-25T11:42:32.020" v="1134" actId="1076"/>
        <pc:sldMkLst>
          <pc:docMk/>
          <pc:sldMk cId="3367496739" sldId="426"/>
        </pc:sldMkLst>
        <pc:spChg chg="mod">
          <ac:chgData name="Zíková Alena" userId="8c6ed8d6-f310-43e8-8440-46bce4ca2dd2" providerId="ADAL" clId="{4E9C9272-D145-4EE0-841B-EF23DCA8D30D}" dt="2024-04-25T11:41:04.679" v="1125" actId="1076"/>
          <ac:spMkLst>
            <pc:docMk/>
            <pc:sldMk cId="3367496739" sldId="426"/>
            <ac:spMk id="2" creationId="{00000000-0000-0000-0000-000000000000}"/>
          </ac:spMkLst>
        </pc:spChg>
        <pc:spChg chg="mod">
          <ac:chgData name="Zíková Alena" userId="8c6ed8d6-f310-43e8-8440-46bce4ca2dd2" providerId="ADAL" clId="{4E9C9272-D145-4EE0-841B-EF23DCA8D30D}" dt="2024-04-25T11:41:35.535" v="1131" actId="14100"/>
          <ac:spMkLst>
            <pc:docMk/>
            <pc:sldMk cId="3367496739" sldId="426"/>
            <ac:spMk id="3" creationId="{00000000-0000-0000-0000-000000000000}"/>
          </ac:spMkLst>
        </pc:spChg>
        <pc:spChg chg="add mod">
          <ac:chgData name="Zíková Alena" userId="8c6ed8d6-f310-43e8-8440-46bce4ca2dd2" providerId="ADAL" clId="{4E9C9272-D145-4EE0-841B-EF23DCA8D30D}" dt="2024-04-25T11:41:02.638" v="1124"/>
          <ac:spMkLst>
            <pc:docMk/>
            <pc:sldMk cId="3367496739" sldId="426"/>
            <ac:spMk id="4" creationId="{A12CBDDA-7030-C250-B275-D97F7EAB35CB}"/>
          </ac:spMkLst>
        </pc:spChg>
        <pc:spChg chg="mod">
          <ac:chgData name="Zíková Alena" userId="8c6ed8d6-f310-43e8-8440-46bce4ca2dd2" providerId="ADAL" clId="{4E9C9272-D145-4EE0-841B-EF23DCA8D30D}" dt="2024-04-25T11:42:32.020" v="1134" actId="1076"/>
          <ac:spMkLst>
            <pc:docMk/>
            <pc:sldMk cId="3367496739" sldId="426"/>
            <ac:spMk id="19" creationId="{00000000-0000-0000-0000-000000000000}"/>
          </ac:spMkLst>
        </pc:spChg>
        <pc:picChg chg="mod">
          <ac:chgData name="Zíková Alena" userId="8c6ed8d6-f310-43e8-8440-46bce4ca2dd2" providerId="ADAL" clId="{4E9C9272-D145-4EE0-841B-EF23DCA8D30D}" dt="2024-04-25T11:41:18.118" v="1129" actId="1076"/>
          <ac:picMkLst>
            <pc:docMk/>
            <pc:sldMk cId="3367496739" sldId="426"/>
            <ac:picMk id="17" creationId="{00000000-0000-0000-0000-000000000000}"/>
          </ac:picMkLst>
        </pc:picChg>
        <pc:picChg chg="mod">
          <ac:chgData name="Zíková Alena" userId="8c6ed8d6-f310-43e8-8440-46bce4ca2dd2" providerId="ADAL" clId="{4E9C9272-D145-4EE0-841B-EF23DCA8D30D}" dt="2024-04-25T11:41:19.799" v="1130" actId="1076"/>
          <ac:picMkLst>
            <pc:docMk/>
            <pc:sldMk cId="3367496739" sldId="426"/>
            <ac:picMk id="5122" creationId="{00000000-0000-0000-0000-000000000000}"/>
          </ac:picMkLst>
        </pc:picChg>
      </pc:sldChg>
      <pc:sldChg chg="addSp modSp mod">
        <pc:chgData name="Zíková Alena" userId="8c6ed8d6-f310-43e8-8440-46bce4ca2dd2" providerId="ADAL" clId="{4E9C9272-D145-4EE0-841B-EF23DCA8D30D}" dt="2024-04-25T11:44:49.456" v="1157" actId="1076"/>
        <pc:sldMkLst>
          <pc:docMk/>
          <pc:sldMk cId="1902883922" sldId="427"/>
        </pc:sldMkLst>
        <pc:spChg chg="mod">
          <ac:chgData name="Zíková Alena" userId="8c6ed8d6-f310-43e8-8440-46bce4ca2dd2" providerId="ADAL" clId="{4E9C9272-D145-4EE0-841B-EF23DCA8D30D}" dt="2024-04-25T11:43:51.952" v="1141" actId="1076"/>
          <ac:spMkLst>
            <pc:docMk/>
            <pc:sldMk cId="1902883922" sldId="427"/>
            <ac:spMk id="2" creationId="{00000000-0000-0000-0000-000000000000}"/>
          </ac:spMkLst>
        </pc:spChg>
        <pc:spChg chg="add mod">
          <ac:chgData name="Zíková Alena" userId="8c6ed8d6-f310-43e8-8440-46bce4ca2dd2" providerId="ADAL" clId="{4E9C9272-D145-4EE0-841B-EF23DCA8D30D}" dt="2024-04-25T11:43:49.006" v="1140"/>
          <ac:spMkLst>
            <pc:docMk/>
            <pc:sldMk cId="1902883922" sldId="427"/>
            <ac:spMk id="3" creationId="{9CF39342-0FF1-DBD6-FCB0-2AE864E8F015}"/>
          </ac:spMkLst>
        </pc:spChg>
        <pc:spChg chg="mod">
          <ac:chgData name="Zíková Alena" userId="8c6ed8d6-f310-43e8-8440-46bce4ca2dd2" providerId="ADAL" clId="{4E9C9272-D145-4EE0-841B-EF23DCA8D30D}" dt="2024-04-25T11:43:59.007" v="1144" actId="1076"/>
          <ac:spMkLst>
            <pc:docMk/>
            <pc:sldMk cId="1902883922" sldId="427"/>
            <ac:spMk id="4" creationId="{00000000-0000-0000-0000-000000000000}"/>
          </ac:spMkLst>
        </pc:spChg>
        <pc:spChg chg="mod">
          <ac:chgData name="Zíková Alena" userId="8c6ed8d6-f310-43e8-8440-46bce4ca2dd2" providerId="ADAL" clId="{4E9C9272-D145-4EE0-841B-EF23DCA8D30D}" dt="2024-04-25T11:44:08.642" v="1148" actId="1076"/>
          <ac:spMkLst>
            <pc:docMk/>
            <pc:sldMk cId="1902883922" sldId="427"/>
            <ac:spMk id="5" creationId="{00000000-0000-0000-0000-000000000000}"/>
          </ac:spMkLst>
        </pc:spChg>
        <pc:picChg chg="mod">
          <ac:chgData name="Zíková Alena" userId="8c6ed8d6-f310-43e8-8440-46bce4ca2dd2" providerId="ADAL" clId="{4E9C9272-D145-4EE0-841B-EF23DCA8D30D}" dt="2024-04-25T11:44:18.243" v="1152" actId="1076"/>
          <ac:picMkLst>
            <pc:docMk/>
            <pc:sldMk cId="1902883922" sldId="427"/>
            <ac:picMk id="10" creationId="{00000000-0000-0000-0000-000000000000}"/>
          </ac:picMkLst>
        </pc:picChg>
        <pc:picChg chg="mod">
          <ac:chgData name="Zíková Alena" userId="8c6ed8d6-f310-43e8-8440-46bce4ca2dd2" providerId="ADAL" clId="{4E9C9272-D145-4EE0-841B-EF23DCA8D30D}" dt="2024-04-25T11:44:49.456" v="1157" actId="1076"/>
          <ac:picMkLst>
            <pc:docMk/>
            <pc:sldMk cId="1902883922" sldId="427"/>
            <ac:picMk id="8194" creationId="{00000000-0000-0000-0000-000000000000}"/>
          </ac:picMkLst>
        </pc:picChg>
      </pc:sldChg>
      <pc:sldChg chg="addSp delSp modSp mod">
        <pc:chgData name="Zíková Alena" userId="8c6ed8d6-f310-43e8-8440-46bce4ca2dd2" providerId="ADAL" clId="{4E9C9272-D145-4EE0-841B-EF23DCA8D30D}" dt="2024-04-25T11:48:51.419" v="1186" actId="1076"/>
        <pc:sldMkLst>
          <pc:docMk/>
          <pc:sldMk cId="1101095418" sldId="428"/>
        </pc:sldMkLst>
        <pc:spChg chg="mod">
          <ac:chgData name="Zíková Alena" userId="8c6ed8d6-f310-43e8-8440-46bce4ca2dd2" providerId="ADAL" clId="{4E9C9272-D145-4EE0-841B-EF23DCA8D30D}" dt="2024-04-25T11:45:41.316" v="1160" actId="1076"/>
          <ac:spMkLst>
            <pc:docMk/>
            <pc:sldMk cId="1101095418" sldId="428"/>
            <ac:spMk id="2" creationId="{00000000-0000-0000-0000-000000000000}"/>
          </ac:spMkLst>
        </pc:spChg>
        <pc:spChg chg="mod">
          <ac:chgData name="Zíková Alena" userId="8c6ed8d6-f310-43e8-8440-46bce4ca2dd2" providerId="ADAL" clId="{4E9C9272-D145-4EE0-841B-EF23DCA8D30D}" dt="2024-04-25T11:48:51.419" v="1186" actId="1076"/>
          <ac:spMkLst>
            <pc:docMk/>
            <pc:sldMk cId="1101095418" sldId="428"/>
            <ac:spMk id="4" creationId="{00000000-0000-0000-0000-000000000000}"/>
          </ac:spMkLst>
        </pc:spChg>
        <pc:spChg chg="add mod">
          <ac:chgData name="Zíková Alena" userId="8c6ed8d6-f310-43e8-8440-46bce4ca2dd2" providerId="ADAL" clId="{4E9C9272-D145-4EE0-841B-EF23DCA8D30D}" dt="2024-04-25T11:45:38.646" v="1159"/>
          <ac:spMkLst>
            <pc:docMk/>
            <pc:sldMk cId="1101095418" sldId="428"/>
            <ac:spMk id="5" creationId="{915C8D4B-9197-FBF0-6A80-66E3E7D3F169}"/>
          </ac:spMkLst>
        </pc:spChg>
        <pc:picChg chg="del mod">
          <ac:chgData name="Zíková Alena" userId="8c6ed8d6-f310-43e8-8440-46bce4ca2dd2" providerId="ADAL" clId="{4E9C9272-D145-4EE0-841B-EF23DCA8D30D}" dt="2024-04-25T11:48:32.816" v="1178" actId="21"/>
          <ac:picMkLst>
            <pc:docMk/>
            <pc:sldMk cId="1101095418" sldId="428"/>
            <ac:picMk id="3" creationId="{00000000-0000-0000-0000-000000000000}"/>
          </ac:picMkLst>
        </pc:picChg>
      </pc:sldChg>
      <pc:sldChg chg="del">
        <pc:chgData name="Zíková Alena" userId="8c6ed8d6-f310-43e8-8440-46bce4ca2dd2" providerId="ADAL" clId="{4E9C9272-D145-4EE0-841B-EF23DCA8D30D}" dt="2024-04-25T11:47:25.277" v="1172" actId="47"/>
        <pc:sldMkLst>
          <pc:docMk/>
          <pc:sldMk cId="3438102292" sldId="429"/>
        </pc:sldMkLst>
      </pc:sldChg>
      <pc:sldChg chg="del">
        <pc:chgData name="Zíková Alena" userId="8c6ed8d6-f310-43e8-8440-46bce4ca2dd2" providerId="ADAL" clId="{4E9C9272-D145-4EE0-841B-EF23DCA8D30D}" dt="2024-04-25T11:48:13.341" v="1173" actId="47"/>
        <pc:sldMkLst>
          <pc:docMk/>
          <pc:sldMk cId="4202731036" sldId="430"/>
        </pc:sldMkLst>
      </pc:sldChg>
      <pc:sldChg chg="modSp">
        <pc:chgData name="Zíková Alena" userId="8c6ed8d6-f310-43e8-8440-46bce4ca2dd2" providerId="ADAL" clId="{4E9C9272-D145-4EE0-841B-EF23DCA8D30D}" dt="2024-04-25T10:05:34.976" v="498" actId="1076"/>
        <pc:sldMkLst>
          <pc:docMk/>
          <pc:sldMk cId="1764894900" sldId="435"/>
        </pc:sldMkLst>
        <pc:picChg chg="mod">
          <ac:chgData name="Zíková Alena" userId="8c6ed8d6-f310-43e8-8440-46bce4ca2dd2" providerId="ADAL" clId="{4E9C9272-D145-4EE0-841B-EF23DCA8D30D}" dt="2024-04-25T10:05:34.976" v="498" actId="1076"/>
          <ac:picMkLst>
            <pc:docMk/>
            <pc:sldMk cId="1764894900" sldId="435"/>
            <ac:picMk id="1026" creationId="{00000000-0000-0000-0000-000000000000}"/>
          </ac:picMkLst>
        </pc:picChg>
      </pc:sldChg>
      <pc:sldChg chg="delSp modSp mod">
        <pc:chgData name="Zíková Alena" userId="8c6ed8d6-f310-43e8-8440-46bce4ca2dd2" providerId="ADAL" clId="{4E9C9272-D145-4EE0-841B-EF23DCA8D30D}" dt="2024-04-25T09:00:32.813" v="449" actId="1076"/>
        <pc:sldMkLst>
          <pc:docMk/>
          <pc:sldMk cId="310917287" sldId="485"/>
        </pc:sldMkLst>
        <pc:spChg chg="mod">
          <ac:chgData name="Zíková Alena" userId="8c6ed8d6-f310-43e8-8440-46bce4ca2dd2" providerId="ADAL" clId="{4E9C9272-D145-4EE0-841B-EF23DCA8D30D}" dt="2024-04-25T09:00:29.933" v="448" actId="14100"/>
          <ac:spMkLst>
            <pc:docMk/>
            <pc:sldMk cId="310917287" sldId="485"/>
            <ac:spMk id="3" creationId="{00000000-0000-0000-0000-000000000000}"/>
          </ac:spMkLst>
        </pc:spChg>
        <pc:spChg chg="del mod">
          <ac:chgData name="Zíková Alena" userId="8c6ed8d6-f310-43e8-8440-46bce4ca2dd2" providerId="ADAL" clId="{4E9C9272-D145-4EE0-841B-EF23DCA8D30D}" dt="2024-04-25T09:00:07.894" v="445" actId="478"/>
          <ac:spMkLst>
            <pc:docMk/>
            <pc:sldMk cId="310917287" sldId="485"/>
            <ac:spMk id="4" creationId="{00000000-0000-0000-0000-000000000000}"/>
          </ac:spMkLst>
        </pc:spChg>
        <pc:spChg chg="mod">
          <ac:chgData name="Zíková Alena" userId="8c6ed8d6-f310-43e8-8440-46bce4ca2dd2" providerId="ADAL" clId="{4E9C9272-D145-4EE0-841B-EF23DCA8D30D}" dt="2024-04-25T09:00:25.765" v="446" actId="1076"/>
          <ac:spMkLst>
            <pc:docMk/>
            <pc:sldMk cId="310917287" sldId="485"/>
            <ac:spMk id="15" creationId="{00000000-0000-0000-0000-000000000000}"/>
          </ac:spMkLst>
        </pc:spChg>
        <pc:picChg chg="mod">
          <ac:chgData name="Zíková Alena" userId="8c6ed8d6-f310-43e8-8440-46bce4ca2dd2" providerId="ADAL" clId="{4E9C9272-D145-4EE0-841B-EF23DCA8D30D}" dt="2024-04-25T09:00:32.813" v="449" actId="1076"/>
          <ac:picMkLst>
            <pc:docMk/>
            <pc:sldMk cId="310917287" sldId="485"/>
            <ac:picMk id="7" creationId="{73EB5F5A-CC7E-4D99-838F-252A7FACCC88}"/>
          </ac:picMkLst>
        </pc:picChg>
        <pc:cxnChg chg="del mod">
          <ac:chgData name="Zíková Alena" userId="8c6ed8d6-f310-43e8-8440-46bce4ca2dd2" providerId="ADAL" clId="{4E9C9272-D145-4EE0-841B-EF23DCA8D30D}" dt="2024-04-25T09:00:06.662" v="443" actId="478"/>
          <ac:cxnSpMkLst>
            <pc:docMk/>
            <pc:sldMk cId="310917287" sldId="485"/>
            <ac:cxnSpMk id="8" creationId="{00000000-0000-0000-0000-000000000000}"/>
          </ac:cxnSpMkLst>
        </pc:cxnChg>
      </pc:sldChg>
      <pc:sldChg chg="addSp delSp modSp mod">
        <pc:chgData name="Zíková Alena" userId="8c6ed8d6-f310-43e8-8440-46bce4ca2dd2" providerId="ADAL" clId="{4E9C9272-D145-4EE0-841B-EF23DCA8D30D}" dt="2024-04-25T10:01:47.222" v="467" actId="1076"/>
        <pc:sldMkLst>
          <pc:docMk/>
          <pc:sldMk cId="1854472117" sldId="486"/>
        </pc:sldMkLst>
        <pc:spChg chg="mod">
          <ac:chgData name="Zíková Alena" userId="8c6ed8d6-f310-43e8-8440-46bce4ca2dd2" providerId="ADAL" clId="{4E9C9272-D145-4EE0-841B-EF23DCA8D30D}" dt="2024-04-25T10:01:47.222" v="467" actId="1076"/>
          <ac:spMkLst>
            <pc:docMk/>
            <pc:sldMk cId="1854472117" sldId="486"/>
            <ac:spMk id="3" creationId="{00000000-0000-0000-0000-000000000000}"/>
          </ac:spMkLst>
        </pc:spChg>
        <pc:spChg chg="mod">
          <ac:chgData name="Zíková Alena" userId="8c6ed8d6-f310-43e8-8440-46bce4ca2dd2" providerId="ADAL" clId="{4E9C9272-D145-4EE0-841B-EF23DCA8D30D}" dt="2024-04-25T10:01:38.530" v="464" actId="1076"/>
          <ac:spMkLst>
            <pc:docMk/>
            <pc:sldMk cId="1854472117" sldId="486"/>
            <ac:spMk id="4" creationId="{00000000-0000-0000-0000-000000000000}"/>
          </ac:spMkLst>
        </pc:spChg>
        <pc:spChg chg="del">
          <ac:chgData name="Zíková Alena" userId="8c6ed8d6-f310-43e8-8440-46bce4ca2dd2" providerId="ADAL" clId="{4E9C9272-D145-4EE0-841B-EF23DCA8D30D}" dt="2024-04-25T10:01:22.755" v="457" actId="478"/>
          <ac:spMkLst>
            <pc:docMk/>
            <pc:sldMk cId="1854472117" sldId="486"/>
            <ac:spMk id="6" creationId="{00000000-0000-0000-0000-000000000000}"/>
          </ac:spMkLst>
        </pc:spChg>
        <pc:spChg chg="del">
          <ac:chgData name="Zíková Alena" userId="8c6ed8d6-f310-43e8-8440-46bce4ca2dd2" providerId="ADAL" clId="{4E9C9272-D145-4EE0-841B-EF23DCA8D30D}" dt="2024-04-25T10:01:22.755" v="457" actId="478"/>
          <ac:spMkLst>
            <pc:docMk/>
            <pc:sldMk cId="1854472117" sldId="486"/>
            <ac:spMk id="12" creationId="{00000000-0000-0000-0000-000000000000}"/>
          </ac:spMkLst>
        </pc:spChg>
        <pc:spChg chg="mod">
          <ac:chgData name="Zíková Alena" userId="8c6ed8d6-f310-43e8-8440-46bce4ca2dd2" providerId="ADAL" clId="{4E9C9272-D145-4EE0-841B-EF23DCA8D30D}" dt="2024-04-25T10:01:44.456" v="466" actId="1076"/>
          <ac:spMkLst>
            <pc:docMk/>
            <pc:sldMk cId="1854472117" sldId="486"/>
            <ac:spMk id="15" creationId="{00000000-0000-0000-0000-000000000000}"/>
          </ac:spMkLst>
        </pc:spChg>
        <pc:picChg chg="add mod">
          <ac:chgData name="Zíková Alena" userId="8c6ed8d6-f310-43e8-8440-46bce4ca2dd2" providerId="ADAL" clId="{4E9C9272-D145-4EE0-841B-EF23DCA8D30D}" dt="2024-04-25T10:01:40.506" v="465" actId="1076"/>
          <ac:picMkLst>
            <pc:docMk/>
            <pc:sldMk cId="1854472117" sldId="486"/>
            <ac:picMk id="5" creationId="{535FDD84-A2A2-59BF-AAB6-9498522A1E07}"/>
          </ac:picMkLst>
        </pc:picChg>
        <pc:picChg chg="del">
          <ac:chgData name="Zíková Alena" userId="8c6ed8d6-f310-43e8-8440-46bce4ca2dd2" providerId="ADAL" clId="{4E9C9272-D145-4EE0-841B-EF23DCA8D30D}" dt="2024-04-25T10:01:20.138" v="456" actId="478"/>
          <ac:picMkLst>
            <pc:docMk/>
            <pc:sldMk cId="1854472117" sldId="486"/>
            <ac:picMk id="1026" creationId="{00000000-0000-0000-0000-000000000000}"/>
          </ac:picMkLst>
        </pc:picChg>
      </pc:sldChg>
      <pc:sldChg chg="modSp mod">
        <pc:chgData name="Zíková Alena" userId="8c6ed8d6-f310-43e8-8440-46bce4ca2dd2" providerId="ADAL" clId="{4E9C9272-D145-4EE0-841B-EF23DCA8D30D}" dt="2024-04-25T10:03:47.138" v="484" actId="1076"/>
        <pc:sldMkLst>
          <pc:docMk/>
          <pc:sldMk cId="2093684031" sldId="487"/>
        </pc:sldMkLst>
        <pc:spChg chg="mod">
          <ac:chgData name="Zíková Alena" userId="8c6ed8d6-f310-43e8-8440-46bce4ca2dd2" providerId="ADAL" clId="{4E9C9272-D145-4EE0-841B-EF23DCA8D30D}" dt="2024-04-25T10:03:47.138" v="484" actId="1076"/>
          <ac:spMkLst>
            <pc:docMk/>
            <pc:sldMk cId="2093684031" sldId="487"/>
            <ac:spMk id="4" creationId="{00000000-0000-0000-0000-000000000000}"/>
          </ac:spMkLst>
        </pc:spChg>
        <pc:spChg chg="mod">
          <ac:chgData name="Zíková Alena" userId="8c6ed8d6-f310-43e8-8440-46bce4ca2dd2" providerId="ADAL" clId="{4E9C9272-D145-4EE0-841B-EF23DCA8D30D}" dt="2024-04-25T10:03:40.333" v="481" actId="1076"/>
          <ac:spMkLst>
            <pc:docMk/>
            <pc:sldMk cId="2093684031" sldId="487"/>
            <ac:spMk id="15" creationId="{00000000-0000-0000-0000-000000000000}"/>
          </ac:spMkLst>
        </pc:spChg>
      </pc:sldChg>
      <pc:sldChg chg="del">
        <pc:chgData name="Zíková Alena" userId="8c6ed8d6-f310-43e8-8440-46bce4ca2dd2" providerId="ADAL" clId="{4E9C9272-D145-4EE0-841B-EF23DCA8D30D}" dt="2024-04-25T09:12:31.735" v="452" actId="47"/>
        <pc:sldMkLst>
          <pc:docMk/>
          <pc:sldMk cId="2435619657" sldId="488"/>
        </pc:sldMkLst>
      </pc:sldChg>
      <pc:sldChg chg="del">
        <pc:chgData name="Zíková Alena" userId="8c6ed8d6-f310-43e8-8440-46bce4ca2dd2" providerId="ADAL" clId="{4E9C9272-D145-4EE0-841B-EF23DCA8D30D}" dt="2024-04-25T10:06:19.889" v="501" actId="47"/>
        <pc:sldMkLst>
          <pc:docMk/>
          <pc:sldMk cId="106818280" sldId="506"/>
        </pc:sldMkLst>
      </pc:sldChg>
      <pc:sldChg chg="del">
        <pc:chgData name="Zíková Alena" userId="8c6ed8d6-f310-43e8-8440-46bce4ca2dd2" providerId="ADAL" clId="{4E9C9272-D145-4EE0-841B-EF23DCA8D30D}" dt="2024-04-25T10:06:21.121" v="502" actId="47"/>
        <pc:sldMkLst>
          <pc:docMk/>
          <pc:sldMk cId="148657151" sldId="512"/>
        </pc:sldMkLst>
      </pc:sldChg>
      <pc:sldChg chg="delSp modSp mod">
        <pc:chgData name="Zíková Alena" userId="8c6ed8d6-f310-43e8-8440-46bce4ca2dd2" providerId="ADAL" clId="{4E9C9272-D145-4EE0-841B-EF23DCA8D30D}" dt="2024-04-25T08:11:14.471" v="112" actId="1076"/>
        <pc:sldMkLst>
          <pc:docMk/>
          <pc:sldMk cId="882942104" sldId="516"/>
        </pc:sldMkLst>
        <pc:spChg chg="mod">
          <ac:chgData name="Zíková Alena" userId="8c6ed8d6-f310-43e8-8440-46bce4ca2dd2" providerId="ADAL" clId="{4E9C9272-D145-4EE0-841B-EF23DCA8D30D}" dt="2024-04-25T08:11:13.653" v="111" actId="1076"/>
          <ac:spMkLst>
            <pc:docMk/>
            <pc:sldMk cId="882942104" sldId="516"/>
            <ac:spMk id="2" creationId="{00000000-0000-0000-0000-000000000000}"/>
          </ac:spMkLst>
        </pc:spChg>
        <pc:picChg chg="mod">
          <ac:chgData name="Zíková Alena" userId="8c6ed8d6-f310-43e8-8440-46bce4ca2dd2" providerId="ADAL" clId="{4E9C9272-D145-4EE0-841B-EF23DCA8D30D}" dt="2024-04-25T08:11:14.471" v="112" actId="1076"/>
          <ac:picMkLst>
            <pc:docMk/>
            <pc:sldMk cId="882942104" sldId="516"/>
            <ac:picMk id="1026" creationId="{00000000-0000-0000-0000-000000000000}"/>
          </ac:picMkLst>
        </pc:picChg>
        <pc:picChg chg="del">
          <ac:chgData name="Zíková Alena" userId="8c6ed8d6-f310-43e8-8440-46bce4ca2dd2" providerId="ADAL" clId="{4E9C9272-D145-4EE0-841B-EF23DCA8D30D}" dt="2024-04-25T08:09:58.773" v="108" actId="478"/>
          <ac:picMkLst>
            <pc:docMk/>
            <pc:sldMk cId="882942104" sldId="516"/>
            <ac:picMk id="1028" creationId="{00000000-0000-0000-0000-000000000000}"/>
          </ac:picMkLst>
        </pc:picChg>
      </pc:sldChg>
      <pc:sldChg chg="modSp mod ord modNotesTx">
        <pc:chgData name="Zíková Alena" userId="8c6ed8d6-f310-43e8-8440-46bce4ca2dd2" providerId="ADAL" clId="{4E9C9272-D145-4EE0-841B-EF23DCA8D30D}" dt="2024-04-25T10:13:42.225" v="596" actId="167"/>
        <pc:sldMkLst>
          <pc:docMk/>
          <pc:sldMk cId="3487677036" sldId="517"/>
        </pc:sldMkLst>
        <pc:spChg chg="mod">
          <ac:chgData name="Zíková Alena" userId="8c6ed8d6-f310-43e8-8440-46bce4ca2dd2" providerId="ADAL" clId="{4E9C9272-D145-4EE0-841B-EF23DCA8D30D}" dt="2024-04-25T10:11:41.157" v="577" actId="20577"/>
          <ac:spMkLst>
            <pc:docMk/>
            <pc:sldMk cId="3487677036" sldId="517"/>
            <ac:spMk id="2" creationId="{00000000-0000-0000-0000-000000000000}"/>
          </ac:spMkLst>
        </pc:spChg>
        <pc:spChg chg="mod">
          <ac:chgData name="Zíková Alena" userId="8c6ed8d6-f310-43e8-8440-46bce4ca2dd2" providerId="ADAL" clId="{4E9C9272-D145-4EE0-841B-EF23DCA8D30D}" dt="2024-04-25T10:13:25.431" v="592" actId="1076"/>
          <ac:spMkLst>
            <pc:docMk/>
            <pc:sldMk cId="3487677036" sldId="517"/>
            <ac:spMk id="4" creationId="{00000000-0000-0000-0000-000000000000}"/>
          </ac:spMkLst>
        </pc:spChg>
        <pc:picChg chg="mod">
          <ac:chgData name="Zíková Alena" userId="8c6ed8d6-f310-43e8-8440-46bce4ca2dd2" providerId="ADAL" clId="{4E9C9272-D145-4EE0-841B-EF23DCA8D30D}" dt="2024-04-25T10:13:39.704" v="595" actId="14100"/>
          <ac:picMkLst>
            <pc:docMk/>
            <pc:sldMk cId="3487677036" sldId="517"/>
            <ac:picMk id="7" creationId="{00000000-0000-0000-0000-000000000000}"/>
          </ac:picMkLst>
        </pc:picChg>
        <pc:picChg chg="mod">
          <ac:chgData name="Zíková Alena" userId="8c6ed8d6-f310-43e8-8440-46bce4ca2dd2" providerId="ADAL" clId="{4E9C9272-D145-4EE0-841B-EF23DCA8D30D}" dt="2024-04-25T10:13:42.225" v="596" actId="167"/>
          <ac:picMkLst>
            <pc:docMk/>
            <pc:sldMk cId="3487677036" sldId="517"/>
            <ac:picMk id="13314" creationId="{00000000-0000-0000-0000-000000000000}"/>
          </ac:picMkLst>
        </pc:picChg>
      </pc:sldChg>
      <pc:sldChg chg="addSp delSp modSp mod modNotesTx">
        <pc:chgData name="Zíková Alena" userId="8c6ed8d6-f310-43e8-8440-46bce4ca2dd2" providerId="ADAL" clId="{4E9C9272-D145-4EE0-841B-EF23DCA8D30D}" dt="2024-04-25T11:22:40.106" v="826" actId="20577"/>
        <pc:sldMkLst>
          <pc:docMk/>
          <pc:sldMk cId="2926628873" sldId="518"/>
        </pc:sldMkLst>
        <pc:spChg chg="del">
          <ac:chgData name="Zíková Alena" userId="8c6ed8d6-f310-43e8-8440-46bce4ca2dd2" providerId="ADAL" clId="{4E9C9272-D145-4EE0-841B-EF23DCA8D30D}" dt="2024-04-25T10:14:10.898" v="602" actId="21"/>
          <ac:spMkLst>
            <pc:docMk/>
            <pc:sldMk cId="2926628873" sldId="518"/>
            <ac:spMk id="2" creationId="{00000000-0000-0000-0000-000000000000}"/>
          </ac:spMkLst>
        </pc:spChg>
        <pc:spChg chg="del">
          <ac:chgData name="Zíková Alena" userId="8c6ed8d6-f310-43e8-8440-46bce4ca2dd2" providerId="ADAL" clId="{4E9C9272-D145-4EE0-841B-EF23DCA8D30D}" dt="2024-04-25T10:14:10.898" v="602" actId="21"/>
          <ac:spMkLst>
            <pc:docMk/>
            <pc:sldMk cId="2926628873" sldId="518"/>
            <ac:spMk id="3" creationId="{00000000-0000-0000-0000-000000000000}"/>
          </ac:spMkLst>
        </pc:spChg>
        <pc:spChg chg="add del mod">
          <ac:chgData name="Zíková Alena" userId="8c6ed8d6-f310-43e8-8440-46bce4ca2dd2" providerId="ADAL" clId="{4E9C9272-D145-4EE0-841B-EF23DCA8D30D}" dt="2024-04-25T10:16:20.301" v="651" actId="478"/>
          <ac:spMkLst>
            <pc:docMk/>
            <pc:sldMk cId="2926628873" sldId="518"/>
            <ac:spMk id="4" creationId="{0A5B87ED-97EF-F0E3-AA93-A9B170935A22}"/>
          </ac:spMkLst>
        </pc:spChg>
        <pc:spChg chg="add mod">
          <ac:chgData name="Zíková Alena" userId="8c6ed8d6-f310-43e8-8440-46bce4ca2dd2" providerId="ADAL" clId="{4E9C9272-D145-4EE0-841B-EF23DCA8D30D}" dt="2024-04-25T10:16:28.955" v="667" actId="255"/>
          <ac:spMkLst>
            <pc:docMk/>
            <pc:sldMk cId="2926628873" sldId="518"/>
            <ac:spMk id="5" creationId="{98805D93-A500-D855-946D-52CF443ACC10}"/>
          </ac:spMkLst>
        </pc:spChg>
        <pc:spChg chg="add del mod">
          <ac:chgData name="Zíková Alena" userId="8c6ed8d6-f310-43e8-8440-46bce4ca2dd2" providerId="ADAL" clId="{4E9C9272-D145-4EE0-841B-EF23DCA8D30D}" dt="2024-04-25T10:27:04.308" v="687"/>
          <ac:spMkLst>
            <pc:docMk/>
            <pc:sldMk cId="2926628873" sldId="518"/>
            <ac:spMk id="6" creationId="{2AC5FA9A-AA87-17E6-B18C-4011F8BB67E1}"/>
          </ac:spMkLst>
        </pc:spChg>
        <pc:spChg chg="del">
          <ac:chgData name="Zíková Alena" userId="8c6ed8d6-f310-43e8-8440-46bce4ca2dd2" providerId="ADAL" clId="{4E9C9272-D145-4EE0-841B-EF23DCA8D30D}" dt="2024-04-25T10:14:10.898" v="602" actId="21"/>
          <ac:spMkLst>
            <pc:docMk/>
            <pc:sldMk cId="2926628873" sldId="518"/>
            <ac:spMk id="8" creationId="{00000000-0000-0000-0000-000000000000}"/>
          </ac:spMkLst>
        </pc:spChg>
        <pc:spChg chg="del">
          <ac:chgData name="Zíková Alena" userId="8c6ed8d6-f310-43e8-8440-46bce4ca2dd2" providerId="ADAL" clId="{4E9C9272-D145-4EE0-841B-EF23DCA8D30D}" dt="2024-04-25T10:14:10.898" v="602" actId="21"/>
          <ac:spMkLst>
            <pc:docMk/>
            <pc:sldMk cId="2926628873" sldId="518"/>
            <ac:spMk id="9" creationId="{00000000-0000-0000-0000-000000000000}"/>
          </ac:spMkLst>
        </pc:spChg>
        <pc:spChg chg="del">
          <ac:chgData name="Zíková Alena" userId="8c6ed8d6-f310-43e8-8440-46bce4ca2dd2" providerId="ADAL" clId="{4E9C9272-D145-4EE0-841B-EF23DCA8D30D}" dt="2024-04-25T10:14:10.898" v="602" actId="21"/>
          <ac:spMkLst>
            <pc:docMk/>
            <pc:sldMk cId="2926628873" sldId="518"/>
            <ac:spMk id="10" creationId="{00000000-0000-0000-0000-000000000000}"/>
          </ac:spMkLst>
        </pc:spChg>
        <pc:picChg chg="add mod">
          <ac:chgData name="Zíková Alena" userId="8c6ed8d6-f310-43e8-8440-46bce4ca2dd2" providerId="ADAL" clId="{4E9C9272-D145-4EE0-841B-EF23DCA8D30D}" dt="2024-04-25T10:26:14.583" v="684" actId="1076"/>
          <ac:picMkLst>
            <pc:docMk/>
            <pc:sldMk cId="2926628873" sldId="518"/>
            <ac:picMk id="11" creationId="{69C91199-EF22-B903-C467-712EB514D82A}"/>
          </ac:picMkLst>
        </pc:picChg>
        <pc:picChg chg="add mod">
          <ac:chgData name="Zíková Alena" userId="8c6ed8d6-f310-43e8-8440-46bce4ca2dd2" providerId="ADAL" clId="{4E9C9272-D145-4EE0-841B-EF23DCA8D30D}" dt="2024-04-25T10:27:03.037" v="685" actId="1076"/>
          <ac:picMkLst>
            <pc:docMk/>
            <pc:sldMk cId="2926628873" sldId="518"/>
            <ac:picMk id="8198" creationId="{00000000-0000-0000-0000-000000000000}"/>
          </ac:picMkLst>
        </pc:picChg>
        <pc:picChg chg="add del">
          <ac:chgData name="Zíková Alena" userId="8c6ed8d6-f310-43e8-8440-46bce4ca2dd2" providerId="ADAL" clId="{4E9C9272-D145-4EE0-841B-EF23DCA8D30D}" dt="2024-04-25T10:14:10.898" v="602" actId="21"/>
          <ac:picMkLst>
            <pc:docMk/>
            <pc:sldMk cId="2926628873" sldId="518"/>
            <ac:picMk id="13314" creationId="{00000000-0000-0000-0000-000000000000}"/>
          </ac:picMkLst>
        </pc:picChg>
        <pc:picChg chg="add del">
          <ac:chgData name="Zíková Alena" userId="8c6ed8d6-f310-43e8-8440-46bce4ca2dd2" providerId="ADAL" clId="{4E9C9272-D145-4EE0-841B-EF23DCA8D30D}" dt="2024-04-25T10:14:10.898" v="602" actId="21"/>
          <ac:picMkLst>
            <pc:docMk/>
            <pc:sldMk cId="2926628873" sldId="518"/>
            <ac:picMk id="15362" creationId="{00000000-0000-0000-0000-000000000000}"/>
          </ac:picMkLst>
        </pc:picChg>
      </pc:sldChg>
      <pc:sldChg chg="addSp delSp modSp del mod">
        <pc:chgData name="Zíková Alena" userId="8c6ed8d6-f310-43e8-8440-46bce4ca2dd2" providerId="ADAL" clId="{4E9C9272-D145-4EE0-841B-EF23DCA8D30D}" dt="2024-04-25T10:27:15.718" v="689" actId="47"/>
        <pc:sldMkLst>
          <pc:docMk/>
          <pc:sldMk cId="3226764636" sldId="519"/>
        </pc:sldMkLst>
        <pc:spChg chg="del">
          <ac:chgData name="Zíková Alena" userId="8c6ed8d6-f310-43e8-8440-46bce4ca2dd2" providerId="ADAL" clId="{4E9C9272-D145-4EE0-841B-EF23DCA8D30D}" dt="2024-04-25T10:16:01.256" v="628" actId="478"/>
          <ac:spMkLst>
            <pc:docMk/>
            <pc:sldMk cId="3226764636" sldId="519"/>
            <ac:spMk id="2" creationId="{00000000-0000-0000-0000-000000000000}"/>
          </ac:spMkLst>
        </pc:spChg>
        <pc:spChg chg="add mod">
          <ac:chgData name="Zíková Alena" userId="8c6ed8d6-f310-43e8-8440-46bce4ca2dd2" providerId="ADAL" clId="{4E9C9272-D145-4EE0-841B-EF23DCA8D30D}" dt="2024-04-25T10:16:01.256" v="628" actId="478"/>
          <ac:spMkLst>
            <pc:docMk/>
            <pc:sldMk cId="3226764636" sldId="519"/>
            <ac:spMk id="5" creationId="{DD8BF8FF-05ED-A41E-FAF3-75B7A0AD7B02}"/>
          </ac:spMkLst>
        </pc:spChg>
        <pc:picChg chg="del">
          <ac:chgData name="Zíková Alena" userId="8c6ed8d6-f310-43e8-8440-46bce4ca2dd2" providerId="ADAL" clId="{4E9C9272-D145-4EE0-841B-EF23DCA8D30D}" dt="2024-04-25T10:16:34.479" v="668" actId="21"/>
          <ac:picMkLst>
            <pc:docMk/>
            <pc:sldMk cId="3226764636" sldId="519"/>
            <ac:picMk id="8198" creationId="{00000000-0000-0000-0000-000000000000}"/>
          </ac:picMkLst>
        </pc:picChg>
      </pc:sldChg>
      <pc:sldChg chg="modSp mod ord">
        <pc:chgData name="Zíková Alena" userId="8c6ed8d6-f310-43e8-8440-46bce4ca2dd2" providerId="ADAL" clId="{4E9C9272-D145-4EE0-841B-EF23DCA8D30D}" dt="2024-04-25T10:30:01.959" v="724" actId="1076"/>
        <pc:sldMkLst>
          <pc:docMk/>
          <pc:sldMk cId="3859328848" sldId="520"/>
        </pc:sldMkLst>
        <pc:spChg chg="mod">
          <ac:chgData name="Zíková Alena" userId="8c6ed8d6-f310-43e8-8440-46bce4ca2dd2" providerId="ADAL" clId="{4E9C9272-D145-4EE0-841B-EF23DCA8D30D}" dt="2024-04-25T10:30:01.959" v="724" actId="1076"/>
          <ac:spMkLst>
            <pc:docMk/>
            <pc:sldMk cId="3859328848" sldId="520"/>
            <ac:spMk id="2" creationId="{00000000-0000-0000-0000-000000000000}"/>
          </ac:spMkLst>
        </pc:spChg>
        <pc:spChg chg="mod">
          <ac:chgData name="Zíková Alena" userId="8c6ed8d6-f310-43e8-8440-46bce4ca2dd2" providerId="ADAL" clId="{4E9C9272-D145-4EE0-841B-EF23DCA8D30D}" dt="2024-04-25T10:28:42.777" v="696" actId="1076"/>
          <ac:spMkLst>
            <pc:docMk/>
            <pc:sldMk cId="3859328848" sldId="520"/>
            <ac:spMk id="4" creationId="{00000000-0000-0000-0000-000000000000}"/>
          </ac:spMkLst>
        </pc:spChg>
        <pc:spChg chg="mod">
          <ac:chgData name="Zíková Alena" userId="8c6ed8d6-f310-43e8-8440-46bce4ca2dd2" providerId="ADAL" clId="{4E9C9272-D145-4EE0-841B-EF23DCA8D30D}" dt="2024-04-25T10:28:42.777" v="696" actId="1076"/>
          <ac:spMkLst>
            <pc:docMk/>
            <pc:sldMk cId="3859328848" sldId="520"/>
            <ac:spMk id="5" creationId="{00000000-0000-0000-0000-000000000000}"/>
          </ac:spMkLst>
        </pc:spChg>
        <pc:spChg chg="mod">
          <ac:chgData name="Zíková Alena" userId="8c6ed8d6-f310-43e8-8440-46bce4ca2dd2" providerId="ADAL" clId="{4E9C9272-D145-4EE0-841B-EF23DCA8D30D}" dt="2024-04-25T10:28:34.476" v="695" actId="1076"/>
          <ac:spMkLst>
            <pc:docMk/>
            <pc:sldMk cId="3859328848" sldId="520"/>
            <ac:spMk id="9" creationId="{00000000-0000-0000-0000-000000000000}"/>
          </ac:spMkLst>
        </pc:spChg>
        <pc:picChg chg="mod">
          <ac:chgData name="Zíková Alena" userId="8c6ed8d6-f310-43e8-8440-46bce4ca2dd2" providerId="ADAL" clId="{4E9C9272-D145-4EE0-841B-EF23DCA8D30D}" dt="2024-04-25T10:28:32.485" v="694" actId="1076"/>
          <ac:picMkLst>
            <pc:docMk/>
            <pc:sldMk cId="3859328848" sldId="520"/>
            <ac:picMk id="3" creationId="{00000000-0000-0000-0000-000000000000}"/>
          </ac:picMkLst>
        </pc:picChg>
        <pc:picChg chg="mod">
          <ac:chgData name="Zíková Alena" userId="8c6ed8d6-f310-43e8-8440-46bce4ca2dd2" providerId="ADAL" clId="{4E9C9272-D145-4EE0-841B-EF23DCA8D30D}" dt="2024-04-25T10:28:42.777" v="696" actId="1076"/>
          <ac:picMkLst>
            <pc:docMk/>
            <pc:sldMk cId="3859328848" sldId="520"/>
            <ac:picMk id="6" creationId="{00000000-0000-0000-0000-000000000000}"/>
          </ac:picMkLst>
        </pc:picChg>
      </pc:sldChg>
      <pc:sldChg chg="delSp modSp del mod">
        <pc:chgData name="Zíková Alena" userId="8c6ed8d6-f310-43e8-8440-46bce4ca2dd2" providerId="ADAL" clId="{4E9C9272-D145-4EE0-841B-EF23DCA8D30D}" dt="2024-04-25T11:31:14.394" v="858" actId="47"/>
        <pc:sldMkLst>
          <pc:docMk/>
          <pc:sldMk cId="561827058" sldId="521"/>
        </pc:sldMkLst>
        <pc:spChg chg="del mod">
          <ac:chgData name="Zíková Alena" userId="8c6ed8d6-f310-43e8-8440-46bce4ca2dd2" providerId="ADAL" clId="{4E9C9272-D145-4EE0-841B-EF23DCA8D30D}" dt="2024-04-25T11:30:36.923" v="856"/>
          <ac:spMkLst>
            <pc:docMk/>
            <pc:sldMk cId="561827058" sldId="521"/>
            <ac:spMk id="3" creationId="{00000000-0000-0000-0000-000000000000}"/>
          </ac:spMkLst>
        </pc:spChg>
        <pc:picChg chg="del">
          <ac:chgData name="Zíková Alena" userId="8c6ed8d6-f310-43e8-8440-46bce4ca2dd2" providerId="ADAL" clId="{4E9C9272-D145-4EE0-841B-EF23DCA8D30D}" dt="2024-04-25T11:28:19.818" v="828" actId="21"/>
          <ac:picMkLst>
            <pc:docMk/>
            <pc:sldMk cId="561827058" sldId="521"/>
            <ac:picMk id="7170" creationId="{00000000-0000-0000-0000-000000000000}"/>
          </ac:picMkLst>
        </pc:picChg>
      </pc:sldChg>
      <pc:sldChg chg="addSp modSp mod">
        <pc:chgData name="Zíková Alena" userId="8c6ed8d6-f310-43e8-8440-46bce4ca2dd2" providerId="ADAL" clId="{4E9C9272-D145-4EE0-841B-EF23DCA8D30D}" dt="2024-04-25T11:32:31.382" v="912" actId="20577"/>
        <pc:sldMkLst>
          <pc:docMk/>
          <pc:sldMk cId="4264375247" sldId="522"/>
        </pc:sldMkLst>
        <pc:spChg chg="mod">
          <ac:chgData name="Zíková Alena" userId="8c6ed8d6-f310-43e8-8440-46bce4ca2dd2" providerId="ADAL" clId="{4E9C9272-D145-4EE0-841B-EF23DCA8D30D}" dt="2024-04-25T11:31:48.672" v="902" actId="1076"/>
          <ac:spMkLst>
            <pc:docMk/>
            <pc:sldMk cId="4264375247" sldId="522"/>
            <ac:spMk id="2" creationId="{00000000-0000-0000-0000-000000000000}"/>
          </ac:spMkLst>
        </pc:spChg>
        <pc:spChg chg="mod">
          <ac:chgData name="Zíková Alena" userId="8c6ed8d6-f310-43e8-8440-46bce4ca2dd2" providerId="ADAL" clId="{4E9C9272-D145-4EE0-841B-EF23DCA8D30D}" dt="2024-04-25T11:32:31.382" v="912" actId="20577"/>
          <ac:spMkLst>
            <pc:docMk/>
            <pc:sldMk cId="4264375247" sldId="522"/>
            <ac:spMk id="3" creationId="{00000000-0000-0000-0000-000000000000}"/>
          </ac:spMkLst>
        </pc:spChg>
        <pc:spChg chg="add mod">
          <ac:chgData name="Zíková Alena" userId="8c6ed8d6-f310-43e8-8440-46bce4ca2dd2" providerId="ADAL" clId="{4E9C9272-D145-4EE0-841B-EF23DCA8D30D}" dt="2024-04-25T11:31:56.170" v="905" actId="14100"/>
          <ac:spMkLst>
            <pc:docMk/>
            <pc:sldMk cId="4264375247" sldId="522"/>
            <ac:spMk id="4" creationId="{72A11E18-B315-25EA-DE4A-EDDB2359C43A}"/>
          </ac:spMkLst>
        </pc:spChg>
        <pc:picChg chg="mod">
          <ac:chgData name="Zíková Alena" userId="8c6ed8d6-f310-43e8-8440-46bce4ca2dd2" providerId="ADAL" clId="{4E9C9272-D145-4EE0-841B-EF23DCA8D30D}" dt="2024-04-25T11:32:19.570" v="911" actId="1076"/>
          <ac:picMkLst>
            <pc:docMk/>
            <pc:sldMk cId="4264375247" sldId="522"/>
            <ac:picMk id="7" creationId="{00000000-0000-0000-0000-000000000000}"/>
          </ac:picMkLst>
        </pc:picChg>
      </pc:sldChg>
      <pc:sldChg chg="addSp modSp mod">
        <pc:chgData name="Zíková Alena" userId="8c6ed8d6-f310-43e8-8440-46bce4ca2dd2" providerId="ADAL" clId="{4E9C9272-D145-4EE0-841B-EF23DCA8D30D}" dt="2024-04-25T11:50:13.060" v="1193" actId="1076"/>
        <pc:sldMkLst>
          <pc:docMk/>
          <pc:sldMk cId="3223334410" sldId="523"/>
        </pc:sldMkLst>
        <pc:spChg chg="mod">
          <ac:chgData name="Zíková Alena" userId="8c6ed8d6-f310-43e8-8440-46bce4ca2dd2" providerId="ADAL" clId="{4E9C9272-D145-4EE0-841B-EF23DCA8D30D}" dt="2024-04-25T11:37:32.497" v="1111" actId="1076"/>
          <ac:spMkLst>
            <pc:docMk/>
            <pc:sldMk cId="3223334410" sldId="523"/>
            <ac:spMk id="2" creationId="{00000000-0000-0000-0000-000000000000}"/>
          </ac:spMkLst>
        </pc:spChg>
        <pc:spChg chg="mod">
          <ac:chgData name="Zíková Alena" userId="8c6ed8d6-f310-43e8-8440-46bce4ca2dd2" providerId="ADAL" clId="{4E9C9272-D145-4EE0-841B-EF23DCA8D30D}" dt="2024-04-25T11:37:36.532" v="1113" actId="14100"/>
          <ac:spMkLst>
            <pc:docMk/>
            <pc:sldMk cId="3223334410" sldId="523"/>
            <ac:spMk id="3" creationId="{00000000-0000-0000-0000-000000000000}"/>
          </ac:spMkLst>
        </pc:spChg>
        <pc:spChg chg="add mod">
          <ac:chgData name="Zíková Alena" userId="8c6ed8d6-f310-43e8-8440-46bce4ca2dd2" providerId="ADAL" clId="{4E9C9272-D145-4EE0-841B-EF23DCA8D30D}" dt="2024-04-25T11:50:13.060" v="1193" actId="1076"/>
          <ac:spMkLst>
            <pc:docMk/>
            <pc:sldMk cId="3223334410" sldId="523"/>
            <ac:spMk id="4" creationId="{78441F88-2309-E9C6-4152-763CB8BDBD25}"/>
          </ac:spMkLst>
        </pc:spChg>
        <pc:picChg chg="mod">
          <ac:chgData name="Zíková Alena" userId="8c6ed8d6-f310-43e8-8440-46bce4ca2dd2" providerId="ADAL" clId="{4E9C9272-D145-4EE0-841B-EF23DCA8D30D}" dt="2024-04-25T11:49:47.625" v="1187" actId="1076"/>
          <ac:picMkLst>
            <pc:docMk/>
            <pc:sldMk cId="3223334410" sldId="523"/>
            <ac:picMk id="2050" creationId="{00000000-0000-0000-0000-000000000000}"/>
          </ac:picMkLst>
        </pc:picChg>
      </pc:sldChg>
      <pc:sldChg chg="addSp delSp modSp mod">
        <pc:chgData name="Zíková Alena" userId="8c6ed8d6-f310-43e8-8440-46bce4ca2dd2" providerId="ADAL" clId="{4E9C9272-D145-4EE0-841B-EF23DCA8D30D}" dt="2024-04-25T11:39:10.361" v="1123" actId="1076"/>
        <pc:sldMkLst>
          <pc:docMk/>
          <pc:sldMk cId="2934175779" sldId="524"/>
        </pc:sldMkLst>
        <pc:spChg chg="mod">
          <ac:chgData name="Zíková Alena" userId="8c6ed8d6-f310-43e8-8440-46bce4ca2dd2" providerId="ADAL" clId="{4E9C9272-D145-4EE0-841B-EF23DCA8D30D}" dt="2024-04-25T11:39:10.361" v="1123" actId="1076"/>
          <ac:spMkLst>
            <pc:docMk/>
            <pc:sldMk cId="2934175779" sldId="524"/>
            <ac:spMk id="2" creationId="{00000000-0000-0000-0000-000000000000}"/>
          </ac:spMkLst>
        </pc:spChg>
        <pc:spChg chg="mod">
          <ac:chgData name="Zíková Alena" userId="8c6ed8d6-f310-43e8-8440-46bce4ca2dd2" providerId="ADAL" clId="{4E9C9272-D145-4EE0-841B-EF23DCA8D30D}" dt="2024-04-25T11:39:03.567" v="1121" actId="1076"/>
          <ac:spMkLst>
            <pc:docMk/>
            <pc:sldMk cId="2934175779" sldId="524"/>
            <ac:spMk id="3" creationId="{00000000-0000-0000-0000-000000000000}"/>
          </ac:spMkLst>
        </pc:spChg>
        <pc:spChg chg="add mod">
          <ac:chgData name="Zíková Alena" userId="8c6ed8d6-f310-43e8-8440-46bce4ca2dd2" providerId="ADAL" clId="{4E9C9272-D145-4EE0-841B-EF23DCA8D30D}" dt="2024-04-25T11:39:07.623" v="1122"/>
          <ac:spMkLst>
            <pc:docMk/>
            <pc:sldMk cId="2934175779" sldId="524"/>
            <ac:spMk id="5" creationId="{6AF64954-0A71-E3C0-E304-AFF4942D9245}"/>
          </ac:spMkLst>
        </pc:spChg>
        <pc:picChg chg="del">
          <ac:chgData name="Zíková Alena" userId="8c6ed8d6-f310-43e8-8440-46bce4ca2dd2" providerId="ADAL" clId="{4E9C9272-D145-4EE0-841B-EF23DCA8D30D}" dt="2024-04-25T11:38:56.490" v="1117" actId="478"/>
          <ac:picMkLst>
            <pc:docMk/>
            <pc:sldMk cId="2934175779" sldId="524"/>
            <ac:picMk id="6" creationId="{00000000-0000-0000-0000-000000000000}"/>
          </ac:picMkLst>
        </pc:picChg>
        <pc:picChg chg="mod">
          <ac:chgData name="Zíková Alena" userId="8c6ed8d6-f310-43e8-8440-46bce4ca2dd2" providerId="ADAL" clId="{4E9C9272-D145-4EE0-841B-EF23DCA8D30D}" dt="2024-04-25T11:38:57.872" v="1118" actId="1076"/>
          <ac:picMkLst>
            <pc:docMk/>
            <pc:sldMk cId="2934175779" sldId="524"/>
            <ac:picMk id="8" creationId="{00000000-0000-0000-0000-000000000000}"/>
          </ac:picMkLst>
        </pc:picChg>
      </pc:sldChg>
      <pc:sldChg chg="del">
        <pc:chgData name="Zíková Alena" userId="8c6ed8d6-f310-43e8-8440-46bce4ca2dd2" providerId="ADAL" clId="{4E9C9272-D145-4EE0-841B-EF23DCA8D30D}" dt="2024-04-25T11:43:33.669" v="1138" actId="47"/>
        <pc:sldMkLst>
          <pc:docMk/>
          <pc:sldMk cId="3565789699" sldId="525"/>
        </pc:sldMkLst>
      </pc:sldChg>
      <pc:sldChg chg="del">
        <pc:chgData name="Zíková Alena" userId="8c6ed8d6-f310-43e8-8440-46bce4ca2dd2" providerId="ADAL" clId="{4E9C9272-D145-4EE0-841B-EF23DCA8D30D}" dt="2024-04-25T11:43:37.605" v="1139" actId="47"/>
        <pc:sldMkLst>
          <pc:docMk/>
          <pc:sldMk cId="2630877196" sldId="526"/>
        </pc:sldMkLst>
      </pc:sldChg>
      <pc:sldChg chg="del">
        <pc:chgData name="Zíková Alena" userId="8c6ed8d6-f310-43e8-8440-46bce4ca2dd2" providerId="ADAL" clId="{4E9C9272-D145-4EE0-841B-EF23DCA8D30D}" dt="2024-04-25T10:34:43.195" v="818" actId="47"/>
        <pc:sldMkLst>
          <pc:docMk/>
          <pc:sldMk cId="479408640" sldId="527"/>
        </pc:sldMkLst>
      </pc:sldChg>
      <pc:sldChg chg="delSp modSp add mod">
        <pc:chgData name="Zíková Alena" userId="8c6ed8d6-f310-43e8-8440-46bce4ca2dd2" providerId="ADAL" clId="{4E9C9272-D145-4EE0-841B-EF23DCA8D30D}" dt="2024-04-25T08:26:23.300" v="163" actId="14100"/>
        <pc:sldMkLst>
          <pc:docMk/>
          <pc:sldMk cId="1739103737" sldId="528"/>
        </pc:sldMkLst>
        <pc:spChg chg="mod">
          <ac:chgData name="Zíková Alena" userId="8c6ed8d6-f310-43e8-8440-46bce4ca2dd2" providerId="ADAL" clId="{4E9C9272-D145-4EE0-841B-EF23DCA8D30D}" dt="2024-04-25T08:26:23.300" v="163" actId="14100"/>
          <ac:spMkLst>
            <pc:docMk/>
            <pc:sldMk cId="1739103737" sldId="528"/>
            <ac:spMk id="2" creationId="{00000000-0000-0000-0000-000000000000}"/>
          </ac:spMkLst>
        </pc:spChg>
        <pc:spChg chg="del">
          <ac:chgData name="Zíková Alena" userId="8c6ed8d6-f310-43e8-8440-46bce4ca2dd2" providerId="ADAL" clId="{4E9C9272-D145-4EE0-841B-EF23DCA8D30D}" dt="2024-04-25T08:20:55.308" v="158" actId="478"/>
          <ac:spMkLst>
            <pc:docMk/>
            <pc:sldMk cId="1739103737" sldId="528"/>
            <ac:spMk id="24" creationId="{C0C1FE04-A368-4C6C-A338-DA41924851E6}"/>
          </ac:spMkLst>
        </pc:spChg>
        <pc:picChg chg="del">
          <ac:chgData name="Zíková Alena" userId="8c6ed8d6-f310-43e8-8440-46bce4ca2dd2" providerId="ADAL" clId="{4E9C9272-D145-4EE0-841B-EF23DCA8D30D}" dt="2024-04-25T08:20:53.794" v="157" actId="478"/>
          <ac:picMkLst>
            <pc:docMk/>
            <pc:sldMk cId="1739103737" sldId="528"/>
            <ac:picMk id="26" creationId="{00000000-0000-0000-0000-000000000000}"/>
          </ac:picMkLst>
        </pc:picChg>
        <pc:picChg chg="mod">
          <ac:chgData name="Zíková Alena" userId="8c6ed8d6-f310-43e8-8440-46bce4ca2dd2" providerId="ADAL" clId="{4E9C9272-D145-4EE0-841B-EF23DCA8D30D}" dt="2024-04-25T08:26:03.582" v="162" actId="1076"/>
          <ac:picMkLst>
            <pc:docMk/>
            <pc:sldMk cId="1739103737" sldId="528"/>
            <ac:picMk id="1026" creationId="{D1E923F6-E2AC-F365-BF7C-AC1B612F47D7}"/>
          </ac:picMkLst>
        </pc:picChg>
      </pc:sldChg>
      <pc:sldChg chg="addSp delSp modSp add mod modAnim">
        <pc:chgData name="Zíková Alena" userId="8c6ed8d6-f310-43e8-8440-46bce4ca2dd2" providerId="ADAL" clId="{4E9C9272-D145-4EE0-841B-EF23DCA8D30D}" dt="2024-04-25T08:42:20.606" v="270" actId="1076"/>
        <pc:sldMkLst>
          <pc:docMk/>
          <pc:sldMk cId="2380140333" sldId="529"/>
        </pc:sldMkLst>
        <pc:spChg chg="add del mod">
          <ac:chgData name="Zíková Alena" userId="8c6ed8d6-f310-43e8-8440-46bce4ca2dd2" providerId="ADAL" clId="{4E9C9272-D145-4EE0-841B-EF23DCA8D30D}" dt="2024-04-25T08:41:12.860" v="255" actId="1076"/>
          <ac:spMkLst>
            <pc:docMk/>
            <pc:sldMk cId="2380140333" sldId="529"/>
            <ac:spMk id="2" creationId="{9AAEFEEA-957B-4A3F-197E-64768974632E}"/>
          </ac:spMkLst>
        </pc:spChg>
        <pc:spChg chg="mod">
          <ac:chgData name="Zíková Alena" userId="8c6ed8d6-f310-43e8-8440-46bce4ca2dd2" providerId="ADAL" clId="{4E9C9272-D145-4EE0-841B-EF23DCA8D30D}" dt="2024-04-25T08:40:29.216" v="248" actId="14100"/>
          <ac:spMkLst>
            <pc:docMk/>
            <pc:sldMk cId="2380140333" sldId="529"/>
            <ac:spMk id="3" creationId="{00000000-0000-0000-0000-000000000000}"/>
          </ac:spMkLst>
        </pc:spChg>
        <pc:spChg chg="add mod">
          <ac:chgData name="Zíková Alena" userId="8c6ed8d6-f310-43e8-8440-46bce4ca2dd2" providerId="ADAL" clId="{4E9C9272-D145-4EE0-841B-EF23DCA8D30D}" dt="2024-04-25T08:40:55.923" v="250"/>
          <ac:spMkLst>
            <pc:docMk/>
            <pc:sldMk cId="2380140333" sldId="529"/>
            <ac:spMk id="4" creationId="{F36E0C8A-050C-D0C5-70BE-1248F3BC041C}"/>
          </ac:spMkLst>
        </pc:spChg>
        <pc:spChg chg="add mod">
          <ac:chgData name="Zíková Alena" userId="8c6ed8d6-f310-43e8-8440-46bce4ca2dd2" providerId="ADAL" clId="{4E9C9272-D145-4EE0-841B-EF23DCA8D30D}" dt="2024-04-25T08:40:55.923" v="250"/>
          <ac:spMkLst>
            <pc:docMk/>
            <pc:sldMk cId="2380140333" sldId="529"/>
            <ac:spMk id="5" creationId="{B08350B5-F594-1595-BDDE-99053E5B8CC6}"/>
          </ac:spMkLst>
        </pc:spChg>
        <pc:spChg chg="add mod">
          <ac:chgData name="Zíková Alena" userId="8c6ed8d6-f310-43e8-8440-46bce4ca2dd2" providerId="ADAL" clId="{4E9C9272-D145-4EE0-841B-EF23DCA8D30D}" dt="2024-04-25T08:40:55.923" v="250"/>
          <ac:spMkLst>
            <pc:docMk/>
            <pc:sldMk cId="2380140333" sldId="529"/>
            <ac:spMk id="7" creationId="{4764393E-6D7F-1861-68EC-3D2E2BB458D9}"/>
          </ac:spMkLst>
        </pc:spChg>
        <pc:spChg chg="add mod">
          <ac:chgData name="Zíková Alena" userId="8c6ed8d6-f310-43e8-8440-46bce4ca2dd2" providerId="ADAL" clId="{4E9C9272-D145-4EE0-841B-EF23DCA8D30D}" dt="2024-04-25T08:40:55.923" v="250"/>
          <ac:spMkLst>
            <pc:docMk/>
            <pc:sldMk cId="2380140333" sldId="529"/>
            <ac:spMk id="8" creationId="{93B8EB82-F3C3-268F-EBF0-EE2760E98420}"/>
          </ac:spMkLst>
        </pc:spChg>
        <pc:spChg chg="add mod">
          <ac:chgData name="Zíková Alena" userId="8c6ed8d6-f310-43e8-8440-46bce4ca2dd2" providerId="ADAL" clId="{4E9C9272-D145-4EE0-841B-EF23DCA8D30D}" dt="2024-04-25T08:40:55.923" v="250"/>
          <ac:spMkLst>
            <pc:docMk/>
            <pc:sldMk cId="2380140333" sldId="529"/>
            <ac:spMk id="9" creationId="{28D6C1FA-1988-9D83-6CE4-9BBAAC0EF6C7}"/>
          </ac:spMkLst>
        </pc:spChg>
        <pc:spChg chg="add mod">
          <ac:chgData name="Zíková Alena" userId="8c6ed8d6-f310-43e8-8440-46bce4ca2dd2" providerId="ADAL" clId="{4E9C9272-D145-4EE0-841B-EF23DCA8D30D}" dt="2024-04-25T08:40:55.923" v="250"/>
          <ac:spMkLst>
            <pc:docMk/>
            <pc:sldMk cId="2380140333" sldId="529"/>
            <ac:spMk id="10" creationId="{8BCCCE6C-C739-FCAB-24E8-D7446C53EAD3}"/>
          </ac:spMkLst>
        </pc:spChg>
        <pc:spChg chg="add mod">
          <ac:chgData name="Zíková Alena" userId="8c6ed8d6-f310-43e8-8440-46bce4ca2dd2" providerId="ADAL" clId="{4E9C9272-D145-4EE0-841B-EF23DCA8D30D}" dt="2024-04-25T08:40:55.923" v="250"/>
          <ac:spMkLst>
            <pc:docMk/>
            <pc:sldMk cId="2380140333" sldId="529"/>
            <ac:spMk id="11" creationId="{DD967890-2B33-B095-BD59-AB23A188A451}"/>
          </ac:spMkLst>
        </pc:spChg>
        <pc:spChg chg="add mod">
          <ac:chgData name="Zíková Alena" userId="8c6ed8d6-f310-43e8-8440-46bce4ca2dd2" providerId="ADAL" clId="{4E9C9272-D145-4EE0-841B-EF23DCA8D30D}" dt="2024-04-25T08:40:55.923" v="250"/>
          <ac:spMkLst>
            <pc:docMk/>
            <pc:sldMk cId="2380140333" sldId="529"/>
            <ac:spMk id="12" creationId="{EC49B866-690A-0299-38AA-3D8C3FBCA171}"/>
          </ac:spMkLst>
        </pc:spChg>
        <pc:spChg chg="add mod">
          <ac:chgData name="Zíková Alena" userId="8c6ed8d6-f310-43e8-8440-46bce4ca2dd2" providerId="ADAL" clId="{4E9C9272-D145-4EE0-841B-EF23DCA8D30D}" dt="2024-04-25T08:40:55.923" v="250"/>
          <ac:spMkLst>
            <pc:docMk/>
            <pc:sldMk cId="2380140333" sldId="529"/>
            <ac:spMk id="13" creationId="{7C5F2846-4881-FC35-123A-4A36EA1F38DA}"/>
          </ac:spMkLst>
        </pc:spChg>
        <pc:spChg chg="add mod">
          <ac:chgData name="Zíková Alena" userId="8c6ed8d6-f310-43e8-8440-46bce4ca2dd2" providerId="ADAL" clId="{4E9C9272-D145-4EE0-841B-EF23DCA8D30D}" dt="2024-04-25T08:40:55.923" v="250"/>
          <ac:spMkLst>
            <pc:docMk/>
            <pc:sldMk cId="2380140333" sldId="529"/>
            <ac:spMk id="14" creationId="{1A011CB8-322B-8C10-54AC-741C15CF8117}"/>
          </ac:spMkLst>
        </pc:spChg>
        <pc:spChg chg="add mod">
          <ac:chgData name="Zíková Alena" userId="8c6ed8d6-f310-43e8-8440-46bce4ca2dd2" providerId="ADAL" clId="{4E9C9272-D145-4EE0-841B-EF23DCA8D30D}" dt="2024-04-25T08:40:55.923" v="250"/>
          <ac:spMkLst>
            <pc:docMk/>
            <pc:sldMk cId="2380140333" sldId="529"/>
            <ac:spMk id="16" creationId="{F01FAAFE-2A3A-1D37-5557-B193307BB97A}"/>
          </ac:spMkLst>
        </pc:spChg>
        <pc:spChg chg="add mod">
          <ac:chgData name="Zíková Alena" userId="8c6ed8d6-f310-43e8-8440-46bce4ca2dd2" providerId="ADAL" clId="{4E9C9272-D145-4EE0-841B-EF23DCA8D30D}" dt="2024-04-25T08:40:55.923" v="250"/>
          <ac:spMkLst>
            <pc:docMk/>
            <pc:sldMk cId="2380140333" sldId="529"/>
            <ac:spMk id="17" creationId="{DE44DAB1-0470-2D0D-37E9-98F8B4F0D1D2}"/>
          </ac:spMkLst>
        </pc:spChg>
        <pc:spChg chg="add mod">
          <ac:chgData name="Zíková Alena" userId="8c6ed8d6-f310-43e8-8440-46bce4ca2dd2" providerId="ADAL" clId="{4E9C9272-D145-4EE0-841B-EF23DCA8D30D}" dt="2024-04-25T08:40:55.923" v="250"/>
          <ac:spMkLst>
            <pc:docMk/>
            <pc:sldMk cId="2380140333" sldId="529"/>
            <ac:spMk id="18" creationId="{098BEA22-0A67-94B3-EB7E-BC210F1AAF5D}"/>
          </ac:spMkLst>
        </pc:spChg>
        <pc:spChg chg="add mod">
          <ac:chgData name="Zíková Alena" userId="8c6ed8d6-f310-43e8-8440-46bce4ca2dd2" providerId="ADAL" clId="{4E9C9272-D145-4EE0-841B-EF23DCA8D30D}" dt="2024-04-25T08:40:55.923" v="250"/>
          <ac:spMkLst>
            <pc:docMk/>
            <pc:sldMk cId="2380140333" sldId="529"/>
            <ac:spMk id="19" creationId="{FC1C81DF-AA19-82AF-8AFA-D1EE70D4B8EC}"/>
          </ac:spMkLst>
        </pc:spChg>
        <pc:spChg chg="add mod">
          <ac:chgData name="Zíková Alena" userId="8c6ed8d6-f310-43e8-8440-46bce4ca2dd2" providerId="ADAL" clId="{4E9C9272-D145-4EE0-841B-EF23DCA8D30D}" dt="2024-04-25T08:40:55.923" v="250"/>
          <ac:spMkLst>
            <pc:docMk/>
            <pc:sldMk cId="2380140333" sldId="529"/>
            <ac:spMk id="20" creationId="{88DB54CE-71FA-6A09-CB96-F4B33EF7EBDE}"/>
          </ac:spMkLst>
        </pc:spChg>
        <pc:spChg chg="add mod">
          <ac:chgData name="Zíková Alena" userId="8c6ed8d6-f310-43e8-8440-46bce4ca2dd2" providerId="ADAL" clId="{4E9C9272-D145-4EE0-841B-EF23DCA8D30D}" dt="2024-04-25T08:40:55.923" v="250"/>
          <ac:spMkLst>
            <pc:docMk/>
            <pc:sldMk cId="2380140333" sldId="529"/>
            <ac:spMk id="21" creationId="{103D509E-A576-F590-4FA5-44C598CBF30D}"/>
          </ac:spMkLst>
        </pc:spChg>
        <pc:spChg chg="add mod">
          <ac:chgData name="Zíková Alena" userId="8c6ed8d6-f310-43e8-8440-46bce4ca2dd2" providerId="ADAL" clId="{4E9C9272-D145-4EE0-841B-EF23DCA8D30D}" dt="2024-04-25T08:40:55.923" v="250"/>
          <ac:spMkLst>
            <pc:docMk/>
            <pc:sldMk cId="2380140333" sldId="529"/>
            <ac:spMk id="22" creationId="{1C4EBA7F-A8A6-B728-8AB1-5BC77282DD40}"/>
          </ac:spMkLst>
        </pc:spChg>
        <pc:spChg chg="mod">
          <ac:chgData name="Zíková Alena" userId="8c6ed8d6-f310-43e8-8440-46bce4ca2dd2" providerId="ADAL" clId="{4E9C9272-D145-4EE0-841B-EF23DCA8D30D}" dt="2024-04-25T08:41:49.512" v="266" actId="1076"/>
          <ac:spMkLst>
            <pc:docMk/>
            <pc:sldMk cId="2380140333" sldId="529"/>
            <ac:spMk id="25" creationId="{2B7ECEDF-DC15-4417-A123-FFD2238741C8}"/>
          </ac:spMkLst>
        </pc:spChg>
        <pc:spChg chg="mod">
          <ac:chgData name="Zíková Alena" userId="8c6ed8d6-f310-43e8-8440-46bce4ca2dd2" providerId="ADAL" clId="{4E9C9272-D145-4EE0-841B-EF23DCA8D30D}" dt="2024-04-25T08:40:55.923" v="250"/>
          <ac:spMkLst>
            <pc:docMk/>
            <pc:sldMk cId="2380140333" sldId="529"/>
            <ac:spMk id="27" creationId="{83230820-D669-EF82-FF2B-68450A1DCDB2}"/>
          </ac:spMkLst>
        </pc:spChg>
        <pc:spChg chg="mod">
          <ac:chgData name="Zíková Alena" userId="8c6ed8d6-f310-43e8-8440-46bce4ca2dd2" providerId="ADAL" clId="{4E9C9272-D145-4EE0-841B-EF23DCA8D30D}" dt="2024-04-25T08:40:55.923" v="250"/>
          <ac:spMkLst>
            <pc:docMk/>
            <pc:sldMk cId="2380140333" sldId="529"/>
            <ac:spMk id="28" creationId="{C8062F8E-683C-E10B-F2B5-9E67A14B34C4}"/>
          </ac:spMkLst>
        </pc:spChg>
        <pc:spChg chg="mod">
          <ac:chgData name="Zíková Alena" userId="8c6ed8d6-f310-43e8-8440-46bce4ca2dd2" providerId="ADAL" clId="{4E9C9272-D145-4EE0-841B-EF23DCA8D30D}" dt="2024-04-25T08:40:55.923" v="250"/>
          <ac:spMkLst>
            <pc:docMk/>
            <pc:sldMk cId="2380140333" sldId="529"/>
            <ac:spMk id="29" creationId="{CF2AE54F-1E41-DA94-E532-6571ED5976F4}"/>
          </ac:spMkLst>
        </pc:spChg>
        <pc:spChg chg="mod">
          <ac:chgData name="Zíková Alena" userId="8c6ed8d6-f310-43e8-8440-46bce4ca2dd2" providerId="ADAL" clId="{4E9C9272-D145-4EE0-841B-EF23DCA8D30D}" dt="2024-04-25T08:40:55.923" v="250"/>
          <ac:spMkLst>
            <pc:docMk/>
            <pc:sldMk cId="2380140333" sldId="529"/>
            <ac:spMk id="30" creationId="{F72E9D6E-68CB-371B-B35A-972D31671B63}"/>
          </ac:spMkLst>
        </pc:spChg>
        <pc:spChg chg="mod">
          <ac:chgData name="Zíková Alena" userId="8c6ed8d6-f310-43e8-8440-46bce4ca2dd2" providerId="ADAL" clId="{4E9C9272-D145-4EE0-841B-EF23DCA8D30D}" dt="2024-04-25T08:40:55.923" v="250"/>
          <ac:spMkLst>
            <pc:docMk/>
            <pc:sldMk cId="2380140333" sldId="529"/>
            <ac:spMk id="31" creationId="{9907D09E-92B2-FC06-1897-6F7A9A3D2422}"/>
          </ac:spMkLst>
        </pc:spChg>
        <pc:spChg chg="add mod">
          <ac:chgData name="Zíková Alena" userId="8c6ed8d6-f310-43e8-8440-46bce4ca2dd2" providerId="ADAL" clId="{4E9C9272-D145-4EE0-841B-EF23DCA8D30D}" dt="2024-04-25T08:40:55.923" v="250"/>
          <ac:spMkLst>
            <pc:docMk/>
            <pc:sldMk cId="2380140333" sldId="529"/>
            <ac:spMk id="32" creationId="{C7A9D451-1EAB-16AB-29AE-F4956EA3C7BE}"/>
          </ac:spMkLst>
        </pc:spChg>
        <pc:spChg chg="add mod">
          <ac:chgData name="Zíková Alena" userId="8c6ed8d6-f310-43e8-8440-46bce4ca2dd2" providerId="ADAL" clId="{4E9C9272-D145-4EE0-841B-EF23DCA8D30D}" dt="2024-04-25T08:40:55.923" v="250"/>
          <ac:spMkLst>
            <pc:docMk/>
            <pc:sldMk cId="2380140333" sldId="529"/>
            <ac:spMk id="33" creationId="{BEC6547A-29AE-330B-7606-DE0B6A62131B}"/>
          </ac:spMkLst>
        </pc:spChg>
        <pc:spChg chg="mod">
          <ac:chgData name="Zíková Alena" userId="8c6ed8d6-f310-43e8-8440-46bce4ca2dd2" providerId="ADAL" clId="{4E9C9272-D145-4EE0-841B-EF23DCA8D30D}" dt="2024-04-25T08:40:55.923" v="250"/>
          <ac:spMkLst>
            <pc:docMk/>
            <pc:sldMk cId="2380140333" sldId="529"/>
            <ac:spMk id="35" creationId="{132ABF48-0691-0BF0-FEFB-EDBBEE936FFD}"/>
          </ac:spMkLst>
        </pc:spChg>
        <pc:spChg chg="mod">
          <ac:chgData name="Zíková Alena" userId="8c6ed8d6-f310-43e8-8440-46bce4ca2dd2" providerId="ADAL" clId="{4E9C9272-D145-4EE0-841B-EF23DCA8D30D}" dt="2024-04-25T08:40:55.923" v="250"/>
          <ac:spMkLst>
            <pc:docMk/>
            <pc:sldMk cId="2380140333" sldId="529"/>
            <ac:spMk id="36" creationId="{459A1693-B127-20CC-B915-B8AA444955A4}"/>
          </ac:spMkLst>
        </pc:spChg>
        <pc:spChg chg="mod">
          <ac:chgData name="Zíková Alena" userId="8c6ed8d6-f310-43e8-8440-46bce4ca2dd2" providerId="ADAL" clId="{4E9C9272-D145-4EE0-841B-EF23DCA8D30D}" dt="2024-04-25T08:40:55.923" v="250"/>
          <ac:spMkLst>
            <pc:docMk/>
            <pc:sldMk cId="2380140333" sldId="529"/>
            <ac:spMk id="37" creationId="{03A42249-00D3-DF39-9EEF-78B3BD69882A}"/>
          </ac:spMkLst>
        </pc:spChg>
        <pc:spChg chg="mod">
          <ac:chgData name="Zíková Alena" userId="8c6ed8d6-f310-43e8-8440-46bce4ca2dd2" providerId="ADAL" clId="{4E9C9272-D145-4EE0-841B-EF23DCA8D30D}" dt="2024-04-25T08:40:55.923" v="250"/>
          <ac:spMkLst>
            <pc:docMk/>
            <pc:sldMk cId="2380140333" sldId="529"/>
            <ac:spMk id="38" creationId="{B7766F54-EF0A-FF37-A712-ED1E8FCE6657}"/>
          </ac:spMkLst>
        </pc:spChg>
        <pc:spChg chg="mod">
          <ac:chgData name="Zíková Alena" userId="8c6ed8d6-f310-43e8-8440-46bce4ca2dd2" providerId="ADAL" clId="{4E9C9272-D145-4EE0-841B-EF23DCA8D30D}" dt="2024-04-25T08:40:55.923" v="250"/>
          <ac:spMkLst>
            <pc:docMk/>
            <pc:sldMk cId="2380140333" sldId="529"/>
            <ac:spMk id="39" creationId="{5CB00E0A-144C-42D8-E916-D5F06F9982C2}"/>
          </ac:spMkLst>
        </pc:spChg>
        <pc:spChg chg="mod">
          <ac:chgData name="Zíková Alena" userId="8c6ed8d6-f310-43e8-8440-46bce4ca2dd2" providerId="ADAL" clId="{4E9C9272-D145-4EE0-841B-EF23DCA8D30D}" dt="2024-04-25T08:40:55.923" v="250"/>
          <ac:spMkLst>
            <pc:docMk/>
            <pc:sldMk cId="2380140333" sldId="529"/>
            <ac:spMk id="40" creationId="{0F89CFF2-2775-49AF-8307-3A58DF44D63D}"/>
          </ac:spMkLst>
        </pc:spChg>
        <pc:spChg chg="mod">
          <ac:chgData name="Zíková Alena" userId="8c6ed8d6-f310-43e8-8440-46bce4ca2dd2" providerId="ADAL" clId="{4E9C9272-D145-4EE0-841B-EF23DCA8D30D}" dt="2024-04-25T08:40:55.923" v="250"/>
          <ac:spMkLst>
            <pc:docMk/>
            <pc:sldMk cId="2380140333" sldId="529"/>
            <ac:spMk id="41" creationId="{5EF77B40-88A0-DF7B-0D17-3CA47418E70D}"/>
          </ac:spMkLst>
        </pc:spChg>
        <pc:spChg chg="mod">
          <ac:chgData name="Zíková Alena" userId="8c6ed8d6-f310-43e8-8440-46bce4ca2dd2" providerId="ADAL" clId="{4E9C9272-D145-4EE0-841B-EF23DCA8D30D}" dt="2024-04-25T08:40:55.923" v="250"/>
          <ac:spMkLst>
            <pc:docMk/>
            <pc:sldMk cId="2380140333" sldId="529"/>
            <ac:spMk id="42" creationId="{DAE42D30-9432-9CF2-AC2A-3C5AD15F7C99}"/>
          </ac:spMkLst>
        </pc:spChg>
        <pc:spChg chg="mod">
          <ac:chgData name="Zíková Alena" userId="8c6ed8d6-f310-43e8-8440-46bce4ca2dd2" providerId="ADAL" clId="{4E9C9272-D145-4EE0-841B-EF23DCA8D30D}" dt="2024-04-25T08:40:55.923" v="250"/>
          <ac:spMkLst>
            <pc:docMk/>
            <pc:sldMk cId="2380140333" sldId="529"/>
            <ac:spMk id="43" creationId="{830042F7-A8AF-D6DC-46E5-C3F4982CD520}"/>
          </ac:spMkLst>
        </pc:spChg>
        <pc:spChg chg="mod">
          <ac:chgData name="Zíková Alena" userId="8c6ed8d6-f310-43e8-8440-46bce4ca2dd2" providerId="ADAL" clId="{4E9C9272-D145-4EE0-841B-EF23DCA8D30D}" dt="2024-04-25T08:40:55.923" v="250"/>
          <ac:spMkLst>
            <pc:docMk/>
            <pc:sldMk cId="2380140333" sldId="529"/>
            <ac:spMk id="44" creationId="{AF55054A-245C-2548-F333-839DFE6A5E1B}"/>
          </ac:spMkLst>
        </pc:spChg>
        <pc:spChg chg="mod">
          <ac:chgData name="Zíková Alena" userId="8c6ed8d6-f310-43e8-8440-46bce4ca2dd2" providerId="ADAL" clId="{4E9C9272-D145-4EE0-841B-EF23DCA8D30D}" dt="2024-04-25T08:40:55.923" v="250"/>
          <ac:spMkLst>
            <pc:docMk/>
            <pc:sldMk cId="2380140333" sldId="529"/>
            <ac:spMk id="45" creationId="{CC4246EE-5842-2789-5736-C3913B81E79F}"/>
          </ac:spMkLst>
        </pc:spChg>
        <pc:spChg chg="mod">
          <ac:chgData name="Zíková Alena" userId="8c6ed8d6-f310-43e8-8440-46bce4ca2dd2" providerId="ADAL" clId="{4E9C9272-D145-4EE0-841B-EF23DCA8D30D}" dt="2024-04-25T08:40:55.923" v="250"/>
          <ac:spMkLst>
            <pc:docMk/>
            <pc:sldMk cId="2380140333" sldId="529"/>
            <ac:spMk id="46" creationId="{69CCF016-4496-8B4A-A02B-212497281F20}"/>
          </ac:spMkLst>
        </pc:spChg>
        <pc:spChg chg="mod">
          <ac:chgData name="Zíková Alena" userId="8c6ed8d6-f310-43e8-8440-46bce4ca2dd2" providerId="ADAL" clId="{4E9C9272-D145-4EE0-841B-EF23DCA8D30D}" dt="2024-04-25T08:40:55.923" v="250"/>
          <ac:spMkLst>
            <pc:docMk/>
            <pc:sldMk cId="2380140333" sldId="529"/>
            <ac:spMk id="47" creationId="{762FA315-551E-FDC0-C103-F6A455A8A0EB}"/>
          </ac:spMkLst>
        </pc:spChg>
        <pc:spChg chg="mod">
          <ac:chgData name="Zíková Alena" userId="8c6ed8d6-f310-43e8-8440-46bce4ca2dd2" providerId="ADAL" clId="{4E9C9272-D145-4EE0-841B-EF23DCA8D30D}" dt="2024-04-25T08:40:55.923" v="250"/>
          <ac:spMkLst>
            <pc:docMk/>
            <pc:sldMk cId="2380140333" sldId="529"/>
            <ac:spMk id="49" creationId="{64860003-E8C9-65FE-0386-9236FEC2B247}"/>
          </ac:spMkLst>
        </pc:spChg>
        <pc:spChg chg="mod">
          <ac:chgData name="Zíková Alena" userId="8c6ed8d6-f310-43e8-8440-46bce4ca2dd2" providerId="ADAL" clId="{4E9C9272-D145-4EE0-841B-EF23DCA8D30D}" dt="2024-04-25T08:40:55.923" v="250"/>
          <ac:spMkLst>
            <pc:docMk/>
            <pc:sldMk cId="2380140333" sldId="529"/>
            <ac:spMk id="50" creationId="{72C30AF5-A33D-43F4-CA95-0C2BCD9DA7EB}"/>
          </ac:spMkLst>
        </pc:spChg>
        <pc:spChg chg="mod">
          <ac:chgData name="Zíková Alena" userId="8c6ed8d6-f310-43e8-8440-46bce4ca2dd2" providerId="ADAL" clId="{4E9C9272-D145-4EE0-841B-EF23DCA8D30D}" dt="2024-04-25T08:40:55.923" v="250"/>
          <ac:spMkLst>
            <pc:docMk/>
            <pc:sldMk cId="2380140333" sldId="529"/>
            <ac:spMk id="51" creationId="{294CEEE7-90C8-09D1-79F4-BC97E07B5CE8}"/>
          </ac:spMkLst>
        </pc:spChg>
        <pc:spChg chg="mod">
          <ac:chgData name="Zíková Alena" userId="8c6ed8d6-f310-43e8-8440-46bce4ca2dd2" providerId="ADAL" clId="{4E9C9272-D145-4EE0-841B-EF23DCA8D30D}" dt="2024-04-25T08:40:55.923" v="250"/>
          <ac:spMkLst>
            <pc:docMk/>
            <pc:sldMk cId="2380140333" sldId="529"/>
            <ac:spMk id="52" creationId="{818E0D8C-2DA3-BDE3-E80D-46B8048A5933}"/>
          </ac:spMkLst>
        </pc:spChg>
        <pc:spChg chg="mod">
          <ac:chgData name="Zíková Alena" userId="8c6ed8d6-f310-43e8-8440-46bce4ca2dd2" providerId="ADAL" clId="{4E9C9272-D145-4EE0-841B-EF23DCA8D30D}" dt="2024-04-25T08:40:55.923" v="250"/>
          <ac:spMkLst>
            <pc:docMk/>
            <pc:sldMk cId="2380140333" sldId="529"/>
            <ac:spMk id="54" creationId="{CC48AAF9-F16D-BC5E-9893-AEE81B23A17E}"/>
          </ac:spMkLst>
        </pc:spChg>
        <pc:spChg chg="mod">
          <ac:chgData name="Zíková Alena" userId="8c6ed8d6-f310-43e8-8440-46bce4ca2dd2" providerId="ADAL" clId="{4E9C9272-D145-4EE0-841B-EF23DCA8D30D}" dt="2024-04-25T08:40:55.923" v="250"/>
          <ac:spMkLst>
            <pc:docMk/>
            <pc:sldMk cId="2380140333" sldId="529"/>
            <ac:spMk id="55" creationId="{26E276C4-19CE-FD76-8352-E3F35E804638}"/>
          </ac:spMkLst>
        </pc:spChg>
        <pc:spChg chg="mod">
          <ac:chgData name="Zíková Alena" userId="8c6ed8d6-f310-43e8-8440-46bce4ca2dd2" providerId="ADAL" clId="{4E9C9272-D145-4EE0-841B-EF23DCA8D30D}" dt="2024-04-25T08:40:55.923" v="250"/>
          <ac:spMkLst>
            <pc:docMk/>
            <pc:sldMk cId="2380140333" sldId="529"/>
            <ac:spMk id="56" creationId="{9B07608D-9329-68D9-D4AA-383D85086A3F}"/>
          </ac:spMkLst>
        </pc:spChg>
        <pc:spChg chg="mod">
          <ac:chgData name="Zíková Alena" userId="8c6ed8d6-f310-43e8-8440-46bce4ca2dd2" providerId="ADAL" clId="{4E9C9272-D145-4EE0-841B-EF23DCA8D30D}" dt="2024-04-25T08:40:55.923" v="250"/>
          <ac:spMkLst>
            <pc:docMk/>
            <pc:sldMk cId="2380140333" sldId="529"/>
            <ac:spMk id="57" creationId="{7B6187EF-0465-AD14-11ED-06C151A264F9}"/>
          </ac:spMkLst>
        </pc:spChg>
        <pc:spChg chg="mod">
          <ac:chgData name="Zíková Alena" userId="8c6ed8d6-f310-43e8-8440-46bce4ca2dd2" providerId="ADAL" clId="{4E9C9272-D145-4EE0-841B-EF23DCA8D30D}" dt="2024-04-25T08:40:55.923" v="250"/>
          <ac:spMkLst>
            <pc:docMk/>
            <pc:sldMk cId="2380140333" sldId="529"/>
            <ac:spMk id="58" creationId="{70DB7D8A-93C3-D3C6-611A-68A58FB787AA}"/>
          </ac:spMkLst>
        </pc:spChg>
        <pc:spChg chg="mod">
          <ac:chgData name="Zíková Alena" userId="8c6ed8d6-f310-43e8-8440-46bce4ca2dd2" providerId="ADAL" clId="{4E9C9272-D145-4EE0-841B-EF23DCA8D30D}" dt="2024-04-25T08:40:55.923" v="250"/>
          <ac:spMkLst>
            <pc:docMk/>
            <pc:sldMk cId="2380140333" sldId="529"/>
            <ac:spMk id="59" creationId="{CBE01F64-2E49-D602-0B68-D864A3FE83AE}"/>
          </ac:spMkLst>
        </pc:spChg>
        <pc:spChg chg="mod">
          <ac:chgData name="Zíková Alena" userId="8c6ed8d6-f310-43e8-8440-46bce4ca2dd2" providerId="ADAL" clId="{4E9C9272-D145-4EE0-841B-EF23DCA8D30D}" dt="2024-04-25T08:40:55.923" v="250"/>
          <ac:spMkLst>
            <pc:docMk/>
            <pc:sldMk cId="2380140333" sldId="529"/>
            <ac:spMk id="60" creationId="{05D6136F-3399-7BFA-CBE7-766B186C1C03}"/>
          </ac:spMkLst>
        </pc:spChg>
        <pc:spChg chg="mod">
          <ac:chgData name="Zíková Alena" userId="8c6ed8d6-f310-43e8-8440-46bce4ca2dd2" providerId="ADAL" clId="{4E9C9272-D145-4EE0-841B-EF23DCA8D30D}" dt="2024-04-25T08:40:55.923" v="250"/>
          <ac:spMkLst>
            <pc:docMk/>
            <pc:sldMk cId="2380140333" sldId="529"/>
            <ac:spMk id="61" creationId="{84630D29-C91E-14E0-1A5F-313C92476662}"/>
          </ac:spMkLst>
        </pc:spChg>
        <pc:spChg chg="mod">
          <ac:chgData name="Zíková Alena" userId="8c6ed8d6-f310-43e8-8440-46bce4ca2dd2" providerId="ADAL" clId="{4E9C9272-D145-4EE0-841B-EF23DCA8D30D}" dt="2024-04-25T08:40:55.923" v="250"/>
          <ac:spMkLst>
            <pc:docMk/>
            <pc:sldMk cId="2380140333" sldId="529"/>
            <ac:spMk id="62" creationId="{ECC3F717-A374-A983-F5B1-A80005BBC4E6}"/>
          </ac:spMkLst>
        </pc:spChg>
        <pc:spChg chg="mod">
          <ac:chgData name="Zíková Alena" userId="8c6ed8d6-f310-43e8-8440-46bce4ca2dd2" providerId="ADAL" clId="{4E9C9272-D145-4EE0-841B-EF23DCA8D30D}" dt="2024-04-25T08:40:55.923" v="250"/>
          <ac:spMkLst>
            <pc:docMk/>
            <pc:sldMk cId="2380140333" sldId="529"/>
            <ac:spMk id="63" creationId="{D5D20924-9793-9C26-3104-5DA7029D8BA0}"/>
          </ac:spMkLst>
        </pc:spChg>
        <pc:spChg chg="mod">
          <ac:chgData name="Zíková Alena" userId="8c6ed8d6-f310-43e8-8440-46bce4ca2dd2" providerId="ADAL" clId="{4E9C9272-D145-4EE0-841B-EF23DCA8D30D}" dt="2024-04-25T08:40:55.923" v="250"/>
          <ac:spMkLst>
            <pc:docMk/>
            <pc:sldMk cId="2380140333" sldId="529"/>
            <ac:spMk id="64" creationId="{E78DEFE0-54DD-590A-3BEF-AB339A113BFC}"/>
          </ac:spMkLst>
        </pc:spChg>
        <pc:spChg chg="mod">
          <ac:chgData name="Zíková Alena" userId="8c6ed8d6-f310-43e8-8440-46bce4ca2dd2" providerId="ADAL" clId="{4E9C9272-D145-4EE0-841B-EF23DCA8D30D}" dt="2024-04-25T08:40:55.923" v="250"/>
          <ac:spMkLst>
            <pc:docMk/>
            <pc:sldMk cId="2380140333" sldId="529"/>
            <ac:spMk id="65" creationId="{FFF288F1-78FF-555E-F9A9-0F90C3478554}"/>
          </ac:spMkLst>
        </pc:spChg>
        <pc:spChg chg="mod">
          <ac:chgData name="Zíková Alena" userId="8c6ed8d6-f310-43e8-8440-46bce4ca2dd2" providerId="ADAL" clId="{4E9C9272-D145-4EE0-841B-EF23DCA8D30D}" dt="2024-04-25T08:40:55.923" v="250"/>
          <ac:spMkLst>
            <pc:docMk/>
            <pc:sldMk cId="2380140333" sldId="529"/>
            <ac:spMk id="66" creationId="{0027ABBE-FB5C-2A0D-E360-9ADE61DDD359}"/>
          </ac:spMkLst>
        </pc:spChg>
        <pc:spChg chg="mod">
          <ac:chgData name="Zíková Alena" userId="8c6ed8d6-f310-43e8-8440-46bce4ca2dd2" providerId="ADAL" clId="{4E9C9272-D145-4EE0-841B-EF23DCA8D30D}" dt="2024-04-25T08:40:55.923" v="250"/>
          <ac:spMkLst>
            <pc:docMk/>
            <pc:sldMk cId="2380140333" sldId="529"/>
            <ac:spMk id="67" creationId="{A7834248-A771-1D89-CE3A-2141007B965B}"/>
          </ac:spMkLst>
        </pc:spChg>
        <pc:spChg chg="mod">
          <ac:chgData name="Zíková Alena" userId="8c6ed8d6-f310-43e8-8440-46bce4ca2dd2" providerId="ADAL" clId="{4E9C9272-D145-4EE0-841B-EF23DCA8D30D}" dt="2024-04-25T08:40:55.923" v="250"/>
          <ac:spMkLst>
            <pc:docMk/>
            <pc:sldMk cId="2380140333" sldId="529"/>
            <ac:spMk id="68" creationId="{9BA2AA02-3B51-C29C-DE00-C9B787693A4E}"/>
          </ac:spMkLst>
        </pc:spChg>
        <pc:spChg chg="mod">
          <ac:chgData name="Zíková Alena" userId="8c6ed8d6-f310-43e8-8440-46bce4ca2dd2" providerId="ADAL" clId="{4E9C9272-D145-4EE0-841B-EF23DCA8D30D}" dt="2024-04-25T08:40:55.923" v="250"/>
          <ac:spMkLst>
            <pc:docMk/>
            <pc:sldMk cId="2380140333" sldId="529"/>
            <ac:spMk id="69" creationId="{685D6380-C922-47BF-B1EA-990468A850C0}"/>
          </ac:spMkLst>
        </pc:spChg>
        <pc:spChg chg="mod">
          <ac:chgData name="Zíková Alena" userId="8c6ed8d6-f310-43e8-8440-46bce4ca2dd2" providerId="ADAL" clId="{4E9C9272-D145-4EE0-841B-EF23DCA8D30D}" dt="2024-04-25T08:40:55.923" v="250"/>
          <ac:spMkLst>
            <pc:docMk/>
            <pc:sldMk cId="2380140333" sldId="529"/>
            <ac:spMk id="70" creationId="{64C048B1-2555-282B-43CD-7DE58D029EEF}"/>
          </ac:spMkLst>
        </pc:spChg>
        <pc:spChg chg="add mod">
          <ac:chgData name="Zíková Alena" userId="8c6ed8d6-f310-43e8-8440-46bce4ca2dd2" providerId="ADAL" clId="{4E9C9272-D145-4EE0-841B-EF23DCA8D30D}" dt="2024-04-25T08:40:55.923" v="250"/>
          <ac:spMkLst>
            <pc:docMk/>
            <pc:sldMk cId="2380140333" sldId="529"/>
            <ac:spMk id="71" creationId="{F28A2DBD-9290-9A89-5BB6-177ED867A5EB}"/>
          </ac:spMkLst>
        </pc:spChg>
        <pc:spChg chg="add del mod">
          <ac:chgData name="Zíková Alena" userId="8c6ed8d6-f310-43e8-8440-46bce4ca2dd2" providerId="ADAL" clId="{4E9C9272-D145-4EE0-841B-EF23DCA8D30D}" dt="2024-04-25T08:41:13.368" v="256" actId="478"/>
          <ac:spMkLst>
            <pc:docMk/>
            <pc:sldMk cId="2380140333" sldId="529"/>
            <ac:spMk id="72" creationId="{5CA10366-677E-B65D-E18E-EBE5DB92DDBE}"/>
          </ac:spMkLst>
        </pc:spChg>
        <pc:grpChg chg="add mod">
          <ac:chgData name="Zíková Alena" userId="8c6ed8d6-f310-43e8-8440-46bce4ca2dd2" providerId="ADAL" clId="{4E9C9272-D145-4EE0-841B-EF23DCA8D30D}" dt="2024-04-25T08:40:55.923" v="250"/>
          <ac:grpSpMkLst>
            <pc:docMk/>
            <pc:sldMk cId="2380140333" sldId="529"/>
            <ac:grpSpMk id="23" creationId="{81485FF7-380B-13C0-0037-50CE7D947DA7}"/>
          </ac:grpSpMkLst>
        </pc:grpChg>
        <pc:grpChg chg="add mod">
          <ac:chgData name="Zíková Alena" userId="8c6ed8d6-f310-43e8-8440-46bce4ca2dd2" providerId="ADAL" clId="{4E9C9272-D145-4EE0-841B-EF23DCA8D30D}" dt="2024-04-25T08:40:55.923" v="250"/>
          <ac:grpSpMkLst>
            <pc:docMk/>
            <pc:sldMk cId="2380140333" sldId="529"/>
            <ac:grpSpMk id="34" creationId="{FCD22274-F9F3-EA49-34EB-8BBD43B3755A}"/>
          </ac:grpSpMkLst>
        </pc:grpChg>
        <pc:grpChg chg="mod">
          <ac:chgData name="Zíková Alena" userId="8c6ed8d6-f310-43e8-8440-46bce4ca2dd2" providerId="ADAL" clId="{4E9C9272-D145-4EE0-841B-EF23DCA8D30D}" dt="2024-04-25T08:40:55.923" v="250"/>
          <ac:grpSpMkLst>
            <pc:docMk/>
            <pc:sldMk cId="2380140333" sldId="529"/>
            <ac:grpSpMk id="48" creationId="{44EB065A-53DF-EF72-BD0F-7EF9D8ABEE79}"/>
          </ac:grpSpMkLst>
        </pc:grpChg>
        <pc:grpChg chg="mod">
          <ac:chgData name="Zíková Alena" userId="8c6ed8d6-f310-43e8-8440-46bce4ca2dd2" providerId="ADAL" clId="{4E9C9272-D145-4EE0-841B-EF23DCA8D30D}" dt="2024-04-25T08:40:55.923" v="250"/>
          <ac:grpSpMkLst>
            <pc:docMk/>
            <pc:sldMk cId="2380140333" sldId="529"/>
            <ac:grpSpMk id="53" creationId="{9E0D51B6-7B4D-88F6-2BAD-530C0D09161A}"/>
          </ac:grpSpMkLst>
        </pc:grpChg>
        <pc:picChg chg="del">
          <ac:chgData name="Zíková Alena" userId="8c6ed8d6-f310-43e8-8440-46bce4ca2dd2" providerId="ADAL" clId="{4E9C9272-D145-4EE0-841B-EF23DCA8D30D}" dt="2024-04-25T08:40:30.608" v="249" actId="478"/>
          <ac:picMkLst>
            <pc:docMk/>
            <pc:sldMk cId="2380140333" sldId="529"/>
            <ac:picMk id="6" creationId="{14D6F6BC-5212-DD10-E30A-02CDBB11A25A}"/>
          </ac:picMkLst>
        </pc:picChg>
        <pc:picChg chg="mod">
          <ac:chgData name="Zíková Alena" userId="8c6ed8d6-f310-43e8-8440-46bce4ca2dd2" providerId="ADAL" clId="{4E9C9272-D145-4EE0-841B-EF23DCA8D30D}" dt="2024-04-25T08:41:45.438" v="265" actId="1076"/>
          <ac:picMkLst>
            <pc:docMk/>
            <pc:sldMk cId="2380140333" sldId="529"/>
            <ac:picMk id="24" creationId="{5609F7B6-8DCF-4213-8021-66D0EC24A67C}"/>
          </ac:picMkLst>
        </pc:picChg>
        <pc:picChg chg="add del">
          <ac:chgData name="Zíková Alena" userId="8c6ed8d6-f310-43e8-8440-46bce4ca2dd2" providerId="ADAL" clId="{4E9C9272-D145-4EE0-841B-EF23DCA8D30D}" dt="2024-04-25T08:41:38.557" v="261" actId="478"/>
          <ac:picMkLst>
            <pc:docMk/>
            <pc:sldMk cId="2380140333" sldId="529"/>
            <ac:picMk id="73" creationId="{E70CE740-C7E2-9B6A-27FD-BF3DF609B087}"/>
          </ac:picMkLst>
        </pc:picChg>
        <pc:picChg chg="add mod">
          <ac:chgData name="Zíková Alena" userId="8c6ed8d6-f310-43e8-8440-46bce4ca2dd2" providerId="ADAL" clId="{4E9C9272-D145-4EE0-841B-EF23DCA8D30D}" dt="2024-04-25T08:41:50.788" v="267" actId="1076"/>
          <ac:picMkLst>
            <pc:docMk/>
            <pc:sldMk cId="2380140333" sldId="529"/>
            <ac:picMk id="74" creationId="{F233F0C9-D29B-C39A-5605-100DB4105B1B}"/>
          </ac:picMkLst>
        </pc:picChg>
        <pc:picChg chg="add mod modCrop">
          <ac:chgData name="Zíková Alena" userId="8c6ed8d6-f310-43e8-8440-46bce4ca2dd2" providerId="ADAL" clId="{4E9C9272-D145-4EE0-841B-EF23DCA8D30D}" dt="2024-04-25T08:42:20.606" v="270" actId="1076"/>
          <ac:picMkLst>
            <pc:docMk/>
            <pc:sldMk cId="2380140333" sldId="529"/>
            <ac:picMk id="76" creationId="{71CF6798-600B-D17A-D274-007E6147D459}"/>
          </ac:picMkLst>
        </pc:picChg>
      </pc:sldChg>
      <pc:sldChg chg="addSp delSp modSp add mod">
        <pc:chgData name="Zíková Alena" userId="8c6ed8d6-f310-43e8-8440-46bce4ca2dd2" providerId="ADAL" clId="{4E9C9272-D145-4EE0-841B-EF23DCA8D30D}" dt="2024-04-25T08:47:57.383" v="312" actId="478"/>
        <pc:sldMkLst>
          <pc:docMk/>
          <pc:sldMk cId="3649531700" sldId="530"/>
        </pc:sldMkLst>
        <pc:spChg chg="add del mod">
          <ac:chgData name="Zíková Alena" userId="8c6ed8d6-f310-43e8-8440-46bce4ca2dd2" providerId="ADAL" clId="{4E9C9272-D145-4EE0-841B-EF23DCA8D30D}" dt="2024-04-25T08:47:55.325" v="310" actId="478"/>
          <ac:spMkLst>
            <pc:docMk/>
            <pc:sldMk cId="3649531700" sldId="530"/>
            <ac:spMk id="2" creationId="{F8E75114-477B-413A-B763-1F3B6DF5E129}"/>
          </ac:spMkLst>
        </pc:spChg>
        <pc:spChg chg="del">
          <ac:chgData name="Zíková Alena" userId="8c6ed8d6-f310-43e8-8440-46bce4ca2dd2" providerId="ADAL" clId="{4E9C9272-D145-4EE0-841B-EF23DCA8D30D}" dt="2024-04-25T08:47:02.818" v="299" actId="478"/>
          <ac:spMkLst>
            <pc:docMk/>
            <pc:sldMk cId="3649531700" sldId="530"/>
            <ac:spMk id="3" creationId="{00000000-0000-0000-0000-000000000000}"/>
          </ac:spMkLst>
        </pc:spChg>
        <pc:spChg chg="mod">
          <ac:chgData name="Zíková Alena" userId="8c6ed8d6-f310-43e8-8440-46bce4ca2dd2" providerId="ADAL" clId="{4E9C9272-D145-4EE0-841B-EF23DCA8D30D}" dt="2024-04-25T08:47:19.499" v="304" actId="20577"/>
          <ac:spMkLst>
            <pc:docMk/>
            <pc:sldMk cId="3649531700" sldId="530"/>
            <ac:spMk id="4" creationId="{D4AB7287-8C17-CDD1-306B-EFE136FE349C}"/>
          </ac:spMkLst>
        </pc:spChg>
        <pc:spChg chg="add del mod">
          <ac:chgData name="Zíková Alena" userId="8c6ed8d6-f310-43e8-8440-46bce4ca2dd2" providerId="ADAL" clId="{4E9C9272-D145-4EE0-841B-EF23DCA8D30D}" dt="2024-04-25T08:47:56.472" v="311" actId="478"/>
          <ac:spMkLst>
            <pc:docMk/>
            <pc:sldMk cId="3649531700" sldId="530"/>
            <ac:spMk id="6" creationId="{210EDE8D-5E8D-4335-9EF6-B61362F8051C}"/>
          </ac:spMkLst>
        </pc:spChg>
        <pc:spChg chg="mod">
          <ac:chgData name="Zíková Alena" userId="8c6ed8d6-f310-43e8-8440-46bce4ca2dd2" providerId="ADAL" clId="{4E9C9272-D145-4EE0-841B-EF23DCA8D30D}" dt="2024-04-25T08:47:08.888" v="301" actId="1076"/>
          <ac:spMkLst>
            <pc:docMk/>
            <pc:sldMk cId="3649531700" sldId="530"/>
            <ac:spMk id="15" creationId="{00000000-0000-0000-0000-000000000000}"/>
          </ac:spMkLst>
        </pc:spChg>
        <pc:picChg chg="add del mod">
          <ac:chgData name="Zíková Alena" userId="8c6ed8d6-f310-43e8-8440-46bce4ca2dd2" providerId="ADAL" clId="{4E9C9272-D145-4EE0-841B-EF23DCA8D30D}" dt="2024-04-25T08:47:57.383" v="312" actId="478"/>
          <ac:picMkLst>
            <pc:docMk/>
            <pc:sldMk cId="3649531700" sldId="530"/>
            <ac:picMk id="1026" creationId="{7080210B-03B0-43D8-8321-26384E246181}"/>
          </ac:picMkLst>
        </pc:picChg>
      </pc:sldChg>
      <pc:sldChg chg="delSp modSp add mod">
        <pc:chgData name="Zíková Alena" userId="8c6ed8d6-f310-43e8-8440-46bce4ca2dd2" providerId="ADAL" clId="{4E9C9272-D145-4EE0-841B-EF23DCA8D30D}" dt="2024-04-25T08:47:51.561" v="309" actId="1076"/>
        <pc:sldMkLst>
          <pc:docMk/>
          <pc:sldMk cId="3085887579" sldId="531"/>
        </pc:sldMkLst>
        <pc:spChg chg="mod">
          <ac:chgData name="Zíková Alena" userId="8c6ed8d6-f310-43e8-8440-46bce4ca2dd2" providerId="ADAL" clId="{4E9C9272-D145-4EE0-841B-EF23DCA8D30D}" dt="2024-04-25T08:47:51.561" v="309" actId="1076"/>
          <ac:spMkLst>
            <pc:docMk/>
            <pc:sldMk cId="3085887579" sldId="531"/>
            <ac:spMk id="2" creationId="{F8E75114-477B-413A-B763-1F3B6DF5E129}"/>
          </ac:spMkLst>
        </pc:spChg>
        <pc:spChg chg="del">
          <ac:chgData name="Zíková Alena" userId="8c6ed8d6-f310-43e8-8440-46bce4ca2dd2" providerId="ADAL" clId="{4E9C9272-D145-4EE0-841B-EF23DCA8D30D}" dt="2024-04-25T08:47:46.744" v="308" actId="478"/>
          <ac:spMkLst>
            <pc:docMk/>
            <pc:sldMk cId="3085887579" sldId="531"/>
            <ac:spMk id="4" creationId="{D4AB7287-8C17-CDD1-306B-EFE136FE349C}"/>
          </ac:spMkLst>
        </pc:spChg>
        <pc:spChg chg="mod">
          <ac:chgData name="Zíková Alena" userId="8c6ed8d6-f310-43e8-8440-46bce4ca2dd2" providerId="ADAL" clId="{4E9C9272-D145-4EE0-841B-EF23DCA8D30D}" dt="2024-04-25T08:47:51.561" v="309" actId="1076"/>
          <ac:spMkLst>
            <pc:docMk/>
            <pc:sldMk cId="3085887579" sldId="531"/>
            <ac:spMk id="6" creationId="{210EDE8D-5E8D-4335-9EF6-B61362F8051C}"/>
          </ac:spMkLst>
        </pc:spChg>
        <pc:picChg chg="mod">
          <ac:chgData name="Zíková Alena" userId="8c6ed8d6-f310-43e8-8440-46bce4ca2dd2" providerId="ADAL" clId="{4E9C9272-D145-4EE0-841B-EF23DCA8D30D}" dt="2024-04-25T08:47:51.561" v="309" actId="1076"/>
          <ac:picMkLst>
            <pc:docMk/>
            <pc:sldMk cId="3085887579" sldId="531"/>
            <ac:picMk id="1026" creationId="{7080210B-03B0-43D8-8321-26384E246181}"/>
          </ac:picMkLst>
        </pc:picChg>
      </pc:sldChg>
      <pc:sldChg chg="addSp delSp new del mod">
        <pc:chgData name="Zíková Alena" userId="8c6ed8d6-f310-43e8-8440-46bce4ca2dd2" providerId="ADAL" clId="{4E9C9272-D145-4EE0-841B-EF23DCA8D30D}" dt="2024-04-25T10:04:50.273" v="494" actId="47"/>
        <pc:sldMkLst>
          <pc:docMk/>
          <pc:sldMk cId="3222571792" sldId="532"/>
        </pc:sldMkLst>
        <pc:picChg chg="add del">
          <ac:chgData name="Zíková Alena" userId="8c6ed8d6-f310-43e8-8440-46bce4ca2dd2" providerId="ADAL" clId="{4E9C9272-D145-4EE0-841B-EF23DCA8D30D}" dt="2024-04-25T10:01:24.811" v="458" actId="21"/>
          <ac:picMkLst>
            <pc:docMk/>
            <pc:sldMk cId="3222571792" sldId="532"/>
            <ac:picMk id="3" creationId="{535FDD84-A2A2-59BF-AAB6-9498522A1E07}"/>
          </ac:picMkLst>
        </pc:picChg>
      </pc:sldChg>
      <pc:sldChg chg="addSp delSp new del mod">
        <pc:chgData name="Zíková Alena" userId="8c6ed8d6-f310-43e8-8440-46bce4ca2dd2" providerId="ADAL" clId="{4E9C9272-D145-4EE0-841B-EF23DCA8D30D}" dt="2024-04-25T10:04:56.706" v="495" actId="47"/>
        <pc:sldMkLst>
          <pc:docMk/>
          <pc:sldMk cId="3614905255" sldId="533"/>
        </pc:sldMkLst>
        <pc:picChg chg="add del">
          <ac:chgData name="Zíková Alena" userId="8c6ed8d6-f310-43e8-8440-46bce4ca2dd2" providerId="ADAL" clId="{4E9C9272-D145-4EE0-841B-EF23DCA8D30D}" dt="2024-04-25T10:04:00.499" v="487" actId="21"/>
          <ac:picMkLst>
            <pc:docMk/>
            <pc:sldMk cId="3614905255" sldId="533"/>
            <ac:picMk id="3" creationId="{8FFCF80A-6586-F349-9596-63730466DDF6}"/>
          </ac:picMkLst>
        </pc:picChg>
      </pc:sldChg>
      <pc:sldChg chg="addSp delSp modSp add mod">
        <pc:chgData name="Zíková Alena" userId="8c6ed8d6-f310-43e8-8440-46bce4ca2dd2" providerId="ADAL" clId="{4E9C9272-D145-4EE0-841B-EF23DCA8D30D}" dt="2024-04-25T10:04:47.750" v="493" actId="1076"/>
        <pc:sldMkLst>
          <pc:docMk/>
          <pc:sldMk cId="195664353" sldId="534"/>
        </pc:sldMkLst>
        <pc:spChg chg="del">
          <ac:chgData name="Zíková Alena" userId="8c6ed8d6-f310-43e8-8440-46bce4ca2dd2" providerId="ADAL" clId="{4E9C9272-D145-4EE0-841B-EF23DCA8D30D}" dt="2024-04-25T10:03:56.327" v="486" actId="478"/>
          <ac:spMkLst>
            <pc:docMk/>
            <pc:sldMk cId="195664353" sldId="534"/>
            <ac:spMk id="4" creationId="{00000000-0000-0000-0000-000000000000}"/>
          </ac:spMkLst>
        </pc:spChg>
        <pc:picChg chg="add mod">
          <ac:chgData name="Zíková Alena" userId="8c6ed8d6-f310-43e8-8440-46bce4ca2dd2" providerId="ADAL" clId="{4E9C9272-D145-4EE0-841B-EF23DCA8D30D}" dt="2024-04-25T10:04:03.082" v="489" actId="1076"/>
          <ac:picMkLst>
            <pc:docMk/>
            <pc:sldMk cId="195664353" sldId="534"/>
            <ac:picMk id="3" creationId="{8FFCF80A-6586-F349-9596-63730466DDF6}"/>
          </ac:picMkLst>
        </pc:picChg>
        <pc:picChg chg="add mod">
          <ac:chgData name="Zíková Alena" userId="8c6ed8d6-f310-43e8-8440-46bce4ca2dd2" providerId="ADAL" clId="{4E9C9272-D145-4EE0-841B-EF23DCA8D30D}" dt="2024-04-25T10:04:47.750" v="493" actId="1076"/>
          <ac:picMkLst>
            <pc:docMk/>
            <pc:sldMk cId="195664353" sldId="534"/>
            <ac:picMk id="6" creationId="{7362E180-910B-DED1-034E-0EBE0E19F8F4}"/>
          </ac:picMkLst>
        </pc:picChg>
        <pc:picChg chg="del">
          <ac:chgData name="Zíková Alena" userId="8c6ed8d6-f310-43e8-8440-46bce4ca2dd2" providerId="ADAL" clId="{4E9C9272-D145-4EE0-841B-EF23DCA8D30D}" dt="2024-04-25T10:03:56.327" v="486" actId="478"/>
          <ac:picMkLst>
            <pc:docMk/>
            <pc:sldMk cId="195664353" sldId="534"/>
            <ac:picMk id="2050" creationId="{00000000-0000-0000-0000-000000000000}"/>
          </ac:picMkLst>
        </pc:picChg>
      </pc:sldChg>
      <pc:sldChg chg="addSp delSp modSp add mod modNotesTx">
        <pc:chgData name="Zíková Alena" userId="8c6ed8d6-f310-43e8-8440-46bce4ca2dd2" providerId="ADAL" clId="{4E9C9272-D145-4EE0-841B-EF23DCA8D30D}" dt="2024-04-25T10:27:12.870" v="688" actId="6549"/>
        <pc:sldMkLst>
          <pc:docMk/>
          <pc:sldMk cId="3623422647" sldId="535"/>
        </pc:sldMkLst>
        <pc:spChg chg="del">
          <ac:chgData name="Zíková Alena" userId="8c6ed8d6-f310-43e8-8440-46bce4ca2dd2" providerId="ADAL" clId="{4E9C9272-D145-4EE0-841B-EF23DCA8D30D}" dt="2024-04-25T10:13:57.546" v="599" actId="478"/>
          <ac:spMkLst>
            <pc:docMk/>
            <pc:sldMk cId="3623422647" sldId="535"/>
            <ac:spMk id="2" creationId="{00000000-0000-0000-0000-000000000000}"/>
          </ac:spMkLst>
        </pc:spChg>
        <pc:spChg chg="add del mod">
          <ac:chgData name="Zíková Alena" userId="8c6ed8d6-f310-43e8-8440-46bce4ca2dd2" providerId="ADAL" clId="{4E9C9272-D145-4EE0-841B-EF23DCA8D30D}" dt="2024-04-25T10:14:17.083" v="605" actId="478"/>
          <ac:spMkLst>
            <pc:docMk/>
            <pc:sldMk cId="3623422647" sldId="535"/>
            <ac:spMk id="3" creationId="{FF5F358A-679B-EBCF-0E82-0E1806C941D5}"/>
          </ac:spMkLst>
        </pc:spChg>
        <pc:spChg chg="del">
          <ac:chgData name="Zíková Alena" userId="8c6ed8d6-f310-43e8-8440-46bce4ca2dd2" providerId="ADAL" clId="{4E9C9272-D145-4EE0-841B-EF23DCA8D30D}" dt="2024-04-25T10:13:57.546" v="599" actId="478"/>
          <ac:spMkLst>
            <pc:docMk/>
            <pc:sldMk cId="3623422647" sldId="535"/>
            <ac:spMk id="4" creationId="{00000000-0000-0000-0000-000000000000}"/>
          </ac:spMkLst>
        </pc:spChg>
        <pc:spChg chg="add del mod">
          <ac:chgData name="Zíková Alena" userId="8c6ed8d6-f310-43e8-8440-46bce4ca2dd2" providerId="ADAL" clId="{4E9C9272-D145-4EE0-841B-EF23DCA8D30D}" dt="2024-04-25T10:14:16.012" v="604" actId="478"/>
          <ac:spMkLst>
            <pc:docMk/>
            <pc:sldMk cId="3623422647" sldId="535"/>
            <ac:spMk id="5" creationId="{00000000-0000-0000-0000-000000000000}"/>
          </ac:spMkLst>
        </pc:spChg>
        <pc:spChg chg="add del mod">
          <ac:chgData name="Zíková Alena" userId="8c6ed8d6-f310-43e8-8440-46bce4ca2dd2" providerId="ADAL" clId="{4E9C9272-D145-4EE0-841B-EF23DCA8D30D}" dt="2024-04-25T10:15:48.210" v="627" actId="478"/>
          <ac:spMkLst>
            <pc:docMk/>
            <pc:sldMk cId="3623422647" sldId="535"/>
            <ac:spMk id="8" creationId="{00000000-0000-0000-0000-000000000000}"/>
          </ac:spMkLst>
        </pc:spChg>
        <pc:spChg chg="add mod">
          <ac:chgData name="Zíková Alena" userId="8c6ed8d6-f310-43e8-8440-46bce4ca2dd2" providerId="ADAL" clId="{4E9C9272-D145-4EE0-841B-EF23DCA8D30D}" dt="2024-04-25T10:15:33.284" v="623" actId="1076"/>
          <ac:spMkLst>
            <pc:docMk/>
            <pc:sldMk cId="3623422647" sldId="535"/>
            <ac:spMk id="9" creationId="{00000000-0000-0000-0000-000000000000}"/>
          </ac:spMkLst>
        </pc:spChg>
        <pc:spChg chg="add mod">
          <ac:chgData name="Zíková Alena" userId="8c6ed8d6-f310-43e8-8440-46bce4ca2dd2" providerId="ADAL" clId="{4E9C9272-D145-4EE0-841B-EF23DCA8D30D}" dt="2024-04-25T10:14:33.754" v="609" actId="1076"/>
          <ac:spMkLst>
            <pc:docMk/>
            <pc:sldMk cId="3623422647" sldId="535"/>
            <ac:spMk id="10" creationId="{00000000-0000-0000-0000-000000000000}"/>
          </ac:spMkLst>
        </pc:spChg>
        <pc:spChg chg="add mod">
          <ac:chgData name="Zíková Alena" userId="8c6ed8d6-f310-43e8-8440-46bce4ca2dd2" providerId="ADAL" clId="{4E9C9272-D145-4EE0-841B-EF23DCA8D30D}" dt="2024-04-25T10:14:33.754" v="609" actId="1076"/>
          <ac:spMkLst>
            <pc:docMk/>
            <pc:sldMk cId="3623422647" sldId="535"/>
            <ac:spMk id="11" creationId="{00000000-0000-0000-0000-000000000000}"/>
          </ac:spMkLst>
        </pc:spChg>
        <pc:spChg chg="add mod">
          <ac:chgData name="Zíková Alena" userId="8c6ed8d6-f310-43e8-8440-46bce4ca2dd2" providerId="ADAL" clId="{4E9C9272-D145-4EE0-841B-EF23DCA8D30D}" dt="2024-04-25T10:16:14.097" v="648" actId="1076"/>
          <ac:spMkLst>
            <pc:docMk/>
            <pc:sldMk cId="3623422647" sldId="535"/>
            <ac:spMk id="12" creationId="{B010BDF6-492F-8ED3-097C-302B11B7C2E2}"/>
          </ac:spMkLst>
        </pc:spChg>
        <pc:spChg chg="add mod">
          <ac:chgData name="Zíková Alena" userId="8c6ed8d6-f310-43e8-8440-46bce4ca2dd2" providerId="ADAL" clId="{4E9C9272-D145-4EE0-841B-EF23DCA8D30D}" dt="2024-04-25T10:15:21.913" v="621" actId="164"/>
          <ac:spMkLst>
            <pc:docMk/>
            <pc:sldMk cId="3623422647" sldId="535"/>
            <ac:spMk id="13" creationId="{16F48838-C087-E6B8-D629-DF25872DF9DE}"/>
          </ac:spMkLst>
        </pc:spChg>
        <pc:grpChg chg="add mod">
          <ac:chgData name="Zíková Alena" userId="8c6ed8d6-f310-43e8-8440-46bce4ca2dd2" providerId="ADAL" clId="{4E9C9272-D145-4EE0-841B-EF23DCA8D30D}" dt="2024-04-25T10:15:28.450" v="622" actId="167"/>
          <ac:grpSpMkLst>
            <pc:docMk/>
            <pc:sldMk cId="3623422647" sldId="535"/>
            <ac:grpSpMk id="14" creationId="{1E67BB01-6BDB-3838-832B-D9987063A407}"/>
          </ac:grpSpMkLst>
        </pc:grpChg>
        <pc:picChg chg="add mod">
          <ac:chgData name="Zíková Alena" userId="8c6ed8d6-f310-43e8-8440-46bce4ca2dd2" providerId="ADAL" clId="{4E9C9272-D145-4EE0-841B-EF23DCA8D30D}" dt="2024-04-25T10:15:46.203" v="626" actId="14100"/>
          <ac:picMkLst>
            <pc:docMk/>
            <pc:sldMk cId="3623422647" sldId="535"/>
            <ac:picMk id="6" creationId="{00000000-0000-0000-0000-000000000000}"/>
          </ac:picMkLst>
        </pc:picChg>
        <pc:picChg chg="del">
          <ac:chgData name="Zíková Alena" userId="8c6ed8d6-f310-43e8-8440-46bce4ca2dd2" providerId="ADAL" clId="{4E9C9272-D145-4EE0-841B-EF23DCA8D30D}" dt="2024-04-25T10:13:57.546" v="599" actId="478"/>
          <ac:picMkLst>
            <pc:docMk/>
            <pc:sldMk cId="3623422647" sldId="535"/>
            <ac:picMk id="7" creationId="{00000000-0000-0000-0000-000000000000}"/>
          </ac:picMkLst>
        </pc:picChg>
        <pc:picChg chg="del">
          <ac:chgData name="Zíková Alena" userId="8c6ed8d6-f310-43e8-8440-46bce4ca2dd2" providerId="ADAL" clId="{4E9C9272-D145-4EE0-841B-EF23DCA8D30D}" dt="2024-04-25T10:13:57.546" v="599" actId="478"/>
          <ac:picMkLst>
            <pc:docMk/>
            <pc:sldMk cId="3623422647" sldId="535"/>
            <ac:picMk id="13314" creationId="{00000000-0000-0000-0000-000000000000}"/>
          </ac:picMkLst>
        </pc:picChg>
        <pc:picChg chg="add mod">
          <ac:chgData name="Zíková Alena" userId="8c6ed8d6-f310-43e8-8440-46bce4ca2dd2" providerId="ADAL" clId="{4E9C9272-D145-4EE0-841B-EF23DCA8D30D}" dt="2024-04-25T10:15:21.913" v="621" actId="164"/>
          <ac:picMkLst>
            <pc:docMk/>
            <pc:sldMk cId="3623422647" sldId="535"/>
            <ac:picMk id="15362" creationId="{00000000-0000-0000-0000-000000000000}"/>
          </ac:picMkLst>
        </pc:picChg>
      </pc:sldChg>
      <pc:sldChg chg="addSp modSp new mod modNotesTx">
        <pc:chgData name="Zíková Alena" userId="8c6ed8d6-f310-43e8-8440-46bce4ca2dd2" providerId="ADAL" clId="{4E9C9272-D145-4EE0-841B-EF23DCA8D30D}" dt="2024-04-25T10:31:04.991" v="816" actId="114"/>
        <pc:sldMkLst>
          <pc:docMk/>
          <pc:sldMk cId="3691227198" sldId="536"/>
        </pc:sldMkLst>
        <pc:spChg chg="add mod">
          <ac:chgData name="Zíková Alena" userId="8c6ed8d6-f310-43e8-8440-46bce4ca2dd2" providerId="ADAL" clId="{4E9C9272-D145-4EE0-841B-EF23DCA8D30D}" dt="2024-04-25T10:30:14.457" v="734" actId="27636"/>
          <ac:spMkLst>
            <pc:docMk/>
            <pc:sldMk cId="3691227198" sldId="536"/>
            <ac:spMk id="4" creationId="{0E38571E-6683-87D2-98E1-300486E3D1FA}"/>
          </ac:spMkLst>
        </pc:spChg>
        <pc:spChg chg="add mod">
          <ac:chgData name="Zíková Alena" userId="8c6ed8d6-f310-43e8-8440-46bce4ca2dd2" providerId="ADAL" clId="{4E9C9272-D145-4EE0-841B-EF23DCA8D30D}" dt="2024-04-25T10:30:31.330" v="783" actId="113"/>
          <ac:spMkLst>
            <pc:docMk/>
            <pc:sldMk cId="3691227198" sldId="536"/>
            <ac:spMk id="5" creationId="{4F12F56C-FFC1-95C3-3747-32ABA344A530}"/>
          </ac:spMkLst>
        </pc:spChg>
        <pc:spChg chg="add mod">
          <ac:chgData name="Zíková Alena" userId="8c6ed8d6-f310-43e8-8440-46bce4ca2dd2" providerId="ADAL" clId="{4E9C9272-D145-4EE0-841B-EF23DCA8D30D}" dt="2024-04-25T10:31:04.991" v="816" actId="114"/>
          <ac:spMkLst>
            <pc:docMk/>
            <pc:sldMk cId="3691227198" sldId="536"/>
            <ac:spMk id="6" creationId="{6A9BB854-2220-8E63-1477-B97A1602854D}"/>
          </ac:spMkLst>
        </pc:spChg>
        <pc:picChg chg="add mod">
          <ac:chgData name="Zíková Alena" userId="8c6ed8d6-f310-43e8-8440-46bce4ca2dd2" providerId="ADAL" clId="{4E9C9272-D145-4EE0-841B-EF23DCA8D30D}" dt="2024-04-25T10:31:01.709" v="814" actId="1076"/>
          <ac:picMkLst>
            <pc:docMk/>
            <pc:sldMk cId="3691227198" sldId="536"/>
            <ac:picMk id="3" creationId="{0C5D87BC-42E7-953E-A845-A0350C05B68E}"/>
          </ac:picMkLst>
        </pc:picChg>
      </pc:sldChg>
      <pc:sldChg chg="addSp delSp modSp add mod">
        <pc:chgData name="Zíková Alena" userId="8c6ed8d6-f310-43e8-8440-46bce4ca2dd2" providerId="ADAL" clId="{4E9C9272-D145-4EE0-841B-EF23DCA8D30D}" dt="2024-04-25T11:48:45.115" v="1185" actId="1076"/>
        <pc:sldMkLst>
          <pc:docMk/>
          <pc:sldMk cId="3124530121" sldId="537"/>
        </pc:sldMkLst>
        <pc:spChg chg="mod">
          <ac:chgData name="Zíková Alena" userId="8c6ed8d6-f310-43e8-8440-46bce4ca2dd2" providerId="ADAL" clId="{4E9C9272-D145-4EE0-841B-EF23DCA8D30D}" dt="2024-04-25T11:48:40.598" v="1182" actId="5793"/>
          <ac:spMkLst>
            <pc:docMk/>
            <pc:sldMk cId="3124530121" sldId="537"/>
            <ac:spMk id="4" creationId="{00000000-0000-0000-0000-000000000000}"/>
          </ac:spMkLst>
        </pc:spChg>
        <pc:picChg chg="mod">
          <ac:chgData name="Zíková Alena" userId="8c6ed8d6-f310-43e8-8440-46bce4ca2dd2" providerId="ADAL" clId="{4E9C9272-D145-4EE0-841B-EF23DCA8D30D}" dt="2024-04-25T11:48:45.115" v="1185" actId="1076"/>
          <ac:picMkLst>
            <pc:docMk/>
            <pc:sldMk cId="3124530121" sldId="537"/>
            <ac:picMk id="3" creationId="{00000000-0000-0000-0000-000000000000}"/>
          </ac:picMkLst>
        </pc:picChg>
        <pc:picChg chg="add del mod">
          <ac:chgData name="Zíková Alena" userId="8c6ed8d6-f310-43e8-8440-46bce4ca2dd2" providerId="ADAL" clId="{4E9C9272-D145-4EE0-841B-EF23DCA8D30D}" dt="2024-04-25T11:48:36.287" v="1180" actId="478"/>
          <ac:picMkLst>
            <pc:docMk/>
            <pc:sldMk cId="3124530121" sldId="537"/>
            <ac:picMk id="6" creationId="{00000000-0000-0000-0000-000000000000}"/>
          </ac:picMkLst>
        </pc:picChg>
      </pc:sldChg>
      <pc:sldChg chg="addSp modSp new mod">
        <pc:chgData name="Zíková Alena" userId="8c6ed8d6-f310-43e8-8440-46bce4ca2dd2" providerId="ADAL" clId="{4E9C9272-D145-4EE0-841B-EF23DCA8D30D}" dt="2024-04-25T11:52:31.987" v="1217" actId="1076"/>
        <pc:sldMkLst>
          <pc:docMk/>
          <pc:sldMk cId="534596082" sldId="538"/>
        </pc:sldMkLst>
        <pc:spChg chg="add mod">
          <ac:chgData name="Zíková Alena" userId="8c6ed8d6-f310-43e8-8440-46bce4ca2dd2" providerId="ADAL" clId="{4E9C9272-D145-4EE0-841B-EF23DCA8D30D}" dt="2024-04-25T11:52:31.987" v="1217" actId="1076"/>
          <ac:spMkLst>
            <pc:docMk/>
            <pc:sldMk cId="534596082" sldId="538"/>
            <ac:spMk id="4" creationId="{359C121E-058D-3741-27B3-FB376CB1B2B3}"/>
          </ac:spMkLst>
        </pc:spChg>
        <pc:picChg chg="add mod">
          <ac:chgData name="Zíková Alena" userId="8c6ed8d6-f310-43e8-8440-46bce4ca2dd2" providerId="ADAL" clId="{4E9C9272-D145-4EE0-841B-EF23DCA8D30D}" dt="2024-04-25T11:52:16.593" v="1205" actId="1076"/>
          <ac:picMkLst>
            <pc:docMk/>
            <pc:sldMk cId="534596082" sldId="538"/>
            <ac:picMk id="3" creationId="{09065B75-12E6-C6C4-7E1B-373AACAE77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8D42A-63E3-401A-9AF0-FE62EE9C9BEA}"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2E2B5-775D-4EAE-A5D8-356C99EB4906}" type="slidenum">
              <a:rPr lang="en-US" smtClean="0"/>
              <a:t>‹#›</a:t>
            </a:fld>
            <a:endParaRPr lang="en-US"/>
          </a:p>
        </p:txBody>
      </p:sp>
    </p:spTree>
    <p:extLst>
      <p:ext uri="{BB962C8B-B14F-4D97-AF65-F5344CB8AC3E}">
        <p14:creationId xmlns:p14="http://schemas.microsoft.com/office/powerpoint/2010/main" val="1413749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rgbClr val="FFFF00"/>
                </a:solidFill>
                <a:latin typeface="Times New Roman" panose="02020603050405020304" pitchFamily="18" charset="0"/>
              </a:defRPr>
            </a:lvl1pPr>
            <a:lvl2pPr marL="742950" indent="-285750">
              <a:defRPr sz="2400">
                <a:solidFill>
                  <a:srgbClr val="FFFF00"/>
                </a:solidFill>
                <a:latin typeface="Times New Roman" panose="02020603050405020304" pitchFamily="18" charset="0"/>
              </a:defRPr>
            </a:lvl2pPr>
            <a:lvl3pPr marL="1143000" indent="-228600">
              <a:defRPr sz="2400">
                <a:solidFill>
                  <a:srgbClr val="FFFF00"/>
                </a:solidFill>
                <a:latin typeface="Times New Roman" panose="02020603050405020304" pitchFamily="18" charset="0"/>
              </a:defRPr>
            </a:lvl3pPr>
            <a:lvl4pPr marL="1600200" indent="-228600">
              <a:defRPr sz="2400">
                <a:solidFill>
                  <a:srgbClr val="FFFF00"/>
                </a:solidFill>
                <a:latin typeface="Times New Roman" panose="02020603050405020304" pitchFamily="18" charset="0"/>
              </a:defRPr>
            </a:lvl4pPr>
            <a:lvl5pPr marL="2057400" indent="-228600">
              <a:defRPr sz="24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defRPr>
            </a:lvl9pPr>
          </a:lstStyle>
          <a:p>
            <a:fld id="{4C8CF9B5-1364-48D2-AAB9-3CD3CB2E1B9C}" type="slidenum">
              <a:rPr lang="cs-CZ" altLang="cs-CZ" sz="1200" smtClean="0"/>
              <a:pPr/>
              <a:t>3</a:t>
            </a:fld>
            <a:endParaRPr lang="cs-CZ" altLang="cs-CZ"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r>
              <a:rPr lang="cs-CZ" dirty="0"/>
              <a:t>Po přepisu se vlákno RNA štěpí na mRNA kódující jednotlivé geny. Při </a:t>
            </a:r>
            <a:r>
              <a:rPr lang="cs-CZ" dirty="0" err="1"/>
              <a:t>vyštěpování</a:t>
            </a:r>
            <a:r>
              <a:rPr lang="cs-CZ" dirty="0"/>
              <a:t> těchto mRNA z dlouhého vlákna dojde k přidání 5‘ CAP struktury a 3’polyA sekvence na konce každé mRNA. Tento proces se nazývá trans-</a:t>
            </a:r>
            <a:r>
              <a:rPr lang="cs-CZ" dirty="0" err="1"/>
              <a:t>splicing</a:t>
            </a:r>
            <a:endParaRPr lang="cs-CZ" altLang="cs-CZ" dirty="0"/>
          </a:p>
        </p:txBody>
      </p:sp>
    </p:spTree>
    <p:extLst>
      <p:ext uri="{BB962C8B-B14F-4D97-AF65-F5344CB8AC3E}">
        <p14:creationId xmlns:p14="http://schemas.microsoft.com/office/powerpoint/2010/main" val="147051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12</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marL="285750" indent="-285750">
              <a:buFont typeface="Calibri Light" panose="020F0302020204030204" pitchFamily="34" charset="0"/>
              <a:buChar char="›"/>
            </a:pPr>
            <a:r>
              <a:rPr lang="cs-CZ" dirty="0">
                <a:latin typeface="+mj-lt"/>
              </a:rPr>
              <a:t>a</a:t>
            </a:r>
            <a:r>
              <a:rPr lang="en-US" dirty="0" err="1">
                <a:latin typeface="+mj-lt"/>
              </a:rPr>
              <a:t>fter</a:t>
            </a:r>
            <a:r>
              <a:rPr lang="en-US" dirty="0">
                <a:latin typeface="+mj-lt"/>
              </a:rPr>
              <a:t> replication the </a:t>
            </a:r>
            <a:r>
              <a:rPr lang="en-US" b="1" dirty="0">
                <a:latin typeface="+mj-lt"/>
              </a:rPr>
              <a:t>minicircles migrate by unknown mechanisms to the antipodal protein complexes </a:t>
            </a:r>
            <a:r>
              <a:rPr lang="en-US" dirty="0">
                <a:latin typeface="+mj-lt"/>
              </a:rPr>
              <a:t>that contain several </a:t>
            </a:r>
            <a:r>
              <a:rPr lang="en-US" b="1" dirty="0">
                <a:latin typeface="+mj-lt"/>
              </a:rPr>
              <a:t>replication proteins </a:t>
            </a:r>
            <a:endParaRPr lang="cs-CZ" b="1" dirty="0">
              <a:latin typeface="+mj-lt"/>
            </a:endParaRPr>
          </a:p>
          <a:p>
            <a:pPr marL="742950" lvl="1" indent="-285750">
              <a:buFont typeface="Calibri Light" panose="020F0302020204030204" pitchFamily="34" charset="0"/>
              <a:buChar char="›"/>
            </a:pPr>
            <a:r>
              <a:rPr lang="en-US" dirty="0">
                <a:latin typeface="+mj-lt"/>
              </a:rPr>
              <a:t>an endonuclease, helicase, DNA polymerase, DNA primase, and DNA ligase</a:t>
            </a:r>
            <a:endParaRPr lang="cs-CZ" dirty="0">
              <a:latin typeface="+mj-lt"/>
            </a:endParaRPr>
          </a:p>
          <a:p>
            <a:pPr marL="742950" lvl="1" indent="-285750">
              <a:buFont typeface="Calibri Light" panose="020F0302020204030204" pitchFamily="34" charset="0"/>
              <a:buChar char="›"/>
            </a:pPr>
            <a:r>
              <a:rPr lang="en-US" dirty="0">
                <a:latin typeface="+mj-lt"/>
              </a:rPr>
              <a:t>which initiate </a:t>
            </a:r>
            <a:r>
              <a:rPr lang="en-US" b="1" dirty="0">
                <a:latin typeface="+mj-lt"/>
              </a:rPr>
              <a:t>repair of remaining discontinuities in the newly replicated minicircles</a:t>
            </a:r>
            <a:endParaRPr lang="cs-CZ" b="1" dirty="0">
              <a:latin typeface="+mj-lt"/>
            </a:endParaRPr>
          </a:p>
          <a:p>
            <a:pPr marL="285750" indent="-285750">
              <a:buFont typeface="Calibri Light" panose="020F0302020204030204" pitchFamily="34" charset="0"/>
              <a:buChar char="›"/>
            </a:pPr>
            <a:r>
              <a:rPr lang="cs-CZ" dirty="0">
                <a:latin typeface="+mj-lt"/>
              </a:rPr>
              <a:t>t</a:t>
            </a:r>
            <a:r>
              <a:rPr lang="en-US" dirty="0">
                <a:latin typeface="+mj-lt"/>
              </a:rPr>
              <a:t>he minicircles (still containing at least one nick or gap) are then linked to the network periphery</a:t>
            </a:r>
            <a:r>
              <a:rPr lang="cs-CZ" dirty="0">
                <a:latin typeface="+mj-lt"/>
              </a:rPr>
              <a:t> where </a:t>
            </a:r>
            <a:r>
              <a:rPr lang="en-US" dirty="0">
                <a:latin typeface="+mj-lt"/>
              </a:rPr>
              <a:t>the repair of the remaining minicircle gaps </a:t>
            </a:r>
            <a:r>
              <a:rPr lang="cs-CZ" dirty="0">
                <a:latin typeface="+mj-lt"/>
              </a:rPr>
              <a:t>occur </a:t>
            </a:r>
            <a:r>
              <a:rPr lang="en-US" dirty="0">
                <a:latin typeface="+mj-lt"/>
              </a:rPr>
              <a:t>when replication is completed</a:t>
            </a:r>
            <a:endParaRPr lang="cs-CZ" dirty="0">
              <a:latin typeface="+mj-lt"/>
            </a:endParaRPr>
          </a:p>
          <a:p>
            <a:pPr marL="285750" indent="-285750">
              <a:buFont typeface="Calibri Light" panose="020F0302020204030204" pitchFamily="34" charset="0"/>
              <a:buChar char="›"/>
            </a:pPr>
            <a:endParaRPr lang="cs-CZ" sz="800" dirty="0">
              <a:latin typeface="+mj-lt"/>
            </a:endParaRPr>
          </a:p>
          <a:p>
            <a:pPr marL="285750" indent="-285750">
              <a:buFont typeface="Calibri Light" panose="020F0302020204030204" pitchFamily="34" charset="0"/>
              <a:buChar char="›"/>
            </a:pPr>
            <a:r>
              <a:rPr lang="cs-CZ" sz="1600" dirty="0">
                <a:latin typeface="+mj-lt"/>
              </a:rPr>
              <a:t>t</a:t>
            </a:r>
            <a:r>
              <a:rPr lang="en-US" sz="1600" dirty="0">
                <a:latin typeface="+mj-lt"/>
              </a:rPr>
              <a:t>his process occurs one minicircle at a time, and only a small number of minicircles are unlinked at any given moment</a:t>
            </a:r>
            <a:endParaRPr lang="cs-CZ" sz="1600" dirty="0">
              <a:latin typeface="+mj-lt"/>
            </a:endParaRPr>
          </a:p>
          <a:p>
            <a:pPr marL="285750" indent="-285750">
              <a:buFont typeface="Calibri Light" panose="020F0302020204030204" pitchFamily="34" charset="0"/>
              <a:buChar char="›"/>
            </a:pPr>
            <a:r>
              <a:rPr lang="cs-CZ" sz="1600" dirty="0">
                <a:latin typeface="+mj-lt"/>
              </a:rPr>
              <a:t>t</a:t>
            </a:r>
            <a:r>
              <a:rPr lang="en-US" sz="1600" dirty="0">
                <a:latin typeface="+mj-lt"/>
              </a:rPr>
              <a:t>o keep track of </a:t>
            </a:r>
            <a:r>
              <a:rPr lang="en-US" sz="1600" b="1" dirty="0">
                <a:latin typeface="+mj-lt"/>
              </a:rPr>
              <a:t>which minicircles have been replicated, </a:t>
            </a:r>
            <a:r>
              <a:rPr lang="en-US" sz="1600" dirty="0">
                <a:latin typeface="+mj-lt"/>
              </a:rPr>
              <a:t>upon rejoining to the </a:t>
            </a:r>
            <a:r>
              <a:rPr lang="en-US" sz="1600" dirty="0" err="1">
                <a:latin typeface="+mj-lt"/>
              </a:rPr>
              <a:t>kDNA</a:t>
            </a:r>
            <a:r>
              <a:rPr lang="en-US" sz="1600" dirty="0">
                <a:latin typeface="+mj-lt"/>
              </a:rPr>
              <a:t> network </a:t>
            </a:r>
            <a:r>
              <a:rPr lang="en-US" sz="1600" b="1" dirty="0">
                <a:latin typeface="+mj-lt"/>
              </a:rPr>
              <a:t>a small gap remains in the nascent minicircles</a:t>
            </a:r>
            <a:r>
              <a:rPr lang="en-US" sz="1600" dirty="0">
                <a:latin typeface="+mj-lt"/>
              </a:rPr>
              <a:t>, which identifies them as having already been replicated</a:t>
            </a:r>
            <a:endParaRPr lang="cs-CZ" sz="1600" dirty="0">
              <a:latin typeface="+mj-lt"/>
            </a:endParaRPr>
          </a:p>
          <a:p>
            <a:pPr eaLnBrk="1" hangingPunct="1"/>
            <a:endParaRPr lang="cs-CZ" altLang="cs-CZ" dirty="0"/>
          </a:p>
        </p:txBody>
      </p:sp>
    </p:spTree>
    <p:extLst>
      <p:ext uri="{BB962C8B-B14F-4D97-AF65-F5344CB8AC3E}">
        <p14:creationId xmlns:p14="http://schemas.microsoft.com/office/powerpoint/2010/main" val="392937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13</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marL="285750" marR="0" lvl="0" indent="-285750" algn="l" defTabSz="914400" rtl="0" eaLnBrk="1" fontAlgn="auto" latinLnBrk="0" hangingPunct="1">
              <a:lnSpc>
                <a:spcPct val="100000"/>
              </a:lnSpc>
              <a:spcBef>
                <a:spcPts val="0"/>
              </a:spcBef>
              <a:spcAft>
                <a:spcPts val="0"/>
              </a:spcAft>
              <a:buClrTx/>
              <a:buSzTx/>
              <a:buFont typeface="Calibri Light" panose="020F0302020204030204" pitchFamily="34" charset="0"/>
              <a:buChar char="›"/>
              <a:tabLst/>
              <a:defRPr/>
            </a:pPr>
            <a:r>
              <a:rPr lang="en-US" sz="1600" b="1" dirty="0">
                <a:latin typeface="+mj-lt"/>
              </a:rPr>
              <a:t>Basal body (yellow), flagellum (black line), tripartite attachment complex (TAC) (red), </a:t>
            </a:r>
            <a:r>
              <a:rPr lang="en-US" sz="1600" b="1" dirty="0" err="1">
                <a:latin typeface="+mj-lt"/>
              </a:rPr>
              <a:t>kDNA</a:t>
            </a:r>
            <a:r>
              <a:rPr lang="en-US" sz="1600" b="1" dirty="0">
                <a:latin typeface="+mj-lt"/>
              </a:rPr>
              <a:t> and nucleus (blue), and TbLAP1 (green) are depicted during the cell cycle of </a:t>
            </a:r>
            <a:r>
              <a:rPr lang="en-US" sz="1600" b="1" dirty="0" err="1">
                <a:latin typeface="+mj-lt"/>
              </a:rPr>
              <a:t>procyclic</a:t>
            </a:r>
            <a:r>
              <a:rPr lang="en-US" sz="1600" b="1" dirty="0">
                <a:latin typeface="+mj-lt"/>
              </a:rPr>
              <a:t> </a:t>
            </a:r>
            <a:r>
              <a:rPr lang="en-US" sz="1600" b="1" i="1" dirty="0">
                <a:latin typeface="+mj-lt"/>
              </a:rPr>
              <a:t>T. brucei</a:t>
            </a:r>
            <a:r>
              <a:rPr lang="en-US" sz="1600" dirty="0">
                <a:latin typeface="+mj-lt"/>
              </a:rPr>
              <a:t>. (A) 1N1K interphase cells bearing one basal body, a flagellum and a single TAC connected with </a:t>
            </a:r>
            <a:r>
              <a:rPr lang="en-US" sz="1600" dirty="0" err="1">
                <a:latin typeface="+mj-lt"/>
              </a:rPr>
              <a:t>kDNA</a:t>
            </a:r>
            <a:r>
              <a:rPr lang="en-US" sz="1600" dirty="0">
                <a:latin typeface="+mj-lt"/>
              </a:rPr>
              <a:t> and TbLAP1. (B) Cells in the earliest stages of division, with basal and pro-basal bodies divided and started to segregate, and TAC division commenced; the growth of the new flagellum becomes evident; </a:t>
            </a:r>
            <a:r>
              <a:rPr lang="en-US" sz="1600" dirty="0" err="1">
                <a:latin typeface="+mj-lt"/>
              </a:rPr>
              <a:t>kDNA</a:t>
            </a:r>
            <a:r>
              <a:rPr lang="en-US" sz="1600" dirty="0">
                <a:latin typeface="+mj-lt"/>
              </a:rPr>
              <a:t> displays an elongated “dumbbell” shape, which reflects its replication; TbLAP1 co-localizes with </a:t>
            </a:r>
            <a:r>
              <a:rPr lang="en-US" sz="1600" dirty="0" err="1">
                <a:latin typeface="+mj-lt"/>
              </a:rPr>
              <a:t>kDNA</a:t>
            </a:r>
            <a:r>
              <a:rPr lang="en-US" sz="1600" dirty="0">
                <a:latin typeface="+mj-lt"/>
              </a:rPr>
              <a:t>. (C) Later stage where </a:t>
            </a:r>
            <a:r>
              <a:rPr lang="en-US" sz="1600" dirty="0" err="1">
                <a:latin typeface="+mj-lt"/>
              </a:rPr>
              <a:t>kDNA</a:t>
            </a:r>
            <a:r>
              <a:rPr lang="en-US" sz="1600" dirty="0">
                <a:latin typeface="+mj-lt"/>
              </a:rPr>
              <a:t> replication is complete and the progeny </a:t>
            </a:r>
            <a:r>
              <a:rPr lang="en-US" sz="1600" dirty="0" err="1">
                <a:latin typeface="+mj-lt"/>
              </a:rPr>
              <a:t>kDNA</a:t>
            </a:r>
            <a:r>
              <a:rPr lang="en-US" sz="1600" dirty="0">
                <a:latin typeface="+mj-lt"/>
              </a:rPr>
              <a:t> networks have divided and appear in a perpendicular position to one another; TbLAP1 is present in the progeny </a:t>
            </a:r>
            <a:r>
              <a:rPr lang="en-US" sz="1600" dirty="0" err="1">
                <a:latin typeface="+mj-lt"/>
              </a:rPr>
              <a:t>kDNAs</a:t>
            </a:r>
            <a:r>
              <a:rPr lang="en-US" sz="1600" dirty="0">
                <a:latin typeface="+mj-lt"/>
              </a:rPr>
              <a:t> and in the </a:t>
            </a:r>
            <a:r>
              <a:rPr lang="en-US" sz="1600" dirty="0" err="1">
                <a:latin typeface="+mj-lt"/>
              </a:rPr>
              <a:t>nabelschnur</a:t>
            </a:r>
            <a:r>
              <a:rPr lang="en-US" sz="1600" dirty="0">
                <a:latin typeface="+mj-lt"/>
              </a:rPr>
              <a:t>; basal and pro-basal bodies proceed with their segregation. (D) Later still, segregation of the newly divided </a:t>
            </a:r>
            <a:r>
              <a:rPr lang="en-US" sz="1600" dirty="0" err="1">
                <a:latin typeface="+mj-lt"/>
              </a:rPr>
              <a:t>kDNAs</a:t>
            </a:r>
            <a:r>
              <a:rPr lang="en-US" sz="1600" dirty="0">
                <a:latin typeface="+mj-lt"/>
              </a:rPr>
              <a:t> continues, together with respective TAC and basal bodies; the </a:t>
            </a:r>
            <a:r>
              <a:rPr lang="en-US" sz="1600" dirty="0" err="1">
                <a:latin typeface="+mj-lt"/>
              </a:rPr>
              <a:t>nabelschnur</a:t>
            </a:r>
            <a:r>
              <a:rPr lang="en-US" sz="1600" dirty="0">
                <a:latin typeface="+mj-lt"/>
              </a:rPr>
              <a:t> begins to fade. (E) Following nuclear DNA replication and segregation, newly divided nuclei appear, as the segregation of </a:t>
            </a:r>
            <a:r>
              <a:rPr lang="en-US" sz="1600" dirty="0" err="1">
                <a:latin typeface="+mj-lt"/>
              </a:rPr>
              <a:t>kDNA</a:t>
            </a:r>
            <a:r>
              <a:rPr lang="en-US" sz="1600" dirty="0">
                <a:latin typeface="+mj-lt"/>
              </a:rPr>
              <a:t> continues. (F) 2K2N cells just prior to cytokinesis, with nuclei completely divided with </a:t>
            </a:r>
            <a:r>
              <a:rPr lang="en-US" sz="1600" dirty="0" err="1">
                <a:latin typeface="+mj-lt"/>
              </a:rPr>
              <a:t>kDNA</a:t>
            </a:r>
            <a:r>
              <a:rPr lang="en-US" sz="1600" dirty="0">
                <a:latin typeface="+mj-lt"/>
              </a:rPr>
              <a:t> and associated structures aligned for the upcoming cell division.</a:t>
            </a:r>
          </a:p>
          <a:p>
            <a:pPr marL="285750" indent="-285750">
              <a:buFont typeface="Calibri Light" panose="020F0302020204030204" pitchFamily="34" charset="0"/>
              <a:buChar char="›"/>
            </a:pPr>
            <a:endParaRPr lang="en-US" sz="1600" dirty="0">
              <a:latin typeface="+mj-lt"/>
            </a:endParaRPr>
          </a:p>
          <a:p>
            <a:pPr marL="285750" indent="-285750">
              <a:buFont typeface="Calibri Light" panose="020F0302020204030204" pitchFamily="34" charset="0"/>
              <a:buChar char="›"/>
            </a:pPr>
            <a:endParaRPr lang="en-US" sz="1600" dirty="0">
              <a:latin typeface="+mj-lt"/>
            </a:endParaRPr>
          </a:p>
          <a:p>
            <a:pPr marL="285750" indent="-285750">
              <a:buFont typeface="Calibri Light" panose="020F0302020204030204" pitchFamily="34" charset="0"/>
              <a:buChar char="›"/>
            </a:pPr>
            <a:r>
              <a:rPr lang="en-US" sz="1600" dirty="0">
                <a:latin typeface="+mj-lt"/>
              </a:rPr>
              <a:t>Stage I</a:t>
            </a:r>
            <a:endParaRPr lang="cs-CZ" sz="1600" dirty="0">
              <a:latin typeface="+mj-lt"/>
            </a:endParaRPr>
          </a:p>
          <a:p>
            <a:pPr marL="742950" lvl="1" indent="-285750">
              <a:buFont typeface="Calibri Light" panose="020F0302020204030204" pitchFamily="34" charset="0"/>
              <a:buChar char="›"/>
            </a:pPr>
            <a:r>
              <a:rPr lang="cs-CZ" sz="1600" dirty="0">
                <a:latin typeface="+mj-lt"/>
              </a:rPr>
              <a:t>t</a:t>
            </a:r>
            <a:r>
              <a:rPr lang="en-US" sz="1600" dirty="0">
                <a:latin typeface="+mj-lt"/>
              </a:rPr>
              <a:t>he kinetoplast has not yet initiated replication</a:t>
            </a:r>
            <a:endParaRPr lang="cs-CZ" sz="1600" dirty="0">
              <a:latin typeface="+mj-lt"/>
            </a:endParaRPr>
          </a:p>
          <a:p>
            <a:pPr marL="742950" lvl="1" indent="-285750">
              <a:buFont typeface="Calibri Light" panose="020F0302020204030204" pitchFamily="34" charset="0"/>
              <a:buChar char="›"/>
            </a:pPr>
            <a:r>
              <a:rPr lang="en-US" sz="1600" dirty="0">
                <a:latin typeface="+mj-lt"/>
              </a:rPr>
              <a:t>contains no antipodal protein complexes</a:t>
            </a:r>
            <a:endParaRPr lang="cs-CZ" sz="1600" dirty="0">
              <a:latin typeface="+mj-lt"/>
            </a:endParaRPr>
          </a:p>
          <a:p>
            <a:pPr marL="742950" lvl="1" indent="-285750">
              <a:buFont typeface="Calibri Light" panose="020F0302020204030204" pitchFamily="34" charset="0"/>
              <a:buChar char="›"/>
            </a:pPr>
            <a:r>
              <a:rPr lang="cs-CZ" sz="1600" dirty="0">
                <a:latin typeface="+mj-lt"/>
              </a:rPr>
              <a:t>p</a:t>
            </a:r>
            <a:r>
              <a:rPr lang="en-US" sz="1600" dirty="0" err="1">
                <a:latin typeface="+mj-lt"/>
              </a:rPr>
              <a:t>ositioned</a:t>
            </a:r>
            <a:r>
              <a:rPr lang="en-US" sz="1600" dirty="0">
                <a:latin typeface="+mj-lt"/>
              </a:rPr>
              <a:t> relative to a single flagellar basal body</a:t>
            </a:r>
          </a:p>
          <a:p>
            <a:pPr marL="285750" indent="-285750">
              <a:buFont typeface="Calibri Light" panose="020F0302020204030204" pitchFamily="34" charset="0"/>
              <a:buChar char="›"/>
            </a:pPr>
            <a:r>
              <a:rPr lang="en-US" sz="1600" dirty="0">
                <a:latin typeface="+mj-lt"/>
              </a:rPr>
              <a:t>Stage II</a:t>
            </a:r>
            <a:endParaRPr lang="cs-CZ" sz="1600" dirty="0">
              <a:latin typeface="+mj-lt"/>
            </a:endParaRPr>
          </a:p>
          <a:p>
            <a:pPr marL="742950" lvl="1" indent="-285750">
              <a:buFont typeface="Calibri Light" panose="020F0302020204030204" pitchFamily="34" charset="0"/>
              <a:buChar char="›"/>
            </a:pPr>
            <a:r>
              <a:rPr lang="cs-CZ" sz="1600" dirty="0">
                <a:latin typeface="+mj-lt"/>
              </a:rPr>
              <a:t>t</a:t>
            </a:r>
            <a:r>
              <a:rPr lang="en-US" sz="1600" dirty="0">
                <a:latin typeface="+mj-lt"/>
              </a:rPr>
              <a:t>he kinetoplast begins to show antipodal protein complexes</a:t>
            </a:r>
            <a:endParaRPr lang="cs-CZ" sz="1600" dirty="0">
              <a:latin typeface="+mj-lt"/>
            </a:endParaRPr>
          </a:p>
          <a:p>
            <a:pPr marL="742950" lvl="1" indent="-285750">
              <a:buFont typeface="Calibri Light" panose="020F0302020204030204" pitchFamily="34" charset="0"/>
              <a:buChar char="›"/>
            </a:pPr>
            <a:r>
              <a:rPr lang="cs-CZ" sz="1600" dirty="0">
                <a:latin typeface="+mj-lt"/>
              </a:rPr>
              <a:t>t</a:t>
            </a:r>
            <a:r>
              <a:rPr lang="en-US" sz="1600" dirty="0">
                <a:latin typeface="+mj-lt"/>
              </a:rPr>
              <a:t>he flagellar basal body</a:t>
            </a:r>
            <a:r>
              <a:rPr lang="cs-CZ" sz="1600" dirty="0">
                <a:latin typeface="+mj-lt"/>
              </a:rPr>
              <a:t> </a:t>
            </a:r>
            <a:r>
              <a:rPr lang="en-US" sz="1600" dirty="0">
                <a:latin typeface="+mj-lt"/>
              </a:rPr>
              <a:t>begins replication, as does the kinetoplast</a:t>
            </a:r>
            <a:endParaRPr lang="cs-CZ" sz="1600" dirty="0">
              <a:latin typeface="+mj-lt"/>
            </a:endParaRPr>
          </a:p>
          <a:p>
            <a:pPr marL="742950" lvl="1" indent="-285750">
              <a:buFont typeface="Calibri Light" panose="020F0302020204030204" pitchFamily="34" charset="0"/>
              <a:buChar char="›"/>
            </a:pPr>
            <a:r>
              <a:rPr lang="cs-CZ" sz="1600" dirty="0">
                <a:latin typeface="+mj-lt"/>
              </a:rPr>
              <a:t>t</a:t>
            </a:r>
            <a:r>
              <a:rPr lang="en-US" sz="1600" dirty="0">
                <a:latin typeface="+mj-lt"/>
              </a:rPr>
              <a:t>he association of the replicating kinetoplast to the two basal bodies causes it to develop a domed appearance</a:t>
            </a:r>
          </a:p>
          <a:p>
            <a:pPr marL="285750" indent="-285750">
              <a:buFont typeface="Calibri Light" panose="020F0302020204030204" pitchFamily="34" charset="0"/>
              <a:buChar char="›"/>
            </a:pPr>
            <a:r>
              <a:rPr lang="en-US" sz="1600" dirty="0">
                <a:latin typeface="+mj-lt"/>
              </a:rPr>
              <a:t>Stage III:</a:t>
            </a:r>
            <a:endParaRPr lang="cs-CZ" sz="1600" dirty="0">
              <a:latin typeface="+mj-lt"/>
            </a:endParaRPr>
          </a:p>
          <a:p>
            <a:pPr marL="742950" lvl="1" indent="-285750">
              <a:buFont typeface="Calibri Light" panose="020F0302020204030204" pitchFamily="34" charset="0"/>
              <a:buChar char="›"/>
            </a:pPr>
            <a:r>
              <a:rPr lang="cs-CZ" sz="1600" dirty="0">
                <a:latin typeface="+mj-lt"/>
              </a:rPr>
              <a:t>t</a:t>
            </a:r>
            <a:r>
              <a:rPr lang="en-US" sz="1600" dirty="0">
                <a:latin typeface="+mj-lt"/>
              </a:rPr>
              <a:t>he new flagellum begin to separate and the kinetoplast takes on a bilobed shape</a:t>
            </a:r>
          </a:p>
          <a:p>
            <a:pPr marL="285750" indent="-285750">
              <a:buFont typeface="Calibri Light" panose="020F0302020204030204" pitchFamily="34" charset="0"/>
              <a:buChar char="›"/>
            </a:pPr>
            <a:r>
              <a:rPr lang="en-US" sz="1600" dirty="0">
                <a:latin typeface="+mj-lt"/>
              </a:rPr>
              <a:t>Stage IV:</a:t>
            </a:r>
            <a:endParaRPr lang="cs-CZ" sz="1600" dirty="0">
              <a:latin typeface="+mj-lt"/>
            </a:endParaRPr>
          </a:p>
          <a:p>
            <a:pPr marL="742950" lvl="1" indent="-285750">
              <a:buFont typeface="Calibri Light" panose="020F0302020204030204" pitchFamily="34" charset="0"/>
              <a:buChar char="›"/>
            </a:pPr>
            <a:r>
              <a:rPr lang="cs-CZ" sz="1600" dirty="0">
                <a:latin typeface="+mj-lt"/>
              </a:rPr>
              <a:t>t</a:t>
            </a:r>
            <a:r>
              <a:rPr lang="en-US" sz="1600" dirty="0">
                <a:latin typeface="+mj-lt"/>
              </a:rPr>
              <a:t>he kinetoplasts appear as separate disks but remain connected by the </a:t>
            </a:r>
            <a:r>
              <a:rPr lang="en-US" sz="1600" dirty="0" err="1">
                <a:latin typeface="+mj-lt"/>
              </a:rPr>
              <a:t>nabelschnur</a:t>
            </a:r>
            <a:endParaRPr lang="en-US" sz="1600" dirty="0">
              <a:latin typeface="+mj-lt"/>
            </a:endParaRPr>
          </a:p>
          <a:p>
            <a:pPr marL="285750" indent="-285750">
              <a:buFont typeface="Calibri Light" panose="020F0302020204030204" pitchFamily="34" charset="0"/>
              <a:buChar char="›"/>
            </a:pPr>
            <a:r>
              <a:rPr lang="en-US" sz="1600" dirty="0">
                <a:latin typeface="+mj-lt"/>
              </a:rPr>
              <a:t>Stage V</a:t>
            </a:r>
            <a:endParaRPr lang="cs-CZ" sz="1600" dirty="0">
              <a:latin typeface="+mj-lt"/>
            </a:endParaRPr>
          </a:p>
          <a:p>
            <a:pPr marL="742950" lvl="1" indent="-285750">
              <a:buFont typeface="Calibri Light" panose="020F0302020204030204" pitchFamily="34" charset="0"/>
              <a:buChar char="›"/>
            </a:pPr>
            <a:r>
              <a:rPr lang="cs-CZ" sz="1600" dirty="0">
                <a:latin typeface="+mj-lt"/>
              </a:rPr>
              <a:t>t</a:t>
            </a:r>
            <a:r>
              <a:rPr lang="en-US" sz="1600" dirty="0">
                <a:latin typeface="+mj-lt"/>
              </a:rPr>
              <a:t>he daughter kinetoplasts are completely separated as the </a:t>
            </a:r>
            <a:r>
              <a:rPr lang="en-US" sz="1600" dirty="0" err="1">
                <a:latin typeface="+mj-lt"/>
              </a:rPr>
              <a:t>nabelschnur</a:t>
            </a:r>
            <a:r>
              <a:rPr lang="en-US" sz="1600" dirty="0">
                <a:latin typeface="+mj-lt"/>
              </a:rPr>
              <a:t> is broken</a:t>
            </a:r>
            <a:endParaRPr lang="cs-CZ" altLang="cs-CZ" dirty="0"/>
          </a:p>
        </p:txBody>
      </p:sp>
    </p:spTree>
    <p:extLst>
      <p:ext uri="{BB962C8B-B14F-4D97-AF65-F5344CB8AC3E}">
        <p14:creationId xmlns:p14="http://schemas.microsoft.com/office/powerpoint/2010/main" val="76125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14</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r>
              <a:rPr lang="cs-CZ" altLang="cs-CZ" dirty="0"/>
              <a:t>Uridine!</a:t>
            </a:r>
          </a:p>
        </p:txBody>
      </p:sp>
    </p:spTree>
    <p:extLst>
      <p:ext uri="{BB962C8B-B14F-4D97-AF65-F5344CB8AC3E}">
        <p14:creationId xmlns:p14="http://schemas.microsoft.com/office/powerpoint/2010/main" val="400413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7C82C-65A6-455A-A22E-453C63B01C98}" type="slidenum">
              <a:rPr lang="en-US" smtClean="0"/>
              <a:t>15</a:t>
            </a:fld>
            <a:endParaRPr lang="en-US"/>
          </a:p>
        </p:txBody>
      </p:sp>
    </p:spTree>
    <p:extLst>
      <p:ext uri="{BB962C8B-B14F-4D97-AF65-F5344CB8AC3E}">
        <p14:creationId xmlns:p14="http://schemas.microsoft.com/office/powerpoint/2010/main" val="366662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FB1557-C777-439A-BE8C-A540209D3E78}" type="slidenum">
              <a:rPr lang="en-US"/>
              <a:pPr/>
              <a:t>16</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06357" y="4715907"/>
            <a:ext cx="4984962" cy="4467701"/>
          </a:xfrm>
        </p:spPr>
        <p:txBody>
          <a:bodyPr/>
          <a:lstStyle/>
          <a:p>
            <a:r>
              <a:rPr lang="en-US"/>
              <a:t>What is RNA editing? It is a form of RNA processing required for expression of mitochondrial genes in trypanosomatids. Consider this mitochondrial transcript. It does not translate into anything that would show some sort of homology. Now, editing will remodel this transcript through the insertion and deletion of uridine residues...</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7C82C-65A6-455A-A22E-453C63B01C98}" type="slidenum">
              <a:rPr lang="en-US" smtClean="0"/>
              <a:t>17</a:t>
            </a:fld>
            <a:endParaRPr lang="en-US"/>
          </a:p>
        </p:txBody>
      </p:sp>
    </p:spTree>
    <p:extLst>
      <p:ext uri="{BB962C8B-B14F-4D97-AF65-F5344CB8AC3E}">
        <p14:creationId xmlns:p14="http://schemas.microsoft.com/office/powerpoint/2010/main" val="366324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18</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818513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19</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6186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20</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964695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22</a:t>
            </a:fld>
            <a:endParaRPr lang="en-US"/>
          </a:p>
        </p:txBody>
      </p:sp>
    </p:spTree>
    <p:extLst>
      <p:ext uri="{BB962C8B-B14F-4D97-AF65-F5344CB8AC3E}">
        <p14:creationId xmlns:p14="http://schemas.microsoft.com/office/powerpoint/2010/main" val="57551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rgbClr val="FFFF00"/>
                </a:solidFill>
                <a:latin typeface="Times New Roman" panose="02020603050405020304" pitchFamily="18" charset="0"/>
              </a:defRPr>
            </a:lvl1pPr>
            <a:lvl2pPr marL="742950" indent="-285750">
              <a:defRPr sz="2400">
                <a:solidFill>
                  <a:srgbClr val="FFFF00"/>
                </a:solidFill>
                <a:latin typeface="Times New Roman" panose="02020603050405020304" pitchFamily="18" charset="0"/>
              </a:defRPr>
            </a:lvl2pPr>
            <a:lvl3pPr marL="1143000" indent="-228600">
              <a:defRPr sz="2400">
                <a:solidFill>
                  <a:srgbClr val="FFFF00"/>
                </a:solidFill>
                <a:latin typeface="Times New Roman" panose="02020603050405020304" pitchFamily="18" charset="0"/>
              </a:defRPr>
            </a:lvl3pPr>
            <a:lvl4pPr marL="1600200" indent="-228600">
              <a:defRPr sz="2400">
                <a:solidFill>
                  <a:srgbClr val="FFFF00"/>
                </a:solidFill>
                <a:latin typeface="Times New Roman" panose="02020603050405020304" pitchFamily="18" charset="0"/>
              </a:defRPr>
            </a:lvl4pPr>
            <a:lvl5pPr marL="2057400" indent="-228600">
              <a:defRPr sz="24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defRPr>
            </a:lvl9pPr>
          </a:lstStyle>
          <a:p>
            <a:fld id="{4C8CF9B5-1364-48D2-AAB9-3CD3CB2E1B9C}" type="slidenum">
              <a:rPr lang="cs-CZ" altLang="cs-CZ" sz="1200" smtClean="0"/>
              <a:pPr/>
              <a:t>4</a:t>
            </a:fld>
            <a:endParaRPr lang="cs-CZ" altLang="cs-CZ"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endParaRPr lang="cs-CZ" altLang="cs-CZ" dirty="0"/>
          </a:p>
        </p:txBody>
      </p:sp>
    </p:spTree>
    <p:extLst>
      <p:ext uri="{BB962C8B-B14F-4D97-AF65-F5344CB8AC3E}">
        <p14:creationId xmlns:p14="http://schemas.microsoft.com/office/powerpoint/2010/main" val="748120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23</a:t>
            </a:fld>
            <a:endParaRPr lang="en-US"/>
          </a:p>
        </p:txBody>
      </p:sp>
    </p:spTree>
    <p:extLst>
      <p:ext uri="{BB962C8B-B14F-4D97-AF65-F5344CB8AC3E}">
        <p14:creationId xmlns:p14="http://schemas.microsoft.com/office/powerpoint/2010/main" val="2325313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PROTEIN CHAIN of a typical VSG </a:t>
            </a:r>
            <a:r>
              <a:rPr lang="en-US" sz="1200" dirty="0"/>
              <a:t>is composed of about 500 amino acids, The first 20 or so of these, at what is called the N terminal of the protein, constitute </a:t>
            </a:r>
            <a:r>
              <a:rPr lang="en-US" sz="1200" b="1" dirty="0"/>
              <a:t>a signal peptide</a:t>
            </a:r>
            <a:r>
              <a:rPr lang="en-US" sz="1200" dirty="0"/>
              <a:t>, which is cleaved from the protein before the VSG is implanted in the cell membrane. The next 360 amino acids (color) constitute </a:t>
            </a:r>
            <a:r>
              <a:rPr lang="en-US" sz="1200" b="1" dirty="0"/>
              <a:t>the variable region</a:t>
            </a:r>
            <a:r>
              <a:rPr lang="en-US" sz="1200" dirty="0"/>
              <a:t>, which is different in each </a:t>
            </a:r>
            <a:r>
              <a:rPr lang="en-US" sz="1200" dirty="0" err="1"/>
              <a:t>antigenicalIy</a:t>
            </a:r>
            <a:r>
              <a:rPr lang="en-US" sz="1200" dirty="0"/>
              <a:t> distinct VSG. The final 120 amino acids at the C terminal are quite similar in each of two "homology groups" of VSG's. The last 20 amino acids of this region are cleaved from the chain and replaced by </a:t>
            </a:r>
            <a:r>
              <a:rPr lang="en-US" sz="1200" b="1" dirty="0"/>
              <a:t>a large molecule that anchors the VSG in the cell membrane</a:t>
            </a:r>
            <a:r>
              <a:rPr lang="en-US" sz="1200"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VSG'S OF SURFACE COAT </a:t>
            </a:r>
            <a:r>
              <a:rPr lang="en-US" sz="1200" dirty="0"/>
              <a:t>may be assembled as indicated in this somewhat speculative drawing. The structure of part of the </a:t>
            </a:r>
            <a:r>
              <a:rPr lang="en-US" sz="1200" b="1" dirty="0"/>
              <a:t>variable region </a:t>
            </a:r>
            <a:r>
              <a:rPr lang="en-US" sz="1200" dirty="0"/>
              <a:t>of one VSG (color) is based on X-ray-crystallographic data (see </a:t>
            </a:r>
            <a:r>
              <a:rPr lang="en-US" sz="1200" dirty="0" err="1"/>
              <a:t>illustratioll</a:t>
            </a:r>
            <a:r>
              <a:rPr lang="en-US" sz="1200" dirty="0"/>
              <a:t> Oil next page); the full extent of the VSG and the location of its neighbors are indicated by the gray cylinders. </a:t>
            </a:r>
            <a:r>
              <a:rPr lang="en-US" sz="1200" b="1" dirty="0"/>
              <a:t>The variable region is a dimer, or double molecule</a:t>
            </a:r>
            <a:r>
              <a:rPr lang="en-US" sz="1200" dirty="0"/>
              <a:t>, that appears to be a bundle of the protein structures called alpha helixes. Carbohydrate molecules flank the bundle. Two more carbohydrates at the base of the VSG may incorporate a small sugar molecule: the cross-reacting determinant. </a:t>
            </a:r>
            <a:r>
              <a:rPr lang="en-US" sz="1200" b="1" dirty="0"/>
              <a:t>Fatty acids </a:t>
            </a:r>
            <a:r>
              <a:rPr lang="en-US" sz="1200" dirty="0"/>
              <a:t>extending from these two carbohydrates appear to </a:t>
            </a:r>
            <a:r>
              <a:rPr lang="en-US" sz="1200" b="1" dirty="0"/>
              <a:t>anchor the VSG in the membrane</a:t>
            </a:r>
            <a:r>
              <a:rPr lang="en-US" sz="1200" dirty="0"/>
              <a:t>. </a:t>
            </a:r>
          </a:p>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24</a:t>
            </a:fld>
            <a:endParaRPr lang="en-US"/>
          </a:p>
        </p:txBody>
      </p:sp>
    </p:spTree>
    <p:extLst>
      <p:ext uri="{BB962C8B-B14F-4D97-AF65-F5344CB8AC3E}">
        <p14:creationId xmlns:p14="http://schemas.microsoft.com/office/powerpoint/2010/main" val="3282976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25</a:t>
            </a:fld>
            <a:endParaRPr lang="en-US"/>
          </a:p>
        </p:txBody>
      </p:sp>
    </p:spTree>
    <p:extLst>
      <p:ext uri="{BB962C8B-B14F-4D97-AF65-F5344CB8AC3E}">
        <p14:creationId xmlns:p14="http://schemas.microsoft.com/office/powerpoint/2010/main" val="3869670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26</a:t>
            </a:fld>
            <a:endParaRPr lang="en-US"/>
          </a:p>
        </p:txBody>
      </p:sp>
    </p:spTree>
    <p:extLst>
      <p:ext uri="{BB962C8B-B14F-4D97-AF65-F5344CB8AC3E}">
        <p14:creationId xmlns:p14="http://schemas.microsoft.com/office/powerpoint/2010/main" val="2837255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A189"/>
              </a:rPr>
              <a:t>Host-Derived Antibodies Are Removed from the Cell Surface of Bloodstream Stage </a:t>
            </a:r>
            <a:r>
              <a:rPr lang="en-US" sz="1800" b="0" i="0" u="none" strike="noStrike" baseline="0" dirty="0">
                <a:latin typeface="Advhelvneue-bi"/>
              </a:rPr>
              <a:t>Trypanosoma brucei</a:t>
            </a:r>
          </a:p>
          <a:p>
            <a:pPr algn="l"/>
            <a:r>
              <a:rPr lang="en-US" sz="1800" b="0" i="0" u="none" strike="noStrike" baseline="0" dirty="0">
                <a:latin typeface="AdvPSA183"/>
              </a:rPr>
              <a:t>(A) Schematic representation (drawn to scale) of IgG and IgM molecules bound to the trypanosome</a:t>
            </a:r>
          </a:p>
          <a:p>
            <a:pPr algn="l"/>
            <a:r>
              <a:rPr lang="en-US" sz="1800" b="0" i="0" u="none" strike="noStrike" baseline="0" dirty="0">
                <a:latin typeface="AdvPSA183"/>
              </a:rPr>
              <a:t>variant surface glycoprotein (VSG) coat (left). VSGs are homodimers (monomers</a:t>
            </a:r>
          </a:p>
          <a:p>
            <a:pPr algn="l"/>
            <a:r>
              <a:rPr lang="en-US" sz="1800" b="0" i="0" u="none" strike="noStrike" baseline="0" dirty="0">
                <a:latin typeface="AdvPSA183"/>
              </a:rPr>
              <a:t>in light blue and purple) that are attached to the plasma membrane via GPI anchors (right).</a:t>
            </a:r>
          </a:p>
          <a:p>
            <a:pPr algn="l"/>
            <a:r>
              <a:rPr lang="en-US" sz="1800" b="0" i="0" u="none" strike="noStrike" baseline="0" dirty="0">
                <a:latin typeface="AdvPSA183"/>
              </a:rPr>
              <a:t>(B) Visualization of antibody removal. Cells were surface labeled with blue-fluorescent</a:t>
            </a:r>
          </a:p>
          <a:p>
            <a:pPr algn="l"/>
            <a:r>
              <a:rPr lang="en-US" sz="1800" b="0" i="0" u="none" strike="noStrike" baseline="0" dirty="0">
                <a:latin typeface="AdvPSA183"/>
              </a:rPr>
              <a:t>AMCA-</a:t>
            </a:r>
            <a:r>
              <a:rPr lang="en-US" sz="1800" b="0" i="0" u="none" strike="noStrike" baseline="0" dirty="0" err="1">
                <a:latin typeface="AdvPSA183"/>
              </a:rPr>
              <a:t>sulfo</a:t>
            </a:r>
            <a:r>
              <a:rPr lang="en-US" sz="1800" b="0" i="0" u="none" strike="noStrike" baseline="0" dirty="0">
                <a:latin typeface="AdvPSA183"/>
              </a:rPr>
              <a:t>-NHS and incubated at a density of 108 cells/ml for 10 min on ice with 0.1 mg/ml</a:t>
            </a:r>
          </a:p>
          <a:p>
            <a:pPr algn="l"/>
            <a:r>
              <a:rPr lang="en-US" sz="1800" b="0" i="0" u="none" strike="noStrike" baseline="0" dirty="0">
                <a:latin typeface="AdvPSA183"/>
              </a:rPr>
              <a:t>VSG-specific IgG, resulting in antibody labeling of 0.26% of all VSG dimers on the plasma</a:t>
            </a:r>
          </a:p>
          <a:p>
            <a:pPr algn="l"/>
            <a:r>
              <a:rPr lang="en-US" sz="1800" b="0" i="0" u="none" strike="noStrike" baseline="0" dirty="0">
                <a:latin typeface="AdvPSA183"/>
              </a:rPr>
              <a:t>membrane. Following 0-3 min of incubation at 37C, cells were chemically fixed and permeabilized.</a:t>
            </a:r>
          </a:p>
          <a:p>
            <a:pPr algn="l"/>
            <a:r>
              <a:rPr lang="en-US" sz="1800" b="0" i="0" u="none" strike="noStrike" baseline="0" dirty="0">
                <a:latin typeface="AdvPSA183"/>
              </a:rPr>
              <a:t>Anti-VSG antibodies were detected with species-specific Alexa Fluor 488-conjugated</a:t>
            </a:r>
          </a:p>
          <a:p>
            <a:pPr algn="l"/>
            <a:r>
              <a:rPr lang="en-US" sz="1800" b="0" i="0" u="none" strike="noStrike" baseline="0" dirty="0">
                <a:latin typeface="AdvPSA183"/>
              </a:rPr>
              <a:t>second antibodies (green). Open arrows indicate the position of the flagellar pocket, and</a:t>
            </a:r>
          </a:p>
          <a:p>
            <a:pPr algn="l"/>
            <a:r>
              <a:rPr lang="en-US" sz="1800" b="0" i="0" u="none" strike="noStrike" baseline="0" dirty="0">
                <a:latin typeface="AdvPSA183"/>
              </a:rPr>
              <a:t>filled arrows point to the lysosome. Scale bar,</a:t>
            </a:r>
            <a:endParaRPr lang="en-US" dirty="0"/>
          </a:p>
        </p:txBody>
      </p:sp>
      <p:sp>
        <p:nvSpPr>
          <p:cNvPr id="4" name="Slide Number Placeholder 3"/>
          <p:cNvSpPr>
            <a:spLocks noGrp="1"/>
          </p:cNvSpPr>
          <p:nvPr>
            <p:ph type="sldNum" sz="quarter" idx="5"/>
          </p:nvPr>
        </p:nvSpPr>
        <p:spPr/>
        <p:txBody>
          <a:bodyPr/>
          <a:lstStyle/>
          <a:p>
            <a:fld id="{3EF2E2B5-775D-4EAE-A5D8-356C99EB4906}" type="slidenum">
              <a:rPr lang="en-US" smtClean="0"/>
              <a:t>27</a:t>
            </a:fld>
            <a:endParaRPr lang="en-US"/>
          </a:p>
        </p:txBody>
      </p:sp>
    </p:spTree>
    <p:extLst>
      <p:ext uri="{BB962C8B-B14F-4D97-AF65-F5344CB8AC3E}">
        <p14:creationId xmlns:p14="http://schemas.microsoft.com/office/powerpoint/2010/main" val="2432426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latin typeface="+mj-lt"/>
              </a:rPr>
              <a:t>Structural model of the </a:t>
            </a:r>
            <a:r>
              <a:rPr lang="cs-CZ" sz="1200" i="1" dirty="0">
                <a:latin typeface="+mj-lt"/>
              </a:rPr>
              <a:t>T. brucei</a:t>
            </a:r>
            <a:r>
              <a:rPr lang="cs-CZ" sz="1200" dirty="0">
                <a:latin typeface="+mj-lt"/>
              </a:rPr>
              <a:t> metacyclic surface glycocalyx displaying the GPI-anchored metacyclic </a:t>
            </a:r>
            <a:r>
              <a:rPr lang="cs-CZ" sz="1200" b="1" dirty="0">
                <a:latin typeface="+mj-lt"/>
              </a:rPr>
              <a:t>VSG</a:t>
            </a:r>
            <a:r>
              <a:rPr lang="cs-CZ" sz="1200" dirty="0">
                <a:latin typeface="+mj-lt"/>
              </a:rPr>
              <a:t> homodimers (mVSG), MISP (metacyclic invariant surface protein) and remains of BARP (brucei alanine-rich protein).</a:t>
            </a:r>
            <a:endParaRPr lang="en-US" sz="1200" dirty="0">
              <a:latin typeface="+mj-lt"/>
            </a:endParaRPr>
          </a:p>
          <a:p>
            <a:pPr algn="l"/>
            <a:r>
              <a:rPr lang="en-US" sz="1800" b="0" i="0" u="none" strike="noStrike" baseline="0" dirty="0">
                <a:latin typeface="AdvTT1895a33e"/>
              </a:rPr>
              <a:t>Besides antigenic  variation and its impact on the host</a:t>
            </a:r>
            <a:r>
              <a:rPr lang="en-US" sz="1800" b="0" i="0" u="none" strike="noStrike" baseline="0" dirty="0">
                <a:latin typeface="AdvTT1895a33e+20"/>
              </a:rPr>
              <a:t>’</a:t>
            </a:r>
            <a:r>
              <a:rPr lang="en-US" sz="1800" b="0" i="0" u="none" strike="noStrike" baseline="0" dirty="0">
                <a:latin typeface="AdvTT1895a33e"/>
              </a:rPr>
              <a:t>s antibody response, VSGs affect transmission through metacyclic VSG expression; host</a:t>
            </a:r>
          </a:p>
          <a:p>
            <a:pPr algn="l"/>
            <a:r>
              <a:rPr lang="en-US" sz="1800" b="0" i="0" u="none" strike="noStrike" baseline="0" dirty="0">
                <a:latin typeface="AdvTT1895a33e"/>
              </a:rPr>
              <a:t>range, because they can confer human infectivity to some </a:t>
            </a:r>
            <a:r>
              <a:rPr lang="en-US" sz="1800" b="0" i="0" u="none" strike="noStrike" baseline="0" dirty="0">
                <a:latin typeface="AdvTTc685db85"/>
              </a:rPr>
              <a:t>T. brucei </a:t>
            </a:r>
            <a:r>
              <a:rPr lang="en-US" sz="1800" b="0" i="0" u="none" strike="noStrike" baseline="0" dirty="0">
                <a:latin typeface="AdvTT1895a33e"/>
              </a:rPr>
              <a:t>strains; resistance to the drug suramin; nutrient scavenging through the mediation of transferrin binding for iron import; and immune modulation, as they are known to trigger</a:t>
            </a:r>
          </a:p>
          <a:p>
            <a:pPr algn="l"/>
            <a:r>
              <a:rPr lang="en-US" sz="1800" b="0" i="0" u="none" strike="noStrike" baseline="0" dirty="0">
                <a:latin typeface="AdvTT1895a33e"/>
              </a:rPr>
              <a:t>a proin</a:t>
            </a:r>
            <a:r>
              <a:rPr lang="en-US" sz="1800" b="0" i="0" u="none" strike="noStrike" baseline="0" dirty="0">
                <a:latin typeface="AdvTT1895a33e+fb"/>
              </a:rPr>
              <a:t>fl</a:t>
            </a:r>
            <a:r>
              <a:rPr lang="en-US" sz="1800" b="0" i="0" u="none" strike="noStrike" baseline="0" dirty="0">
                <a:latin typeface="AdvTT1895a33e"/>
              </a:rPr>
              <a:t>ammatory response whilst suppressing the activation of complement.</a:t>
            </a:r>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28</a:t>
            </a:fld>
            <a:endParaRPr lang="en-US"/>
          </a:p>
        </p:txBody>
      </p:sp>
    </p:spTree>
    <p:extLst>
      <p:ext uri="{BB962C8B-B14F-4D97-AF65-F5344CB8AC3E}">
        <p14:creationId xmlns:p14="http://schemas.microsoft.com/office/powerpoint/2010/main" val="3372381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mj-lt"/>
              </a:rPr>
              <a:t>Genomic location of the VSG gene repertoire in </a:t>
            </a:r>
            <a:r>
              <a:rPr lang="en-US" sz="1200" b="1" i="1" dirty="0">
                <a:solidFill>
                  <a:srgbClr val="C00000"/>
                </a:solidFill>
                <a:latin typeface="+mj-lt"/>
              </a:rPr>
              <a:t>Trypanosoma brucei. </a:t>
            </a:r>
            <a:r>
              <a:rPr lang="en-US" sz="1200" dirty="0">
                <a:latin typeface="+mj-lt"/>
              </a:rPr>
              <a:t>(a) The vast majority of the VSG genes and pseudogenes (more than 1500 in </a:t>
            </a:r>
            <a:r>
              <a:rPr lang="en-US" sz="1200" i="1" dirty="0">
                <a:latin typeface="+mj-lt"/>
              </a:rPr>
              <a:t>T. brucei</a:t>
            </a:r>
            <a:r>
              <a:rPr lang="en-US" sz="1200" dirty="0">
                <a:latin typeface="+mj-lt"/>
              </a:rPr>
              <a:t>) are located in </a:t>
            </a:r>
            <a:r>
              <a:rPr lang="en-US" sz="1200" b="1" dirty="0">
                <a:latin typeface="+mj-lt"/>
              </a:rPr>
              <a:t>extensive </a:t>
            </a:r>
            <a:r>
              <a:rPr lang="en-US" sz="1200" b="1" dirty="0" err="1">
                <a:latin typeface="+mj-lt"/>
              </a:rPr>
              <a:t>subtelomeric</a:t>
            </a:r>
            <a:r>
              <a:rPr lang="en-US" sz="1200" b="1" dirty="0">
                <a:latin typeface="+mj-lt"/>
              </a:rPr>
              <a:t> tandem arrays</a:t>
            </a:r>
            <a:r>
              <a:rPr lang="en-US" sz="1200" dirty="0">
                <a:latin typeface="+mj-lt"/>
              </a:rPr>
              <a:t>. These haploid regions are attached to the diploid chromosomal cores. The vast majority of the VSGs (more than 90%) are pseudogenes (ψ) (indicated with gray filled boxes), with functional VSGs indicated with filled colored boxes. (b) A subset of the VSGs (more than 200) are located adjacent to the </a:t>
            </a:r>
            <a:r>
              <a:rPr lang="en-US" sz="1200" b="1" dirty="0">
                <a:latin typeface="+mj-lt"/>
              </a:rPr>
              <a:t>telomere repeats</a:t>
            </a:r>
            <a:r>
              <a:rPr lang="en-US" sz="1200" dirty="0">
                <a:latin typeface="+mj-lt"/>
              </a:rPr>
              <a:t> of small chromosomes including an abundant class of </a:t>
            </a:r>
            <a:r>
              <a:rPr lang="en-US" sz="1200" b="1" dirty="0" err="1">
                <a:latin typeface="+mj-lt"/>
              </a:rPr>
              <a:t>minichromosomes</a:t>
            </a:r>
            <a:r>
              <a:rPr lang="en-US" sz="1200" dirty="0">
                <a:latin typeface="+mj-lt"/>
              </a:rPr>
              <a:t> (of which there are about 100 in the cell). (c) About 15 VSGs are located adjacent to the telomeres of the VSG ES transcription units (promoters indicated with flags). Only one VSG expression is transcribed at a time (indicated with an arrow).</a:t>
            </a:r>
          </a:p>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29</a:t>
            </a:fld>
            <a:endParaRPr lang="en-US"/>
          </a:p>
        </p:txBody>
      </p:sp>
    </p:spTree>
    <p:extLst>
      <p:ext uri="{BB962C8B-B14F-4D97-AF65-F5344CB8AC3E}">
        <p14:creationId xmlns:p14="http://schemas.microsoft.com/office/powerpoint/2010/main" val="2607415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30</a:t>
            </a:fld>
            <a:endParaRPr lang="en-US"/>
          </a:p>
        </p:txBody>
      </p:sp>
    </p:spTree>
    <p:extLst>
      <p:ext uri="{BB962C8B-B14F-4D97-AF65-F5344CB8AC3E}">
        <p14:creationId xmlns:p14="http://schemas.microsoft.com/office/powerpoint/2010/main" val="2744091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sz="1800" b="0" i="0" u="none" strike="noStrike" baseline="0" dirty="0">
                <a:solidFill>
                  <a:srgbClr val="000000"/>
                </a:solidFill>
                <a:latin typeface="HelveticaNeueLTStd-Roman"/>
              </a:rPr>
              <a:t>Spatial integration of transcription and splicing sustains </a:t>
            </a:r>
            <a:r>
              <a:rPr lang="en-US" sz="1800" b="0" i="1" u="none" strike="noStrike" baseline="0" dirty="0">
                <a:solidFill>
                  <a:srgbClr val="000000"/>
                </a:solidFill>
                <a:latin typeface="HelveticaNeueLTStd-It"/>
              </a:rPr>
              <a:t>VSG </a:t>
            </a:r>
            <a:r>
              <a:rPr lang="en-US" sz="1800" b="0" i="0" u="none" strike="noStrike" baseline="0" dirty="0">
                <a:solidFill>
                  <a:srgbClr val="000000"/>
                </a:solidFill>
                <a:latin typeface="HelveticaNeueLTStd-Roman"/>
              </a:rPr>
              <a:t>monoallelic expression in </a:t>
            </a:r>
            <a:r>
              <a:rPr lang="en-US" sz="1800" b="0" i="1" u="none" strike="noStrike" baseline="0" dirty="0">
                <a:solidFill>
                  <a:srgbClr val="000000"/>
                </a:solidFill>
                <a:latin typeface="HelveticaNeueLTStd-It"/>
              </a:rPr>
              <a:t>T. brucei </a:t>
            </a:r>
            <a:r>
              <a:rPr lang="en-US" sz="1800" b="0" i="0" u="none" strike="noStrike" baseline="0" dirty="0">
                <a:solidFill>
                  <a:srgbClr val="000000"/>
                </a:solidFill>
                <a:latin typeface="HelveticaNeueLTStd-Roman"/>
              </a:rPr>
              <a:t>bloodstream forms. </a:t>
            </a:r>
            <a:r>
              <a:rPr lang="en-US" sz="1800" b="1" i="0" u="none" strike="noStrike" baseline="0" dirty="0">
                <a:solidFill>
                  <a:srgbClr val="000000"/>
                </a:solidFill>
                <a:latin typeface="HelveticaNeueLTStd-Bd"/>
              </a:rPr>
              <a:t>(a) </a:t>
            </a:r>
            <a:r>
              <a:rPr lang="en-US" sz="1800" b="0" i="0" u="none" strike="noStrike" baseline="0" dirty="0">
                <a:solidFill>
                  <a:srgbClr val="000000"/>
                </a:solidFill>
                <a:latin typeface="HelveticaNeueLTStd-Roman"/>
              </a:rPr>
              <a:t>The single active </a:t>
            </a:r>
            <a:r>
              <a:rPr lang="en-US" sz="1800" b="0" i="1" u="none" strike="noStrike" baseline="0" dirty="0">
                <a:solidFill>
                  <a:srgbClr val="000000"/>
                </a:solidFill>
                <a:latin typeface="HelveticaNeueLTStd-It"/>
              </a:rPr>
              <a:t>VSG </a:t>
            </a:r>
            <a:r>
              <a:rPr lang="en-US" sz="1800" b="0" i="0" u="none" strike="noStrike" baseline="0" dirty="0">
                <a:solidFill>
                  <a:srgbClr val="000000"/>
                </a:solidFill>
                <a:latin typeface="HelveticaNeueLTStd-Roman"/>
              </a:rPr>
              <a:t>is</a:t>
            </a:r>
          </a:p>
          <a:p>
            <a:pPr algn="l"/>
            <a:r>
              <a:rPr lang="en-US" sz="1800" b="0" i="0" u="none" strike="noStrike" baseline="0" dirty="0">
                <a:solidFill>
                  <a:srgbClr val="000000"/>
                </a:solidFill>
                <a:latin typeface="HelveticaNeueLTStd-Roman"/>
              </a:rPr>
              <a:t>transcribed within the ESB and establishes a stable </a:t>
            </a:r>
            <a:r>
              <a:rPr lang="en-US" sz="1800" b="0" i="0" u="none" strike="noStrike" baseline="0" dirty="0" err="1">
                <a:solidFill>
                  <a:srgbClr val="000000"/>
                </a:solidFill>
                <a:latin typeface="HelveticaNeueLTStd-Roman"/>
              </a:rPr>
              <a:t>interchromosomal</a:t>
            </a:r>
            <a:r>
              <a:rPr lang="en-US" sz="1800" b="0" i="0" u="none" strike="noStrike" baseline="0" dirty="0">
                <a:solidFill>
                  <a:srgbClr val="000000"/>
                </a:solidFill>
                <a:latin typeface="HelveticaNeueLTStd-Roman"/>
              </a:rPr>
              <a:t> interaction with one of the </a:t>
            </a:r>
            <a:r>
              <a:rPr lang="en-US" sz="1800" b="0" i="1" u="none" strike="noStrike" baseline="0" dirty="0">
                <a:solidFill>
                  <a:srgbClr val="000000"/>
                </a:solidFill>
                <a:latin typeface="HelveticaNeueLTStd-It"/>
              </a:rPr>
              <a:t>SL</a:t>
            </a:r>
            <a:r>
              <a:rPr lang="en-US" sz="1800" b="0" i="0" u="none" strike="noStrike" baseline="0" dirty="0">
                <a:solidFill>
                  <a:srgbClr val="000000"/>
                </a:solidFill>
                <a:latin typeface="HelveticaNeueLTStd-Roman"/>
              </a:rPr>
              <a:t>-arrays. VEX2 and VEX1 form discrete protein</a:t>
            </a:r>
          </a:p>
          <a:p>
            <a:pPr algn="l"/>
            <a:r>
              <a:rPr lang="en-US" sz="1800" b="0" i="0" u="none" strike="noStrike" baseline="0" dirty="0">
                <a:solidFill>
                  <a:srgbClr val="000000"/>
                </a:solidFill>
                <a:latin typeface="HelveticaNeueLTStd-Roman"/>
              </a:rPr>
              <a:t>condensates that associate with the active </a:t>
            </a:r>
            <a:r>
              <a:rPr lang="en-US" sz="1800" b="0" i="1" u="none" strike="noStrike" baseline="0" dirty="0">
                <a:solidFill>
                  <a:srgbClr val="000000"/>
                </a:solidFill>
                <a:latin typeface="HelveticaNeueLTStd-It"/>
              </a:rPr>
              <a:t>VSG </a:t>
            </a:r>
            <a:r>
              <a:rPr lang="en-US" sz="1800" b="0" i="0" u="none" strike="noStrike" baseline="0" dirty="0">
                <a:solidFill>
                  <a:srgbClr val="000000"/>
                </a:solidFill>
                <a:latin typeface="HelveticaNeueLTStd-Roman"/>
              </a:rPr>
              <a:t>and the </a:t>
            </a:r>
            <a:r>
              <a:rPr lang="en-US" sz="1800" b="0" i="1" u="none" strike="noStrike" baseline="0" dirty="0">
                <a:solidFill>
                  <a:srgbClr val="000000"/>
                </a:solidFill>
                <a:latin typeface="HelveticaNeueLTStd-It"/>
              </a:rPr>
              <a:t>SL</a:t>
            </a:r>
            <a:r>
              <a:rPr lang="en-US" sz="1800" b="0" i="0" u="none" strike="noStrike" baseline="0" dirty="0">
                <a:solidFill>
                  <a:srgbClr val="000000"/>
                </a:solidFill>
                <a:latin typeface="HelveticaNeueLTStd-Roman"/>
              </a:rPr>
              <a:t>-array, respectively. VEX2 sustains the exclusive interaction between a single </a:t>
            </a:r>
            <a:r>
              <a:rPr lang="en-US" sz="1800" b="0" i="1" u="none" strike="noStrike" baseline="0" dirty="0">
                <a:solidFill>
                  <a:srgbClr val="000000"/>
                </a:solidFill>
                <a:latin typeface="HelveticaNeueLTStd-It"/>
              </a:rPr>
              <a:t>VSG </a:t>
            </a:r>
            <a:r>
              <a:rPr lang="en-US" sz="1800" b="0" i="0" u="none" strike="noStrike" baseline="0" dirty="0">
                <a:solidFill>
                  <a:srgbClr val="000000"/>
                </a:solidFill>
                <a:latin typeface="HelveticaNeueLTStd-Roman"/>
              </a:rPr>
              <a:t>ES and</a:t>
            </a:r>
          </a:p>
          <a:p>
            <a:pPr algn="l"/>
            <a:r>
              <a:rPr lang="en-US" sz="1800" b="0" i="0" u="none" strike="noStrike" baseline="0" dirty="0">
                <a:solidFill>
                  <a:srgbClr val="000000"/>
                </a:solidFill>
                <a:latin typeface="HelveticaNeueLTStd-Roman"/>
              </a:rPr>
              <a:t>the </a:t>
            </a:r>
            <a:r>
              <a:rPr lang="en-US" sz="1800" b="0" i="1" u="none" strike="noStrike" baseline="0" dirty="0">
                <a:solidFill>
                  <a:srgbClr val="000000"/>
                </a:solidFill>
                <a:latin typeface="HelveticaNeueLTStd-It"/>
              </a:rPr>
              <a:t>SL</a:t>
            </a:r>
            <a:r>
              <a:rPr lang="en-US" sz="1800" b="0" i="0" u="none" strike="noStrike" baseline="0" dirty="0">
                <a:solidFill>
                  <a:srgbClr val="000000"/>
                </a:solidFill>
                <a:latin typeface="HelveticaNeueLTStd-Roman"/>
              </a:rPr>
              <a:t>-array, and following its depletion, all </a:t>
            </a:r>
            <a:r>
              <a:rPr lang="en-US" sz="1800" b="0" i="1" u="none" strike="noStrike" baseline="0" dirty="0">
                <a:solidFill>
                  <a:srgbClr val="000000"/>
                </a:solidFill>
                <a:latin typeface="HelveticaNeueLTStd-It"/>
              </a:rPr>
              <a:t>VSG </a:t>
            </a:r>
            <a:r>
              <a:rPr lang="en-US" sz="1800" b="0" i="0" u="none" strike="noStrike" baseline="0" dirty="0">
                <a:solidFill>
                  <a:srgbClr val="000000"/>
                </a:solidFill>
                <a:latin typeface="HelveticaNeueLTStd-Roman"/>
              </a:rPr>
              <a:t>ESs can access the </a:t>
            </a:r>
            <a:r>
              <a:rPr lang="en-US" sz="1800" b="0" i="1" u="none" strike="noStrike" baseline="0" dirty="0">
                <a:solidFill>
                  <a:srgbClr val="000000"/>
                </a:solidFill>
                <a:latin typeface="HelveticaNeueLTStd-It"/>
              </a:rPr>
              <a:t>SL</a:t>
            </a:r>
            <a:r>
              <a:rPr lang="en-US" sz="1800" b="0" i="0" u="none" strike="noStrike" baseline="0" dirty="0">
                <a:solidFill>
                  <a:srgbClr val="000000"/>
                </a:solidFill>
                <a:latin typeface="HelveticaNeueLTStd-Roman"/>
              </a:rPr>
              <a:t>-arrays and are derepressed. ESB1 is a stage-specific transcriptional activator</a:t>
            </a:r>
          </a:p>
          <a:p>
            <a:pPr algn="l"/>
            <a:r>
              <a:rPr lang="en-US" sz="1800" b="0" i="0" u="none" strike="noStrike" baseline="0" dirty="0">
                <a:solidFill>
                  <a:srgbClr val="000000"/>
                </a:solidFill>
                <a:latin typeface="HelveticaNeueLTStd-Roman"/>
              </a:rPr>
              <a:t>whose depletion leads to a transcriptional drop at the active ES. Moreover, the active </a:t>
            </a:r>
            <a:r>
              <a:rPr lang="en-US" sz="1800" b="0" i="1" u="none" strike="noStrike" baseline="0" dirty="0">
                <a:solidFill>
                  <a:srgbClr val="000000"/>
                </a:solidFill>
                <a:latin typeface="HelveticaNeueLTStd-It"/>
              </a:rPr>
              <a:t>VSG </a:t>
            </a:r>
            <a:r>
              <a:rPr lang="en-US" sz="1800" b="0" i="0" u="none" strike="noStrike" baseline="0" dirty="0">
                <a:solidFill>
                  <a:srgbClr val="000000"/>
                </a:solidFill>
                <a:latin typeface="HelveticaNeueLTStd-Roman"/>
              </a:rPr>
              <a:t>ES resides within a highly SUMOylated focus </a:t>
            </a:r>
            <a:r>
              <a:rPr lang="en-US" sz="1800" b="0" i="0" u="none" strike="noStrike" baseline="0" dirty="0">
                <a:solidFill>
                  <a:srgbClr val="2197D2"/>
                </a:solidFill>
                <a:latin typeface="HelveticaNeueLTStd-Roman"/>
              </a:rPr>
              <a:t>[138] </a:t>
            </a:r>
            <a:r>
              <a:rPr lang="en-US" sz="1800" b="0" i="0" u="none" strike="noStrike" baseline="0" dirty="0">
                <a:solidFill>
                  <a:srgbClr val="000000"/>
                </a:solidFill>
                <a:latin typeface="HelveticaNeueLTStd-Roman"/>
              </a:rPr>
              <a:t>and</a:t>
            </a:r>
          </a:p>
          <a:p>
            <a:pPr algn="l"/>
            <a:r>
              <a:rPr lang="en-US" sz="1800" b="0" i="0" u="none" strike="noStrike" baseline="0" dirty="0">
                <a:solidFill>
                  <a:srgbClr val="000000"/>
                </a:solidFill>
                <a:latin typeface="HelveticaNeueLTStd-Roman"/>
              </a:rPr>
              <a:t>TDP1, a high-mobility-group box protein, is enriched at this site and facilitates Pol-I transcription </a:t>
            </a:r>
            <a:r>
              <a:rPr lang="en-US" sz="1800" b="0" i="0" u="none" strike="noStrike" baseline="0" dirty="0">
                <a:solidFill>
                  <a:srgbClr val="2197D2"/>
                </a:solidFill>
                <a:latin typeface="HelveticaNeueLTStd-Roman"/>
              </a:rPr>
              <a:t>[139]</a:t>
            </a:r>
            <a:r>
              <a:rPr lang="en-US" sz="1800" b="0" i="0" u="none" strike="noStrike" baseline="0" dirty="0">
                <a:solidFill>
                  <a:srgbClr val="000000"/>
                </a:solidFill>
                <a:latin typeface="HelveticaNeueLTStd-Roman"/>
              </a:rPr>
              <a:t>. Only VEX2 and ESB1 are highlighted in the</a:t>
            </a:r>
          </a:p>
          <a:p>
            <a:pPr algn="l"/>
            <a:r>
              <a:rPr lang="en-US" sz="1800" b="0" i="0" u="none" strike="noStrike" baseline="0" dirty="0">
                <a:solidFill>
                  <a:srgbClr val="000000"/>
                </a:solidFill>
                <a:latin typeface="HelveticaNeueLTStd-Roman"/>
              </a:rPr>
              <a:t>figure because those are the only two factors known to specifically associate with the ESB to date. Two additional nuclear bodies likely to be involved</a:t>
            </a:r>
          </a:p>
          <a:p>
            <a:pPr algn="l"/>
            <a:r>
              <a:rPr lang="en-US" sz="1800" b="0" i="0" u="none" strike="noStrike" baseline="0" dirty="0">
                <a:solidFill>
                  <a:srgbClr val="000000"/>
                </a:solidFill>
                <a:latin typeface="HelveticaNeueLTStd-Roman"/>
              </a:rPr>
              <a:t>in RNA processing/splicing associate with the ESB and the </a:t>
            </a:r>
            <a:r>
              <a:rPr lang="en-US" sz="1800" b="0" i="1" u="none" strike="noStrike" baseline="0" dirty="0">
                <a:solidFill>
                  <a:srgbClr val="000000"/>
                </a:solidFill>
                <a:latin typeface="HelveticaNeueLTStd-It"/>
              </a:rPr>
              <a:t>SL</a:t>
            </a:r>
            <a:r>
              <a:rPr lang="en-US" sz="1800" b="0" i="0" u="none" strike="noStrike" baseline="0" dirty="0">
                <a:solidFill>
                  <a:srgbClr val="000000"/>
                </a:solidFill>
                <a:latin typeface="HelveticaNeueLTStd-Roman"/>
              </a:rPr>
              <a:t>-factory (</a:t>
            </a:r>
            <a:r>
              <a:rPr lang="en-US" sz="1800" b="0" i="0" u="none" strike="noStrike" baseline="0" dirty="0" err="1">
                <a:solidFill>
                  <a:srgbClr val="000000"/>
                </a:solidFill>
                <a:latin typeface="HelveticaNeueLTStd-Roman"/>
              </a:rPr>
              <a:t>Cajal</a:t>
            </a:r>
            <a:r>
              <a:rPr lang="en-US" sz="1800" b="0" i="0" u="none" strike="noStrike" baseline="0" dirty="0">
                <a:solidFill>
                  <a:srgbClr val="000000"/>
                </a:solidFill>
                <a:latin typeface="HelveticaNeueLTStd-Roman"/>
              </a:rPr>
              <a:t> and NUFIP bodies). Furthermore, the silent ESs display more peripheral</a:t>
            </a:r>
          </a:p>
          <a:p>
            <a:pPr algn="l"/>
            <a:r>
              <a:rPr lang="en-US" sz="1800" b="0" i="0" u="none" strike="noStrike" baseline="0" dirty="0">
                <a:solidFill>
                  <a:srgbClr val="000000"/>
                </a:solidFill>
                <a:latin typeface="HelveticaNeueLTStd-Roman"/>
              </a:rPr>
              <a:t>nuclear locations: several repressing factors (red circles) associated with heterochromatin formation (including chromatin </a:t>
            </a:r>
            <a:r>
              <a:rPr lang="en-US" sz="1800" b="0" i="0" u="none" strike="noStrike" baseline="0" dirty="0" err="1">
                <a:solidFill>
                  <a:srgbClr val="000000"/>
                </a:solidFill>
                <a:latin typeface="HelveticaNeueLTStd-Roman"/>
              </a:rPr>
              <a:t>remodellers</a:t>
            </a:r>
            <a:r>
              <a:rPr lang="en-US" sz="1800" b="0" i="0" u="none" strike="noStrike" baseline="0" dirty="0">
                <a:solidFill>
                  <a:srgbClr val="000000"/>
                </a:solidFill>
                <a:latin typeface="HelveticaNeueLTStd-Roman"/>
              </a:rPr>
              <a:t>, histone</a:t>
            </a:r>
          </a:p>
          <a:p>
            <a:pPr algn="l"/>
            <a:r>
              <a:rPr lang="en-US" sz="1800" b="0" i="0" u="none" strike="noStrike" baseline="0" dirty="0">
                <a:solidFill>
                  <a:srgbClr val="000000"/>
                </a:solidFill>
                <a:latin typeface="HelveticaNeueLTStd-Roman"/>
              </a:rPr>
              <a:t>chaperones, histone modifiers and components of the nuclear lamina) and telomere stability sustain their ‘inactive’ state. </a:t>
            </a:r>
            <a:r>
              <a:rPr lang="en-US" sz="1800" b="1" i="0" u="none" strike="noStrike" baseline="0" dirty="0">
                <a:solidFill>
                  <a:srgbClr val="000000"/>
                </a:solidFill>
                <a:latin typeface="HelveticaNeueLTStd-Bd"/>
              </a:rPr>
              <a:t>(b) </a:t>
            </a:r>
            <a:r>
              <a:rPr lang="en-US" sz="1800" b="0" i="0" u="none" strike="noStrike" baseline="0" dirty="0">
                <a:solidFill>
                  <a:srgbClr val="000000"/>
                </a:solidFill>
                <a:latin typeface="HelveticaNeueLTStd-Roman"/>
              </a:rPr>
              <a:t>ESB1 and VEX1/VEX2 are</a:t>
            </a:r>
          </a:p>
          <a:p>
            <a:pPr algn="l"/>
            <a:r>
              <a:rPr lang="en-US" sz="1800" b="0" i="0" u="none" strike="noStrike" baseline="0" dirty="0">
                <a:solidFill>
                  <a:srgbClr val="000000"/>
                </a:solidFill>
                <a:latin typeface="HelveticaNeueLTStd-Roman"/>
              </a:rPr>
              <a:t>positive and negative regulators of VSG expression, respectively. ESB1 depletion leads to a transcriptional drop at the active ES without any effect on</a:t>
            </a:r>
          </a:p>
          <a:p>
            <a:pPr algn="l"/>
            <a:r>
              <a:rPr lang="en-US" sz="1800" b="0" i="0" u="none" strike="noStrike" baseline="0" dirty="0">
                <a:solidFill>
                  <a:srgbClr val="000000"/>
                </a:solidFill>
                <a:latin typeface="HelveticaNeueLTStd-Roman"/>
              </a:rPr>
              <a:t>distal </a:t>
            </a:r>
            <a:r>
              <a:rPr lang="en-US" sz="1800" b="0" i="1" u="none" strike="noStrike" baseline="0" dirty="0">
                <a:solidFill>
                  <a:srgbClr val="000000"/>
                </a:solidFill>
                <a:latin typeface="HelveticaNeueLTStd-It"/>
              </a:rPr>
              <a:t>VSG </a:t>
            </a:r>
            <a:r>
              <a:rPr lang="en-US" sz="1800" b="0" i="0" u="none" strike="noStrike" baseline="0" dirty="0">
                <a:solidFill>
                  <a:srgbClr val="000000"/>
                </a:solidFill>
                <a:latin typeface="HelveticaNeueLTStd-Roman"/>
              </a:rPr>
              <a:t>loci, whereas VEX depletion, especially VEX2, leads to </a:t>
            </a:r>
            <a:r>
              <a:rPr lang="en-US" sz="1800" b="0" i="0" u="none" strike="noStrike" baseline="0" dirty="0" err="1">
                <a:solidFill>
                  <a:srgbClr val="000000"/>
                </a:solidFill>
                <a:latin typeface="HelveticaNeueLTStd-Roman"/>
              </a:rPr>
              <a:t>derepression</a:t>
            </a:r>
            <a:r>
              <a:rPr lang="en-US" sz="1800" b="0" i="0" u="none" strike="noStrike" baseline="0" dirty="0">
                <a:solidFill>
                  <a:srgbClr val="000000"/>
                </a:solidFill>
                <a:latin typeface="HelveticaNeueLTStd-Roman"/>
              </a:rPr>
              <a:t> of silent VSGs. Moreover, VEX2 depletion leads to an increase in the</a:t>
            </a:r>
          </a:p>
          <a:p>
            <a:pPr algn="l"/>
            <a:r>
              <a:rPr lang="en-US" sz="1800" b="0" i="0" u="none" strike="noStrike" baseline="0" dirty="0">
                <a:solidFill>
                  <a:srgbClr val="000000"/>
                </a:solidFill>
                <a:latin typeface="HelveticaNeueLTStd-Roman"/>
              </a:rPr>
              <a:t>expression of ESAGs from the active ES, though usually much less abundantly than the active VSG.</a:t>
            </a:r>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31</a:t>
            </a:fld>
            <a:endParaRPr lang="en-US"/>
          </a:p>
        </p:txBody>
      </p:sp>
    </p:spTree>
    <p:extLst>
      <p:ext uri="{BB962C8B-B14F-4D97-AF65-F5344CB8AC3E}">
        <p14:creationId xmlns:p14="http://schemas.microsoft.com/office/powerpoint/2010/main" val="3634362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32</a:t>
            </a:fld>
            <a:endParaRPr lang="en-US"/>
          </a:p>
        </p:txBody>
      </p:sp>
    </p:spTree>
    <p:extLst>
      <p:ext uri="{BB962C8B-B14F-4D97-AF65-F5344CB8AC3E}">
        <p14:creationId xmlns:p14="http://schemas.microsoft.com/office/powerpoint/2010/main" val="190475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rgbClr val="FFFF00"/>
                </a:solidFill>
                <a:latin typeface="Times New Roman" panose="02020603050405020304" pitchFamily="18" charset="0"/>
              </a:defRPr>
            </a:lvl1pPr>
            <a:lvl2pPr marL="742950" indent="-285750">
              <a:defRPr sz="2400">
                <a:solidFill>
                  <a:srgbClr val="FFFF00"/>
                </a:solidFill>
                <a:latin typeface="Times New Roman" panose="02020603050405020304" pitchFamily="18" charset="0"/>
              </a:defRPr>
            </a:lvl2pPr>
            <a:lvl3pPr marL="1143000" indent="-228600">
              <a:defRPr sz="2400">
                <a:solidFill>
                  <a:srgbClr val="FFFF00"/>
                </a:solidFill>
                <a:latin typeface="Times New Roman" panose="02020603050405020304" pitchFamily="18" charset="0"/>
              </a:defRPr>
            </a:lvl3pPr>
            <a:lvl4pPr marL="1600200" indent="-228600">
              <a:defRPr sz="2400">
                <a:solidFill>
                  <a:srgbClr val="FFFF00"/>
                </a:solidFill>
                <a:latin typeface="Times New Roman" panose="02020603050405020304" pitchFamily="18" charset="0"/>
              </a:defRPr>
            </a:lvl4pPr>
            <a:lvl5pPr marL="2057400" indent="-228600">
              <a:defRPr sz="24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defRPr>
            </a:lvl9pPr>
          </a:lstStyle>
          <a:p>
            <a:fld id="{4C8CF9B5-1364-48D2-AAB9-3CD3CB2E1B9C}" type="slidenum">
              <a:rPr lang="cs-CZ" altLang="cs-CZ" sz="1200" smtClean="0"/>
              <a:pPr/>
              <a:t>5</a:t>
            </a:fld>
            <a:endParaRPr lang="cs-CZ" altLang="cs-CZ"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endParaRPr lang="cs-CZ" altLang="cs-CZ" dirty="0"/>
          </a:p>
        </p:txBody>
      </p:sp>
    </p:spTree>
    <p:extLst>
      <p:ext uri="{BB962C8B-B14F-4D97-AF65-F5344CB8AC3E}">
        <p14:creationId xmlns:p14="http://schemas.microsoft.com/office/powerpoint/2010/main" val="4189844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33</a:t>
            </a:fld>
            <a:endParaRPr lang="en-US"/>
          </a:p>
        </p:txBody>
      </p:sp>
    </p:spTree>
    <p:extLst>
      <p:ext uri="{BB962C8B-B14F-4D97-AF65-F5344CB8AC3E}">
        <p14:creationId xmlns:p14="http://schemas.microsoft.com/office/powerpoint/2010/main" val="3003715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34</a:t>
            </a:fld>
            <a:endParaRPr lang="en-US"/>
          </a:p>
        </p:txBody>
      </p:sp>
    </p:spTree>
    <p:extLst>
      <p:ext uri="{BB962C8B-B14F-4D97-AF65-F5344CB8AC3E}">
        <p14:creationId xmlns:p14="http://schemas.microsoft.com/office/powerpoint/2010/main" val="3660358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35</a:t>
            </a:fld>
            <a:endParaRPr lang="en-US"/>
          </a:p>
        </p:txBody>
      </p:sp>
    </p:spTree>
    <p:extLst>
      <p:ext uri="{BB962C8B-B14F-4D97-AF65-F5344CB8AC3E}">
        <p14:creationId xmlns:p14="http://schemas.microsoft.com/office/powerpoint/2010/main" val="2715680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36</a:t>
            </a:fld>
            <a:endParaRPr lang="en-US"/>
          </a:p>
        </p:txBody>
      </p:sp>
    </p:spTree>
    <p:extLst>
      <p:ext uri="{BB962C8B-B14F-4D97-AF65-F5344CB8AC3E}">
        <p14:creationId xmlns:p14="http://schemas.microsoft.com/office/powerpoint/2010/main" val="1525058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E5CE96-415B-4D40-861B-FFF7A2BB563C}" type="slidenum">
              <a:rPr lang="en-US" smtClean="0"/>
              <a:t>37</a:t>
            </a:fld>
            <a:endParaRPr lang="en-US"/>
          </a:p>
        </p:txBody>
      </p:sp>
    </p:spTree>
    <p:extLst>
      <p:ext uri="{BB962C8B-B14F-4D97-AF65-F5344CB8AC3E}">
        <p14:creationId xmlns:p14="http://schemas.microsoft.com/office/powerpoint/2010/main" val="3913455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6</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r>
              <a:rPr lang="cs-CZ" altLang="cs-CZ" dirty="0"/>
              <a:t>https://www.nature.com/scitable/topicpage/kinetoplastids-and-their-networks-of-interlocked-dna-14368046/</a:t>
            </a:r>
          </a:p>
        </p:txBody>
      </p:sp>
    </p:spTree>
    <p:extLst>
      <p:ext uri="{BB962C8B-B14F-4D97-AF65-F5344CB8AC3E}">
        <p14:creationId xmlns:p14="http://schemas.microsoft.com/office/powerpoint/2010/main" val="27175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7</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31484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8</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072758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9</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25521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10</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marL="285750" indent="-285750">
              <a:buFont typeface="Calibri Light" panose="020F0302020204030204" pitchFamily="34" charset="0"/>
              <a:buChar char="›"/>
            </a:pPr>
            <a:r>
              <a:rPr lang="cs-CZ" dirty="0">
                <a:latin typeface="+mj-lt"/>
              </a:rPr>
              <a:t>a</a:t>
            </a:r>
            <a:r>
              <a:rPr lang="en-US" dirty="0" err="1">
                <a:latin typeface="+mj-lt"/>
              </a:rPr>
              <a:t>fter</a:t>
            </a:r>
            <a:r>
              <a:rPr lang="en-US" dirty="0">
                <a:latin typeface="+mj-lt"/>
              </a:rPr>
              <a:t> replication the </a:t>
            </a:r>
            <a:r>
              <a:rPr lang="en-US" b="1" dirty="0">
                <a:latin typeface="+mj-lt"/>
              </a:rPr>
              <a:t>minicircles migrate by unknown mechanisms to the antipodal protein complexes </a:t>
            </a:r>
            <a:r>
              <a:rPr lang="en-US" dirty="0">
                <a:latin typeface="+mj-lt"/>
              </a:rPr>
              <a:t>that contain several </a:t>
            </a:r>
            <a:r>
              <a:rPr lang="en-US" b="1" dirty="0">
                <a:latin typeface="+mj-lt"/>
              </a:rPr>
              <a:t>replication proteins </a:t>
            </a:r>
            <a:endParaRPr lang="cs-CZ" b="1" dirty="0">
              <a:latin typeface="+mj-lt"/>
            </a:endParaRPr>
          </a:p>
          <a:p>
            <a:pPr marL="742950" lvl="1" indent="-285750">
              <a:buFont typeface="Calibri Light" panose="020F0302020204030204" pitchFamily="34" charset="0"/>
              <a:buChar char="›"/>
            </a:pPr>
            <a:r>
              <a:rPr lang="en-US" dirty="0">
                <a:latin typeface="+mj-lt"/>
              </a:rPr>
              <a:t>an endonuclease, helicase, DNA polymerase, DNA primase, and DNA ligase</a:t>
            </a:r>
            <a:endParaRPr lang="cs-CZ" dirty="0">
              <a:latin typeface="+mj-lt"/>
            </a:endParaRPr>
          </a:p>
          <a:p>
            <a:pPr marL="742950" lvl="1" indent="-285750">
              <a:buFont typeface="Calibri Light" panose="020F0302020204030204" pitchFamily="34" charset="0"/>
              <a:buChar char="›"/>
            </a:pPr>
            <a:r>
              <a:rPr lang="en-US" dirty="0">
                <a:latin typeface="+mj-lt"/>
              </a:rPr>
              <a:t>which initiate </a:t>
            </a:r>
            <a:r>
              <a:rPr lang="en-US" b="1" dirty="0">
                <a:latin typeface="+mj-lt"/>
              </a:rPr>
              <a:t>repair of remaining discontinuities in the newly replicated minicircles</a:t>
            </a:r>
            <a:endParaRPr lang="cs-CZ" b="1" dirty="0">
              <a:latin typeface="+mj-lt"/>
            </a:endParaRPr>
          </a:p>
          <a:p>
            <a:pPr marL="285750" indent="-285750">
              <a:buFont typeface="Calibri Light" panose="020F0302020204030204" pitchFamily="34" charset="0"/>
              <a:buChar char="›"/>
            </a:pPr>
            <a:r>
              <a:rPr lang="cs-CZ" dirty="0">
                <a:latin typeface="+mj-lt"/>
              </a:rPr>
              <a:t>t</a:t>
            </a:r>
            <a:r>
              <a:rPr lang="en-US" dirty="0">
                <a:latin typeface="+mj-lt"/>
              </a:rPr>
              <a:t>he minicircles (still containing at least one nick or gap) are then linked to the network periphery</a:t>
            </a:r>
            <a:r>
              <a:rPr lang="cs-CZ" dirty="0">
                <a:latin typeface="+mj-lt"/>
              </a:rPr>
              <a:t> where </a:t>
            </a:r>
            <a:r>
              <a:rPr lang="en-US" dirty="0">
                <a:latin typeface="+mj-lt"/>
              </a:rPr>
              <a:t>the repair of the remaining minicircle gaps </a:t>
            </a:r>
            <a:r>
              <a:rPr lang="cs-CZ" dirty="0">
                <a:latin typeface="+mj-lt"/>
              </a:rPr>
              <a:t>occur </a:t>
            </a:r>
            <a:r>
              <a:rPr lang="en-US" dirty="0">
                <a:latin typeface="+mj-lt"/>
              </a:rPr>
              <a:t>when replication is completed</a:t>
            </a:r>
            <a:endParaRPr lang="cs-CZ" dirty="0">
              <a:latin typeface="+mj-lt"/>
            </a:endParaRPr>
          </a:p>
          <a:p>
            <a:pPr marL="285750" indent="-285750">
              <a:buFont typeface="Calibri Light" panose="020F0302020204030204" pitchFamily="34" charset="0"/>
              <a:buChar char="›"/>
            </a:pPr>
            <a:endParaRPr lang="cs-CZ" sz="800" dirty="0">
              <a:latin typeface="+mj-lt"/>
            </a:endParaRPr>
          </a:p>
          <a:p>
            <a:pPr marL="285750" indent="-285750">
              <a:buFont typeface="Calibri Light" panose="020F0302020204030204" pitchFamily="34" charset="0"/>
              <a:buChar char="›"/>
            </a:pPr>
            <a:r>
              <a:rPr lang="cs-CZ" sz="1600" dirty="0">
                <a:latin typeface="+mj-lt"/>
              </a:rPr>
              <a:t>t</a:t>
            </a:r>
            <a:r>
              <a:rPr lang="en-US" sz="1600" dirty="0">
                <a:latin typeface="+mj-lt"/>
              </a:rPr>
              <a:t>his process occurs one minicircle at a time, and only a small number of minicircles are unlinked at any given moment</a:t>
            </a:r>
            <a:endParaRPr lang="cs-CZ" sz="1600" dirty="0">
              <a:latin typeface="+mj-lt"/>
            </a:endParaRPr>
          </a:p>
          <a:p>
            <a:pPr marL="285750" indent="-285750">
              <a:buFont typeface="Calibri Light" panose="020F0302020204030204" pitchFamily="34" charset="0"/>
              <a:buChar char="›"/>
            </a:pPr>
            <a:r>
              <a:rPr lang="cs-CZ" sz="1600" dirty="0">
                <a:latin typeface="+mj-lt"/>
              </a:rPr>
              <a:t>t</a:t>
            </a:r>
            <a:r>
              <a:rPr lang="en-US" sz="1600" dirty="0">
                <a:latin typeface="+mj-lt"/>
              </a:rPr>
              <a:t>o keep track of </a:t>
            </a:r>
            <a:r>
              <a:rPr lang="en-US" sz="1600" b="1" dirty="0">
                <a:latin typeface="+mj-lt"/>
              </a:rPr>
              <a:t>which minicircles have been replicated, </a:t>
            </a:r>
            <a:r>
              <a:rPr lang="en-US" sz="1600" dirty="0">
                <a:latin typeface="+mj-lt"/>
              </a:rPr>
              <a:t>upon rejoining to the </a:t>
            </a:r>
            <a:r>
              <a:rPr lang="en-US" sz="1600" dirty="0" err="1">
                <a:latin typeface="+mj-lt"/>
              </a:rPr>
              <a:t>kDNA</a:t>
            </a:r>
            <a:r>
              <a:rPr lang="en-US" sz="1600" dirty="0">
                <a:latin typeface="+mj-lt"/>
              </a:rPr>
              <a:t> network </a:t>
            </a:r>
            <a:r>
              <a:rPr lang="en-US" sz="1600" b="1" dirty="0">
                <a:latin typeface="+mj-lt"/>
              </a:rPr>
              <a:t>a small gap remains in the nascent minicircles</a:t>
            </a:r>
            <a:r>
              <a:rPr lang="en-US" sz="1600" dirty="0">
                <a:latin typeface="+mj-lt"/>
              </a:rPr>
              <a:t>, which identifies them as having already been replicated</a:t>
            </a:r>
            <a:endParaRPr lang="cs-CZ" sz="1600" dirty="0">
              <a:latin typeface="+mj-lt"/>
            </a:endParaRPr>
          </a:p>
          <a:p>
            <a:pPr eaLnBrk="1" hangingPunct="1"/>
            <a:endParaRPr lang="cs-CZ" altLang="cs-CZ" dirty="0"/>
          </a:p>
        </p:txBody>
      </p:sp>
    </p:spTree>
    <p:extLst>
      <p:ext uri="{BB962C8B-B14F-4D97-AF65-F5344CB8AC3E}">
        <p14:creationId xmlns:p14="http://schemas.microsoft.com/office/powerpoint/2010/main" val="1310063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640944C-9341-4FB6-82DF-6A327E7705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9D0A1F-293A-42C8-AD34-17F90C7C2F4D}" type="slidenum">
              <a:rPr lang="cs-CZ" altLang="cs-CZ" sz="1200" smtClean="0"/>
              <a:pPr/>
              <a:t>11</a:t>
            </a:fld>
            <a:endParaRPr lang="cs-CZ" altLang="cs-CZ" sz="1200"/>
          </a:p>
        </p:txBody>
      </p:sp>
      <p:sp>
        <p:nvSpPr>
          <p:cNvPr id="18435" name="Rectangle 2">
            <a:extLst>
              <a:ext uri="{FF2B5EF4-FFF2-40B4-BE49-F238E27FC236}">
                <a16:creationId xmlns:a16="http://schemas.microsoft.com/office/drawing/2014/main" id="{7D2404A6-CAA3-493D-A28E-8CF8D84357A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21FFE12-8EA6-4F0C-B36B-968161C9B0C5}"/>
              </a:ext>
            </a:extLst>
          </p:cNvPr>
          <p:cNvSpPr>
            <a:spLocks noGrp="1" noChangeArrowheads="1"/>
          </p:cNvSpPr>
          <p:nvPr>
            <p:ph type="body" idx="1"/>
          </p:nvPr>
        </p:nvSpPr>
        <p:spPr>
          <a:noFill/>
        </p:spPr>
        <p:txBody>
          <a:bodyPr/>
          <a:lstStyle/>
          <a:p>
            <a:pPr marL="285750" indent="-285750">
              <a:buFont typeface="Calibri Light" panose="020F0302020204030204" pitchFamily="34" charset="0"/>
              <a:buChar char="›"/>
            </a:pPr>
            <a:r>
              <a:rPr lang="cs-CZ" dirty="0">
                <a:latin typeface="+mj-lt"/>
              </a:rPr>
              <a:t>a</a:t>
            </a:r>
            <a:r>
              <a:rPr lang="en-US" dirty="0" err="1">
                <a:latin typeface="+mj-lt"/>
              </a:rPr>
              <a:t>fter</a:t>
            </a:r>
            <a:r>
              <a:rPr lang="en-US" dirty="0">
                <a:latin typeface="+mj-lt"/>
              </a:rPr>
              <a:t> replication the </a:t>
            </a:r>
            <a:r>
              <a:rPr lang="en-US" b="1" dirty="0">
                <a:latin typeface="+mj-lt"/>
              </a:rPr>
              <a:t>minicircles migrate by unknown mechanisms to the antipodal protein complexes </a:t>
            </a:r>
            <a:r>
              <a:rPr lang="en-US" dirty="0">
                <a:latin typeface="+mj-lt"/>
              </a:rPr>
              <a:t>that contain several </a:t>
            </a:r>
            <a:r>
              <a:rPr lang="en-US" b="1" dirty="0">
                <a:latin typeface="+mj-lt"/>
              </a:rPr>
              <a:t>replication proteins </a:t>
            </a:r>
            <a:endParaRPr lang="cs-CZ" b="1" dirty="0">
              <a:latin typeface="+mj-lt"/>
            </a:endParaRPr>
          </a:p>
          <a:p>
            <a:pPr marL="742950" lvl="1" indent="-285750">
              <a:buFont typeface="Calibri Light" panose="020F0302020204030204" pitchFamily="34" charset="0"/>
              <a:buChar char="›"/>
            </a:pPr>
            <a:r>
              <a:rPr lang="en-US" dirty="0">
                <a:latin typeface="+mj-lt"/>
              </a:rPr>
              <a:t>an endonuclease, helicase, DNA polymerase, DNA primase, and DNA ligase</a:t>
            </a:r>
            <a:endParaRPr lang="cs-CZ" dirty="0">
              <a:latin typeface="+mj-lt"/>
            </a:endParaRPr>
          </a:p>
          <a:p>
            <a:pPr marL="742950" lvl="1" indent="-285750">
              <a:buFont typeface="Calibri Light" panose="020F0302020204030204" pitchFamily="34" charset="0"/>
              <a:buChar char="›"/>
            </a:pPr>
            <a:r>
              <a:rPr lang="en-US" dirty="0">
                <a:latin typeface="+mj-lt"/>
              </a:rPr>
              <a:t>which initiate </a:t>
            </a:r>
            <a:r>
              <a:rPr lang="en-US" b="1" dirty="0">
                <a:latin typeface="+mj-lt"/>
              </a:rPr>
              <a:t>repair of remaining discontinuities in the newly replicated minicircles</a:t>
            </a:r>
            <a:endParaRPr lang="cs-CZ" b="1" dirty="0">
              <a:latin typeface="+mj-lt"/>
            </a:endParaRPr>
          </a:p>
          <a:p>
            <a:pPr marL="285750" indent="-285750">
              <a:buFont typeface="Calibri Light" panose="020F0302020204030204" pitchFamily="34" charset="0"/>
              <a:buChar char="›"/>
            </a:pPr>
            <a:r>
              <a:rPr lang="cs-CZ" dirty="0">
                <a:latin typeface="+mj-lt"/>
              </a:rPr>
              <a:t>t</a:t>
            </a:r>
            <a:r>
              <a:rPr lang="en-US" dirty="0">
                <a:latin typeface="+mj-lt"/>
              </a:rPr>
              <a:t>he minicircles (still containing at least one nick or gap) are then linked to the network periphery</a:t>
            </a:r>
            <a:r>
              <a:rPr lang="cs-CZ" dirty="0">
                <a:latin typeface="+mj-lt"/>
              </a:rPr>
              <a:t> where </a:t>
            </a:r>
            <a:r>
              <a:rPr lang="en-US" dirty="0">
                <a:latin typeface="+mj-lt"/>
              </a:rPr>
              <a:t>the repair of the remaining minicircle gaps </a:t>
            </a:r>
            <a:r>
              <a:rPr lang="cs-CZ" dirty="0">
                <a:latin typeface="+mj-lt"/>
              </a:rPr>
              <a:t>occur </a:t>
            </a:r>
            <a:r>
              <a:rPr lang="en-US" dirty="0">
                <a:latin typeface="+mj-lt"/>
              </a:rPr>
              <a:t>when replication is completed</a:t>
            </a:r>
            <a:endParaRPr lang="cs-CZ" dirty="0">
              <a:latin typeface="+mj-lt"/>
            </a:endParaRPr>
          </a:p>
          <a:p>
            <a:pPr marL="285750" indent="-285750">
              <a:buFont typeface="Calibri Light" panose="020F0302020204030204" pitchFamily="34" charset="0"/>
              <a:buChar char="›"/>
            </a:pPr>
            <a:endParaRPr lang="cs-CZ" sz="800" dirty="0">
              <a:latin typeface="+mj-lt"/>
            </a:endParaRPr>
          </a:p>
          <a:p>
            <a:pPr marL="285750" indent="-285750">
              <a:buFont typeface="Calibri Light" panose="020F0302020204030204" pitchFamily="34" charset="0"/>
              <a:buChar char="›"/>
            </a:pPr>
            <a:r>
              <a:rPr lang="cs-CZ" sz="1600" dirty="0">
                <a:latin typeface="+mj-lt"/>
              </a:rPr>
              <a:t>t</a:t>
            </a:r>
            <a:r>
              <a:rPr lang="en-US" sz="1600" dirty="0">
                <a:latin typeface="+mj-lt"/>
              </a:rPr>
              <a:t>his process occurs one minicircle at a time, and only a small number of minicircles are unlinked at any given moment</a:t>
            </a:r>
            <a:endParaRPr lang="cs-CZ" sz="1600" dirty="0">
              <a:latin typeface="+mj-lt"/>
            </a:endParaRPr>
          </a:p>
          <a:p>
            <a:pPr marL="285750" indent="-285750">
              <a:buFont typeface="Calibri Light" panose="020F0302020204030204" pitchFamily="34" charset="0"/>
              <a:buChar char="›"/>
            </a:pPr>
            <a:r>
              <a:rPr lang="cs-CZ" sz="1600" dirty="0">
                <a:latin typeface="+mj-lt"/>
              </a:rPr>
              <a:t>t</a:t>
            </a:r>
            <a:r>
              <a:rPr lang="en-US" sz="1600" dirty="0">
                <a:latin typeface="+mj-lt"/>
              </a:rPr>
              <a:t>o keep track of </a:t>
            </a:r>
            <a:r>
              <a:rPr lang="en-US" sz="1600" b="1" dirty="0">
                <a:latin typeface="+mj-lt"/>
              </a:rPr>
              <a:t>which minicircles have been replicated, </a:t>
            </a:r>
            <a:r>
              <a:rPr lang="en-US" sz="1600" dirty="0">
                <a:latin typeface="+mj-lt"/>
              </a:rPr>
              <a:t>upon rejoining to the </a:t>
            </a:r>
            <a:r>
              <a:rPr lang="en-US" sz="1600" dirty="0" err="1">
                <a:latin typeface="+mj-lt"/>
              </a:rPr>
              <a:t>kDNA</a:t>
            </a:r>
            <a:r>
              <a:rPr lang="en-US" sz="1600" dirty="0">
                <a:latin typeface="+mj-lt"/>
              </a:rPr>
              <a:t> network </a:t>
            </a:r>
            <a:r>
              <a:rPr lang="en-US" sz="1600" b="1" dirty="0">
                <a:latin typeface="+mj-lt"/>
              </a:rPr>
              <a:t>a small gap remains in the nascent minicircles</a:t>
            </a:r>
            <a:r>
              <a:rPr lang="en-US" sz="1600" dirty="0">
                <a:latin typeface="+mj-lt"/>
              </a:rPr>
              <a:t>, which identifies them as having already been replicated</a:t>
            </a:r>
            <a:endParaRPr lang="cs-CZ" sz="1600" dirty="0">
              <a:latin typeface="+mj-lt"/>
            </a:endParaRPr>
          </a:p>
          <a:p>
            <a:pPr eaLnBrk="1" hangingPunct="1"/>
            <a:endParaRPr lang="cs-CZ" altLang="cs-CZ" dirty="0"/>
          </a:p>
        </p:txBody>
      </p:sp>
    </p:spTree>
    <p:extLst>
      <p:ext uri="{BB962C8B-B14F-4D97-AF65-F5344CB8AC3E}">
        <p14:creationId xmlns:p14="http://schemas.microsoft.com/office/powerpoint/2010/main" val="168082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50D2-6F40-4799-7C54-51726DC2A2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4E9B35-0796-00C3-053F-E8B7170E5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FBD133-3B62-2BD6-32CA-995F4FF0D0F6}"/>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5" name="Footer Placeholder 4">
            <a:extLst>
              <a:ext uri="{FF2B5EF4-FFF2-40B4-BE49-F238E27FC236}">
                <a16:creationId xmlns:a16="http://schemas.microsoft.com/office/drawing/2014/main" id="{D58FBEB5-D318-14BE-9F24-36FA7F2A9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3D5FC-A268-A75B-E730-33AA10BBF650}"/>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95406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A9AF-0183-9395-8176-1E305C25AB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6CA386-3448-6CE4-9402-49CAF005A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FFD1E-65E9-D5BF-D8F3-0D8BB5F6151C}"/>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5" name="Footer Placeholder 4">
            <a:extLst>
              <a:ext uri="{FF2B5EF4-FFF2-40B4-BE49-F238E27FC236}">
                <a16:creationId xmlns:a16="http://schemas.microsoft.com/office/drawing/2014/main" id="{E90AB96A-6128-E1DB-8185-E8D877860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2ECD7-64E3-48B9-24B7-CB9410DEA098}"/>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1233037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55E5E-D037-7334-C351-198AC94C39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3F1B6-2A31-A1D2-4273-AC7FBD3110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251E0-834F-4556-FBE5-F59FE529BE14}"/>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5" name="Footer Placeholder 4">
            <a:extLst>
              <a:ext uri="{FF2B5EF4-FFF2-40B4-BE49-F238E27FC236}">
                <a16:creationId xmlns:a16="http://schemas.microsoft.com/office/drawing/2014/main" id="{A2B9A035-7360-9738-D457-189CAF69F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52E6-1176-6A33-7D11-232B34FF9635}"/>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353452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D493-92B1-28E0-408F-12E2CDACD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EC9E0-4559-4AF6-CDD1-EDFBFE457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0FF28-C208-8CC2-322C-F8D827E3CBBC}"/>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5" name="Footer Placeholder 4">
            <a:extLst>
              <a:ext uri="{FF2B5EF4-FFF2-40B4-BE49-F238E27FC236}">
                <a16:creationId xmlns:a16="http://schemas.microsoft.com/office/drawing/2014/main" id="{24D17BB6-940D-96C2-22C6-11B96E926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9C76C-E930-F7D5-5F08-591FDE9D53AB}"/>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137028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92F62-0DF7-A7D6-BD4C-5F22A35265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E5C54-E4F7-06BE-DA23-A9ED8A241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8E16E-3585-D1F4-4B21-E917D451D0B6}"/>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5" name="Footer Placeholder 4">
            <a:extLst>
              <a:ext uri="{FF2B5EF4-FFF2-40B4-BE49-F238E27FC236}">
                <a16:creationId xmlns:a16="http://schemas.microsoft.com/office/drawing/2014/main" id="{BDB41652-E3A8-C0CE-6F2E-6B6904AC8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6359F-912D-8B7B-2398-1506FD5D08AC}"/>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508332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2AB1-33F4-FC23-159D-3B96C2C604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2F7D25-7F42-839D-7B80-A095201C24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51765F-70E1-45FE-0C9D-E155BA5253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BE15A2-D2F6-0F8B-E762-1427F27D4BAE}"/>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6" name="Footer Placeholder 5">
            <a:extLst>
              <a:ext uri="{FF2B5EF4-FFF2-40B4-BE49-F238E27FC236}">
                <a16:creationId xmlns:a16="http://schemas.microsoft.com/office/drawing/2014/main" id="{50F56938-4B04-282C-8A29-B16E7B2050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6F36B-217B-B2E9-B7C5-2BD1C878D45D}"/>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660336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00EB-AEBD-550C-C01D-12B41EB548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FA2259-D016-2D97-77D5-641027FD0A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603CBA-A8F1-8BC8-F35D-D7A5F6A2C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731146-BEFA-EC99-9B3A-1FBA5163D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717375-700E-1F9D-5B36-3FB864C3F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923A4-F953-DB14-DE78-50BCFB49D683}"/>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8" name="Footer Placeholder 7">
            <a:extLst>
              <a:ext uri="{FF2B5EF4-FFF2-40B4-BE49-F238E27FC236}">
                <a16:creationId xmlns:a16="http://schemas.microsoft.com/office/drawing/2014/main" id="{57882D68-9766-0C3E-C852-AC14DD89E0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385DAE-6CDC-8E46-5BE8-CF1E37DB2CB9}"/>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4043930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ECB4-10EC-478C-52D3-8691223E4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74C17E-D082-8949-69F6-4D07BB75E21B}"/>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4" name="Footer Placeholder 3">
            <a:extLst>
              <a:ext uri="{FF2B5EF4-FFF2-40B4-BE49-F238E27FC236}">
                <a16:creationId xmlns:a16="http://schemas.microsoft.com/office/drawing/2014/main" id="{FC86AF5F-620F-1D62-7B3E-13ED75DC12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6F491-B001-680B-1433-E0AD7CAAB221}"/>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1115425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C4551D-3F5A-27C9-D45F-1FB979979E67}"/>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3" name="Footer Placeholder 2">
            <a:extLst>
              <a:ext uri="{FF2B5EF4-FFF2-40B4-BE49-F238E27FC236}">
                <a16:creationId xmlns:a16="http://schemas.microsoft.com/office/drawing/2014/main" id="{92E301BB-EE60-58CE-E149-C77EBD277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494DCD-4792-D70F-1531-805E5FB9EA2D}"/>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168384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2498-DD97-8446-EF21-7269CF876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3B5A3B-BF15-22DC-037A-57F3CBAC8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650227-F219-5729-FF9E-4FA7BFEAE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499E3-35EB-B21D-4C8F-7DA3813E7348}"/>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6" name="Footer Placeholder 5">
            <a:extLst>
              <a:ext uri="{FF2B5EF4-FFF2-40B4-BE49-F238E27FC236}">
                <a16:creationId xmlns:a16="http://schemas.microsoft.com/office/drawing/2014/main" id="{818152EC-1B78-16B1-49EE-33FC2D14D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6D12B-13DC-B0BA-F8DB-3D0A07B80DBA}"/>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1448717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5B10-806B-8F52-CB99-02EFCD046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5F6D85-9A39-A124-6A95-509F22DED3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EC5C61-A60B-EF1C-7179-292D307DB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EBA49-CB98-490D-345A-147082F35EC6}"/>
              </a:ext>
            </a:extLst>
          </p:cNvPr>
          <p:cNvSpPr>
            <a:spLocks noGrp="1"/>
          </p:cNvSpPr>
          <p:nvPr>
            <p:ph type="dt" sz="half" idx="10"/>
          </p:nvPr>
        </p:nvSpPr>
        <p:spPr/>
        <p:txBody>
          <a:bodyPr/>
          <a:lstStyle/>
          <a:p>
            <a:fld id="{07246740-F17A-4309-864D-919C0D20DE2E}" type="datetimeFigureOut">
              <a:rPr lang="en-US" smtClean="0"/>
              <a:t>4/25/2024</a:t>
            </a:fld>
            <a:endParaRPr lang="en-US"/>
          </a:p>
        </p:txBody>
      </p:sp>
      <p:sp>
        <p:nvSpPr>
          <p:cNvPr id="6" name="Footer Placeholder 5">
            <a:extLst>
              <a:ext uri="{FF2B5EF4-FFF2-40B4-BE49-F238E27FC236}">
                <a16:creationId xmlns:a16="http://schemas.microsoft.com/office/drawing/2014/main" id="{9B19A45A-B23A-2481-DD1B-08F3C56CE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57B371-564C-47CC-091C-AFAF722950BE}"/>
              </a:ext>
            </a:extLst>
          </p:cNvPr>
          <p:cNvSpPr>
            <a:spLocks noGrp="1"/>
          </p:cNvSpPr>
          <p:nvPr>
            <p:ph type="sldNum" sz="quarter" idx="12"/>
          </p:nvPr>
        </p:nvSpPr>
        <p:spPr/>
        <p:txBody>
          <a:bodyPr/>
          <a:lstStyle/>
          <a:p>
            <a:fld id="{5C401D24-C9FE-4677-B337-D190FE03281F}" type="slidenum">
              <a:rPr lang="en-US" smtClean="0"/>
              <a:t>‹#›</a:t>
            </a:fld>
            <a:endParaRPr lang="en-US"/>
          </a:p>
        </p:txBody>
      </p:sp>
    </p:spTree>
    <p:extLst>
      <p:ext uri="{BB962C8B-B14F-4D97-AF65-F5344CB8AC3E}">
        <p14:creationId xmlns:p14="http://schemas.microsoft.com/office/powerpoint/2010/main" val="20075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E7B18-C5A5-121E-5BD4-7F96557B6B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978EA-E2D7-7067-5CA3-C68E363EF7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065DD-6FC4-FF8C-26BD-11DF48FCC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46740-F17A-4309-864D-919C0D20DE2E}" type="datetimeFigureOut">
              <a:rPr lang="en-US" smtClean="0"/>
              <a:t>4/25/2024</a:t>
            </a:fld>
            <a:endParaRPr lang="en-US"/>
          </a:p>
        </p:txBody>
      </p:sp>
      <p:sp>
        <p:nvSpPr>
          <p:cNvPr id="5" name="Footer Placeholder 4">
            <a:extLst>
              <a:ext uri="{FF2B5EF4-FFF2-40B4-BE49-F238E27FC236}">
                <a16:creationId xmlns:a16="http://schemas.microsoft.com/office/drawing/2014/main" id="{1403E335-FE60-E9DB-BFD8-D18F05DE6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69E593-A8B5-7AED-C971-E227B48FE5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01D24-C9FE-4677-B337-D190FE03281F}" type="slidenum">
              <a:rPr lang="en-US" smtClean="0"/>
              <a:t>‹#›</a:t>
            </a:fld>
            <a:endParaRPr lang="en-US"/>
          </a:p>
        </p:txBody>
      </p:sp>
    </p:spTree>
    <p:extLst>
      <p:ext uri="{BB962C8B-B14F-4D97-AF65-F5344CB8AC3E}">
        <p14:creationId xmlns:p14="http://schemas.microsoft.com/office/powerpoint/2010/main" val="301291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13769" y="1163168"/>
            <a:ext cx="9423400" cy="893763"/>
          </a:xfrm>
        </p:spPr>
        <p:txBody>
          <a:bodyPr>
            <a:noAutofit/>
          </a:bodyPr>
          <a:lstStyle/>
          <a:p>
            <a:br>
              <a:rPr lang="cs-CZ" sz="4800" b="1" dirty="0"/>
            </a:br>
            <a:r>
              <a:rPr lang="en-US" sz="4800" b="1" dirty="0"/>
              <a:t>Trypanosomes:</a:t>
            </a:r>
            <a:br>
              <a:rPr lang="en-US" sz="4800" b="1" dirty="0"/>
            </a:br>
            <a:r>
              <a:rPr lang="en-US" sz="3000" b="1" dirty="0"/>
              <a:t>their genomes and </a:t>
            </a:r>
            <a:br>
              <a:rPr lang="en-US" sz="3000" b="1" dirty="0"/>
            </a:br>
            <a:r>
              <a:rPr lang="en-US" sz="3000" b="1" dirty="0"/>
              <a:t>two example of their extreme biology</a:t>
            </a:r>
          </a:p>
        </p:txBody>
      </p:sp>
      <p:pic>
        <p:nvPicPr>
          <p:cNvPr id="1026" name="Picture 2" descr="Trypanosoma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b="10966"/>
          <a:stretch/>
        </p:blipFill>
        <p:spPr bwMode="auto">
          <a:xfrm>
            <a:off x="3743325" y="2635315"/>
            <a:ext cx="5225344" cy="334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94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losing the gaps in kinetoplast DNA network replication | PN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849" y="2346009"/>
            <a:ext cx="6055386" cy="3912347"/>
          </a:xfrm>
          <a:prstGeom prst="rect">
            <a:avLst/>
          </a:prstGeom>
          <a:noFill/>
          <a:extLst>
            <a:ext uri="{909E8E84-426E-40DD-AFC4-6F175D3DCCD1}">
              <a14:hiddenFill xmlns:a14="http://schemas.microsoft.com/office/drawing/2010/main">
                <a:solidFill>
                  <a:srgbClr val="FFFFFF"/>
                </a:solidFill>
              </a14:hiddenFill>
            </a:ext>
          </a:extLst>
        </p:spPr>
      </p:pic>
      <p:sp>
        <p:nvSpPr>
          <p:cNvPr id="15" name="Obdélník 1"/>
          <p:cNvSpPr>
            <a:spLocks noChangeArrowheads="1"/>
          </p:cNvSpPr>
          <p:nvPr/>
        </p:nvSpPr>
        <p:spPr bwMode="auto">
          <a:xfrm>
            <a:off x="3744562" y="76424"/>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err="1">
                <a:latin typeface="Calibri Light" panose="020F0302020204030204" pitchFamily="34" charset="0"/>
                <a:cs typeface="Calibri Light" panose="020F0302020204030204" pitchFamily="34" charset="0"/>
              </a:rPr>
              <a:t>kinetoplast</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replication</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of</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the</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kDNA</a:t>
            </a:r>
            <a:r>
              <a:rPr lang="cs-CZ" altLang="cs-CZ" sz="2800" b="1" dirty="0">
                <a:latin typeface="Calibri Light" panose="020F0302020204030204" pitchFamily="34" charset="0"/>
                <a:cs typeface="Calibri Light" panose="020F0302020204030204" pitchFamily="34" charset="0"/>
              </a:rPr>
              <a:t> network</a:t>
            </a:r>
            <a:endParaRPr lang="cs-CZ" altLang="cs-CZ" sz="2400" i="1" dirty="0">
              <a:latin typeface="Calibri Light" panose="020F0302020204030204" pitchFamily="34" charset="0"/>
              <a:cs typeface="Calibri Light" panose="020F0302020204030204" pitchFamily="34" charset="0"/>
            </a:endParaRPr>
          </a:p>
        </p:txBody>
      </p:sp>
      <p:sp>
        <p:nvSpPr>
          <p:cNvPr id="3" name="Obdélník 2"/>
          <p:cNvSpPr/>
          <p:nvPr/>
        </p:nvSpPr>
        <p:spPr>
          <a:xfrm>
            <a:off x="338408" y="899459"/>
            <a:ext cx="11727211" cy="1446550"/>
          </a:xfrm>
          <a:prstGeom prst="rect">
            <a:avLst/>
          </a:prstGeom>
        </p:spPr>
        <p:txBody>
          <a:bodyPr wrap="square">
            <a:spAutoFit/>
          </a:bodyPr>
          <a:lstStyle/>
          <a:p>
            <a:pPr marL="285750" indent="-285750">
              <a:buFont typeface="Calibri Light" panose="020F0302020204030204" pitchFamily="34" charset="0"/>
              <a:buChar char="›"/>
            </a:pPr>
            <a:r>
              <a:rPr lang="en-US" dirty="0">
                <a:latin typeface="+mj-lt"/>
              </a:rPr>
              <a:t>replication of the </a:t>
            </a:r>
            <a:r>
              <a:rPr lang="en-US" dirty="0" err="1">
                <a:latin typeface="+mj-lt"/>
              </a:rPr>
              <a:t>kinetoplast</a:t>
            </a:r>
            <a:r>
              <a:rPr lang="en-US" dirty="0">
                <a:latin typeface="+mj-lt"/>
              </a:rPr>
              <a:t> occurs simultaneously to the duplication of the adjacent flagellum and just prior to the nuclear DNA replication</a:t>
            </a:r>
            <a:endParaRPr lang="cs-CZ" dirty="0">
              <a:latin typeface="+mj-lt"/>
            </a:endParaRPr>
          </a:p>
          <a:p>
            <a:pPr marL="285750" indent="-285750">
              <a:buFont typeface="Calibri Light" panose="020F0302020204030204" pitchFamily="34" charset="0"/>
              <a:buChar char="›"/>
            </a:pPr>
            <a:endParaRPr lang="cs-CZ" sz="800" dirty="0">
              <a:latin typeface="+mj-lt"/>
            </a:endParaRPr>
          </a:p>
          <a:p>
            <a:pPr marL="285750" indent="-285750">
              <a:buFont typeface="Calibri Light" panose="020F0302020204030204" pitchFamily="34" charset="0"/>
              <a:buChar char="›"/>
            </a:pPr>
            <a:r>
              <a:rPr lang="en-US" b="1" dirty="0" err="1">
                <a:latin typeface="+mj-lt"/>
              </a:rPr>
              <a:t>minicircles</a:t>
            </a:r>
            <a:r>
              <a:rPr lang="en-US" b="1" dirty="0">
                <a:latin typeface="+mj-lt"/>
              </a:rPr>
              <a:t> are released from the network</a:t>
            </a:r>
            <a:r>
              <a:rPr lang="cs-CZ" b="1" dirty="0">
                <a:latin typeface="+mj-lt"/>
              </a:rPr>
              <a:t> </a:t>
            </a:r>
            <a:r>
              <a:rPr lang="en-US" dirty="0">
                <a:latin typeface="+mj-lt"/>
              </a:rPr>
              <a:t>into a </a:t>
            </a:r>
            <a:r>
              <a:rPr lang="en-US" b="1" dirty="0" err="1">
                <a:latin typeface="+mj-lt"/>
              </a:rPr>
              <a:t>kinetoflagellar</a:t>
            </a:r>
            <a:r>
              <a:rPr lang="en-US" b="1" dirty="0">
                <a:latin typeface="+mj-lt"/>
              </a:rPr>
              <a:t> zone </a:t>
            </a:r>
            <a:r>
              <a:rPr lang="cs-CZ" dirty="0">
                <a:latin typeface="+mj-lt"/>
              </a:rPr>
              <a:t>(</a:t>
            </a:r>
            <a:r>
              <a:rPr lang="en-US" dirty="0">
                <a:latin typeface="+mj-lt"/>
              </a:rPr>
              <a:t>region between the </a:t>
            </a:r>
            <a:r>
              <a:rPr lang="en-US" dirty="0" err="1">
                <a:latin typeface="+mj-lt"/>
              </a:rPr>
              <a:t>kinetoplast</a:t>
            </a:r>
            <a:r>
              <a:rPr lang="en-US" dirty="0">
                <a:latin typeface="+mj-lt"/>
              </a:rPr>
              <a:t> and the mitochondrial membrane</a:t>
            </a:r>
            <a:r>
              <a:rPr lang="cs-CZ" dirty="0">
                <a:latin typeface="+mj-lt"/>
              </a:rPr>
              <a:t>) </a:t>
            </a:r>
            <a:r>
              <a:rPr lang="en-US" dirty="0">
                <a:latin typeface="+mj-lt"/>
              </a:rPr>
              <a:t>in which they initiate replication</a:t>
            </a:r>
            <a:endParaRPr lang="cs-CZ" dirty="0">
              <a:latin typeface="+mj-lt"/>
            </a:endParaRPr>
          </a:p>
          <a:p>
            <a:pPr marL="285750" indent="-285750">
              <a:buFont typeface="Calibri Light" panose="020F0302020204030204" pitchFamily="34" charset="0"/>
              <a:buChar char="›"/>
            </a:pPr>
            <a:endParaRPr lang="cs-CZ" sz="800" dirty="0">
              <a:latin typeface="+mj-lt"/>
            </a:endParaRPr>
          </a:p>
        </p:txBody>
      </p:sp>
      <p:sp>
        <p:nvSpPr>
          <p:cNvPr id="5" name="AutoShape 2" descr="Closing the gaps in kinetoplast DNA network replication | PNA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31172905"/>
      </p:ext>
    </p:extLst>
  </p:cSld>
  <p:clrMapOvr>
    <a:masterClrMapping/>
  </p:clrMapOvr>
  <mc:AlternateContent xmlns:mc="http://schemas.openxmlformats.org/markup-compatibility/2006" xmlns:p14="http://schemas.microsoft.com/office/powerpoint/2010/main">
    <mc:Choice Requires="p14">
      <p:transition spd="slow" p14:dur="2000" advTm="78439"/>
    </mc:Choice>
    <mc:Fallback xmlns="">
      <p:transition spd="slow" advTm="7843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losing the gaps in kinetoplast DNA network replication | PN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849" y="2346009"/>
            <a:ext cx="6055386" cy="3912347"/>
          </a:xfrm>
          <a:prstGeom prst="rect">
            <a:avLst/>
          </a:prstGeom>
          <a:noFill/>
          <a:extLst>
            <a:ext uri="{909E8E84-426E-40DD-AFC4-6F175D3DCCD1}">
              <a14:hiddenFill xmlns:a14="http://schemas.microsoft.com/office/drawing/2010/main">
                <a:solidFill>
                  <a:srgbClr val="FFFFFF"/>
                </a:solidFill>
              </a14:hiddenFill>
            </a:ext>
          </a:extLst>
        </p:spPr>
      </p:pic>
      <p:sp>
        <p:nvSpPr>
          <p:cNvPr id="15" name="Obdélník 1"/>
          <p:cNvSpPr>
            <a:spLocks noChangeArrowheads="1"/>
          </p:cNvSpPr>
          <p:nvPr/>
        </p:nvSpPr>
        <p:spPr bwMode="auto">
          <a:xfrm>
            <a:off x="3400849" y="76424"/>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err="1">
                <a:latin typeface="Calibri Light" panose="020F0302020204030204" pitchFamily="34" charset="0"/>
                <a:cs typeface="Calibri Light" panose="020F0302020204030204" pitchFamily="34" charset="0"/>
              </a:rPr>
              <a:t>kinetoplast</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replication</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of</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the</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kDNA</a:t>
            </a:r>
            <a:r>
              <a:rPr lang="cs-CZ" altLang="cs-CZ" sz="2800" b="1" dirty="0">
                <a:latin typeface="Calibri Light" panose="020F0302020204030204" pitchFamily="34" charset="0"/>
                <a:cs typeface="Calibri Light" panose="020F0302020204030204" pitchFamily="34" charset="0"/>
              </a:rPr>
              <a:t> network</a:t>
            </a:r>
            <a:endParaRPr lang="cs-CZ" altLang="cs-CZ" sz="2400" i="1" dirty="0">
              <a:latin typeface="Calibri Light" panose="020F0302020204030204" pitchFamily="34" charset="0"/>
              <a:cs typeface="Calibri Light" panose="020F0302020204030204" pitchFamily="34" charset="0"/>
            </a:endParaRPr>
          </a:p>
        </p:txBody>
      </p:sp>
      <p:sp>
        <p:nvSpPr>
          <p:cNvPr id="5" name="AutoShape 2" descr="Closing the gaps in kinetoplast DNA network replication | PNA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D4AB7287-8C17-CDD1-306B-EFE136FE349C}"/>
              </a:ext>
            </a:extLst>
          </p:cNvPr>
          <p:cNvSpPr txBox="1"/>
          <p:nvPr/>
        </p:nvSpPr>
        <p:spPr>
          <a:xfrm>
            <a:off x="117127" y="1030893"/>
            <a:ext cx="11957746" cy="1200329"/>
          </a:xfrm>
          <a:prstGeom prst="rect">
            <a:avLst/>
          </a:prstGeom>
          <a:noFill/>
        </p:spPr>
        <p:txBody>
          <a:bodyPr wrap="square">
            <a:spAutoFit/>
          </a:bodyPr>
          <a:lstStyle/>
          <a:p>
            <a:pPr marL="285750" indent="-285750">
              <a:buFont typeface="Calibri Light" panose="020F0302020204030204" pitchFamily="34" charset="0"/>
              <a:buChar char="›"/>
            </a:pPr>
            <a:r>
              <a:rPr lang="cs-CZ" sz="1800" dirty="0">
                <a:latin typeface="+mj-lt"/>
              </a:rPr>
              <a:t>t</a:t>
            </a:r>
            <a:r>
              <a:rPr lang="en-US" sz="1800" dirty="0">
                <a:latin typeface="+mj-lt"/>
              </a:rPr>
              <a:t>his process occurs one minicircle at a time, and only a small number of minicircles are unlinked at any given moment</a:t>
            </a:r>
          </a:p>
          <a:p>
            <a:pPr marL="285750" indent="-285750">
              <a:buFont typeface="Calibri Light" panose="020F0302020204030204" pitchFamily="34" charset="0"/>
              <a:buChar char="›"/>
            </a:pPr>
            <a:endParaRPr lang="cs-CZ" sz="1800" dirty="0">
              <a:latin typeface="+mj-lt"/>
            </a:endParaRPr>
          </a:p>
          <a:p>
            <a:pPr marL="285750" indent="-285750">
              <a:buFont typeface="Calibri Light" panose="020F0302020204030204" pitchFamily="34" charset="0"/>
              <a:buChar char="›"/>
            </a:pPr>
            <a:r>
              <a:rPr lang="cs-CZ" sz="1800" dirty="0">
                <a:latin typeface="+mj-lt"/>
              </a:rPr>
              <a:t>t</a:t>
            </a:r>
            <a:r>
              <a:rPr lang="en-US" sz="1800" dirty="0">
                <a:latin typeface="+mj-lt"/>
              </a:rPr>
              <a:t>o keep track of </a:t>
            </a:r>
            <a:r>
              <a:rPr lang="en-US" sz="1800" b="1" dirty="0">
                <a:latin typeface="+mj-lt"/>
              </a:rPr>
              <a:t>which minicircles have been replicated, </a:t>
            </a:r>
            <a:r>
              <a:rPr lang="en-US" sz="1800" dirty="0">
                <a:latin typeface="+mj-lt"/>
              </a:rPr>
              <a:t>upon rejoining to the </a:t>
            </a:r>
            <a:r>
              <a:rPr lang="en-US" sz="1800" dirty="0" err="1">
                <a:latin typeface="+mj-lt"/>
              </a:rPr>
              <a:t>kDNA</a:t>
            </a:r>
            <a:r>
              <a:rPr lang="en-US" sz="1800" dirty="0">
                <a:latin typeface="+mj-lt"/>
              </a:rPr>
              <a:t> network </a:t>
            </a:r>
            <a:r>
              <a:rPr lang="en-US" sz="1800" b="1" dirty="0">
                <a:latin typeface="+mj-lt"/>
              </a:rPr>
              <a:t>a small gap remains in the nascent minicircles</a:t>
            </a:r>
            <a:r>
              <a:rPr lang="en-US" sz="1800" dirty="0">
                <a:latin typeface="+mj-lt"/>
              </a:rPr>
              <a:t>, which identifies them as having already been replicate</a:t>
            </a:r>
            <a:endParaRPr lang="en-US" dirty="0"/>
          </a:p>
        </p:txBody>
      </p:sp>
    </p:spTree>
    <p:extLst>
      <p:ext uri="{BB962C8B-B14F-4D97-AF65-F5344CB8AC3E}">
        <p14:creationId xmlns:p14="http://schemas.microsoft.com/office/powerpoint/2010/main" val="3649531700"/>
      </p:ext>
    </p:extLst>
  </p:cSld>
  <p:clrMapOvr>
    <a:masterClrMapping/>
  </p:clrMapOvr>
  <mc:AlternateContent xmlns:mc="http://schemas.openxmlformats.org/markup-compatibility/2006" xmlns:p14="http://schemas.microsoft.com/office/powerpoint/2010/main">
    <mc:Choice Requires="p14">
      <p:transition spd="slow" p14:dur="2000" advTm="78439"/>
    </mc:Choice>
    <mc:Fallback xmlns="">
      <p:transition spd="slow" advTm="784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losing the gaps in kinetoplast DNA network replication | PN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849" y="2346009"/>
            <a:ext cx="6055386" cy="3912347"/>
          </a:xfrm>
          <a:prstGeom prst="rect">
            <a:avLst/>
          </a:prstGeom>
          <a:noFill/>
          <a:extLst>
            <a:ext uri="{909E8E84-426E-40DD-AFC4-6F175D3DCCD1}">
              <a14:hiddenFill xmlns:a14="http://schemas.microsoft.com/office/drawing/2010/main">
                <a:solidFill>
                  <a:srgbClr val="FFFFFF"/>
                </a:solidFill>
              </a14:hiddenFill>
            </a:ext>
          </a:extLst>
        </p:spPr>
      </p:pic>
      <p:sp>
        <p:nvSpPr>
          <p:cNvPr id="15" name="Obdélník 1"/>
          <p:cNvSpPr>
            <a:spLocks noChangeArrowheads="1"/>
          </p:cNvSpPr>
          <p:nvPr/>
        </p:nvSpPr>
        <p:spPr bwMode="auto">
          <a:xfrm>
            <a:off x="3400849" y="76424"/>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err="1">
                <a:latin typeface="Calibri Light" panose="020F0302020204030204" pitchFamily="34" charset="0"/>
                <a:cs typeface="Calibri Light" panose="020F0302020204030204" pitchFamily="34" charset="0"/>
              </a:rPr>
              <a:t>kinetoplast</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replication</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of</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the</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kDNA</a:t>
            </a:r>
            <a:r>
              <a:rPr lang="cs-CZ" altLang="cs-CZ" sz="2800" b="1" dirty="0">
                <a:latin typeface="Calibri Light" panose="020F0302020204030204" pitchFamily="34" charset="0"/>
                <a:cs typeface="Calibri Light" panose="020F0302020204030204" pitchFamily="34" charset="0"/>
              </a:rPr>
              <a:t> network</a:t>
            </a:r>
            <a:endParaRPr lang="cs-CZ" altLang="cs-CZ" sz="2400" i="1" dirty="0">
              <a:latin typeface="Calibri Light" panose="020F0302020204030204" pitchFamily="34" charset="0"/>
              <a:cs typeface="Calibri Light" panose="020F0302020204030204" pitchFamily="34" charset="0"/>
            </a:endParaRPr>
          </a:p>
        </p:txBody>
      </p:sp>
      <p:sp>
        <p:nvSpPr>
          <p:cNvPr id="5" name="AutoShape 2" descr="Closing the gaps in kinetoplast DNA network replication | PNA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llustration of kinetoplast rotating during minicircle replication.">
            <a:extLst>
              <a:ext uri="{FF2B5EF4-FFF2-40B4-BE49-F238E27FC236}">
                <a16:creationId xmlns:a16="http://schemas.microsoft.com/office/drawing/2014/main" id="{7080210B-03B0-43D8-8321-26384E246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127" y="1034142"/>
            <a:ext cx="3100710" cy="93021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10EDE8D-5E8D-4335-9EF6-B61362F8051C}"/>
              </a:ext>
            </a:extLst>
          </p:cNvPr>
          <p:cNvSpPr txBox="1"/>
          <p:nvPr/>
        </p:nvSpPr>
        <p:spPr>
          <a:xfrm>
            <a:off x="5192837" y="955183"/>
            <a:ext cx="5316350" cy="1077218"/>
          </a:xfrm>
          <a:prstGeom prst="rect">
            <a:avLst/>
          </a:prstGeom>
          <a:noFill/>
        </p:spPr>
        <p:txBody>
          <a:bodyPr wrap="square">
            <a:spAutoFit/>
          </a:bodyPr>
          <a:lstStyle/>
          <a:p>
            <a:pPr marL="171450" indent="-171450">
              <a:buFont typeface="Calibri Light" panose="020F0302020204030204" pitchFamily="34" charset="0"/>
              <a:buChar char="›"/>
            </a:pPr>
            <a:r>
              <a:rPr lang="en-US" sz="1600" dirty="0">
                <a:solidFill>
                  <a:srgbClr val="202122"/>
                </a:solidFill>
                <a:latin typeface="+mj-lt"/>
              </a:rPr>
              <a:t>to prevent the build-up of new minicircles, </a:t>
            </a:r>
            <a:r>
              <a:rPr lang="en-US" sz="1600" b="1" dirty="0">
                <a:solidFill>
                  <a:srgbClr val="202122"/>
                </a:solidFill>
                <a:latin typeface="+mj-lt"/>
              </a:rPr>
              <a:t>the entire </a:t>
            </a:r>
            <a:r>
              <a:rPr lang="en-US" sz="1600" b="1" dirty="0" err="1">
                <a:solidFill>
                  <a:srgbClr val="202122"/>
                </a:solidFill>
                <a:latin typeface="+mj-lt"/>
              </a:rPr>
              <a:t>kDNA</a:t>
            </a:r>
            <a:r>
              <a:rPr lang="en-US" sz="1600" b="1" dirty="0">
                <a:solidFill>
                  <a:srgbClr val="202122"/>
                </a:solidFill>
                <a:latin typeface="+mj-lt"/>
              </a:rPr>
              <a:t> network will rotate</a:t>
            </a:r>
            <a:r>
              <a:rPr lang="en-US" sz="1600" dirty="0">
                <a:solidFill>
                  <a:srgbClr val="202122"/>
                </a:solidFill>
                <a:latin typeface="+mj-lt"/>
              </a:rPr>
              <a:t> around the central axis of the disk</a:t>
            </a:r>
            <a:endParaRPr lang="cs-CZ" sz="1600" dirty="0">
              <a:solidFill>
                <a:srgbClr val="202122"/>
              </a:solidFill>
              <a:latin typeface="+mj-lt"/>
            </a:endParaRPr>
          </a:p>
          <a:p>
            <a:pPr marL="171450" indent="-171450">
              <a:buFont typeface="Calibri Light" panose="020F0302020204030204" pitchFamily="34" charset="0"/>
              <a:buChar char="›"/>
            </a:pPr>
            <a:r>
              <a:rPr lang="cs-CZ" sz="1600" dirty="0">
                <a:solidFill>
                  <a:srgbClr val="202122"/>
                </a:solidFill>
                <a:latin typeface="+mj-lt"/>
              </a:rPr>
              <a:t>t</a:t>
            </a:r>
            <a:r>
              <a:rPr lang="en-US" sz="1600" dirty="0">
                <a:solidFill>
                  <a:srgbClr val="202122"/>
                </a:solidFill>
                <a:latin typeface="+mj-lt"/>
              </a:rPr>
              <a:t>he rotation is believed to be </a:t>
            </a:r>
            <a:r>
              <a:rPr lang="en-US" sz="1600" b="1" dirty="0">
                <a:solidFill>
                  <a:srgbClr val="202122"/>
                </a:solidFill>
                <a:latin typeface="+mj-lt"/>
              </a:rPr>
              <a:t>directly connected to </a:t>
            </a:r>
            <a:r>
              <a:rPr lang="en-US" sz="1600" dirty="0">
                <a:solidFill>
                  <a:srgbClr val="202122"/>
                </a:solidFill>
                <a:latin typeface="+mj-lt"/>
              </a:rPr>
              <a:t>the replication of </a:t>
            </a:r>
            <a:r>
              <a:rPr lang="en-US" sz="1600" b="1" dirty="0">
                <a:solidFill>
                  <a:srgbClr val="202122"/>
                </a:solidFill>
                <a:latin typeface="+mj-lt"/>
              </a:rPr>
              <a:t>the adjacent flagellum</a:t>
            </a:r>
            <a:endParaRPr lang="cs-CZ" sz="1600" b="1" dirty="0">
              <a:latin typeface="+mj-lt"/>
            </a:endParaRPr>
          </a:p>
        </p:txBody>
      </p:sp>
      <p:sp>
        <p:nvSpPr>
          <p:cNvPr id="2" name="Obdélník 2">
            <a:extLst>
              <a:ext uri="{FF2B5EF4-FFF2-40B4-BE49-F238E27FC236}">
                <a16:creationId xmlns:a16="http://schemas.microsoft.com/office/drawing/2014/main" id="{F8E75114-477B-413A-B763-1F3B6DF5E129}"/>
              </a:ext>
            </a:extLst>
          </p:cNvPr>
          <p:cNvSpPr/>
          <p:nvPr/>
        </p:nvSpPr>
        <p:spPr>
          <a:xfrm>
            <a:off x="1835585" y="913251"/>
            <a:ext cx="8877670" cy="11185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85887579"/>
      </p:ext>
    </p:extLst>
  </p:cSld>
  <p:clrMapOvr>
    <a:masterClrMapping/>
  </p:clrMapOvr>
  <mc:AlternateContent xmlns:mc="http://schemas.openxmlformats.org/markup-compatibility/2006" xmlns:p14="http://schemas.microsoft.com/office/powerpoint/2010/main">
    <mc:Choice Requires="p14">
      <p:transition spd="slow" p14:dur="2000" advTm="78439"/>
    </mc:Choice>
    <mc:Fallback xmlns="">
      <p:transition spd="slow" advTm="7843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
          <p:cNvSpPr>
            <a:spLocks noChangeArrowheads="1"/>
          </p:cNvSpPr>
          <p:nvPr/>
        </p:nvSpPr>
        <p:spPr bwMode="auto">
          <a:xfrm>
            <a:off x="3893343" y="81100"/>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err="1">
                <a:latin typeface="Calibri Light" panose="020F0302020204030204" pitchFamily="34" charset="0"/>
                <a:cs typeface="Calibri Light" panose="020F0302020204030204" pitchFamily="34" charset="0"/>
              </a:rPr>
              <a:t>kinetoplast</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replication</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of</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the</a:t>
            </a:r>
            <a:r>
              <a:rPr lang="cs-CZ" altLang="cs-CZ" sz="2800" b="1" dirty="0">
                <a:latin typeface="Calibri Light" panose="020F0302020204030204" pitchFamily="34" charset="0"/>
                <a:cs typeface="Calibri Light" panose="020F0302020204030204" pitchFamily="34" charset="0"/>
              </a:rPr>
              <a:t> </a:t>
            </a:r>
            <a:r>
              <a:rPr lang="cs-CZ" altLang="cs-CZ" sz="2800" b="1" dirty="0" err="1">
                <a:latin typeface="Calibri Light" panose="020F0302020204030204" pitchFamily="34" charset="0"/>
                <a:cs typeface="Calibri Light" panose="020F0302020204030204" pitchFamily="34" charset="0"/>
              </a:rPr>
              <a:t>kDNA</a:t>
            </a:r>
            <a:r>
              <a:rPr lang="cs-CZ" altLang="cs-CZ" sz="2800" b="1" dirty="0">
                <a:latin typeface="Calibri Light" panose="020F0302020204030204" pitchFamily="34" charset="0"/>
                <a:cs typeface="Calibri Light" panose="020F0302020204030204" pitchFamily="34" charset="0"/>
              </a:rPr>
              <a:t> network</a:t>
            </a:r>
            <a:endParaRPr lang="cs-CZ" altLang="cs-CZ" sz="2400" i="1" dirty="0">
              <a:latin typeface="Calibri Light" panose="020F0302020204030204" pitchFamily="34" charset="0"/>
              <a:cs typeface="Calibri Light" panose="020F0302020204030204" pitchFamily="34" charset="0"/>
            </a:endParaRPr>
          </a:p>
        </p:txBody>
      </p:sp>
      <p:sp>
        <p:nvSpPr>
          <p:cNvPr id="3" name="Obdélník 2"/>
          <p:cNvSpPr/>
          <p:nvPr/>
        </p:nvSpPr>
        <p:spPr>
          <a:xfrm>
            <a:off x="461072" y="2084967"/>
            <a:ext cx="7545504" cy="1077218"/>
          </a:xfrm>
          <a:prstGeom prst="rect">
            <a:avLst/>
          </a:prstGeom>
        </p:spPr>
        <p:txBody>
          <a:bodyPr wrap="square">
            <a:spAutoFit/>
          </a:bodyPr>
          <a:lstStyle/>
          <a:p>
            <a:r>
              <a:rPr lang="en-US" sz="2000" b="1" dirty="0">
                <a:latin typeface="+mj-lt"/>
              </a:rPr>
              <a:t>Kinetoplast replication is linked to nuclear DNA replication and cell division</a:t>
            </a:r>
          </a:p>
          <a:p>
            <a:pPr marL="285750" indent="-285750">
              <a:buFont typeface="Calibri Light" panose="020F0302020204030204" pitchFamily="34" charset="0"/>
              <a:buChar char="›"/>
            </a:pPr>
            <a:endParaRPr lang="en-US" sz="800" dirty="0">
              <a:latin typeface="+mj-lt"/>
            </a:endParaRPr>
          </a:p>
          <a:p>
            <a:pPr marL="285750" indent="-285750">
              <a:buFont typeface="Calibri Light" panose="020F0302020204030204" pitchFamily="34" charset="0"/>
              <a:buChar char="›"/>
            </a:pPr>
            <a:endParaRPr lang="cs-CZ" sz="1600" dirty="0">
              <a:latin typeface="+mj-lt"/>
            </a:endParaRPr>
          </a:p>
        </p:txBody>
      </p:sp>
      <p:sp>
        <p:nvSpPr>
          <p:cNvPr id="6" name="Obdélník 5"/>
          <p:cNvSpPr/>
          <p:nvPr/>
        </p:nvSpPr>
        <p:spPr>
          <a:xfrm>
            <a:off x="139468" y="1021478"/>
            <a:ext cx="9144000" cy="646331"/>
          </a:xfrm>
          <a:prstGeom prst="rect">
            <a:avLst/>
          </a:prstGeom>
        </p:spPr>
        <p:txBody>
          <a:bodyPr wrap="square">
            <a:spAutoFit/>
          </a:bodyPr>
          <a:lstStyle/>
          <a:p>
            <a:pPr marL="285750" indent="-285750">
              <a:buFont typeface="Calibri Light" panose="020F0302020204030204" pitchFamily="34" charset="0"/>
              <a:buChar char="›"/>
            </a:pPr>
            <a:r>
              <a:rPr lang="en-US" dirty="0">
                <a:latin typeface="+mj-lt"/>
              </a:rPr>
              <a:t>the exact mechanisms for </a:t>
            </a:r>
            <a:r>
              <a:rPr lang="en-US" b="1" dirty="0" err="1">
                <a:latin typeface="+mj-lt"/>
              </a:rPr>
              <a:t>maxicircle</a:t>
            </a:r>
            <a:r>
              <a:rPr lang="en-US" b="1" dirty="0">
                <a:latin typeface="+mj-lt"/>
              </a:rPr>
              <a:t> </a:t>
            </a:r>
            <a:r>
              <a:rPr lang="en-US" b="1" dirty="0" err="1">
                <a:latin typeface="+mj-lt"/>
              </a:rPr>
              <a:t>kDNA</a:t>
            </a:r>
            <a:r>
              <a:rPr lang="en-US" b="1" dirty="0">
                <a:latin typeface="+mj-lt"/>
              </a:rPr>
              <a:t> </a:t>
            </a:r>
            <a:r>
              <a:rPr lang="en-US" dirty="0">
                <a:latin typeface="+mj-lt"/>
              </a:rPr>
              <a:t>have yet to be determined in the same detail </a:t>
            </a:r>
            <a:endParaRPr lang="cs-CZ" dirty="0">
              <a:latin typeface="+mj-lt"/>
            </a:endParaRPr>
          </a:p>
          <a:p>
            <a:pPr marL="285750" indent="-285750">
              <a:buFont typeface="Calibri Light" panose="020F0302020204030204" pitchFamily="34" charset="0"/>
              <a:buChar char="›"/>
            </a:pPr>
            <a:r>
              <a:rPr lang="en-US" dirty="0">
                <a:latin typeface="+mj-lt"/>
              </a:rPr>
              <a:t>a structure called a </a:t>
            </a:r>
            <a:r>
              <a:rPr lang="en-US" b="1" dirty="0" err="1">
                <a:latin typeface="+mj-lt"/>
              </a:rPr>
              <a:t>nabelschnur</a:t>
            </a:r>
            <a:r>
              <a:rPr lang="en-US" dirty="0">
                <a:latin typeface="+mj-lt"/>
              </a:rPr>
              <a:t> (German for "umbilical cord")</a:t>
            </a:r>
          </a:p>
        </p:txBody>
      </p:sp>
      <p:pic>
        <p:nvPicPr>
          <p:cNvPr id="109574" name="Picture 6" descr="Kinetoplast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775" y="2084967"/>
            <a:ext cx="3625153" cy="2982512"/>
          </a:xfrm>
          <a:prstGeom prst="rect">
            <a:avLst/>
          </a:prstGeom>
          <a:noFill/>
          <a:extLst>
            <a:ext uri="{909E8E84-426E-40DD-AFC4-6F175D3DCCD1}">
              <a14:hiddenFill xmlns:a14="http://schemas.microsoft.com/office/drawing/2010/main">
                <a:solidFill>
                  <a:srgbClr val="FFFFFF"/>
                </a:solidFill>
              </a14:hiddenFill>
            </a:ext>
          </a:extLst>
        </p:spPr>
      </p:pic>
      <p:pic>
        <p:nvPicPr>
          <p:cNvPr id="104450" name="Picture 2" descr="Fig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72" y="3162185"/>
            <a:ext cx="6455151" cy="3452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D830D6-B896-869C-CF62-0A1F4D58F4B2}"/>
              </a:ext>
            </a:extLst>
          </p:cNvPr>
          <p:cNvSpPr txBox="1"/>
          <p:nvPr/>
        </p:nvSpPr>
        <p:spPr>
          <a:xfrm>
            <a:off x="7373744" y="5637161"/>
            <a:ext cx="4736480" cy="830997"/>
          </a:xfrm>
          <a:prstGeom prst="rect">
            <a:avLst/>
          </a:prstGeom>
          <a:noFill/>
        </p:spPr>
        <p:txBody>
          <a:bodyPr wrap="square">
            <a:spAutoFit/>
          </a:bodyPr>
          <a:lstStyle/>
          <a:p>
            <a:r>
              <a:rPr lang="en-US" sz="1600" dirty="0">
                <a:highlight>
                  <a:srgbClr val="FFFF00"/>
                </a:highlight>
                <a:latin typeface="+mj-lt"/>
              </a:rPr>
              <a:t>Basal body (yellow), </a:t>
            </a:r>
            <a:r>
              <a:rPr lang="en-US" sz="1600" dirty="0">
                <a:latin typeface="+mj-lt"/>
              </a:rPr>
              <a:t>flagellum (black line), </a:t>
            </a:r>
            <a:r>
              <a:rPr lang="en-US" sz="1600" dirty="0">
                <a:solidFill>
                  <a:srgbClr val="FF0000"/>
                </a:solidFill>
                <a:latin typeface="+mj-lt"/>
              </a:rPr>
              <a:t>tripartite attachment complex (TAC) (red)</a:t>
            </a:r>
            <a:r>
              <a:rPr lang="en-US" sz="1600" dirty="0">
                <a:latin typeface="+mj-lt"/>
              </a:rPr>
              <a:t>, </a:t>
            </a:r>
            <a:r>
              <a:rPr lang="en-US" sz="1600" dirty="0" err="1">
                <a:solidFill>
                  <a:srgbClr val="0070C0"/>
                </a:solidFill>
                <a:latin typeface="+mj-lt"/>
              </a:rPr>
              <a:t>kDNA</a:t>
            </a:r>
            <a:r>
              <a:rPr lang="en-US" sz="1600" dirty="0">
                <a:solidFill>
                  <a:srgbClr val="0070C0"/>
                </a:solidFill>
                <a:latin typeface="+mj-lt"/>
              </a:rPr>
              <a:t> and nucleus (blue)</a:t>
            </a:r>
            <a:r>
              <a:rPr lang="en-US" sz="1600" dirty="0">
                <a:latin typeface="+mj-lt"/>
              </a:rPr>
              <a:t>, </a:t>
            </a:r>
            <a:endParaRPr lang="en-US" sz="1600" dirty="0"/>
          </a:p>
        </p:txBody>
      </p:sp>
    </p:spTree>
    <p:extLst>
      <p:ext uri="{BB962C8B-B14F-4D97-AF65-F5344CB8AC3E}">
        <p14:creationId xmlns:p14="http://schemas.microsoft.com/office/powerpoint/2010/main" val="3434159676"/>
      </p:ext>
    </p:extLst>
  </p:cSld>
  <p:clrMapOvr>
    <a:masterClrMapping/>
  </p:clrMapOvr>
  <mc:AlternateContent xmlns:mc="http://schemas.openxmlformats.org/markup-compatibility/2006" xmlns:p14="http://schemas.microsoft.com/office/powerpoint/2010/main">
    <mc:Choice Requires="p14">
      <p:transition spd="slow" p14:dur="2000" advTm="83665"/>
    </mc:Choice>
    <mc:Fallback xmlns="">
      <p:transition spd="slow" advTm="8366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
          <p:cNvSpPr>
            <a:spLocks noChangeArrowheads="1"/>
          </p:cNvSpPr>
          <p:nvPr/>
        </p:nvSpPr>
        <p:spPr bwMode="auto">
          <a:xfrm>
            <a:off x="5323005" y="0"/>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RNA </a:t>
            </a:r>
            <a:r>
              <a:rPr lang="cs-CZ" altLang="cs-CZ" sz="2800" b="1" dirty="0" err="1">
                <a:latin typeface="Calibri Light" panose="020F0302020204030204" pitchFamily="34" charset="0"/>
                <a:cs typeface="Calibri Light" panose="020F0302020204030204" pitchFamily="34" charset="0"/>
              </a:rPr>
              <a:t>editing</a:t>
            </a:r>
            <a:r>
              <a:rPr lang="cs-CZ" altLang="cs-CZ" sz="2800" b="1" dirty="0">
                <a:latin typeface="Calibri Light" panose="020F0302020204030204" pitchFamily="34" charset="0"/>
                <a:cs typeface="Calibri Light" panose="020F0302020204030204" pitchFamily="34" charset="0"/>
              </a:rPr>
              <a:t> </a:t>
            </a:r>
            <a:endParaRPr lang="cs-CZ" altLang="cs-CZ" sz="2400" i="1" dirty="0">
              <a:latin typeface="Calibri Light" panose="020F0302020204030204" pitchFamily="34" charset="0"/>
              <a:cs typeface="Calibri Light" panose="020F0302020204030204" pitchFamily="34" charset="0"/>
            </a:endParaRPr>
          </a:p>
        </p:txBody>
      </p:sp>
      <p:sp>
        <p:nvSpPr>
          <p:cNvPr id="3" name="Obdélník 2"/>
          <p:cNvSpPr/>
          <p:nvPr/>
        </p:nvSpPr>
        <p:spPr>
          <a:xfrm>
            <a:off x="238048" y="784074"/>
            <a:ext cx="10935474" cy="1477328"/>
          </a:xfrm>
          <a:prstGeom prst="rect">
            <a:avLst/>
          </a:prstGeom>
        </p:spPr>
        <p:txBody>
          <a:bodyPr wrap="square">
            <a:spAutoFit/>
          </a:bodyPr>
          <a:lstStyle/>
          <a:p>
            <a:pPr marL="285750" indent="-285750">
              <a:buFont typeface="Calibri Light" panose="020F0302020204030204" pitchFamily="34" charset="0"/>
              <a:buChar char="›"/>
            </a:pPr>
            <a:r>
              <a:rPr lang="en-US" b="1" dirty="0">
                <a:solidFill>
                  <a:srgbClr val="000000"/>
                </a:solidFill>
                <a:latin typeface="+mj-lt"/>
              </a:rPr>
              <a:t>site-specific posttranscriptional changes in an RNA sequence </a:t>
            </a:r>
            <a:endParaRPr lang="cs-CZ" b="1" dirty="0">
              <a:solidFill>
                <a:srgbClr val="000000"/>
              </a:solidFill>
              <a:latin typeface="+mj-lt"/>
            </a:endParaRPr>
          </a:p>
          <a:p>
            <a:pPr marL="742950" lvl="1" indent="-285750">
              <a:buFont typeface="Calibri Light" panose="020F0302020204030204" pitchFamily="34" charset="0"/>
              <a:buChar char="›"/>
            </a:pPr>
            <a:r>
              <a:rPr lang="cs-CZ" dirty="0">
                <a:solidFill>
                  <a:srgbClr val="000000"/>
                </a:solidFill>
                <a:latin typeface="+mj-lt"/>
              </a:rPr>
              <a:t>(</a:t>
            </a:r>
            <a:r>
              <a:rPr lang="en-US" dirty="0">
                <a:solidFill>
                  <a:srgbClr val="000000"/>
                </a:solidFill>
                <a:latin typeface="+mj-lt"/>
              </a:rPr>
              <a:t>other than pre-mRNA splicing and 3’-polyadenylation</a:t>
            </a:r>
            <a:r>
              <a:rPr lang="cs-CZ" dirty="0">
                <a:solidFill>
                  <a:srgbClr val="000000"/>
                </a:solidFill>
                <a:latin typeface="+mj-lt"/>
              </a:rPr>
              <a:t>)</a:t>
            </a:r>
          </a:p>
          <a:p>
            <a:pPr marL="285750" indent="-285750">
              <a:buFont typeface="Calibri Light" panose="020F0302020204030204" pitchFamily="34" charset="0"/>
              <a:buChar char="›"/>
            </a:pPr>
            <a:r>
              <a:rPr lang="en-US" dirty="0">
                <a:solidFill>
                  <a:srgbClr val="000000"/>
                </a:solidFill>
                <a:latin typeface="+mj-lt"/>
              </a:rPr>
              <a:t>was first described in </a:t>
            </a:r>
            <a:r>
              <a:rPr lang="en-US" dirty="0" err="1">
                <a:solidFill>
                  <a:srgbClr val="000000"/>
                </a:solidFill>
                <a:latin typeface="+mj-lt"/>
              </a:rPr>
              <a:t>trypanosomatids</a:t>
            </a:r>
            <a:endParaRPr lang="cs-CZ" dirty="0">
              <a:solidFill>
                <a:srgbClr val="000000"/>
              </a:solidFill>
              <a:latin typeface="+mj-lt"/>
            </a:endParaRPr>
          </a:p>
          <a:p>
            <a:pPr marL="285750" indent="-285750">
              <a:buFont typeface="Calibri Light" panose="020F0302020204030204" pitchFamily="34" charset="0"/>
              <a:buChar char="›"/>
            </a:pPr>
            <a:r>
              <a:rPr lang="en-US" b="1" dirty="0">
                <a:solidFill>
                  <a:srgbClr val="000000"/>
                </a:solidFill>
                <a:latin typeface="+mj-lt"/>
              </a:rPr>
              <a:t>a widespread phenomenon throughout eukaryotes</a:t>
            </a:r>
            <a:endParaRPr lang="cs-CZ" b="1" dirty="0">
              <a:solidFill>
                <a:srgbClr val="000000"/>
              </a:solidFill>
              <a:latin typeface="+mj-lt"/>
            </a:endParaRPr>
          </a:p>
          <a:p>
            <a:pPr marL="285750" indent="-285750">
              <a:buFont typeface="Calibri Light" panose="020F0302020204030204" pitchFamily="34" charset="0"/>
              <a:buChar char="›"/>
            </a:pPr>
            <a:endParaRPr lang="en-US" dirty="0">
              <a:latin typeface="+mj-lt"/>
            </a:endParaRPr>
          </a:p>
        </p:txBody>
      </p:sp>
      <p:pic>
        <p:nvPicPr>
          <p:cNvPr id="7" name="Obrázek 6">
            <a:extLst>
              <a:ext uri="{FF2B5EF4-FFF2-40B4-BE49-F238E27FC236}">
                <a16:creationId xmlns:a16="http://schemas.microsoft.com/office/drawing/2014/main" id="{73EB5F5A-CC7E-4D99-838F-252A7FACCC88}"/>
              </a:ext>
            </a:extLst>
          </p:cNvPr>
          <p:cNvPicPr>
            <a:picLocks noChangeAspect="1"/>
          </p:cNvPicPr>
          <p:nvPr/>
        </p:nvPicPr>
        <p:blipFill>
          <a:blip r:embed="rId3"/>
          <a:stretch>
            <a:fillRect/>
          </a:stretch>
        </p:blipFill>
        <p:spPr>
          <a:xfrm>
            <a:off x="3928755" y="1872739"/>
            <a:ext cx="7244767" cy="4733079"/>
          </a:xfrm>
          <a:prstGeom prst="rect">
            <a:avLst/>
          </a:prstGeom>
        </p:spPr>
      </p:pic>
    </p:spTree>
    <p:extLst>
      <p:ext uri="{BB962C8B-B14F-4D97-AF65-F5344CB8AC3E}">
        <p14:creationId xmlns:p14="http://schemas.microsoft.com/office/powerpoint/2010/main" val="310917287"/>
      </p:ext>
    </p:extLst>
  </p:cSld>
  <p:clrMapOvr>
    <a:masterClrMapping/>
  </p:clrMapOvr>
  <mc:AlternateContent xmlns:mc="http://schemas.openxmlformats.org/markup-compatibility/2006" xmlns:p14="http://schemas.microsoft.com/office/powerpoint/2010/main">
    <mc:Choice Requires="p14">
      <p:transition spd="slow" p14:dur="2000" advTm="42507"/>
    </mc:Choice>
    <mc:Fallback xmlns="">
      <p:transition spd="slow" advTm="425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5807968" y="1485901"/>
            <a:ext cx="3862148" cy="4893647"/>
            <a:chOff x="3056058" y="1485900"/>
            <a:chExt cx="3862148" cy="4893647"/>
          </a:xfrm>
        </p:grpSpPr>
        <p:sp>
          <p:nvSpPr>
            <p:cNvPr id="4" name="Text Box 6"/>
            <p:cNvSpPr txBox="1">
              <a:spLocks noChangeArrowheads="1"/>
            </p:cNvSpPr>
            <p:nvPr/>
          </p:nvSpPr>
          <p:spPr bwMode="auto">
            <a:xfrm>
              <a:off x="3056058" y="1485900"/>
              <a:ext cx="3862148" cy="4893647"/>
            </a:xfrm>
            <a:prstGeom prst="rect">
              <a:avLst/>
            </a:prstGeom>
            <a:noFill/>
            <a:ln w="9525">
              <a:noFill/>
              <a:miter lim="800000"/>
              <a:headEnd/>
              <a:tailEnd/>
            </a:ln>
            <a:effectLst/>
          </p:spPr>
          <p:txBody>
            <a:bodyPr wrap="none">
              <a:spAutoFit/>
            </a:bodyPr>
            <a:lstStyle/>
            <a:p>
              <a:pPr algn="ctr" eaLnBrk="0" hangingPunct="0"/>
              <a:r>
                <a:rPr lang="en-US" sz="2400" b="1" dirty="0" err="1"/>
                <a:t>mitochondri</a:t>
              </a:r>
              <a:r>
                <a:rPr lang="cs-CZ" sz="2400" b="1" dirty="0"/>
                <a:t>á</a:t>
              </a:r>
              <a:r>
                <a:rPr lang="en-US" sz="2400" b="1" dirty="0"/>
                <a:t>l</a:t>
              </a:r>
              <a:r>
                <a:rPr lang="cs-CZ" sz="2400" b="1" dirty="0"/>
                <a:t>ni</a:t>
              </a:r>
              <a:r>
                <a:rPr lang="en-US" sz="2400" b="1" dirty="0"/>
                <a:t> DNA (</a:t>
              </a:r>
              <a:r>
                <a:rPr lang="en-US" sz="2400" b="1" dirty="0" err="1"/>
                <a:t>kDNA</a:t>
              </a:r>
              <a:r>
                <a:rPr lang="en-US" sz="2400" b="1" dirty="0"/>
                <a:t>)</a:t>
              </a:r>
            </a:p>
            <a:p>
              <a:pPr algn="ctr" eaLnBrk="0" hangingPunct="0"/>
              <a:endParaRPr lang="en-US" sz="2400" b="1" dirty="0"/>
            </a:p>
            <a:p>
              <a:pPr algn="ctr" eaLnBrk="0" hangingPunct="0"/>
              <a:endParaRPr lang="en-US" sz="2400" b="1" dirty="0"/>
            </a:p>
            <a:p>
              <a:pPr algn="ctr" eaLnBrk="0" hangingPunct="0"/>
              <a:r>
                <a:rPr lang="en-US" sz="2400" b="1" dirty="0"/>
                <a:t>trans</a:t>
              </a:r>
              <a:r>
                <a:rPr lang="cs-CZ" sz="2400" b="1" dirty="0"/>
                <a:t>kripce</a:t>
              </a:r>
              <a:endParaRPr lang="en-US" sz="2400" b="1" dirty="0"/>
            </a:p>
            <a:p>
              <a:pPr algn="ctr" eaLnBrk="0" hangingPunct="0"/>
              <a:endParaRPr lang="en-US" sz="2400" b="1" dirty="0"/>
            </a:p>
            <a:p>
              <a:pPr algn="ctr" eaLnBrk="0" hangingPunct="0"/>
              <a:endParaRPr lang="en-US" sz="2400" b="1" dirty="0"/>
            </a:p>
            <a:p>
              <a:pPr algn="ctr" eaLnBrk="0" hangingPunct="0"/>
              <a:r>
                <a:rPr lang="en-US" sz="2400" b="1" dirty="0">
                  <a:solidFill>
                    <a:srgbClr val="FF0000"/>
                  </a:solidFill>
                </a:rPr>
                <a:t>RNA editing</a:t>
              </a:r>
            </a:p>
            <a:p>
              <a:pPr algn="ctr" eaLnBrk="0" hangingPunct="0"/>
              <a:endParaRPr lang="en-US" sz="2400" b="1" dirty="0">
                <a:solidFill>
                  <a:srgbClr val="FF0000"/>
                </a:solidFill>
              </a:endParaRPr>
            </a:p>
            <a:p>
              <a:pPr algn="ctr" eaLnBrk="0" hangingPunct="0"/>
              <a:endParaRPr lang="en-US" sz="2400" b="1" dirty="0">
                <a:solidFill>
                  <a:srgbClr val="FF0000"/>
                </a:solidFill>
              </a:endParaRPr>
            </a:p>
            <a:p>
              <a:pPr algn="ctr" eaLnBrk="0" hangingPunct="0"/>
              <a:endParaRPr lang="en-US" sz="2400" b="1" dirty="0">
                <a:solidFill>
                  <a:srgbClr val="FF0000"/>
                </a:solidFill>
              </a:endParaRPr>
            </a:p>
            <a:p>
              <a:pPr algn="ctr" eaLnBrk="0" hangingPunct="0"/>
              <a:endParaRPr lang="en-US" sz="2400" b="1" dirty="0"/>
            </a:p>
            <a:p>
              <a:pPr algn="ctr" eaLnBrk="0" hangingPunct="0"/>
              <a:endParaRPr lang="en-US" sz="2400" b="1" dirty="0"/>
            </a:p>
            <a:p>
              <a:pPr algn="ctr" eaLnBrk="0" hangingPunct="0"/>
              <a:r>
                <a:rPr lang="en-US" sz="2400" b="1" dirty="0" err="1"/>
                <a:t>transla</a:t>
              </a:r>
              <a:r>
                <a:rPr lang="cs-CZ" sz="2400" b="1" dirty="0"/>
                <a:t>ce</a:t>
              </a:r>
              <a:endParaRPr lang="en-US" sz="2400" b="1" dirty="0"/>
            </a:p>
          </p:txBody>
        </p:sp>
        <p:sp>
          <p:nvSpPr>
            <p:cNvPr id="5" name="Line 7"/>
            <p:cNvSpPr>
              <a:spLocks noChangeShapeType="1"/>
            </p:cNvSpPr>
            <p:nvPr/>
          </p:nvSpPr>
          <p:spPr bwMode="auto">
            <a:xfrm>
              <a:off x="4933950" y="1979613"/>
              <a:ext cx="0" cy="552450"/>
            </a:xfrm>
            <a:prstGeom prst="line">
              <a:avLst/>
            </a:prstGeom>
            <a:noFill/>
            <a:ln w="28575">
              <a:solidFill>
                <a:schemeClr val="tx1"/>
              </a:solidFill>
              <a:round/>
              <a:headEnd/>
              <a:tailEnd type="triangle" w="med" len="med"/>
            </a:ln>
            <a:effectLst/>
          </p:spPr>
          <p:txBody>
            <a:bodyPr/>
            <a:lstStyle/>
            <a:p>
              <a:endParaRPr lang="en-US"/>
            </a:p>
          </p:txBody>
        </p:sp>
        <p:sp>
          <p:nvSpPr>
            <p:cNvPr id="6" name="Line 8"/>
            <p:cNvSpPr>
              <a:spLocks noChangeShapeType="1"/>
            </p:cNvSpPr>
            <p:nvPr/>
          </p:nvSpPr>
          <p:spPr bwMode="auto">
            <a:xfrm>
              <a:off x="4933950" y="3113088"/>
              <a:ext cx="0" cy="552450"/>
            </a:xfrm>
            <a:prstGeom prst="line">
              <a:avLst/>
            </a:prstGeom>
            <a:noFill/>
            <a:ln w="28575">
              <a:solidFill>
                <a:schemeClr val="tx1"/>
              </a:solidFill>
              <a:round/>
              <a:headEnd/>
              <a:tailEnd type="triangle" w="med" len="med"/>
            </a:ln>
            <a:effectLst/>
          </p:spPr>
          <p:txBody>
            <a:bodyPr/>
            <a:lstStyle/>
            <a:p>
              <a:endParaRPr lang="en-US"/>
            </a:p>
          </p:txBody>
        </p:sp>
        <p:sp>
          <p:nvSpPr>
            <p:cNvPr id="7" name="Line 9"/>
            <p:cNvSpPr>
              <a:spLocks noChangeShapeType="1"/>
            </p:cNvSpPr>
            <p:nvPr/>
          </p:nvSpPr>
          <p:spPr bwMode="auto">
            <a:xfrm>
              <a:off x="4933950" y="5332413"/>
              <a:ext cx="0" cy="552450"/>
            </a:xfrm>
            <a:prstGeom prst="line">
              <a:avLst/>
            </a:prstGeom>
            <a:noFill/>
            <a:ln w="28575">
              <a:solidFill>
                <a:schemeClr val="tx1"/>
              </a:solidFill>
              <a:round/>
              <a:headEnd/>
              <a:tailEnd type="triangle" w="med" len="med"/>
            </a:ln>
            <a:effectLst/>
          </p:spPr>
          <p:txBody>
            <a:bodyPr/>
            <a:lstStyle/>
            <a:p>
              <a:endParaRPr lang="en-US"/>
            </a:p>
          </p:txBody>
        </p:sp>
      </p:grpSp>
      <p:sp>
        <p:nvSpPr>
          <p:cNvPr id="8" name="Rectangle 10"/>
          <p:cNvSpPr>
            <a:spLocks noChangeArrowheads="1"/>
          </p:cNvSpPr>
          <p:nvPr/>
        </p:nvSpPr>
        <p:spPr bwMode="auto">
          <a:xfrm>
            <a:off x="5735960" y="4176714"/>
            <a:ext cx="4933950" cy="830997"/>
          </a:xfrm>
          <a:prstGeom prst="rect">
            <a:avLst/>
          </a:prstGeom>
          <a:noFill/>
          <a:ln w="9525">
            <a:noFill/>
            <a:miter lim="800000"/>
            <a:headEnd/>
            <a:tailEnd/>
          </a:ln>
          <a:effectLst/>
        </p:spPr>
        <p:txBody>
          <a:bodyPr>
            <a:spAutoFit/>
          </a:bodyPr>
          <a:lstStyle/>
          <a:p>
            <a:pPr eaLnBrk="0" hangingPunct="0">
              <a:spcBef>
                <a:spcPct val="50000"/>
              </a:spcBef>
            </a:pPr>
            <a:r>
              <a:rPr lang="de-CH" sz="2400" dirty="0">
                <a:solidFill>
                  <a:schemeClr val="bg1">
                    <a:lumMod val="50000"/>
                  </a:schemeClr>
                </a:solidFill>
              </a:rPr>
              <a:t>AAAGU</a:t>
            </a:r>
            <a:r>
              <a:rPr lang="de-CH" sz="2400" b="1" dirty="0"/>
              <a:t>AGAGAA</a:t>
            </a:r>
            <a:r>
              <a:rPr lang="de-CH" sz="2400" dirty="0">
                <a:solidFill>
                  <a:schemeClr val="bg1">
                    <a:lumMod val="50000"/>
                  </a:schemeClr>
                </a:solidFill>
              </a:rPr>
              <a:t>CCUGGUAGGU</a:t>
            </a:r>
          </a:p>
          <a:p>
            <a:pPr eaLnBrk="0" hangingPunct="0"/>
            <a:r>
              <a:rPr lang="de-CH" sz="2400" dirty="0">
                <a:solidFill>
                  <a:schemeClr val="bg1">
                    <a:lumMod val="50000"/>
                  </a:schemeClr>
                </a:solidFill>
              </a:rPr>
              <a:t>AAAGU</a:t>
            </a:r>
            <a:r>
              <a:rPr lang="de-CH" sz="2400" b="1" dirty="0"/>
              <a:t>AGA</a:t>
            </a:r>
            <a:r>
              <a:rPr lang="de-CH" sz="2400" b="1" dirty="0">
                <a:solidFill>
                  <a:srgbClr val="FF3300"/>
                </a:solidFill>
              </a:rPr>
              <a:t>UU</a:t>
            </a:r>
            <a:r>
              <a:rPr lang="de-CH" sz="2400" b="1" dirty="0"/>
              <a:t>G</a:t>
            </a:r>
            <a:r>
              <a:rPr lang="de-CH" sz="2400" b="1" dirty="0">
                <a:solidFill>
                  <a:srgbClr val="FF3300"/>
                </a:solidFill>
              </a:rPr>
              <a:t>U</a:t>
            </a:r>
            <a:r>
              <a:rPr lang="de-CH" sz="2400" b="1" dirty="0"/>
              <a:t>A</a:t>
            </a:r>
            <a:r>
              <a:rPr lang="de-CH" sz="2400" b="1" dirty="0">
                <a:solidFill>
                  <a:srgbClr val="FF3300"/>
                </a:solidFill>
              </a:rPr>
              <a:t>U</a:t>
            </a:r>
            <a:r>
              <a:rPr lang="de-CH" sz="2400" b="1" dirty="0"/>
              <a:t>A</a:t>
            </a:r>
            <a:r>
              <a:rPr lang="de-CH" sz="2400" dirty="0">
                <a:solidFill>
                  <a:schemeClr val="bg1">
                    <a:lumMod val="50000"/>
                  </a:schemeClr>
                </a:solidFill>
              </a:rPr>
              <a:t>CCUGGU</a:t>
            </a:r>
            <a:endParaRPr lang="en-US" sz="2400" dirty="0">
              <a:solidFill>
                <a:schemeClr val="bg1">
                  <a:lumMod val="50000"/>
                </a:schemeClr>
              </a:solidFill>
            </a:endParaRPr>
          </a:p>
        </p:txBody>
      </p:sp>
      <p:pic>
        <p:nvPicPr>
          <p:cNvPr id="10" name="Picture 3"/>
          <p:cNvPicPr>
            <a:picLocks noChangeAspect="1" noChangeArrowheads="1"/>
          </p:cNvPicPr>
          <p:nvPr/>
        </p:nvPicPr>
        <p:blipFill>
          <a:blip r:embed="rId3" cstate="print"/>
          <a:srcRect/>
          <a:stretch>
            <a:fillRect/>
          </a:stretch>
        </p:blipFill>
        <p:spPr bwMode="auto">
          <a:xfrm>
            <a:off x="2057060" y="1308908"/>
            <a:ext cx="3218936" cy="5432461"/>
          </a:xfrm>
          <a:prstGeom prst="rect">
            <a:avLst/>
          </a:prstGeom>
          <a:noFill/>
          <a:ln w="9525">
            <a:noFill/>
            <a:miter lim="800000"/>
            <a:headEnd/>
            <a:tailEnd/>
          </a:ln>
        </p:spPr>
      </p:pic>
      <p:sp>
        <p:nvSpPr>
          <p:cNvPr id="2" name="Obdélník 1">
            <a:extLst>
              <a:ext uri="{FF2B5EF4-FFF2-40B4-BE49-F238E27FC236}">
                <a16:creationId xmlns:a16="http://schemas.microsoft.com/office/drawing/2014/main" id="{DD481ED8-CEBD-71C9-9759-088D74D2C2C4}"/>
              </a:ext>
            </a:extLst>
          </p:cNvPr>
          <p:cNvSpPr>
            <a:spLocks noChangeArrowheads="1"/>
          </p:cNvSpPr>
          <p:nvPr/>
        </p:nvSpPr>
        <p:spPr bwMode="auto">
          <a:xfrm>
            <a:off x="3962556" y="0"/>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RNA </a:t>
            </a:r>
            <a:r>
              <a:rPr lang="cs-CZ" altLang="cs-CZ" sz="2800" b="1" dirty="0" err="1">
                <a:latin typeface="Calibri Light" panose="020F0302020204030204" pitchFamily="34" charset="0"/>
                <a:cs typeface="Calibri Light" panose="020F0302020204030204" pitchFamily="34" charset="0"/>
              </a:rPr>
              <a:t>editing</a:t>
            </a:r>
            <a:r>
              <a:rPr lang="cs-CZ" altLang="cs-CZ" sz="2800" b="1" dirty="0">
                <a:latin typeface="Calibri Light" panose="020F0302020204030204" pitchFamily="34" charset="0"/>
                <a:cs typeface="Calibri Light" panose="020F0302020204030204" pitchFamily="34" charset="0"/>
              </a:rPr>
              <a:t> in </a:t>
            </a:r>
            <a:r>
              <a:rPr lang="cs-CZ" altLang="cs-CZ" sz="2800" b="1" dirty="0" err="1">
                <a:latin typeface="Calibri Light" panose="020F0302020204030204" pitchFamily="34" charset="0"/>
                <a:cs typeface="Calibri Light" panose="020F0302020204030204" pitchFamily="34" charset="0"/>
              </a:rPr>
              <a:t>Trypanosomes</a:t>
            </a:r>
            <a:r>
              <a:rPr lang="cs-CZ" altLang="cs-CZ" sz="2800" b="1" dirty="0">
                <a:latin typeface="Calibri Light" panose="020F0302020204030204" pitchFamily="34" charset="0"/>
                <a:cs typeface="Calibri Light" panose="020F0302020204030204" pitchFamily="34" charset="0"/>
              </a:rPr>
              <a:t> </a:t>
            </a:r>
            <a:endParaRPr lang="cs-CZ" altLang="cs-CZ" sz="2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80528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943100" y="714376"/>
            <a:ext cx="8286750" cy="6372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 name="Rectangle 4"/>
          <p:cNvSpPr>
            <a:spLocks noChangeArrowheads="1"/>
          </p:cNvSpPr>
          <p:nvPr/>
        </p:nvSpPr>
        <p:spPr bwMode="auto">
          <a:xfrm>
            <a:off x="2020889" y="914401"/>
            <a:ext cx="7737475" cy="4498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t>
            </a:r>
            <a:r>
              <a:rPr lang="en-US" sz="1600" b="1" u="sng">
                <a:solidFill>
                  <a:srgbClr val="000000"/>
                </a:solidFill>
                <a:latin typeface="Courier New" pitchFamily="49" charset="0"/>
              </a:rPr>
              <a:t>AUG</a:t>
            </a:r>
            <a:r>
              <a:rPr lang="en-US" sz="1600" b="1">
                <a:solidFill>
                  <a:srgbClr val="000000"/>
                </a:solidFill>
                <a:latin typeface="Courier New" pitchFamily="49" charset="0"/>
              </a:rPr>
              <a:t>AAGGAGAAAGG</a:t>
            </a:r>
            <a:r>
              <a:rPr lang="en-US" sz="1600" b="1">
                <a:solidFill>
                  <a:schemeClr val="tx2"/>
                </a:solidFill>
                <a:latin typeface="Courier New" pitchFamily="49" charset="0"/>
              </a:rPr>
              <a:t>U</a:t>
            </a:r>
            <a:r>
              <a:rPr lang="en-US" sz="1600" b="1">
                <a:solidFill>
                  <a:srgbClr val="000000"/>
                </a:solidFill>
                <a:latin typeface="Courier New" pitchFamily="49" charset="0"/>
              </a:rPr>
              <a:t>UUUGAGAGGGGGG</a:t>
            </a:r>
            <a:r>
              <a:rPr lang="en-US" sz="1600" b="1">
                <a:solidFill>
                  <a:schemeClr val="tx2"/>
                </a:solidFill>
                <a:latin typeface="Courier New" pitchFamily="49" charset="0"/>
              </a:rPr>
              <a:t>UUU</a:t>
            </a:r>
            <a:r>
              <a:rPr lang="en-US" sz="1600" b="1">
                <a:solidFill>
                  <a:srgbClr val="000000"/>
                </a:solidFill>
                <a:latin typeface="Courier New" pitchFamily="49" charset="0"/>
              </a:rPr>
              <a:t>UUUGAGGGGAGGAAAAAGAAUUUUGAA</a:t>
            </a:r>
            <a:r>
              <a:rPr lang="en-US" sz="1600" b="1">
                <a:solidFill>
                  <a:schemeClr val="tx2"/>
                </a:solidFill>
                <a:latin typeface="Courier New" pitchFamily="49" charset="0"/>
              </a:rPr>
              <a:t>U</a:t>
            </a:r>
            <a:r>
              <a:rPr lang="en-US" sz="1600" b="1">
                <a:solidFill>
                  <a:srgbClr val="000000"/>
                </a:solidFill>
                <a:latin typeface="Courier New" pitchFamily="49" charset="0"/>
              </a:rPr>
              <a:t>UUGAACUAUUUG</a:t>
            </a:r>
            <a:r>
              <a:rPr lang="en-US" sz="1600" b="1">
                <a:solidFill>
                  <a:schemeClr val="tx2"/>
                </a:solidFill>
                <a:latin typeface="Courier New" pitchFamily="49" charset="0"/>
              </a:rPr>
              <a:t>UUU</a:t>
            </a:r>
            <a:r>
              <a:rPr lang="en-US" sz="1600" b="1">
                <a:solidFill>
                  <a:srgbClr val="000000"/>
                </a:solidFill>
                <a:latin typeface="Courier New" pitchFamily="49" charset="0"/>
              </a:rPr>
              <a:t>AAG</a:t>
            </a:r>
            <a:r>
              <a:rPr lang="en-US" sz="1600" b="1">
                <a:solidFill>
                  <a:schemeClr val="tx2"/>
                </a:solidFill>
                <a:latin typeface="Courier New" pitchFamily="49" charset="0"/>
              </a:rPr>
              <a:t>U</a:t>
            </a:r>
            <a:r>
              <a:rPr lang="en-US" sz="1600" b="1">
                <a:solidFill>
                  <a:srgbClr val="000000"/>
                </a:solidFill>
                <a:latin typeface="Courier New" pitchFamily="49" charset="0"/>
              </a:rPr>
              <a:t>UAUGGGAGAGAAGCAAGGAGGAGAAAAGUAGGG</a:t>
            </a:r>
            <a:r>
              <a:rPr lang="en-US" sz="1600" b="1">
                <a:solidFill>
                  <a:schemeClr val="tx2"/>
                </a:solidFill>
                <a:latin typeface="Courier New" pitchFamily="49" charset="0"/>
              </a:rPr>
              <a:t>GAAUUUUGAGGAGAUUCUUGGGGAGAGGCGGGCGGGCGACGGCGGUUUUGAAAACACCCAUUUUUAGGAGGAUAAGAGGGGAGAAAAGGGGAAAUGGAAUUGGGAAUUGCCUUUGCCAAACUUUUAGAAGAAAGAGCAGGAAAGGUUAGGGGGAGGAGAGAAGAAAGGGAAAGUUGUGAUUUUGGAGUUAU</a:t>
            </a:r>
            <a:r>
              <a:rPr lang="en-US" sz="1600" b="1">
                <a:solidFill>
                  <a:srgbClr val="000000"/>
                </a:solidFill>
                <a:latin typeface="Courier New" pitchFamily="49" charset="0"/>
              </a:rPr>
              <a:t>AGAAUAAGAUCAAAUAAGUUAAUAAUA</a:t>
            </a:r>
          </a:p>
        </p:txBody>
      </p:sp>
      <p:sp>
        <p:nvSpPr>
          <p:cNvPr id="10245" name="Text Box 5"/>
          <p:cNvSpPr txBox="1">
            <a:spLocks noChangeArrowheads="1"/>
          </p:cNvSpPr>
          <p:nvPr/>
        </p:nvSpPr>
        <p:spPr bwMode="auto">
          <a:xfrm>
            <a:off x="2105026" y="1444626"/>
            <a:ext cx="7813675"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50000"/>
              </a:lnSpc>
            </a:pPr>
            <a:br>
              <a:rPr lang="de-CH" sz="1600" b="1">
                <a:latin typeface="Courier New" pitchFamily="49" charset="0"/>
              </a:rPr>
            </a:br>
            <a:r>
              <a:rPr lang="de-CH" sz="1600" b="1">
                <a:latin typeface="Courier New" pitchFamily="49" charset="0"/>
              </a:rPr>
              <a:t>                 </a:t>
            </a:r>
            <a:r>
              <a:rPr lang="en-US" sz="1600" b="1">
                <a:latin typeface="Courier New" pitchFamily="49" charset="0"/>
              </a:rPr>
              <a:t>M </a:t>
            </a:r>
            <a:r>
              <a:rPr lang="de-CH" sz="1600" b="1">
                <a:latin typeface="Courier New" pitchFamily="49" charset="0"/>
              </a:rPr>
              <a:t> </a:t>
            </a:r>
            <a:r>
              <a:rPr lang="en-US" sz="1600" b="1">
                <a:latin typeface="Courier New" pitchFamily="49" charset="0"/>
              </a:rPr>
              <a:t>K</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K</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a:t>
            </a:r>
            <a:r>
              <a:rPr lang="de-CH" sz="1600" b="1">
                <a:latin typeface="Courier New" pitchFamily="49" charset="0"/>
              </a:rPr>
              <a:t>W </a:t>
            </a:r>
            <a:r>
              <a:rPr lang="en-US" sz="1600" b="1">
                <a:latin typeface="Courier New" pitchFamily="49" charset="0"/>
              </a:rPr>
              <a:t> G</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E</a:t>
            </a:r>
            <a:br>
              <a:rPr lang="de-CH" sz="1600" b="1">
                <a:latin typeface="Courier New" pitchFamily="49" charset="0"/>
              </a:rPr>
            </a:br>
            <a:r>
              <a:rPr lang="de-CH" sz="1600" b="1">
                <a:latin typeface="Courier New" pitchFamily="49" charset="0"/>
              </a:rPr>
              <a:t>    </a:t>
            </a:r>
            <a:r>
              <a:rPr lang="en-US" sz="1600" b="1">
                <a:latin typeface="Courier New" pitchFamily="49" charset="0"/>
              </a:rPr>
              <a:t>K</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a:t>
            </a:r>
            <a:r>
              <a:rPr lang="de-CH" sz="1600" b="1">
                <a:latin typeface="Courier New" pitchFamily="49" charset="0"/>
              </a:rPr>
              <a:t>W </a:t>
            </a:r>
            <a:r>
              <a:rPr lang="en-US" sz="1600" b="1">
                <a:latin typeface="Courier New" pitchFamily="49" charset="0"/>
              </a:rPr>
              <a:t> I</a:t>
            </a:r>
            <a:r>
              <a:rPr lang="de-CH" sz="1600" b="1">
                <a:latin typeface="Courier New" pitchFamily="49" charset="0"/>
              </a:rPr>
              <a:t> </a:t>
            </a:r>
            <a:r>
              <a:rPr lang="en-US" sz="1600" b="1">
                <a:latin typeface="Courier New" pitchFamily="49" charset="0"/>
              </a:rPr>
              <a:t> </a:t>
            </a:r>
            <a:r>
              <a:rPr lang="de-CH" sz="1600" b="1">
                <a:latin typeface="Courier New" pitchFamily="49" charset="0"/>
              </a:rPr>
              <a:t>W </a:t>
            </a:r>
            <a:r>
              <a:rPr lang="en-US" sz="1600" b="1">
                <a:latin typeface="Courier New" pitchFamily="49" charset="0"/>
              </a:rPr>
              <a:t> T</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A</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R</a:t>
            </a:r>
            <a:br>
              <a:rPr lang="de-CH" sz="1600" b="1">
                <a:latin typeface="Courier New" pitchFamily="49" charset="0"/>
              </a:rPr>
            </a:br>
            <a:r>
              <a:rPr lang="de-CH" sz="1600" b="1">
                <a:latin typeface="Courier New" pitchFamily="49" charset="0"/>
              </a:rPr>
              <a:t>  </a:t>
            </a:r>
            <a:r>
              <a:rPr lang="en-US" sz="1600" b="1">
                <a:latin typeface="Courier New" pitchFamily="49" charset="0"/>
              </a:rPr>
              <a:t> K</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a:t>
            </a:r>
            <a:r>
              <a:rPr lang="de-CH" sz="1600" b="1">
                <a:latin typeface="Courier New" pitchFamily="49" charset="0"/>
              </a:rPr>
              <a:t>W </a:t>
            </a:r>
            <a:r>
              <a:rPr lang="en-US" sz="1600" b="1">
                <a:latin typeface="Courier New" pitchFamily="49" charset="0"/>
              </a:rPr>
              <a:t> G</a:t>
            </a: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W</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A</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F</a:t>
            </a:r>
            <a:br>
              <a:rPr lang="de-CH" sz="1600" b="1">
                <a:latin typeface="Courier New" pitchFamily="49" charset="0"/>
              </a:rPr>
            </a:br>
            <a:r>
              <a:rPr lang="de-CH" sz="1600" b="1">
                <a:latin typeface="Courier New" pitchFamily="49" charset="0"/>
              </a:rPr>
              <a:t> </a:t>
            </a:r>
            <a:r>
              <a:rPr lang="en-US" sz="1600" b="1">
                <a:latin typeface="Courier New" pitchFamily="49" charset="0"/>
              </a:rPr>
              <a:t> </a:t>
            </a:r>
            <a:r>
              <a:rPr lang="de-CH" sz="1600" b="1">
                <a:latin typeface="Courier New" pitchFamily="49" charset="0"/>
              </a:rPr>
              <a:t>W </a:t>
            </a:r>
            <a:r>
              <a:rPr lang="en-US" sz="1600" b="1">
                <a:latin typeface="Courier New" pitchFamily="49" charset="0"/>
              </a:rPr>
              <a:t> K</a:t>
            </a:r>
            <a:r>
              <a:rPr lang="de-CH" sz="1600" b="1">
                <a:latin typeface="Courier New" pitchFamily="49" charset="0"/>
              </a:rPr>
              <a:t> </a:t>
            </a:r>
            <a:r>
              <a:rPr lang="en-US" sz="1600" b="1">
                <a:latin typeface="Courier New" pitchFamily="49" charset="0"/>
              </a:rPr>
              <a:t> H</a:t>
            </a:r>
            <a:r>
              <a:rPr lang="de-CH" sz="1600" b="1">
                <a:latin typeface="Courier New" pitchFamily="49" charset="0"/>
              </a:rPr>
              <a:t> </a:t>
            </a:r>
            <a:r>
              <a:rPr lang="en-US" sz="1600" b="1">
                <a:latin typeface="Courier New" pitchFamily="49" charset="0"/>
              </a:rPr>
              <a:t> P</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de-CH" sz="1600" b="1">
                <a:solidFill>
                  <a:srgbClr val="FF0000"/>
                </a:solidFill>
                <a:latin typeface="Courier New" pitchFamily="49" charset="0"/>
              </a:rPr>
              <a:t>ter</a:t>
            </a:r>
            <a:r>
              <a:rPr lang="de-CH" sz="1600" b="1">
                <a:latin typeface="Courier New" pitchFamily="49" charset="0"/>
              </a:rPr>
              <a:t> </a:t>
            </a:r>
            <a:r>
              <a:rPr lang="en-US" sz="1600" b="1">
                <a:latin typeface="Courier New" pitchFamily="49" charset="0"/>
              </a:rPr>
              <a:t>E</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K</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M</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I</a:t>
            </a:r>
            <a:br>
              <a:rPr lang="de-CH" sz="1600" b="1">
                <a:latin typeface="Courier New" pitchFamily="49" charset="0"/>
              </a:rPr>
            </a:br>
            <a:r>
              <a:rPr lang="de-CH" sz="1600" b="1">
                <a:latin typeface="Courier New" pitchFamily="49" charset="0"/>
              </a:rPr>
              <a:t>   </a:t>
            </a:r>
            <a:r>
              <a:rPr lang="en-US" sz="1600" b="1">
                <a:latin typeface="Courier New" pitchFamily="49" charset="0"/>
              </a:rPr>
              <a:t> A</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A</a:t>
            </a:r>
            <a:r>
              <a:rPr lang="de-CH" sz="1600" b="1">
                <a:latin typeface="Courier New" pitchFamily="49" charset="0"/>
              </a:rPr>
              <a:t> </a:t>
            </a:r>
            <a:r>
              <a:rPr lang="en-US" sz="1600" b="1">
                <a:latin typeface="Courier New" pitchFamily="49" charset="0"/>
              </a:rPr>
              <a:t> K</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A</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K</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E</a:t>
            </a:r>
            <a:br>
              <a:rPr lang="de-CH" sz="1600" b="1">
                <a:latin typeface="Courier New" pitchFamily="49" charset="0"/>
              </a:rPr>
            </a:b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de-CH" sz="1600" b="1">
                <a:solidFill>
                  <a:srgbClr val="FF0000"/>
                </a:solidFill>
                <a:latin typeface="Courier New" pitchFamily="49" charset="0"/>
              </a:rPr>
              <a:t>ter</a:t>
            </a:r>
            <a:r>
              <a:rPr lang="en-US" sz="1600" b="1">
                <a:latin typeface="Courier New" pitchFamily="49" charset="0"/>
              </a:rPr>
              <a:t> D</a:t>
            </a:r>
            <a:r>
              <a:rPr lang="de-CH" sz="1600" b="1">
                <a:latin typeface="Courier New" pitchFamily="49" charset="0"/>
              </a:rPr>
              <a:t> </a:t>
            </a:r>
            <a:r>
              <a:rPr lang="en-US" sz="1600" b="1">
                <a:latin typeface="Courier New" pitchFamily="49" charset="0"/>
              </a:rPr>
              <a:t> Q</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de-CH" sz="1600" b="1">
                <a:solidFill>
                  <a:srgbClr val="FF0000"/>
                </a:solidFill>
                <a:latin typeface="Courier New" pitchFamily="49" charset="0"/>
              </a:rPr>
              <a:t>terter</a:t>
            </a:r>
            <a:r>
              <a:rPr lang="en-US" sz="1600" b="1">
                <a:latin typeface="Courier New" pitchFamily="49" charset="0"/>
              </a:rPr>
              <a:t> </a:t>
            </a:r>
          </a:p>
          <a:p>
            <a:pPr>
              <a:lnSpc>
                <a:spcPct val="150000"/>
              </a:lnSpc>
            </a:pPr>
            <a:endParaRPr lang="en-US" sz="1600" b="1">
              <a:latin typeface="Courier New" pitchFamily="49" charset="0"/>
            </a:endParaRPr>
          </a:p>
        </p:txBody>
      </p:sp>
      <p:sp>
        <p:nvSpPr>
          <p:cNvPr id="10246" name="Text Box 6"/>
          <p:cNvSpPr txBox="1">
            <a:spLocks noChangeArrowheads="1"/>
          </p:cNvSpPr>
          <p:nvPr/>
        </p:nvSpPr>
        <p:spPr bwMode="auto">
          <a:xfrm>
            <a:off x="2409826" y="914400"/>
            <a:ext cx="118436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CH" b="1"/>
              <a:t>pre-</a:t>
            </a:r>
            <a:r>
              <a:rPr lang="en-US" b="1"/>
              <a:t>edit</a:t>
            </a:r>
            <a:r>
              <a:rPr lang="de-CH" b="1"/>
              <a:t>ed</a:t>
            </a:r>
            <a:endParaRPr lang="en-US" b="1"/>
          </a:p>
        </p:txBody>
      </p:sp>
      <p:sp>
        <p:nvSpPr>
          <p:cNvPr id="10247" name="Rectangle 7"/>
          <p:cNvSpPr>
            <a:spLocks noChangeArrowheads="1"/>
          </p:cNvSpPr>
          <p:nvPr/>
        </p:nvSpPr>
        <p:spPr bwMode="auto">
          <a:xfrm>
            <a:off x="2028826" y="914401"/>
            <a:ext cx="7737475" cy="4498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GGGGAGAGGCGGGCGGGCGACGGCGGUUUUGAAAACACCCAUUUUUAGGAGGAUAAGAGGGGAGAAAAGGGGAAAUGGAAUUGGGAAUUGCC</a:t>
            </a:r>
            <a:r>
              <a:rPr lang="en-US" sz="1600" b="1">
                <a:solidFill>
                  <a:srgbClr val="0000FF"/>
                </a:solidFill>
                <a:latin typeface="Courier New" pitchFamily="49" charset="0"/>
              </a:rPr>
              <a:t>UUU</a:t>
            </a:r>
            <a:r>
              <a:rPr lang="en-US" sz="1600" b="1">
                <a:solidFill>
                  <a:srgbClr val="000000"/>
                </a:solidFill>
                <a:latin typeface="Courier New" pitchFamily="49" charset="0"/>
              </a:rPr>
              <a:t>GCCAAAC</a:t>
            </a:r>
            <a:r>
              <a:rPr lang="en-US" sz="1600" b="1">
                <a:solidFill>
                  <a:srgbClr val="0000FF"/>
                </a:solidFill>
                <a:latin typeface="Courier New" pitchFamily="49" charset="0"/>
              </a:rPr>
              <a:t>UUUU</a:t>
            </a:r>
            <a:r>
              <a:rPr lang="en-US" sz="1600" b="1">
                <a:solidFill>
                  <a:srgbClr val="000000"/>
                </a:solidFill>
                <a:latin typeface="Courier New" pitchFamily="49" charset="0"/>
              </a:rPr>
              <a:t>AGAAGAAAGAGCAGGAAAGG</a:t>
            </a:r>
            <a:r>
              <a:rPr lang="en-US" sz="1600" b="1">
                <a:solidFill>
                  <a:srgbClr val="0000FF"/>
                </a:solidFill>
                <a:latin typeface="Courier New" pitchFamily="49" charset="0"/>
              </a:rPr>
              <a:t>UU</a:t>
            </a:r>
            <a:r>
              <a:rPr lang="en-US" sz="1600" b="1">
                <a:solidFill>
                  <a:srgbClr val="000000"/>
                </a:solidFill>
                <a:latin typeface="Courier New" pitchFamily="49" charset="0"/>
              </a:rPr>
              <a:t>AGGGGGAGGAGAGAAGAAAGGGAAAG</a:t>
            </a:r>
            <a:r>
              <a:rPr lang="en-US" sz="1600" b="1">
                <a:solidFill>
                  <a:srgbClr val="0000FF"/>
                </a:solidFill>
                <a:latin typeface="Courier New" pitchFamily="49" charset="0"/>
              </a:rPr>
              <a:t>UU</a:t>
            </a:r>
            <a:r>
              <a:rPr lang="en-US" sz="1600" b="1">
                <a:solidFill>
                  <a:srgbClr val="000000"/>
                </a:solidFill>
                <a:latin typeface="Courier New" pitchFamily="49" charset="0"/>
              </a:rPr>
              <a:t>GUGA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48" name="Rectangle 8"/>
          <p:cNvSpPr>
            <a:spLocks noChangeArrowheads="1"/>
          </p:cNvSpPr>
          <p:nvPr/>
        </p:nvSpPr>
        <p:spPr bwMode="auto">
          <a:xfrm>
            <a:off x="2028826" y="914401"/>
            <a:ext cx="7737475" cy="4498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GGGGAGAGGCGGGCGGGCGACGGCGGUUUUGAAAACACCCAUUUUUAGGAGGAUAAGAGGGGAGAAAAGGGGAAAUGGAAUUGGGAAUUGCC</a:t>
            </a:r>
            <a:r>
              <a:rPr lang="en-US" sz="1600" b="1">
                <a:solidFill>
                  <a:srgbClr val="0000FF"/>
                </a:solidFill>
                <a:latin typeface="Courier New" pitchFamily="49" charset="0"/>
              </a:rPr>
              <a:t>UUU</a:t>
            </a:r>
            <a:r>
              <a:rPr lang="en-US" sz="1600" b="1">
                <a:solidFill>
                  <a:srgbClr val="000000"/>
                </a:solidFill>
                <a:latin typeface="Courier New" pitchFamily="49" charset="0"/>
              </a:rPr>
              <a:t>GCCAAAC</a:t>
            </a:r>
            <a:r>
              <a:rPr lang="en-US" sz="1600" b="1">
                <a:solidFill>
                  <a:srgbClr val="0000FF"/>
                </a:solidFill>
                <a:latin typeface="Courier New" pitchFamily="49" charset="0"/>
              </a:rPr>
              <a:t>UUUU</a:t>
            </a:r>
            <a:r>
              <a:rPr lang="en-US" sz="1600" b="1">
                <a:solidFill>
                  <a:srgbClr val="000000"/>
                </a:solidFill>
                <a:latin typeface="Courier New" pitchFamily="49" charset="0"/>
              </a:rPr>
              <a:t>AGAAGAAAGAGCAGGAAAGG</a:t>
            </a:r>
            <a:r>
              <a:rPr lang="en-US" sz="1600" b="1">
                <a:solidFill>
                  <a:srgbClr val="0000FF"/>
                </a:solidFill>
                <a:latin typeface="Courier New" pitchFamily="49" charset="0"/>
              </a:rPr>
              <a:t>UU</a:t>
            </a:r>
            <a:r>
              <a:rPr lang="en-US" sz="1600" b="1">
                <a:solidFill>
                  <a:srgbClr val="000000"/>
                </a:solidFill>
                <a:latin typeface="Courier New" pitchFamily="49" charset="0"/>
              </a:rPr>
              <a:t>AGGGGGAGGAGAGAAGAAAGGGAAAG</a:t>
            </a:r>
            <a:r>
              <a:rPr lang="en-US" sz="1600" b="1">
                <a:solidFill>
                  <a:srgbClr val="0000FF"/>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49" name="Rectangle 9"/>
          <p:cNvSpPr>
            <a:spLocks noChangeArrowheads="1"/>
          </p:cNvSpPr>
          <p:nvPr/>
        </p:nvSpPr>
        <p:spPr bwMode="auto">
          <a:xfrm>
            <a:off x="2028826" y="914401"/>
            <a:ext cx="7737475" cy="4498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GGGGAGAGGCGGGCGGGCGACGGCGGUUUUGAAAACACCCAUUUUUAGGAGGAUAAGAGGGGAGAAAAGGGGAAAUGGAAUUGGGAAUUGCC</a:t>
            </a:r>
            <a:r>
              <a:rPr lang="en-US" sz="1600" b="1">
                <a:solidFill>
                  <a:srgbClr val="0000FF"/>
                </a:solidFill>
                <a:latin typeface="Courier New" pitchFamily="49" charset="0"/>
              </a:rPr>
              <a:t>UUU</a:t>
            </a:r>
            <a:r>
              <a:rPr lang="en-US" sz="1600" b="1">
                <a:solidFill>
                  <a:srgbClr val="000000"/>
                </a:solidFill>
                <a:latin typeface="Courier New" pitchFamily="49" charset="0"/>
              </a:rPr>
              <a:t>GCCAAAC</a:t>
            </a:r>
            <a:r>
              <a:rPr lang="en-US" sz="1600" b="1">
                <a:solidFill>
                  <a:srgbClr val="0000FF"/>
                </a:solidFill>
                <a:latin typeface="Courier New" pitchFamily="49" charset="0"/>
              </a:rPr>
              <a:t>UUUU</a:t>
            </a:r>
            <a:r>
              <a:rPr lang="en-US" sz="1600" b="1">
                <a:solidFill>
                  <a:srgbClr val="000000"/>
                </a:solidFill>
                <a:latin typeface="Courier New" pitchFamily="49" charset="0"/>
              </a:rPr>
              <a:t>AGAAGAAAGAGCAGGAAAGG</a:t>
            </a:r>
            <a:r>
              <a:rPr lang="en-US" sz="1600" b="1">
                <a:solidFill>
                  <a:srgbClr val="0000FF"/>
                </a:solidFill>
                <a:latin typeface="Courier New" pitchFamily="49" charset="0"/>
              </a:rPr>
              <a:t>UU</a:t>
            </a:r>
            <a:r>
              <a:rPr lang="en-US" sz="1600" b="1">
                <a:solidFill>
                  <a:srgbClr val="000000"/>
                </a:solidFill>
                <a:latin typeface="Courier New" pitchFamily="49" charset="0"/>
              </a:rPr>
              <a:t>AGGGGGAGGAGAGAAGAAAG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0" name="Rectangle 10"/>
          <p:cNvSpPr>
            <a:spLocks noChangeArrowheads="1"/>
          </p:cNvSpPr>
          <p:nvPr/>
        </p:nvSpPr>
        <p:spPr bwMode="auto">
          <a:xfrm>
            <a:off x="2028826" y="914401"/>
            <a:ext cx="7737475" cy="4498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GGGGAGAGGCGGGCGGGCGACGGCGGUUUUGAAAACACCCAUUUUUAGGAGGAUAAGAGGGGAGAAAAGGGGAAAUGGAAUUGGGAAUUGCC</a:t>
            </a:r>
            <a:r>
              <a:rPr lang="en-US" sz="1600" b="1">
                <a:solidFill>
                  <a:srgbClr val="0000FF"/>
                </a:solidFill>
                <a:latin typeface="Courier New" pitchFamily="49" charset="0"/>
              </a:rPr>
              <a:t>UUU</a:t>
            </a:r>
            <a:r>
              <a:rPr lang="en-US" sz="1600" b="1">
                <a:solidFill>
                  <a:srgbClr val="000000"/>
                </a:solidFill>
                <a:latin typeface="Courier New" pitchFamily="49" charset="0"/>
              </a:rPr>
              <a:t>GCCAAAC</a:t>
            </a:r>
            <a:r>
              <a:rPr lang="en-US" sz="1600" b="1">
                <a:solidFill>
                  <a:srgbClr val="0000FF"/>
                </a:solidFill>
                <a:latin typeface="Courier New" pitchFamily="49" charset="0"/>
              </a:rPr>
              <a:t>UUUU</a:t>
            </a:r>
            <a:r>
              <a:rPr lang="en-US" sz="1600" b="1">
                <a:solidFill>
                  <a:srgbClr val="000000"/>
                </a:solidFill>
                <a:latin typeface="Courier New" pitchFamily="49" charset="0"/>
              </a:rPr>
              <a:t>AGAAGAAAGAGCAGGAAAGG</a:t>
            </a:r>
            <a:r>
              <a:rPr lang="de-CH" sz="1600" b="1">
                <a:solidFill>
                  <a:srgbClr val="0000FF"/>
                </a:solidFill>
                <a:latin typeface="Courier New" pitchFamily="49" charset="0"/>
              </a:rPr>
              <a:t>UU</a:t>
            </a:r>
            <a:r>
              <a:rPr lang="en-US" sz="1600" b="1">
                <a:solidFill>
                  <a:srgbClr val="000000"/>
                </a:solidFill>
                <a:latin typeface="Courier New" pitchFamily="49" charset="0"/>
              </a:rPr>
              <a:t>AGGGGG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1" name="Rectangle 11"/>
          <p:cNvSpPr>
            <a:spLocks noChangeArrowheads="1"/>
          </p:cNvSpPr>
          <p:nvPr/>
        </p:nvSpPr>
        <p:spPr bwMode="auto">
          <a:xfrm>
            <a:off x="2028826" y="914401"/>
            <a:ext cx="7737475" cy="4498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GGGGAGAGGCGGGCGGGCGACGGCGGUUUUGAAAACACCCAUUUUUAGGAGGAUAAGAGGGGAGAAAAGGGGAAAUGGAAUUGGGAAUUGCC</a:t>
            </a:r>
            <a:r>
              <a:rPr lang="en-US" sz="1600" b="1">
                <a:solidFill>
                  <a:srgbClr val="0000FF"/>
                </a:solidFill>
                <a:latin typeface="Courier New" pitchFamily="49" charset="0"/>
              </a:rPr>
              <a:t>UUU</a:t>
            </a:r>
            <a:r>
              <a:rPr lang="en-US" sz="1600" b="1">
                <a:solidFill>
                  <a:srgbClr val="000000"/>
                </a:solidFill>
                <a:latin typeface="Courier New" pitchFamily="49" charset="0"/>
              </a:rPr>
              <a:t>GCCAAAC</a:t>
            </a:r>
            <a:r>
              <a:rPr lang="en-US" sz="1600" b="1">
                <a:solidFill>
                  <a:srgbClr val="0000FF"/>
                </a:solidFill>
                <a:latin typeface="Courier New" pitchFamily="49" charset="0"/>
              </a:rPr>
              <a:t>UUUU</a:t>
            </a:r>
            <a:r>
              <a:rPr lang="en-US" sz="1600" b="1">
                <a:solidFill>
                  <a:srgbClr val="000000"/>
                </a:solidFill>
                <a:latin typeface="Courier New" pitchFamily="49" charset="0"/>
              </a:rPr>
              <a:t>AGAAGAAAGAGCAGGAAAGG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2" name="Rectangle 12"/>
          <p:cNvSpPr>
            <a:spLocks noChangeArrowheads="1"/>
          </p:cNvSpPr>
          <p:nvPr/>
        </p:nvSpPr>
        <p:spPr bwMode="auto">
          <a:xfrm>
            <a:off x="2028826" y="914401"/>
            <a:ext cx="7737475" cy="4498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GGGGAGAGGCGGGCGGGCGACGGCGGUUUUGAAAACACCCAUUUUUAGGAGGAUAAGAGGGGAGAAAAGGGGAAAUGGAA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3" name="Rectangle 13"/>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GGGGAGAGGCGGGCGGGCGACGGCGGUUUUGAAAACACCCAUUUUUAGGAGGAUAAGAGGGGAGAAAAG</a:t>
            </a:r>
            <a:r>
              <a:rPr lang="en-US" sz="1600" b="1">
                <a:solidFill>
                  <a:schemeClr val="tx2"/>
                </a:solidFill>
                <a:latin typeface="Courier New" pitchFamily="49" charset="0"/>
              </a:rPr>
              <a:t>G</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4" name="Rectangle 14"/>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GGGGAGAGGCGGGCGGGCGACGGCGGUUUUGAAAACACCCAUUUUUAGGAGGAUAAGAGGG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5" name="Rectangle 15"/>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GAGGAGAUUC</a:t>
            </a:r>
            <a:r>
              <a:rPr lang="en-US" sz="1600" b="1">
                <a:solidFill>
                  <a:srgbClr val="0000FF"/>
                </a:solidFill>
                <a:latin typeface="Courier New" pitchFamily="49" charset="0"/>
              </a:rPr>
              <a:t>UU</a:t>
            </a:r>
            <a:r>
              <a:rPr lang="en-US" sz="1600" b="1">
                <a:solidFill>
                  <a:srgbClr val="000000"/>
                </a:solidFill>
                <a:latin typeface="Courier New" pitchFamily="49" charset="0"/>
              </a:rPr>
              <a:t>GGGGAGAGGCGGGCGGGCGACGGCGGUUUUGAAAACACCCAUUUUUAGGAGGAUA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6" name="Rectangle 16"/>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UAUGGGAGAGAAGCAAGGAGGAGAAAAGUAGGGGAA</a:t>
            </a:r>
            <a:r>
              <a:rPr lang="en-US" sz="1600" b="1">
                <a:solidFill>
                  <a:srgbClr val="0000FF"/>
                </a:solidFill>
                <a:latin typeface="Courier New" pitchFamily="49" charset="0"/>
              </a:rPr>
              <a:t>UUUU</a:t>
            </a:r>
            <a:r>
              <a:rPr lang="en-US" sz="1600" b="1">
                <a:solidFill>
                  <a:srgbClr val="000000"/>
                </a:solidFill>
                <a:latin typeface="Courier New" pitchFamily="49" charset="0"/>
              </a:rPr>
              <a:t>GAGGAG</a:t>
            </a:r>
            <a:r>
              <a:rPr lang="de-CH" sz="1600" b="1">
                <a:solidFill>
                  <a:srgbClr val="FF0000"/>
                </a:solidFill>
                <a:latin typeface="Courier New" pitchFamily="49" charset="0"/>
              </a:rPr>
              <a:t>uuuuuuuu</a:t>
            </a:r>
            <a:r>
              <a:rPr lang="en-US" sz="1600" b="1">
                <a:solidFill>
                  <a:srgbClr val="000000"/>
                </a:solidFill>
                <a:latin typeface="Courier New" pitchFamily="49" charset="0"/>
              </a:rPr>
              <a:t>AUUC</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AGAG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C</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CGACG</a:t>
            </a:r>
            <a:r>
              <a:rPr lang="de-CH" sz="1600" b="1">
                <a:solidFill>
                  <a:srgbClr val="FF0000"/>
                </a:solidFill>
                <a:latin typeface="Courier New" pitchFamily="49" charset="0"/>
              </a:rPr>
              <a:t>uuuuu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GUUUUG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CA</a:t>
            </a:r>
            <a:r>
              <a:rPr lang="de-CH" sz="1600" b="1">
                <a:solidFill>
                  <a:srgbClr val="FF0000"/>
                </a:solidFill>
                <a:latin typeface="Courier New" pitchFamily="49" charset="0"/>
              </a:rPr>
              <a:t>u</a:t>
            </a:r>
            <a:r>
              <a:rPr lang="en-US" sz="1600" b="1">
                <a:solidFill>
                  <a:srgbClr val="000000"/>
                </a:solidFill>
                <a:latin typeface="Courier New" pitchFamily="49" charset="0"/>
              </a:rPr>
              <a:t>CCCA</a:t>
            </a:r>
            <a:r>
              <a:rPr lang="de-CH" sz="1600" b="1">
                <a:solidFill>
                  <a:srgbClr val="FF0000"/>
                </a:solidFill>
                <a:latin typeface="Courier New" pitchFamily="49" charset="0"/>
              </a:rPr>
              <a:t>u</a:t>
            </a:r>
            <a:r>
              <a:rPr lang="en-US" sz="1600" b="1">
                <a:solidFill>
                  <a:srgbClr val="000000"/>
                </a:solidFill>
                <a:latin typeface="Courier New" pitchFamily="49" charset="0"/>
              </a:rPr>
              <a:t>UUUUUA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a:t>
            </a:r>
            <a:r>
              <a:rPr lang="de-CH" sz="1600" b="1">
                <a:solidFill>
                  <a:srgbClr val="FF0000"/>
                </a:solidFill>
                <a:latin typeface="Courier New" pitchFamily="49" charset="0"/>
              </a:rPr>
              <a:t>uuuuuuu</a:t>
            </a:r>
            <a:r>
              <a:rPr lang="en-US" sz="1600" b="1">
                <a:solidFill>
                  <a:srgbClr val="000000"/>
                </a:solidFill>
                <a:latin typeface="Courier New" pitchFamily="49" charset="0"/>
              </a:rPr>
              <a:t>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7" name="Rectangle 17"/>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UUGAACUAUUUG</a:t>
            </a:r>
            <a:r>
              <a:rPr lang="en-US" sz="1600" b="1">
                <a:solidFill>
                  <a:srgbClr val="0000FF"/>
                </a:solidFill>
                <a:latin typeface="Courier New" pitchFamily="49" charset="0"/>
              </a:rPr>
              <a:t>UUU</a:t>
            </a:r>
            <a:r>
              <a:rPr lang="en-US" sz="1600" b="1">
                <a:solidFill>
                  <a:srgbClr val="000000"/>
                </a:solidFill>
                <a:latin typeface="Courier New" pitchFamily="49" charset="0"/>
              </a:rPr>
              <a:t>AAG</a:t>
            </a:r>
            <a:r>
              <a:rPr lang="en-US" sz="1600" b="1">
                <a:solidFill>
                  <a:srgbClr val="0000FF"/>
                </a:solidFill>
                <a:latin typeface="Courier New" pitchFamily="49" charset="0"/>
              </a:rPr>
              <a:t>U</a:t>
            </a:r>
            <a:r>
              <a:rPr lang="en-US" sz="1600" b="1">
                <a:solidFill>
                  <a:srgbClr val="000000"/>
                </a:solidFill>
                <a:latin typeface="Courier New" pitchFamily="49" charset="0"/>
              </a:rPr>
              <a:t>UAUGGGAGAGA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GCA</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UAG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uuuuuuuu</a:t>
            </a:r>
            <a:r>
              <a:rPr lang="en-US" sz="1600" b="1">
                <a:solidFill>
                  <a:srgbClr val="000000"/>
                </a:solidFill>
                <a:latin typeface="Courier New" pitchFamily="49" charset="0"/>
              </a:rPr>
              <a:t>AUUC</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AGAG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C</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CGACG</a:t>
            </a:r>
            <a:r>
              <a:rPr lang="de-CH" sz="1600" b="1">
                <a:solidFill>
                  <a:srgbClr val="FF0000"/>
                </a:solidFill>
                <a:latin typeface="Courier New" pitchFamily="49" charset="0"/>
              </a:rPr>
              <a:t>uuuuu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GUUUUG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CA</a:t>
            </a:r>
            <a:r>
              <a:rPr lang="de-CH" sz="1600" b="1">
                <a:solidFill>
                  <a:srgbClr val="FF0000"/>
                </a:solidFill>
                <a:latin typeface="Courier New" pitchFamily="49" charset="0"/>
              </a:rPr>
              <a:t>u</a:t>
            </a:r>
            <a:r>
              <a:rPr lang="en-US" sz="1600" b="1">
                <a:solidFill>
                  <a:srgbClr val="000000"/>
                </a:solidFill>
                <a:latin typeface="Courier New" pitchFamily="49" charset="0"/>
              </a:rPr>
              <a:t>CCCA</a:t>
            </a:r>
            <a:r>
              <a:rPr lang="de-CH" sz="1600" b="1">
                <a:solidFill>
                  <a:srgbClr val="FF0000"/>
                </a:solidFill>
                <a:latin typeface="Courier New" pitchFamily="49" charset="0"/>
              </a:rPr>
              <a:t>u</a:t>
            </a:r>
            <a:r>
              <a:rPr lang="en-US" sz="1600" b="1">
                <a:solidFill>
                  <a:srgbClr val="000000"/>
                </a:solidFill>
                <a:latin typeface="Courier New" pitchFamily="49" charset="0"/>
              </a:rPr>
              <a:t>UUUUUA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a:t>
            </a:r>
            <a:r>
              <a:rPr lang="de-CH" sz="1600" b="1">
                <a:solidFill>
                  <a:srgbClr val="FF0000"/>
                </a:solidFill>
                <a:latin typeface="Courier New" pitchFamily="49" charset="0"/>
              </a:rPr>
              <a:t>uuuuuuu</a:t>
            </a:r>
            <a:r>
              <a:rPr lang="en-US" sz="1600" b="1">
                <a:solidFill>
                  <a:srgbClr val="000000"/>
                </a:solidFill>
                <a:latin typeface="Courier New" pitchFamily="49" charset="0"/>
              </a:rPr>
              <a:t>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8" name="Rectangle 18"/>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UUUGAGGGGAGGAAAAAGAAUUUUGAA</a:t>
            </a:r>
            <a:r>
              <a:rPr lang="en-US" sz="1600" b="1">
                <a:solidFill>
                  <a:srgbClr val="0000FF"/>
                </a:solidFill>
                <a:latin typeface="Courier New" pitchFamily="49" charset="0"/>
              </a:rPr>
              <a:t>U</a:t>
            </a:r>
            <a:r>
              <a:rPr lang="en-US" sz="1600" b="1">
                <a:solidFill>
                  <a:srgbClr val="000000"/>
                </a:solidFill>
                <a:latin typeface="Courier New" pitchFamily="49" charset="0"/>
              </a:rPr>
              <a:t>UUGAAC</a:t>
            </a:r>
            <a:r>
              <a:rPr lang="de-CH" sz="1600" b="1">
                <a:solidFill>
                  <a:srgbClr val="FF0000"/>
                </a:solidFill>
                <a:latin typeface="Courier New" pitchFamily="49" charset="0"/>
              </a:rPr>
              <a:t>u</a:t>
            </a:r>
            <a:r>
              <a:rPr lang="en-US" sz="1600" b="1">
                <a:solidFill>
                  <a:srgbClr val="000000"/>
                </a:solidFill>
                <a:latin typeface="Courier New" pitchFamily="49" charset="0"/>
              </a:rPr>
              <a:t>UAUUUG</a:t>
            </a:r>
            <a:r>
              <a:rPr lang="de-CH" sz="1600" b="1">
                <a:solidFill>
                  <a:srgbClr val="0000FF"/>
                </a:solidFill>
                <a:latin typeface="Courier New" pitchFamily="49" charset="0"/>
              </a:rPr>
              <a:t>***</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UA</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GCA</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UAG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uuuuuuuu</a:t>
            </a:r>
            <a:r>
              <a:rPr lang="en-US" sz="1600" b="1">
                <a:solidFill>
                  <a:srgbClr val="000000"/>
                </a:solidFill>
                <a:latin typeface="Courier New" pitchFamily="49" charset="0"/>
              </a:rPr>
              <a:t>AUUC</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AGAG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C</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CGACG</a:t>
            </a:r>
            <a:r>
              <a:rPr lang="de-CH" sz="1600" b="1">
                <a:solidFill>
                  <a:srgbClr val="FF0000"/>
                </a:solidFill>
                <a:latin typeface="Courier New" pitchFamily="49" charset="0"/>
              </a:rPr>
              <a:t>uuuuu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GUUUUG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CA</a:t>
            </a:r>
            <a:r>
              <a:rPr lang="de-CH" sz="1600" b="1">
                <a:solidFill>
                  <a:srgbClr val="FF0000"/>
                </a:solidFill>
                <a:latin typeface="Courier New" pitchFamily="49" charset="0"/>
              </a:rPr>
              <a:t>u</a:t>
            </a:r>
            <a:r>
              <a:rPr lang="en-US" sz="1600" b="1">
                <a:solidFill>
                  <a:srgbClr val="000000"/>
                </a:solidFill>
                <a:latin typeface="Courier New" pitchFamily="49" charset="0"/>
              </a:rPr>
              <a:t>CCCA</a:t>
            </a:r>
            <a:r>
              <a:rPr lang="de-CH" sz="1600" b="1">
                <a:solidFill>
                  <a:srgbClr val="FF0000"/>
                </a:solidFill>
                <a:latin typeface="Courier New" pitchFamily="49" charset="0"/>
              </a:rPr>
              <a:t>u</a:t>
            </a:r>
            <a:r>
              <a:rPr lang="en-US" sz="1600" b="1">
                <a:solidFill>
                  <a:srgbClr val="000000"/>
                </a:solidFill>
                <a:latin typeface="Courier New" pitchFamily="49" charset="0"/>
              </a:rPr>
              <a:t>UUUUUA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a:t>
            </a:r>
            <a:r>
              <a:rPr lang="de-CH" sz="1600" b="1">
                <a:solidFill>
                  <a:srgbClr val="FF0000"/>
                </a:solidFill>
                <a:latin typeface="Courier New" pitchFamily="49" charset="0"/>
              </a:rPr>
              <a:t>uuuuuuu</a:t>
            </a:r>
            <a:r>
              <a:rPr lang="en-US" sz="1600" b="1">
                <a:solidFill>
                  <a:srgbClr val="000000"/>
                </a:solidFill>
                <a:latin typeface="Courier New" pitchFamily="49" charset="0"/>
              </a:rPr>
              <a:t>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59" name="Rectangle 19"/>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AAAAAUAAGUAUUUUGAUAUUAUUAAAGUAAAAGAGGAAUUUUGGGCGGAAGAGAAGGAGACAGGAGAGGAAAUGAAGGAGAAAGG</a:t>
            </a:r>
            <a:r>
              <a:rPr lang="en-US" sz="1600" b="1">
                <a:solidFill>
                  <a:srgbClr val="0000FF"/>
                </a:solidFill>
                <a:latin typeface="Courier New" pitchFamily="49" charset="0"/>
              </a:rPr>
              <a:t>U</a:t>
            </a:r>
            <a:r>
              <a:rPr lang="en-US" sz="1600" b="1">
                <a:solidFill>
                  <a:srgbClr val="000000"/>
                </a:solidFill>
                <a:latin typeface="Courier New" pitchFamily="49" charset="0"/>
              </a:rPr>
              <a:t>UUUGAGAGGGGGG</a:t>
            </a:r>
            <a:r>
              <a:rPr lang="en-US" sz="1600" b="1">
                <a:solidFill>
                  <a:srgbClr val="0000FF"/>
                </a:solidFill>
                <a:latin typeface="Courier New" pitchFamily="49" charset="0"/>
              </a:rPr>
              <a:t>UUU</a:t>
            </a:r>
            <a:r>
              <a:rPr lang="en-US" sz="1600" b="1">
                <a:solidFill>
                  <a:srgbClr val="000000"/>
                </a:solidFill>
                <a:latin typeface="Courier New" pitchFamily="49" charset="0"/>
              </a:rPr>
              <a:t>UUUGAG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uuu</a:t>
            </a:r>
            <a:r>
              <a:rPr lang="en-US" sz="1600" b="1">
                <a:solidFill>
                  <a:srgbClr val="000000"/>
                </a:solidFill>
                <a:latin typeface="Courier New" pitchFamily="49" charset="0"/>
              </a:rPr>
              <a:t>AAUUUUG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FF0000"/>
                </a:solidFill>
                <a:latin typeface="Courier New" pitchFamily="49" charset="0"/>
              </a:rPr>
              <a:t>u</a:t>
            </a:r>
            <a:r>
              <a:rPr lang="en-US" sz="1600" b="1">
                <a:solidFill>
                  <a:srgbClr val="000000"/>
                </a:solidFill>
                <a:latin typeface="Courier New" pitchFamily="49" charset="0"/>
              </a:rPr>
              <a:t>UAUUUG</a:t>
            </a:r>
            <a:r>
              <a:rPr lang="de-CH" sz="1600" b="1">
                <a:solidFill>
                  <a:srgbClr val="0000FF"/>
                </a:solidFill>
                <a:latin typeface="Courier New" pitchFamily="49" charset="0"/>
              </a:rPr>
              <a:t>***</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UA</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GCA</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UAG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uuuuuuuu</a:t>
            </a:r>
            <a:r>
              <a:rPr lang="en-US" sz="1600" b="1">
                <a:solidFill>
                  <a:srgbClr val="000000"/>
                </a:solidFill>
                <a:latin typeface="Courier New" pitchFamily="49" charset="0"/>
              </a:rPr>
              <a:t>AUUC</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AGAG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C</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CGACG</a:t>
            </a:r>
            <a:r>
              <a:rPr lang="de-CH" sz="1600" b="1">
                <a:solidFill>
                  <a:srgbClr val="FF0000"/>
                </a:solidFill>
                <a:latin typeface="Courier New" pitchFamily="49" charset="0"/>
              </a:rPr>
              <a:t>uuuuu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GUUUUG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CA</a:t>
            </a:r>
            <a:r>
              <a:rPr lang="de-CH" sz="1600" b="1">
                <a:solidFill>
                  <a:srgbClr val="FF0000"/>
                </a:solidFill>
                <a:latin typeface="Courier New" pitchFamily="49" charset="0"/>
              </a:rPr>
              <a:t>u</a:t>
            </a:r>
            <a:r>
              <a:rPr lang="en-US" sz="1600" b="1">
                <a:solidFill>
                  <a:srgbClr val="000000"/>
                </a:solidFill>
                <a:latin typeface="Courier New" pitchFamily="49" charset="0"/>
              </a:rPr>
              <a:t>CCCA</a:t>
            </a:r>
            <a:r>
              <a:rPr lang="de-CH" sz="1600" b="1">
                <a:solidFill>
                  <a:srgbClr val="FF0000"/>
                </a:solidFill>
                <a:latin typeface="Courier New" pitchFamily="49" charset="0"/>
              </a:rPr>
              <a:t>u</a:t>
            </a:r>
            <a:r>
              <a:rPr lang="en-US" sz="1600" b="1">
                <a:solidFill>
                  <a:srgbClr val="000000"/>
                </a:solidFill>
                <a:latin typeface="Courier New" pitchFamily="49" charset="0"/>
              </a:rPr>
              <a:t>UUUUUA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a:t>
            </a:r>
            <a:r>
              <a:rPr lang="de-CH" sz="1600" b="1">
                <a:solidFill>
                  <a:srgbClr val="FF0000"/>
                </a:solidFill>
                <a:latin typeface="Courier New" pitchFamily="49" charset="0"/>
              </a:rPr>
              <a:t>uuuuuuu</a:t>
            </a:r>
            <a:r>
              <a:rPr lang="en-US" sz="1600" b="1">
                <a:solidFill>
                  <a:srgbClr val="000000"/>
                </a:solidFill>
                <a:latin typeface="Courier New" pitchFamily="49" charset="0"/>
              </a:rPr>
              <a:t>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60" name="Rectangle 20"/>
          <p:cNvSpPr>
            <a:spLocks noChangeArrowheads="1"/>
          </p:cNvSpPr>
          <p:nvPr/>
        </p:nvSpPr>
        <p:spPr bwMode="auto">
          <a:xfrm>
            <a:off x="2028826" y="914400"/>
            <a:ext cx="7737475" cy="548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AAAAAUAAGUAUUUUGAUAUUAUUAAAGUAAAAGAGGAAUUUUGGGCGGAAGAGAAGGAGACAGGAGAGGA</a:t>
            </a:r>
            <a:r>
              <a:rPr lang="de-CH" sz="1600" b="1">
                <a:solidFill>
                  <a:srgbClr val="FF0000"/>
                </a:solidFill>
                <a:latin typeface="Courier New" pitchFamily="49" charset="0"/>
              </a:rPr>
              <a:t>uuuu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UG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UUUGA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UUUG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uuu</a:t>
            </a:r>
            <a:r>
              <a:rPr lang="en-US" sz="1600" b="1">
                <a:solidFill>
                  <a:srgbClr val="000000"/>
                </a:solidFill>
                <a:latin typeface="Courier New" pitchFamily="49" charset="0"/>
              </a:rPr>
              <a:t>AAUUUUG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FF0000"/>
                </a:solidFill>
                <a:latin typeface="Courier New" pitchFamily="49" charset="0"/>
              </a:rPr>
              <a:t>u</a:t>
            </a:r>
            <a:r>
              <a:rPr lang="en-US" sz="1600" b="1">
                <a:solidFill>
                  <a:srgbClr val="000000"/>
                </a:solidFill>
                <a:latin typeface="Courier New" pitchFamily="49" charset="0"/>
              </a:rPr>
              <a:t>UAUUUG</a:t>
            </a:r>
            <a:r>
              <a:rPr lang="de-CH" sz="1600" b="1">
                <a:solidFill>
                  <a:srgbClr val="0000FF"/>
                </a:solidFill>
                <a:latin typeface="Courier New" pitchFamily="49" charset="0"/>
              </a:rPr>
              <a:t>***</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UA</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GCA</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UAG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uuuuuuuu</a:t>
            </a:r>
            <a:r>
              <a:rPr lang="en-US" sz="1600" b="1">
                <a:solidFill>
                  <a:srgbClr val="000000"/>
                </a:solidFill>
                <a:latin typeface="Courier New" pitchFamily="49" charset="0"/>
              </a:rPr>
              <a:t>AUUC</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AGAG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C</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CGACG</a:t>
            </a:r>
            <a:r>
              <a:rPr lang="de-CH" sz="1600" b="1">
                <a:solidFill>
                  <a:srgbClr val="FF0000"/>
                </a:solidFill>
                <a:latin typeface="Courier New" pitchFamily="49" charset="0"/>
              </a:rPr>
              <a:t>uuuuu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GUUUUG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CA</a:t>
            </a:r>
            <a:r>
              <a:rPr lang="de-CH" sz="1600" b="1">
                <a:solidFill>
                  <a:srgbClr val="FF0000"/>
                </a:solidFill>
                <a:latin typeface="Courier New" pitchFamily="49" charset="0"/>
              </a:rPr>
              <a:t>u</a:t>
            </a:r>
            <a:r>
              <a:rPr lang="en-US" sz="1600" b="1">
                <a:solidFill>
                  <a:srgbClr val="000000"/>
                </a:solidFill>
                <a:latin typeface="Courier New" pitchFamily="49" charset="0"/>
              </a:rPr>
              <a:t>CCCA</a:t>
            </a:r>
            <a:r>
              <a:rPr lang="de-CH" sz="1600" b="1">
                <a:solidFill>
                  <a:srgbClr val="FF0000"/>
                </a:solidFill>
                <a:latin typeface="Courier New" pitchFamily="49" charset="0"/>
              </a:rPr>
              <a:t>u</a:t>
            </a:r>
            <a:r>
              <a:rPr lang="en-US" sz="1600" b="1">
                <a:solidFill>
                  <a:srgbClr val="000000"/>
                </a:solidFill>
                <a:latin typeface="Courier New" pitchFamily="49" charset="0"/>
              </a:rPr>
              <a:t>UUUUUA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a:t>
            </a:r>
            <a:r>
              <a:rPr lang="de-CH" sz="1600" b="1">
                <a:solidFill>
                  <a:srgbClr val="FF0000"/>
                </a:solidFill>
                <a:latin typeface="Courier New" pitchFamily="49" charset="0"/>
              </a:rPr>
              <a:t>uuuuuuu</a:t>
            </a:r>
            <a:r>
              <a:rPr lang="en-US" sz="1600" b="1">
                <a:solidFill>
                  <a:srgbClr val="000000"/>
                </a:solidFill>
                <a:latin typeface="Courier New" pitchFamily="49" charset="0"/>
              </a:rPr>
              <a:t>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61" name="Rectangle 21"/>
          <p:cNvSpPr>
            <a:spLocks noChangeArrowheads="1"/>
          </p:cNvSpPr>
          <p:nvPr/>
        </p:nvSpPr>
        <p:spPr bwMode="auto">
          <a:xfrm>
            <a:off x="2028826" y="914400"/>
            <a:ext cx="7737475" cy="609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AUUUUGG</a:t>
            </a:r>
            <a:r>
              <a:rPr lang="de-CH" sz="1600" b="1">
                <a:solidFill>
                  <a:srgbClr val="FF0000"/>
                </a:solidFill>
                <a:latin typeface="Courier New" pitchFamily="49" charset="0"/>
              </a:rPr>
              <a:t>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C</a:t>
            </a:r>
            <a:r>
              <a:rPr lang="de-CH" sz="1600" b="1">
                <a:solidFill>
                  <a:srgbClr val="FF0000"/>
                </a:solidFill>
                <a:latin typeface="Courier New" pitchFamily="49" charset="0"/>
              </a:rPr>
              <a:t>u</a:t>
            </a:r>
            <a:r>
              <a:rPr lang="en-US" sz="1600" b="1">
                <a:solidFill>
                  <a:srgbClr val="000000"/>
                </a:solidFill>
                <a:latin typeface="Courier New" pitchFamily="49" charset="0"/>
              </a:rPr>
              <a:t>AGG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UG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UUUGA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UUUG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uuu</a:t>
            </a:r>
            <a:r>
              <a:rPr lang="en-US" sz="1600" b="1">
                <a:solidFill>
                  <a:srgbClr val="000000"/>
                </a:solidFill>
                <a:latin typeface="Courier New" pitchFamily="49" charset="0"/>
              </a:rPr>
              <a:t>AAUUUUG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FF0000"/>
                </a:solidFill>
                <a:latin typeface="Courier New" pitchFamily="49" charset="0"/>
              </a:rPr>
              <a:t>u</a:t>
            </a:r>
            <a:r>
              <a:rPr lang="en-US" sz="1600" b="1">
                <a:solidFill>
                  <a:srgbClr val="000000"/>
                </a:solidFill>
                <a:latin typeface="Courier New" pitchFamily="49" charset="0"/>
              </a:rPr>
              <a:t>UAUUUG</a:t>
            </a:r>
            <a:r>
              <a:rPr lang="de-CH" sz="1600" b="1">
                <a:solidFill>
                  <a:srgbClr val="0000FF"/>
                </a:solidFill>
                <a:latin typeface="Courier New" pitchFamily="49" charset="0"/>
              </a:rPr>
              <a:t>***</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UA</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GCA</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UAG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uuuuuuuu</a:t>
            </a:r>
            <a:r>
              <a:rPr lang="en-US" sz="1600" b="1">
                <a:solidFill>
                  <a:srgbClr val="000000"/>
                </a:solidFill>
                <a:latin typeface="Courier New" pitchFamily="49" charset="0"/>
              </a:rPr>
              <a:t>AUUC</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AGAG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C</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CGACG</a:t>
            </a:r>
            <a:r>
              <a:rPr lang="de-CH" sz="1600" b="1">
                <a:solidFill>
                  <a:srgbClr val="FF0000"/>
                </a:solidFill>
                <a:latin typeface="Courier New" pitchFamily="49" charset="0"/>
              </a:rPr>
              <a:t>uuuuu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GUUUUG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CA</a:t>
            </a:r>
            <a:r>
              <a:rPr lang="de-CH" sz="1600" b="1">
                <a:solidFill>
                  <a:srgbClr val="FF0000"/>
                </a:solidFill>
                <a:latin typeface="Courier New" pitchFamily="49" charset="0"/>
              </a:rPr>
              <a:t>u</a:t>
            </a:r>
            <a:r>
              <a:rPr lang="en-US" sz="1600" b="1">
                <a:solidFill>
                  <a:srgbClr val="000000"/>
                </a:solidFill>
                <a:latin typeface="Courier New" pitchFamily="49" charset="0"/>
              </a:rPr>
              <a:t>CCCA</a:t>
            </a:r>
            <a:r>
              <a:rPr lang="de-CH" sz="1600" b="1">
                <a:solidFill>
                  <a:srgbClr val="FF0000"/>
                </a:solidFill>
                <a:latin typeface="Courier New" pitchFamily="49" charset="0"/>
              </a:rPr>
              <a:t>u</a:t>
            </a:r>
            <a:r>
              <a:rPr lang="en-US" sz="1600" b="1">
                <a:solidFill>
                  <a:srgbClr val="000000"/>
                </a:solidFill>
                <a:latin typeface="Courier New" pitchFamily="49" charset="0"/>
              </a:rPr>
              <a:t>UUUUUA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a:t>
            </a:r>
            <a:r>
              <a:rPr lang="de-CH" sz="1600" b="1">
                <a:solidFill>
                  <a:srgbClr val="FF0000"/>
                </a:solidFill>
                <a:latin typeface="Courier New" pitchFamily="49" charset="0"/>
              </a:rPr>
              <a:t>uuuuuuu</a:t>
            </a:r>
            <a:r>
              <a:rPr lang="en-US" sz="1600" b="1">
                <a:solidFill>
                  <a:srgbClr val="000000"/>
                </a:solidFill>
                <a:latin typeface="Courier New" pitchFamily="49" charset="0"/>
              </a:rPr>
              <a:t>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62" name="Rectangle 22"/>
          <p:cNvSpPr>
            <a:spLocks noChangeArrowheads="1"/>
          </p:cNvSpPr>
          <p:nvPr/>
        </p:nvSpPr>
        <p:spPr bwMode="auto">
          <a:xfrm>
            <a:off x="2028826" y="914400"/>
            <a:ext cx="7737475" cy="609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endParaRPr lang="en-US" sz="1400" b="1">
              <a:solidFill>
                <a:srgbClr val="000000"/>
              </a:solidFill>
            </a:endParaRPr>
          </a:p>
          <a:p>
            <a:pPr marL="342900" indent="-342900">
              <a:lnSpc>
                <a:spcPct val="150000"/>
              </a:lnSpc>
              <a:spcBef>
                <a:spcPct val="20000"/>
              </a:spcBef>
            </a:pPr>
            <a:r>
              <a:rPr lang="en-US" sz="1400" b="1">
                <a:solidFill>
                  <a:srgbClr val="000000"/>
                </a:solidFill>
              </a:rPr>
              <a:t>	</a:t>
            </a:r>
            <a:r>
              <a:rPr lang="en-US" sz="1600" b="1">
                <a:solidFill>
                  <a:srgbClr val="000000"/>
                </a:solidFill>
                <a:latin typeface="Courier New" pitchFamily="49" charset="0"/>
              </a:rPr>
              <a:t>AAAAAUAAGUAUUUUGAUAUUAUUAAAGUAAA</a:t>
            </a:r>
            <a:r>
              <a:rPr lang="de-CH" sz="1600" b="1">
                <a:solidFill>
                  <a:srgbClr val="FF0000"/>
                </a:solidFill>
                <a:latin typeface="Courier New" pitchFamily="49" charset="0"/>
              </a:rPr>
              <a:t>u</a:t>
            </a:r>
            <a:r>
              <a:rPr lang="en-US" sz="1600" b="1" u="sng">
                <a:solidFill>
                  <a:srgbClr val="000000"/>
                </a:solidFill>
                <a:latin typeface="Courier New" pitchFamily="49" charset="0"/>
              </a:rPr>
              <a:t>A</a:t>
            </a:r>
            <a:r>
              <a:rPr lang="de-CH" sz="1600" b="1" u="sng">
                <a:solidFill>
                  <a:srgbClr val="FF0000"/>
                </a:solidFill>
                <a:latin typeface="Courier New" pitchFamily="49" charset="0"/>
              </a:rPr>
              <a:t>u</a:t>
            </a:r>
            <a:r>
              <a:rPr lang="en-US" sz="1600" b="1" u="sng">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AUUUUGG</a:t>
            </a:r>
            <a:r>
              <a:rPr lang="de-CH" sz="1600" b="1">
                <a:solidFill>
                  <a:srgbClr val="FF0000"/>
                </a:solidFill>
                <a:latin typeface="Courier New" pitchFamily="49" charset="0"/>
              </a:rPr>
              <a:t>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C</a:t>
            </a:r>
            <a:r>
              <a:rPr lang="de-CH" sz="1600" b="1">
                <a:solidFill>
                  <a:srgbClr val="FF0000"/>
                </a:solidFill>
                <a:latin typeface="Courier New" pitchFamily="49" charset="0"/>
              </a:rPr>
              <a:t>u</a:t>
            </a:r>
            <a:r>
              <a:rPr lang="en-US" sz="1600" b="1">
                <a:solidFill>
                  <a:srgbClr val="000000"/>
                </a:solidFill>
                <a:latin typeface="Courier New" pitchFamily="49" charset="0"/>
              </a:rPr>
              <a:t>AGG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UG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UUUGA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UUUG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uuu</a:t>
            </a:r>
            <a:r>
              <a:rPr lang="en-US" sz="1600" b="1">
                <a:solidFill>
                  <a:srgbClr val="000000"/>
                </a:solidFill>
                <a:latin typeface="Courier New" pitchFamily="49" charset="0"/>
              </a:rPr>
              <a:t>AAUUUUG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FF0000"/>
                </a:solidFill>
                <a:latin typeface="Courier New" pitchFamily="49" charset="0"/>
              </a:rPr>
              <a:t>u</a:t>
            </a:r>
            <a:r>
              <a:rPr lang="en-US" sz="1600" b="1">
                <a:solidFill>
                  <a:srgbClr val="000000"/>
                </a:solidFill>
                <a:latin typeface="Courier New" pitchFamily="49" charset="0"/>
              </a:rPr>
              <a:t>UAUUUG</a:t>
            </a:r>
            <a:r>
              <a:rPr lang="de-CH" sz="1600" b="1">
                <a:solidFill>
                  <a:srgbClr val="0000FF"/>
                </a:solidFill>
                <a:latin typeface="Courier New" pitchFamily="49" charset="0"/>
              </a:rPr>
              <a:t>***</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UA</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GCA</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UAG</a:t>
            </a:r>
            <a:r>
              <a:rPr lang="de-CH" sz="1600" b="1">
                <a:solidFill>
                  <a:srgbClr val="FF0000"/>
                </a:solidFill>
                <a:latin typeface="Courier New" pitchFamily="49" charset="0"/>
              </a:rPr>
              <a:t>uu</a:t>
            </a:r>
            <a:r>
              <a:rPr lang="en-US" sz="1600" b="1">
                <a:solidFill>
                  <a:srgbClr val="000000"/>
                </a:solidFill>
                <a:latin typeface="Courier New" pitchFamily="49" charset="0"/>
              </a:rPr>
              <a:t>GG</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uuuuuuuu</a:t>
            </a:r>
            <a:r>
              <a:rPr lang="en-US" sz="1600" b="1">
                <a:solidFill>
                  <a:srgbClr val="000000"/>
                </a:solidFill>
                <a:latin typeface="Courier New" pitchFamily="49" charset="0"/>
              </a:rPr>
              <a:t>AUUC</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AGAG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C</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CGACG</a:t>
            </a:r>
            <a:r>
              <a:rPr lang="de-CH" sz="1600" b="1">
                <a:solidFill>
                  <a:srgbClr val="FF0000"/>
                </a:solidFill>
                <a:latin typeface="Courier New" pitchFamily="49" charset="0"/>
              </a:rPr>
              <a:t>uuuuu</a:t>
            </a:r>
            <a:r>
              <a:rPr lang="en-US" sz="1600" b="1">
                <a:solidFill>
                  <a:srgbClr val="000000"/>
                </a:solidFill>
                <a:latin typeface="Courier New" pitchFamily="49" charset="0"/>
              </a:rPr>
              <a:t>GCG</a:t>
            </a:r>
            <a:r>
              <a:rPr lang="de-CH" sz="1600" b="1">
                <a:solidFill>
                  <a:srgbClr val="FF0000"/>
                </a:solidFill>
                <a:latin typeface="Courier New" pitchFamily="49" charset="0"/>
              </a:rPr>
              <a:t>uuu</a:t>
            </a:r>
            <a:r>
              <a:rPr lang="en-US" sz="1600" b="1">
                <a:solidFill>
                  <a:srgbClr val="000000"/>
                </a:solidFill>
                <a:latin typeface="Courier New" pitchFamily="49" charset="0"/>
              </a:rPr>
              <a:t>GUUUUG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CA</a:t>
            </a:r>
            <a:r>
              <a:rPr lang="de-CH" sz="1600" b="1">
                <a:solidFill>
                  <a:srgbClr val="FF0000"/>
                </a:solidFill>
                <a:latin typeface="Courier New" pitchFamily="49" charset="0"/>
              </a:rPr>
              <a:t>u</a:t>
            </a:r>
            <a:r>
              <a:rPr lang="en-US" sz="1600" b="1">
                <a:solidFill>
                  <a:srgbClr val="000000"/>
                </a:solidFill>
                <a:latin typeface="Courier New" pitchFamily="49" charset="0"/>
              </a:rPr>
              <a:t>CCCA</a:t>
            </a:r>
            <a:r>
              <a:rPr lang="de-CH" sz="1600" b="1">
                <a:solidFill>
                  <a:srgbClr val="FF0000"/>
                </a:solidFill>
                <a:latin typeface="Courier New" pitchFamily="49" charset="0"/>
              </a:rPr>
              <a:t>u</a:t>
            </a:r>
            <a:r>
              <a:rPr lang="en-US" sz="1600" b="1">
                <a:solidFill>
                  <a:srgbClr val="000000"/>
                </a:solidFill>
                <a:latin typeface="Courier New" pitchFamily="49" charset="0"/>
              </a:rPr>
              <a:t>UUUUUA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uuuuuu</a:t>
            </a:r>
            <a:r>
              <a:rPr lang="en-US" sz="1600" b="1">
                <a:solidFill>
                  <a:srgbClr val="000000"/>
                </a:solidFill>
                <a:latin typeface="Courier New" pitchFamily="49" charset="0"/>
              </a:rPr>
              <a:t>GA</a:t>
            </a:r>
            <a:r>
              <a:rPr lang="de-CH" sz="1600" b="1">
                <a:solidFill>
                  <a:srgbClr val="FF0000"/>
                </a:solidFill>
                <a:latin typeface="Courier New" pitchFamily="49" charset="0"/>
              </a:rPr>
              <a:t>uuuuuuu</a:t>
            </a:r>
            <a:r>
              <a:rPr lang="en-US" sz="1600" b="1">
                <a:solidFill>
                  <a:srgbClr val="000000"/>
                </a:solidFill>
                <a:latin typeface="Courier New" pitchFamily="49" charset="0"/>
              </a:rPr>
              <a:t>UA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uuuuuuuuuuuu</a:t>
            </a:r>
            <a:r>
              <a:rPr lang="en-US" sz="1600" b="1">
                <a:solidFill>
                  <a:srgbClr val="000000"/>
                </a:solidFill>
                <a:latin typeface="Courier New" pitchFamily="49" charset="0"/>
              </a:rPr>
              <a:t>AGGG</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chemeClr val="tx2"/>
                </a:solidFill>
                <a:latin typeface="Courier New" pitchFamily="49" charset="0"/>
              </a:rPr>
              <a:t>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uuuu</a:t>
            </a:r>
            <a:r>
              <a:rPr lang="en-US" sz="1600" b="1">
                <a:solidFill>
                  <a:srgbClr val="000000"/>
                </a:solidFill>
                <a:latin typeface="Courier New" pitchFamily="49" charset="0"/>
              </a:rPr>
              <a:t>AUG</a:t>
            </a:r>
            <a:r>
              <a:rPr lang="de-CH" sz="1600" b="1">
                <a:solidFill>
                  <a:srgbClr val="FF0000"/>
                </a:solidFill>
                <a:latin typeface="Courier New" pitchFamily="49" charset="0"/>
              </a:rPr>
              <a:t>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UUG</a:t>
            </a:r>
            <a:r>
              <a:rPr lang="de-CH" sz="1600" b="1">
                <a:solidFill>
                  <a:srgbClr val="FF0000"/>
                </a:solidFill>
                <a:latin typeface="Courier New" pitchFamily="49" charset="0"/>
              </a:rPr>
              <a:t>uu</a:t>
            </a:r>
            <a:r>
              <a:rPr lang="en-US" sz="1600" b="1">
                <a:solidFill>
                  <a:srgbClr val="000000"/>
                </a:solidFill>
                <a:latin typeface="Courier New" pitchFamily="49" charset="0"/>
              </a:rPr>
              <a:t>GGA</a:t>
            </a:r>
            <a:r>
              <a:rPr lang="de-CH" sz="1600" b="1">
                <a:solidFill>
                  <a:srgbClr val="FF0000"/>
                </a:solidFill>
                <a:latin typeface="Courier New" pitchFamily="49" charset="0"/>
              </a:rPr>
              <a:t>uuu</a:t>
            </a:r>
            <a:r>
              <a:rPr lang="en-US" sz="1600" b="1">
                <a:solidFill>
                  <a:srgbClr val="000000"/>
                </a:solidFill>
                <a:latin typeface="Courier New" pitchFamily="49" charset="0"/>
              </a:rPr>
              <a:t>AUU</a:t>
            </a:r>
            <a:r>
              <a:rPr lang="de-CH" sz="1600" b="1">
                <a:solidFill>
                  <a:srgbClr val="FF0000"/>
                </a:solidFill>
                <a:latin typeface="Courier New" pitchFamily="49" charset="0"/>
              </a:rPr>
              <a:t>u</a:t>
            </a:r>
            <a:r>
              <a:rPr lang="en-US" sz="1600" b="1">
                <a:solidFill>
                  <a:srgbClr val="000000"/>
                </a:solidFill>
                <a:latin typeface="Courier New" pitchFamily="49" charset="0"/>
              </a:rPr>
              <a:t>GCC</a:t>
            </a:r>
            <a:r>
              <a:rPr lang="de-CH" sz="1600" b="1">
                <a:solidFill>
                  <a:srgbClr val="0000FF"/>
                </a:solidFill>
                <a:latin typeface="Courier New" pitchFamily="49" charset="0"/>
              </a:rPr>
              <a:t>***</a:t>
            </a:r>
            <a:r>
              <a:rPr lang="en-US" sz="1600" b="1">
                <a:solidFill>
                  <a:srgbClr val="000000"/>
                </a:solidFill>
                <a:latin typeface="Courier New" pitchFamily="49" charset="0"/>
              </a:rPr>
              <a:t>GCCA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AC</a:t>
            </a:r>
            <a:r>
              <a:rPr lang="de-CH" sz="1600" b="1">
                <a:solidFill>
                  <a:srgbClr val="0000FF"/>
                </a:solidFill>
                <a:latin typeface="Courier New" pitchFamily="49" charset="0"/>
              </a:rPr>
              <a:t>****</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GA</a:t>
            </a:r>
            <a:r>
              <a:rPr lang="de-CH" sz="1600" b="1">
                <a:solidFill>
                  <a:srgbClr val="FF0000"/>
                </a:solidFill>
                <a:latin typeface="Courier New" pitchFamily="49" charset="0"/>
              </a:rPr>
              <a:t>uuuu</a:t>
            </a:r>
            <a:r>
              <a:rPr lang="en-US" sz="1600" b="1">
                <a:solidFill>
                  <a:srgbClr val="000000"/>
                </a:solidFill>
                <a:latin typeface="Courier New" pitchFamily="49" charset="0"/>
              </a:rPr>
              <a:t>GCAG</a:t>
            </a:r>
            <a:r>
              <a:rPr lang="de-CH" sz="1600" b="1">
                <a:solidFill>
                  <a:srgbClr val="FF0000"/>
                </a:solidFill>
                <a:latin typeface="Courier New" pitchFamily="49" charset="0"/>
              </a:rPr>
              <a:t>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AA</a:t>
            </a:r>
            <a:r>
              <a:rPr lang="de-CH" sz="1600" b="1">
                <a:solidFill>
                  <a:srgbClr val="FF0000"/>
                </a:solidFill>
                <a:latin typeface="Courier New" pitchFamily="49" charset="0"/>
              </a:rPr>
              <a:t>u</a:t>
            </a:r>
            <a:r>
              <a:rPr lang="en-US" sz="1600" b="1">
                <a:solidFill>
                  <a:srgbClr val="000000"/>
                </a:solidFill>
                <a:latin typeface="Courier New" pitchFamily="49" charset="0"/>
              </a:rPr>
              <a:t>GG</a:t>
            </a:r>
            <a:r>
              <a:rPr lang="de-CH" sz="1600" b="1">
                <a:solidFill>
                  <a:srgbClr val="0000FF"/>
                </a:solidFill>
                <a:latin typeface="Courier New" pitchFamily="49" charset="0"/>
              </a:rPr>
              <a:t>**</a:t>
            </a:r>
            <a:r>
              <a:rPr lang="en-US" sz="1600" b="1">
                <a:solidFill>
                  <a:srgbClr val="000000"/>
                </a:solidFill>
                <a:latin typeface="Courier New" pitchFamily="49" charset="0"/>
              </a:rPr>
              <a:t>A</a:t>
            </a:r>
            <a:r>
              <a:rPr lang="de-CH" sz="1600" b="1">
                <a:solidFill>
                  <a:srgbClr val="FF0000"/>
                </a:solidFill>
                <a:latin typeface="Courier New" pitchFamily="49" charset="0"/>
              </a:rPr>
              <a:t>uuuuuu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FF0000"/>
                </a:solidFill>
                <a:latin typeface="Courier New" pitchFamily="49" charset="0"/>
              </a:rPr>
              <a:t>uuu</a:t>
            </a:r>
            <a:r>
              <a:rPr lang="en-US" sz="1600" b="1">
                <a:solidFill>
                  <a:srgbClr val="000000"/>
                </a:solidFill>
                <a:latin typeface="Courier New" pitchFamily="49" charset="0"/>
              </a:rPr>
              <a:t>AG</a:t>
            </a:r>
            <a:r>
              <a:rPr lang="de-CH" sz="1600" b="1">
                <a:solidFill>
                  <a:srgbClr val="FF0000"/>
                </a:solidFill>
                <a:latin typeface="Courier New" pitchFamily="49" charset="0"/>
              </a:rPr>
              <a:t>uuuu</a:t>
            </a:r>
            <a:r>
              <a:rPr lang="en-US" sz="1600" b="1">
                <a:solidFill>
                  <a:srgbClr val="000000"/>
                </a:solidFill>
                <a:latin typeface="Courier New" pitchFamily="49" charset="0"/>
              </a:rPr>
              <a:t>G</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uuu</a:t>
            </a:r>
            <a:r>
              <a:rPr lang="en-US" sz="1600" b="1">
                <a:solidFill>
                  <a:srgbClr val="000000"/>
                </a:solidFill>
                <a:latin typeface="Courier New" pitchFamily="49" charset="0"/>
              </a:rPr>
              <a:t>GA</a:t>
            </a:r>
            <a:r>
              <a:rPr lang="de-CH" sz="1600" b="1">
                <a:solidFill>
                  <a:srgbClr val="FF0000"/>
                </a:solidFill>
                <a:latin typeface="Courier New" pitchFamily="49" charset="0"/>
              </a:rPr>
              <a:t>uuuuu</a:t>
            </a:r>
            <a:r>
              <a:rPr lang="en-US" sz="1600" b="1">
                <a:solidFill>
                  <a:srgbClr val="000000"/>
                </a:solidFill>
                <a:latin typeface="Courier New" pitchFamily="49" charset="0"/>
              </a:rPr>
              <a:t>GA</a:t>
            </a:r>
            <a:r>
              <a:rPr lang="de-CH" sz="1600" b="1">
                <a:solidFill>
                  <a:srgbClr val="FF0000"/>
                </a:solidFill>
                <a:latin typeface="Courier New" pitchFamily="49" charset="0"/>
              </a:rPr>
              <a:t>u</a:t>
            </a:r>
            <a:r>
              <a:rPr lang="en-US" sz="1600" b="1">
                <a:solidFill>
                  <a:srgbClr val="000000"/>
                </a:solidFill>
                <a:latin typeface="Courier New" pitchFamily="49" charset="0"/>
              </a:rPr>
              <a:t>AG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FF0000"/>
                </a:solidFill>
                <a:latin typeface="Courier New" pitchFamily="49" charset="0"/>
              </a:rPr>
              <a:t>u</a:t>
            </a:r>
            <a:r>
              <a:rPr lang="en-US" sz="1600" b="1">
                <a:solidFill>
                  <a:srgbClr val="000000"/>
                </a:solidFill>
                <a:latin typeface="Courier New" pitchFamily="49" charset="0"/>
              </a:rPr>
              <a:t>A</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GAAA</a:t>
            </a:r>
            <a:r>
              <a:rPr lang="de-CH" sz="1600" b="1">
                <a:solidFill>
                  <a:srgbClr val="FF0000"/>
                </a:solidFill>
                <a:latin typeface="Courier New" pitchFamily="49" charset="0"/>
              </a:rPr>
              <a:t>uuu</a:t>
            </a:r>
            <a:r>
              <a:rPr lang="en-US" sz="1600" b="1">
                <a:solidFill>
                  <a:srgbClr val="000000"/>
                </a:solidFill>
                <a:latin typeface="Courier New" pitchFamily="49" charset="0"/>
              </a:rPr>
              <a:t>G</a:t>
            </a:r>
            <a:r>
              <a:rPr lang="de-CH" sz="1600" b="1">
                <a:solidFill>
                  <a:srgbClr val="0000FF"/>
                </a:solidFill>
                <a:latin typeface="Courier New" pitchFamily="49" charset="0"/>
              </a:rPr>
              <a:t>**</a:t>
            </a:r>
            <a:r>
              <a:rPr lang="en-US" sz="1600" b="1">
                <a:solidFill>
                  <a:srgbClr val="000000"/>
                </a:solidFill>
                <a:latin typeface="Courier New" pitchFamily="49" charset="0"/>
              </a:rPr>
              <a:t>G</a:t>
            </a:r>
            <a:r>
              <a:rPr lang="de-CH" sz="1600" b="1">
                <a:solidFill>
                  <a:srgbClr val="FF0000"/>
                </a:solidFill>
                <a:latin typeface="Courier New" pitchFamily="49" charset="0"/>
              </a:rPr>
              <a:t>uu</a:t>
            </a:r>
            <a:r>
              <a:rPr lang="en-US" sz="1600" b="1">
                <a:solidFill>
                  <a:srgbClr val="000000"/>
                </a:solidFill>
                <a:latin typeface="Courier New" pitchFamily="49" charset="0"/>
              </a:rPr>
              <a:t>UG</a:t>
            </a:r>
            <a:r>
              <a:rPr lang="de-CH" sz="1600" b="1">
                <a:solidFill>
                  <a:srgbClr val="FF0000"/>
                </a:solidFill>
                <a:latin typeface="Courier New" pitchFamily="49" charset="0"/>
              </a:rPr>
              <a:t>uu</a:t>
            </a:r>
            <a:r>
              <a:rPr lang="en-US" sz="1600" b="1">
                <a:solidFill>
                  <a:srgbClr val="000000"/>
                </a:solidFill>
                <a:latin typeface="Courier New" pitchFamily="49" charset="0"/>
              </a:rPr>
              <a:t>A</a:t>
            </a:r>
            <a:r>
              <a:rPr lang="de-CH" sz="1600" b="1">
                <a:solidFill>
                  <a:srgbClr val="0000FF"/>
                </a:solidFill>
                <a:latin typeface="Courier New" pitchFamily="49" charset="0"/>
              </a:rPr>
              <a:t>**</a:t>
            </a:r>
            <a:r>
              <a:rPr lang="en-US" sz="1600" b="1">
                <a:solidFill>
                  <a:srgbClr val="000000"/>
                </a:solidFill>
                <a:latin typeface="Courier New" pitchFamily="49" charset="0"/>
              </a:rPr>
              <a:t>UUGGAGUUAUAGAAUAAGAUCAAAUAAGUUAAUAAUA</a:t>
            </a:r>
          </a:p>
        </p:txBody>
      </p:sp>
      <p:sp>
        <p:nvSpPr>
          <p:cNvPr id="10263" name="Text Box 23"/>
          <p:cNvSpPr txBox="1">
            <a:spLocks noChangeArrowheads="1"/>
          </p:cNvSpPr>
          <p:nvPr/>
        </p:nvSpPr>
        <p:spPr bwMode="auto">
          <a:xfrm>
            <a:off x="2333626" y="863600"/>
            <a:ext cx="212853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edit</a:t>
            </a:r>
            <a:r>
              <a:rPr lang="de-CH" b="1"/>
              <a:t>ing in progress...</a:t>
            </a:r>
            <a:endParaRPr lang="en-US" b="1"/>
          </a:p>
        </p:txBody>
      </p:sp>
      <p:sp>
        <p:nvSpPr>
          <p:cNvPr id="10264" name="Text Box 24"/>
          <p:cNvSpPr txBox="1">
            <a:spLocks noChangeArrowheads="1"/>
          </p:cNvSpPr>
          <p:nvPr/>
        </p:nvSpPr>
        <p:spPr bwMode="auto">
          <a:xfrm>
            <a:off x="2333625" y="838201"/>
            <a:ext cx="2438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b="1" dirty="0"/>
              <a:t>edit</a:t>
            </a:r>
            <a:r>
              <a:rPr lang="de-CH" b="1" dirty="0"/>
              <a:t>ed</a:t>
            </a:r>
            <a:endParaRPr lang="en-US" b="1" dirty="0"/>
          </a:p>
        </p:txBody>
      </p:sp>
      <p:sp>
        <p:nvSpPr>
          <p:cNvPr id="10265" name="Text Box 25"/>
          <p:cNvSpPr txBox="1">
            <a:spLocks noChangeArrowheads="1"/>
          </p:cNvSpPr>
          <p:nvPr/>
        </p:nvSpPr>
        <p:spPr bwMode="auto">
          <a:xfrm>
            <a:off x="2333625" y="1444626"/>
            <a:ext cx="78486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50000"/>
              </a:lnSpc>
            </a:pPr>
            <a:r>
              <a:rPr lang="de-CH" sz="1600" b="1">
                <a:latin typeface="Courier New" pitchFamily="49" charset="0"/>
              </a:rPr>
              <a:t>                                  </a:t>
            </a:r>
            <a:r>
              <a:rPr lang="en-US" sz="1600" b="1">
                <a:latin typeface="Courier New" pitchFamily="49" charset="0"/>
              </a:rPr>
              <a:t>M </a:t>
            </a:r>
            <a:r>
              <a:rPr lang="de-CH" sz="1600" b="1">
                <a:latin typeface="Courier New" pitchFamily="49" charset="0"/>
              </a:rPr>
              <a:t> </a:t>
            </a:r>
            <a:r>
              <a:rPr lang="en-US" sz="1600" b="1">
                <a:latin typeface="Courier New" pitchFamily="49" charset="0"/>
              </a:rPr>
              <a:t>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D</a:t>
            </a:r>
            <a:br>
              <a:rPr lang="de-CH" sz="1600" b="1">
                <a:latin typeface="Courier New" pitchFamily="49" charset="0"/>
              </a:rPr>
            </a:br>
            <a:r>
              <a:rPr lang="en-US" sz="1600" b="1">
                <a:latin typeface="Courier New" pitchFamily="49" charset="0"/>
              </a:rPr>
              <a:t>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W</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M</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a:t>
            </a:r>
            <a:r>
              <a:rPr lang="de-CH" sz="1600" b="1">
                <a:latin typeface="Courier New" pitchFamily="49" charset="0"/>
              </a:rPr>
              <a:t>W </a:t>
            </a:r>
            <a:r>
              <a:rPr lang="en-US" sz="1600" b="1">
                <a:latin typeface="Courier New" pitchFamily="49" charset="0"/>
              </a:rPr>
              <a:t> S</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F</a:t>
            </a:r>
            <a:br>
              <a:rPr lang="de-CH" sz="1600" b="1">
                <a:latin typeface="Courier New" pitchFamily="49" charset="0"/>
              </a:rPr>
            </a:br>
            <a:r>
              <a:rPr lang="en-US" sz="1600" b="1">
                <a:latin typeface="Courier New" pitchFamily="49" charset="0"/>
              </a:rPr>
              <a:t> </a:t>
            </a:r>
            <a:r>
              <a:rPr lang="de-CH" sz="1600" b="1">
                <a:latin typeface="Courier New" pitchFamily="49" charset="0"/>
              </a:rPr>
              <a:t> </a:t>
            </a:r>
            <a:r>
              <a:rPr lang="en-US" sz="1600" b="1">
                <a:latin typeface="Courier New" pitchFamily="49" charset="0"/>
              </a:rPr>
              <a:t>I </a:t>
            </a:r>
            <a:r>
              <a:rPr lang="de-CH" sz="1600" b="1">
                <a:latin typeface="Courier New" pitchFamily="49" charset="0"/>
              </a:rPr>
              <a:t> </a:t>
            </a:r>
            <a:r>
              <a:rPr lang="en-US" sz="1600" b="1">
                <a:latin typeface="Courier New" pitchFamily="49" charset="0"/>
              </a:rPr>
              <a:t>V</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N</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M</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a:t>
            </a:r>
            <a:r>
              <a:rPr lang="de-CH" sz="1600" b="1">
                <a:latin typeface="Courier New" pitchFamily="49" charset="0"/>
              </a:rPr>
              <a:t> </a:t>
            </a:r>
            <a:r>
              <a:rPr lang="en-US" sz="1600" b="1">
                <a:latin typeface="Courier New" pitchFamily="49" charset="0"/>
              </a:rPr>
              <a:t>F</a:t>
            </a:r>
            <a:br>
              <a:rPr lang="de-CH" sz="1600" b="1">
                <a:latin typeface="Courier New" pitchFamily="49" charset="0"/>
              </a:rPr>
            </a:b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a:t>
            </a:r>
            <a:r>
              <a:rPr lang="de-CH" sz="1600" b="1">
                <a:latin typeface="Courier New" pitchFamily="49" charset="0"/>
              </a:rPr>
              <a:t>   </a:t>
            </a:r>
            <a:r>
              <a:rPr lang="en-US" sz="1600" b="1">
                <a:latin typeface="Courier New" pitchFamily="49" charset="0"/>
              </a:rPr>
              <a:t>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W</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M</a:t>
            </a:r>
            <a:r>
              <a:rPr lang="de-CH" sz="1600" b="1">
                <a:latin typeface="Courier New" pitchFamily="49" charset="0"/>
              </a:rPr>
              <a:t> </a:t>
            </a:r>
            <a:r>
              <a:rPr lang="en-US" sz="1600" b="1">
                <a:latin typeface="Courier New" pitchFamily="49" charset="0"/>
              </a:rPr>
              <a:t> L</a:t>
            </a:r>
            <a:br>
              <a:rPr lang="de-CH" sz="1600" b="1">
                <a:latin typeface="Courier New" pitchFamily="49" charset="0"/>
              </a:rPr>
            </a:br>
            <a:r>
              <a:rPr lang="de-CH" sz="1600" b="1">
                <a:latin typeface="Courier New" pitchFamily="49" charset="0"/>
              </a:rPr>
              <a:t> </a:t>
            </a:r>
            <a:r>
              <a:rPr lang="en-US" sz="1600" b="1">
                <a:latin typeface="Courier New" pitchFamily="49" charset="0"/>
              </a:rPr>
              <a:t>F</a:t>
            </a:r>
            <a:r>
              <a:rPr lang="de-CH" sz="1600" b="1">
                <a:latin typeface="Courier New" pitchFamily="49" charset="0"/>
              </a:rPr>
              <a:t> </a:t>
            </a:r>
            <a:r>
              <a:rPr lang="en-US" sz="1600" b="1">
                <a:latin typeface="Courier New" pitchFamily="49" charset="0"/>
              </a:rPr>
              <a:t> N</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a:t>
            </a:r>
            <a:r>
              <a:rPr lang="de-CH" sz="1600" b="1">
                <a:latin typeface="Courier New" pitchFamily="49" charset="0"/>
              </a:rPr>
              <a:t> </a:t>
            </a:r>
            <a:r>
              <a:rPr lang="en-US" sz="1600" b="1">
                <a:latin typeface="Courier New" pitchFamily="49" charset="0"/>
              </a:rPr>
              <a:t>C</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T</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L </a:t>
            </a:r>
            <a:r>
              <a:rPr lang="de-CH" sz="1600" b="1">
                <a:latin typeface="Courier New" pitchFamily="49" charset="0"/>
              </a:rPr>
              <a:t>    </a:t>
            </a:r>
            <a:r>
              <a:rPr lang="en-US" sz="1600" b="1">
                <a:latin typeface="Courier New" pitchFamily="49" charset="0"/>
              </a:rPr>
              <a:t>N </a:t>
            </a:r>
            <a:r>
              <a:rPr lang="de-CH" sz="1600" b="1">
                <a:latin typeface="Courier New" pitchFamily="49" charset="0"/>
              </a:rPr>
              <a:t> </a:t>
            </a:r>
            <a:r>
              <a:rPr lang="en-US" sz="1600" b="1">
                <a:latin typeface="Courier New" pitchFamily="49" charset="0"/>
              </a:rPr>
              <a:t>L </a:t>
            </a:r>
            <a:r>
              <a:rPr lang="de-CH" sz="1600" b="1">
                <a:latin typeface="Courier New" pitchFamily="49" charset="0"/>
              </a:rPr>
              <a:t>  </a:t>
            </a:r>
            <a:r>
              <a:rPr lang="en-US" sz="1600" b="1">
                <a:latin typeface="Courier New" pitchFamily="49" charset="0"/>
              </a:rPr>
              <a:t>Y </a:t>
            </a:r>
            <a:r>
              <a:rPr lang="de-CH" sz="1600" b="1">
                <a:latin typeface="Courier New" pitchFamily="49" charset="0"/>
              </a:rPr>
              <a:t> </a:t>
            </a:r>
            <a:br>
              <a:rPr lang="de-CH" sz="1600" b="1">
                <a:latin typeface="Courier New" pitchFamily="49" charset="0"/>
              </a:rPr>
            </a:br>
            <a:r>
              <a:rPr lang="de-CH" sz="1600" b="1">
                <a:latin typeface="Courier New" pitchFamily="49" charset="0"/>
              </a:rPr>
              <a:t>  </a:t>
            </a:r>
            <a:r>
              <a:rPr lang="en-US" sz="1600" b="1">
                <a:latin typeface="Courier New" pitchFamily="49" charset="0"/>
              </a:rPr>
              <a:t>L</a:t>
            </a:r>
            <a:r>
              <a:rPr lang="de-CH" sz="1600" b="1">
                <a:latin typeface="Courier New" pitchFamily="49" charset="0"/>
              </a:rPr>
              <a:t>  </a:t>
            </a:r>
            <a:r>
              <a:rPr lang="en-US" sz="1600" b="1">
                <a:latin typeface="Courier New" pitchFamily="49" charset="0"/>
              </a:rPr>
              <a:t>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A</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F </a:t>
            </a:r>
            <a:br>
              <a:rPr lang="de-CH" sz="1600" b="1">
                <a:latin typeface="Courier New" pitchFamily="49" charset="0"/>
              </a:rPr>
            </a:br>
            <a:r>
              <a:rPr lang="de-CH" sz="1600" b="1">
                <a:latin typeface="Courier New" pitchFamily="49" charset="0"/>
              </a:rPr>
              <a:t> </a:t>
            </a:r>
            <a:r>
              <a:rPr lang="en-US" sz="1600" b="1">
                <a:latin typeface="Courier New" pitchFamily="49" charset="0"/>
              </a:rPr>
              <a:t>L</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N</a:t>
            </a:r>
            <a:r>
              <a:rPr lang="de-CH" sz="1600" b="1">
                <a:latin typeface="Courier New" pitchFamily="49" charset="0"/>
              </a:rPr>
              <a:t> </a:t>
            </a:r>
            <a:r>
              <a:rPr lang="en-US" sz="1600" b="1">
                <a:latin typeface="Courier New" pitchFamily="49" charset="0"/>
              </a:rPr>
              <a:t> N</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a:t>
            </a:r>
            <a:r>
              <a:rPr lang="de-CH" sz="1600" b="1">
                <a:latin typeface="Courier New" pitchFamily="49" charset="0"/>
              </a:rPr>
              <a:t>    </a:t>
            </a:r>
            <a:r>
              <a:rPr lang="en-US" sz="1600" b="1">
                <a:latin typeface="Courier New" pitchFamily="49" charset="0"/>
              </a:rPr>
              <a:t>S</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M</a:t>
            </a: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a:t>
            </a:r>
            <a:br>
              <a:rPr lang="de-CH" sz="1600" b="1">
                <a:latin typeface="Courier New" pitchFamily="49" charset="0"/>
              </a:rPr>
            </a:br>
            <a:r>
              <a:rPr lang="de-CH" sz="1600" b="1">
                <a:latin typeface="Courier New" pitchFamily="49" charset="0"/>
              </a:rPr>
              <a:t> </a:t>
            </a:r>
            <a:r>
              <a:rPr lang="en-US" sz="1600" b="1">
                <a:latin typeface="Courier New" pitchFamily="49" charset="0"/>
              </a:rPr>
              <a:t>V</a:t>
            </a:r>
            <a:r>
              <a:rPr lang="de-CH" sz="1600" b="1">
                <a:latin typeface="Courier New" pitchFamily="49" charset="0"/>
              </a:rPr>
              <a:t> </a:t>
            </a:r>
            <a:r>
              <a:rPr lang="en-US" sz="1600" b="1">
                <a:latin typeface="Courier New" pitchFamily="49" charset="0"/>
              </a:rPr>
              <a:t> F </a:t>
            </a:r>
            <a:r>
              <a:rPr lang="de-CH" sz="1600" b="1">
                <a:latin typeface="Courier New" pitchFamily="49" charset="0"/>
              </a:rPr>
              <a:t> </a:t>
            </a:r>
            <a:r>
              <a:rPr lang="en-US" sz="1600" b="1">
                <a:latin typeface="Courier New" pitchFamily="49" charset="0"/>
              </a:rPr>
              <a:t>F</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a:t>
            </a:r>
            <a:r>
              <a:rPr lang="de-CH" sz="1600" b="1">
                <a:latin typeface="Courier New" pitchFamily="49" charset="0"/>
              </a:rPr>
              <a:t>  </a:t>
            </a:r>
            <a:r>
              <a:rPr lang="en-US" sz="1600" b="1">
                <a:latin typeface="Courier New" pitchFamily="49" charset="0"/>
              </a:rPr>
              <a:t>R</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E</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br>
              <a:rPr lang="de-CH" sz="1600" b="1">
                <a:latin typeface="Courier New" pitchFamily="49" charset="0"/>
              </a:rPr>
            </a:br>
            <a:r>
              <a:rPr lang="en-US" sz="1600" b="1">
                <a:latin typeface="Courier New" pitchFamily="49" charset="0"/>
              </a:rPr>
              <a:t> </a:t>
            </a:r>
            <a:r>
              <a:rPr lang="de-CH" sz="1600" b="1">
                <a:latin typeface="Courier New" pitchFamily="49" charset="0"/>
              </a:rPr>
              <a:t> </a:t>
            </a:r>
            <a:r>
              <a:rPr lang="en-US" sz="1600" b="1">
                <a:latin typeface="Courier New" pitchFamily="49" charset="0"/>
              </a:rPr>
              <a:t>C</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T</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R</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N</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S</a:t>
            </a:r>
            <a:r>
              <a:rPr lang="de-CH" sz="1600" b="1">
                <a:latin typeface="Courier New" pitchFamily="49" charset="0"/>
              </a:rPr>
              <a:t> </a:t>
            </a:r>
            <a:r>
              <a:rPr lang="en-US" sz="1600" b="1">
                <a:latin typeface="Courier New" pitchFamily="49" charset="0"/>
              </a:rPr>
              <a:t> H</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br>
              <a:rPr lang="de-CH" sz="1600" b="1">
                <a:latin typeface="Courier New" pitchFamily="49" charset="0"/>
              </a:rPr>
            </a:br>
            <a:r>
              <a:rPr lang="en-US" sz="1600" b="1">
                <a:latin typeface="Courier New" pitchFamily="49" charset="0"/>
              </a:rPr>
              <a:t> L</a:t>
            </a:r>
            <a:r>
              <a:rPr lang="de-CH" sz="1600" b="1">
                <a:latin typeface="Courier New" pitchFamily="49" charset="0"/>
              </a:rPr>
              <a:t> </a:t>
            </a:r>
            <a:r>
              <a:rPr lang="en-US" sz="1600" b="1">
                <a:latin typeface="Courier New" pitchFamily="49" charset="0"/>
              </a:rPr>
              <a:t> M</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D</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a:t>
            </a:r>
            <a:r>
              <a:rPr lang="de-CH" sz="1600" b="1">
                <a:latin typeface="Courier New" pitchFamily="49" charset="0"/>
              </a:rPr>
              <a:t>W </a:t>
            </a:r>
            <a:r>
              <a:rPr lang="en-US" sz="1600" b="1">
                <a:latin typeface="Courier New" pitchFamily="49" charset="0"/>
              </a:rPr>
              <a:t> </a:t>
            </a:r>
            <a:r>
              <a:rPr lang="de-CH" sz="1600" b="1">
                <a:latin typeface="Courier New" pitchFamily="49" charset="0"/>
              </a:rPr>
              <a:t>C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br>
              <a:rPr lang="de-CH" sz="1600" b="1">
                <a:latin typeface="Courier New" pitchFamily="49" charset="0"/>
              </a:rPr>
            </a:br>
            <a:r>
              <a:rPr lang="en-US" sz="1600" b="1">
                <a:latin typeface="Courier New" pitchFamily="49" charset="0"/>
              </a:rPr>
              <a:t>L</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F</a:t>
            </a:r>
            <a:br>
              <a:rPr lang="de-CH" sz="1600" b="1">
                <a:latin typeface="Courier New" pitchFamily="49" charset="0"/>
              </a:rPr>
            </a:br>
            <a:r>
              <a:rPr lang="en-US" sz="1600" b="1">
                <a:latin typeface="Courier New" pitchFamily="49" charset="0"/>
              </a:rPr>
              <a:t> </a:t>
            </a:r>
            <a:r>
              <a:rPr lang="de-CH" sz="1600" b="1">
                <a:latin typeface="Courier New" pitchFamily="49" charset="0"/>
              </a:rPr>
              <a:t> </a:t>
            </a:r>
            <a:r>
              <a:rPr lang="en-US" sz="1600" b="1">
                <a:latin typeface="Courier New" pitchFamily="49" charset="0"/>
              </a:rPr>
              <a:t>I</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V</a:t>
            </a:r>
            <a:r>
              <a:rPr lang="de-CH" sz="1600" b="1">
                <a:latin typeface="Courier New" pitchFamily="49" charset="0"/>
              </a:rPr>
              <a:t> </a:t>
            </a:r>
            <a:r>
              <a:rPr lang="en-US" sz="1600" b="1">
                <a:latin typeface="Courier New" pitchFamily="49" charset="0"/>
              </a:rPr>
              <a:t> G</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C</a:t>
            </a:r>
            <a:r>
              <a:rPr lang="de-CH" sz="1600" b="1">
                <a:latin typeface="Courier New" pitchFamily="49" charset="0"/>
              </a:rPr>
              <a:t> </a:t>
            </a:r>
            <a:r>
              <a:rPr lang="en-US" sz="1600" b="1">
                <a:latin typeface="Courier New" pitchFamily="49" charset="0"/>
              </a:rPr>
              <a:t> </a:t>
            </a:r>
            <a:r>
              <a:rPr lang="de-CH" sz="1600" b="1">
                <a:latin typeface="Courier New" pitchFamily="49" charset="0"/>
              </a:rPr>
              <a:t>   </a:t>
            </a:r>
            <a:r>
              <a:rPr lang="en-US" sz="1600" b="1">
                <a:latin typeface="Courier New" pitchFamily="49" charset="0"/>
              </a:rPr>
              <a:t>R</a:t>
            </a:r>
            <a:r>
              <a:rPr lang="de-CH" sz="1600" b="1">
                <a:latin typeface="Courier New" pitchFamily="49" charset="0"/>
              </a:rPr>
              <a:t> </a:t>
            </a:r>
            <a:r>
              <a:rPr lang="en-US" sz="1600" b="1">
                <a:latin typeface="Courier New" pitchFamily="49" charset="0"/>
              </a:rPr>
              <a:t> H</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T</a:t>
            </a:r>
            <a:r>
              <a:rPr lang="de-CH" sz="1600" b="1">
                <a:latin typeface="Courier New" pitchFamily="49" charset="0"/>
              </a:rPr>
              <a:t> </a:t>
            </a:r>
            <a:r>
              <a:rPr lang="en-US" sz="1600" b="1">
                <a:latin typeface="Courier New" pitchFamily="49" charset="0"/>
              </a:rPr>
              <a:t> </a:t>
            </a:r>
            <a:r>
              <a:rPr lang="de-CH" sz="1600" b="1">
                <a:latin typeface="Courier New" pitchFamily="49" charset="0"/>
              </a:rPr>
              <a:t>    </a:t>
            </a:r>
            <a:r>
              <a:rPr lang="en-US" sz="1600" b="1">
                <a:latin typeface="Courier New" pitchFamily="49" charset="0"/>
              </a:rPr>
              <a:t>V</a:t>
            </a:r>
            <a:r>
              <a:rPr lang="de-CH" sz="1600" b="1">
                <a:latin typeface="Courier New" pitchFamily="49" charset="0"/>
              </a:rPr>
              <a:t> </a:t>
            </a:r>
            <a:r>
              <a:rPr lang="en-US" sz="1600" b="1">
                <a:latin typeface="Courier New" pitchFamily="49" charset="0"/>
              </a:rPr>
              <a:t> I</a:t>
            </a:r>
            <a:r>
              <a:rPr lang="de-CH" sz="1600" b="1">
                <a:latin typeface="Courier New" pitchFamily="49" charset="0"/>
              </a:rPr>
              <a:t> </a:t>
            </a:r>
            <a:r>
              <a:rPr lang="en-US" sz="1600" b="1">
                <a:latin typeface="Courier New" pitchFamily="49" charset="0"/>
              </a:rPr>
              <a:t> Y</a:t>
            </a:r>
            <a:r>
              <a:rPr lang="de-CH" sz="1600" b="1">
                <a:latin typeface="Courier New" pitchFamily="49" charset="0"/>
              </a:rPr>
              <a:t> </a:t>
            </a:r>
            <a:r>
              <a:rPr lang="en-US" sz="1600" b="1">
                <a:latin typeface="Courier New" pitchFamily="49" charset="0"/>
              </a:rPr>
              <a:t> F</a:t>
            </a:r>
            <a:r>
              <a:rPr lang="de-CH" sz="1600" b="1">
                <a:latin typeface="Courier New" pitchFamily="49" charset="0"/>
              </a:rPr>
              <a:t> </a:t>
            </a:r>
            <a:r>
              <a:rPr lang="en-US" sz="1600" b="1">
                <a:latin typeface="Courier New" pitchFamily="49" charset="0"/>
              </a:rPr>
              <a:t> L</a:t>
            </a:r>
            <a:r>
              <a:rPr lang="de-CH" sz="1600" b="1">
                <a:latin typeface="Courier New" pitchFamily="49" charset="0"/>
              </a:rPr>
              <a:t> </a:t>
            </a:r>
            <a:r>
              <a:rPr lang="de-CH" sz="1600" b="1">
                <a:solidFill>
                  <a:srgbClr val="FF0000"/>
                </a:solidFill>
                <a:latin typeface="Courier New" pitchFamily="49" charset="0"/>
              </a:rPr>
              <a:t>ter</a:t>
            </a:r>
            <a:r>
              <a:rPr lang="en-US" sz="1600" b="1">
                <a:latin typeface="Courier New" pitchFamily="49" charset="0"/>
              </a:rPr>
              <a:t> </a:t>
            </a:r>
          </a:p>
        </p:txBody>
      </p:sp>
      <p:sp>
        <p:nvSpPr>
          <p:cNvPr id="10266" name="Text Box 26"/>
          <p:cNvSpPr txBox="1">
            <a:spLocks noChangeArrowheads="1"/>
          </p:cNvSpPr>
          <p:nvPr/>
        </p:nvSpPr>
        <p:spPr bwMode="auto">
          <a:xfrm>
            <a:off x="2333625" y="1444626"/>
            <a:ext cx="7848600" cy="541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50000"/>
              </a:lnSpc>
            </a:pPr>
            <a:r>
              <a:rPr lang="de-CH" sz="1600" b="1" dirty="0">
                <a:latin typeface="Courier New" pitchFamily="49" charset="0"/>
              </a:rPr>
              <a:t>                                  </a:t>
            </a:r>
            <a:r>
              <a:rPr lang="en-US" sz="1600" b="1" dirty="0">
                <a:latin typeface="Courier New" pitchFamily="49" charset="0"/>
              </a:rPr>
              <a:t>M </a:t>
            </a:r>
            <a:r>
              <a:rPr lang="de-CH" sz="1600" b="1" dirty="0">
                <a:latin typeface="Courier New" pitchFamily="49" charset="0"/>
              </a:rPr>
              <a:t> </a:t>
            </a:r>
            <a:r>
              <a:rPr lang="en-US" sz="1600" b="1" dirty="0">
                <a:latin typeface="Courier New" pitchFamily="49" charset="0"/>
              </a:rPr>
              <a:t>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D</a:t>
            </a:r>
            <a:br>
              <a:rPr lang="de-CH" sz="1600" b="1" dirty="0">
                <a:latin typeface="Courier New" pitchFamily="49" charset="0"/>
              </a:rPr>
            </a:br>
            <a:r>
              <a:rPr lang="en-US" sz="1600" b="1" dirty="0">
                <a:latin typeface="Courier New" pitchFamily="49" charset="0"/>
              </a:rPr>
              <a:t>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W</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R</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M</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W </a:t>
            </a:r>
            <a:r>
              <a:rPr lang="en-US" sz="1600" b="1" dirty="0">
                <a:latin typeface="Courier New" pitchFamily="49" charset="0"/>
              </a:rPr>
              <a:t> S</a:t>
            </a:r>
            <a:r>
              <a:rPr lang="de-CH" sz="1600" b="1" dirty="0">
                <a:latin typeface="Courier New" pitchFamily="49" charset="0"/>
              </a:rPr>
              <a:t> </a:t>
            </a:r>
            <a:r>
              <a:rPr lang="en-US" sz="1600" b="1" dirty="0">
                <a:latin typeface="Courier New" pitchFamily="49" charset="0"/>
              </a:rPr>
              <a:t> R</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F</a:t>
            </a:r>
            <a:br>
              <a:rPr lang="de-CH" sz="1600" b="1" dirty="0">
                <a:latin typeface="Courier New" pitchFamily="49" charset="0"/>
              </a:rPr>
            </a:b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I </a:t>
            </a:r>
            <a:r>
              <a:rPr lang="de-CH" sz="1600" b="1" dirty="0">
                <a:latin typeface="Courier New" pitchFamily="49" charset="0"/>
              </a:rPr>
              <a:t> </a:t>
            </a:r>
            <a:r>
              <a:rPr lang="en-US" sz="1600" b="1" dirty="0">
                <a:latin typeface="Courier New" pitchFamily="49" charset="0"/>
              </a:rPr>
              <a:t>V</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N</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M</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D</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F</a:t>
            </a:r>
            <a:br>
              <a:rPr lang="de-CH" sz="1600" b="1" dirty="0">
                <a:latin typeface="Courier New" pitchFamily="49" charset="0"/>
              </a:rPr>
            </a:br>
            <a:r>
              <a:rPr lang="de-CH" sz="1600" b="1" dirty="0">
                <a:latin typeface="Courier New" pitchFamily="49" charset="0"/>
              </a:rPr>
              <a:t> </a:t>
            </a:r>
            <a:r>
              <a:rPr lang="en-US" sz="1600" b="1" dirty="0">
                <a:latin typeface="Courier New" pitchFamily="49" charset="0"/>
              </a:rPr>
              <a:t> D</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G</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W</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M</a:t>
            </a:r>
            <a:r>
              <a:rPr lang="de-CH" sz="1600" b="1" dirty="0">
                <a:latin typeface="Courier New" pitchFamily="49" charset="0"/>
              </a:rPr>
              <a:t> </a:t>
            </a:r>
            <a:r>
              <a:rPr lang="en-US" sz="1600" b="1" dirty="0">
                <a:latin typeface="Courier New" pitchFamily="49" charset="0"/>
              </a:rPr>
              <a:t> L</a:t>
            </a:r>
            <a:br>
              <a:rPr lang="de-CH" sz="1600" b="1" dirty="0">
                <a:latin typeface="Courier New" pitchFamily="49" charset="0"/>
              </a:rPr>
            </a:br>
            <a:r>
              <a:rPr lang="de-CH" sz="1600" b="1" dirty="0">
                <a:latin typeface="Courier New" pitchFamily="49" charset="0"/>
              </a:rPr>
              <a:t> </a:t>
            </a:r>
            <a:r>
              <a:rPr lang="en-US" sz="1600" b="1" dirty="0">
                <a:latin typeface="Courier New" pitchFamily="49" charset="0"/>
              </a:rPr>
              <a:t>F</a:t>
            </a:r>
            <a:r>
              <a:rPr lang="de-CH" sz="1600" b="1" dirty="0">
                <a:latin typeface="Courier New" pitchFamily="49" charset="0"/>
              </a:rPr>
              <a:t> </a:t>
            </a:r>
            <a:r>
              <a:rPr lang="en-US" sz="1600" b="1" dirty="0">
                <a:latin typeface="Courier New" pitchFamily="49" charset="0"/>
              </a:rPr>
              <a:t> N</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S</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C</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T</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L </a:t>
            </a:r>
            <a:r>
              <a:rPr lang="de-CH" sz="1600" b="1" dirty="0">
                <a:latin typeface="Courier New" pitchFamily="49" charset="0"/>
              </a:rPr>
              <a:t>    </a:t>
            </a:r>
            <a:r>
              <a:rPr lang="en-US" sz="1600" b="1" dirty="0">
                <a:latin typeface="Courier New" pitchFamily="49" charset="0"/>
              </a:rPr>
              <a:t>N </a:t>
            </a:r>
            <a:r>
              <a:rPr lang="de-CH" sz="1600" b="1" dirty="0">
                <a:latin typeface="Courier New" pitchFamily="49" charset="0"/>
              </a:rPr>
              <a:t> </a:t>
            </a:r>
            <a:r>
              <a:rPr lang="en-US" sz="1600" b="1" dirty="0">
                <a:latin typeface="Courier New" pitchFamily="49" charset="0"/>
              </a:rPr>
              <a:t>L </a:t>
            </a:r>
            <a:r>
              <a:rPr lang="de-CH" sz="1600" b="1" dirty="0">
                <a:latin typeface="Courier New" pitchFamily="49" charset="0"/>
              </a:rPr>
              <a:t>  </a:t>
            </a:r>
            <a:r>
              <a:rPr lang="en-US" sz="1600" b="1" dirty="0">
                <a:latin typeface="Courier New" pitchFamily="49" charset="0"/>
              </a:rPr>
              <a:t>Y </a:t>
            </a:r>
            <a:r>
              <a:rPr lang="de-CH" sz="1600" b="1" dirty="0">
                <a:latin typeface="Courier New" pitchFamily="49" charset="0"/>
              </a:rPr>
              <a:t> </a:t>
            </a:r>
            <a:br>
              <a:rPr lang="de-CH" sz="1600" b="1" dirty="0">
                <a:latin typeface="Courier New" pitchFamily="49" charset="0"/>
              </a:rPr>
            </a:br>
            <a:r>
              <a:rPr lang="de-CH" sz="1600" b="1" dirty="0">
                <a:latin typeface="Courier New" pitchFamily="49" charset="0"/>
              </a:rPr>
              <a:t>  </a:t>
            </a:r>
            <a:r>
              <a:rPr lang="en-US" sz="1600" b="1" dirty="0">
                <a:latin typeface="Courier New" pitchFamily="49" charset="0"/>
              </a:rPr>
              <a:t>L</a:t>
            </a:r>
            <a:r>
              <a:rPr lang="de-CH" sz="1600" b="1" dirty="0">
                <a:latin typeface="Courier New" pitchFamily="49" charset="0"/>
              </a:rPr>
              <a:t>  </a:t>
            </a:r>
            <a:r>
              <a:rPr lang="en-US" sz="1600" b="1" dirty="0">
                <a:latin typeface="Courier New" pitchFamily="49" charset="0"/>
              </a:rPr>
              <a:t>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A</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F </a:t>
            </a:r>
            <a:br>
              <a:rPr lang="de-CH" sz="1600" b="1" dirty="0">
                <a:latin typeface="Courier New" pitchFamily="49" charset="0"/>
              </a:rPr>
            </a:br>
            <a:r>
              <a:rPr lang="de-CH" sz="1600" b="1" dirty="0">
                <a:latin typeface="Courier New" pitchFamily="49" charset="0"/>
              </a:rPr>
              <a:t> </a:t>
            </a:r>
            <a:r>
              <a:rPr lang="en-US" sz="1600" b="1" dirty="0">
                <a:latin typeface="Courier New" pitchFamily="49" charset="0"/>
              </a:rPr>
              <a:t>L</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D</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N</a:t>
            </a:r>
            <a:r>
              <a:rPr lang="de-CH" sz="1600" b="1" dirty="0">
                <a:latin typeface="Courier New" pitchFamily="49" charset="0"/>
              </a:rPr>
              <a:t> </a:t>
            </a:r>
            <a:r>
              <a:rPr lang="en-US" sz="1600" b="1" dirty="0">
                <a:latin typeface="Courier New" pitchFamily="49" charset="0"/>
              </a:rPr>
              <a:t> N</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G</a:t>
            </a:r>
            <a:r>
              <a:rPr lang="de-CH" sz="1600" b="1" dirty="0">
                <a:latin typeface="Courier New" pitchFamily="49" charset="0"/>
              </a:rPr>
              <a:t> </a:t>
            </a:r>
            <a:r>
              <a:rPr lang="en-US" sz="1600" b="1" dirty="0">
                <a:latin typeface="Courier New" pitchFamily="49" charset="0"/>
              </a:rPr>
              <a:t> D</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S</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M</a:t>
            </a:r>
            <a:r>
              <a:rPr lang="de-CH" sz="1600" b="1" dirty="0">
                <a:latin typeface="Courier New" pitchFamily="49" charset="0"/>
              </a:rPr>
              <a:t> </a:t>
            </a:r>
            <a:r>
              <a:rPr lang="en-US" sz="1600" b="1" dirty="0">
                <a:latin typeface="Courier New" pitchFamily="49" charset="0"/>
              </a:rPr>
              <a:t> D</a:t>
            </a:r>
            <a:r>
              <a:rPr lang="de-CH" sz="1600" b="1" dirty="0">
                <a:latin typeface="Courier New" pitchFamily="49" charset="0"/>
              </a:rPr>
              <a:t> </a:t>
            </a:r>
            <a:r>
              <a:rPr lang="en-US" sz="1600" b="1" dirty="0">
                <a:latin typeface="Courier New" pitchFamily="49" charset="0"/>
              </a:rPr>
              <a:t> </a:t>
            </a:r>
            <a:br>
              <a:rPr lang="de-CH" sz="1600" b="1" dirty="0">
                <a:latin typeface="Courier New" pitchFamily="49" charset="0"/>
              </a:rPr>
            </a:br>
            <a:r>
              <a:rPr lang="de-CH" sz="1600" b="1" dirty="0">
                <a:latin typeface="Courier New" pitchFamily="49" charset="0"/>
              </a:rPr>
              <a:t> </a:t>
            </a:r>
            <a:r>
              <a:rPr lang="en-US" sz="1600" b="1" dirty="0">
                <a:latin typeface="Courier New" pitchFamily="49" charset="0"/>
              </a:rPr>
              <a:t>V</a:t>
            </a:r>
            <a:r>
              <a:rPr lang="de-CH" sz="1600" b="1" dirty="0">
                <a:latin typeface="Courier New" pitchFamily="49" charset="0"/>
              </a:rPr>
              <a:t> </a:t>
            </a:r>
            <a:r>
              <a:rPr lang="en-US" sz="1600" b="1" dirty="0">
                <a:latin typeface="Courier New" pitchFamily="49" charset="0"/>
              </a:rPr>
              <a:t> F </a:t>
            </a:r>
            <a:r>
              <a:rPr lang="de-CH" sz="1600" b="1" dirty="0">
                <a:latin typeface="Courier New" pitchFamily="49" charset="0"/>
              </a:rPr>
              <a:t> </a:t>
            </a:r>
            <a:r>
              <a:rPr lang="en-US" sz="1600" b="1" dirty="0">
                <a:latin typeface="Courier New" pitchFamily="49" charset="0"/>
              </a:rPr>
              <a:t>F</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R</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E</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S</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R</a:t>
            </a:r>
            <a:r>
              <a:rPr lang="de-CH" sz="1600" b="1" dirty="0">
                <a:latin typeface="Courier New" pitchFamily="49" charset="0"/>
              </a:rPr>
              <a:t> </a:t>
            </a:r>
            <a:br>
              <a:rPr lang="de-CH" sz="1600" b="1" dirty="0">
                <a:latin typeface="Courier New" pitchFamily="49" charset="0"/>
              </a:rPr>
            </a:b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C</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S</a:t>
            </a:r>
            <a:r>
              <a:rPr lang="de-CH" sz="1600" b="1" dirty="0">
                <a:latin typeface="Courier New" pitchFamily="49" charset="0"/>
              </a:rPr>
              <a:t> </a:t>
            </a:r>
            <a:r>
              <a:rPr lang="en-US" sz="1600" b="1" dirty="0">
                <a:latin typeface="Courier New" pitchFamily="49" charset="0"/>
              </a:rPr>
              <a:t> T</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R</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N</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S</a:t>
            </a:r>
            <a:r>
              <a:rPr lang="de-CH" sz="1600" b="1" dirty="0">
                <a:latin typeface="Courier New" pitchFamily="49" charset="0"/>
              </a:rPr>
              <a:t> </a:t>
            </a:r>
            <a:r>
              <a:rPr lang="en-US" sz="1600" b="1" dirty="0">
                <a:latin typeface="Courier New" pitchFamily="49" charset="0"/>
              </a:rPr>
              <a:t> S</a:t>
            </a:r>
            <a:r>
              <a:rPr lang="de-CH" sz="1600" b="1" dirty="0">
                <a:latin typeface="Courier New" pitchFamily="49" charset="0"/>
              </a:rPr>
              <a:t> </a:t>
            </a:r>
            <a:r>
              <a:rPr lang="en-US" sz="1600" b="1" dirty="0">
                <a:latin typeface="Courier New" pitchFamily="49" charset="0"/>
              </a:rPr>
              <a:t> H</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br>
              <a:rPr lang="de-CH" sz="1600" b="1" dirty="0">
                <a:latin typeface="Courier New" pitchFamily="49" charset="0"/>
              </a:rPr>
            </a:b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M</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D</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W </a:t>
            </a:r>
            <a:r>
              <a:rPr lang="en-US" sz="1600" b="1" dirty="0">
                <a:latin typeface="Courier New" pitchFamily="49" charset="0"/>
              </a:rPr>
              <a:t> </a:t>
            </a:r>
            <a:r>
              <a:rPr lang="de-CH" sz="1600" b="1" dirty="0">
                <a:latin typeface="Courier New" pitchFamily="49" charset="0"/>
              </a:rPr>
              <a:t>C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br>
              <a:rPr lang="de-CH" sz="1600" b="1" dirty="0">
                <a:latin typeface="Courier New" pitchFamily="49" charset="0"/>
              </a:rPr>
            </a:br>
            <a:r>
              <a:rPr lang="en-US" sz="1600" b="1" dirty="0">
                <a:latin typeface="Courier New" pitchFamily="49" charset="0"/>
              </a:rPr>
              <a:t>L</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F</a:t>
            </a:r>
            <a:br>
              <a:rPr lang="de-CH" sz="1600" b="1" dirty="0">
                <a:latin typeface="Courier New" pitchFamily="49" charset="0"/>
              </a:rPr>
            </a:b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I</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V</a:t>
            </a:r>
            <a:r>
              <a:rPr lang="de-CH" sz="1600" b="1" dirty="0">
                <a:latin typeface="Courier New" pitchFamily="49" charset="0"/>
              </a:rPr>
              <a:t> </a:t>
            </a:r>
            <a:r>
              <a:rPr lang="en-US" sz="1600" b="1" dirty="0">
                <a:latin typeface="Courier New" pitchFamily="49" charset="0"/>
              </a:rPr>
              <a:t> G</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C</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R</a:t>
            </a:r>
            <a:r>
              <a:rPr lang="de-CH" sz="1600" b="1" dirty="0">
                <a:latin typeface="Courier New" pitchFamily="49" charset="0"/>
              </a:rPr>
              <a:t> </a:t>
            </a:r>
            <a:r>
              <a:rPr lang="en-US" sz="1600" b="1" dirty="0">
                <a:latin typeface="Courier New" pitchFamily="49" charset="0"/>
              </a:rPr>
              <a:t> H</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T</a:t>
            </a:r>
            <a:r>
              <a:rPr lang="de-CH" sz="1600" b="1" dirty="0">
                <a:latin typeface="Courier New" pitchFamily="49" charset="0"/>
              </a:rPr>
              <a:t> </a:t>
            </a:r>
            <a:r>
              <a:rPr lang="en-US" sz="1600" b="1" dirty="0">
                <a:latin typeface="Courier New" pitchFamily="49" charset="0"/>
              </a:rPr>
              <a:t> </a:t>
            </a:r>
            <a:r>
              <a:rPr lang="de-CH" sz="1600" b="1" dirty="0">
                <a:latin typeface="Courier New" pitchFamily="49" charset="0"/>
              </a:rPr>
              <a:t>    </a:t>
            </a:r>
            <a:r>
              <a:rPr lang="en-US" sz="1600" b="1" dirty="0">
                <a:latin typeface="Courier New" pitchFamily="49" charset="0"/>
              </a:rPr>
              <a:t>V</a:t>
            </a:r>
            <a:r>
              <a:rPr lang="de-CH" sz="1600" b="1" dirty="0">
                <a:latin typeface="Courier New" pitchFamily="49" charset="0"/>
              </a:rPr>
              <a:t> </a:t>
            </a:r>
            <a:r>
              <a:rPr lang="en-US" sz="1600" b="1" dirty="0">
                <a:latin typeface="Courier New" pitchFamily="49" charset="0"/>
              </a:rPr>
              <a:t> I</a:t>
            </a:r>
            <a:r>
              <a:rPr lang="de-CH" sz="1600" b="1" dirty="0">
                <a:latin typeface="Courier New" pitchFamily="49" charset="0"/>
              </a:rPr>
              <a:t> </a:t>
            </a:r>
            <a:r>
              <a:rPr lang="en-US" sz="1600" b="1" dirty="0">
                <a:latin typeface="Courier New" pitchFamily="49" charset="0"/>
              </a:rPr>
              <a:t> Y</a:t>
            </a:r>
            <a:r>
              <a:rPr lang="de-CH" sz="1600" b="1" dirty="0">
                <a:latin typeface="Courier New" pitchFamily="49" charset="0"/>
              </a:rPr>
              <a:t> </a:t>
            </a:r>
            <a:r>
              <a:rPr lang="en-US" sz="1600" b="1" dirty="0">
                <a:latin typeface="Courier New" pitchFamily="49" charset="0"/>
              </a:rPr>
              <a:t> F</a:t>
            </a:r>
            <a:r>
              <a:rPr lang="de-CH" sz="1600" b="1" dirty="0">
                <a:latin typeface="Courier New" pitchFamily="49" charset="0"/>
              </a:rPr>
              <a:t> </a:t>
            </a:r>
            <a:r>
              <a:rPr lang="en-US" sz="1600" b="1" dirty="0">
                <a:latin typeface="Courier New" pitchFamily="49" charset="0"/>
              </a:rPr>
              <a:t> L</a:t>
            </a:r>
            <a:r>
              <a:rPr lang="de-CH" sz="1600" b="1" dirty="0">
                <a:latin typeface="Courier New" pitchFamily="49" charset="0"/>
              </a:rPr>
              <a:t> </a:t>
            </a:r>
            <a:r>
              <a:rPr lang="de-CH" sz="1600" b="1" dirty="0">
                <a:solidFill>
                  <a:srgbClr val="FF0000"/>
                </a:solidFill>
                <a:latin typeface="Courier New" pitchFamily="49" charset="0"/>
              </a:rPr>
              <a:t>ter</a:t>
            </a:r>
            <a:r>
              <a:rPr lang="en-US" sz="1600" b="1" dirty="0">
                <a:latin typeface="Courier New" pitchFamily="49" charset="0"/>
              </a:rPr>
              <a:t> </a:t>
            </a:r>
          </a:p>
        </p:txBody>
      </p:sp>
      <p:sp>
        <p:nvSpPr>
          <p:cNvPr id="10267" name="Text Box 27"/>
          <p:cNvSpPr txBox="1">
            <a:spLocks noChangeArrowheads="1"/>
          </p:cNvSpPr>
          <p:nvPr/>
        </p:nvSpPr>
        <p:spPr bwMode="auto">
          <a:xfrm>
            <a:off x="6156325" y="6542088"/>
            <a:ext cx="4141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CH" sz="1600" b="1">
                <a:solidFill>
                  <a:srgbClr val="969696"/>
                </a:solidFill>
                <a:latin typeface="Comic Sans MS" pitchFamily="66" charset="0"/>
              </a:rPr>
              <a:t>Benne et al. (1986), Bhat et al. (1990)</a:t>
            </a:r>
            <a:endParaRPr lang="en-US" sz="1600" b="1">
              <a:solidFill>
                <a:srgbClr val="969696"/>
              </a:solidFill>
              <a:latin typeface="Comic Sans MS" pitchFamily="66" charset="0"/>
            </a:endParaRPr>
          </a:p>
        </p:txBody>
      </p:sp>
      <p:sp>
        <p:nvSpPr>
          <p:cNvPr id="29" name="Title 1"/>
          <p:cNvSpPr txBox="1">
            <a:spLocks/>
          </p:cNvSpPr>
          <p:nvPr/>
        </p:nvSpPr>
        <p:spPr>
          <a:xfrm>
            <a:off x="204787" y="633414"/>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cs-CZ" sz="2000" b="1" i="1" dirty="0"/>
              <a:t>T. brucei</a:t>
            </a:r>
            <a:r>
              <a:rPr lang="cs-CZ" sz="2000" b="1" dirty="0"/>
              <a:t> A6 RNA editing</a:t>
            </a:r>
            <a:endParaRPr lang="en-US" sz="2000" b="1" dirty="0"/>
          </a:p>
        </p:txBody>
      </p:sp>
      <p:sp>
        <p:nvSpPr>
          <p:cNvPr id="2" name="Obdélník 1">
            <a:extLst>
              <a:ext uri="{FF2B5EF4-FFF2-40B4-BE49-F238E27FC236}">
                <a16:creationId xmlns:a16="http://schemas.microsoft.com/office/drawing/2014/main" id="{72E3CF88-04F0-BC08-5229-E898EB75E4D4}"/>
              </a:ext>
            </a:extLst>
          </p:cNvPr>
          <p:cNvSpPr>
            <a:spLocks noChangeArrowheads="1"/>
          </p:cNvSpPr>
          <p:nvPr/>
        </p:nvSpPr>
        <p:spPr bwMode="auto">
          <a:xfrm>
            <a:off x="4014787" y="188337"/>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RNA </a:t>
            </a:r>
            <a:r>
              <a:rPr lang="cs-CZ" altLang="cs-CZ" sz="2800" b="1" dirty="0" err="1">
                <a:latin typeface="Calibri Light" panose="020F0302020204030204" pitchFamily="34" charset="0"/>
                <a:cs typeface="Calibri Light" panose="020F0302020204030204" pitchFamily="34" charset="0"/>
              </a:rPr>
              <a:t>editing</a:t>
            </a:r>
            <a:r>
              <a:rPr lang="cs-CZ" altLang="cs-CZ" sz="2800" b="1" dirty="0">
                <a:latin typeface="Calibri Light" panose="020F0302020204030204" pitchFamily="34" charset="0"/>
                <a:cs typeface="Calibri Light" panose="020F0302020204030204" pitchFamily="34" charset="0"/>
              </a:rPr>
              <a:t> in </a:t>
            </a:r>
            <a:r>
              <a:rPr lang="cs-CZ" altLang="cs-CZ" sz="2800" b="1" dirty="0" err="1">
                <a:latin typeface="Calibri Light" panose="020F0302020204030204" pitchFamily="34" charset="0"/>
                <a:cs typeface="Calibri Light" panose="020F0302020204030204" pitchFamily="34" charset="0"/>
              </a:rPr>
              <a:t>Trypanosomes</a:t>
            </a:r>
            <a:r>
              <a:rPr lang="cs-CZ" altLang="cs-CZ" sz="2800" b="1" dirty="0">
                <a:latin typeface="Calibri Light" panose="020F0302020204030204" pitchFamily="34" charset="0"/>
                <a:cs typeface="Calibri Light" panose="020F0302020204030204" pitchFamily="34" charset="0"/>
              </a:rPr>
              <a:t> </a:t>
            </a:r>
            <a:endParaRPr lang="cs-CZ" altLang="cs-CZ" sz="2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01949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5"/>
                                        </p:tgtEl>
                                        <p:attrNameLst>
                                          <p:attrName>style.visibility</p:attrName>
                                        </p:attrNameLst>
                                      </p:cBhvr>
                                      <p:to>
                                        <p:strVal val="visible"/>
                                      </p:to>
                                    </p:set>
                                  </p:childTnLst>
                                  <p:subTnLst>
                                    <p:set>
                                      <p:cBhvr override="childStyle">
                                        <p:cTn dur="1" fill="hold" display="0" masterRel="nextClick" afterEffect="1"/>
                                        <p:tgtEl>
                                          <p:spTgt spid="1024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63"/>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024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024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0249"/>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200"/>
                                  </p:stCondLst>
                                  <p:childTnLst>
                                    <p:set>
                                      <p:cBhvr>
                                        <p:cTn id="24" dur="1" fill="hold">
                                          <p:stCondLst>
                                            <p:cond delay="499"/>
                                          </p:stCondLst>
                                        </p:cTn>
                                        <p:tgtEl>
                                          <p:spTgt spid="10250"/>
                                        </p:tgtEl>
                                        <p:attrNameLst>
                                          <p:attrName>style.visibility</p:attrName>
                                        </p:attrNameLst>
                                      </p:cBhvr>
                                      <p:to>
                                        <p:strVal val="visible"/>
                                      </p:to>
                                    </p:set>
                                  </p:childTnLst>
                                </p:cTn>
                              </p:par>
                            </p:childTnLst>
                          </p:cTn>
                        </p:par>
                        <p:par>
                          <p:cTn id="25" fill="hold" nodeType="afterGroup">
                            <p:stCondLst>
                              <p:cond delay="1200"/>
                            </p:stCondLst>
                            <p:childTnLst>
                              <p:par>
                                <p:cTn id="26" presetID="1" presetClass="entr" presetSubtype="0" fill="hold" grpId="0" nodeType="afterEffect">
                                  <p:stCondLst>
                                    <p:cond delay="200"/>
                                  </p:stCondLst>
                                  <p:childTnLst>
                                    <p:set>
                                      <p:cBhvr>
                                        <p:cTn id="27" dur="1" fill="hold">
                                          <p:stCondLst>
                                            <p:cond delay="499"/>
                                          </p:stCondLst>
                                        </p:cTn>
                                        <p:tgtEl>
                                          <p:spTgt spid="10251"/>
                                        </p:tgtEl>
                                        <p:attrNameLst>
                                          <p:attrName>style.visibility</p:attrName>
                                        </p:attrNameLst>
                                      </p:cBhvr>
                                      <p:to>
                                        <p:strVal val="visible"/>
                                      </p:to>
                                    </p:set>
                                  </p:childTnLst>
                                </p:cTn>
                              </p:par>
                            </p:childTnLst>
                          </p:cTn>
                        </p:par>
                        <p:par>
                          <p:cTn id="28" fill="hold" nodeType="afterGroup">
                            <p:stCondLst>
                              <p:cond delay="1900"/>
                            </p:stCondLst>
                            <p:childTnLst>
                              <p:par>
                                <p:cTn id="29" presetID="1" presetClass="entr" presetSubtype="0" fill="hold" grpId="0" nodeType="afterEffect">
                                  <p:stCondLst>
                                    <p:cond delay="200"/>
                                  </p:stCondLst>
                                  <p:childTnLst>
                                    <p:set>
                                      <p:cBhvr>
                                        <p:cTn id="30" dur="1" fill="hold">
                                          <p:stCondLst>
                                            <p:cond delay="499"/>
                                          </p:stCondLst>
                                        </p:cTn>
                                        <p:tgtEl>
                                          <p:spTgt spid="10252"/>
                                        </p:tgtEl>
                                        <p:attrNameLst>
                                          <p:attrName>style.visibility</p:attrName>
                                        </p:attrNameLst>
                                      </p:cBhvr>
                                      <p:to>
                                        <p:strVal val="visible"/>
                                      </p:to>
                                    </p:set>
                                  </p:childTnLst>
                                </p:cTn>
                              </p:par>
                            </p:childTnLst>
                          </p:cTn>
                        </p:par>
                        <p:par>
                          <p:cTn id="31" fill="hold" nodeType="afterGroup">
                            <p:stCondLst>
                              <p:cond delay="2600"/>
                            </p:stCondLst>
                            <p:childTnLst>
                              <p:par>
                                <p:cTn id="32" presetID="1" presetClass="entr" presetSubtype="0" fill="hold" grpId="0" nodeType="afterEffect">
                                  <p:stCondLst>
                                    <p:cond delay="200"/>
                                  </p:stCondLst>
                                  <p:childTnLst>
                                    <p:set>
                                      <p:cBhvr>
                                        <p:cTn id="33" dur="1" fill="hold">
                                          <p:stCondLst>
                                            <p:cond delay="499"/>
                                          </p:stCondLst>
                                        </p:cTn>
                                        <p:tgtEl>
                                          <p:spTgt spid="10253"/>
                                        </p:tgtEl>
                                        <p:attrNameLst>
                                          <p:attrName>style.visibility</p:attrName>
                                        </p:attrNameLst>
                                      </p:cBhvr>
                                      <p:to>
                                        <p:strVal val="visible"/>
                                      </p:to>
                                    </p:set>
                                  </p:childTnLst>
                                </p:cTn>
                              </p:par>
                            </p:childTnLst>
                          </p:cTn>
                        </p:par>
                        <p:par>
                          <p:cTn id="34" fill="hold" nodeType="afterGroup">
                            <p:stCondLst>
                              <p:cond delay="3300"/>
                            </p:stCondLst>
                            <p:childTnLst>
                              <p:par>
                                <p:cTn id="35" presetID="1" presetClass="entr" presetSubtype="0" fill="hold" grpId="0" nodeType="afterEffect">
                                  <p:stCondLst>
                                    <p:cond delay="200"/>
                                  </p:stCondLst>
                                  <p:childTnLst>
                                    <p:set>
                                      <p:cBhvr>
                                        <p:cTn id="36" dur="1" fill="hold">
                                          <p:stCondLst>
                                            <p:cond delay="499"/>
                                          </p:stCondLst>
                                        </p:cTn>
                                        <p:tgtEl>
                                          <p:spTgt spid="10254"/>
                                        </p:tgtEl>
                                        <p:attrNameLst>
                                          <p:attrName>style.visibility</p:attrName>
                                        </p:attrNameLst>
                                      </p:cBhvr>
                                      <p:to>
                                        <p:strVal val="visible"/>
                                      </p:to>
                                    </p:set>
                                  </p:childTnLst>
                                </p:cTn>
                              </p:par>
                            </p:childTnLst>
                          </p:cTn>
                        </p:par>
                        <p:par>
                          <p:cTn id="37" fill="hold" nodeType="afterGroup">
                            <p:stCondLst>
                              <p:cond delay="4000"/>
                            </p:stCondLst>
                            <p:childTnLst>
                              <p:par>
                                <p:cTn id="38" presetID="1" presetClass="entr" presetSubtype="0" fill="hold" grpId="0" nodeType="afterEffect">
                                  <p:stCondLst>
                                    <p:cond delay="200"/>
                                  </p:stCondLst>
                                  <p:childTnLst>
                                    <p:set>
                                      <p:cBhvr>
                                        <p:cTn id="39" dur="1" fill="hold">
                                          <p:stCondLst>
                                            <p:cond delay="499"/>
                                          </p:stCondLst>
                                        </p:cTn>
                                        <p:tgtEl>
                                          <p:spTgt spid="10255"/>
                                        </p:tgtEl>
                                        <p:attrNameLst>
                                          <p:attrName>style.visibility</p:attrName>
                                        </p:attrNameLst>
                                      </p:cBhvr>
                                      <p:to>
                                        <p:strVal val="visible"/>
                                      </p:to>
                                    </p:set>
                                  </p:childTnLst>
                                </p:cTn>
                              </p:par>
                            </p:childTnLst>
                          </p:cTn>
                        </p:par>
                        <p:par>
                          <p:cTn id="40" fill="hold" nodeType="afterGroup">
                            <p:stCondLst>
                              <p:cond delay="4700"/>
                            </p:stCondLst>
                            <p:childTnLst>
                              <p:par>
                                <p:cTn id="41" presetID="1" presetClass="entr" presetSubtype="0" fill="hold" grpId="0" nodeType="afterEffect">
                                  <p:stCondLst>
                                    <p:cond delay="200"/>
                                  </p:stCondLst>
                                  <p:childTnLst>
                                    <p:set>
                                      <p:cBhvr>
                                        <p:cTn id="42" dur="1" fill="hold">
                                          <p:stCondLst>
                                            <p:cond delay="499"/>
                                          </p:stCondLst>
                                        </p:cTn>
                                        <p:tgtEl>
                                          <p:spTgt spid="10256"/>
                                        </p:tgtEl>
                                        <p:attrNameLst>
                                          <p:attrName>style.visibility</p:attrName>
                                        </p:attrNameLst>
                                      </p:cBhvr>
                                      <p:to>
                                        <p:strVal val="visible"/>
                                      </p:to>
                                    </p:set>
                                  </p:childTnLst>
                                </p:cTn>
                              </p:par>
                            </p:childTnLst>
                          </p:cTn>
                        </p:par>
                        <p:par>
                          <p:cTn id="43" fill="hold" nodeType="afterGroup">
                            <p:stCondLst>
                              <p:cond delay="5400"/>
                            </p:stCondLst>
                            <p:childTnLst>
                              <p:par>
                                <p:cTn id="44" presetID="1" presetClass="entr" presetSubtype="0" fill="hold" grpId="0" nodeType="afterEffect">
                                  <p:stCondLst>
                                    <p:cond delay="200"/>
                                  </p:stCondLst>
                                  <p:childTnLst>
                                    <p:set>
                                      <p:cBhvr>
                                        <p:cTn id="45" dur="1" fill="hold">
                                          <p:stCondLst>
                                            <p:cond delay="499"/>
                                          </p:stCondLst>
                                        </p:cTn>
                                        <p:tgtEl>
                                          <p:spTgt spid="10257"/>
                                        </p:tgtEl>
                                        <p:attrNameLst>
                                          <p:attrName>style.visibility</p:attrName>
                                        </p:attrNameLst>
                                      </p:cBhvr>
                                      <p:to>
                                        <p:strVal val="visible"/>
                                      </p:to>
                                    </p:set>
                                  </p:childTnLst>
                                </p:cTn>
                              </p:par>
                            </p:childTnLst>
                          </p:cTn>
                        </p:par>
                        <p:par>
                          <p:cTn id="46" fill="hold" nodeType="afterGroup">
                            <p:stCondLst>
                              <p:cond delay="6100"/>
                            </p:stCondLst>
                            <p:childTnLst>
                              <p:par>
                                <p:cTn id="47" presetID="1" presetClass="entr" presetSubtype="0" fill="hold" grpId="0" nodeType="afterEffect">
                                  <p:stCondLst>
                                    <p:cond delay="200"/>
                                  </p:stCondLst>
                                  <p:childTnLst>
                                    <p:set>
                                      <p:cBhvr>
                                        <p:cTn id="48" dur="1" fill="hold">
                                          <p:stCondLst>
                                            <p:cond delay="499"/>
                                          </p:stCondLst>
                                        </p:cTn>
                                        <p:tgtEl>
                                          <p:spTgt spid="10258"/>
                                        </p:tgtEl>
                                        <p:attrNameLst>
                                          <p:attrName>style.visibility</p:attrName>
                                        </p:attrNameLst>
                                      </p:cBhvr>
                                      <p:to>
                                        <p:strVal val="visible"/>
                                      </p:to>
                                    </p:set>
                                  </p:childTnLst>
                                </p:cTn>
                              </p:par>
                            </p:childTnLst>
                          </p:cTn>
                        </p:par>
                        <p:par>
                          <p:cTn id="49" fill="hold" nodeType="afterGroup">
                            <p:stCondLst>
                              <p:cond delay="6800"/>
                            </p:stCondLst>
                            <p:childTnLst>
                              <p:par>
                                <p:cTn id="50" presetID="1" presetClass="entr" presetSubtype="0" fill="hold" grpId="0" nodeType="afterEffect">
                                  <p:stCondLst>
                                    <p:cond delay="200"/>
                                  </p:stCondLst>
                                  <p:childTnLst>
                                    <p:set>
                                      <p:cBhvr>
                                        <p:cTn id="51" dur="1" fill="hold">
                                          <p:stCondLst>
                                            <p:cond delay="499"/>
                                          </p:stCondLst>
                                        </p:cTn>
                                        <p:tgtEl>
                                          <p:spTgt spid="10259"/>
                                        </p:tgtEl>
                                        <p:attrNameLst>
                                          <p:attrName>style.visibility</p:attrName>
                                        </p:attrNameLst>
                                      </p:cBhvr>
                                      <p:to>
                                        <p:strVal val="visible"/>
                                      </p:to>
                                    </p:set>
                                  </p:childTnLst>
                                </p:cTn>
                              </p:par>
                            </p:childTnLst>
                          </p:cTn>
                        </p:par>
                        <p:par>
                          <p:cTn id="52" fill="hold" nodeType="afterGroup">
                            <p:stCondLst>
                              <p:cond delay="7500"/>
                            </p:stCondLst>
                            <p:childTnLst>
                              <p:par>
                                <p:cTn id="53" presetID="1" presetClass="entr" presetSubtype="0" fill="hold" grpId="0" nodeType="afterEffect">
                                  <p:stCondLst>
                                    <p:cond delay="200"/>
                                  </p:stCondLst>
                                  <p:childTnLst>
                                    <p:set>
                                      <p:cBhvr>
                                        <p:cTn id="54" dur="1" fill="hold">
                                          <p:stCondLst>
                                            <p:cond delay="499"/>
                                          </p:stCondLst>
                                        </p:cTn>
                                        <p:tgtEl>
                                          <p:spTgt spid="10260"/>
                                        </p:tgtEl>
                                        <p:attrNameLst>
                                          <p:attrName>style.visibility</p:attrName>
                                        </p:attrNameLst>
                                      </p:cBhvr>
                                      <p:to>
                                        <p:strVal val="visible"/>
                                      </p:to>
                                    </p:set>
                                  </p:childTnLst>
                                </p:cTn>
                              </p:par>
                            </p:childTnLst>
                          </p:cTn>
                        </p:par>
                        <p:par>
                          <p:cTn id="55" fill="hold" nodeType="afterGroup">
                            <p:stCondLst>
                              <p:cond delay="8200"/>
                            </p:stCondLst>
                            <p:childTnLst>
                              <p:par>
                                <p:cTn id="56" presetID="1" presetClass="entr" presetSubtype="0" fill="hold" grpId="0" nodeType="afterEffect">
                                  <p:stCondLst>
                                    <p:cond delay="200"/>
                                  </p:stCondLst>
                                  <p:childTnLst>
                                    <p:set>
                                      <p:cBhvr>
                                        <p:cTn id="57" dur="1" fill="hold">
                                          <p:stCondLst>
                                            <p:cond delay="499"/>
                                          </p:stCondLst>
                                        </p:cTn>
                                        <p:tgtEl>
                                          <p:spTgt spid="10261"/>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10262"/>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499"/>
                                          </p:stCondLst>
                                        </p:cTn>
                                        <p:tgtEl>
                                          <p:spTgt spid="1026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499"/>
                                          </p:stCondLst>
                                        </p:cTn>
                                        <p:tgtEl>
                                          <p:spTgt spid="10265"/>
                                        </p:tgtEl>
                                        <p:attrNameLst>
                                          <p:attrName>style.visibility</p:attrName>
                                        </p:attrNameLst>
                                      </p:cBhvr>
                                      <p:to>
                                        <p:strVal val="visible"/>
                                      </p:to>
                                    </p:set>
                                  </p:childTnLst>
                                </p:cTn>
                              </p:par>
                            </p:childTnLst>
                          </p:cTn>
                        </p:par>
                        <p:par>
                          <p:cTn id="69" fill="hold" nodeType="afterGroup">
                            <p:stCondLst>
                              <p:cond delay="500"/>
                            </p:stCondLst>
                            <p:childTnLst>
                              <p:par>
                                <p:cTn id="70" presetID="1" presetClass="entr" presetSubtype="0" fill="hold" grpId="0" nodeType="afterEffect">
                                  <p:stCondLst>
                                    <p:cond delay="1000"/>
                                  </p:stCondLst>
                                  <p:childTnLst>
                                    <p:set>
                                      <p:cBhvr>
                                        <p:cTn id="71" dur="1" fill="hold">
                                          <p:stCondLst>
                                            <p:cond delay="499"/>
                                          </p:stCondLst>
                                        </p:cTn>
                                        <p:tgtEl>
                                          <p:spTgt spid="10266"/>
                                        </p:tgtEl>
                                        <p:attrNameLst>
                                          <p:attrName>style.visibility</p:attrName>
                                        </p:attrNameLst>
                                      </p:cBhvr>
                                      <p:to>
                                        <p:strVal val="visible"/>
                                      </p:to>
                                    </p:set>
                                  </p:childTnLst>
                                </p:cTn>
                              </p:par>
                            </p:childTnLst>
                          </p:cTn>
                        </p:par>
                        <p:par>
                          <p:cTn id="72" fill="hold" nodeType="afterGroup">
                            <p:stCondLst>
                              <p:cond delay="2000"/>
                            </p:stCondLst>
                            <p:childTnLst>
                              <p:par>
                                <p:cTn id="73" presetID="1" presetClass="entr" presetSubtype="0" fill="hold" grpId="0" nodeType="afterEffect">
                                  <p:stCondLst>
                                    <p:cond delay="0"/>
                                  </p:stCondLst>
                                  <p:childTnLst>
                                    <p:set>
                                      <p:cBhvr>
                                        <p:cTn id="74" dur="1" fill="hold">
                                          <p:stCondLst>
                                            <p:cond delay="499"/>
                                          </p:stCondLst>
                                        </p:cTn>
                                        <p:tgtEl>
                                          <p:spTgt spid="10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utoUpdateAnimBg="0"/>
      <p:bldP spid="10247" grpId="0" animBg="1" autoUpdateAnimBg="0"/>
      <p:bldP spid="10248" grpId="0" animBg="1" autoUpdateAnimBg="0"/>
      <p:bldP spid="10249" grpId="0" animBg="1" autoUpdateAnimBg="0"/>
      <p:bldP spid="10250" grpId="0" animBg="1" autoUpdateAnimBg="0"/>
      <p:bldP spid="10251" grpId="0" animBg="1" autoUpdateAnimBg="0"/>
      <p:bldP spid="10252" grpId="0" animBg="1" autoUpdateAnimBg="0"/>
      <p:bldP spid="10253" grpId="0" animBg="1" autoUpdateAnimBg="0"/>
      <p:bldP spid="10254" grpId="0" animBg="1" autoUpdateAnimBg="0"/>
      <p:bldP spid="10255" grpId="0" animBg="1" autoUpdateAnimBg="0"/>
      <p:bldP spid="10256" grpId="0" animBg="1" autoUpdateAnimBg="0"/>
      <p:bldP spid="10257" grpId="0" animBg="1" autoUpdateAnimBg="0"/>
      <p:bldP spid="10258" grpId="0" animBg="1" autoUpdateAnimBg="0"/>
      <p:bldP spid="10259" grpId="0" animBg="1" autoUpdateAnimBg="0"/>
      <p:bldP spid="10260" grpId="0" animBg="1" autoUpdateAnimBg="0"/>
      <p:bldP spid="10261" grpId="0" animBg="1" autoUpdateAnimBg="0"/>
      <p:bldP spid="10262" grpId="0" animBg="1" autoUpdateAnimBg="0"/>
      <p:bldP spid="10263" grpId="0" animBg="1" autoUpdateAnimBg="0"/>
      <p:bldP spid="10264" grpId="0" animBg="1" autoUpdateAnimBg="0"/>
      <p:bldP spid="10265" grpId="0" autoUpdateAnimBg="0"/>
      <p:bldP spid="10266" grpId="0" animBg="1" autoUpdateAnimBg="0"/>
      <p:bldP spid="1026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1578812" y="99628"/>
            <a:ext cx="9103702" cy="6785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2"/>
          <p:cNvSpPr>
            <a:spLocks noChangeArrowheads="1"/>
          </p:cNvSpPr>
          <p:nvPr/>
        </p:nvSpPr>
        <p:spPr bwMode="auto">
          <a:xfrm>
            <a:off x="1600200" y="1447800"/>
            <a:ext cx="8972550" cy="17526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 name="Text Box 2"/>
          <p:cNvSpPr txBox="1">
            <a:spLocks noChangeArrowheads="1"/>
          </p:cNvSpPr>
          <p:nvPr/>
        </p:nvSpPr>
        <p:spPr bwMode="auto">
          <a:xfrm>
            <a:off x="1762126" y="1903412"/>
            <a:ext cx="8701421" cy="627864"/>
          </a:xfrm>
          <a:prstGeom prst="rect">
            <a:avLst/>
          </a:prstGeom>
          <a:no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AAAGAGCAGGAAAGGUUAGGGGGAGGAGAGA</a:t>
            </a:r>
            <a:r>
              <a:rPr lang="en-US" sz="1600" b="1">
                <a:solidFill>
                  <a:schemeClr val="tx2"/>
                </a:solidFill>
                <a:latin typeface="Courier New" pitchFamily="49" charset="0"/>
              </a:rPr>
              <a:t>AGAAAGGGAAAG</a:t>
            </a:r>
            <a:r>
              <a:rPr lang="en-US" sz="1600" b="1">
                <a:solidFill>
                  <a:srgbClr val="3399FF"/>
                </a:solidFill>
                <a:latin typeface="Courier New" pitchFamily="49" charset="0"/>
              </a:rPr>
              <a:t>UU</a:t>
            </a:r>
            <a:r>
              <a:rPr lang="en-US" sz="1600" b="1">
                <a:solidFill>
                  <a:schemeClr val="tx2"/>
                </a:solidFill>
                <a:latin typeface="Courier New" pitchFamily="49" charset="0"/>
              </a:rPr>
              <a:t>GUGA</a:t>
            </a:r>
            <a:r>
              <a:rPr lang="en-US" sz="1600" b="1">
                <a:solidFill>
                  <a:srgbClr val="3399FF"/>
                </a:solidFill>
                <a:latin typeface="Courier New" pitchFamily="49" charset="0"/>
              </a:rPr>
              <a:t>UU</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AUUAAUAGUAUAGUGACAGUUUUAGACUAAGCAAU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p:txBody>
      </p:sp>
      <p:sp>
        <p:nvSpPr>
          <p:cNvPr id="6" name="Text Box 3"/>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AAAGAGCAGGAAAGGUUAGGGGGAGGAGAGA</a:t>
            </a:r>
            <a:r>
              <a:rPr lang="en-US" sz="1600" b="1">
                <a:solidFill>
                  <a:schemeClr val="tx2"/>
                </a:solidFill>
                <a:latin typeface="Courier New" pitchFamily="49" charset="0"/>
              </a:rPr>
              <a:t>AGAAAGGGAAAG</a:t>
            </a:r>
            <a:r>
              <a:rPr lang="en-US" sz="1600" b="1">
                <a:solidFill>
                  <a:srgbClr val="00CCFF"/>
                </a:solidFill>
                <a:latin typeface="Courier New" pitchFamily="49" charset="0"/>
              </a:rPr>
              <a:t>UU</a:t>
            </a:r>
            <a:r>
              <a:rPr lang="en-US" sz="1600" b="1">
                <a:solidFill>
                  <a:schemeClr val="tx2"/>
                </a:solidFill>
                <a:latin typeface="Courier New" pitchFamily="49" charset="0"/>
              </a:rPr>
              <a:t>GUGA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AUUAAUAGUAUAGUGACAGUUUUAGACUAAGCAA</a:t>
            </a:r>
            <a:r>
              <a:rPr lang="en-US" sz="1600" b="1">
                <a:solidFill>
                  <a:schemeClr val="accent1"/>
                </a:solidFill>
                <a:latin typeface="Courier New" pitchFamily="49" charset="0"/>
              </a:rPr>
              <a:t>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7" name="Text Box 4"/>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AAAGAGCAGGAAAGGUUAGGGGGAGGAGAGA</a:t>
            </a:r>
            <a:r>
              <a:rPr lang="en-US" sz="1600" b="1">
                <a:solidFill>
                  <a:schemeClr val="tx2"/>
                </a:solidFill>
                <a:latin typeface="Courier New" pitchFamily="49" charset="0"/>
              </a:rPr>
              <a:t>AGAAAGGGAAAG</a:t>
            </a:r>
            <a:r>
              <a:rPr lang="en-US" sz="1600" b="1">
                <a:solidFill>
                  <a:srgbClr val="00CCFF"/>
                </a:solidFill>
                <a:latin typeface="Courier New" pitchFamily="49" charset="0"/>
              </a:rPr>
              <a:t>UU</a:t>
            </a:r>
            <a:r>
              <a:rPr lang="en-US" sz="1600" b="1">
                <a:solidFill>
                  <a:schemeClr val="tx2"/>
                </a:solidFill>
                <a:latin typeface="Courier New" pitchFamily="49" charset="0"/>
              </a:rPr>
              <a:t>GUG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AUUAAUAGUAUAGUGACAGUUUUAGACUAA</a:t>
            </a:r>
            <a:r>
              <a:rPr lang="en-US" sz="1600" b="1">
                <a:solidFill>
                  <a:schemeClr val="accent1"/>
                </a:solidFill>
                <a:latin typeface="Courier New" pitchFamily="49" charset="0"/>
              </a:rPr>
              <a:t>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8" name="Text Box 5"/>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AGAGCAGGAAAGGUUAGGGGGAGGAGAGA</a:t>
            </a:r>
            <a:r>
              <a:rPr lang="en-US" sz="1600" b="1">
                <a:solidFill>
                  <a:schemeClr val="tx2"/>
                </a:solidFill>
                <a:latin typeface="Courier New" pitchFamily="49" charset="0"/>
              </a:rPr>
              <a:t>AGAAAGGGAAAG</a:t>
            </a:r>
            <a:r>
              <a:rPr lang="en-US" sz="1600" b="1">
                <a:solidFill>
                  <a:srgbClr val="3399FF"/>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AUUAAUAGUAUAGUGACAGUUUUAGAC</a:t>
            </a:r>
            <a:r>
              <a:rPr lang="en-US" sz="1600" b="1">
                <a:solidFill>
                  <a:schemeClr val="accent1"/>
                </a:solidFill>
                <a:latin typeface="Courier New" pitchFamily="49" charset="0"/>
              </a:rPr>
              <a:t>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9" name="Text Box 6"/>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AAAGAGCAGGAAAGGUUAGGGGGAGGAGAGA</a:t>
            </a:r>
            <a:r>
              <a:rPr lang="en-US" sz="1600" b="1">
                <a:solidFill>
                  <a:schemeClr val="tx2"/>
                </a:solidFill>
                <a:latin typeface="Courier New" pitchFamily="49" charset="0"/>
              </a:rPr>
              <a:t>AGAAAGGGAAAGG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AUUAAUAGUAUAGUGACAGUUUUAGA</a:t>
            </a:r>
            <a:r>
              <a:rPr lang="en-US" sz="1600" b="1">
                <a:solidFill>
                  <a:schemeClr val="accent1"/>
                </a:solidFill>
                <a:latin typeface="Courier New" pitchFamily="49" charset="0"/>
              </a:rPr>
              <a:t>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0" name="Text Box 7"/>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GAGCAGGAAAGGUUAGGGGGAGGAGAGA</a:t>
            </a:r>
            <a:r>
              <a:rPr lang="en-US" sz="1600" b="1">
                <a:solidFill>
                  <a:schemeClr val="tx2"/>
                </a:solidFill>
                <a:latin typeface="Courier New" pitchFamily="49" charset="0"/>
              </a:rPr>
              <a:t>AGAAAGGGAAA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AUUAAUAGUAUAGUGACAG</a:t>
            </a:r>
            <a:r>
              <a:rPr lang="en-US" sz="1600" b="1">
                <a:solidFill>
                  <a:schemeClr val="accent1"/>
                </a:solidFill>
                <a:latin typeface="Courier New" pitchFamily="49" charset="0"/>
              </a:rPr>
              <a:t>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endParaRPr lang="en-US" sz="1600" b="1">
              <a:solidFill>
                <a:schemeClr val="bg1"/>
              </a:solidFill>
              <a:latin typeface="Courier New" pitchFamily="49" charset="0"/>
            </a:endParaRPr>
          </a:p>
        </p:txBody>
      </p:sp>
      <p:sp>
        <p:nvSpPr>
          <p:cNvPr id="11" name="Text Box 8"/>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GCAGGAAAGGUUAGGGGGAGGAGAGA</a:t>
            </a:r>
            <a:r>
              <a:rPr lang="en-US" sz="1600" b="1">
                <a:solidFill>
                  <a:schemeClr val="tx2"/>
                </a:solidFill>
                <a:latin typeface="Courier New" pitchFamily="49" charset="0"/>
              </a:rPr>
              <a:t>AGAAAGG</a:t>
            </a:r>
            <a:r>
              <a:rPr lang="en-US" sz="1600" b="1">
                <a:solidFill>
                  <a:srgbClr val="FF0000"/>
                </a:solidFill>
                <a:latin typeface="Courier New" pitchFamily="49" charset="0"/>
              </a:rPr>
              <a:t>uu</a:t>
            </a:r>
            <a:r>
              <a:rPr lang="en-US" sz="1600" b="1">
                <a:solidFill>
                  <a:schemeClr val="tx2"/>
                </a:solidFill>
                <a:latin typeface="Courier New" pitchFamily="49" charset="0"/>
              </a:rPr>
              <a:t>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AUUAAUAGUAUAGUGA</a:t>
            </a:r>
            <a:r>
              <a:rPr lang="en-US" sz="1600" b="1">
                <a:solidFill>
                  <a:schemeClr val="accent1"/>
                </a:solidFill>
                <a:latin typeface="Courier New" pitchFamily="49" charset="0"/>
              </a:rPr>
              <a:t>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2" name="Text Box 9"/>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AGGAAAGGUUAGGGGGAGGAGAGA</a:t>
            </a:r>
            <a:r>
              <a:rPr lang="en-US" sz="1600" b="1">
                <a:solidFill>
                  <a:schemeClr val="tx2"/>
                </a:solidFill>
                <a:latin typeface="Courier New" pitchFamily="49" charset="0"/>
              </a:rPr>
              <a:t>AGAAAG</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AUUAAUAGUAUAG</a:t>
            </a:r>
            <a:r>
              <a:rPr lang="en-US" sz="1600" b="1">
                <a:solidFill>
                  <a:schemeClr val="accent1"/>
                </a:solidFill>
                <a:latin typeface="Courier New" pitchFamily="49" charset="0"/>
              </a:rPr>
              <a:t>UGACAGUUUUAGACUAAGCAAU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3" name="Text Box 10"/>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GAAAGGUUAGGGGGAGGAGAGA</a:t>
            </a:r>
            <a:r>
              <a:rPr lang="en-US" sz="1600" b="1">
                <a:solidFill>
                  <a:schemeClr val="tx2"/>
                </a:solidFill>
                <a:latin typeface="Courier New" pitchFamily="49" charset="0"/>
              </a:rPr>
              <a:t>AGAAA</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AUUAAUAGUA</a:t>
            </a:r>
            <a:r>
              <a:rPr lang="en-US" sz="1600" b="1">
                <a:solidFill>
                  <a:schemeClr val="accent1"/>
                </a:solidFill>
                <a:latin typeface="Courier New" pitchFamily="49" charset="0"/>
              </a:rPr>
              <a:t>UAGUGACAGUUUUAGACUAAGCAAU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4" name="Text Box 11"/>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AAAGGUUAGGGGGAGGAGAGA</a:t>
            </a:r>
            <a:r>
              <a:rPr lang="en-US" sz="1600" b="1">
                <a:solidFill>
                  <a:schemeClr val="tx2"/>
                </a:solidFill>
                <a:latin typeface="Courier New" pitchFamily="49" charset="0"/>
              </a:rPr>
              <a:t>AGAA</a:t>
            </a:r>
            <a:r>
              <a:rPr lang="en-US" sz="1600" b="1">
                <a:solidFill>
                  <a:srgbClr val="FF0000"/>
                </a:solidFill>
                <a:latin typeface="Courier New" pitchFamily="49" charset="0"/>
              </a:rPr>
              <a:t>u</a:t>
            </a:r>
            <a:r>
              <a:rPr lang="en-US" sz="1600" b="1">
                <a:solidFill>
                  <a:schemeClr val="tx2"/>
                </a:solidFill>
                <a:latin typeface="Courier New" pitchFamily="49" charset="0"/>
              </a:rPr>
              <a:t>A</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r>
              <a:rPr lang="en-US" sz="1600" b="1">
                <a:solidFill>
                  <a:schemeClr val="bg2"/>
                </a:solidFill>
                <a:latin typeface="Courier New" pitchFamily="49" charset="0"/>
              </a:rPr>
              <a:t> ||||···|||··||||·||·||·|||||·||||||||||</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AUUAAUAG</a:t>
            </a:r>
            <a:r>
              <a:rPr lang="en-US" sz="1600" b="1">
                <a:solidFill>
                  <a:schemeClr val="accent1"/>
                </a:solidFill>
                <a:latin typeface="Courier New" pitchFamily="49" charset="0"/>
              </a:rPr>
              <a:t>UAUAGUGACAGUUUUAGACUAAGCAAU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5" name="Text Box 12"/>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AGGUUAGGGGGAGGAGAGA</a:t>
            </a:r>
            <a:r>
              <a:rPr lang="en-US" sz="1600" b="1">
                <a:solidFill>
                  <a:schemeClr val="tx2"/>
                </a:solidFill>
                <a:latin typeface="Courier New" pitchFamily="49" charset="0"/>
              </a:rPr>
              <a:t>AGA</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rgbClr val="FF0000"/>
                </a:solidFill>
                <a:latin typeface="Courier New" pitchFamily="49" charset="0"/>
              </a:rPr>
              <a:t>u</a:t>
            </a:r>
            <a:r>
              <a:rPr lang="en-US" sz="1600" b="1">
                <a:solidFill>
                  <a:schemeClr val="tx2"/>
                </a:solidFill>
                <a:latin typeface="Courier New" pitchFamily="49" charset="0"/>
              </a:rPr>
              <a:t>A</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2"/>
                </a:solidFill>
                <a:latin typeface="Courier New" pitchFamily="49" charset="0"/>
              </a:rPr>
              <a:t>                        ||·||||···|||··||||·||·||·|||||·||||||||||</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AUUAA</a:t>
            </a:r>
            <a:r>
              <a:rPr lang="en-US" sz="1600" b="1">
                <a:solidFill>
                  <a:schemeClr val="accent1"/>
                </a:solidFill>
                <a:latin typeface="Courier New" pitchFamily="49" charset="0"/>
              </a:rPr>
              <a:t>UAGUAUAGUGACAGUUUUAGACUAAGCAAU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6" name="Text Box 13"/>
          <p:cNvSpPr txBox="1">
            <a:spLocks noChangeArrowheads="1"/>
          </p:cNvSpPr>
          <p:nvPr/>
        </p:nvSpPr>
        <p:spPr bwMode="auto">
          <a:xfrm>
            <a:off x="1762126" y="19034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GUUAGGGGGAGGAGAGA</a:t>
            </a:r>
            <a:r>
              <a:rPr lang="en-US" sz="1600" b="1">
                <a:solidFill>
                  <a:schemeClr val="tx2"/>
                </a:solidFill>
                <a:latin typeface="Courier New" pitchFamily="49" charset="0"/>
              </a:rPr>
              <a:t>AG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rgbClr val="FF0000"/>
                </a:solidFill>
                <a:latin typeface="Courier New" pitchFamily="49" charset="0"/>
              </a:rPr>
              <a:t>u</a:t>
            </a:r>
            <a:r>
              <a:rPr lang="en-US" sz="1600" b="1">
                <a:solidFill>
                  <a:schemeClr val="tx2"/>
                </a:solidFill>
                <a:latin typeface="Courier New" pitchFamily="49" charset="0"/>
              </a:rPr>
              <a:t>A</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2"/>
                </a:solidFill>
                <a:latin typeface="Courier New" pitchFamily="49" charset="0"/>
              </a:rPr>
              <a:t>                    |·||||·||||···|||··||||·||·||·|||||·||||||||||</a:t>
            </a:r>
          </a:p>
          <a:p>
            <a:pPr eaLnBrk="0" hangingPunct="0">
              <a:lnSpc>
                <a:spcPct val="70000"/>
              </a:lnSpc>
            </a:pPr>
            <a:r>
              <a:rPr lang="en-US" sz="1600" b="1">
                <a:solidFill>
                  <a:schemeClr val="bg1"/>
                </a:solidFill>
                <a:latin typeface="Courier New" pitchFamily="49" charset="0"/>
              </a:rPr>
              <a:t>       </a:t>
            </a:r>
            <a:r>
              <a:rPr lang="en-US" sz="2400" b="1" baseline="-30000">
                <a:solidFill>
                  <a:srgbClr val="FF0000"/>
                </a:solidFill>
                <a:latin typeface="Courier New" pitchFamily="49" charset="0"/>
              </a:rPr>
              <a:t>UUUUUUUUUUUU</a:t>
            </a:r>
            <a:r>
              <a:rPr lang="en-US" sz="2400" b="1" baseline="-30000">
                <a:solidFill>
                  <a:schemeClr val="accent1"/>
                </a:solidFill>
                <a:latin typeface="Courier New" pitchFamily="49" charset="0"/>
              </a:rPr>
              <a:t>A</a:t>
            </a:r>
            <a:r>
              <a:rPr lang="en-US" sz="1600" b="1">
                <a:solidFill>
                  <a:schemeClr val="accent1"/>
                </a:solidFill>
                <a:latin typeface="Courier New" pitchFamily="49" charset="0"/>
              </a:rPr>
              <a:t>UUAAUAGUAUAGUGACAGUUUUAGACUAAGCAAU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7" name="Text Box 14"/>
          <p:cNvSpPr txBox="1">
            <a:spLocks noChangeArrowheads="1"/>
          </p:cNvSpPr>
          <p:nvPr/>
        </p:nvSpPr>
        <p:spPr bwMode="auto">
          <a:xfrm>
            <a:off x="1762126" y="1928813"/>
            <a:ext cx="8701421" cy="800219"/>
          </a:xfrm>
          <a:prstGeom prst="rect">
            <a:avLst/>
          </a:prstGeom>
          <a:solidFill>
            <a:schemeClr val="bg1"/>
          </a:solidFill>
          <a:ln w="9525">
            <a:noFill/>
            <a:miter lim="800000"/>
            <a:headEnd/>
            <a:tailEnd/>
          </a:ln>
          <a:effectLst/>
        </p:spPr>
        <p:txBody>
          <a:bodyPr wrap="none">
            <a:spAutoFit/>
          </a:bodyPr>
          <a:lstStyle/>
          <a:p>
            <a:pPr eaLnBrk="0" hangingPunct="0">
              <a:lnSpc>
                <a:spcPct val="70000"/>
              </a:lnSpc>
            </a:pPr>
            <a:r>
              <a:rPr lang="en-US" sz="1600" b="1">
                <a:solidFill>
                  <a:schemeClr val="bg1"/>
                </a:solidFill>
                <a:latin typeface="Courier New" pitchFamily="49" charset="0"/>
              </a:rPr>
              <a:t>...</a:t>
            </a:r>
            <a:r>
              <a:rPr lang="en-US" sz="1600" b="1">
                <a:solidFill>
                  <a:schemeClr val="bg2"/>
                </a:solidFill>
                <a:latin typeface="Courier New" pitchFamily="49" charset="0"/>
              </a:rPr>
              <a:t>UUAGGGGGAGGAGAGA</a:t>
            </a:r>
            <a:r>
              <a:rPr lang="en-US" sz="1600" b="1">
                <a:solidFill>
                  <a:srgbClr val="FF0000"/>
                </a:solidFill>
                <a:latin typeface="Courier New" pitchFamily="49" charset="0"/>
              </a:rPr>
              <a:t>u</a:t>
            </a:r>
            <a:r>
              <a:rPr lang="en-US" sz="1600" b="1">
                <a:solidFill>
                  <a:schemeClr val="tx2"/>
                </a:solidFill>
                <a:latin typeface="Courier New" pitchFamily="49" charset="0"/>
              </a:rPr>
              <a:t>AG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rgbClr val="FF0000"/>
                </a:solidFill>
                <a:latin typeface="Courier New" pitchFamily="49" charset="0"/>
              </a:rPr>
              <a:t>u</a:t>
            </a:r>
            <a:r>
              <a:rPr lang="en-US" sz="1600" b="1">
                <a:solidFill>
                  <a:schemeClr val="tx2"/>
                </a:solidFill>
                <a:latin typeface="Courier New" pitchFamily="49" charset="0"/>
              </a:rPr>
              <a:t>A</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t>
            </a:r>
            <a:r>
              <a:rPr lang="en-US" sz="1600" b="1">
                <a:solidFill>
                  <a:srgbClr val="FF0000"/>
                </a:solidFill>
                <a:latin typeface="Courier New" pitchFamily="49" charset="0"/>
              </a:rPr>
              <a:t>uu</a:t>
            </a:r>
            <a:r>
              <a:rPr lang="en-US" sz="1600" b="1">
                <a:solidFill>
                  <a:schemeClr val="tx2"/>
                </a:solidFill>
                <a:latin typeface="Courier New" pitchFamily="49" charset="0"/>
              </a:rPr>
              <a:t>GAAA</a:t>
            </a:r>
            <a:r>
              <a:rPr lang="en-US" sz="1600" b="1">
                <a:solidFill>
                  <a:srgbClr val="FF0000"/>
                </a:solidFill>
                <a:latin typeface="Courier New" pitchFamily="49" charset="0"/>
              </a:rPr>
              <a:t>uuu</a:t>
            </a:r>
            <a:r>
              <a:rPr lang="en-US" sz="1600" b="1">
                <a:solidFill>
                  <a:schemeClr val="tx2"/>
                </a:solidFill>
                <a:latin typeface="Courier New" pitchFamily="49" charset="0"/>
              </a:rPr>
              <a:t>GG</a:t>
            </a:r>
            <a:r>
              <a:rPr lang="en-US" sz="1600" b="1">
                <a:solidFill>
                  <a:srgbClr val="FF0000"/>
                </a:solidFill>
                <a:latin typeface="Courier New" pitchFamily="49" charset="0"/>
              </a:rPr>
              <a:t>uu</a:t>
            </a:r>
            <a:r>
              <a:rPr lang="en-US" sz="1600" b="1">
                <a:solidFill>
                  <a:schemeClr val="tx2"/>
                </a:solidFill>
                <a:latin typeface="Courier New" pitchFamily="49" charset="0"/>
              </a:rPr>
              <a:t>UG</a:t>
            </a:r>
            <a:r>
              <a:rPr lang="en-US" sz="1600" b="1">
                <a:solidFill>
                  <a:srgbClr val="FF0000"/>
                </a:solidFill>
                <a:latin typeface="Courier New" pitchFamily="49" charset="0"/>
              </a:rPr>
              <a:t>uu</a:t>
            </a:r>
            <a:r>
              <a:rPr lang="en-US" sz="1600" b="1">
                <a:solidFill>
                  <a:schemeClr val="tx2"/>
                </a:solidFill>
                <a:latin typeface="Courier New" pitchFamily="49" charset="0"/>
              </a:rPr>
              <a:t>A</a:t>
            </a:r>
            <a:r>
              <a:rPr lang="en-US" sz="1600" b="1">
                <a:solidFill>
                  <a:schemeClr val="bg2"/>
                </a:solidFill>
                <a:latin typeface="Courier New" pitchFamily="49" charset="0"/>
              </a:rPr>
              <a:t>UUGGAGUUAUAG</a:t>
            </a:r>
            <a:r>
              <a:rPr lang="en-US" sz="1600" b="1">
                <a:solidFill>
                  <a:schemeClr val="bg1"/>
                </a:solidFill>
                <a:latin typeface="Courier New" pitchFamily="49" charset="0"/>
              </a:rPr>
              <a:t>...</a:t>
            </a:r>
          </a:p>
          <a:p>
            <a:pPr eaLnBrk="0" hangingPunct="0">
              <a:lnSpc>
                <a:spcPct val="70000"/>
              </a:lnSpc>
            </a:pPr>
            <a:r>
              <a:rPr lang="en-US" sz="1600" b="1">
                <a:solidFill>
                  <a:schemeClr val="bg2"/>
                </a:solidFill>
                <a:latin typeface="Courier New" pitchFamily="49" charset="0"/>
              </a:rPr>
              <a:t>       ····|··|·|·|||·||||·||||···|||··||||·||·||·|||||·||||||||||</a:t>
            </a:r>
          </a:p>
          <a:p>
            <a:pPr eaLnBrk="0" hangingPunct="0">
              <a:lnSpc>
                <a:spcPct val="70000"/>
              </a:lnSpc>
            </a:pPr>
            <a:r>
              <a:rPr lang="en-US" sz="1600" b="1">
                <a:solidFill>
                  <a:schemeClr val="bg1"/>
                </a:solidFill>
                <a:latin typeface="Courier New" pitchFamily="49" charset="0"/>
              </a:rPr>
              <a:t>       </a:t>
            </a:r>
            <a:r>
              <a:rPr lang="en-US" sz="1600" b="1">
                <a:solidFill>
                  <a:srgbClr val="FF0000"/>
                </a:solidFill>
                <a:latin typeface="Courier New" pitchFamily="49" charset="0"/>
              </a:rPr>
              <a:t>UUUUUUUUUUUU</a:t>
            </a:r>
            <a:r>
              <a:rPr lang="en-US" sz="1600" b="1">
                <a:solidFill>
                  <a:schemeClr val="accent1"/>
                </a:solidFill>
                <a:latin typeface="Courier New" pitchFamily="49" charset="0"/>
              </a:rPr>
              <a:t>AUUAAUAGUAUAGUGACAGUUUUAGACUAAGCAAU</a:t>
            </a:r>
            <a:r>
              <a:rPr lang="en-US" sz="1600" b="1">
                <a:solidFill>
                  <a:schemeClr val="accent2"/>
                </a:solidFill>
                <a:latin typeface="Courier New" pitchFamily="49" charset="0"/>
              </a:rPr>
              <a:t>AGCCUCAAUAUC</a:t>
            </a:r>
            <a:r>
              <a:rPr lang="en-US" sz="1600" b="1">
                <a:solidFill>
                  <a:schemeClr val="bg1"/>
                </a:solidFill>
                <a:latin typeface="Courier New" pitchFamily="49" charset="0"/>
              </a:rPr>
              <a:t>...</a:t>
            </a:r>
          </a:p>
          <a:p>
            <a:pPr eaLnBrk="0" hangingPunct="0">
              <a:lnSpc>
                <a:spcPct val="70000"/>
              </a:lnSpc>
            </a:pPr>
            <a:r>
              <a:rPr lang="en-US" sz="1600" b="1">
                <a:solidFill>
                  <a:schemeClr val="bg1"/>
                </a:solidFill>
                <a:latin typeface="Courier New" pitchFamily="49" charset="0"/>
              </a:rPr>
              <a:t>                     </a:t>
            </a:r>
          </a:p>
        </p:txBody>
      </p:sp>
      <p:sp>
        <p:nvSpPr>
          <p:cNvPr id="18" name="Text Box 15"/>
          <p:cNvSpPr txBox="1">
            <a:spLocks noChangeArrowheads="1"/>
          </p:cNvSpPr>
          <p:nvPr/>
        </p:nvSpPr>
        <p:spPr bwMode="auto">
          <a:xfrm>
            <a:off x="8772526" y="2681287"/>
            <a:ext cx="872355" cy="369332"/>
          </a:xfrm>
          <a:prstGeom prst="rect">
            <a:avLst/>
          </a:prstGeom>
          <a:noFill/>
          <a:ln w="9525">
            <a:noFill/>
            <a:miter lim="800000"/>
            <a:headEnd/>
            <a:tailEnd/>
          </a:ln>
          <a:effectLst/>
        </p:spPr>
        <p:txBody>
          <a:bodyPr wrap="none">
            <a:spAutoFit/>
          </a:bodyPr>
          <a:lstStyle/>
          <a:p>
            <a:pPr eaLnBrk="0" hangingPunct="0"/>
            <a:r>
              <a:rPr lang="en-US" b="1">
                <a:solidFill>
                  <a:schemeClr val="accent2"/>
                </a:solidFill>
              </a:rPr>
              <a:t>Anchor</a:t>
            </a:r>
          </a:p>
        </p:txBody>
      </p:sp>
      <p:sp>
        <p:nvSpPr>
          <p:cNvPr id="19" name="Text Box 16"/>
          <p:cNvSpPr txBox="1">
            <a:spLocks noChangeArrowheads="1"/>
          </p:cNvSpPr>
          <p:nvPr/>
        </p:nvSpPr>
        <p:spPr bwMode="auto">
          <a:xfrm>
            <a:off x="5648326" y="2681287"/>
            <a:ext cx="1325619" cy="369332"/>
          </a:xfrm>
          <a:prstGeom prst="rect">
            <a:avLst/>
          </a:prstGeom>
          <a:noFill/>
          <a:ln w="9525">
            <a:noFill/>
            <a:miter lim="800000"/>
            <a:headEnd/>
            <a:tailEnd/>
          </a:ln>
          <a:effectLst/>
        </p:spPr>
        <p:txBody>
          <a:bodyPr wrap="none">
            <a:spAutoFit/>
          </a:bodyPr>
          <a:lstStyle/>
          <a:p>
            <a:pPr eaLnBrk="0" hangingPunct="0"/>
            <a:r>
              <a:rPr lang="en-US" b="1"/>
              <a:t>Information</a:t>
            </a:r>
          </a:p>
        </p:txBody>
      </p:sp>
      <p:sp>
        <p:nvSpPr>
          <p:cNvPr id="20" name="Text Box 17"/>
          <p:cNvSpPr txBox="1">
            <a:spLocks noChangeArrowheads="1"/>
          </p:cNvSpPr>
          <p:nvPr/>
        </p:nvSpPr>
        <p:spPr bwMode="auto">
          <a:xfrm>
            <a:off x="2981325" y="2681287"/>
            <a:ext cx="710644" cy="369332"/>
          </a:xfrm>
          <a:prstGeom prst="rect">
            <a:avLst/>
          </a:prstGeom>
          <a:noFill/>
          <a:ln w="9525">
            <a:noFill/>
            <a:miter lim="800000"/>
            <a:headEnd/>
            <a:tailEnd/>
          </a:ln>
          <a:effectLst/>
        </p:spPr>
        <p:txBody>
          <a:bodyPr wrap="none">
            <a:spAutoFit/>
          </a:bodyPr>
          <a:lstStyle/>
          <a:p>
            <a:pPr eaLnBrk="0" hangingPunct="0"/>
            <a:r>
              <a:rPr lang="en-US" b="1">
                <a:solidFill>
                  <a:srgbClr val="FF0000"/>
                </a:solidFill>
              </a:rPr>
              <a:t>U Tail</a:t>
            </a:r>
          </a:p>
        </p:txBody>
      </p:sp>
      <p:grpSp>
        <p:nvGrpSpPr>
          <p:cNvPr id="21" name="Group 18"/>
          <p:cNvGrpSpPr>
            <a:grpSpLocks/>
          </p:cNvGrpSpPr>
          <p:nvPr/>
        </p:nvGrpSpPr>
        <p:grpSpPr bwMode="auto">
          <a:xfrm>
            <a:off x="5191126" y="1471612"/>
            <a:ext cx="2417763" cy="355600"/>
            <a:chOff x="2816" y="1152"/>
            <a:chExt cx="1532" cy="224"/>
          </a:xfrm>
        </p:grpSpPr>
        <p:sp>
          <p:nvSpPr>
            <p:cNvPr id="22" name="Line 19"/>
            <p:cNvSpPr>
              <a:spLocks noChangeShapeType="1"/>
            </p:cNvSpPr>
            <p:nvPr/>
          </p:nvSpPr>
          <p:spPr bwMode="auto">
            <a:xfrm>
              <a:off x="3992" y="1268"/>
              <a:ext cx="344" cy="0"/>
            </a:xfrm>
            <a:prstGeom prst="line">
              <a:avLst/>
            </a:prstGeom>
            <a:noFill/>
            <a:ln w="12700">
              <a:solidFill>
                <a:schemeClr val="tx1"/>
              </a:solidFill>
              <a:round/>
              <a:headEnd/>
              <a:tailEnd type="arrow" w="med" len="med"/>
            </a:ln>
            <a:effectLst/>
          </p:spPr>
          <p:txBody>
            <a:bodyPr wrap="none" anchor="ctr"/>
            <a:lstStyle/>
            <a:p>
              <a:endParaRPr lang="en-US"/>
            </a:p>
          </p:txBody>
        </p:sp>
        <p:sp>
          <p:nvSpPr>
            <p:cNvPr id="23" name="Text Box 20"/>
            <p:cNvSpPr txBox="1">
              <a:spLocks noChangeArrowheads="1"/>
            </p:cNvSpPr>
            <p:nvPr/>
          </p:nvSpPr>
          <p:spPr bwMode="auto">
            <a:xfrm>
              <a:off x="3153" y="1152"/>
              <a:ext cx="838" cy="213"/>
            </a:xfrm>
            <a:prstGeom prst="rect">
              <a:avLst/>
            </a:prstGeom>
            <a:noFill/>
            <a:ln w="9525">
              <a:noFill/>
              <a:miter lim="800000"/>
              <a:headEnd/>
              <a:tailEnd/>
            </a:ln>
            <a:effectLst/>
          </p:spPr>
          <p:txBody>
            <a:bodyPr wrap="none">
              <a:spAutoFit/>
            </a:bodyPr>
            <a:lstStyle/>
            <a:p>
              <a:pPr eaLnBrk="0" hangingPunct="0"/>
              <a:r>
                <a:rPr lang="en-US" sz="1600" b="1">
                  <a:effectLst>
                    <a:outerShdw blurRad="38100" dist="38100" dir="2700000" algn="tl">
                      <a:srgbClr val="FFFFFF"/>
                    </a:outerShdw>
                  </a:effectLst>
                </a:rPr>
                <a:t>Editing Block</a:t>
              </a:r>
              <a:r>
                <a:rPr lang="de-CH" sz="1600" b="1">
                  <a:effectLst>
                    <a:outerShdw blurRad="38100" dist="38100" dir="2700000" algn="tl">
                      <a:srgbClr val="FFFFFF"/>
                    </a:outerShdw>
                  </a:effectLst>
                </a:rPr>
                <a:t> </a:t>
              </a:r>
              <a:endParaRPr lang="en-US" sz="1600" b="1">
                <a:effectLst>
                  <a:outerShdw blurRad="38100" dist="38100" dir="2700000" algn="tl">
                    <a:srgbClr val="FFFFFF"/>
                  </a:outerShdw>
                </a:effectLst>
              </a:endParaRPr>
            </a:p>
          </p:txBody>
        </p:sp>
        <p:sp>
          <p:nvSpPr>
            <p:cNvPr id="24" name="Line 21"/>
            <p:cNvSpPr>
              <a:spLocks noChangeShapeType="1"/>
            </p:cNvSpPr>
            <p:nvPr/>
          </p:nvSpPr>
          <p:spPr bwMode="auto">
            <a:xfrm flipH="1">
              <a:off x="2828" y="1264"/>
              <a:ext cx="344" cy="0"/>
            </a:xfrm>
            <a:prstGeom prst="line">
              <a:avLst/>
            </a:prstGeom>
            <a:noFill/>
            <a:ln w="12700">
              <a:solidFill>
                <a:schemeClr val="tx1"/>
              </a:solidFill>
              <a:round/>
              <a:headEnd/>
              <a:tailEnd type="arrow" w="med" len="med"/>
            </a:ln>
            <a:effectLst/>
          </p:spPr>
          <p:txBody>
            <a:bodyPr wrap="none" anchor="ctr"/>
            <a:lstStyle/>
            <a:p>
              <a:endParaRPr lang="en-US"/>
            </a:p>
          </p:txBody>
        </p:sp>
        <p:sp>
          <p:nvSpPr>
            <p:cNvPr id="25" name="Line 22"/>
            <p:cNvSpPr>
              <a:spLocks noChangeShapeType="1"/>
            </p:cNvSpPr>
            <p:nvPr/>
          </p:nvSpPr>
          <p:spPr bwMode="auto">
            <a:xfrm flipV="1">
              <a:off x="4348" y="1160"/>
              <a:ext cx="0" cy="216"/>
            </a:xfrm>
            <a:prstGeom prst="line">
              <a:avLst/>
            </a:prstGeom>
            <a:noFill/>
            <a:ln w="12700">
              <a:solidFill>
                <a:schemeClr val="bg1"/>
              </a:solidFill>
              <a:round/>
              <a:headEnd/>
              <a:tailEnd/>
            </a:ln>
            <a:effectLst/>
          </p:spPr>
          <p:txBody>
            <a:bodyPr wrap="none" anchor="ctr"/>
            <a:lstStyle/>
            <a:p>
              <a:endParaRPr lang="en-US"/>
            </a:p>
          </p:txBody>
        </p:sp>
        <p:sp>
          <p:nvSpPr>
            <p:cNvPr id="26" name="Line 23"/>
            <p:cNvSpPr>
              <a:spLocks noChangeShapeType="1"/>
            </p:cNvSpPr>
            <p:nvPr/>
          </p:nvSpPr>
          <p:spPr bwMode="auto">
            <a:xfrm flipV="1">
              <a:off x="2816" y="1160"/>
              <a:ext cx="0" cy="216"/>
            </a:xfrm>
            <a:prstGeom prst="line">
              <a:avLst/>
            </a:prstGeom>
            <a:noFill/>
            <a:ln w="12700">
              <a:solidFill>
                <a:schemeClr val="bg1"/>
              </a:solidFill>
              <a:round/>
              <a:headEnd/>
              <a:tailEnd/>
            </a:ln>
            <a:effectLst/>
          </p:spPr>
          <p:txBody>
            <a:bodyPr wrap="none" anchor="ctr"/>
            <a:lstStyle/>
            <a:p>
              <a:endParaRPr lang="en-US"/>
            </a:p>
          </p:txBody>
        </p:sp>
      </p:grpSp>
      <p:sp>
        <p:nvSpPr>
          <p:cNvPr id="27" name="Text Box 25"/>
          <p:cNvSpPr txBox="1">
            <a:spLocks noChangeArrowheads="1"/>
          </p:cNvSpPr>
          <p:nvPr/>
        </p:nvSpPr>
        <p:spPr bwMode="auto">
          <a:xfrm>
            <a:off x="1685926" y="1638300"/>
            <a:ext cx="1161087" cy="369332"/>
          </a:xfrm>
          <a:prstGeom prst="rect">
            <a:avLst/>
          </a:prstGeom>
          <a:noFill/>
          <a:ln w="9525">
            <a:noFill/>
            <a:miter lim="800000"/>
            <a:headEnd/>
            <a:tailEnd/>
          </a:ln>
          <a:effectLst/>
        </p:spPr>
        <p:txBody>
          <a:bodyPr wrap="none">
            <a:spAutoFit/>
          </a:bodyPr>
          <a:lstStyle/>
          <a:p>
            <a:r>
              <a:rPr lang="en-US"/>
              <a:t>pre-mRNA</a:t>
            </a:r>
            <a:endParaRPr lang="cs-CZ"/>
          </a:p>
        </p:txBody>
      </p:sp>
      <p:sp>
        <p:nvSpPr>
          <p:cNvPr id="28" name="Text Box 26"/>
          <p:cNvSpPr txBox="1">
            <a:spLocks noChangeArrowheads="1"/>
          </p:cNvSpPr>
          <p:nvPr/>
        </p:nvSpPr>
        <p:spPr bwMode="auto">
          <a:xfrm>
            <a:off x="2066926" y="2400300"/>
            <a:ext cx="700833" cy="369332"/>
          </a:xfrm>
          <a:prstGeom prst="rect">
            <a:avLst/>
          </a:prstGeom>
          <a:noFill/>
          <a:ln w="9525">
            <a:noFill/>
            <a:miter lim="800000"/>
            <a:headEnd/>
            <a:tailEnd/>
          </a:ln>
          <a:effectLst/>
        </p:spPr>
        <p:txBody>
          <a:bodyPr wrap="none">
            <a:spAutoFit/>
          </a:bodyPr>
          <a:lstStyle/>
          <a:p>
            <a:r>
              <a:rPr lang="en-US"/>
              <a:t>gRNA</a:t>
            </a:r>
            <a:endParaRPr lang="cs-CZ"/>
          </a:p>
        </p:txBody>
      </p:sp>
      <p:grpSp>
        <p:nvGrpSpPr>
          <p:cNvPr id="29" name="Group 65"/>
          <p:cNvGrpSpPr/>
          <p:nvPr/>
        </p:nvGrpSpPr>
        <p:grpSpPr>
          <a:xfrm>
            <a:off x="3886201" y="4288368"/>
            <a:ext cx="4460875" cy="2188632"/>
            <a:chOff x="2362200" y="4288368"/>
            <a:chExt cx="4460875" cy="2188632"/>
          </a:xfrm>
        </p:grpSpPr>
        <p:sp>
          <p:nvSpPr>
            <p:cNvPr id="33" name="Rectangle 13"/>
            <p:cNvSpPr>
              <a:spLocks noChangeArrowheads="1"/>
            </p:cNvSpPr>
            <p:nvPr/>
          </p:nvSpPr>
          <p:spPr bwMode="auto">
            <a:xfrm>
              <a:off x="2362200" y="4356630"/>
              <a:ext cx="4438650" cy="109537"/>
            </a:xfrm>
            <a:prstGeom prst="rect">
              <a:avLst/>
            </a:prstGeom>
            <a:solidFill>
              <a:schemeClr val="bg2">
                <a:lumMod val="10000"/>
              </a:schemeClr>
            </a:solidFill>
            <a:ln w="9525">
              <a:solidFill>
                <a:schemeClr val="bg2"/>
              </a:solidFill>
              <a:miter lim="800000"/>
              <a:headEnd/>
              <a:tailEnd/>
            </a:ln>
            <a:effectLst/>
          </p:spPr>
          <p:txBody>
            <a:bodyPr wrap="none" anchor="ctr"/>
            <a:lstStyle/>
            <a:p>
              <a:endParaRPr lang="en-US"/>
            </a:p>
          </p:txBody>
        </p:sp>
        <p:sp>
          <p:nvSpPr>
            <p:cNvPr id="34" name="Rectangle 14"/>
            <p:cNvSpPr>
              <a:spLocks noChangeArrowheads="1"/>
            </p:cNvSpPr>
            <p:nvPr/>
          </p:nvSpPr>
          <p:spPr bwMode="auto">
            <a:xfrm>
              <a:off x="5730875" y="4288368"/>
              <a:ext cx="641350" cy="211137"/>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35" name="Rectangle 15"/>
            <p:cNvSpPr>
              <a:spLocks noChangeArrowheads="1"/>
            </p:cNvSpPr>
            <p:nvPr/>
          </p:nvSpPr>
          <p:spPr bwMode="auto">
            <a:xfrm>
              <a:off x="4994275" y="4655080"/>
              <a:ext cx="1416050" cy="111125"/>
            </a:xfrm>
            <a:prstGeom prst="rect">
              <a:avLst/>
            </a:prstGeom>
            <a:solidFill>
              <a:srgbClr val="FF3300"/>
            </a:solidFill>
            <a:ln w="9525">
              <a:solidFill>
                <a:schemeClr val="tx2"/>
              </a:solidFill>
              <a:miter lim="800000"/>
              <a:headEnd/>
              <a:tailEnd/>
            </a:ln>
            <a:effectLst/>
          </p:spPr>
          <p:txBody>
            <a:bodyPr wrap="none" anchor="ctr"/>
            <a:lstStyle/>
            <a:p>
              <a:pPr algn="ctr" eaLnBrk="0" hangingPunct="0"/>
              <a:endParaRPr lang="en-US" i="1">
                <a:latin typeface="Arial" pitchFamily="34" charset="0"/>
              </a:endParaRPr>
            </a:p>
          </p:txBody>
        </p:sp>
        <p:sp>
          <p:nvSpPr>
            <p:cNvPr id="36" name="Line 16"/>
            <p:cNvSpPr>
              <a:spLocks noChangeShapeType="1"/>
            </p:cNvSpPr>
            <p:nvPr/>
          </p:nvSpPr>
          <p:spPr bwMode="auto">
            <a:xfrm>
              <a:off x="5764213"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37" name="Line 17"/>
            <p:cNvSpPr>
              <a:spLocks noChangeShapeType="1"/>
            </p:cNvSpPr>
            <p:nvPr/>
          </p:nvSpPr>
          <p:spPr bwMode="auto">
            <a:xfrm>
              <a:off x="5845175"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38" name="Line 18"/>
            <p:cNvSpPr>
              <a:spLocks noChangeShapeType="1"/>
            </p:cNvSpPr>
            <p:nvPr/>
          </p:nvSpPr>
          <p:spPr bwMode="auto">
            <a:xfrm>
              <a:off x="5926138"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39" name="Line 19"/>
            <p:cNvSpPr>
              <a:spLocks noChangeShapeType="1"/>
            </p:cNvSpPr>
            <p:nvPr/>
          </p:nvSpPr>
          <p:spPr bwMode="auto">
            <a:xfrm>
              <a:off x="6005513"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40" name="Line 20"/>
            <p:cNvSpPr>
              <a:spLocks noChangeShapeType="1"/>
            </p:cNvSpPr>
            <p:nvPr/>
          </p:nvSpPr>
          <p:spPr bwMode="auto">
            <a:xfrm>
              <a:off x="6088063"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41" name="Line 21"/>
            <p:cNvSpPr>
              <a:spLocks noChangeShapeType="1"/>
            </p:cNvSpPr>
            <p:nvPr/>
          </p:nvSpPr>
          <p:spPr bwMode="auto">
            <a:xfrm>
              <a:off x="6169025"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42" name="Line 22"/>
            <p:cNvSpPr>
              <a:spLocks noChangeShapeType="1"/>
            </p:cNvSpPr>
            <p:nvPr/>
          </p:nvSpPr>
          <p:spPr bwMode="auto">
            <a:xfrm>
              <a:off x="6249988"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43" name="Line 23"/>
            <p:cNvSpPr>
              <a:spLocks noChangeShapeType="1"/>
            </p:cNvSpPr>
            <p:nvPr/>
          </p:nvSpPr>
          <p:spPr bwMode="auto">
            <a:xfrm>
              <a:off x="6329363" y="4520143"/>
              <a:ext cx="0" cy="111125"/>
            </a:xfrm>
            <a:prstGeom prst="line">
              <a:avLst/>
            </a:prstGeom>
            <a:noFill/>
            <a:ln w="28575">
              <a:solidFill>
                <a:srgbClr val="777777"/>
              </a:solidFill>
              <a:round/>
              <a:headEnd/>
              <a:tailEnd/>
            </a:ln>
            <a:effectLst/>
          </p:spPr>
          <p:txBody>
            <a:bodyPr wrap="none" anchor="ctr"/>
            <a:lstStyle/>
            <a:p>
              <a:endParaRPr lang="en-US"/>
            </a:p>
          </p:txBody>
        </p:sp>
        <p:sp>
          <p:nvSpPr>
            <p:cNvPr id="44" name="Rectangle 24"/>
            <p:cNvSpPr>
              <a:spLocks noChangeArrowheads="1"/>
            </p:cNvSpPr>
            <p:nvPr/>
          </p:nvSpPr>
          <p:spPr bwMode="auto">
            <a:xfrm>
              <a:off x="2384425" y="5194830"/>
              <a:ext cx="4438650" cy="106362"/>
            </a:xfrm>
            <a:prstGeom prst="rect">
              <a:avLst/>
            </a:prstGeom>
            <a:solidFill>
              <a:schemeClr val="bg2">
                <a:lumMod val="10000"/>
              </a:schemeClr>
            </a:solidFill>
            <a:ln w="9525">
              <a:noFill/>
              <a:miter lim="800000"/>
              <a:headEnd/>
              <a:tailEnd/>
            </a:ln>
            <a:effectLst/>
          </p:spPr>
          <p:txBody>
            <a:bodyPr wrap="none" anchor="ctr"/>
            <a:lstStyle/>
            <a:p>
              <a:endParaRPr lang="en-US"/>
            </a:p>
          </p:txBody>
        </p:sp>
        <p:sp>
          <p:nvSpPr>
            <p:cNvPr id="45" name="Rectangle 25"/>
            <p:cNvSpPr>
              <a:spLocks noChangeArrowheads="1"/>
            </p:cNvSpPr>
            <p:nvPr/>
          </p:nvSpPr>
          <p:spPr bwMode="auto">
            <a:xfrm>
              <a:off x="4238625" y="5493280"/>
              <a:ext cx="1414463" cy="111125"/>
            </a:xfrm>
            <a:prstGeom prst="rect">
              <a:avLst/>
            </a:prstGeom>
            <a:solidFill>
              <a:schemeClr val="accent2"/>
            </a:solidFill>
            <a:ln w="9525">
              <a:solidFill>
                <a:schemeClr val="tx2"/>
              </a:solidFill>
              <a:miter lim="800000"/>
              <a:headEnd/>
              <a:tailEnd/>
            </a:ln>
            <a:effectLst/>
          </p:spPr>
          <p:txBody>
            <a:bodyPr wrap="none" anchor="ctr"/>
            <a:lstStyle/>
            <a:p>
              <a:endParaRPr lang="en-US"/>
            </a:p>
          </p:txBody>
        </p:sp>
        <p:grpSp>
          <p:nvGrpSpPr>
            <p:cNvPr id="30" name="Group 26"/>
            <p:cNvGrpSpPr>
              <a:grpSpLocks/>
            </p:cNvGrpSpPr>
            <p:nvPr/>
          </p:nvGrpSpPr>
          <p:grpSpPr bwMode="auto">
            <a:xfrm>
              <a:off x="4981575" y="5371043"/>
              <a:ext cx="666750" cy="111125"/>
              <a:chOff x="3045" y="4080"/>
              <a:chExt cx="420" cy="96"/>
            </a:xfrm>
          </p:grpSpPr>
          <p:sp>
            <p:nvSpPr>
              <p:cNvPr id="72" name="Line 27"/>
              <p:cNvSpPr>
                <a:spLocks noChangeShapeType="1"/>
              </p:cNvSpPr>
              <p:nvPr/>
            </p:nvSpPr>
            <p:spPr bwMode="auto">
              <a:xfrm>
                <a:off x="3045" y="4080"/>
                <a:ext cx="0" cy="96"/>
              </a:xfrm>
              <a:prstGeom prst="line">
                <a:avLst/>
              </a:prstGeom>
              <a:noFill/>
              <a:ln w="28575">
                <a:solidFill>
                  <a:srgbClr val="777777"/>
                </a:solidFill>
                <a:round/>
                <a:headEnd/>
                <a:tailEnd/>
              </a:ln>
              <a:effectLst/>
            </p:spPr>
            <p:txBody>
              <a:bodyPr wrap="none" anchor="ctr"/>
              <a:lstStyle/>
              <a:p>
                <a:endParaRPr lang="en-US"/>
              </a:p>
            </p:txBody>
          </p:sp>
          <p:sp>
            <p:nvSpPr>
              <p:cNvPr id="73" name="Line 28"/>
              <p:cNvSpPr>
                <a:spLocks noChangeShapeType="1"/>
              </p:cNvSpPr>
              <p:nvPr/>
            </p:nvSpPr>
            <p:spPr bwMode="auto">
              <a:xfrm>
                <a:off x="3105" y="4080"/>
                <a:ext cx="0" cy="96"/>
              </a:xfrm>
              <a:prstGeom prst="line">
                <a:avLst/>
              </a:prstGeom>
              <a:noFill/>
              <a:ln w="28575">
                <a:solidFill>
                  <a:srgbClr val="777777"/>
                </a:solidFill>
                <a:round/>
                <a:headEnd/>
                <a:tailEnd/>
              </a:ln>
              <a:effectLst/>
            </p:spPr>
            <p:txBody>
              <a:bodyPr wrap="none" anchor="ctr"/>
              <a:lstStyle/>
              <a:p>
                <a:endParaRPr lang="en-US"/>
              </a:p>
            </p:txBody>
          </p:sp>
          <p:sp>
            <p:nvSpPr>
              <p:cNvPr id="74" name="Line 29"/>
              <p:cNvSpPr>
                <a:spLocks noChangeShapeType="1"/>
              </p:cNvSpPr>
              <p:nvPr/>
            </p:nvSpPr>
            <p:spPr bwMode="auto">
              <a:xfrm>
                <a:off x="3165" y="4080"/>
                <a:ext cx="0" cy="96"/>
              </a:xfrm>
              <a:prstGeom prst="line">
                <a:avLst/>
              </a:prstGeom>
              <a:noFill/>
              <a:ln w="28575">
                <a:solidFill>
                  <a:srgbClr val="777777"/>
                </a:solidFill>
                <a:round/>
                <a:headEnd/>
                <a:tailEnd/>
              </a:ln>
              <a:effectLst/>
            </p:spPr>
            <p:txBody>
              <a:bodyPr wrap="none" anchor="ctr"/>
              <a:lstStyle/>
              <a:p>
                <a:endParaRPr lang="en-US"/>
              </a:p>
            </p:txBody>
          </p:sp>
          <p:sp>
            <p:nvSpPr>
              <p:cNvPr id="75" name="Line 30"/>
              <p:cNvSpPr>
                <a:spLocks noChangeShapeType="1"/>
              </p:cNvSpPr>
              <p:nvPr/>
            </p:nvSpPr>
            <p:spPr bwMode="auto">
              <a:xfrm>
                <a:off x="3225" y="4080"/>
                <a:ext cx="0" cy="96"/>
              </a:xfrm>
              <a:prstGeom prst="line">
                <a:avLst/>
              </a:prstGeom>
              <a:noFill/>
              <a:ln w="28575">
                <a:solidFill>
                  <a:srgbClr val="777777"/>
                </a:solidFill>
                <a:round/>
                <a:headEnd/>
                <a:tailEnd/>
              </a:ln>
              <a:effectLst/>
            </p:spPr>
            <p:txBody>
              <a:bodyPr wrap="none" anchor="ctr"/>
              <a:lstStyle/>
              <a:p>
                <a:endParaRPr lang="en-US"/>
              </a:p>
            </p:txBody>
          </p:sp>
          <p:sp>
            <p:nvSpPr>
              <p:cNvPr id="76" name="Line 31"/>
              <p:cNvSpPr>
                <a:spLocks noChangeShapeType="1"/>
              </p:cNvSpPr>
              <p:nvPr/>
            </p:nvSpPr>
            <p:spPr bwMode="auto">
              <a:xfrm>
                <a:off x="3285" y="4080"/>
                <a:ext cx="0" cy="96"/>
              </a:xfrm>
              <a:prstGeom prst="line">
                <a:avLst/>
              </a:prstGeom>
              <a:noFill/>
              <a:ln w="28575">
                <a:solidFill>
                  <a:srgbClr val="777777"/>
                </a:solidFill>
                <a:round/>
                <a:headEnd/>
                <a:tailEnd/>
              </a:ln>
              <a:effectLst/>
            </p:spPr>
            <p:txBody>
              <a:bodyPr wrap="none" anchor="ctr"/>
              <a:lstStyle/>
              <a:p>
                <a:endParaRPr lang="en-US"/>
              </a:p>
            </p:txBody>
          </p:sp>
          <p:sp>
            <p:nvSpPr>
              <p:cNvPr id="77" name="Line 32"/>
              <p:cNvSpPr>
                <a:spLocks noChangeShapeType="1"/>
              </p:cNvSpPr>
              <p:nvPr/>
            </p:nvSpPr>
            <p:spPr bwMode="auto">
              <a:xfrm>
                <a:off x="3345" y="4080"/>
                <a:ext cx="0" cy="96"/>
              </a:xfrm>
              <a:prstGeom prst="line">
                <a:avLst/>
              </a:prstGeom>
              <a:noFill/>
              <a:ln w="28575">
                <a:solidFill>
                  <a:srgbClr val="777777"/>
                </a:solidFill>
                <a:round/>
                <a:headEnd/>
                <a:tailEnd/>
              </a:ln>
              <a:effectLst/>
            </p:spPr>
            <p:txBody>
              <a:bodyPr wrap="none" anchor="ctr"/>
              <a:lstStyle/>
              <a:p>
                <a:endParaRPr lang="en-US"/>
              </a:p>
            </p:txBody>
          </p:sp>
          <p:sp>
            <p:nvSpPr>
              <p:cNvPr id="78" name="Line 33"/>
              <p:cNvSpPr>
                <a:spLocks noChangeShapeType="1"/>
              </p:cNvSpPr>
              <p:nvPr/>
            </p:nvSpPr>
            <p:spPr bwMode="auto">
              <a:xfrm>
                <a:off x="3405" y="4080"/>
                <a:ext cx="0" cy="96"/>
              </a:xfrm>
              <a:prstGeom prst="line">
                <a:avLst/>
              </a:prstGeom>
              <a:noFill/>
              <a:ln w="28575">
                <a:solidFill>
                  <a:srgbClr val="777777"/>
                </a:solidFill>
                <a:round/>
                <a:headEnd/>
                <a:tailEnd/>
              </a:ln>
              <a:effectLst/>
            </p:spPr>
            <p:txBody>
              <a:bodyPr wrap="none" anchor="ctr"/>
              <a:lstStyle/>
              <a:p>
                <a:endParaRPr lang="en-US"/>
              </a:p>
            </p:txBody>
          </p:sp>
          <p:sp>
            <p:nvSpPr>
              <p:cNvPr id="79" name="Line 34"/>
              <p:cNvSpPr>
                <a:spLocks noChangeShapeType="1"/>
              </p:cNvSpPr>
              <p:nvPr/>
            </p:nvSpPr>
            <p:spPr bwMode="auto">
              <a:xfrm>
                <a:off x="3465" y="4080"/>
                <a:ext cx="0" cy="96"/>
              </a:xfrm>
              <a:prstGeom prst="line">
                <a:avLst/>
              </a:prstGeom>
              <a:noFill/>
              <a:ln w="28575">
                <a:solidFill>
                  <a:srgbClr val="777777"/>
                </a:solidFill>
                <a:round/>
                <a:headEnd/>
                <a:tailEnd/>
              </a:ln>
              <a:effectLst/>
            </p:spPr>
            <p:txBody>
              <a:bodyPr wrap="none" anchor="ctr"/>
              <a:lstStyle/>
              <a:p>
                <a:endParaRPr lang="en-US"/>
              </a:p>
            </p:txBody>
          </p:sp>
        </p:grpSp>
        <p:sp>
          <p:nvSpPr>
            <p:cNvPr id="47" name="Rectangle 35"/>
            <p:cNvSpPr>
              <a:spLocks noChangeArrowheads="1"/>
            </p:cNvSpPr>
            <p:nvPr/>
          </p:nvSpPr>
          <p:spPr bwMode="auto">
            <a:xfrm>
              <a:off x="5013325" y="5140855"/>
              <a:ext cx="1416050" cy="217487"/>
            </a:xfrm>
            <a:prstGeom prst="rect">
              <a:avLst/>
            </a:prstGeom>
            <a:solidFill>
              <a:srgbClr val="FF3300"/>
            </a:solidFill>
            <a:ln w="9525">
              <a:solidFill>
                <a:schemeClr val="tx2"/>
              </a:solidFill>
              <a:miter lim="800000"/>
              <a:headEnd/>
              <a:tailEnd/>
            </a:ln>
            <a:effectLst/>
          </p:spPr>
          <p:txBody>
            <a:bodyPr wrap="none" anchor="ctr"/>
            <a:lstStyle/>
            <a:p>
              <a:pPr algn="ctr" eaLnBrk="0" hangingPunct="0"/>
              <a:endParaRPr lang="en-US" i="1">
                <a:latin typeface="Arial" pitchFamily="34" charset="0"/>
              </a:endParaRPr>
            </a:p>
          </p:txBody>
        </p:sp>
        <p:sp>
          <p:nvSpPr>
            <p:cNvPr id="48" name="Text Box 36"/>
            <p:cNvSpPr txBox="1">
              <a:spLocks noChangeArrowheads="1"/>
            </p:cNvSpPr>
            <p:nvPr/>
          </p:nvSpPr>
          <p:spPr bwMode="auto">
            <a:xfrm>
              <a:off x="6305550" y="6156855"/>
              <a:ext cx="184150" cy="304800"/>
            </a:xfrm>
            <a:prstGeom prst="rect">
              <a:avLst/>
            </a:prstGeom>
            <a:noFill/>
            <a:ln w="9525">
              <a:noFill/>
              <a:miter lim="800000"/>
              <a:headEnd/>
              <a:tailEnd/>
            </a:ln>
            <a:effectLst/>
          </p:spPr>
          <p:txBody>
            <a:bodyPr wrap="none">
              <a:spAutoFit/>
            </a:bodyPr>
            <a:lstStyle/>
            <a:p>
              <a:endParaRPr lang="en-US" sz="1400" b="1">
                <a:solidFill>
                  <a:schemeClr val="accent2"/>
                </a:solidFill>
                <a:latin typeface="Arial" pitchFamily="34" charset="0"/>
              </a:endParaRPr>
            </a:p>
          </p:txBody>
        </p:sp>
        <p:sp>
          <p:nvSpPr>
            <p:cNvPr id="49" name="Rectangle 37"/>
            <p:cNvSpPr>
              <a:spLocks noChangeArrowheads="1"/>
            </p:cNvSpPr>
            <p:nvPr/>
          </p:nvSpPr>
          <p:spPr bwMode="auto">
            <a:xfrm>
              <a:off x="2384425" y="6017155"/>
              <a:ext cx="4438650" cy="109537"/>
            </a:xfrm>
            <a:prstGeom prst="rect">
              <a:avLst/>
            </a:prstGeom>
            <a:solidFill>
              <a:schemeClr val="bg2">
                <a:lumMod val="10000"/>
              </a:schemeClr>
            </a:solidFill>
            <a:ln w="9525">
              <a:noFill/>
              <a:miter lim="800000"/>
              <a:headEnd/>
              <a:tailEnd/>
            </a:ln>
            <a:effectLst/>
          </p:spPr>
          <p:txBody>
            <a:bodyPr wrap="none" anchor="ctr"/>
            <a:lstStyle/>
            <a:p>
              <a:endParaRPr lang="en-US"/>
            </a:p>
          </p:txBody>
        </p:sp>
        <p:sp>
          <p:nvSpPr>
            <p:cNvPr id="62" name="Rectangle 39"/>
            <p:cNvSpPr>
              <a:spLocks noChangeArrowheads="1"/>
            </p:cNvSpPr>
            <p:nvPr/>
          </p:nvSpPr>
          <p:spPr bwMode="auto">
            <a:xfrm>
              <a:off x="3514725" y="6367701"/>
              <a:ext cx="1416050" cy="109299"/>
            </a:xfrm>
            <a:prstGeom prst="rect">
              <a:avLst/>
            </a:prstGeom>
            <a:solidFill>
              <a:srgbClr val="009900"/>
            </a:solidFill>
            <a:ln w="9525">
              <a:solidFill>
                <a:schemeClr val="hlink"/>
              </a:solidFill>
              <a:miter lim="800000"/>
              <a:headEnd/>
              <a:tailEnd/>
            </a:ln>
            <a:effectLst/>
          </p:spPr>
          <p:txBody>
            <a:bodyPr wrap="none" anchor="ctr"/>
            <a:lstStyle/>
            <a:p>
              <a:endParaRPr lang="en-US"/>
            </a:p>
          </p:txBody>
        </p:sp>
        <p:grpSp>
          <p:nvGrpSpPr>
            <p:cNvPr id="31" name="Group 49"/>
            <p:cNvGrpSpPr>
              <a:grpSpLocks/>
            </p:cNvGrpSpPr>
            <p:nvPr/>
          </p:nvGrpSpPr>
          <p:grpSpPr bwMode="auto">
            <a:xfrm>
              <a:off x="4244269" y="6233055"/>
              <a:ext cx="666750" cy="111125"/>
              <a:chOff x="3045" y="4080"/>
              <a:chExt cx="420" cy="96"/>
            </a:xfrm>
          </p:grpSpPr>
          <p:sp>
            <p:nvSpPr>
              <p:cNvPr id="54" name="Line 50"/>
              <p:cNvSpPr>
                <a:spLocks noChangeShapeType="1"/>
              </p:cNvSpPr>
              <p:nvPr/>
            </p:nvSpPr>
            <p:spPr bwMode="auto">
              <a:xfrm>
                <a:off x="3045" y="4080"/>
                <a:ext cx="0" cy="96"/>
              </a:xfrm>
              <a:prstGeom prst="line">
                <a:avLst/>
              </a:prstGeom>
              <a:noFill/>
              <a:ln w="28575">
                <a:solidFill>
                  <a:srgbClr val="777777"/>
                </a:solidFill>
                <a:round/>
                <a:headEnd/>
                <a:tailEnd/>
              </a:ln>
              <a:effectLst/>
            </p:spPr>
            <p:txBody>
              <a:bodyPr wrap="none" anchor="ctr"/>
              <a:lstStyle/>
              <a:p>
                <a:endParaRPr lang="en-US"/>
              </a:p>
            </p:txBody>
          </p:sp>
          <p:sp>
            <p:nvSpPr>
              <p:cNvPr id="55" name="Line 51"/>
              <p:cNvSpPr>
                <a:spLocks noChangeShapeType="1"/>
              </p:cNvSpPr>
              <p:nvPr/>
            </p:nvSpPr>
            <p:spPr bwMode="auto">
              <a:xfrm>
                <a:off x="3105" y="4080"/>
                <a:ext cx="0" cy="96"/>
              </a:xfrm>
              <a:prstGeom prst="line">
                <a:avLst/>
              </a:prstGeom>
              <a:noFill/>
              <a:ln w="28575">
                <a:solidFill>
                  <a:srgbClr val="777777"/>
                </a:solidFill>
                <a:round/>
                <a:headEnd/>
                <a:tailEnd/>
              </a:ln>
              <a:effectLst/>
            </p:spPr>
            <p:txBody>
              <a:bodyPr wrap="none" anchor="ctr"/>
              <a:lstStyle/>
              <a:p>
                <a:endParaRPr lang="en-US"/>
              </a:p>
            </p:txBody>
          </p:sp>
          <p:sp>
            <p:nvSpPr>
              <p:cNvPr id="56" name="Line 52"/>
              <p:cNvSpPr>
                <a:spLocks noChangeShapeType="1"/>
              </p:cNvSpPr>
              <p:nvPr/>
            </p:nvSpPr>
            <p:spPr bwMode="auto">
              <a:xfrm>
                <a:off x="3165" y="4080"/>
                <a:ext cx="0" cy="96"/>
              </a:xfrm>
              <a:prstGeom prst="line">
                <a:avLst/>
              </a:prstGeom>
              <a:noFill/>
              <a:ln w="28575">
                <a:solidFill>
                  <a:srgbClr val="777777"/>
                </a:solidFill>
                <a:round/>
                <a:headEnd/>
                <a:tailEnd/>
              </a:ln>
              <a:effectLst/>
            </p:spPr>
            <p:txBody>
              <a:bodyPr wrap="none" anchor="ctr"/>
              <a:lstStyle/>
              <a:p>
                <a:endParaRPr lang="en-US"/>
              </a:p>
            </p:txBody>
          </p:sp>
          <p:sp>
            <p:nvSpPr>
              <p:cNvPr id="57" name="Line 53"/>
              <p:cNvSpPr>
                <a:spLocks noChangeShapeType="1"/>
              </p:cNvSpPr>
              <p:nvPr/>
            </p:nvSpPr>
            <p:spPr bwMode="auto">
              <a:xfrm>
                <a:off x="3225" y="4080"/>
                <a:ext cx="0" cy="96"/>
              </a:xfrm>
              <a:prstGeom prst="line">
                <a:avLst/>
              </a:prstGeom>
              <a:noFill/>
              <a:ln w="28575">
                <a:solidFill>
                  <a:srgbClr val="777777"/>
                </a:solidFill>
                <a:round/>
                <a:headEnd/>
                <a:tailEnd/>
              </a:ln>
              <a:effectLst/>
            </p:spPr>
            <p:txBody>
              <a:bodyPr wrap="none" anchor="ctr"/>
              <a:lstStyle/>
              <a:p>
                <a:endParaRPr lang="en-US"/>
              </a:p>
            </p:txBody>
          </p:sp>
          <p:sp>
            <p:nvSpPr>
              <p:cNvPr id="58" name="Line 54"/>
              <p:cNvSpPr>
                <a:spLocks noChangeShapeType="1"/>
              </p:cNvSpPr>
              <p:nvPr/>
            </p:nvSpPr>
            <p:spPr bwMode="auto">
              <a:xfrm>
                <a:off x="3285" y="4080"/>
                <a:ext cx="0" cy="96"/>
              </a:xfrm>
              <a:prstGeom prst="line">
                <a:avLst/>
              </a:prstGeom>
              <a:noFill/>
              <a:ln w="28575">
                <a:solidFill>
                  <a:srgbClr val="777777"/>
                </a:solidFill>
                <a:round/>
                <a:headEnd/>
                <a:tailEnd/>
              </a:ln>
              <a:effectLst/>
            </p:spPr>
            <p:txBody>
              <a:bodyPr wrap="none" anchor="ctr"/>
              <a:lstStyle/>
              <a:p>
                <a:endParaRPr lang="en-US"/>
              </a:p>
            </p:txBody>
          </p:sp>
          <p:sp>
            <p:nvSpPr>
              <p:cNvPr id="59" name="Line 55"/>
              <p:cNvSpPr>
                <a:spLocks noChangeShapeType="1"/>
              </p:cNvSpPr>
              <p:nvPr/>
            </p:nvSpPr>
            <p:spPr bwMode="auto">
              <a:xfrm>
                <a:off x="3345" y="4080"/>
                <a:ext cx="0" cy="96"/>
              </a:xfrm>
              <a:prstGeom prst="line">
                <a:avLst/>
              </a:prstGeom>
              <a:noFill/>
              <a:ln w="28575">
                <a:solidFill>
                  <a:srgbClr val="777777"/>
                </a:solidFill>
                <a:round/>
                <a:headEnd/>
                <a:tailEnd/>
              </a:ln>
              <a:effectLst/>
            </p:spPr>
            <p:txBody>
              <a:bodyPr wrap="none" anchor="ctr"/>
              <a:lstStyle/>
              <a:p>
                <a:endParaRPr lang="en-US"/>
              </a:p>
            </p:txBody>
          </p:sp>
          <p:sp>
            <p:nvSpPr>
              <p:cNvPr id="60" name="Line 56"/>
              <p:cNvSpPr>
                <a:spLocks noChangeShapeType="1"/>
              </p:cNvSpPr>
              <p:nvPr/>
            </p:nvSpPr>
            <p:spPr bwMode="auto">
              <a:xfrm>
                <a:off x="3405" y="4080"/>
                <a:ext cx="0" cy="96"/>
              </a:xfrm>
              <a:prstGeom prst="line">
                <a:avLst/>
              </a:prstGeom>
              <a:noFill/>
              <a:ln w="28575">
                <a:solidFill>
                  <a:srgbClr val="777777"/>
                </a:solidFill>
                <a:round/>
                <a:headEnd/>
                <a:tailEnd/>
              </a:ln>
              <a:effectLst/>
            </p:spPr>
            <p:txBody>
              <a:bodyPr wrap="none" anchor="ctr"/>
              <a:lstStyle/>
              <a:p>
                <a:endParaRPr lang="en-US"/>
              </a:p>
            </p:txBody>
          </p:sp>
          <p:sp>
            <p:nvSpPr>
              <p:cNvPr id="61" name="Line 57"/>
              <p:cNvSpPr>
                <a:spLocks noChangeShapeType="1"/>
              </p:cNvSpPr>
              <p:nvPr/>
            </p:nvSpPr>
            <p:spPr bwMode="auto">
              <a:xfrm>
                <a:off x="3465" y="4080"/>
                <a:ext cx="0" cy="96"/>
              </a:xfrm>
              <a:prstGeom prst="line">
                <a:avLst/>
              </a:prstGeom>
              <a:noFill/>
              <a:ln w="28575">
                <a:solidFill>
                  <a:srgbClr val="777777"/>
                </a:solidFill>
                <a:round/>
                <a:headEnd/>
                <a:tailEnd/>
              </a:ln>
              <a:effectLst/>
            </p:spPr>
            <p:txBody>
              <a:bodyPr wrap="none" anchor="ctr"/>
              <a:lstStyle/>
              <a:p>
                <a:endParaRPr lang="en-US"/>
              </a:p>
            </p:txBody>
          </p:sp>
        </p:grpSp>
        <p:sp>
          <p:nvSpPr>
            <p:cNvPr id="52" name="Rectangle 58"/>
            <p:cNvSpPr>
              <a:spLocks noChangeArrowheads="1"/>
            </p:cNvSpPr>
            <p:nvPr/>
          </p:nvSpPr>
          <p:spPr bwMode="auto">
            <a:xfrm>
              <a:off x="4211814" y="5964944"/>
              <a:ext cx="2225499" cy="212548"/>
            </a:xfrm>
            <a:prstGeom prst="rect">
              <a:avLst/>
            </a:prstGeom>
            <a:solidFill>
              <a:srgbClr val="FF3300"/>
            </a:solidFill>
            <a:ln w="9525">
              <a:solidFill>
                <a:schemeClr val="tx2"/>
              </a:solidFill>
              <a:miter lim="800000"/>
              <a:headEnd/>
              <a:tailEnd/>
            </a:ln>
            <a:effectLst/>
          </p:spPr>
          <p:txBody>
            <a:bodyPr wrap="none" anchor="ctr"/>
            <a:lstStyle/>
            <a:p>
              <a:pPr algn="ctr" eaLnBrk="0" hangingPunct="0"/>
              <a:endParaRPr lang="en-US" i="1">
                <a:latin typeface="Arial" pitchFamily="34" charset="0"/>
              </a:endParaRPr>
            </a:p>
          </p:txBody>
        </p:sp>
      </p:grpSp>
      <p:sp>
        <p:nvSpPr>
          <p:cNvPr id="65" name="TextBox 64"/>
          <p:cNvSpPr txBox="1"/>
          <p:nvPr/>
        </p:nvSpPr>
        <p:spPr>
          <a:xfrm>
            <a:off x="3362864" y="3501008"/>
            <a:ext cx="5829481" cy="400110"/>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path path="circle">
              <a:fillToRect l="50000" t="50000" r="50000" b="50000"/>
            </a:path>
            <a:tileRect/>
          </a:gradFill>
          <a:ln>
            <a:solidFill>
              <a:schemeClr val="tx1"/>
            </a:solidFill>
          </a:ln>
        </p:spPr>
        <p:txBody>
          <a:bodyPr wrap="none" rtlCol="0">
            <a:spAutoFit/>
          </a:bodyPr>
          <a:lstStyle/>
          <a:p>
            <a:r>
              <a:rPr lang="cs-CZ" sz="2000" b="1" dirty="0">
                <a:effectLst>
                  <a:outerShdw blurRad="38100" dist="38100" dir="2700000" algn="tl">
                    <a:srgbClr val="000000">
                      <a:alpha val="43137"/>
                    </a:srgbClr>
                  </a:outerShdw>
                </a:effectLst>
              </a:rPr>
              <a:t>Více gRNA je nutných pro editaci jednoho transkriptu</a:t>
            </a:r>
            <a:endParaRPr lang="en-US" sz="2000" b="1" dirty="0">
              <a:effectLst>
                <a:outerShdw blurRad="38100" dist="38100" dir="2700000" algn="tl">
                  <a:srgbClr val="000000">
                    <a:alpha val="43137"/>
                  </a:srgbClr>
                </a:outerShdw>
              </a:effectLst>
            </a:endParaRPr>
          </a:p>
        </p:txBody>
      </p:sp>
      <p:sp>
        <p:nvSpPr>
          <p:cNvPr id="2" name="Obdélník 1">
            <a:extLst>
              <a:ext uri="{FF2B5EF4-FFF2-40B4-BE49-F238E27FC236}">
                <a16:creationId xmlns:a16="http://schemas.microsoft.com/office/drawing/2014/main" id="{6F05720E-F0E2-F53E-4050-D6D36FBF0FD0}"/>
              </a:ext>
            </a:extLst>
          </p:cNvPr>
          <p:cNvSpPr>
            <a:spLocks noChangeArrowheads="1"/>
          </p:cNvSpPr>
          <p:nvPr/>
        </p:nvSpPr>
        <p:spPr bwMode="auto">
          <a:xfrm>
            <a:off x="4014787" y="188337"/>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RNA </a:t>
            </a:r>
            <a:r>
              <a:rPr lang="cs-CZ" altLang="cs-CZ" sz="2800" b="1" dirty="0" err="1">
                <a:latin typeface="Calibri Light" panose="020F0302020204030204" pitchFamily="34" charset="0"/>
                <a:cs typeface="Calibri Light" panose="020F0302020204030204" pitchFamily="34" charset="0"/>
              </a:rPr>
              <a:t>editing</a:t>
            </a:r>
            <a:r>
              <a:rPr lang="cs-CZ" altLang="cs-CZ" sz="2800" b="1" dirty="0">
                <a:latin typeface="Calibri Light" panose="020F0302020204030204" pitchFamily="34" charset="0"/>
                <a:cs typeface="Calibri Light" panose="020F0302020204030204" pitchFamily="34" charset="0"/>
              </a:rPr>
              <a:t> in </a:t>
            </a:r>
            <a:r>
              <a:rPr lang="cs-CZ" altLang="cs-CZ" sz="2800" b="1" dirty="0" err="1">
                <a:latin typeface="Calibri Light" panose="020F0302020204030204" pitchFamily="34" charset="0"/>
                <a:cs typeface="Calibri Light" panose="020F0302020204030204" pitchFamily="34" charset="0"/>
              </a:rPr>
              <a:t>Trypanosomes</a:t>
            </a:r>
            <a:r>
              <a:rPr lang="cs-CZ" altLang="cs-CZ" sz="2800" b="1" dirty="0">
                <a:latin typeface="Calibri Light" panose="020F0302020204030204" pitchFamily="34" charset="0"/>
                <a:cs typeface="Calibri Light" panose="020F0302020204030204" pitchFamily="34" charset="0"/>
              </a:rPr>
              <a:t> </a:t>
            </a:r>
            <a:endParaRPr lang="cs-CZ" altLang="cs-CZ" sz="2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276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100"/>
                            </p:stCondLst>
                            <p:childTnLst>
                              <p:par>
                                <p:cTn id="11" presetID="1" presetClass="entr" presetSubtype="0" fill="hold" grpId="0" nodeType="afterEffect">
                                  <p:stCondLst>
                                    <p:cond delay="10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p:stCondLst>
                              <p:cond delay="1700"/>
                            </p:stCondLst>
                            <p:childTnLst>
                              <p:par>
                                <p:cTn id="14" presetID="1" presetClass="entr" presetSubtype="0" fill="hold" grpId="0" nodeType="afterEffect">
                                  <p:stCondLst>
                                    <p:cond delay="10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p:stCondLst>
                              <p:cond delay="2300"/>
                            </p:stCondLst>
                            <p:childTnLst>
                              <p:par>
                                <p:cTn id="17" presetID="1" presetClass="entr" presetSubtype="0" fill="hold" grpId="0" nodeType="afterEffect">
                                  <p:stCondLst>
                                    <p:cond delay="100"/>
                                  </p:stCondLst>
                                  <p:childTnLst>
                                    <p:set>
                                      <p:cBhvr>
                                        <p:cTn id="18" dur="1" fill="hold">
                                          <p:stCondLst>
                                            <p:cond delay="499"/>
                                          </p:stCondLst>
                                        </p:cTn>
                                        <p:tgtEl>
                                          <p:spTgt spid="10"/>
                                        </p:tgtEl>
                                        <p:attrNameLst>
                                          <p:attrName>style.visibility</p:attrName>
                                        </p:attrNameLst>
                                      </p:cBhvr>
                                      <p:to>
                                        <p:strVal val="visible"/>
                                      </p:to>
                                    </p:set>
                                  </p:childTnLst>
                                </p:cTn>
                              </p:par>
                            </p:childTnLst>
                          </p:cTn>
                        </p:par>
                        <p:par>
                          <p:cTn id="19" fill="hold">
                            <p:stCondLst>
                              <p:cond delay="2900"/>
                            </p:stCondLst>
                            <p:childTnLst>
                              <p:par>
                                <p:cTn id="20" presetID="1" presetClass="entr" presetSubtype="0" fill="hold" grpId="0" nodeType="afterEffect">
                                  <p:stCondLst>
                                    <p:cond delay="100"/>
                                  </p:stCondLst>
                                  <p:childTnLst>
                                    <p:set>
                                      <p:cBhvr>
                                        <p:cTn id="21" dur="1" fill="hold">
                                          <p:stCondLst>
                                            <p:cond delay="499"/>
                                          </p:stCondLst>
                                        </p:cTn>
                                        <p:tgtEl>
                                          <p:spTgt spid="11"/>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100"/>
                                  </p:stCondLst>
                                  <p:childTnLst>
                                    <p:set>
                                      <p:cBhvr>
                                        <p:cTn id="24" dur="1" fill="hold">
                                          <p:stCondLst>
                                            <p:cond delay="499"/>
                                          </p:stCondLst>
                                        </p:cTn>
                                        <p:tgtEl>
                                          <p:spTgt spid="12"/>
                                        </p:tgtEl>
                                        <p:attrNameLst>
                                          <p:attrName>style.visibility</p:attrName>
                                        </p:attrNameLst>
                                      </p:cBhvr>
                                      <p:to>
                                        <p:strVal val="visible"/>
                                      </p:to>
                                    </p:set>
                                  </p:childTnLst>
                                </p:cTn>
                              </p:par>
                            </p:childTnLst>
                          </p:cTn>
                        </p:par>
                        <p:par>
                          <p:cTn id="25" fill="hold">
                            <p:stCondLst>
                              <p:cond delay="4100"/>
                            </p:stCondLst>
                            <p:childTnLst>
                              <p:par>
                                <p:cTn id="26" presetID="1" presetClass="entr" presetSubtype="0" fill="hold" grpId="0" nodeType="afterEffect">
                                  <p:stCondLst>
                                    <p:cond delay="100"/>
                                  </p:stCondLst>
                                  <p:childTnLst>
                                    <p:set>
                                      <p:cBhvr>
                                        <p:cTn id="27" dur="1" fill="hold">
                                          <p:stCondLst>
                                            <p:cond delay="499"/>
                                          </p:stCondLst>
                                        </p:cTn>
                                        <p:tgtEl>
                                          <p:spTgt spid="13"/>
                                        </p:tgtEl>
                                        <p:attrNameLst>
                                          <p:attrName>style.visibility</p:attrName>
                                        </p:attrNameLst>
                                      </p:cBhvr>
                                      <p:to>
                                        <p:strVal val="visible"/>
                                      </p:to>
                                    </p:set>
                                  </p:childTnLst>
                                </p:cTn>
                              </p:par>
                            </p:childTnLst>
                          </p:cTn>
                        </p:par>
                        <p:par>
                          <p:cTn id="28" fill="hold">
                            <p:stCondLst>
                              <p:cond delay="4700"/>
                            </p:stCondLst>
                            <p:childTnLst>
                              <p:par>
                                <p:cTn id="29" presetID="1" presetClass="entr" presetSubtype="0" fill="hold" grpId="0" nodeType="afterEffect">
                                  <p:stCondLst>
                                    <p:cond delay="100"/>
                                  </p:stCondLst>
                                  <p:childTnLst>
                                    <p:set>
                                      <p:cBhvr>
                                        <p:cTn id="30" dur="1" fill="hold">
                                          <p:stCondLst>
                                            <p:cond delay="499"/>
                                          </p:stCondLst>
                                        </p:cTn>
                                        <p:tgtEl>
                                          <p:spTgt spid="14"/>
                                        </p:tgtEl>
                                        <p:attrNameLst>
                                          <p:attrName>style.visibility</p:attrName>
                                        </p:attrNameLst>
                                      </p:cBhvr>
                                      <p:to>
                                        <p:strVal val="visible"/>
                                      </p:to>
                                    </p:set>
                                  </p:childTnLst>
                                </p:cTn>
                              </p:par>
                            </p:childTnLst>
                          </p:cTn>
                        </p:par>
                        <p:par>
                          <p:cTn id="31" fill="hold">
                            <p:stCondLst>
                              <p:cond delay="5300"/>
                            </p:stCondLst>
                            <p:childTnLst>
                              <p:par>
                                <p:cTn id="32" presetID="1" presetClass="entr" presetSubtype="0" fill="hold" grpId="0" nodeType="afterEffect">
                                  <p:stCondLst>
                                    <p:cond delay="100"/>
                                  </p:stCondLst>
                                  <p:childTnLst>
                                    <p:set>
                                      <p:cBhvr>
                                        <p:cTn id="33" dur="1" fill="hold">
                                          <p:stCondLst>
                                            <p:cond delay="499"/>
                                          </p:stCondLst>
                                        </p:cTn>
                                        <p:tgtEl>
                                          <p:spTgt spid="15"/>
                                        </p:tgtEl>
                                        <p:attrNameLst>
                                          <p:attrName>style.visibility</p:attrName>
                                        </p:attrNameLst>
                                      </p:cBhvr>
                                      <p:to>
                                        <p:strVal val="visible"/>
                                      </p:to>
                                    </p:set>
                                  </p:childTnLst>
                                </p:cTn>
                              </p:par>
                            </p:childTnLst>
                          </p:cTn>
                        </p:par>
                        <p:par>
                          <p:cTn id="34" fill="hold">
                            <p:stCondLst>
                              <p:cond delay="5900"/>
                            </p:stCondLst>
                            <p:childTnLst>
                              <p:par>
                                <p:cTn id="35" presetID="1" presetClass="entr" presetSubtype="0" fill="hold" grpId="0" nodeType="afterEffect">
                                  <p:stCondLst>
                                    <p:cond delay="100"/>
                                  </p:stCondLst>
                                  <p:childTnLst>
                                    <p:set>
                                      <p:cBhvr>
                                        <p:cTn id="36" dur="1" fill="hold">
                                          <p:stCondLst>
                                            <p:cond delay="499"/>
                                          </p:stCondLst>
                                        </p:cTn>
                                        <p:tgtEl>
                                          <p:spTgt spid="16"/>
                                        </p:tgtEl>
                                        <p:attrNameLst>
                                          <p:attrName>style.visibility</p:attrName>
                                        </p:attrNameLst>
                                      </p:cBhvr>
                                      <p:to>
                                        <p:strVal val="visible"/>
                                      </p:to>
                                    </p:set>
                                  </p:childTnLst>
                                </p:cTn>
                              </p:par>
                            </p:childTnLst>
                          </p:cTn>
                        </p:par>
                        <p:par>
                          <p:cTn id="37" fill="hold">
                            <p:stCondLst>
                              <p:cond delay="6500"/>
                            </p:stCondLst>
                            <p:childTnLst>
                              <p:par>
                                <p:cTn id="38" presetID="1" presetClass="entr" presetSubtype="0" fill="hold" grpId="0" nodeType="afterEffect">
                                  <p:stCondLst>
                                    <p:cond delay="100"/>
                                  </p:stCondLst>
                                  <p:childTnLst>
                                    <p:set>
                                      <p:cBhvr>
                                        <p:cTn id="39" dur="1" fill="hold">
                                          <p:stCondLst>
                                            <p:cond delay="499"/>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5"/>
                                        </p:tgtEl>
                                        <p:attrNameLst>
                                          <p:attrName>style.visibility</p:attrName>
                                        </p:attrNameLst>
                                      </p:cBhvr>
                                      <p:to>
                                        <p:strVal val="visible"/>
                                      </p:to>
                                    </p:set>
                                    <p:anim calcmode="lin" valueType="num">
                                      <p:cBhvr additive="base">
                                        <p:cTn id="44" dur="500" fill="hold"/>
                                        <p:tgtEl>
                                          <p:spTgt spid="65"/>
                                        </p:tgtEl>
                                        <p:attrNameLst>
                                          <p:attrName>ppt_x</p:attrName>
                                        </p:attrNameLst>
                                      </p:cBhvr>
                                      <p:tavLst>
                                        <p:tav tm="0">
                                          <p:val>
                                            <p:strVal val="#ppt_x"/>
                                          </p:val>
                                        </p:tav>
                                        <p:tav tm="100000">
                                          <p:val>
                                            <p:strVal val="#ppt_x"/>
                                          </p:val>
                                        </p:tav>
                                      </p:tavLst>
                                    </p:anim>
                                    <p:anim calcmode="lin" valueType="num">
                                      <p:cBhvr additive="base">
                                        <p:cTn id="45" dur="500" fill="hold"/>
                                        <p:tgtEl>
                                          <p:spTgt spid="6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P spid="9" grpId="0" animBg="1" autoUpdateAnimBg="0"/>
      <p:bldP spid="10" grpId="0" animBg="1" autoUpdateAnimBg="0"/>
      <p:bldP spid="11" grpId="0" animBg="1" autoUpdateAnimBg="0"/>
      <p:bldP spid="12" grpId="0" animBg="1" autoUpdateAnimBg="0"/>
      <p:bldP spid="13" grpId="0" animBg="1" autoUpdateAnimBg="0"/>
      <p:bldP spid="14" grpId="0" animBg="1" autoUpdateAnimBg="0"/>
      <p:bldP spid="15" grpId="0" animBg="1" autoUpdateAnimBg="0"/>
      <p:bldP spid="16" grpId="0" animBg="1" autoUpdateAnimBg="0"/>
      <p:bldP spid="17" grpId="0" animBg="1" autoUpdateAnimBg="0"/>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
          <p:cNvSpPr>
            <a:spLocks noChangeArrowheads="1"/>
          </p:cNvSpPr>
          <p:nvPr/>
        </p:nvSpPr>
        <p:spPr bwMode="auto">
          <a:xfrm>
            <a:off x="3962556" y="0"/>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RNA </a:t>
            </a:r>
            <a:r>
              <a:rPr lang="cs-CZ" altLang="cs-CZ" sz="2800" b="1" dirty="0" err="1">
                <a:latin typeface="Calibri Light" panose="020F0302020204030204" pitchFamily="34" charset="0"/>
                <a:cs typeface="Calibri Light" panose="020F0302020204030204" pitchFamily="34" charset="0"/>
              </a:rPr>
              <a:t>editing</a:t>
            </a:r>
            <a:r>
              <a:rPr lang="cs-CZ" altLang="cs-CZ" sz="2800" b="1" dirty="0">
                <a:latin typeface="Calibri Light" panose="020F0302020204030204" pitchFamily="34" charset="0"/>
                <a:cs typeface="Calibri Light" panose="020F0302020204030204" pitchFamily="34" charset="0"/>
              </a:rPr>
              <a:t> in </a:t>
            </a:r>
            <a:r>
              <a:rPr lang="cs-CZ" altLang="cs-CZ" sz="2800" b="1" dirty="0" err="1">
                <a:latin typeface="Calibri Light" panose="020F0302020204030204" pitchFamily="34" charset="0"/>
                <a:cs typeface="Calibri Light" panose="020F0302020204030204" pitchFamily="34" charset="0"/>
              </a:rPr>
              <a:t>Trypanosomes</a:t>
            </a:r>
            <a:r>
              <a:rPr lang="cs-CZ" altLang="cs-CZ" sz="2800" b="1" dirty="0">
                <a:latin typeface="Calibri Light" panose="020F0302020204030204" pitchFamily="34" charset="0"/>
                <a:cs typeface="Calibri Light" panose="020F0302020204030204" pitchFamily="34" charset="0"/>
              </a:rPr>
              <a:t> </a:t>
            </a:r>
            <a:endParaRPr lang="cs-CZ" altLang="cs-CZ" sz="2400" i="1" dirty="0">
              <a:latin typeface="Calibri Light" panose="020F0302020204030204" pitchFamily="34" charset="0"/>
              <a:cs typeface="Calibri Light" panose="020F0302020204030204" pitchFamily="34" charset="0"/>
            </a:endParaRPr>
          </a:p>
        </p:txBody>
      </p:sp>
      <p:sp>
        <p:nvSpPr>
          <p:cNvPr id="3" name="Obdélník 2"/>
          <p:cNvSpPr/>
          <p:nvPr/>
        </p:nvSpPr>
        <p:spPr>
          <a:xfrm>
            <a:off x="299076" y="727646"/>
            <a:ext cx="8415867" cy="1477328"/>
          </a:xfrm>
          <a:prstGeom prst="rect">
            <a:avLst/>
          </a:prstGeom>
        </p:spPr>
        <p:txBody>
          <a:bodyPr wrap="square">
            <a:spAutoFit/>
          </a:bodyPr>
          <a:lstStyle/>
          <a:p>
            <a:pPr marL="285750" indent="-285750">
              <a:buFont typeface="Calibri Light" panose="020F0302020204030204" pitchFamily="34" charset="0"/>
              <a:buChar char="›"/>
            </a:pPr>
            <a:r>
              <a:rPr lang="en-US" dirty="0">
                <a:solidFill>
                  <a:srgbClr val="000000"/>
                </a:solidFill>
                <a:latin typeface="+mj-lt"/>
              </a:rPr>
              <a:t>the uridine (U) insertion/deletion editing </a:t>
            </a:r>
            <a:endParaRPr lang="cs-CZ" dirty="0">
              <a:solidFill>
                <a:srgbClr val="000000"/>
              </a:solidFill>
              <a:latin typeface="+mj-lt"/>
            </a:endParaRPr>
          </a:p>
          <a:p>
            <a:pPr marL="285750" indent="-285750">
              <a:buFont typeface="Calibri Light" panose="020F0302020204030204" pitchFamily="34" charset="0"/>
              <a:buChar char="›"/>
            </a:pPr>
            <a:r>
              <a:rPr lang="en-US" dirty="0">
                <a:solidFill>
                  <a:srgbClr val="000000"/>
                </a:solidFill>
                <a:latin typeface="+mj-lt"/>
              </a:rPr>
              <a:t>occurs in the </a:t>
            </a:r>
            <a:r>
              <a:rPr lang="cs-CZ" b="1" dirty="0" err="1">
                <a:solidFill>
                  <a:srgbClr val="000000"/>
                </a:solidFill>
                <a:latin typeface="+mj-lt"/>
              </a:rPr>
              <a:t>kinetoplast</a:t>
            </a:r>
            <a:endParaRPr lang="cs-CZ" sz="800" dirty="0">
              <a:latin typeface="+mj-lt"/>
            </a:endParaRPr>
          </a:p>
          <a:p>
            <a:pPr marL="285750" indent="-285750">
              <a:buFont typeface="Calibri Light" panose="020F0302020204030204" pitchFamily="34" charset="0"/>
              <a:buChar char="›"/>
            </a:pPr>
            <a:r>
              <a:rPr lang="cs-CZ" i="1" dirty="0">
                <a:latin typeface="+mj-lt"/>
              </a:rPr>
              <a:t>t</a:t>
            </a:r>
            <a:r>
              <a:rPr lang="en-US" i="1" dirty="0">
                <a:latin typeface="+mj-lt"/>
              </a:rPr>
              <a:t>rans</a:t>
            </a:r>
            <a:r>
              <a:rPr lang="cs-CZ" i="1" dirty="0">
                <a:latin typeface="+mj-lt"/>
              </a:rPr>
              <a:t>-</a:t>
            </a:r>
            <a:r>
              <a:rPr lang="en-US" dirty="0">
                <a:latin typeface="+mj-lt"/>
              </a:rPr>
              <a:t>acting </a:t>
            </a:r>
            <a:r>
              <a:rPr lang="en-US" b="1" dirty="0">
                <a:latin typeface="+mj-lt"/>
              </a:rPr>
              <a:t>guide RNAs </a:t>
            </a:r>
            <a:r>
              <a:rPr lang="en-US" dirty="0">
                <a:latin typeface="+mj-lt"/>
              </a:rPr>
              <a:t>and entails the </a:t>
            </a:r>
            <a:r>
              <a:rPr lang="en-US" b="1" dirty="0">
                <a:latin typeface="+mj-lt"/>
              </a:rPr>
              <a:t>insertion</a:t>
            </a:r>
            <a:r>
              <a:rPr lang="en-US" dirty="0">
                <a:latin typeface="+mj-lt"/>
              </a:rPr>
              <a:t> of hundreds </a:t>
            </a:r>
            <a:r>
              <a:rPr lang="en-US" b="1" dirty="0">
                <a:latin typeface="+mj-lt"/>
              </a:rPr>
              <a:t>and deletion </a:t>
            </a:r>
            <a:r>
              <a:rPr lang="en-US" dirty="0">
                <a:latin typeface="+mj-lt"/>
              </a:rPr>
              <a:t>of dozens of </a:t>
            </a:r>
            <a:r>
              <a:rPr lang="en-US" b="1" dirty="0">
                <a:latin typeface="+mj-lt"/>
              </a:rPr>
              <a:t>U residues </a:t>
            </a:r>
            <a:r>
              <a:rPr lang="en-US" dirty="0">
                <a:latin typeface="+mj-lt"/>
              </a:rPr>
              <a:t>from mitochondrial RNAs to produce mature, translatable mRNAs</a:t>
            </a:r>
            <a:endParaRPr lang="cs-CZ" dirty="0">
              <a:latin typeface="+mj-lt"/>
            </a:endParaRPr>
          </a:p>
          <a:p>
            <a:pPr marL="285750" indent="-285750">
              <a:buFont typeface="Calibri Light" panose="020F0302020204030204" pitchFamily="34" charset="0"/>
              <a:buChar char="›"/>
            </a:pPr>
            <a:r>
              <a:rPr lang="en-US" dirty="0">
                <a:latin typeface="+mj-lt"/>
              </a:rPr>
              <a:t>catalytic machinery termed the </a:t>
            </a:r>
            <a:r>
              <a:rPr lang="en-US" b="1" dirty="0" err="1">
                <a:latin typeface="+mj-lt"/>
              </a:rPr>
              <a:t>editosome</a:t>
            </a:r>
            <a:r>
              <a:rPr lang="en-US" b="1" dirty="0">
                <a:latin typeface="+mj-lt"/>
              </a:rPr>
              <a:t> or RNA editing core complex (RECC)</a:t>
            </a:r>
            <a:endParaRPr lang="cs-CZ" b="1" dirty="0">
              <a:latin typeface="+mj-lt"/>
            </a:endParaRPr>
          </a:p>
        </p:txBody>
      </p:sp>
      <p:sp>
        <p:nvSpPr>
          <p:cNvPr id="2" name="Obdélník 1"/>
          <p:cNvSpPr/>
          <p:nvPr/>
        </p:nvSpPr>
        <p:spPr>
          <a:xfrm>
            <a:off x="1622955" y="2199849"/>
            <a:ext cx="194557" cy="256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8817202" y="2464762"/>
            <a:ext cx="2923822" cy="4185761"/>
          </a:xfrm>
          <a:prstGeom prst="rect">
            <a:avLst/>
          </a:prstGeom>
        </p:spPr>
        <p:txBody>
          <a:bodyPr wrap="square">
            <a:spAutoFit/>
          </a:bodyPr>
          <a:lstStyle/>
          <a:p>
            <a:pPr algn="just"/>
            <a:r>
              <a:rPr lang="en-US" sz="1400" b="1" dirty="0">
                <a:solidFill>
                  <a:srgbClr val="000000"/>
                </a:solidFill>
                <a:latin typeface="+mj-lt"/>
              </a:rPr>
              <a:t>Pre-edited mRNAs </a:t>
            </a:r>
            <a:r>
              <a:rPr lang="en-US" sz="1400" dirty="0">
                <a:solidFill>
                  <a:srgbClr val="000000"/>
                </a:solidFill>
                <a:latin typeface="+mj-lt"/>
              </a:rPr>
              <a:t>are transcribed from mitochondrial </a:t>
            </a:r>
            <a:r>
              <a:rPr lang="en-US" sz="1400" b="1" dirty="0" err="1">
                <a:solidFill>
                  <a:srgbClr val="000000"/>
                </a:solidFill>
                <a:latin typeface="+mj-lt"/>
              </a:rPr>
              <a:t>maxicircles</a:t>
            </a:r>
            <a:r>
              <a:rPr lang="en-US" sz="1400" dirty="0">
                <a:solidFill>
                  <a:srgbClr val="000000"/>
                </a:solidFill>
                <a:latin typeface="+mj-lt"/>
              </a:rPr>
              <a:t>, while the majority of </a:t>
            </a:r>
            <a:r>
              <a:rPr lang="en-US" sz="1400" b="1" dirty="0">
                <a:solidFill>
                  <a:srgbClr val="000000"/>
                </a:solidFill>
                <a:latin typeface="+mj-lt"/>
              </a:rPr>
              <a:t>gRNAs</a:t>
            </a:r>
            <a:r>
              <a:rPr lang="en-US" sz="1400" dirty="0">
                <a:solidFill>
                  <a:srgbClr val="000000"/>
                </a:solidFill>
                <a:latin typeface="+mj-lt"/>
              </a:rPr>
              <a:t> are transcribed from the </a:t>
            </a:r>
            <a:r>
              <a:rPr lang="en-US" sz="1400" b="1" dirty="0" err="1">
                <a:solidFill>
                  <a:srgbClr val="000000"/>
                </a:solidFill>
                <a:latin typeface="+mj-lt"/>
              </a:rPr>
              <a:t>minicircle</a:t>
            </a:r>
            <a:r>
              <a:rPr lang="en-US" sz="1400" dirty="0">
                <a:solidFill>
                  <a:srgbClr val="000000"/>
                </a:solidFill>
                <a:latin typeface="+mj-lt"/>
              </a:rPr>
              <a:t> component of mitochondrial DNA. The gRNA 5’ anchor region (olive) </a:t>
            </a:r>
            <a:r>
              <a:rPr lang="en-US" sz="1400" dirty="0" err="1">
                <a:solidFill>
                  <a:srgbClr val="000000"/>
                </a:solidFill>
                <a:latin typeface="+mj-lt"/>
              </a:rPr>
              <a:t>basepairs</a:t>
            </a:r>
            <a:r>
              <a:rPr lang="en-US" sz="1400" dirty="0">
                <a:solidFill>
                  <a:srgbClr val="000000"/>
                </a:solidFill>
                <a:latin typeface="+mj-lt"/>
              </a:rPr>
              <a:t> with the mRNA and the </a:t>
            </a:r>
            <a:r>
              <a:rPr lang="en-US" sz="1400" b="1" dirty="0">
                <a:solidFill>
                  <a:srgbClr val="000000"/>
                </a:solidFill>
                <a:latin typeface="+mj-lt"/>
              </a:rPr>
              <a:t>gRNA </a:t>
            </a:r>
            <a:r>
              <a:rPr lang="en-US" sz="1400" dirty="0">
                <a:solidFill>
                  <a:srgbClr val="000000"/>
                </a:solidFill>
                <a:latin typeface="+mj-lt"/>
              </a:rPr>
              <a:t>information region (yellow) </a:t>
            </a:r>
            <a:r>
              <a:rPr lang="en-US" sz="1400" b="1" dirty="0">
                <a:solidFill>
                  <a:srgbClr val="000000"/>
                </a:solidFill>
                <a:latin typeface="+mj-lt"/>
              </a:rPr>
              <a:t>directs the number of U's inserted or deleted.</a:t>
            </a:r>
            <a:r>
              <a:rPr lang="en-US" sz="1400" dirty="0">
                <a:solidFill>
                  <a:srgbClr val="000000"/>
                </a:solidFill>
                <a:latin typeface="+mj-lt"/>
              </a:rPr>
              <a:t> The gRNA 3’ oligo(U) tail stabilizes the gRNA/mRNA interaction. Enzymes contained within the RNA editing core complex (</a:t>
            </a:r>
            <a:r>
              <a:rPr lang="en-US" sz="1400" b="1" dirty="0">
                <a:solidFill>
                  <a:srgbClr val="000000"/>
                </a:solidFill>
                <a:latin typeface="+mj-lt"/>
              </a:rPr>
              <a:t>RECC</a:t>
            </a:r>
            <a:r>
              <a:rPr lang="en-US" sz="1400" dirty="0">
                <a:solidFill>
                  <a:srgbClr val="000000"/>
                </a:solidFill>
                <a:latin typeface="+mj-lt"/>
              </a:rPr>
              <a:t>) catalyze </a:t>
            </a:r>
            <a:r>
              <a:rPr lang="en-US" sz="1400" b="1" dirty="0">
                <a:solidFill>
                  <a:srgbClr val="000000"/>
                </a:solidFill>
                <a:latin typeface="+mj-lt"/>
              </a:rPr>
              <a:t>mRNA </a:t>
            </a:r>
            <a:r>
              <a:rPr lang="en-US" sz="1400" b="1" dirty="0" err="1">
                <a:solidFill>
                  <a:srgbClr val="000000"/>
                </a:solidFill>
                <a:latin typeface="+mj-lt"/>
              </a:rPr>
              <a:t>endonucleolytic</a:t>
            </a:r>
            <a:r>
              <a:rPr lang="en-US" sz="1400" b="1" dirty="0">
                <a:solidFill>
                  <a:srgbClr val="000000"/>
                </a:solidFill>
                <a:latin typeface="+mj-lt"/>
              </a:rPr>
              <a:t> cleavage</a:t>
            </a:r>
            <a:r>
              <a:rPr lang="en-US" sz="1400" dirty="0">
                <a:solidFill>
                  <a:srgbClr val="000000"/>
                </a:solidFill>
                <a:latin typeface="+mj-lt"/>
              </a:rPr>
              <a:t> at an editing sites, </a:t>
            </a:r>
            <a:r>
              <a:rPr lang="en-US" sz="1400" b="1" dirty="0">
                <a:solidFill>
                  <a:srgbClr val="000000"/>
                </a:solidFill>
                <a:latin typeface="+mj-lt"/>
              </a:rPr>
              <a:t>U insertion</a:t>
            </a:r>
            <a:r>
              <a:rPr lang="en-US" sz="1400" dirty="0">
                <a:solidFill>
                  <a:srgbClr val="000000"/>
                </a:solidFill>
                <a:latin typeface="+mj-lt"/>
              </a:rPr>
              <a:t> by a 3’ </a:t>
            </a:r>
            <a:r>
              <a:rPr lang="en-US" sz="1400" dirty="0" err="1">
                <a:solidFill>
                  <a:srgbClr val="000000"/>
                </a:solidFill>
                <a:latin typeface="+mj-lt"/>
              </a:rPr>
              <a:t>TUTase</a:t>
            </a:r>
            <a:r>
              <a:rPr lang="en-US" sz="1400" dirty="0">
                <a:solidFill>
                  <a:srgbClr val="000000"/>
                </a:solidFill>
                <a:latin typeface="+mj-lt"/>
              </a:rPr>
              <a:t>, and </a:t>
            </a:r>
            <a:r>
              <a:rPr lang="en-US" sz="1400" b="1" dirty="0">
                <a:solidFill>
                  <a:srgbClr val="000000"/>
                </a:solidFill>
                <a:latin typeface="+mj-lt"/>
              </a:rPr>
              <a:t>U deletion</a:t>
            </a:r>
            <a:r>
              <a:rPr lang="en-US" sz="1400" dirty="0">
                <a:solidFill>
                  <a:srgbClr val="000000"/>
                </a:solidFill>
                <a:latin typeface="+mj-lt"/>
              </a:rPr>
              <a:t> by a U-specific exoribonuclease as directed by the sequences of gRNAs. </a:t>
            </a:r>
            <a:r>
              <a:rPr lang="en-US" sz="1400" b="1" dirty="0">
                <a:solidFill>
                  <a:srgbClr val="000000"/>
                </a:solidFill>
                <a:latin typeface="+mj-lt"/>
              </a:rPr>
              <a:t>Cleaved mRNAs are resealed by RNA ligases</a:t>
            </a:r>
            <a:r>
              <a:rPr lang="en-US" sz="1400" dirty="0">
                <a:solidFill>
                  <a:srgbClr val="000000"/>
                </a:solidFill>
                <a:latin typeface="+mj-lt"/>
              </a:rPr>
              <a:t>.</a:t>
            </a:r>
            <a:endParaRPr lang="en-US" sz="1400" dirty="0">
              <a:latin typeface="+mj-lt"/>
            </a:endParaRPr>
          </a:p>
        </p:txBody>
      </p:sp>
      <p:pic>
        <p:nvPicPr>
          <p:cNvPr id="5" name="Picture 4">
            <a:extLst>
              <a:ext uri="{FF2B5EF4-FFF2-40B4-BE49-F238E27FC236}">
                <a16:creationId xmlns:a16="http://schemas.microsoft.com/office/drawing/2014/main" id="{535FDD84-A2A2-59BF-AAB6-9498522A1E07}"/>
              </a:ext>
            </a:extLst>
          </p:cNvPr>
          <p:cNvPicPr>
            <a:picLocks noChangeAspect="1"/>
          </p:cNvPicPr>
          <p:nvPr/>
        </p:nvPicPr>
        <p:blipFill>
          <a:blip r:embed="rId3"/>
          <a:stretch>
            <a:fillRect/>
          </a:stretch>
        </p:blipFill>
        <p:spPr>
          <a:xfrm>
            <a:off x="964249" y="2327877"/>
            <a:ext cx="7750694" cy="4230010"/>
          </a:xfrm>
          <a:prstGeom prst="rect">
            <a:avLst/>
          </a:prstGeom>
        </p:spPr>
      </p:pic>
    </p:spTree>
    <p:extLst>
      <p:ext uri="{BB962C8B-B14F-4D97-AF65-F5344CB8AC3E}">
        <p14:creationId xmlns:p14="http://schemas.microsoft.com/office/powerpoint/2010/main" val="1854472117"/>
      </p:ext>
    </p:extLst>
  </p:cSld>
  <p:clrMapOvr>
    <a:masterClrMapping/>
  </p:clrMapOvr>
  <mc:AlternateContent xmlns:mc="http://schemas.openxmlformats.org/markup-compatibility/2006" xmlns:p14="http://schemas.microsoft.com/office/powerpoint/2010/main">
    <mc:Choice Requires="p14">
      <p:transition spd="slow" p14:dur="2000" advTm="70415"/>
    </mc:Choice>
    <mc:Fallback xmlns="">
      <p:transition spd="slow" advTm="7041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
          <p:cNvSpPr>
            <a:spLocks noChangeArrowheads="1"/>
          </p:cNvSpPr>
          <p:nvPr/>
        </p:nvSpPr>
        <p:spPr bwMode="auto">
          <a:xfrm>
            <a:off x="4180868" y="107696"/>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RNA </a:t>
            </a:r>
            <a:r>
              <a:rPr lang="cs-CZ" altLang="cs-CZ" sz="2800" b="1" dirty="0" err="1">
                <a:latin typeface="Calibri Light" panose="020F0302020204030204" pitchFamily="34" charset="0"/>
                <a:cs typeface="Calibri Light" panose="020F0302020204030204" pitchFamily="34" charset="0"/>
              </a:rPr>
              <a:t>editing</a:t>
            </a:r>
            <a:r>
              <a:rPr lang="cs-CZ" altLang="cs-CZ" sz="2800" b="1" dirty="0">
                <a:latin typeface="Calibri Light" panose="020F0302020204030204" pitchFamily="34" charset="0"/>
                <a:cs typeface="Calibri Light" panose="020F0302020204030204" pitchFamily="34" charset="0"/>
              </a:rPr>
              <a:t> in </a:t>
            </a:r>
            <a:r>
              <a:rPr lang="cs-CZ" altLang="cs-CZ" sz="2800" b="1" dirty="0" err="1">
                <a:latin typeface="Calibri Light" panose="020F0302020204030204" pitchFamily="34" charset="0"/>
                <a:cs typeface="Calibri Light" panose="020F0302020204030204" pitchFamily="34" charset="0"/>
              </a:rPr>
              <a:t>Trypanosomes</a:t>
            </a:r>
            <a:r>
              <a:rPr lang="cs-CZ" altLang="cs-CZ" sz="2800" b="1" dirty="0">
                <a:latin typeface="Calibri Light" panose="020F0302020204030204" pitchFamily="34" charset="0"/>
                <a:cs typeface="Calibri Light" panose="020F0302020204030204" pitchFamily="34" charset="0"/>
              </a:rPr>
              <a:t> </a:t>
            </a:r>
            <a:endParaRPr lang="cs-CZ" altLang="cs-CZ" sz="2400" i="1" dirty="0">
              <a:latin typeface="Calibri Light" panose="020F0302020204030204" pitchFamily="34" charset="0"/>
              <a:cs typeface="Calibri Light" panose="020F0302020204030204" pitchFamily="34" charset="0"/>
            </a:endParaRPr>
          </a:p>
        </p:txBody>
      </p:sp>
      <p:sp>
        <p:nvSpPr>
          <p:cNvPr id="2" name="Obdélník 1"/>
          <p:cNvSpPr/>
          <p:nvPr/>
        </p:nvSpPr>
        <p:spPr>
          <a:xfrm>
            <a:off x="1622955" y="2199849"/>
            <a:ext cx="194557" cy="256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7332988" y="1905506"/>
            <a:ext cx="4546777" cy="3046988"/>
          </a:xfrm>
          <a:prstGeom prst="rect">
            <a:avLst/>
          </a:prstGeom>
        </p:spPr>
        <p:txBody>
          <a:bodyPr wrap="square">
            <a:spAutoFit/>
          </a:bodyPr>
          <a:lstStyle/>
          <a:p>
            <a:pPr algn="just"/>
            <a:r>
              <a:rPr lang="en-US" sz="1600" b="1" dirty="0">
                <a:solidFill>
                  <a:srgbClr val="000000"/>
                </a:solidFill>
                <a:latin typeface="+mj-lt"/>
              </a:rPr>
              <a:t>Multi-round editing </a:t>
            </a:r>
            <a:r>
              <a:rPr lang="en-US" sz="1600" dirty="0">
                <a:solidFill>
                  <a:srgbClr val="000000"/>
                </a:solidFill>
                <a:latin typeface="+mj-lt"/>
              </a:rPr>
              <a:t>entails sequential utilization of </a:t>
            </a:r>
            <a:r>
              <a:rPr lang="en-US" sz="1600" b="1" dirty="0">
                <a:solidFill>
                  <a:srgbClr val="000000"/>
                </a:solidFill>
                <a:latin typeface="+mj-lt"/>
              </a:rPr>
              <a:t>multiple gRNAs</a:t>
            </a:r>
            <a:r>
              <a:rPr lang="en-US" sz="1600" dirty="0">
                <a:solidFill>
                  <a:srgbClr val="000000"/>
                </a:solidFill>
                <a:latin typeface="+mj-lt"/>
              </a:rPr>
              <a:t>. Because the anchor region of a given gRNA </a:t>
            </a:r>
            <a:r>
              <a:rPr lang="en-US" sz="1600" dirty="0" err="1">
                <a:solidFill>
                  <a:srgbClr val="000000"/>
                </a:solidFill>
                <a:latin typeface="+mj-lt"/>
              </a:rPr>
              <a:t>basepairs</a:t>
            </a:r>
            <a:r>
              <a:rPr lang="en-US" sz="1600" dirty="0">
                <a:solidFill>
                  <a:srgbClr val="000000"/>
                </a:solidFill>
                <a:latin typeface="+mj-lt"/>
              </a:rPr>
              <a:t> with edited mRNA sequence specified by the prior gRNA, editing progresses in a 3’ to 5’ direction along an mRNA. Multiple black arrowheads symbolize multiple editing sites within an editing block, as defined by the hybridized gRNA. Dashed gRNA labels indicate that they are turned over during/after an editing block has been processed. An editing domain is a stretch of mRNA sequence that requires the gRNA cascade for its processing.</a:t>
            </a:r>
            <a:endParaRPr lang="en-US" sz="1600" dirty="0">
              <a:latin typeface="+mj-lt"/>
            </a:endParaRPr>
          </a:p>
        </p:txBody>
      </p:sp>
      <p:pic>
        <p:nvPicPr>
          <p:cNvPr id="2050" name="Picture 2" descr="An external file that holds a picture, illustration, etc.&#10;Object name is nihms-726503-f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512" y="1086736"/>
            <a:ext cx="4726713" cy="5401958"/>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1786291" y="1011021"/>
            <a:ext cx="527579" cy="408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684031"/>
      </p:ext>
    </p:extLst>
  </p:cSld>
  <p:clrMapOvr>
    <a:masterClrMapping/>
  </p:clrMapOvr>
  <mc:AlternateContent xmlns:mc="http://schemas.openxmlformats.org/markup-compatibility/2006" xmlns:p14="http://schemas.microsoft.com/office/powerpoint/2010/main">
    <mc:Choice Requires="p14">
      <p:transition spd="slow" p14:dur="2000" advTm="40868"/>
    </mc:Choice>
    <mc:Fallback xmlns="">
      <p:transition spd="slow" advTm="4086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ulka 12"/>
          <p:cNvGraphicFramePr>
            <a:graphicFrameLocks noGrp="1"/>
          </p:cNvGraphicFramePr>
          <p:nvPr>
            <p:extLst>
              <p:ext uri="{D42A27DB-BD31-4B8C-83A1-F6EECF244321}">
                <p14:modId xmlns:p14="http://schemas.microsoft.com/office/powerpoint/2010/main" val="2720322794"/>
              </p:ext>
            </p:extLst>
          </p:nvPr>
        </p:nvGraphicFramePr>
        <p:xfrm>
          <a:off x="2146936" y="1426120"/>
          <a:ext cx="8488677" cy="3608880"/>
        </p:xfrm>
        <a:graphic>
          <a:graphicData uri="http://schemas.openxmlformats.org/drawingml/2006/table">
            <a:tbl>
              <a:tblPr/>
              <a:tblGrid>
                <a:gridCol w="2024381">
                  <a:extLst>
                    <a:ext uri="{9D8B030D-6E8A-4147-A177-3AD203B41FA5}">
                      <a16:colId xmlns:a16="http://schemas.microsoft.com/office/drawing/2014/main" val="3116419371"/>
                    </a:ext>
                  </a:extLst>
                </a:gridCol>
                <a:gridCol w="3784600">
                  <a:extLst>
                    <a:ext uri="{9D8B030D-6E8A-4147-A177-3AD203B41FA5}">
                      <a16:colId xmlns:a16="http://schemas.microsoft.com/office/drawing/2014/main" val="104947751"/>
                    </a:ext>
                  </a:extLst>
                </a:gridCol>
                <a:gridCol w="1257300">
                  <a:extLst>
                    <a:ext uri="{9D8B030D-6E8A-4147-A177-3AD203B41FA5}">
                      <a16:colId xmlns:a16="http://schemas.microsoft.com/office/drawing/2014/main" val="1296056316"/>
                    </a:ext>
                  </a:extLst>
                </a:gridCol>
                <a:gridCol w="1422396">
                  <a:extLst>
                    <a:ext uri="{9D8B030D-6E8A-4147-A177-3AD203B41FA5}">
                      <a16:colId xmlns:a16="http://schemas.microsoft.com/office/drawing/2014/main" val="2784682770"/>
                    </a:ext>
                  </a:extLst>
                </a:gridCol>
              </a:tblGrid>
              <a:tr h="252000">
                <a:tc>
                  <a:txBody>
                    <a:bodyPr/>
                    <a:lstStyle/>
                    <a:p>
                      <a:pPr algn="l"/>
                      <a:r>
                        <a:rPr lang="cs-CZ" sz="1600" b="1" dirty="0" err="1">
                          <a:solidFill>
                            <a:schemeClr val="tx1"/>
                          </a:solidFill>
                          <a:effectLst/>
                          <a:latin typeface="+mj-lt"/>
                        </a:rPr>
                        <a:t>Organism</a:t>
                      </a:r>
                      <a:endParaRPr lang="cs-CZ" sz="1600" b="1" dirty="0">
                        <a:solidFill>
                          <a:schemeClr val="tx1"/>
                        </a:solidFill>
                        <a:effectLst/>
                        <a:latin typeface="+mj-lt"/>
                      </a:endParaRPr>
                    </a:p>
                  </a:txBody>
                  <a:tcPr marL="19513" marR="34147"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l"/>
                      <a:r>
                        <a:rPr lang="cs-CZ" sz="1600" b="1" dirty="0">
                          <a:solidFill>
                            <a:schemeClr val="tx1"/>
                          </a:solidFill>
                          <a:effectLst/>
                          <a:latin typeface="+mj-lt"/>
                        </a:rPr>
                        <a:t>Relevance</a:t>
                      </a:r>
                    </a:p>
                  </a:txBody>
                  <a:tcPr marL="19513" marR="34147"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l"/>
                      <a:r>
                        <a:rPr lang="cs-CZ" sz="1600" b="1" dirty="0">
                          <a:solidFill>
                            <a:schemeClr val="tx1"/>
                          </a:solidFill>
                          <a:effectLst/>
                          <a:latin typeface="+mj-lt"/>
                        </a:rPr>
                        <a:t>Genome </a:t>
                      </a:r>
                      <a:r>
                        <a:rPr lang="cs-CZ" sz="1600" b="1" dirty="0" err="1">
                          <a:solidFill>
                            <a:schemeClr val="tx1"/>
                          </a:solidFill>
                          <a:effectLst/>
                          <a:latin typeface="+mj-lt"/>
                        </a:rPr>
                        <a:t>size</a:t>
                      </a:r>
                      <a:endParaRPr lang="cs-CZ" sz="1600" b="1" dirty="0">
                        <a:solidFill>
                          <a:schemeClr val="tx1"/>
                        </a:solidFill>
                        <a:effectLst/>
                        <a:latin typeface="+mj-lt"/>
                      </a:endParaRPr>
                    </a:p>
                  </a:txBody>
                  <a:tcPr marL="19513" marR="34147"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l"/>
                      <a:r>
                        <a:rPr lang="cs-CZ" sz="1600" b="1" dirty="0" err="1">
                          <a:solidFill>
                            <a:schemeClr val="tx1"/>
                          </a:solidFill>
                          <a:effectLst/>
                          <a:latin typeface="+mj-lt"/>
                        </a:rPr>
                        <a:t>Number</a:t>
                      </a:r>
                      <a:r>
                        <a:rPr lang="cs-CZ" sz="1600" b="1" dirty="0">
                          <a:solidFill>
                            <a:schemeClr val="tx1"/>
                          </a:solidFill>
                          <a:effectLst/>
                          <a:latin typeface="+mj-lt"/>
                        </a:rPr>
                        <a:t> </a:t>
                      </a:r>
                      <a:r>
                        <a:rPr lang="cs-CZ" sz="1600" b="1" dirty="0" err="1">
                          <a:solidFill>
                            <a:schemeClr val="tx1"/>
                          </a:solidFill>
                          <a:effectLst/>
                          <a:latin typeface="+mj-lt"/>
                        </a:rPr>
                        <a:t>of</a:t>
                      </a:r>
                      <a:r>
                        <a:rPr lang="cs-CZ" sz="1600" b="1" dirty="0">
                          <a:solidFill>
                            <a:schemeClr val="tx1"/>
                          </a:solidFill>
                          <a:effectLst/>
                          <a:latin typeface="+mj-lt"/>
                        </a:rPr>
                        <a:t> </a:t>
                      </a:r>
                      <a:r>
                        <a:rPr lang="cs-CZ" sz="1600" b="1" dirty="0" err="1">
                          <a:solidFill>
                            <a:schemeClr val="tx1"/>
                          </a:solidFill>
                          <a:effectLst/>
                          <a:latin typeface="+mj-lt"/>
                        </a:rPr>
                        <a:t>genes</a:t>
                      </a:r>
                      <a:r>
                        <a:rPr lang="cs-CZ" sz="1600" b="1" dirty="0">
                          <a:solidFill>
                            <a:schemeClr val="tx1"/>
                          </a:solidFill>
                          <a:effectLst/>
                          <a:latin typeface="+mj-lt"/>
                        </a:rPr>
                        <a:t> </a:t>
                      </a:r>
                      <a:r>
                        <a:rPr lang="cs-CZ" sz="1600" b="1" dirty="0" err="1">
                          <a:solidFill>
                            <a:schemeClr val="tx1"/>
                          </a:solidFill>
                          <a:effectLst/>
                          <a:latin typeface="+mj-lt"/>
                        </a:rPr>
                        <a:t>predicted</a:t>
                      </a:r>
                      <a:endParaRPr lang="cs-CZ" sz="1600" b="1" dirty="0">
                        <a:solidFill>
                          <a:schemeClr val="tx1"/>
                        </a:solidFill>
                        <a:effectLst/>
                        <a:latin typeface="+mj-lt"/>
                      </a:endParaRPr>
                    </a:p>
                  </a:txBody>
                  <a:tcPr marL="19513" marR="34147"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905466090"/>
                  </a:ext>
                </a:extLst>
              </a:tr>
              <a:tr h="252000">
                <a:tc>
                  <a:txBody>
                    <a:bodyPr/>
                    <a:lstStyle/>
                    <a:p>
                      <a:pPr algn="l"/>
                      <a:r>
                        <a:rPr lang="cs-CZ" sz="1600" i="1" u="none" strike="noStrike" dirty="0">
                          <a:solidFill>
                            <a:schemeClr val="tx1"/>
                          </a:solidFill>
                          <a:effectLst/>
                          <a:latin typeface="+mj-lt"/>
                        </a:rPr>
                        <a:t>Giardia </a:t>
                      </a:r>
                      <a:r>
                        <a:rPr lang="cs-CZ" sz="1600" i="1" u="none" strike="noStrike" dirty="0" err="1">
                          <a:solidFill>
                            <a:schemeClr val="tx1"/>
                          </a:solidFill>
                          <a:effectLst/>
                          <a:latin typeface="+mj-lt"/>
                        </a:rPr>
                        <a:t>duodenalis</a:t>
                      </a:r>
                      <a:r>
                        <a:rPr lang="cs-CZ" sz="1600" i="0" u="none" strike="noStrike" baseline="0" dirty="0">
                          <a:solidFill>
                            <a:schemeClr val="tx1"/>
                          </a:solidFill>
                          <a:effectLst/>
                          <a:latin typeface="+mj-lt"/>
                        </a:rPr>
                        <a:t> </a:t>
                      </a:r>
                      <a:r>
                        <a:rPr lang="cs-CZ" sz="1600" dirty="0">
                          <a:solidFill>
                            <a:schemeClr val="tx1"/>
                          </a:solidFill>
                          <a:effectLst/>
                          <a:latin typeface="+mj-lt"/>
                        </a:rPr>
                        <a:t>(</a:t>
                      </a:r>
                      <a:r>
                        <a:rPr lang="cs-CZ" sz="1600" dirty="0" err="1">
                          <a:solidFill>
                            <a:schemeClr val="tx1"/>
                          </a:solidFill>
                          <a:effectLst/>
                          <a:latin typeface="+mj-lt"/>
                        </a:rPr>
                        <a:t>assemblage</a:t>
                      </a:r>
                      <a:r>
                        <a:rPr lang="cs-CZ" sz="1600" dirty="0">
                          <a:solidFill>
                            <a:schemeClr val="tx1"/>
                          </a:solidFill>
                          <a:effectLst/>
                          <a:latin typeface="+mj-lt"/>
                        </a:rPr>
                        <a:t> 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err="1">
                          <a:solidFill>
                            <a:schemeClr val="tx1"/>
                          </a:solidFill>
                          <a:effectLst/>
                          <a:latin typeface="+mj-lt"/>
                        </a:rPr>
                        <a:t>Human</a:t>
                      </a:r>
                      <a:r>
                        <a:rPr lang="cs-CZ" sz="1600" dirty="0">
                          <a:solidFill>
                            <a:schemeClr val="tx1"/>
                          </a:solidFill>
                          <a:effectLst/>
                          <a:latin typeface="+mj-lt"/>
                        </a:rPr>
                        <a:t> </a:t>
                      </a:r>
                      <a:r>
                        <a:rPr lang="cs-CZ" sz="1600" dirty="0" err="1">
                          <a:solidFill>
                            <a:schemeClr val="tx1"/>
                          </a:solidFill>
                          <a:effectLst/>
                          <a:latin typeface="+mj-lt"/>
                        </a:rPr>
                        <a:t>pathogen</a:t>
                      </a:r>
                      <a:r>
                        <a:rPr lang="cs-CZ" sz="1600" dirty="0">
                          <a:solidFill>
                            <a:schemeClr val="tx1"/>
                          </a:solidFill>
                          <a:effectLst/>
                          <a:latin typeface="+mj-lt"/>
                        </a:rPr>
                        <a:t> (</a:t>
                      </a:r>
                      <a:r>
                        <a:rPr lang="cs-CZ" sz="1600" u="none" strike="noStrike" dirty="0">
                          <a:solidFill>
                            <a:schemeClr val="tx1"/>
                          </a:solidFill>
                          <a:effectLst/>
                          <a:latin typeface="+mj-lt"/>
                        </a:rPr>
                        <a:t>Giardiasis</a:t>
                      </a:r>
                      <a:r>
                        <a:rPr lang="cs-CZ" sz="1600"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a:solidFill>
                            <a:schemeClr val="tx1"/>
                          </a:solidFill>
                          <a:effectLst/>
                          <a:latin typeface="+mj-lt"/>
                        </a:rPr>
                        <a:t>11.7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a:solidFill>
                            <a:schemeClr val="tx1"/>
                          </a:solidFill>
                          <a:effectLst/>
                          <a:latin typeface="+mj-lt"/>
                        </a:rPr>
                        <a:t>4,470</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00934290"/>
                  </a:ext>
                </a:extLst>
              </a:tr>
              <a:tr h="252000">
                <a:tc>
                  <a:txBody>
                    <a:bodyPr/>
                    <a:lstStyle/>
                    <a:p>
                      <a:pPr algn="l"/>
                      <a:r>
                        <a:rPr lang="cs-CZ" sz="1600" i="1" u="none" strike="noStrike" dirty="0">
                          <a:solidFill>
                            <a:schemeClr val="tx1"/>
                          </a:solidFill>
                          <a:effectLst/>
                          <a:latin typeface="+mj-lt"/>
                        </a:rPr>
                        <a:t>Giardia </a:t>
                      </a:r>
                      <a:r>
                        <a:rPr lang="cs-CZ" sz="1600" i="1" u="none" strike="noStrike" dirty="0" err="1">
                          <a:solidFill>
                            <a:schemeClr val="tx1"/>
                          </a:solidFill>
                          <a:effectLst/>
                          <a:latin typeface="+mj-lt"/>
                        </a:rPr>
                        <a:t>duodenalis</a:t>
                      </a:r>
                      <a:r>
                        <a:rPr lang="cs-CZ" sz="1600" i="0" u="none" strike="noStrike" baseline="0" dirty="0">
                          <a:solidFill>
                            <a:schemeClr val="tx1"/>
                          </a:solidFill>
                          <a:effectLst/>
                          <a:latin typeface="+mj-lt"/>
                        </a:rPr>
                        <a:t> (</a:t>
                      </a:r>
                      <a:r>
                        <a:rPr lang="cs-CZ" sz="1600" dirty="0" err="1">
                          <a:solidFill>
                            <a:schemeClr val="tx1"/>
                          </a:solidFill>
                          <a:effectLst/>
                          <a:latin typeface="+mj-lt"/>
                        </a:rPr>
                        <a:t>assemblage</a:t>
                      </a:r>
                      <a:r>
                        <a:rPr lang="cs-CZ" sz="1600" dirty="0">
                          <a:solidFill>
                            <a:schemeClr val="tx1"/>
                          </a:solidFill>
                          <a:effectLst/>
                          <a:latin typeface="+mj-lt"/>
                        </a:rPr>
                        <a:t> A)</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err="1">
                          <a:solidFill>
                            <a:schemeClr val="tx1"/>
                          </a:solidFill>
                          <a:effectLst/>
                          <a:latin typeface="+mj-lt"/>
                        </a:rPr>
                        <a:t>Human</a:t>
                      </a:r>
                      <a:r>
                        <a:rPr lang="cs-CZ" sz="1600" dirty="0">
                          <a:solidFill>
                            <a:schemeClr val="tx1"/>
                          </a:solidFill>
                          <a:effectLst/>
                          <a:latin typeface="+mj-lt"/>
                        </a:rPr>
                        <a:t> </a:t>
                      </a:r>
                      <a:r>
                        <a:rPr lang="cs-CZ" sz="1600" dirty="0" err="1">
                          <a:solidFill>
                            <a:schemeClr val="tx1"/>
                          </a:solidFill>
                          <a:effectLst/>
                          <a:latin typeface="+mj-lt"/>
                        </a:rPr>
                        <a:t>pathogen</a:t>
                      </a:r>
                      <a:r>
                        <a:rPr lang="cs-CZ" sz="1600" dirty="0">
                          <a:solidFill>
                            <a:schemeClr val="tx1"/>
                          </a:solidFill>
                          <a:effectLst/>
                          <a:latin typeface="+mj-lt"/>
                        </a:rPr>
                        <a:t> (</a:t>
                      </a:r>
                      <a:r>
                        <a:rPr lang="cs-CZ" sz="1600" u="none" strike="noStrike" dirty="0">
                          <a:solidFill>
                            <a:schemeClr val="tx1"/>
                          </a:solidFill>
                          <a:effectLst/>
                          <a:latin typeface="+mj-lt"/>
                        </a:rPr>
                        <a:t>Giardiasis</a:t>
                      </a:r>
                      <a:r>
                        <a:rPr lang="cs-CZ" sz="1600"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a:solidFill>
                            <a:schemeClr val="tx1"/>
                          </a:solidFill>
                          <a:effectLst/>
                          <a:latin typeface="+mj-lt"/>
                        </a:rPr>
                        <a:t>11.7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a:solidFill>
                            <a:schemeClr val="tx1"/>
                          </a:solidFill>
                          <a:effectLst/>
                          <a:latin typeface="+mj-lt"/>
                        </a:rPr>
                        <a:t>6,470</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0511212"/>
                  </a:ext>
                </a:extLst>
              </a:tr>
              <a:tr h="252000">
                <a:tc>
                  <a:txBody>
                    <a:bodyPr/>
                    <a:lstStyle/>
                    <a:p>
                      <a:pPr algn="l"/>
                      <a:r>
                        <a:rPr lang="cs-CZ" sz="1600" b="1" i="1" u="none" strike="noStrike" dirty="0">
                          <a:solidFill>
                            <a:schemeClr val="tx1"/>
                          </a:solidFill>
                          <a:effectLst/>
                          <a:latin typeface="+mj-lt"/>
                        </a:rPr>
                        <a:t>Leishmania </a:t>
                      </a:r>
                      <a:r>
                        <a:rPr lang="cs-CZ" sz="1600" b="1" i="1" u="none" strike="noStrike" dirty="0" err="1">
                          <a:solidFill>
                            <a:schemeClr val="tx1"/>
                          </a:solidFill>
                          <a:effectLst/>
                          <a:latin typeface="+mj-lt"/>
                        </a:rPr>
                        <a:t>braziliensis</a:t>
                      </a:r>
                      <a:endParaRPr lang="cs-CZ" sz="1600" b="1"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err="1">
                          <a:solidFill>
                            <a:schemeClr val="tx1"/>
                          </a:solidFill>
                          <a:effectLst/>
                          <a:latin typeface="+mj-lt"/>
                        </a:rPr>
                        <a:t>Human</a:t>
                      </a:r>
                      <a:r>
                        <a:rPr lang="cs-CZ" sz="1600" b="1" dirty="0">
                          <a:solidFill>
                            <a:schemeClr val="tx1"/>
                          </a:solidFill>
                          <a:effectLst/>
                          <a:latin typeface="+mj-lt"/>
                        </a:rPr>
                        <a:t> </a:t>
                      </a:r>
                      <a:r>
                        <a:rPr lang="cs-CZ" sz="1600" b="1" dirty="0" err="1">
                          <a:solidFill>
                            <a:schemeClr val="tx1"/>
                          </a:solidFill>
                          <a:effectLst/>
                          <a:latin typeface="+mj-lt"/>
                        </a:rPr>
                        <a:t>pathogen</a:t>
                      </a:r>
                      <a:r>
                        <a:rPr lang="cs-CZ" sz="1600" b="1" dirty="0">
                          <a:solidFill>
                            <a:schemeClr val="tx1"/>
                          </a:solidFill>
                          <a:effectLst/>
                          <a:latin typeface="+mj-lt"/>
                        </a:rPr>
                        <a:t> (</a:t>
                      </a:r>
                      <a:r>
                        <a:rPr lang="cs-CZ" sz="1600" b="1" u="none" strike="noStrike" dirty="0">
                          <a:solidFill>
                            <a:schemeClr val="tx1"/>
                          </a:solidFill>
                          <a:effectLst/>
                          <a:latin typeface="+mj-lt"/>
                        </a:rPr>
                        <a:t>Leishmaniasis</a:t>
                      </a:r>
                      <a:r>
                        <a:rPr lang="cs-CZ" sz="1600" b="1"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a:solidFill>
                            <a:schemeClr val="tx1"/>
                          </a:solidFill>
                          <a:effectLst/>
                          <a:latin typeface="+mj-lt"/>
                        </a:rPr>
                        <a:t>33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8,314</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99643510"/>
                  </a:ext>
                </a:extLst>
              </a:tr>
              <a:tr h="252000">
                <a:tc>
                  <a:txBody>
                    <a:bodyPr/>
                    <a:lstStyle/>
                    <a:p>
                      <a:pPr algn="l"/>
                      <a:r>
                        <a:rPr lang="cs-CZ" sz="1600" b="1" i="1" u="none" strike="noStrike" dirty="0">
                          <a:solidFill>
                            <a:schemeClr val="tx1"/>
                          </a:solidFill>
                          <a:effectLst/>
                          <a:latin typeface="+mj-lt"/>
                        </a:rPr>
                        <a:t>Leishmania </a:t>
                      </a:r>
                      <a:r>
                        <a:rPr lang="cs-CZ" sz="1600" b="1" i="1" u="none" strike="noStrike" dirty="0" err="1">
                          <a:solidFill>
                            <a:schemeClr val="tx1"/>
                          </a:solidFill>
                          <a:effectLst/>
                          <a:latin typeface="+mj-lt"/>
                        </a:rPr>
                        <a:t>infantum</a:t>
                      </a:r>
                      <a:endParaRPr lang="cs-CZ" sz="1600" b="1"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err="1">
                          <a:solidFill>
                            <a:schemeClr val="tx1"/>
                          </a:solidFill>
                          <a:effectLst/>
                          <a:latin typeface="+mj-lt"/>
                        </a:rPr>
                        <a:t>Human</a:t>
                      </a:r>
                      <a:r>
                        <a:rPr lang="cs-CZ" sz="1600" b="1" dirty="0">
                          <a:solidFill>
                            <a:schemeClr val="tx1"/>
                          </a:solidFill>
                          <a:effectLst/>
                          <a:latin typeface="+mj-lt"/>
                        </a:rPr>
                        <a:t> </a:t>
                      </a:r>
                      <a:r>
                        <a:rPr lang="cs-CZ" sz="1600" b="1" dirty="0" err="1">
                          <a:solidFill>
                            <a:schemeClr val="tx1"/>
                          </a:solidFill>
                          <a:effectLst/>
                          <a:latin typeface="+mj-lt"/>
                        </a:rPr>
                        <a:t>pathogen</a:t>
                      </a:r>
                      <a:r>
                        <a:rPr lang="cs-CZ" sz="1600" b="1" dirty="0">
                          <a:solidFill>
                            <a:schemeClr val="tx1"/>
                          </a:solidFill>
                          <a:effectLst/>
                          <a:latin typeface="+mj-lt"/>
                        </a:rPr>
                        <a:t> (</a:t>
                      </a:r>
                      <a:r>
                        <a:rPr lang="cs-CZ" sz="1600" b="1" u="none" strike="noStrike" dirty="0" err="1">
                          <a:solidFill>
                            <a:schemeClr val="tx1"/>
                          </a:solidFill>
                          <a:effectLst/>
                          <a:latin typeface="+mj-lt"/>
                        </a:rPr>
                        <a:t>Visceral</a:t>
                      </a:r>
                      <a:r>
                        <a:rPr lang="cs-CZ" sz="1600" b="1" u="none" strike="noStrike" dirty="0">
                          <a:solidFill>
                            <a:schemeClr val="tx1"/>
                          </a:solidFill>
                          <a:effectLst/>
                          <a:latin typeface="+mj-lt"/>
                        </a:rPr>
                        <a:t> leishmaniasis</a:t>
                      </a:r>
                      <a:r>
                        <a:rPr lang="cs-CZ" sz="1600" b="1"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a:solidFill>
                            <a:schemeClr val="tx1"/>
                          </a:solidFill>
                          <a:effectLst/>
                          <a:latin typeface="+mj-lt"/>
                        </a:rPr>
                        <a:t>33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8,195</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60620621"/>
                  </a:ext>
                </a:extLst>
              </a:tr>
              <a:tr h="252000">
                <a:tc>
                  <a:txBody>
                    <a:bodyPr/>
                    <a:lstStyle/>
                    <a:p>
                      <a:pPr algn="l"/>
                      <a:r>
                        <a:rPr lang="cs-CZ" sz="1600" b="1" i="1" u="none" strike="noStrike" dirty="0">
                          <a:solidFill>
                            <a:schemeClr val="tx1"/>
                          </a:solidFill>
                          <a:effectLst/>
                          <a:latin typeface="+mj-lt"/>
                        </a:rPr>
                        <a:t>Leishmania major</a:t>
                      </a:r>
                      <a:endParaRPr lang="cs-CZ" sz="1600" b="1"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err="1">
                          <a:solidFill>
                            <a:schemeClr val="tx1"/>
                          </a:solidFill>
                          <a:effectLst/>
                          <a:latin typeface="+mj-lt"/>
                        </a:rPr>
                        <a:t>Human</a:t>
                      </a:r>
                      <a:r>
                        <a:rPr lang="cs-CZ" sz="1600" b="1" dirty="0">
                          <a:solidFill>
                            <a:schemeClr val="tx1"/>
                          </a:solidFill>
                          <a:effectLst/>
                          <a:latin typeface="+mj-lt"/>
                        </a:rPr>
                        <a:t> </a:t>
                      </a:r>
                      <a:r>
                        <a:rPr lang="cs-CZ" sz="1600" b="1" dirty="0" err="1">
                          <a:solidFill>
                            <a:schemeClr val="tx1"/>
                          </a:solidFill>
                          <a:effectLst/>
                          <a:latin typeface="+mj-lt"/>
                        </a:rPr>
                        <a:t>pathogen</a:t>
                      </a:r>
                      <a:r>
                        <a:rPr lang="cs-CZ" sz="1600" b="1" dirty="0">
                          <a:solidFill>
                            <a:schemeClr val="tx1"/>
                          </a:solidFill>
                          <a:effectLst/>
                          <a:latin typeface="+mj-lt"/>
                        </a:rPr>
                        <a:t> (</a:t>
                      </a:r>
                      <a:r>
                        <a:rPr lang="cs-CZ" sz="1600" b="1" u="none" strike="noStrike" dirty="0" err="1">
                          <a:solidFill>
                            <a:schemeClr val="tx1"/>
                          </a:solidFill>
                          <a:effectLst/>
                          <a:latin typeface="+mj-lt"/>
                        </a:rPr>
                        <a:t>Cutaneous</a:t>
                      </a:r>
                      <a:r>
                        <a:rPr lang="cs-CZ" sz="1600" b="1" u="none" strike="noStrike" dirty="0">
                          <a:solidFill>
                            <a:schemeClr val="tx1"/>
                          </a:solidFill>
                          <a:effectLst/>
                          <a:latin typeface="+mj-lt"/>
                        </a:rPr>
                        <a:t> leishmaniasis</a:t>
                      </a:r>
                      <a:r>
                        <a:rPr lang="cs-CZ" sz="1600" b="1"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32.8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8,272</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754301465"/>
                  </a:ext>
                </a:extLst>
              </a:tr>
              <a:tr h="252000">
                <a:tc>
                  <a:txBody>
                    <a:bodyPr/>
                    <a:lstStyle/>
                    <a:p>
                      <a:pPr algn="l"/>
                      <a:r>
                        <a:rPr lang="cs-CZ" sz="1600" i="1" u="none" strike="noStrike" dirty="0" err="1">
                          <a:solidFill>
                            <a:schemeClr val="tx1"/>
                          </a:solidFill>
                          <a:effectLst/>
                          <a:latin typeface="+mj-lt"/>
                        </a:rPr>
                        <a:t>Naegleria</a:t>
                      </a:r>
                      <a:r>
                        <a:rPr lang="cs-CZ" sz="1600" i="1" u="none" strike="noStrike" dirty="0">
                          <a:solidFill>
                            <a:schemeClr val="tx1"/>
                          </a:solidFill>
                          <a:effectLst/>
                          <a:latin typeface="+mj-lt"/>
                        </a:rPr>
                        <a:t> </a:t>
                      </a:r>
                      <a:r>
                        <a:rPr lang="cs-CZ" sz="1600" i="1" u="none" strike="noStrike" dirty="0" err="1">
                          <a:solidFill>
                            <a:schemeClr val="tx1"/>
                          </a:solidFill>
                          <a:effectLst/>
                          <a:latin typeface="+mj-lt"/>
                        </a:rPr>
                        <a:t>gruberi</a:t>
                      </a:r>
                      <a:endParaRPr lang="cs-CZ" sz="1600"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err="1">
                          <a:solidFill>
                            <a:schemeClr val="tx1"/>
                          </a:solidFill>
                          <a:effectLst/>
                          <a:latin typeface="+mj-lt"/>
                        </a:rPr>
                        <a:t>Human</a:t>
                      </a:r>
                      <a:r>
                        <a:rPr lang="cs-CZ" sz="1600" dirty="0">
                          <a:solidFill>
                            <a:schemeClr val="tx1"/>
                          </a:solidFill>
                          <a:effectLst/>
                          <a:latin typeface="+mj-lt"/>
                        </a:rPr>
                        <a:t> </a:t>
                      </a:r>
                      <a:r>
                        <a:rPr lang="cs-CZ" sz="1600" dirty="0" err="1">
                          <a:solidFill>
                            <a:schemeClr val="tx1"/>
                          </a:solidFill>
                          <a:effectLst/>
                          <a:latin typeface="+mj-lt"/>
                        </a:rPr>
                        <a:t>pathogen</a:t>
                      </a:r>
                      <a:r>
                        <a:rPr lang="cs-CZ" sz="1600" dirty="0">
                          <a:solidFill>
                            <a:schemeClr val="tx1"/>
                          </a:solidFill>
                          <a:effectLst/>
                          <a:latin typeface="+mj-lt"/>
                        </a:rPr>
                        <a:t> (</a:t>
                      </a:r>
                      <a:r>
                        <a:rPr lang="cs-CZ" sz="1600" dirty="0" err="1">
                          <a:solidFill>
                            <a:schemeClr val="tx1"/>
                          </a:solidFill>
                          <a:effectLst/>
                          <a:latin typeface="+mj-lt"/>
                        </a:rPr>
                        <a:t>Primary</a:t>
                      </a:r>
                      <a:r>
                        <a:rPr lang="cs-CZ" sz="1600" dirty="0">
                          <a:solidFill>
                            <a:schemeClr val="tx1"/>
                          </a:solidFill>
                          <a:effectLst/>
                          <a:latin typeface="+mj-lt"/>
                        </a:rPr>
                        <a:t> </a:t>
                      </a:r>
                      <a:r>
                        <a:rPr lang="cs-CZ" sz="1600" dirty="0" err="1">
                          <a:solidFill>
                            <a:schemeClr val="tx1"/>
                          </a:solidFill>
                          <a:effectLst/>
                          <a:latin typeface="+mj-lt"/>
                        </a:rPr>
                        <a:t>amoebic</a:t>
                      </a:r>
                      <a:r>
                        <a:rPr lang="cs-CZ" sz="1600" dirty="0">
                          <a:solidFill>
                            <a:schemeClr val="tx1"/>
                          </a:solidFill>
                          <a:effectLst/>
                          <a:latin typeface="+mj-lt"/>
                        </a:rPr>
                        <a:t> </a:t>
                      </a:r>
                      <a:r>
                        <a:rPr lang="cs-CZ" sz="1600" dirty="0" err="1">
                          <a:solidFill>
                            <a:schemeClr val="tx1"/>
                          </a:solidFill>
                          <a:effectLst/>
                          <a:latin typeface="+mj-lt"/>
                        </a:rPr>
                        <a:t>meningoencephalitis</a:t>
                      </a:r>
                      <a:r>
                        <a:rPr lang="cs-CZ" sz="1600" dirty="0">
                          <a:solidFill>
                            <a:schemeClr val="tx1"/>
                          </a:solidFill>
                          <a:effectLst/>
                          <a:latin typeface="+mj-lt"/>
                        </a:rPr>
                        <a:t>)</a:t>
                      </a:r>
                      <a:endParaRPr lang="en-US" sz="1600"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a:solidFill>
                            <a:schemeClr val="tx1"/>
                          </a:solidFill>
                          <a:effectLst/>
                          <a:latin typeface="+mj-lt"/>
                        </a:rPr>
                        <a:t>41 </a:t>
                      </a:r>
                      <a:r>
                        <a:rPr lang="cs-CZ" sz="1600" dirty="0" err="1">
                          <a:solidFill>
                            <a:schemeClr val="tx1"/>
                          </a:solidFill>
                          <a:effectLst/>
                          <a:latin typeface="+mj-lt"/>
                        </a:rPr>
                        <a:t>Mb</a:t>
                      </a:r>
                      <a:endParaRPr lang="cs-CZ" sz="1600"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a:solidFill>
                            <a:schemeClr val="tx1"/>
                          </a:solidFill>
                          <a:effectLst/>
                          <a:latin typeface="+mj-lt"/>
                        </a:rPr>
                        <a:t>15,727</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58272774"/>
                  </a:ext>
                </a:extLst>
              </a:tr>
              <a:tr h="252000">
                <a:tc>
                  <a:txBody>
                    <a:bodyPr/>
                    <a:lstStyle/>
                    <a:p>
                      <a:pPr algn="l"/>
                      <a:r>
                        <a:rPr lang="cs-CZ" sz="1600" i="1" u="none" strike="noStrike" dirty="0" err="1">
                          <a:solidFill>
                            <a:schemeClr val="tx1"/>
                          </a:solidFill>
                          <a:effectLst/>
                          <a:latin typeface="+mj-lt"/>
                        </a:rPr>
                        <a:t>Trichomonas</a:t>
                      </a:r>
                      <a:r>
                        <a:rPr lang="cs-CZ" sz="1600" i="1" u="none" strike="noStrike" dirty="0">
                          <a:solidFill>
                            <a:schemeClr val="tx1"/>
                          </a:solidFill>
                          <a:effectLst/>
                          <a:latin typeface="+mj-lt"/>
                        </a:rPr>
                        <a:t> </a:t>
                      </a:r>
                      <a:r>
                        <a:rPr lang="cs-CZ" sz="1600" i="1" u="none" strike="noStrike" dirty="0" err="1">
                          <a:solidFill>
                            <a:schemeClr val="tx1"/>
                          </a:solidFill>
                          <a:effectLst/>
                          <a:latin typeface="+mj-lt"/>
                        </a:rPr>
                        <a:t>vaginalis</a:t>
                      </a:r>
                      <a:endParaRPr lang="cs-CZ" sz="1600"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err="1">
                          <a:solidFill>
                            <a:schemeClr val="tx1"/>
                          </a:solidFill>
                          <a:effectLst/>
                          <a:latin typeface="+mj-lt"/>
                        </a:rPr>
                        <a:t>Human</a:t>
                      </a:r>
                      <a:r>
                        <a:rPr lang="cs-CZ" sz="1600" dirty="0">
                          <a:solidFill>
                            <a:schemeClr val="tx1"/>
                          </a:solidFill>
                          <a:effectLst/>
                          <a:latin typeface="+mj-lt"/>
                        </a:rPr>
                        <a:t> </a:t>
                      </a:r>
                      <a:r>
                        <a:rPr lang="cs-CZ" sz="1600" dirty="0" err="1">
                          <a:solidFill>
                            <a:schemeClr val="tx1"/>
                          </a:solidFill>
                          <a:effectLst/>
                          <a:latin typeface="+mj-lt"/>
                        </a:rPr>
                        <a:t>pathogen</a:t>
                      </a:r>
                      <a:r>
                        <a:rPr lang="cs-CZ" sz="1600" dirty="0">
                          <a:solidFill>
                            <a:schemeClr val="tx1"/>
                          </a:solidFill>
                          <a:effectLst/>
                          <a:latin typeface="+mj-lt"/>
                        </a:rPr>
                        <a:t> (</a:t>
                      </a:r>
                      <a:r>
                        <a:rPr lang="cs-CZ" sz="1600" u="none" strike="noStrike" dirty="0" err="1">
                          <a:solidFill>
                            <a:schemeClr val="tx1"/>
                          </a:solidFill>
                          <a:effectLst/>
                          <a:latin typeface="+mj-lt"/>
                        </a:rPr>
                        <a:t>Trichomoniasis</a:t>
                      </a:r>
                      <a:r>
                        <a:rPr lang="cs-CZ" sz="1600"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a:solidFill>
                            <a:schemeClr val="tx1"/>
                          </a:solidFill>
                          <a:effectLst/>
                          <a:latin typeface="+mj-lt"/>
                        </a:rPr>
                        <a:t>160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dirty="0">
                          <a:solidFill>
                            <a:schemeClr val="tx1"/>
                          </a:solidFill>
                          <a:effectLst/>
                          <a:latin typeface="+mj-lt"/>
                        </a:rPr>
                        <a:t>59,681</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28548777"/>
                  </a:ext>
                </a:extLst>
              </a:tr>
              <a:tr h="252000">
                <a:tc>
                  <a:txBody>
                    <a:bodyPr/>
                    <a:lstStyle/>
                    <a:p>
                      <a:pPr algn="l"/>
                      <a:r>
                        <a:rPr lang="cs-CZ" sz="1600" b="1" i="1" u="none" strike="noStrike" dirty="0">
                          <a:solidFill>
                            <a:schemeClr val="tx1"/>
                          </a:solidFill>
                          <a:effectLst/>
                          <a:latin typeface="+mj-lt"/>
                        </a:rPr>
                        <a:t>Trypanosoma </a:t>
                      </a:r>
                      <a:r>
                        <a:rPr lang="cs-CZ" sz="1600" b="1" i="1" u="none" strike="noStrike" dirty="0" err="1">
                          <a:solidFill>
                            <a:schemeClr val="tx1"/>
                          </a:solidFill>
                          <a:effectLst/>
                          <a:latin typeface="+mj-lt"/>
                        </a:rPr>
                        <a:t>brucei</a:t>
                      </a:r>
                      <a:endParaRPr lang="cs-CZ" sz="1600" b="1"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err="1">
                          <a:solidFill>
                            <a:schemeClr val="tx1"/>
                          </a:solidFill>
                          <a:effectLst/>
                          <a:latin typeface="+mj-lt"/>
                        </a:rPr>
                        <a:t>Human</a:t>
                      </a:r>
                      <a:r>
                        <a:rPr lang="cs-CZ" sz="1600" b="1" dirty="0">
                          <a:solidFill>
                            <a:schemeClr val="tx1"/>
                          </a:solidFill>
                          <a:effectLst/>
                          <a:latin typeface="+mj-lt"/>
                        </a:rPr>
                        <a:t> </a:t>
                      </a:r>
                      <a:r>
                        <a:rPr lang="cs-CZ" sz="1600" b="1" dirty="0" err="1">
                          <a:solidFill>
                            <a:schemeClr val="tx1"/>
                          </a:solidFill>
                          <a:effectLst/>
                          <a:latin typeface="+mj-lt"/>
                        </a:rPr>
                        <a:t>pathogen</a:t>
                      </a:r>
                      <a:r>
                        <a:rPr lang="cs-CZ" sz="1600" b="1" dirty="0">
                          <a:solidFill>
                            <a:schemeClr val="tx1"/>
                          </a:solidFill>
                          <a:effectLst/>
                          <a:latin typeface="+mj-lt"/>
                        </a:rPr>
                        <a:t> (</a:t>
                      </a:r>
                      <a:r>
                        <a:rPr lang="cs-CZ" sz="1600" b="1" u="none" strike="noStrike" dirty="0" err="1">
                          <a:solidFill>
                            <a:schemeClr val="tx1"/>
                          </a:solidFill>
                          <a:effectLst/>
                          <a:latin typeface="+mj-lt"/>
                        </a:rPr>
                        <a:t>Sleeping</a:t>
                      </a:r>
                      <a:r>
                        <a:rPr lang="cs-CZ" sz="1600" b="1" u="none" strike="noStrike" dirty="0">
                          <a:solidFill>
                            <a:schemeClr val="tx1"/>
                          </a:solidFill>
                          <a:effectLst/>
                          <a:latin typeface="+mj-lt"/>
                        </a:rPr>
                        <a:t> </a:t>
                      </a:r>
                      <a:r>
                        <a:rPr lang="cs-CZ" sz="1600" b="1" u="none" strike="noStrike" dirty="0" err="1">
                          <a:solidFill>
                            <a:schemeClr val="tx1"/>
                          </a:solidFill>
                          <a:effectLst/>
                          <a:latin typeface="+mj-lt"/>
                        </a:rPr>
                        <a:t>sickness</a:t>
                      </a:r>
                      <a:r>
                        <a:rPr lang="cs-CZ" sz="1600" b="1"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26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9,068</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1160477"/>
                  </a:ext>
                </a:extLst>
              </a:tr>
              <a:tr h="252000">
                <a:tc>
                  <a:txBody>
                    <a:bodyPr/>
                    <a:lstStyle/>
                    <a:p>
                      <a:pPr algn="l"/>
                      <a:r>
                        <a:rPr lang="cs-CZ" sz="1600" b="1" i="1" u="none" strike="noStrike" dirty="0">
                          <a:solidFill>
                            <a:schemeClr val="tx1"/>
                          </a:solidFill>
                          <a:effectLst/>
                          <a:latin typeface="+mj-lt"/>
                        </a:rPr>
                        <a:t>Trypanosoma </a:t>
                      </a:r>
                      <a:r>
                        <a:rPr lang="cs-CZ" sz="1600" b="1" i="1" u="none" strike="noStrike" dirty="0" err="1">
                          <a:solidFill>
                            <a:schemeClr val="tx1"/>
                          </a:solidFill>
                          <a:effectLst/>
                          <a:latin typeface="+mj-lt"/>
                        </a:rPr>
                        <a:t>cruzi</a:t>
                      </a:r>
                      <a:endParaRPr lang="cs-CZ" sz="1600" b="1" dirty="0">
                        <a:solidFill>
                          <a:schemeClr val="tx1"/>
                        </a:solidFill>
                        <a:effectLst/>
                        <a:latin typeface="+mj-lt"/>
                      </a:endParaRP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err="1">
                          <a:solidFill>
                            <a:schemeClr val="tx1"/>
                          </a:solidFill>
                          <a:effectLst/>
                          <a:latin typeface="+mj-lt"/>
                        </a:rPr>
                        <a:t>Human</a:t>
                      </a:r>
                      <a:r>
                        <a:rPr lang="cs-CZ" sz="1600" b="1" dirty="0">
                          <a:solidFill>
                            <a:schemeClr val="tx1"/>
                          </a:solidFill>
                          <a:effectLst/>
                          <a:latin typeface="+mj-lt"/>
                        </a:rPr>
                        <a:t> </a:t>
                      </a:r>
                      <a:r>
                        <a:rPr lang="cs-CZ" sz="1600" b="1" dirty="0" err="1">
                          <a:solidFill>
                            <a:schemeClr val="tx1"/>
                          </a:solidFill>
                          <a:effectLst/>
                          <a:latin typeface="+mj-lt"/>
                        </a:rPr>
                        <a:t>pathogen</a:t>
                      </a:r>
                      <a:r>
                        <a:rPr lang="cs-CZ" sz="1600" b="1" dirty="0">
                          <a:solidFill>
                            <a:schemeClr val="tx1"/>
                          </a:solidFill>
                          <a:effectLst/>
                          <a:latin typeface="+mj-lt"/>
                        </a:rPr>
                        <a:t> (</a:t>
                      </a:r>
                      <a:r>
                        <a:rPr lang="cs-CZ" sz="1600" b="1" u="none" strike="noStrike" dirty="0" err="1">
                          <a:solidFill>
                            <a:schemeClr val="tx1"/>
                          </a:solidFill>
                          <a:effectLst/>
                          <a:latin typeface="+mj-lt"/>
                        </a:rPr>
                        <a:t>Chagas</a:t>
                      </a:r>
                      <a:r>
                        <a:rPr lang="cs-CZ" sz="1600" b="1" u="none" strike="noStrike" dirty="0">
                          <a:solidFill>
                            <a:schemeClr val="tx1"/>
                          </a:solidFill>
                          <a:effectLst/>
                          <a:latin typeface="+mj-lt"/>
                        </a:rPr>
                        <a:t> </a:t>
                      </a:r>
                      <a:r>
                        <a:rPr lang="cs-CZ" sz="1600" b="1" u="none" strike="noStrike" dirty="0" err="1">
                          <a:solidFill>
                            <a:schemeClr val="tx1"/>
                          </a:solidFill>
                          <a:effectLst/>
                          <a:latin typeface="+mj-lt"/>
                        </a:rPr>
                        <a:t>disease</a:t>
                      </a:r>
                      <a:r>
                        <a:rPr lang="cs-CZ" sz="1600" b="1" dirty="0">
                          <a:solidFill>
                            <a:schemeClr val="tx1"/>
                          </a:solidFill>
                          <a:effectLst/>
                          <a:latin typeface="+mj-lt"/>
                        </a:rPr>
                        <a:t>)</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34 Mb</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a:r>
                        <a:rPr lang="cs-CZ" sz="1600" b="1" dirty="0">
                          <a:solidFill>
                            <a:schemeClr val="tx1"/>
                          </a:solidFill>
                          <a:effectLst/>
                          <a:latin typeface="+mj-lt"/>
                        </a:rPr>
                        <a:t>22,570</a:t>
                      </a:r>
                    </a:p>
                  </a:txBody>
                  <a:tcPr marL="19513" marR="19513" marT="9756" marB="9756"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16890169"/>
                  </a:ext>
                </a:extLst>
              </a:tr>
            </a:tbl>
          </a:graphicData>
        </a:graphic>
      </p:graphicFrame>
      <p:sp>
        <p:nvSpPr>
          <p:cNvPr id="2" name="Obdélník 1"/>
          <p:cNvSpPr/>
          <p:nvPr/>
        </p:nvSpPr>
        <p:spPr>
          <a:xfrm>
            <a:off x="5503545" y="142543"/>
            <a:ext cx="8488680" cy="523220"/>
          </a:xfrm>
          <a:prstGeom prst="rect">
            <a:avLst/>
          </a:prstGeom>
        </p:spPr>
        <p:txBody>
          <a:bodyPr wrap="square">
            <a:spAutoFit/>
          </a:bodyPr>
          <a:lstStyle/>
          <a:p>
            <a:r>
              <a:rPr lang="en-US" sz="2800" b="1" dirty="0" err="1">
                <a:latin typeface="+mj-lt"/>
              </a:rPr>
              <a:t>Excavata</a:t>
            </a:r>
            <a:endParaRPr lang="en-US" sz="2800" b="1" dirty="0">
              <a:latin typeface="+mj-lt"/>
            </a:endParaRPr>
          </a:p>
        </p:txBody>
      </p:sp>
      <p:sp>
        <p:nvSpPr>
          <p:cNvPr id="9" name="Šipka dolů 8"/>
          <p:cNvSpPr/>
          <p:nvPr/>
        </p:nvSpPr>
        <p:spPr>
          <a:xfrm rot="5400000">
            <a:off x="9987691" y="4333899"/>
            <a:ext cx="365346" cy="606643"/>
          </a:xfrm>
          <a:prstGeom prst="downArrow">
            <a:avLst>
              <a:gd name="adj1" fmla="val 29710"/>
              <a:gd name="adj2" fmla="val 5869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aphicFrame>
        <p:nvGraphicFramePr>
          <p:cNvPr id="12" name="Tabulka 11"/>
          <p:cNvGraphicFramePr>
            <a:graphicFrameLocks noGrp="1"/>
          </p:cNvGraphicFramePr>
          <p:nvPr>
            <p:extLst>
              <p:ext uri="{D42A27DB-BD31-4B8C-83A1-F6EECF244321}">
                <p14:modId xmlns:p14="http://schemas.microsoft.com/office/powerpoint/2010/main" val="4105898708"/>
              </p:ext>
            </p:extLst>
          </p:nvPr>
        </p:nvGraphicFramePr>
        <p:xfrm>
          <a:off x="2146935" y="5557119"/>
          <a:ext cx="8488676" cy="290130"/>
        </p:xfrm>
        <a:graphic>
          <a:graphicData uri="http://schemas.openxmlformats.org/drawingml/2006/table">
            <a:tbl>
              <a:tblPr/>
              <a:tblGrid>
                <a:gridCol w="2024381">
                  <a:extLst>
                    <a:ext uri="{9D8B030D-6E8A-4147-A177-3AD203B41FA5}">
                      <a16:colId xmlns:a16="http://schemas.microsoft.com/office/drawing/2014/main" val="3611838273"/>
                    </a:ext>
                  </a:extLst>
                </a:gridCol>
                <a:gridCol w="3784600">
                  <a:extLst>
                    <a:ext uri="{9D8B030D-6E8A-4147-A177-3AD203B41FA5}">
                      <a16:colId xmlns:a16="http://schemas.microsoft.com/office/drawing/2014/main" val="3354558472"/>
                    </a:ext>
                  </a:extLst>
                </a:gridCol>
                <a:gridCol w="1257300">
                  <a:extLst>
                    <a:ext uri="{9D8B030D-6E8A-4147-A177-3AD203B41FA5}">
                      <a16:colId xmlns:a16="http://schemas.microsoft.com/office/drawing/2014/main" val="4095502318"/>
                    </a:ext>
                  </a:extLst>
                </a:gridCol>
                <a:gridCol w="1422395">
                  <a:extLst>
                    <a:ext uri="{9D8B030D-6E8A-4147-A177-3AD203B41FA5}">
                      <a16:colId xmlns:a16="http://schemas.microsoft.com/office/drawing/2014/main" val="54948165"/>
                    </a:ext>
                  </a:extLst>
                </a:gridCol>
              </a:tblGrid>
              <a:tr h="252000">
                <a:tc>
                  <a:txBody>
                    <a:bodyPr/>
                    <a:lstStyle/>
                    <a:p>
                      <a:r>
                        <a:rPr lang="cs-CZ" sz="1600" i="1" u="none" strike="noStrike" dirty="0" err="1">
                          <a:solidFill>
                            <a:schemeClr val="tx1"/>
                          </a:solidFill>
                          <a:effectLst/>
                          <a:latin typeface="+mj-lt"/>
                        </a:rPr>
                        <a:t>Entamoeba</a:t>
                      </a:r>
                      <a:r>
                        <a:rPr lang="cs-CZ" sz="1600" i="1" u="none" strike="noStrike" dirty="0">
                          <a:solidFill>
                            <a:schemeClr val="tx1"/>
                          </a:solidFill>
                          <a:effectLst/>
                          <a:latin typeface="+mj-lt"/>
                        </a:rPr>
                        <a:t> histolytica</a:t>
                      </a:r>
                      <a:endParaRPr lang="cs-CZ" sz="1600" dirty="0">
                        <a:solidFill>
                          <a:schemeClr val="tx1"/>
                        </a:solidFill>
                        <a:effectLst/>
                        <a:latin typeface="+mj-lt"/>
                      </a:endParaRPr>
                    </a:p>
                  </a:txBody>
                  <a:tcPr marL="46291" marR="46291" marT="23145" marB="23145"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600" dirty="0" err="1">
                          <a:solidFill>
                            <a:schemeClr val="tx1"/>
                          </a:solidFill>
                          <a:effectLst/>
                          <a:latin typeface="+mj-lt"/>
                        </a:rPr>
                        <a:t>Human</a:t>
                      </a:r>
                      <a:r>
                        <a:rPr lang="cs-CZ" sz="1600" dirty="0">
                          <a:solidFill>
                            <a:schemeClr val="tx1"/>
                          </a:solidFill>
                          <a:effectLst/>
                          <a:latin typeface="+mj-lt"/>
                        </a:rPr>
                        <a:t> </a:t>
                      </a:r>
                      <a:r>
                        <a:rPr lang="cs-CZ" sz="1600" dirty="0" err="1">
                          <a:solidFill>
                            <a:schemeClr val="tx1"/>
                          </a:solidFill>
                          <a:effectLst/>
                          <a:latin typeface="+mj-lt"/>
                        </a:rPr>
                        <a:t>pathogen</a:t>
                      </a:r>
                      <a:r>
                        <a:rPr lang="cs-CZ" sz="1600" dirty="0">
                          <a:solidFill>
                            <a:schemeClr val="tx1"/>
                          </a:solidFill>
                          <a:effectLst/>
                          <a:latin typeface="+mj-lt"/>
                        </a:rPr>
                        <a:t> (</a:t>
                      </a:r>
                      <a:r>
                        <a:rPr lang="cs-CZ" sz="1600" u="none" strike="noStrike" dirty="0" err="1">
                          <a:solidFill>
                            <a:schemeClr val="tx1"/>
                          </a:solidFill>
                          <a:effectLst/>
                          <a:latin typeface="+mj-lt"/>
                        </a:rPr>
                        <a:t>amoebic</a:t>
                      </a:r>
                      <a:r>
                        <a:rPr lang="cs-CZ" sz="1600" u="none" strike="noStrike" dirty="0">
                          <a:solidFill>
                            <a:schemeClr val="tx1"/>
                          </a:solidFill>
                          <a:effectLst/>
                          <a:latin typeface="+mj-lt"/>
                        </a:rPr>
                        <a:t> </a:t>
                      </a:r>
                      <a:r>
                        <a:rPr lang="cs-CZ" sz="1600" u="none" strike="noStrike" dirty="0" err="1">
                          <a:solidFill>
                            <a:schemeClr val="tx1"/>
                          </a:solidFill>
                          <a:effectLst/>
                          <a:latin typeface="+mj-lt"/>
                        </a:rPr>
                        <a:t>dysentery</a:t>
                      </a:r>
                      <a:r>
                        <a:rPr lang="cs-CZ" sz="1600" dirty="0">
                          <a:solidFill>
                            <a:schemeClr val="tx1"/>
                          </a:solidFill>
                          <a:effectLst/>
                          <a:latin typeface="+mj-lt"/>
                        </a:rPr>
                        <a:t>)</a:t>
                      </a:r>
                    </a:p>
                  </a:txBody>
                  <a:tcPr marL="46291" marR="46291" marT="23145" marB="23145"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600" dirty="0">
                          <a:solidFill>
                            <a:schemeClr val="tx1"/>
                          </a:solidFill>
                          <a:effectLst/>
                          <a:latin typeface="+mj-lt"/>
                        </a:rPr>
                        <a:t>23.8 </a:t>
                      </a:r>
                      <a:r>
                        <a:rPr lang="cs-CZ" sz="1600" dirty="0" err="1">
                          <a:solidFill>
                            <a:schemeClr val="tx1"/>
                          </a:solidFill>
                          <a:effectLst/>
                          <a:latin typeface="+mj-lt"/>
                        </a:rPr>
                        <a:t>Mb</a:t>
                      </a:r>
                      <a:endParaRPr lang="cs-CZ" sz="1600" dirty="0">
                        <a:solidFill>
                          <a:schemeClr val="tx1"/>
                        </a:solidFill>
                        <a:effectLst/>
                        <a:latin typeface="+mj-lt"/>
                      </a:endParaRPr>
                    </a:p>
                  </a:txBody>
                  <a:tcPr marL="46291" marR="46291" marT="23145" marB="23145"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600" dirty="0">
                          <a:solidFill>
                            <a:schemeClr val="tx1"/>
                          </a:solidFill>
                          <a:effectLst/>
                          <a:latin typeface="+mj-lt"/>
                        </a:rPr>
                        <a:t>9,938</a:t>
                      </a:r>
                    </a:p>
                  </a:txBody>
                  <a:tcPr marL="46291" marR="46291" marT="23145" marB="23145"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45972244"/>
                  </a:ext>
                </a:extLst>
              </a:tr>
            </a:tbl>
          </a:graphicData>
        </a:graphic>
      </p:graphicFrame>
      <p:sp>
        <p:nvSpPr>
          <p:cNvPr id="14" name="TextovéPole 13"/>
          <p:cNvSpPr txBox="1"/>
          <p:nvPr/>
        </p:nvSpPr>
        <p:spPr>
          <a:xfrm>
            <a:off x="635458" y="1026010"/>
            <a:ext cx="1061381" cy="400110"/>
          </a:xfrm>
          <a:prstGeom prst="rect">
            <a:avLst/>
          </a:prstGeom>
          <a:noFill/>
        </p:spPr>
        <p:txBody>
          <a:bodyPr wrap="none" rtlCol="0">
            <a:spAutoFit/>
          </a:bodyPr>
          <a:lstStyle/>
          <a:p>
            <a:r>
              <a:rPr lang="cs-CZ" sz="2000" b="1" dirty="0" err="1">
                <a:solidFill>
                  <a:srgbClr val="C00000"/>
                </a:solidFill>
                <a:latin typeface="+mj-lt"/>
              </a:rPr>
              <a:t>Excavata</a:t>
            </a:r>
            <a:endParaRPr lang="en-US" sz="2000" b="1" dirty="0">
              <a:solidFill>
                <a:srgbClr val="C00000"/>
              </a:solidFill>
              <a:latin typeface="+mj-lt"/>
            </a:endParaRPr>
          </a:p>
        </p:txBody>
      </p:sp>
      <p:sp>
        <p:nvSpPr>
          <p:cNvPr id="15" name="TextovéPole 14"/>
          <p:cNvSpPr txBox="1"/>
          <p:nvPr/>
        </p:nvSpPr>
        <p:spPr>
          <a:xfrm>
            <a:off x="468396" y="5147921"/>
            <a:ext cx="1383264" cy="400110"/>
          </a:xfrm>
          <a:prstGeom prst="rect">
            <a:avLst/>
          </a:prstGeom>
          <a:noFill/>
        </p:spPr>
        <p:txBody>
          <a:bodyPr wrap="none" rtlCol="0">
            <a:spAutoFit/>
          </a:bodyPr>
          <a:lstStyle/>
          <a:p>
            <a:r>
              <a:rPr lang="cs-CZ" sz="2000" b="1" dirty="0" err="1">
                <a:solidFill>
                  <a:srgbClr val="C00000"/>
                </a:solidFill>
                <a:latin typeface="+mj-lt"/>
              </a:rPr>
              <a:t>Amoebozoa</a:t>
            </a:r>
            <a:endParaRPr lang="en-US" sz="2000" b="1" dirty="0">
              <a:solidFill>
                <a:srgbClr val="C00000"/>
              </a:solidFill>
              <a:latin typeface="+mj-lt"/>
            </a:endParaRPr>
          </a:p>
        </p:txBody>
      </p:sp>
    </p:spTree>
    <p:extLst>
      <p:ext uri="{BB962C8B-B14F-4D97-AF65-F5344CB8AC3E}">
        <p14:creationId xmlns:p14="http://schemas.microsoft.com/office/powerpoint/2010/main" val="1263274987"/>
      </p:ext>
    </p:extLst>
  </p:cSld>
  <p:clrMapOvr>
    <a:masterClrMapping/>
  </p:clrMapOvr>
  <mc:AlternateContent xmlns:mc="http://schemas.openxmlformats.org/markup-compatibility/2006" xmlns:p14="http://schemas.microsoft.com/office/powerpoint/2010/main">
    <mc:Choice Requires="p14">
      <p:transition spd="slow" p14:dur="2000" advTm="27361"/>
    </mc:Choice>
    <mc:Fallback xmlns="">
      <p:transition spd="slow" advTm="2736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
          <p:cNvSpPr>
            <a:spLocks noChangeArrowheads="1"/>
          </p:cNvSpPr>
          <p:nvPr/>
        </p:nvSpPr>
        <p:spPr bwMode="auto">
          <a:xfrm>
            <a:off x="4180868" y="107696"/>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RNA </a:t>
            </a:r>
            <a:r>
              <a:rPr lang="cs-CZ" altLang="cs-CZ" sz="2800" b="1" dirty="0" err="1">
                <a:latin typeface="Calibri Light" panose="020F0302020204030204" pitchFamily="34" charset="0"/>
                <a:cs typeface="Calibri Light" panose="020F0302020204030204" pitchFamily="34" charset="0"/>
              </a:rPr>
              <a:t>editing</a:t>
            </a:r>
            <a:r>
              <a:rPr lang="cs-CZ" altLang="cs-CZ" sz="2800" b="1" dirty="0">
                <a:latin typeface="Calibri Light" panose="020F0302020204030204" pitchFamily="34" charset="0"/>
                <a:cs typeface="Calibri Light" panose="020F0302020204030204" pitchFamily="34" charset="0"/>
              </a:rPr>
              <a:t> in </a:t>
            </a:r>
            <a:r>
              <a:rPr lang="cs-CZ" altLang="cs-CZ" sz="2800" b="1" dirty="0" err="1">
                <a:latin typeface="Calibri Light" panose="020F0302020204030204" pitchFamily="34" charset="0"/>
                <a:cs typeface="Calibri Light" panose="020F0302020204030204" pitchFamily="34" charset="0"/>
              </a:rPr>
              <a:t>Trypanosomes</a:t>
            </a:r>
            <a:r>
              <a:rPr lang="cs-CZ" altLang="cs-CZ" sz="2800" b="1" dirty="0">
                <a:latin typeface="Calibri Light" panose="020F0302020204030204" pitchFamily="34" charset="0"/>
                <a:cs typeface="Calibri Light" panose="020F0302020204030204" pitchFamily="34" charset="0"/>
              </a:rPr>
              <a:t> </a:t>
            </a:r>
            <a:endParaRPr lang="cs-CZ" altLang="cs-CZ" sz="2400" i="1" dirty="0">
              <a:latin typeface="Calibri Light" panose="020F0302020204030204" pitchFamily="34" charset="0"/>
              <a:cs typeface="Calibri Light" panose="020F0302020204030204" pitchFamily="34" charset="0"/>
            </a:endParaRPr>
          </a:p>
        </p:txBody>
      </p:sp>
      <p:sp>
        <p:nvSpPr>
          <p:cNvPr id="2" name="Obdélník 1"/>
          <p:cNvSpPr/>
          <p:nvPr/>
        </p:nvSpPr>
        <p:spPr>
          <a:xfrm>
            <a:off x="1622955" y="2199849"/>
            <a:ext cx="194557" cy="256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1786291" y="1011021"/>
            <a:ext cx="527579" cy="408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FCF80A-6586-F349-9596-63730466DDF6}"/>
              </a:ext>
            </a:extLst>
          </p:cNvPr>
          <p:cNvPicPr>
            <a:picLocks noChangeAspect="1"/>
          </p:cNvPicPr>
          <p:nvPr/>
        </p:nvPicPr>
        <p:blipFill>
          <a:blip r:embed="rId3"/>
          <a:stretch>
            <a:fillRect/>
          </a:stretch>
        </p:blipFill>
        <p:spPr>
          <a:xfrm>
            <a:off x="951432" y="1011021"/>
            <a:ext cx="5315692" cy="5391902"/>
          </a:xfrm>
          <a:prstGeom prst="rect">
            <a:avLst/>
          </a:prstGeom>
        </p:spPr>
      </p:pic>
      <p:pic>
        <p:nvPicPr>
          <p:cNvPr id="6" name="Picture 5">
            <a:extLst>
              <a:ext uri="{FF2B5EF4-FFF2-40B4-BE49-F238E27FC236}">
                <a16:creationId xmlns:a16="http://schemas.microsoft.com/office/drawing/2014/main" id="{7362E180-910B-DED1-034E-0EBE0E19F8F4}"/>
              </a:ext>
            </a:extLst>
          </p:cNvPr>
          <p:cNvPicPr>
            <a:picLocks noChangeAspect="1"/>
          </p:cNvPicPr>
          <p:nvPr/>
        </p:nvPicPr>
        <p:blipFill>
          <a:blip r:embed="rId4"/>
          <a:stretch>
            <a:fillRect/>
          </a:stretch>
        </p:blipFill>
        <p:spPr>
          <a:xfrm>
            <a:off x="6609572" y="1011021"/>
            <a:ext cx="5315692" cy="2041008"/>
          </a:xfrm>
          <a:prstGeom prst="rect">
            <a:avLst/>
          </a:prstGeom>
        </p:spPr>
      </p:pic>
    </p:spTree>
    <p:extLst>
      <p:ext uri="{BB962C8B-B14F-4D97-AF65-F5344CB8AC3E}">
        <p14:creationId xmlns:p14="http://schemas.microsoft.com/office/powerpoint/2010/main" val="195664353"/>
      </p:ext>
    </p:extLst>
  </p:cSld>
  <p:clrMapOvr>
    <a:masterClrMapping/>
  </p:clrMapOvr>
  <mc:AlternateContent xmlns:mc="http://schemas.openxmlformats.org/markup-compatibility/2006" xmlns:p14="http://schemas.microsoft.com/office/powerpoint/2010/main">
    <mc:Choice Requires="p14">
      <p:transition spd="slow" p14:dur="2000" advTm="40868"/>
    </mc:Choice>
    <mc:Fallback xmlns="">
      <p:transition spd="slow" advTm="4086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235200" y="929861"/>
            <a:ext cx="7569200" cy="893763"/>
          </a:xfrm>
        </p:spPr>
        <p:txBody>
          <a:bodyPr>
            <a:normAutofit fontScale="90000"/>
          </a:bodyPr>
          <a:lstStyle/>
          <a:p>
            <a:r>
              <a:rPr lang="cs-CZ" b="1" dirty="0" err="1"/>
              <a:t>Antigenic</a:t>
            </a:r>
            <a:r>
              <a:rPr lang="cs-CZ" b="1" dirty="0"/>
              <a:t> </a:t>
            </a:r>
            <a:r>
              <a:rPr lang="cs-CZ" b="1" dirty="0" err="1"/>
              <a:t>variation</a:t>
            </a:r>
            <a:r>
              <a:rPr lang="cs-CZ" b="1" dirty="0"/>
              <a:t>: </a:t>
            </a:r>
            <a:r>
              <a:rPr lang="cs-CZ" b="1" i="1" dirty="0"/>
              <a:t>Trypanosoma</a:t>
            </a:r>
            <a:endParaRPr lang="en-US" b="1" i="1" dirty="0"/>
          </a:p>
        </p:txBody>
      </p:sp>
      <p:pic>
        <p:nvPicPr>
          <p:cNvPr id="1026" name="Picture 2" descr="Figure 1 from University of Dundee Antigenic variation in African ..."/>
          <p:cNvPicPr>
            <a:picLocks noChangeAspect="1" noChangeArrowheads="1"/>
          </p:cNvPicPr>
          <p:nvPr/>
        </p:nvPicPr>
        <p:blipFill rotWithShape="1">
          <a:blip r:embed="rId2">
            <a:extLst>
              <a:ext uri="{28A0092B-C50C-407E-A947-70E740481C1C}">
                <a14:useLocalDpi xmlns:a14="http://schemas.microsoft.com/office/drawing/2010/main" val="0"/>
              </a:ext>
            </a:extLst>
          </a:blip>
          <a:srcRect l="8393" r="15318" b="45698"/>
          <a:stretch/>
        </p:blipFill>
        <p:spPr bwMode="auto">
          <a:xfrm>
            <a:off x="3362132" y="2626884"/>
            <a:ext cx="6060648" cy="322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894900"/>
      </p:ext>
    </p:extLst>
  </p:cSld>
  <p:clrMapOvr>
    <a:masterClrMapping/>
  </p:clrMapOvr>
  <mc:AlternateContent xmlns:mc="http://schemas.openxmlformats.org/markup-compatibility/2006" xmlns:p14="http://schemas.microsoft.com/office/powerpoint/2010/main">
    <mc:Choice Requires="p14">
      <p:transition spd="slow" p14:dur="2000" advTm="3668"/>
    </mc:Choice>
    <mc:Fallback xmlns="">
      <p:transition spd="slow" advTm="366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7447" y="128764"/>
            <a:ext cx="10431236" cy="911992"/>
          </a:xfrm>
        </p:spPr>
        <p:txBody>
          <a:bodyPr>
            <a:normAutofit fontScale="90000"/>
          </a:bodyPr>
          <a:lstStyle/>
          <a:p>
            <a:pPr algn="ctr"/>
            <a:r>
              <a:rPr lang="en-US" b="1" dirty="0"/>
              <a:t>Consequences of antigenic variation</a:t>
            </a:r>
            <a:r>
              <a:rPr lang="cs-CZ" b="1" dirty="0"/>
              <a:t> </a:t>
            </a:r>
            <a:br>
              <a:rPr lang="cs-CZ" b="1" dirty="0"/>
            </a:br>
            <a:br>
              <a:rPr lang="cs-CZ" sz="600" dirty="0"/>
            </a:br>
            <a:r>
              <a:rPr lang="en-US" dirty="0"/>
              <a:t>→ prolonging infection</a:t>
            </a:r>
            <a:endParaRPr lang="en-US" sz="2800" b="1" dirty="0"/>
          </a:p>
        </p:txBody>
      </p:sp>
      <p:sp>
        <p:nvSpPr>
          <p:cNvPr id="4" name="Obdélník 3"/>
          <p:cNvSpPr/>
          <p:nvPr/>
        </p:nvSpPr>
        <p:spPr>
          <a:xfrm>
            <a:off x="247649" y="1456475"/>
            <a:ext cx="4683580" cy="1231106"/>
          </a:xfrm>
          <a:prstGeom prst="rect">
            <a:avLst/>
          </a:prstGeom>
        </p:spPr>
        <p:txBody>
          <a:bodyPr wrap="square">
            <a:spAutoFit/>
          </a:bodyPr>
          <a:lstStyle/>
          <a:p>
            <a:r>
              <a:rPr lang="en-US" sz="2000" b="1" dirty="0">
                <a:latin typeface="+mj-lt"/>
              </a:rPr>
              <a:t>Traditional view</a:t>
            </a:r>
          </a:p>
          <a:p>
            <a:pPr marL="285750" indent="-285750">
              <a:buFont typeface="Calibri Light" panose="020F0302020204030204" pitchFamily="34" charset="0"/>
              <a:buChar char="›"/>
            </a:pPr>
            <a:r>
              <a:rPr lang="cs-CZ" dirty="0">
                <a:latin typeface="+mj-lt"/>
              </a:rPr>
              <a:t>e</a:t>
            </a:r>
            <a:r>
              <a:rPr lang="en-US" dirty="0">
                <a:latin typeface="+mj-lt"/>
              </a:rPr>
              <a:t>ach growth peak contains one variant</a:t>
            </a:r>
            <a:endParaRPr lang="cs-CZ" dirty="0">
              <a:latin typeface="+mj-lt"/>
            </a:endParaRPr>
          </a:p>
          <a:p>
            <a:pPr marL="285750" indent="-285750">
              <a:buFont typeface="Calibri Light" panose="020F0302020204030204" pitchFamily="34" charset="0"/>
              <a:buChar char="›"/>
            </a:pPr>
            <a:r>
              <a:rPr lang="cs-CZ" dirty="0">
                <a:latin typeface="+mj-lt"/>
              </a:rPr>
              <a:t>r</a:t>
            </a:r>
            <a:r>
              <a:rPr lang="en-US" dirty="0" err="1">
                <a:latin typeface="+mj-lt"/>
              </a:rPr>
              <a:t>eduction</a:t>
            </a:r>
            <a:r>
              <a:rPr lang="en-US" dirty="0">
                <a:latin typeface="+mj-lt"/>
              </a:rPr>
              <a:t> of each growth peak is due to antibodies</a:t>
            </a:r>
            <a:r>
              <a:rPr lang="cs-CZ" dirty="0">
                <a:latin typeface="+mj-lt"/>
              </a:rPr>
              <a:t> </a:t>
            </a:r>
            <a:r>
              <a:rPr lang="en-US" dirty="0">
                <a:latin typeface="+mj-lt"/>
              </a:rPr>
              <a:t>against each VSG</a:t>
            </a:r>
            <a:endParaRPr lang="cs-CZ" dirty="0">
              <a:latin typeface="+mj-lt"/>
            </a:endParaRPr>
          </a:p>
        </p:txBody>
      </p:sp>
      <p:pic>
        <p:nvPicPr>
          <p:cNvPr id="5" name="Obrázek 4"/>
          <p:cNvPicPr>
            <a:picLocks noChangeAspect="1"/>
          </p:cNvPicPr>
          <p:nvPr/>
        </p:nvPicPr>
        <p:blipFill rotWithShape="1">
          <a:blip r:embed="rId3"/>
          <a:srcRect l="23274" t="19735" r="46250" b="54339"/>
          <a:stretch/>
        </p:blipFill>
        <p:spPr>
          <a:xfrm>
            <a:off x="7064829" y="1252076"/>
            <a:ext cx="4267200" cy="2041922"/>
          </a:xfrm>
          <a:prstGeom prst="rect">
            <a:avLst/>
          </a:prstGeom>
        </p:spPr>
      </p:pic>
      <p:sp>
        <p:nvSpPr>
          <p:cNvPr id="22" name="Obdélník 21"/>
          <p:cNvSpPr/>
          <p:nvPr/>
        </p:nvSpPr>
        <p:spPr>
          <a:xfrm>
            <a:off x="411467" y="2610683"/>
            <a:ext cx="7437665" cy="4247317"/>
          </a:xfrm>
          <a:prstGeom prst="rect">
            <a:avLst/>
          </a:prstGeom>
        </p:spPr>
        <p:txBody>
          <a:bodyPr wrap="square">
            <a:spAutoFit/>
          </a:bodyPr>
          <a:lstStyle/>
          <a:p>
            <a:endParaRPr lang="cs-CZ" dirty="0">
              <a:latin typeface="+mj-lt"/>
            </a:endParaRPr>
          </a:p>
          <a:p>
            <a:r>
              <a:rPr lang="en-US" sz="2000" b="1" dirty="0">
                <a:latin typeface="+mj-lt"/>
              </a:rPr>
              <a:t>Reality</a:t>
            </a:r>
            <a:endParaRPr lang="cs-CZ" sz="2000" b="1" dirty="0">
              <a:latin typeface="+mj-lt"/>
            </a:endParaRPr>
          </a:p>
          <a:p>
            <a:pPr marL="285750" indent="-285750">
              <a:buFont typeface="Calibri Light" panose="020F0302020204030204" pitchFamily="34" charset="0"/>
              <a:buChar char="›"/>
            </a:pPr>
            <a:r>
              <a:rPr lang="cs-CZ" dirty="0">
                <a:latin typeface="+mj-lt"/>
              </a:rPr>
              <a:t>e</a:t>
            </a:r>
            <a:r>
              <a:rPr lang="en-US" dirty="0">
                <a:latin typeface="+mj-lt"/>
              </a:rPr>
              <a:t>ach growth peak generally contains </a:t>
            </a:r>
            <a:r>
              <a:rPr lang="en-US" b="1" dirty="0">
                <a:latin typeface="+mj-lt"/>
              </a:rPr>
              <a:t>many variants</a:t>
            </a: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endParaRPr lang="cs-CZ" b="1" dirty="0">
              <a:latin typeface="+mj-lt"/>
            </a:endParaRPr>
          </a:p>
          <a:p>
            <a:pPr marL="285750" indent="-285750">
              <a:buFont typeface="Calibri Light" panose="020F0302020204030204" pitchFamily="34" charset="0"/>
              <a:buChar char="›"/>
            </a:pPr>
            <a:r>
              <a:rPr lang="cs-CZ" b="1" dirty="0">
                <a:latin typeface="+mj-lt"/>
              </a:rPr>
              <a:t>r</a:t>
            </a:r>
            <a:r>
              <a:rPr lang="en-US" b="1" dirty="0" err="1">
                <a:latin typeface="+mj-lt"/>
              </a:rPr>
              <a:t>eduction</a:t>
            </a:r>
            <a:r>
              <a:rPr lang="en-US" b="1" dirty="0">
                <a:latin typeface="+mj-lt"/>
              </a:rPr>
              <a:t> of each growth peak depends on two factors:</a:t>
            </a:r>
            <a:endParaRPr lang="cs-CZ" b="1" dirty="0">
              <a:latin typeface="+mj-lt"/>
            </a:endParaRPr>
          </a:p>
          <a:p>
            <a:pPr marL="742950" lvl="1" indent="-285750">
              <a:buFont typeface="Calibri Light" panose="020F0302020204030204" pitchFamily="34" charset="0"/>
              <a:buChar char="›"/>
            </a:pPr>
            <a:r>
              <a:rPr lang="en-US" sz="1600" b="1" dirty="0">
                <a:latin typeface="+mj-lt"/>
              </a:rPr>
              <a:t>differentiation to the non-dividing stumpy</a:t>
            </a:r>
            <a:r>
              <a:rPr lang="cs-CZ" sz="1600" b="1" dirty="0">
                <a:latin typeface="+mj-lt"/>
              </a:rPr>
              <a:t> </a:t>
            </a:r>
            <a:r>
              <a:rPr lang="cs-CZ" sz="1600" b="1" dirty="0" err="1">
                <a:latin typeface="+mj-lt"/>
              </a:rPr>
              <a:t>stage</a:t>
            </a:r>
            <a:endParaRPr lang="cs-CZ" sz="1600" b="1" dirty="0">
              <a:latin typeface="+mj-lt"/>
            </a:endParaRPr>
          </a:p>
          <a:p>
            <a:pPr marL="742950" lvl="1" indent="-285750">
              <a:buFont typeface="Calibri Light" panose="020F0302020204030204" pitchFamily="34" charset="0"/>
              <a:buChar char="›"/>
            </a:pPr>
            <a:r>
              <a:rPr lang="en-US" sz="1600" b="1" dirty="0">
                <a:latin typeface="+mj-lt"/>
              </a:rPr>
              <a:t>anti-VSG antibodies</a:t>
            </a:r>
          </a:p>
        </p:txBody>
      </p:sp>
      <p:pic>
        <p:nvPicPr>
          <p:cNvPr id="6146" name="Picture 2" descr="Fig. 2 | The in vivo dynamics of antigenic variation in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9818"/>
          <a:stretch/>
        </p:blipFill>
        <p:spPr bwMode="auto">
          <a:xfrm>
            <a:off x="2589439" y="3644465"/>
            <a:ext cx="4320000" cy="20573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g. 2 | The in vivo dynamics of antigenic variation in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784" b="16643"/>
          <a:stretch/>
        </p:blipFill>
        <p:spPr bwMode="auto">
          <a:xfrm>
            <a:off x="7258683" y="3583256"/>
            <a:ext cx="4320000" cy="217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630482"/>
      </p:ext>
    </p:extLst>
  </p:cSld>
  <p:clrMapOvr>
    <a:masterClrMapping/>
  </p:clrMapOvr>
  <mc:AlternateContent xmlns:mc="http://schemas.openxmlformats.org/markup-compatibility/2006" xmlns:p14="http://schemas.microsoft.com/office/powerpoint/2010/main">
    <mc:Choice Requires="p14">
      <p:transition spd="slow" p14:dur="2000" advTm="102512"/>
    </mc:Choice>
    <mc:Fallback xmlns="">
      <p:transition spd="slow" advTm="10251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7131" y="260394"/>
            <a:ext cx="9386207" cy="482343"/>
          </a:xfrm>
        </p:spPr>
        <p:txBody>
          <a:bodyPr>
            <a:normAutofit fontScale="90000"/>
          </a:bodyPr>
          <a:lstStyle/>
          <a:p>
            <a:pPr algn="ctr"/>
            <a:r>
              <a:rPr lang="cs-CZ" sz="2800" b="1" i="1" dirty="0"/>
              <a:t>Trypansoma</a:t>
            </a:r>
            <a:r>
              <a:rPr lang="cs-CZ" sz="2800" b="1" dirty="0"/>
              <a:t> antigenic variation</a:t>
            </a:r>
            <a:br>
              <a:rPr lang="en-US" sz="2800" b="1" dirty="0"/>
            </a:br>
            <a:r>
              <a:rPr lang="cs-CZ" sz="2800" b="1" dirty="0"/>
              <a:t>VSG </a:t>
            </a:r>
            <a:r>
              <a:rPr lang="cs-CZ" sz="2000" b="1" dirty="0"/>
              <a:t>(variant sufrace glycoprotein)</a:t>
            </a:r>
            <a:endParaRPr lang="en-US" sz="1400" b="1" dirty="0"/>
          </a:p>
        </p:txBody>
      </p:sp>
      <p:pic>
        <p:nvPicPr>
          <p:cNvPr id="3" name="Obrázek 2"/>
          <p:cNvPicPr>
            <a:picLocks noChangeAspect="1"/>
          </p:cNvPicPr>
          <p:nvPr/>
        </p:nvPicPr>
        <p:blipFill rotWithShape="1">
          <a:blip r:embed="rId3"/>
          <a:srcRect l="36786" t="36984" r="31607" b="13598"/>
          <a:stretch/>
        </p:blipFill>
        <p:spPr>
          <a:xfrm>
            <a:off x="1760763" y="1041624"/>
            <a:ext cx="5010149" cy="4406289"/>
          </a:xfrm>
          <a:prstGeom prst="rect">
            <a:avLst/>
          </a:prstGeom>
        </p:spPr>
      </p:pic>
      <p:sp>
        <p:nvSpPr>
          <p:cNvPr id="4" name="Obdélník 3"/>
          <p:cNvSpPr/>
          <p:nvPr/>
        </p:nvSpPr>
        <p:spPr>
          <a:xfrm>
            <a:off x="1760763" y="5845075"/>
            <a:ext cx="8958943" cy="923330"/>
          </a:xfrm>
          <a:prstGeom prst="rect">
            <a:avLst/>
          </a:prstGeom>
        </p:spPr>
        <p:txBody>
          <a:bodyPr wrap="square">
            <a:spAutoFit/>
          </a:bodyPr>
          <a:lstStyle/>
          <a:p>
            <a:pPr algn="ctr"/>
            <a:r>
              <a:rPr lang="en-US" dirty="0"/>
              <a:t>TRYPANOSOME'S </a:t>
            </a:r>
            <a:r>
              <a:rPr lang="en-US" b="1" dirty="0"/>
              <a:t>SURFACE COAT </a:t>
            </a:r>
            <a:r>
              <a:rPr lang="en-US" dirty="0"/>
              <a:t>of </a:t>
            </a:r>
            <a:r>
              <a:rPr lang="en-US" b="1" dirty="0"/>
              <a:t>VSG's</a:t>
            </a:r>
            <a:r>
              <a:rPr lang="en-US" dirty="0"/>
              <a:t> is visible as a diffuse, dark layer in an electron micrograph. A cross section of the parasite's body and flagellum</a:t>
            </a:r>
            <a:r>
              <a:rPr lang="cs-CZ" dirty="0"/>
              <a:t>. </a:t>
            </a:r>
            <a:r>
              <a:rPr lang="en-US" dirty="0"/>
              <a:t>The double membrane just inside the surface coat is the cell membrane.</a:t>
            </a:r>
          </a:p>
        </p:txBody>
      </p:sp>
      <p:pic>
        <p:nvPicPr>
          <p:cNvPr id="5" name="Obrázek 4"/>
          <p:cNvPicPr>
            <a:picLocks noChangeAspect="1"/>
          </p:cNvPicPr>
          <p:nvPr/>
        </p:nvPicPr>
        <p:blipFill rotWithShape="1">
          <a:blip r:embed="rId4"/>
          <a:srcRect l="44345" t="30635" r="33214" b="30000"/>
          <a:stretch/>
        </p:blipFill>
        <p:spPr>
          <a:xfrm>
            <a:off x="6530433" y="1253691"/>
            <a:ext cx="4027349" cy="3973935"/>
          </a:xfrm>
          <a:prstGeom prst="rect">
            <a:avLst/>
          </a:prstGeom>
        </p:spPr>
      </p:pic>
    </p:spTree>
    <p:extLst>
      <p:ext uri="{BB962C8B-B14F-4D97-AF65-F5344CB8AC3E}">
        <p14:creationId xmlns:p14="http://schemas.microsoft.com/office/powerpoint/2010/main" val="288929839"/>
      </p:ext>
    </p:extLst>
  </p:cSld>
  <p:clrMapOvr>
    <a:masterClrMapping/>
  </p:clrMapOvr>
  <mc:AlternateContent xmlns:mc="http://schemas.openxmlformats.org/markup-compatibility/2006" xmlns:p14="http://schemas.microsoft.com/office/powerpoint/2010/main">
    <mc:Choice Requires="p14">
      <p:transition spd="slow" p14:dur="2000" advTm="23571"/>
    </mc:Choice>
    <mc:Fallback xmlns="">
      <p:transition spd="slow" advTm="2357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e structure of GPI anchor of VSG from bloodstream form o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310" y="1669049"/>
            <a:ext cx="6600825" cy="325755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522657" y="147754"/>
            <a:ext cx="9386207" cy="482343"/>
          </a:xfrm>
        </p:spPr>
        <p:txBody>
          <a:bodyPr>
            <a:normAutofit/>
          </a:bodyPr>
          <a:lstStyle/>
          <a:p>
            <a:r>
              <a:rPr lang="en-US" sz="2800" b="1" dirty="0"/>
              <a:t>Variable surface glycoprotein (VSG)</a:t>
            </a:r>
            <a:endParaRPr lang="en-US" sz="2000" b="1" dirty="0"/>
          </a:p>
        </p:txBody>
      </p:sp>
      <p:pic>
        <p:nvPicPr>
          <p:cNvPr id="7" name="Obrázek 6"/>
          <p:cNvPicPr>
            <a:picLocks noChangeAspect="1"/>
          </p:cNvPicPr>
          <p:nvPr/>
        </p:nvPicPr>
        <p:blipFill rotWithShape="1">
          <a:blip r:embed="rId4"/>
          <a:srcRect l="16369" t="27143" r="34822" b="54153"/>
          <a:stretch/>
        </p:blipFill>
        <p:spPr>
          <a:xfrm>
            <a:off x="395626" y="1229343"/>
            <a:ext cx="6205895" cy="1337662"/>
          </a:xfrm>
          <a:prstGeom prst="rect">
            <a:avLst/>
          </a:prstGeom>
        </p:spPr>
      </p:pic>
      <p:sp>
        <p:nvSpPr>
          <p:cNvPr id="4" name="Obdélník 3"/>
          <p:cNvSpPr/>
          <p:nvPr/>
        </p:nvSpPr>
        <p:spPr>
          <a:xfrm>
            <a:off x="190864" y="5331677"/>
            <a:ext cx="11810271" cy="1400383"/>
          </a:xfrm>
          <a:prstGeom prst="rect">
            <a:avLst/>
          </a:prstGeom>
        </p:spPr>
        <p:txBody>
          <a:bodyPr wrap="square">
            <a:spAutoFit/>
          </a:bodyPr>
          <a:lstStyle/>
          <a:p>
            <a:pPr algn="just"/>
            <a:r>
              <a:rPr lang="en-US" sz="1600" b="1" dirty="0">
                <a:solidFill>
                  <a:srgbClr val="C00000"/>
                </a:solidFill>
              </a:rPr>
              <a:t>Glycosylphosphatidylinositol</a:t>
            </a:r>
            <a:r>
              <a:rPr lang="en-US" sz="1600" dirty="0"/>
              <a:t> is a </a:t>
            </a:r>
            <a:r>
              <a:rPr lang="en-US" sz="1600" b="1" dirty="0" err="1"/>
              <a:t>phosphoglyceride</a:t>
            </a:r>
            <a:r>
              <a:rPr lang="en-US" sz="1600" dirty="0"/>
              <a:t> attached to the C-terminus of a protein during posttranslational modification. The hydrophobic C-terminal sequence is then cleaved off and replaced by the GPI-ancho</a:t>
            </a:r>
            <a:r>
              <a:rPr lang="cs-CZ" sz="1600" dirty="0"/>
              <a:t>r.</a:t>
            </a:r>
          </a:p>
          <a:p>
            <a:pPr algn="just"/>
            <a:endParaRPr lang="cs-CZ" sz="500" dirty="0"/>
          </a:p>
          <a:p>
            <a:pPr algn="just"/>
            <a:r>
              <a:rPr lang="en-US" sz="1600" dirty="0"/>
              <a:t>GPI is composed of a phosphatidylinositol group linked through a carbohydrate-containing linker (glucosamine and mannose </a:t>
            </a:r>
            <a:r>
              <a:rPr lang="en-US" sz="1600" dirty="0" err="1"/>
              <a:t>glycosidically</a:t>
            </a:r>
            <a:r>
              <a:rPr lang="en-US" sz="1600" dirty="0"/>
              <a:t> bound to the inositol residue) and via an ethanolamine phosphate (</a:t>
            </a:r>
            <a:r>
              <a:rPr lang="en-US" sz="1600" dirty="0" err="1"/>
              <a:t>EtNP</a:t>
            </a:r>
            <a:r>
              <a:rPr lang="en-US" sz="1600" dirty="0"/>
              <a:t>) bridge. </a:t>
            </a:r>
            <a:r>
              <a:rPr lang="en-US" sz="1600" b="1" dirty="0"/>
              <a:t>The two fatty acids within the hydrophobic </a:t>
            </a:r>
            <a:r>
              <a:rPr lang="en-US" sz="1600" b="1" dirty="0" err="1"/>
              <a:t>phosphatidyl</a:t>
            </a:r>
            <a:r>
              <a:rPr lang="en-US" sz="1600" b="1" dirty="0"/>
              <a:t>-inositol group anchor the protein to the cell membrane.</a:t>
            </a:r>
          </a:p>
        </p:txBody>
      </p:sp>
    </p:spTree>
    <p:extLst>
      <p:ext uri="{BB962C8B-B14F-4D97-AF65-F5344CB8AC3E}">
        <p14:creationId xmlns:p14="http://schemas.microsoft.com/office/powerpoint/2010/main" val="3487677036"/>
      </p:ext>
    </p:extLst>
  </p:cSld>
  <p:clrMapOvr>
    <a:masterClrMapping/>
  </p:clrMapOvr>
  <mc:AlternateContent xmlns:mc="http://schemas.openxmlformats.org/markup-compatibility/2006" xmlns:p14="http://schemas.microsoft.com/office/powerpoint/2010/main">
    <mc:Choice Requires="p14">
      <p:transition spd="slow" p14:dur="2000" advTm="57092"/>
    </mc:Choice>
    <mc:Fallback xmlns="">
      <p:transition spd="slow" advTm="5709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E67BB01-6BDB-3838-832B-D9987063A407}"/>
              </a:ext>
            </a:extLst>
          </p:cNvPr>
          <p:cNvGrpSpPr/>
          <p:nvPr/>
        </p:nvGrpSpPr>
        <p:grpSpPr>
          <a:xfrm>
            <a:off x="272596" y="1351139"/>
            <a:ext cx="7212778" cy="5080522"/>
            <a:chOff x="272596" y="1351139"/>
            <a:chExt cx="7212778" cy="5080522"/>
          </a:xfrm>
        </p:grpSpPr>
        <p:pic>
          <p:nvPicPr>
            <p:cNvPr id="15362" name="Picture 2" descr="How Does the VSG Coat of Bloodstream Form African Trypanosome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884" b="-1"/>
            <a:stretch/>
          </p:blipFill>
          <p:spPr bwMode="auto">
            <a:xfrm>
              <a:off x="272596" y="1961455"/>
              <a:ext cx="7212778" cy="447020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6F48838-C087-E6B8-D629-DF25872DF9DE}"/>
                </a:ext>
              </a:extLst>
            </p:cNvPr>
            <p:cNvSpPr/>
            <p:nvPr/>
          </p:nvSpPr>
          <p:spPr>
            <a:xfrm rot="2458753">
              <a:off x="3209272" y="1351139"/>
              <a:ext cx="1339426" cy="1137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6" name="Picture 2" descr="The structure of GPI anchor of VSG from bloodstream form of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48" y="1392052"/>
            <a:ext cx="4203585" cy="2074496"/>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7"/>
          <p:cNvSpPr/>
          <p:nvPr/>
        </p:nvSpPr>
        <p:spPr>
          <a:xfrm>
            <a:off x="473555" y="1703544"/>
            <a:ext cx="1635580" cy="338554"/>
          </a:xfrm>
          <a:prstGeom prst="rect">
            <a:avLst/>
          </a:prstGeom>
        </p:spPr>
        <p:txBody>
          <a:bodyPr wrap="square">
            <a:spAutoFit/>
          </a:bodyPr>
          <a:lstStyle/>
          <a:p>
            <a:pPr algn="just"/>
            <a:r>
              <a:rPr lang="cs-CZ" sz="1600" b="1" dirty="0"/>
              <a:t>VSG </a:t>
            </a:r>
            <a:r>
              <a:rPr lang="cs-CZ" sz="1600" b="1" dirty="0" err="1"/>
              <a:t>homodimer</a:t>
            </a:r>
            <a:endParaRPr lang="en-US" sz="1600" b="1" dirty="0"/>
          </a:p>
        </p:txBody>
      </p:sp>
      <p:sp>
        <p:nvSpPr>
          <p:cNvPr id="10" name="Obdélník 8"/>
          <p:cNvSpPr/>
          <p:nvPr/>
        </p:nvSpPr>
        <p:spPr>
          <a:xfrm>
            <a:off x="397470" y="2419089"/>
            <a:ext cx="401918" cy="369332"/>
          </a:xfrm>
          <a:prstGeom prst="rect">
            <a:avLst/>
          </a:prstGeom>
        </p:spPr>
        <p:txBody>
          <a:bodyPr wrap="square">
            <a:spAutoFit/>
          </a:bodyPr>
          <a:lstStyle/>
          <a:p>
            <a:pPr algn="just"/>
            <a:r>
              <a:rPr lang="cs-CZ" b="1" dirty="0"/>
              <a:t>N</a:t>
            </a:r>
            <a:endParaRPr lang="en-US" b="1" dirty="0"/>
          </a:p>
        </p:txBody>
      </p:sp>
      <p:sp>
        <p:nvSpPr>
          <p:cNvPr id="11" name="Obdélník 9"/>
          <p:cNvSpPr/>
          <p:nvPr/>
        </p:nvSpPr>
        <p:spPr>
          <a:xfrm>
            <a:off x="272596" y="4202243"/>
            <a:ext cx="401918" cy="369332"/>
          </a:xfrm>
          <a:prstGeom prst="rect">
            <a:avLst/>
          </a:prstGeom>
        </p:spPr>
        <p:txBody>
          <a:bodyPr wrap="square">
            <a:spAutoFit/>
          </a:bodyPr>
          <a:lstStyle/>
          <a:p>
            <a:pPr algn="just"/>
            <a:r>
              <a:rPr lang="cs-CZ" b="1" dirty="0"/>
              <a:t>C</a:t>
            </a:r>
            <a:endParaRPr lang="en-US" b="1" dirty="0"/>
          </a:p>
        </p:txBody>
      </p:sp>
      <p:sp>
        <p:nvSpPr>
          <p:cNvPr id="12" name="Nadpis 1">
            <a:extLst>
              <a:ext uri="{FF2B5EF4-FFF2-40B4-BE49-F238E27FC236}">
                <a16:creationId xmlns:a16="http://schemas.microsoft.com/office/drawing/2014/main" id="{B010BDF6-492F-8ED3-097C-302B11B7C2E2}"/>
              </a:ext>
            </a:extLst>
          </p:cNvPr>
          <p:cNvSpPr>
            <a:spLocks noGrp="1"/>
          </p:cNvSpPr>
          <p:nvPr>
            <p:ph type="title"/>
          </p:nvPr>
        </p:nvSpPr>
        <p:spPr>
          <a:xfrm>
            <a:off x="1571194" y="213470"/>
            <a:ext cx="9386207" cy="482343"/>
          </a:xfrm>
        </p:spPr>
        <p:txBody>
          <a:bodyPr>
            <a:normAutofit fontScale="90000"/>
          </a:bodyPr>
          <a:lstStyle/>
          <a:p>
            <a:pPr algn="ctr"/>
            <a:r>
              <a:rPr lang="en-US" sz="2800" b="1" dirty="0"/>
              <a:t>Variable surface glycoprotein (VSG)</a:t>
            </a:r>
            <a:br>
              <a:rPr lang="en-US" sz="2800" b="1" dirty="0"/>
            </a:br>
            <a:r>
              <a:rPr lang="en-US" sz="2800" b="1" dirty="0"/>
              <a:t>bloodstream form</a:t>
            </a:r>
            <a:endParaRPr lang="en-US" sz="2000" b="1" dirty="0"/>
          </a:p>
        </p:txBody>
      </p:sp>
    </p:spTree>
    <p:extLst>
      <p:ext uri="{BB962C8B-B14F-4D97-AF65-F5344CB8AC3E}">
        <p14:creationId xmlns:p14="http://schemas.microsoft.com/office/powerpoint/2010/main" val="3623422647"/>
      </p:ext>
    </p:extLst>
  </p:cSld>
  <p:clrMapOvr>
    <a:masterClrMapping/>
  </p:clrMapOvr>
  <mc:AlternateContent xmlns:mc="http://schemas.openxmlformats.org/markup-compatibility/2006" xmlns:p14="http://schemas.microsoft.com/office/powerpoint/2010/main">
    <mc:Choice Requires="p14">
      <p:transition spd="slow" p14:dur="2000" advTm="57092"/>
    </mc:Choice>
    <mc:Fallback xmlns="">
      <p:transition spd="slow" advTm="5709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99993" y="180989"/>
            <a:ext cx="9386207" cy="482343"/>
          </a:xfrm>
        </p:spPr>
        <p:txBody>
          <a:bodyPr>
            <a:normAutofit/>
          </a:bodyPr>
          <a:lstStyle/>
          <a:p>
            <a:r>
              <a:rPr lang="cs-CZ" sz="2800" b="1" dirty="0"/>
              <a:t>VSG in </a:t>
            </a:r>
            <a:r>
              <a:rPr lang="cs-CZ" sz="2800" b="1" dirty="0" err="1"/>
              <a:t>the</a:t>
            </a:r>
            <a:r>
              <a:rPr lang="cs-CZ" sz="2800" b="1" dirty="0"/>
              <a:t> </a:t>
            </a:r>
            <a:r>
              <a:rPr lang="cs-CZ" sz="2800" b="1" dirty="0" err="1"/>
              <a:t>surface</a:t>
            </a:r>
            <a:r>
              <a:rPr lang="cs-CZ" sz="2800" b="1" dirty="0"/>
              <a:t> </a:t>
            </a:r>
            <a:r>
              <a:rPr lang="cs-CZ" sz="2800" b="1" dirty="0" err="1"/>
              <a:t>coat</a:t>
            </a:r>
            <a:r>
              <a:rPr lang="cs-CZ" sz="2800" b="1" dirty="0"/>
              <a:t>: PROTECTION</a:t>
            </a:r>
            <a:endParaRPr lang="en-US" sz="2000" b="1" dirty="0"/>
          </a:p>
        </p:txBody>
      </p:sp>
      <p:pic>
        <p:nvPicPr>
          <p:cNvPr id="3" name="Obrázek 2"/>
          <p:cNvPicPr>
            <a:picLocks noChangeAspect="1"/>
          </p:cNvPicPr>
          <p:nvPr/>
        </p:nvPicPr>
        <p:blipFill rotWithShape="1">
          <a:blip r:embed="rId3"/>
          <a:srcRect l="40134" t="39319" r="38795" b="25655"/>
          <a:stretch/>
        </p:blipFill>
        <p:spPr>
          <a:xfrm>
            <a:off x="6420821" y="1231412"/>
            <a:ext cx="4620182" cy="4320000"/>
          </a:xfrm>
          <a:prstGeom prst="rect">
            <a:avLst/>
          </a:prstGeom>
        </p:spPr>
      </p:pic>
      <p:pic>
        <p:nvPicPr>
          <p:cNvPr id="6" name="Obrázek 5"/>
          <p:cNvPicPr>
            <a:picLocks noChangeAspect="1"/>
          </p:cNvPicPr>
          <p:nvPr/>
        </p:nvPicPr>
        <p:blipFill rotWithShape="1">
          <a:blip r:embed="rId3"/>
          <a:srcRect l="13571" t="36374" r="65521" b="21508"/>
          <a:stretch/>
        </p:blipFill>
        <p:spPr>
          <a:xfrm>
            <a:off x="1150997" y="1269000"/>
            <a:ext cx="3812565" cy="4320000"/>
          </a:xfrm>
          <a:prstGeom prst="rect">
            <a:avLst/>
          </a:prstGeom>
        </p:spPr>
      </p:pic>
      <p:sp>
        <p:nvSpPr>
          <p:cNvPr id="9" name="Obdélník 8"/>
          <p:cNvSpPr/>
          <p:nvPr/>
        </p:nvSpPr>
        <p:spPr>
          <a:xfrm>
            <a:off x="2130879" y="6128859"/>
            <a:ext cx="8319407" cy="338554"/>
          </a:xfrm>
          <a:prstGeom prst="rect">
            <a:avLst/>
          </a:prstGeom>
        </p:spPr>
        <p:txBody>
          <a:bodyPr wrap="square">
            <a:spAutoFit/>
          </a:bodyPr>
          <a:lstStyle/>
          <a:p>
            <a:pPr algn="ctr"/>
            <a:r>
              <a:rPr lang="cs-CZ" sz="1600" b="1" dirty="0" err="1"/>
              <a:t>Antibody</a:t>
            </a:r>
            <a:r>
              <a:rPr lang="cs-CZ" sz="1600" b="1" dirty="0"/>
              <a:t> </a:t>
            </a:r>
            <a:r>
              <a:rPr lang="cs-CZ" sz="1600" b="1" dirty="0" err="1"/>
              <a:t>cannot</a:t>
            </a:r>
            <a:r>
              <a:rPr lang="cs-CZ" sz="1600" b="1" dirty="0"/>
              <a:t> </a:t>
            </a:r>
            <a:r>
              <a:rPr lang="cs-CZ" sz="1600" b="1" dirty="0" err="1"/>
              <a:t>access</a:t>
            </a:r>
            <a:r>
              <a:rPr lang="cs-CZ" sz="1600" b="1" dirty="0"/>
              <a:t> invariant antigen, </a:t>
            </a:r>
            <a:r>
              <a:rPr lang="cs-CZ" sz="1600" b="1" dirty="0" err="1"/>
              <a:t>only</a:t>
            </a:r>
            <a:r>
              <a:rPr lang="cs-CZ" sz="1600" b="1" dirty="0"/>
              <a:t> </a:t>
            </a:r>
            <a:r>
              <a:rPr lang="cs-CZ" sz="1600" b="1" dirty="0" err="1"/>
              <a:t>the</a:t>
            </a:r>
            <a:r>
              <a:rPr lang="cs-CZ" sz="1600" b="1" dirty="0"/>
              <a:t> VSG (</a:t>
            </a:r>
            <a:r>
              <a:rPr lang="cs-CZ" sz="1600" b="1" dirty="0" err="1"/>
              <a:t>this</a:t>
            </a:r>
            <a:r>
              <a:rPr lang="cs-CZ" sz="1600" b="1" dirty="0"/>
              <a:t> </a:t>
            </a:r>
            <a:r>
              <a:rPr lang="cs-CZ" sz="1600" b="1" dirty="0" err="1"/>
              <a:t>is</a:t>
            </a:r>
            <a:r>
              <a:rPr lang="cs-CZ" sz="1600" b="1" dirty="0"/>
              <a:t> </a:t>
            </a:r>
            <a:r>
              <a:rPr lang="cs-CZ" sz="1600" b="1" dirty="0" err="1"/>
              <a:t>why</a:t>
            </a:r>
            <a:r>
              <a:rPr lang="cs-CZ" sz="1600" b="1" dirty="0"/>
              <a:t> </a:t>
            </a:r>
            <a:r>
              <a:rPr lang="cs-CZ" sz="1600" b="1" dirty="0" err="1"/>
              <a:t>coat</a:t>
            </a:r>
            <a:r>
              <a:rPr lang="cs-CZ" sz="1600" b="1" dirty="0"/>
              <a:t> </a:t>
            </a:r>
            <a:r>
              <a:rPr lang="cs-CZ" sz="1600" b="1" dirty="0" err="1"/>
              <a:t>change</a:t>
            </a:r>
            <a:r>
              <a:rPr lang="cs-CZ" sz="1600" b="1" dirty="0"/>
              <a:t> </a:t>
            </a:r>
            <a:r>
              <a:rPr lang="cs-CZ" sz="1600" b="1" dirty="0" err="1"/>
              <a:t>is</a:t>
            </a:r>
            <a:r>
              <a:rPr lang="cs-CZ" sz="1600" b="1" dirty="0"/>
              <a:t> </a:t>
            </a:r>
            <a:r>
              <a:rPr lang="cs-CZ" sz="1600" b="1" dirty="0" err="1"/>
              <a:t>required</a:t>
            </a:r>
            <a:r>
              <a:rPr lang="cs-CZ" sz="1600" b="1" dirty="0"/>
              <a:t>). </a:t>
            </a:r>
            <a:endParaRPr lang="en-US" sz="1600" b="1" dirty="0"/>
          </a:p>
        </p:txBody>
      </p:sp>
      <p:sp>
        <p:nvSpPr>
          <p:cNvPr id="4" name="Obdélník 3"/>
          <p:cNvSpPr/>
          <p:nvPr/>
        </p:nvSpPr>
        <p:spPr>
          <a:xfrm>
            <a:off x="1742976" y="961224"/>
            <a:ext cx="2628605" cy="307777"/>
          </a:xfrm>
          <a:prstGeom prst="rect">
            <a:avLst/>
          </a:prstGeom>
        </p:spPr>
        <p:txBody>
          <a:bodyPr wrap="none">
            <a:spAutoFit/>
          </a:bodyPr>
          <a:lstStyle/>
          <a:p>
            <a:r>
              <a:rPr lang="cs-CZ" sz="1400" dirty="0">
                <a:solidFill>
                  <a:srgbClr val="000000"/>
                </a:solidFill>
                <a:latin typeface="+mj-lt"/>
              </a:rPr>
              <a:t>… </a:t>
            </a:r>
            <a:r>
              <a:rPr lang="cs-CZ" sz="1400" dirty="0" err="1">
                <a:solidFill>
                  <a:srgbClr val="000000"/>
                </a:solidFill>
                <a:latin typeface="+mj-lt"/>
              </a:rPr>
              <a:t>like</a:t>
            </a:r>
            <a:r>
              <a:rPr lang="cs-CZ" sz="1400" dirty="0">
                <a:solidFill>
                  <a:srgbClr val="000000"/>
                </a:solidFill>
                <a:latin typeface="+mj-lt"/>
              </a:rPr>
              <a:t> a </a:t>
            </a:r>
            <a:r>
              <a:rPr lang="cs-CZ" sz="1400" dirty="0" err="1">
                <a:solidFill>
                  <a:srgbClr val="000000"/>
                </a:solidFill>
                <a:latin typeface="+mj-lt"/>
              </a:rPr>
              <a:t>dense</a:t>
            </a:r>
            <a:r>
              <a:rPr lang="cs-CZ" sz="1400" dirty="0">
                <a:solidFill>
                  <a:srgbClr val="000000"/>
                </a:solidFill>
                <a:latin typeface="+mj-lt"/>
              </a:rPr>
              <a:t> </a:t>
            </a:r>
            <a:r>
              <a:rPr lang="cs-CZ" sz="1400" dirty="0" err="1">
                <a:solidFill>
                  <a:srgbClr val="000000"/>
                </a:solidFill>
                <a:latin typeface="+mj-lt"/>
              </a:rPr>
              <a:t>homogenous</a:t>
            </a:r>
            <a:r>
              <a:rPr lang="cs-CZ" sz="1400" dirty="0">
                <a:solidFill>
                  <a:srgbClr val="000000"/>
                </a:solidFill>
                <a:latin typeface="+mj-lt"/>
              </a:rPr>
              <a:t> </a:t>
            </a:r>
            <a:r>
              <a:rPr lang="cs-CZ" sz="1400" dirty="0" err="1">
                <a:solidFill>
                  <a:srgbClr val="000000"/>
                </a:solidFill>
                <a:latin typeface="+mj-lt"/>
              </a:rPr>
              <a:t>forest</a:t>
            </a:r>
            <a:endParaRPr lang="en-US" sz="1400" dirty="0">
              <a:latin typeface="+mj-lt"/>
            </a:endParaRPr>
          </a:p>
        </p:txBody>
      </p:sp>
      <p:sp>
        <p:nvSpPr>
          <p:cNvPr id="5" name="Obdélník 4"/>
          <p:cNvSpPr/>
          <p:nvPr/>
        </p:nvSpPr>
        <p:spPr>
          <a:xfrm>
            <a:off x="1150997" y="2887503"/>
            <a:ext cx="3977428" cy="307777"/>
          </a:xfrm>
          <a:prstGeom prst="rect">
            <a:avLst/>
          </a:prstGeom>
        </p:spPr>
        <p:txBody>
          <a:bodyPr wrap="square">
            <a:spAutoFit/>
          </a:bodyPr>
          <a:lstStyle/>
          <a:p>
            <a:r>
              <a:rPr lang="en-US" sz="1400" dirty="0"/>
              <a:t>a dense monolayer of ~5×10</a:t>
            </a:r>
            <a:r>
              <a:rPr lang="en-US" sz="1400" baseline="30000" dirty="0"/>
              <a:t>6</a:t>
            </a:r>
            <a:r>
              <a:rPr lang="en-US" sz="1400" dirty="0"/>
              <a:t> identical VSG dimers</a:t>
            </a:r>
          </a:p>
        </p:txBody>
      </p:sp>
    </p:spTree>
    <p:extLst>
      <p:ext uri="{BB962C8B-B14F-4D97-AF65-F5344CB8AC3E}">
        <p14:creationId xmlns:p14="http://schemas.microsoft.com/office/powerpoint/2010/main" val="3859328848"/>
      </p:ext>
    </p:extLst>
  </p:cSld>
  <p:clrMapOvr>
    <a:masterClrMapping/>
  </p:clrMapOvr>
  <mc:AlternateContent xmlns:mc="http://schemas.openxmlformats.org/markup-compatibility/2006" xmlns:p14="http://schemas.microsoft.com/office/powerpoint/2010/main">
    <mc:Choice Requires="p14">
      <p:transition spd="slow" p14:dur="2000" advTm="48419"/>
    </mc:Choice>
    <mc:Fallback xmlns="">
      <p:transition spd="slow" advTm="4841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D87BC-42E7-953E-A845-A0350C05B68E}"/>
              </a:ext>
            </a:extLst>
          </p:cNvPr>
          <p:cNvPicPr>
            <a:picLocks noChangeAspect="1"/>
          </p:cNvPicPr>
          <p:nvPr/>
        </p:nvPicPr>
        <p:blipFill>
          <a:blip r:embed="rId3"/>
          <a:stretch>
            <a:fillRect/>
          </a:stretch>
        </p:blipFill>
        <p:spPr>
          <a:xfrm>
            <a:off x="4690074" y="1075060"/>
            <a:ext cx="5581439" cy="5515309"/>
          </a:xfrm>
          <a:prstGeom prst="rect">
            <a:avLst/>
          </a:prstGeom>
        </p:spPr>
      </p:pic>
      <p:sp>
        <p:nvSpPr>
          <p:cNvPr id="4" name="Nadpis 1">
            <a:extLst>
              <a:ext uri="{FF2B5EF4-FFF2-40B4-BE49-F238E27FC236}">
                <a16:creationId xmlns:a16="http://schemas.microsoft.com/office/drawing/2014/main" id="{0E38571E-6683-87D2-98E1-300486E3D1FA}"/>
              </a:ext>
            </a:extLst>
          </p:cNvPr>
          <p:cNvSpPr txBox="1">
            <a:spLocks/>
          </p:cNvSpPr>
          <p:nvPr/>
        </p:nvSpPr>
        <p:spPr>
          <a:xfrm>
            <a:off x="3399993" y="180989"/>
            <a:ext cx="9386207" cy="4823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800" b="1" dirty="0"/>
              <a:t>VSG in the surface coat: PROTECTION</a:t>
            </a:r>
            <a:endParaRPr lang="en-US" sz="2800" b="1" dirty="0"/>
          </a:p>
          <a:p>
            <a:endParaRPr lang="en-US" sz="2000" b="1" dirty="0"/>
          </a:p>
        </p:txBody>
      </p:sp>
      <p:sp>
        <p:nvSpPr>
          <p:cNvPr id="5" name="TextBox 4">
            <a:extLst>
              <a:ext uri="{FF2B5EF4-FFF2-40B4-BE49-F238E27FC236}">
                <a16:creationId xmlns:a16="http://schemas.microsoft.com/office/drawing/2014/main" id="{4F12F56C-FFC1-95C3-3747-32ABA344A530}"/>
              </a:ext>
            </a:extLst>
          </p:cNvPr>
          <p:cNvSpPr txBox="1"/>
          <p:nvPr/>
        </p:nvSpPr>
        <p:spPr>
          <a:xfrm>
            <a:off x="111513" y="970154"/>
            <a:ext cx="4578561" cy="369332"/>
          </a:xfrm>
          <a:prstGeom prst="rect">
            <a:avLst/>
          </a:prstGeom>
          <a:noFill/>
        </p:spPr>
        <p:txBody>
          <a:bodyPr wrap="none" rtlCol="0">
            <a:spAutoFit/>
          </a:bodyPr>
          <a:lstStyle/>
          <a:p>
            <a:r>
              <a:rPr lang="en-US" b="1" dirty="0"/>
              <a:t>Host antibodies are removed from the surface</a:t>
            </a:r>
          </a:p>
        </p:txBody>
      </p:sp>
      <p:sp>
        <p:nvSpPr>
          <p:cNvPr id="6" name="TextBox 5">
            <a:extLst>
              <a:ext uri="{FF2B5EF4-FFF2-40B4-BE49-F238E27FC236}">
                <a16:creationId xmlns:a16="http://schemas.microsoft.com/office/drawing/2014/main" id="{6A9BB854-2220-8E63-1477-B97A1602854D}"/>
              </a:ext>
            </a:extLst>
          </p:cNvPr>
          <p:cNvSpPr txBox="1"/>
          <p:nvPr/>
        </p:nvSpPr>
        <p:spPr>
          <a:xfrm flipH="1">
            <a:off x="10271513" y="6488668"/>
            <a:ext cx="2297151" cy="369332"/>
          </a:xfrm>
          <a:prstGeom prst="rect">
            <a:avLst/>
          </a:prstGeom>
          <a:noFill/>
        </p:spPr>
        <p:txBody>
          <a:bodyPr wrap="square" rtlCol="0">
            <a:spAutoFit/>
          </a:bodyPr>
          <a:lstStyle/>
          <a:p>
            <a:r>
              <a:rPr lang="en-US" i="1" dirty="0" err="1"/>
              <a:t>Engstler</a:t>
            </a:r>
            <a:r>
              <a:rPr lang="en-US" i="1" dirty="0"/>
              <a:t> et al., Cell</a:t>
            </a:r>
          </a:p>
        </p:txBody>
      </p:sp>
    </p:spTree>
    <p:extLst>
      <p:ext uri="{BB962C8B-B14F-4D97-AF65-F5344CB8AC3E}">
        <p14:creationId xmlns:p14="http://schemas.microsoft.com/office/powerpoint/2010/main" val="369122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8805D93-A500-D855-946D-52CF443ACC10}"/>
              </a:ext>
            </a:extLst>
          </p:cNvPr>
          <p:cNvSpPr txBox="1">
            <a:spLocks/>
          </p:cNvSpPr>
          <p:nvPr/>
        </p:nvSpPr>
        <p:spPr>
          <a:xfrm>
            <a:off x="1571194" y="213470"/>
            <a:ext cx="9386207" cy="4823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t>Variable surface glycoprotein (VSG)</a:t>
            </a:r>
            <a:br>
              <a:rPr lang="en-US" sz="2500" b="1" dirty="0"/>
            </a:br>
            <a:r>
              <a:rPr lang="en-US" sz="2500" b="1" dirty="0"/>
              <a:t>metacyclic form</a:t>
            </a:r>
          </a:p>
        </p:txBody>
      </p:sp>
      <p:pic>
        <p:nvPicPr>
          <p:cNvPr id="8198" name="Picture 6" descr="The crystal structure and localization of Trypanosoma bruce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00" y="1654798"/>
            <a:ext cx="6096638" cy="47153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C91199-EF22-B903-C467-712EB514D82A}"/>
              </a:ext>
            </a:extLst>
          </p:cNvPr>
          <p:cNvPicPr>
            <a:picLocks noChangeAspect="1"/>
          </p:cNvPicPr>
          <p:nvPr/>
        </p:nvPicPr>
        <p:blipFill>
          <a:blip r:embed="rId4"/>
          <a:stretch>
            <a:fillRect/>
          </a:stretch>
        </p:blipFill>
        <p:spPr>
          <a:xfrm>
            <a:off x="7066795" y="1443593"/>
            <a:ext cx="4709091" cy="4809820"/>
          </a:xfrm>
          <a:prstGeom prst="rect">
            <a:avLst/>
          </a:prstGeom>
        </p:spPr>
      </p:pic>
    </p:spTree>
    <p:extLst>
      <p:ext uri="{BB962C8B-B14F-4D97-AF65-F5344CB8AC3E}">
        <p14:creationId xmlns:p14="http://schemas.microsoft.com/office/powerpoint/2010/main" val="2926628873"/>
      </p:ext>
    </p:extLst>
  </p:cSld>
  <p:clrMapOvr>
    <a:masterClrMapping/>
  </p:clrMapOvr>
  <mc:AlternateContent xmlns:mc="http://schemas.openxmlformats.org/markup-compatibility/2006" xmlns:p14="http://schemas.microsoft.com/office/powerpoint/2010/main">
    <mc:Choice Requires="p14">
      <p:transition spd="slow" p14:dur="2000" advTm="13904"/>
    </mc:Choice>
    <mc:Fallback xmlns="">
      <p:transition spd="slow" advTm="1390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60764" y="347710"/>
            <a:ext cx="8515351" cy="482343"/>
          </a:xfrm>
        </p:spPr>
        <p:txBody>
          <a:bodyPr>
            <a:normAutofit fontScale="90000"/>
          </a:bodyPr>
          <a:lstStyle/>
          <a:p>
            <a:r>
              <a:rPr lang="en-US" sz="3100" b="1" dirty="0"/>
              <a:t>ANTIGENIC VARIATION IS BASED ON</a:t>
            </a:r>
            <a:r>
              <a:rPr lang="cs-CZ" sz="3100" b="1" dirty="0"/>
              <a:t> </a:t>
            </a:r>
            <a:r>
              <a:rPr lang="en-US" sz="3100" b="1" dirty="0"/>
              <a:t>SILENT INFORMATION</a:t>
            </a:r>
            <a:br>
              <a:rPr lang="cs-CZ" sz="3100" b="1" dirty="0"/>
            </a:br>
            <a:r>
              <a:rPr lang="en-US" sz="600" b="1" dirty="0"/>
              <a:t> </a:t>
            </a:r>
            <a:br>
              <a:rPr lang="cs-CZ" sz="2800" b="1" dirty="0"/>
            </a:br>
            <a:r>
              <a:rPr lang="en-US" sz="2200" b="1" dirty="0"/>
              <a:t>→</a:t>
            </a:r>
            <a:r>
              <a:rPr lang="cs-CZ" sz="2200" b="1" dirty="0"/>
              <a:t> </a:t>
            </a:r>
            <a:r>
              <a:rPr lang="en-US" sz="2200" b="1" dirty="0"/>
              <a:t>A LARGE</a:t>
            </a:r>
            <a:r>
              <a:rPr lang="cs-CZ" sz="2200" b="1" dirty="0"/>
              <a:t> </a:t>
            </a:r>
            <a:r>
              <a:rPr lang="en-US" sz="2200" b="1" dirty="0"/>
              <a:t>ARCHIVE OF SILENT VSG GENES</a:t>
            </a:r>
            <a:endParaRPr lang="en-US" sz="1800" b="1" dirty="0"/>
          </a:p>
        </p:txBody>
      </p:sp>
      <p:pic>
        <p:nvPicPr>
          <p:cNvPr id="7170" name="Picture 2" descr="https://www.researchgate.net/profile/Gloria_Rudenko/publication/51975122/figure/fig7/AS:324960267587594@1454487974000/Genomic-location-of-the-VSG-gene-repertoire-in-Trypanosoma-brucei-a-The-vast-majority_W640.jpg"/>
          <p:cNvPicPr>
            <a:picLocks noChangeAspect="1" noChangeArrowheads="1"/>
          </p:cNvPicPr>
          <p:nvPr/>
        </p:nvPicPr>
        <p:blipFill rotWithShape="1">
          <a:blip r:embed="rId3">
            <a:extLst>
              <a:ext uri="{28A0092B-C50C-407E-A947-70E740481C1C}">
                <a14:useLocalDpi xmlns:a14="http://schemas.microsoft.com/office/drawing/2010/main" val="0"/>
              </a:ext>
            </a:extLst>
          </a:blip>
          <a:srcRect r="33493"/>
          <a:stretch/>
        </p:blipFill>
        <p:spPr bwMode="auto">
          <a:xfrm>
            <a:off x="1162254" y="1146219"/>
            <a:ext cx="4190333" cy="3829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D5767F-D61E-1788-4817-3FA3E20CAA43}"/>
              </a:ext>
            </a:extLst>
          </p:cNvPr>
          <p:cNvPicPr>
            <a:picLocks noChangeAspect="1"/>
          </p:cNvPicPr>
          <p:nvPr/>
        </p:nvPicPr>
        <p:blipFill rotWithShape="1">
          <a:blip r:embed="rId4"/>
          <a:srcRect t="38238"/>
          <a:stretch/>
        </p:blipFill>
        <p:spPr>
          <a:xfrm>
            <a:off x="6300439" y="4975804"/>
            <a:ext cx="5572369" cy="1792127"/>
          </a:xfrm>
          <a:prstGeom prst="rect">
            <a:avLst/>
          </a:prstGeom>
        </p:spPr>
      </p:pic>
      <p:pic>
        <p:nvPicPr>
          <p:cNvPr id="6" name="Picture 2" descr="https://www.researchgate.net/profile/Gloria_Rudenko/publication/51975122/figure/fig7/AS:324960267587594@1454487974000/Genomic-location-of-the-VSG-gene-repertoire-in-Trypanosoma-brucei-a-The-vast-majority_W640.jpg">
            <a:extLst>
              <a:ext uri="{FF2B5EF4-FFF2-40B4-BE49-F238E27FC236}">
                <a16:creationId xmlns:a16="http://schemas.microsoft.com/office/drawing/2014/main" id="{E8C79275-5CEF-3260-257B-4D66CC6724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260"/>
          <a:stretch/>
        </p:blipFill>
        <p:spPr bwMode="auto">
          <a:xfrm>
            <a:off x="7716644" y="988136"/>
            <a:ext cx="2125854" cy="38295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54F594-6D97-3BDF-9C0F-F905E1C856BA}"/>
              </a:ext>
            </a:extLst>
          </p:cNvPr>
          <p:cNvPicPr>
            <a:picLocks noChangeAspect="1"/>
          </p:cNvPicPr>
          <p:nvPr/>
        </p:nvPicPr>
        <p:blipFill rotWithShape="1">
          <a:blip r:embed="rId4"/>
          <a:srcRect b="59136"/>
          <a:stretch/>
        </p:blipFill>
        <p:spPr>
          <a:xfrm>
            <a:off x="728070" y="5466458"/>
            <a:ext cx="5572369" cy="1185747"/>
          </a:xfrm>
          <a:prstGeom prst="rect">
            <a:avLst/>
          </a:prstGeom>
        </p:spPr>
      </p:pic>
    </p:spTree>
    <p:extLst>
      <p:ext uri="{BB962C8B-B14F-4D97-AF65-F5344CB8AC3E}">
        <p14:creationId xmlns:p14="http://schemas.microsoft.com/office/powerpoint/2010/main" val="347523947"/>
      </p:ext>
    </p:extLst>
  </p:cSld>
  <p:clrMapOvr>
    <a:masterClrMapping/>
  </p:clrMapOvr>
  <mc:AlternateContent xmlns:mc="http://schemas.openxmlformats.org/markup-compatibility/2006" xmlns:p14="http://schemas.microsoft.com/office/powerpoint/2010/main">
    <mc:Choice Requires="p14">
      <p:transition spd="slow" p14:dur="2000" advTm="54990"/>
    </mc:Choice>
    <mc:Fallback xmlns="">
      <p:transition spd="slow" advTm="5499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
          <p:cNvSpPr>
            <a:spLocks noChangeArrowheads="1"/>
          </p:cNvSpPr>
          <p:nvPr/>
        </p:nvSpPr>
        <p:spPr bwMode="auto">
          <a:xfrm>
            <a:off x="4283868" y="-10920"/>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genome </a:t>
            </a:r>
            <a:r>
              <a:rPr lang="cs-CZ" altLang="cs-CZ" sz="2800" b="1" dirty="0" err="1">
                <a:latin typeface="Calibri Light" panose="020F0302020204030204" pitchFamily="34" charset="0"/>
                <a:cs typeface="Calibri Light" panose="020F0302020204030204" pitchFamily="34" charset="0"/>
              </a:rPr>
              <a:t>of</a:t>
            </a:r>
            <a:r>
              <a:rPr lang="cs-CZ" altLang="cs-CZ" sz="2800" b="1" dirty="0">
                <a:latin typeface="Calibri Light" panose="020F0302020204030204" pitchFamily="34" charset="0"/>
                <a:cs typeface="Calibri Light" panose="020F0302020204030204" pitchFamily="34" charset="0"/>
              </a:rPr>
              <a:t> </a:t>
            </a:r>
            <a:r>
              <a:rPr lang="cs-CZ" altLang="cs-CZ" sz="2800" b="1" i="1" dirty="0">
                <a:latin typeface="Calibri Light" panose="020F0302020204030204" pitchFamily="34" charset="0"/>
                <a:cs typeface="Calibri Light" panose="020F0302020204030204" pitchFamily="34" charset="0"/>
              </a:rPr>
              <a:t>Trypanosoma</a:t>
            </a:r>
            <a:endParaRPr lang="cs-CZ" altLang="cs-CZ" sz="2400" i="1" dirty="0">
              <a:latin typeface="Calibri Light" panose="020F0302020204030204" pitchFamily="34" charset="0"/>
              <a:cs typeface="Calibri Light" panose="020F0302020204030204" pitchFamily="34" charset="0"/>
            </a:endParaRPr>
          </a:p>
        </p:txBody>
      </p:sp>
      <p:pic>
        <p:nvPicPr>
          <p:cNvPr id="87044" name="Picture 4" descr="An external file that holds a picture, illustration, etc.&#10;Object name is zmr999092262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97" y="537897"/>
            <a:ext cx="7077982" cy="6086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 external file that holds a picture, illustration, etc.&#10;Object name is zmr999092262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69856" t="350" r="6460" b="72734"/>
          <a:stretch/>
        </p:blipFill>
        <p:spPr bwMode="auto">
          <a:xfrm>
            <a:off x="7658099" y="4739269"/>
            <a:ext cx="1827286" cy="178575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908800" y="469900"/>
            <a:ext cx="1587500" cy="209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délník 1"/>
          <p:cNvSpPr/>
          <p:nvPr/>
        </p:nvSpPr>
        <p:spPr>
          <a:xfrm>
            <a:off x="7903056" y="896505"/>
            <a:ext cx="3848781" cy="3108543"/>
          </a:xfrm>
          <a:prstGeom prst="rect">
            <a:avLst/>
          </a:prstGeom>
          <a:ln>
            <a:solidFill>
              <a:srgbClr val="C00000"/>
            </a:solidFill>
          </a:ln>
        </p:spPr>
        <p:txBody>
          <a:bodyPr wrap="square">
            <a:spAutoFit/>
          </a:bodyPr>
          <a:lstStyle/>
          <a:p>
            <a:pPr marL="285750" indent="-285750" algn="just">
              <a:buFont typeface="Calibri Light" panose="020F0302020204030204" pitchFamily="34" charset="0"/>
              <a:buChar char="›"/>
            </a:pPr>
            <a:r>
              <a:rPr lang="en-US" sz="1400" dirty="0">
                <a:solidFill>
                  <a:srgbClr val="202124"/>
                </a:solidFill>
                <a:latin typeface="+mj-lt"/>
              </a:rPr>
              <a:t>complete genome ~</a:t>
            </a:r>
            <a:r>
              <a:rPr lang="en-US" sz="1400" b="1" dirty="0">
                <a:solidFill>
                  <a:srgbClr val="202124"/>
                </a:solidFill>
                <a:latin typeface="+mj-lt"/>
              </a:rPr>
              <a:t>105 Mb</a:t>
            </a:r>
            <a:r>
              <a:rPr lang="en-US" sz="1400" dirty="0">
                <a:solidFill>
                  <a:srgbClr val="202124"/>
                </a:solidFill>
                <a:latin typeface="+mj-lt"/>
              </a:rPr>
              <a:t> </a:t>
            </a:r>
            <a:r>
              <a:rPr lang="cs-CZ" sz="1400" b="1" i="1" dirty="0" err="1">
                <a:solidFill>
                  <a:srgbClr val="202124"/>
                </a:solidFill>
                <a:latin typeface="+mj-lt"/>
              </a:rPr>
              <a:t>Trypanosma</a:t>
            </a:r>
            <a:r>
              <a:rPr lang="cs-CZ" sz="1400" b="1" i="1" dirty="0">
                <a:solidFill>
                  <a:srgbClr val="202124"/>
                </a:solidFill>
                <a:latin typeface="+mj-lt"/>
              </a:rPr>
              <a:t> </a:t>
            </a:r>
            <a:r>
              <a:rPr lang="cs-CZ" sz="1400" b="1" i="1" dirty="0" err="1">
                <a:solidFill>
                  <a:srgbClr val="202124"/>
                </a:solidFill>
                <a:latin typeface="+mj-lt"/>
              </a:rPr>
              <a:t>cruzi</a:t>
            </a:r>
            <a:endParaRPr lang="cs-CZ" sz="1400" b="1" i="1" dirty="0">
              <a:solidFill>
                <a:srgbClr val="202124"/>
              </a:solidFill>
              <a:latin typeface="+mj-lt"/>
            </a:endParaRPr>
          </a:p>
          <a:p>
            <a:pPr marL="285750" indent="-285750" algn="just">
              <a:buFont typeface="Calibri Light" panose="020F0302020204030204" pitchFamily="34" charset="0"/>
              <a:buChar char="›"/>
            </a:pPr>
            <a:r>
              <a:rPr lang="en-US" sz="1400" dirty="0">
                <a:solidFill>
                  <a:srgbClr val="202124"/>
                </a:solidFill>
                <a:latin typeface="+mj-lt"/>
              </a:rPr>
              <a:t>complete genome ~</a:t>
            </a:r>
            <a:r>
              <a:rPr lang="cs-CZ" sz="1400" b="1" dirty="0">
                <a:solidFill>
                  <a:srgbClr val="202124"/>
                </a:solidFill>
                <a:latin typeface="+mj-lt"/>
              </a:rPr>
              <a:t>3</a:t>
            </a:r>
            <a:r>
              <a:rPr lang="en-US" sz="1400" b="1" dirty="0">
                <a:solidFill>
                  <a:srgbClr val="202124"/>
                </a:solidFill>
                <a:latin typeface="+mj-lt"/>
              </a:rPr>
              <a:t>5 Mb</a:t>
            </a:r>
            <a:r>
              <a:rPr lang="en-US" sz="1400" dirty="0">
                <a:solidFill>
                  <a:srgbClr val="202124"/>
                </a:solidFill>
                <a:latin typeface="+mj-lt"/>
              </a:rPr>
              <a:t> </a:t>
            </a:r>
            <a:r>
              <a:rPr lang="cs-CZ" sz="1400" b="1" i="1" dirty="0" err="1">
                <a:solidFill>
                  <a:srgbClr val="202124"/>
                </a:solidFill>
                <a:latin typeface="+mj-lt"/>
              </a:rPr>
              <a:t>Trypanosma</a:t>
            </a:r>
            <a:r>
              <a:rPr lang="cs-CZ" sz="1400" b="1" i="1" dirty="0">
                <a:solidFill>
                  <a:srgbClr val="202124"/>
                </a:solidFill>
                <a:latin typeface="+mj-lt"/>
              </a:rPr>
              <a:t> </a:t>
            </a:r>
            <a:r>
              <a:rPr lang="cs-CZ" sz="1400" b="1" i="1" dirty="0" err="1">
                <a:solidFill>
                  <a:srgbClr val="202124"/>
                </a:solidFill>
                <a:latin typeface="+mj-lt"/>
              </a:rPr>
              <a:t>cruzi</a:t>
            </a:r>
            <a:endParaRPr lang="cs-CZ" sz="1400" b="1" i="1" dirty="0">
              <a:solidFill>
                <a:srgbClr val="202124"/>
              </a:solidFill>
              <a:latin typeface="+mj-lt"/>
            </a:endParaRPr>
          </a:p>
          <a:p>
            <a:pPr marL="285750" indent="-285750" algn="just">
              <a:buFont typeface="Calibri Light" panose="020F0302020204030204" pitchFamily="34" charset="0"/>
              <a:buChar char="›"/>
            </a:pPr>
            <a:r>
              <a:rPr lang="en-US" sz="1400" b="1" dirty="0">
                <a:solidFill>
                  <a:srgbClr val="FF0000"/>
                </a:solidFill>
                <a:latin typeface="+mj-lt"/>
              </a:rPr>
              <a:t>11 pairs of large chromosomes </a:t>
            </a:r>
            <a:r>
              <a:rPr lang="en-US" sz="1400" dirty="0">
                <a:latin typeface="+mj-lt"/>
              </a:rPr>
              <a:t>of 1 to 6 </a:t>
            </a:r>
            <a:r>
              <a:rPr lang="en-US" sz="1400" dirty="0" err="1">
                <a:latin typeface="+mj-lt"/>
              </a:rPr>
              <a:t>megabase</a:t>
            </a:r>
            <a:r>
              <a:rPr lang="en-US" sz="1400" dirty="0">
                <a:latin typeface="+mj-lt"/>
              </a:rPr>
              <a:t> pairs</a:t>
            </a:r>
            <a:endParaRPr lang="cs-CZ" sz="1400" dirty="0">
              <a:latin typeface="+mj-lt"/>
            </a:endParaRPr>
          </a:p>
          <a:p>
            <a:pPr marL="285750" indent="-285750" algn="just">
              <a:buFont typeface="Calibri Light" panose="020F0302020204030204" pitchFamily="34" charset="0"/>
              <a:buChar char="›"/>
            </a:pPr>
            <a:r>
              <a:rPr lang="en-US" sz="1400" dirty="0">
                <a:latin typeface="+mj-lt"/>
              </a:rPr>
              <a:t>protein-coding genes are organized in large directional clusters</a:t>
            </a:r>
            <a:r>
              <a:rPr lang="cs-CZ" sz="1400" dirty="0">
                <a:latin typeface="+mj-lt"/>
              </a:rPr>
              <a:t> - </a:t>
            </a:r>
            <a:r>
              <a:rPr lang="en-US" sz="1400" b="1" dirty="0">
                <a:highlight>
                  <a:srgbClr val="FFFF00"/>
                </a:highlight>
                <a:latin typeface="+mj-lt"/>
              </a:rPr>
              <a:t>polycistronic transcription </a:t>
            </a:r>
            <a:endParaRPr lang="cs-CZ" sz="1400" b="1" dirty="0">
              <a:highlight>
                <a:srgbClr val="FFFF00"/>
              </a:highlight>
              <a:latin typeface="+mj-lt"/>
            </a:endParaRPr>
          </a:p>
          <a:p>
            <a:pPr marL="285750" indent="-285750" algn="just">
              <a:buFont typeface="Calibri Light" panose="020F0302020204030204" pitchFamily="34" charset="0"/>
              <a:buChar char="›"/>
            </a:pPr>
            <a:r>
              <a:rPr lang="en-US" sz="1400" dirty="0">
                <a:latin typeface="+mj-lt"/>
              </a:rPr>
              <a:t>3–5 </a:t>
            </a:r>
            <a:r>
              <a:rPr lang="en-US" sz="1400" b="1" dirty="0">
                <a:solidFill>
                  <a:srgbClr val="FF0000"/>
                </a:solidFill>
                <a:latin typeface="+mj-lt"/>
              </a:rPr>
              <a:t>intermediate chromosomes </a:t>
            </a:r>
            <a:r>
              <a:rPr lang="en-US" sz="1400" dirty="0">
                <a:latin typeface="+mj-lt"/>
              </a:rPr>
              <a:t>of 200 to 500 kilobase pairs</a:t>
            </a:r>
            <a:endParaRPr lang="cs-CZ" sz="1400" dirty="0">
              <a:latin typeface="+mj-lt"/>
            </a:endParaRPr>
          </a:p>
          <a:p>
            <a:pPr marL="285750" indent="-285750" algn="just">
              <a:buFont typeface="Calibri Light" panose="020F0302020204030204" pitchFamily="34" charset="0"/>
              <a:buChar char="›"/>
            </a:pPr>
            <a:r>
              <a:rPr lang="cs-CZ" sz="1400" dirty="0">
                <a:latin typeface="+mj-lt"/>
              </a:rPr>
              <a:t>a</a:t>
            </a:r>
            <a:r>
              <a:rPr lang="en-US" sz="1400" dirty="0">
                <a:latin typeface="+mj-lt"/>
              </a:rPr>
              <a:t>round 100</a:t>
            </a:r>
            <a:r>
              <a:rPr lang="en-US" sz="1400" dirty="0">
                <a:solidFill>
                  <a:srgbClr val="FF0000"/>
                </a:solidFill>
                <a:highlight>
                  <a:srgbClr val="FFFFFF"/>
                </a:highlight>
                <a:latin typeface="+mj-lt"/>
              </a:rPr>
              <a:t> </a:t>
            </a:r>
            <a:r>
              <a:rPr lang="en-US" sz="1400" b="1" dirty="0" err="1">
                <a:solidFill>
                  <a:srgbClr val="FF0000"/>
                </a:solidFill>
                <a:highlight>
                  <a:srgbClr val="FFFFFF"/>
                </a:highlight>
                <a:latin typeface="+mj-lt"/>
              </a:rPr>
              <a:t>minichromosomes</a:t>
            </a:r>
            <a:r>
              <a:rPr lang="en-US" sz="1400" b="1" dirty="0">
                <a:solidFill>
                  <a:srgbClr val="FF0000"/>
                </a:solidFill>
                <a:highlight>
                  <a:srgbClr val="FFFFFF"/>
                </a:highlight>
                <a:latin typeface="+mj-lt"/>
              </a:rPr>
              <a:t> </a:t>
            </a:r>
            <a:r>
              <a:rPr lang="en-US" sz="1400" dirty="0">
                <a:latin typeface="+mj-lt"/>
              </a:rPr>
              <a:t>of around 50 to 100 </a:t>
            </a:r>
            <a:r>
              <a:rPr lang="en-US" sz="1400" dirty="0" err="1">
                <a:latin typeface="+mj-lt"/>
              </a:rPr>
              <a:t>kilobase</a:t>
            </a:r>
            <a:r>
              <a:rPr lang="en-US" sz="1400" dirty="0">
                <a:latin typeface="+mj-lt"/>
              </a:rPr>
              <a:t> pairs</a:t>
            </a:r>
            <a:r>
              <a:rPr lang="cs-CZ" sz="1400" dirty="0">
                <a:latin typeface="+mj-lt"/>
              </a:rPr>
              <a:t> (t</a:t>
            </a:r>
            <a:r>
              <a:rPr lang="en-US" sz="1400" dirty="0" err="1">
                <a:latin typeface="+mj-lt"/>
              </a:rPr>
              <a:t>hese</a:t>
            </a:r>
            <a:r>
              <a:rPr lang="en-US" sz="1400" dirty="0">
                <a:latin typeface="+mj-lt"/>
              </a:rPr>
              <a:t> may be present in multiple copies per haploid genome</a:t>
            </a:r>
            <a:r>
              <a:rPr lang="cs-CZ" sz="1400" dirty="0">
                <a:latin typeface="+mj-lt"/>
              </a:rPr>
              <a:t>)</a:t>
            </a:r>
          </a:p>
          <a:p>
            <a:pPr marL="285750" indent="-285750" algn="just">
              <a:buFont typeface="Calibri Light" panose="020F0302020204030204" pitchFamily="34" charset="0"/>
              <a:buChar char="›"/>
            </a:pPr>
            <a:r>
              <a:rPr lang="cs-CZ" sz="1400" dirty="0">
                <a:latin typeface="+mj-lt"/>
              </a:rPr>
              <a:t>m</a:t>
            </a:r>
            <a:r>
              <a:rPr lang="en-US" sz="1400" dirty="0" err="1">
                <a:latin typeface="+mj-lt"/>
              </a:rPr>
              <a:t>ost</a:t>
            </a:r>
            <a:r>
              <a:rPr lang="en-US" sz="1400" dirty="0">
                <a:latin typeface="+mj-lt"/>
              </a:rPr>
              <a:t> genes are held on the large chromosomes, with the </a:t>
            </a:r>
            <a:r>
              <a:rPr lang="en-US" sz="1400" b="1" dirty="0" err="1">
                <a:latin typeface="+mj-lt"/>
              </a:rPr>
              <a:t>minichromosomes</a:t>
            </a:r>
            <a:r>
              <a:rPr lang="en-US" sz="1400" b="1" dirty="0">
                <a:latin typeface="+mj-lt"/>
              </a:rPr>
              <a:t> carrying only VSG genes</a:t>
            </a:r>
          </a:p>
        </p:txBody>
      </p:sp>
    </p:spTree>
    <p:extLst>
      <p:ext uri="{BB962C8B-B14F-4D97-AF65-F5344CB8AC3E}">
        <p14:creationId xmlns:p14="http://schemas.microsoft.com/office/powerpoint/2010/main" val="2566562200"/>
      </p:ext>
    </p:extLst>
  </p:cSld>
  <p:clrMapOvr>
    <a:masterClrMapping/>
  </p:clrMapOvr>
  <mc:AlternateContent xmlns:mc="http://schemas.openxmlformats.org/markup-compatibility/2006" xmlns:p14="http://schemas.microsoft.com/office/powerpoint/2010/main">
    <mc:Choice Requires="p14">
      <p:transition spd="slow" p14:dur="2000" advTm="50662"/>
    </mc:Choice>
    <mc:Fallback xmlns="">
      <p:transition spd="slow" advTm="5066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46764" y="83721"/>
            <a:ext cx="8515351" cy="357969"/>
          </a:xfrm>
        </p:spPr>
        <p:txBody>
          <a:bodyPr>
            <a:noAutofit/>
          </a:bodyPr>
          <a:lstStyle/>
          <a:p>
            <a:r>
              <a:rPr lang="en-US" sz="2800" b="1" dirty="0"/>
              <a:t>Monoallelic gene expression</a:t>
            </a:r>
          </a:p>
        </p:txBody>
      </p:sp>
      <p:sp>
        <p:nvSpPr>
          <p:cNvPr id="3" name="Obdélník 2"/>
          <p:cNvSpPr/>
          <p:nvPr/>
        </p:nvSpPr>
        <p:spPr>
          <a:xfrm>
            <a:off x="320800" y="794889"/>
            <a:ext cx="11733667" cy="5509200"/>
          </a:xfrm>
          <a:prstGeom prst="rect">
            <a:avLst/>
          </a:prstGeom>
        </p:spPr>
        <p:txBody>
          <a:bodyPr wrap="square">
            <a:spAutoFit/>
          </a:bodyPr>
          <a:lstStyle/>
          <a:p>
            <a:pPr marL="285750" indent="-285750">
              <a:buFont typeface="Calibri Light" panose="020F0302020204030204" pitchFamily="34" charset="0"/>
              <a:buChar char="›"/>
            </a:pPr>
            <a:r>
              <a:rPr lang="cs-CZ" sz="1600" b="1" dirty="0">
                <a:solidFill>
                  <a:srgbClr val="202020"/>
                </a:solidFill>
                <a:latin typeface="+mj-lt"/>
              </a:rPr>
              <a:t>m</a:t>
            </a:r>
            <a:r>
              <a:rPr lang="en-US" sz="1600" b="1" dirty="0">
                <a:solidFill>
                  <a:srgbClr val="202020"/>
                </a:solidFill>
                <a:latin typeface="+mj-lt"/>
              </a:rPr>
              <a:t>ore than 1,000 VSG genes </a:t>
            </a:r>
            <a:r>
              <a:rPr lang="en-US" sz="1600" dirty="0">
                <a:solidFill>
                  <a:srgbClr val="202020"/>
                </a:solidFill>
                <a:latin typeface="+mj-lt"/>
              </a:rPr>
              <a:t>and pseudogenes are packed as </a:t>
            </a:r>
            <a:r>
              <a:rPr lang="en-US" sz="1600" b="1" dirty="0">
                <a:solidFill>
                  <a:srgbClr val="202020"/>
                </a:solidFill>
                <a:latin typeface="+mj-lt"/>
              </a:rPr>
              <a:t>gene arrays or located at </a:t>
            </a:r>
            <a:r>
              <a:rPr lang="cs-CZ" sz="1600" b="1" dirty="0">
                <a:solidFill>
                  <a:srgbClr val="202020"/>
                </a:solidFill>
                <a:latin typeface="+mj-lt"/>
              </a:rPr>
              <a:t>sub</a:t>
            </a:r>
            <a:r>
              <a:rPr lang="en-US" sz="1600" b="1" dirty="0">
                <a:solidFill>
                  <a:srgbClr val="202020"/>
                </a:solidFill>
                <a:latin typeface="+mj-lt"/>
              </a:rPr>
              <a:t>telomeres</a:t>
            </a:r>
            <a:endParaRPr lang="cs-CZ" sz="1600" b="1" dirty="0">
              <a:solidFill>
                <a:srgbClr val="202020"/>
              </a:solidFill>
              <a:latin typeface="+mj-lt"/>
            </a:endParaRPr>
          </a:p>
          <a:p>
            <a:pPr marL="285750" indent="-285750">
              <a:buFont typeface="Calibri Light" panose="020F0302020204030204" pitchFamily="34" charset="0"/>
              <a:buChar char="›"/>
            </a:pPr>
            <a:r>
              <a:rPr lang="en-US" sz="1600" dirty="0">
                <a:solidFill>
                  <a:srgbClr val="202020"/>
                </a:solidFill>
                <a:latin typeface="+mj-lt"/>
              </a:rPr>
              <a:t>transcription occurs only from </a:t>
            </a:r>
            <a:r>
              <a:rPr lang="en-US" sz="1600" dirty="0" err="1">
                <a:solidFill>
                  <a:srgbClr val="202020"/>
                </a:solidFill>
                <a:latin typeface="+mj-lt"/>
              </a:rPr>
              <a:t>specialised</a:t>
            </a:r>
            <a:r>
              <a:rPr lang="en-US" sz="1600" dirty="0">
                <a:solidFill>
                  <a:srgbClr val="202020"/>
                </a:solidFill>
                <a:latin typeface="+mj-lt"/>
              </a:rPr>
              <a:t> </a:t>
            </a:r>
            <a:r>
              <a:rPr lang="en-US" sz="1600" dirty="0" err="1">
                <a:solidFill>
                  <a:srgbClr val="202020"/>
                </a:solidFill>
                <a:latin typeface="+mj-lt"/>
              </a:rPr>
              <a:t>subtelomeric</a:t>
            </a:r>
            <a:r>
              <a:rPr lang="en-US" sz="1600" dirty="0">
                <a:solidFill>
                  <a:srgbClr val="202020"/>
                </a:solidFill>
                <a:latin typeface="+mj-lt"/>
              </a:rPr>
              <a:t> transcription units known as </a:t>
            </a:r>
            <a:r>
              <a:rPr lang="en-US" sz="1600" b="1" dirty="0">
                <a:solidFill>
                  <a:srgbClr val="202020"/>
                </a:solidFill>
                <a:latin typeface="+mj-lt"/>
              </a:rPr>
              <a:t>Bloodstream Expression Sites</a:t>
            </a:r>
            <a:r>
              <a:rPr lang="cs-CZ" sz="1600" b="1" dirty="0">
                <a:solidFill>
                  <a:srgbClr val="202020"/>
                </a:solidFill>
                <a:latin typeface="+mj-lt"/>
              </a:rPr>
              <a:t>, </a:t>
            </a:r>
            <a:r>
              <a:rPr lang="en-US" sz="1600" b="1" dirty="0">
                <a:solidFill>
                  <a:srgbClr val="202020"/>
                </a:solidFill>
                <a:latin typeface="+mj-lt"/>
              </a:rPr>
              <a:t>BESs</a:t>
            </a:r>
            <a:r>
              <a:rPr lang="cs-CZ" sz="1600" b="1" dirty="0">
                <a:solidFill>
                  <a:srgbClr val="202020"/>
                </a:solidFill>
                <a:latin typeface="+mj-lt"/>
              </a:rPr>
              <a:t> </a:t>
            </a:r>
            <a:r>
              <a:rPr lang="cs-CZ" sz="1600" dirty="0">
                <a:solidFill>
                  <a:srgbClr val="202020"/>
                </a:solidFill>
                <a:latin typeface="+mj-lt"/>
              </a:rPr>
              <a:t>(sometimes called telomeric expression sites, ESs)</a:t>
            </a:r>
            <a:endParaRPr lang="en-US" sz="1600" dirty="0">
              <a:solidFill>
                <a:srgbClr val="202020"/>
              </a:solidFill>
              <a:latin typeface="+mj-lt"/>
            </a:endParaRPr>
          </a:p>
          <a:p>
            <a:pPr marL="285750" indent="-285750">
              <a:buFont typeface="Calibri Light" panose="020F0302020204030204" pitchFamily="34" charset="0"/>
              <a:buChar char="›"/>
            </a:pPr>
            <a:endParaRPr lang="cs-CZ" sz="1600" dirty="0">
              <a:solidFill>
                <a:srgbClr val="202020"/>
              </a:solidFill>
              <a:latin typeface="+mj-lt"/>
            </a:endParaRPr>
          </a:p>
          <a:p>
            <a:pPr marL="742950" lvl="1" indent="-285750">
              <a:buFont typeface="Calibri Light" panose="020F0302020204030204" pitchFamily="34" charset="0"/>
              <a:buChar char="›"/>
            </a:pPr>
            <a:r>
              <a:rPr lang="en-US" sz="1600" dirty="0">
                <a:solidFill>
                  <a:srgbClr val="202020"/>
                </a:solidFill>
                <a:latin typeface="+mj-lt"/>
              </a:rPr>
              <a:t>~15 BES</a:t>
            </a:r>
            <a:r>
              <a:rPr lang="cs-CZ" sz="1600" dirty="0">
                <a:solidFill>
                  <a:srgbClr val="202020"/>
                </a:solidFill>
                <a:latin typeface="+mj-lt"/>
              </a:rPr>
              <a:t>s</a:t>
            </a:r>
            <a:r>
              <a:rPr lang="en-US" sz="1600" dirty="0">
                <a:solidFill>
                  <a:srgbClr val="202020"/>
                </a:solidFill>
                <a:latin typeface="+mj-lt"/>
              </a:rPr>
              <a:t> in a cell</a:t>
            </a:r>
            <a:endParaRPr lang="cs-CZ" sz="1600" dirty="0">
              <a:solidFill>
                <a:srgbClr val="202020"/>
              </a:solidFill>
              <a:latin typeface="+mj-lt"/>
            </a:endParaRPr>
          </a:p>
          <a:p>
            <a:pPr marL="742950" lvl="1" indent="-285750">
              <a:buFont typeface="Calibri Light" panose="020F0302020204030204" pitchFamily="34" charset="0"/>
              <a:buChar char="›"/>
            </a:pPr>
            <a:r>
              <a:rPr lang="en-US" sz="1600" dirty="0">
                <a:solidFill>
                  <a:srgbClr val="202020"/>
                </a:solidFill>
                <a:latin typeface="+mj-lt"/>
              </a:rPr>
              <a:t>polymorphic in size and structure </a:t>
            </a:r>
            <a:endParaRPr lang="cs-CZ" sz="1600" dirty="0">
              <a:solidFill>
                <a:srgbClr val="202020"/>
              </a:solidFill>
              <a:latin typeface="+mj-lt"/>
            </a:endParaRPr>
          </a:p>
          <a:p>
            <a:pPr marL="742950" lvl="1" indent="-285750">
              <a:buFont typeface="Calibri Light" panose="020F0302020204030204" pitchFamily="34" charset="0"/>
              <a:buChar char="›"/>
            </a:pPr>
            <a:r>
              <a:rPr lang="en-US" sz="1600" dirty="0">
                <a:solidFill>
                  <a:srgbClr val="202020"/>
                </a:solidFill>
                <a:latin typeface="+mj-lt"/>
              </a:rPr>
              <a:t>reveal a surprisingly conserved architecture in the context of extensive recombination</a:t>
            </a:r>
          </a:p>
          <a:p>
            <a:pPr marL="742950" lvl="1"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r>
              <a:rPr lang="cs-CZ" sz="1600" b="1" dirty="0">
                <a:solidFill>
                  <a:srgbClr val="202020"/>
                </a:solidFill>
                <a:latin typeface="+mj-lt"/>
              </a:rPr>
              <a:t>in </a:t>
            </a:r>
            <a:r>
              <a:rPr lang="en-US" sz="1600" b="1" dirty="0">
                <a:solidFill>
                  <a:srgbClr val="202020"/>
                </a:solidFill>
                <a:latin typeface="+mj-lt"/>
              </a:rPr>
              <a:t>a given cell only one </a:t>
            </a:r>
            <a:r>
              <a:rPr lang="cs-CZ" sz="1600" b="1" dirty="0">
                <a:solidFill>
                  <a:srgbClr val="202020"/>
                </a:solidFill>
                <a:latin typeface="+mj-lt"/>
              </a:rPr>
              <a:t>B</a:t>
            </a:r>
            <a:r>
              <a:rPr lang="en-US" sz="1600" b="1" dirty="0">
                <a:solidFill>
                  <a:srgbClr val="202020"/>
                </a:solidFill>
                <a:latin typeface="+mj-lt"/>
              </a:rPr>
              <a:t>ES is active at any time, and therefore only one VSG protein expressed </a:t>
            </a:r>
            <a:endParaRPr lang="cs-CZ" sz="1600" dirty="0">
              <a:solidFill>
                <a:srgbClr val="202020"/>
              </a:solidFill>
              <a:latin typeface="+mj-lt"/>
            </a:endParaRPr>
          </a:p>
          <a:p>
            <a:pPr marL="285750" indent="-285750">
              <a:buFont typeface="Calibri Light" panose="020F0302020204030204" pitchFamily="34" charset="0"/>
              <a:buChar char="›"/>
            </a:pPr>
            <a:r>
              <a:rPr lang="en-US" sz="1600" dirty="0">
                <a:solidFill>
                  <a:srgbClr val="202020"/>
                </a:solidFill>
                <a:latin typeface="+mj-lt"/>
              </a:rPr>
              <a:t>a diverse range of polymorphic genes called </a:t>
            </a:r>
            <a:r>
              <a:rPr lang="en-US" sz="1600" b="1" dirty="0">
                <a:solidFill>
                  <a:srgbClr val="202020"/>
                </a:solidFill>
                <a:latin typeface="+mj-lt"/>
              </a:rPr>
              <a:t>Expression Site Associated Genes </a:t>
            </a:r>
            <a:r>
              <a:rPr lang="en-US" sz="1600" dirty="0">
                <a:solidFill>
                  <a:srgbClr val="202020"/>
                </a:solidFill>
                <a:latin typeface="+mj-lt"/>
              </a:rPr>
              <a:t>(ESAGs</a:t>
            </a:r>
            <a:r>
              <a:rPr lang="cs-CZ" sz="1600" dirty="0">
                <a:solidFill>
                  <a:srgbClr val="202020"/>
                </a:solidFill>
                <a:latin typeface="+mj-lt"/>
              </a:rPr>
              <a:t>)</a:t>
            </a:r>
          </a:p>
          <a:p>
            <a:pPr marL="742950" lvl="1" indent="-285750">
              <a:buFont typeface="Calibri Light" panose="020F0302020204030204" pitchFamily="34" charset="0"/>
              <a:buChar char="›"/>
            </a:pPr>
            <a:r>
              <a:rPr lang="cs-CZ" sz="1600" dirty="0" err="1">
                <a:solidFill>
                  <a:srgbClr val="202020"/>
                </a:solidFill>
                <a:latin typeface="+mj-lt"/>
              </a:rPr>
              <a:t>membrane-associated</a:t>
            </a:r>
            <a:r>
              <a:rPr lang="cs-CZ" sz="1600" dirty="0">
                <a:solidFill>
                  <a:srgbClr val="202020"/>
                </a:solidFill>
                <a:latin typeface="+mj-lt"/>
              </a:rPr>
              <a:t> </a:t>
            </a:r>
            <a:r>
              <a:rPr lang="cs-CZ" sz="1600" dirty="0" err="1">
                <a:solidFill>
                  <a:srgbClr val="202020"/>
                </a:solidFill>
                <a:latin typeface="+mj-lt"/>
              </a:rPr>
              <a:t>or</a:t>
            </a:r>
            <a:r>
              <a:rPr lang="cs-CZ" sz="1600" dirty="0">
                <a:solidFill>
                  <a:srgbClr val="202020"/>
                </a:solidFill>
                <a:latin typeface="+mj-lt"/>
              </a:rPr>
              <a:t> </a:t>
            </a:r>
            <a:r>
              <a:rPr lang="cs-CZ" sz="1600" dirty="0" err="1">
                <a:solidFill>
                  <a:srgbClr val="202020"/>
                </a:solidFill>
                <a:latin typeface="+mj-lt"/>
              </a:rPr>
              <a:t>membrane-targeted</a:t>
            </a:r>
            <a:r>
              <a:rPr lang="cs-CZ" sz="1600" dirty="0">
                <a:solidFill>
                  <a:srgbClr val="202020"/>
                </a:solidFill>
                <a:latin typeface="+mj-lt"/>
              </a:rPr>
              <a:t> </a:t>
            </a:r>
            <a:r>
              <a:rPr lang="cs-CZ" sz="1600" dirty="0" err="1">
                <a:solidFill>
                  <a:srgbClr val="202020"/>
                </a:solidFill>
                <a:latin typeface="+mj-lt"/>
              </a:rPr>
              <a:t>proteins</a:t>
            </a:r>
            <a:r>
              <a:rPr lang="cs-CZ" sz="1600" dirty="0">
                <a:solidFill>
                  <a:srgbClr val="202020"/>
                </a:solidFill>
                <a:latin typeface="+mj-lt"/>
              </a:rPr>
              <a:t>, </a:t>
            </a:r>
            <a:r>
              <a:rPr lang="cs-CZ" sz="1600" dirty="0" err="1">
                <a:solidFill>
                  <a:srgbClr val="202020"/>
                </a:solidFill>
                <a:latin typeface="+mj-lt"/>
              </a:rPr>
              <a:t>transmembrane</a:t>
            </a:r>
            <a:r>
              <a:rPr lang="cs-CZ" sz="1600" dirty="0">
                <a:solidFill>
                  <a:srgbClr val="202020"/>
                </a:solidFill>
                <a:latin typeface="+mj-lt"/>
              </a:rPr>
              <a:t> </a:t>
            </a:r>
            <a:r>
              <a:rPr lang="cs-CZ" sz="1600" dirty="0" err="1">
                <a:solidFill>
                  <a:srgbClr val="202020"/>
                </a:solidFill>
                <a:latin typeface="+mj-lt"/>
              </a:rPr>
              <a:t>receptors</a:t>
            </a:r>
            <a:r>
              <a:rPr lang="cs-CZ" sz="1600" dirty="0">
                <a:solidFill>
                  <a:srgbClr val="202020"/>
                </a:solidFill>
                <a:latin typeface="+mj-lt"/>
              </a:rPr>
              <a:t>, </a:t>
            </a:r>
            <a:r>
              <a:rPr lang="cs-CZ" sz="1600" dirty="0" err="1">
                <a:solidFill>
                  <a:srgbClr val="202020"/>
                </a:solidFill>
                <a:latin typeface="+mj-lt"/>
              </a:rPr>
              <a:t>etc</a:t>
            </a:r>
            <a:r>
              <a:rPr lang="cs-CZ" sz="1600" dirty="0">
                <a:solidFill>
                  <a:srgbClr val="202020"/>
                </a:solidFill>
                <a:latin typeface="+mj-lt"/>
              </a:rPr>
              <a:t>.</a:t>
            </a:r>
          </a:p>
          <a:p>
            <a:pPr marL="742950" lvl="1" indent="-285750">
              <a:buFont typeface="Calibri Light" panose="020F0302020204030204" pitchFamily="34" charset="0"/>
              <a:buChar char="›"/>
            </a:pPr>
            <a:endParaRPr lang="cs-CZ" sz="1600" dirty="0">
              <a:solidFill>
                <a:srgbClr val="202020"/>
              </a:solidFill>
              <a:latin typeface="+mj-lt"/>
            </a:endParaRPr>
          </a:p>
          <a:p>
            <a:pPr marL="742950" lvl="1"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endParaRPr lang="cs-CZ" sz="1600" dirty="0">
              <a:solidFill>
                <a:srgbClr val="202020"/>
              </a:solidFill>
              <a:latin typeface="+mj-lt"/>
            </a:endParaRPr>
          </a:p>
          <a:p>
            <a:pPr marL="285750" indent="-285750">
              <a:buFont typeface="Calibri Light" panose="020F0302020204030204" pitchFamily="34" charset="0"/>
              <a:buChar char="›"/>
            </a:pPr>
            <a:r>
              <a:rPr lang="en-US" sz="1600" dirty="0" err="1">
                <a:solidFill>
                  <a:srgbClr val="202020"/>
                </a:solidFill>
                <a:latin typeface="+mj-lt"/>
              </a:rPr>
              <a:t>polycistronic</a:t>
            </a:r>
            <a:r>
              <a:rPr lang="en-US" sz="1600" dirty="0">
                <a:solidFill>
                  <a:srgbClr val="202020"/>
                </a:solidFill>
                <a:latin typeface="+mj-lt"/>
              </a:rPr>
              <a:t> unit</a:t>
            </a:r>
            <a:r>
              <a:rPr lang="cs-CZ" sz="1600" dirty="0">
                <a:solidFill>
                  <a:srgbClr val="202020"/>
                </a:solidFill>
                <a:latin typeface="+mj-lt"/>
              </a:rPr>
              <a:t> </a:t>
            </a:r>
            <a:r>
              <a:rPr lang="en-US" sz="1600" dirty="0">
                <a:solidFill>
                  <a:srgbClr val="202020"/>
                </a:solidFill>
                <a:latin typeface="+mj-lt"/>
              </a:rPr>
              <a:t>contain</a:t>
            </a:r>
            <a:r>
              <a:rPr lang="cs-CZ" sz="1600" dirty="0">
                <a:solidFill>
                  <a:srgbClr val="202020"/>
                </a:solidFill>
                <a:latin typeface="+mj-lt"/>
              </a:rPr>
              <a:t>s </a:t>
            </a:r>
            <a:r>
              <a:rPr lang="en-US" sz="1600" dirty="0">
                <a:solidFill>
                  <a:srgbClr val="202020"/>
                </a:solidFill>
                <a:latin typeface="+mj-lt"/>
              </a:rPr>
              <a:t>a number of </a:t>
            </a:r>
            <a:r>
              <a:rPr lang="en-US" sz="1600" b="1" dirty="0">
                <a:solidFill>
                  <a:srgbClr val="202020"/>
                </a:solidFill>
                <a:latin typeface="+mj-lt"/>
              </a:rPr>
              <a:t>ESAGs </a:t>
            </a:r>
            <a:r>
              <a:rPr lang="en-US" sz="1600" dirty="0">
                <a:solidFill>
                  <a:srgbClr val="202020"/>
                </a:solidFill>
                <a:latin typeface="+mj-lt"/>
              </a:rPr>
              <a:t>all expressed along with the active VSG</a:t>
            </a:r>
            <a:r>
              <a:rPr lang="cs-CZ" sz="1600" dirty="0">
                <a:solidFill>
                  <a:srgbClr val="202020"/>
                </a:solidFill>
                <a:latin typeface="+mj-lt"/>
              </a:rPr>
              <a:t> </a:t>
            </a:r>
          </a:p>
          <a:p>
            <a:pPr marL="285750" indent="-285750">
              <a:buFont typeface="Calibri Light" panose="020F0302020204030204" pitchFamily="34" charset="0"/>
              <a:buChar char="›"/>
            </a:pPr>
            <a:r>
              <a:rPr lang="cs-CZ" sz="1600" b="1" dirty="0">
                <a:solidFill>
                  <a:srgbClr val="202020"/>
                </a:solidFill>
                <a:latin typeface="+mj-lt"/>
              </a:rPr>
              <a:t>B</a:t>
            </a:r>
            <a:r>
              <a:rPr lang="en-US" sz="1600" b="1" dirty="0">
                <a:solidFill>
                  <a:srgbClr val="202020"/>
                </a:solidFill>
                <a:latin typeface="+mj-lt"/>
              </a:rPr>
              <a:t>ES transcription results from the recruitment of RNA polymerase I</a:t>
            </a:r>
            <a:r>
              <a:rPr lang="en-US" sz="1600" dirty="0">
                <a:solidFill>
                  <a:srgbClr val="202020"/>
                </a:solidFill>
                <a:latin typeface="+mj-lt"/>
              </a:rPr>
              <a:t> (pol I) on a promoter of the ribosomal type, in a non-nucleolar nuclear structure termed the “</a:t>
            </a:r>
            <a:r>
              <a:rPr lang="cs-CZ" sz="1600" dirty="0">
                <a:solidFill>
                  <a:srgbClr val="202020"/>
                </a:solidFill>
                <a:latin typeface="+mj-lt"/>
              </a:rPr>
              <a:t>B</a:t>
            </a:r>
            <a:r>
              <a:rPr lang="en-US" sz="1600" dirty="0">
                <a:solidFill>
                  <a:srgbClr val="202020"/>
                </a:solidFill>
                <a:latin typeface="+mj-lt"/>
              </a:rPr>
              <a:t>ES body</a:t>
            </a:r>
            <a:r>
              <a:rPr lang="cs-CZ" sz="1600" dirty="0">
                <a:solidFill>
                  <a:srgbClr val="202020"/>
                </a:solidFill>
                <a:latin typeface="+mj-lt"/>
              </a:rPr>
              <a:t>“</a:t>
            </a:r>
          </a:p>
        </p:txBody>
      </p:sp>
      <p:pic>
        <p:nvPicPr>
          <p:cNvPr id="7" name="Obrázek 6"/>
          <p:cNvPicPr>
            <a:picLocks noChangeAspect="1"/>
          </p:cNvPicPr>
          <p:nvPr/>
        </p:nvPicPr>
        <p:blipFill rotWithShape="1">
          <a:blip r:embed="rId3"/>
          <a:srcRect b="84476"/>
          <a:stretch/>
        </p:blipFill>
        <p:spPr>
          <a:xfrm>
            <a:off x="2414499" y="3806930"/>
            <a:ext cx="8096250" cy="1568922"/>
          </a:xfrm>
          <a:prstGeom prst="rect">
            <a:avLst/>
          </a:prstGeom>
        </p:spPr>
      </p:pic>
      <p:sp>
        <p:nvSpPr>
          <p:cNvPr id="8" name="Obdélník 7"/>
          <p:cNvSpPr/>
          <p:nvPr/>
        </p:nvSpPr>
        <p:spPr>
          <a:xfrm>
            <a:off x="1681251" y="3460279"/>
            <a:ext cx="836663" cy="435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1">
            <a:extLst>
              <a:ext uri="{FF2B5EF4-FFF2-40B4-BE49-F238E27FC236}">
                <a16:creationId xmlns:a16="http://schemas.microsoft.com/office/drawing/2014/main" id="{72A11E18-B315-25EA-DE4A-EDDB2359C43A}"/>
              </a:ext>
            </a:extLst>
          </p:cNvPr>
          <p:cNvSpPr txBox="1">
            <a:spLocks/>
          </p:cNvSpPr>
          <p:nvPr/>
        </p:nvSpPr>
        <p:spPr>
          <a:xfrm>
            <a:off x="556500" y="624879"/>
            <a:ext cx="11118179" cy="357969"/>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100" b="1" dirty="0">
                <a:solidFill>
                  <a:srgbClr val="FF0000"/>
                </a:solidFill>
              </a:rPr>
              <a:t>„</a:t>
            </a:r>
            <a:r>
              <a:rPr lang="en-US" sz="3100" b="1" dirty="0">
                <a:solidFill>
                  <a:srgbClr val="FF0000"/>
                </a:solidFill>
              </a:rPr>
              <a:t>one gene at a time</a:t>
            </a:r>
            <a:r>
              <a:rPr lang="cs-CZ" sz="3100" b="1" dirty="0">
                <a:solidFill>
                  <a:srgbClr val="FF0000"/>
                </a:solidFill>
              </a:rPr>
              <a:t>“</a:t>
            </a:r>
            <a:br>
              <a:rPr lang="cs-CZ" sz="3100" b="1" dirty="0">
                <a:solidFill>
                  <a:srgbClr val="FF0000"/>
                </a:solidFill>
              </a:rPr>
            </a:br>
            <a:endParaRPr lang="en-US" sz="1300" b="1" dirty="0">
              <a:solidFill>
                <a:srgbClr val="FF0000"/>
              </a:solidFill>
            </a:endParaRPr>
          </a:p>
        </p:txBody>
      </p:sp>
    </p:spTree>
    <p:extLst>
      <p:ext uri="{BB962C8B-B14F-4D97-AF65-F5344CB8AC3E}">
        <p14:creationId xmlns:p14="http://schemas.microsoft.com/office/powerpoint/2010/main" val="4264375247"/>
      </p:ext>
    </p:extLst>
  </p:cSld>
  <p:clrMapOvr>
    <a:masterClrMapping/>
  </p:clrMapOvr>
  <mc:AlternateContent xmlns:mc="http://schemas.openxmlformats.org/markup-compatibility/2006" xmlns:p14="http://schemas.microsoft.com/office/powerpoint/2010/main">
    <mc:Choice Requires="p14">
      <p:transition spd="slow" p14:dur="2000" advTm="85343"/>
    </mc:Choice>
    <mc:Fallback xmlns="">
      <p:transition spd="slow" advTm="8534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28753" y="2146853"/>
            <a:ext cx="646043" cy="496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1915499" y="935739"/>
            <a:ext cx="646043" cy="496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5864C4-DF18-7CEE-82D2-223FBECD6026}"/>
              </a:ext>
            </a:extLst>
          </p:cNvPr>
          <p:cNvPicPr>
            <a:picLocks noChangeAspect="1"/>
          </p:cNvPicPr>
          <p:nvPr/>
        </p:nvPicPr>
        <p:blipFill>
          <a:blip r:embed="rId3"/>
          <a:stretch>
            <a:fillRect/>
          </a:stretch>
        </p:blipFill>
        <p:spPr>
          <a:xfrm>
            <a:off x="527000" y="1766584"/>
            <a:ext cx="6297546" cy="4764996"/>
          </a:xfrm>
          <a:prstGeom prst="rect">
            <a:avLst/>
          </a:prstGeom>
        </p:spPr>
      </p:pic>
      <p:sp>
        <p:nvSpPr>
          <p:cNvPr id="7" name="Nadpis 1">
            <a:extLst>
              <a:ext uri="{FF2B5EF4-FFF2-40B4-BE49-F238E27FC236}">
                <a16:creationId xmlns:a16="http://schemas.microsoft.com/office/drawing/2014/main" id="{143EA996-94E4-8A6D-E6C5-09516122C525}"/>
              </a:ext>
            </a:extLst>
          </p:cNvPr>
          <p:cNvSpPr txBox="1">
            <a:spLocks/>
          </p:cNvSpPr>
          <p:nvPr/>
        </p:nvSpPr>
        <p:spPr>
          <a:xfrm>
            <a:off x="4046764" y="83721"/>
            <a:ext cx="8515351" cy="3579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t>Monoallelic gene expression</a:t>
            </a:r>
            <a:endParaRPr lang="en-US" sz="2800" b="1" dirty="0"/>
          </a:p>
        </p:txBody>
      </p:sp>
      <p:sp>
        <p:nvSpPr>
          <p:cNvPr id="13" name="TextBox 12">
            <a:extLst>
              <a:ext uri="{FF2B5EF4-FFF2-40B4-BE49-F238E27FC236}">
                <a16:creationId xmlns:a16="http://schemas.microsoft.com/office/drawing/2014/main" id="{D4E48D29-4A1B-F1C1-EB76-0936BD16B22A}"/>
              </a:ext>
            </a:extLst>
          </p:cNvPr>
          <p:cNvSpPr txBox="1"/>
          <p:nvPr/>
        </p:nvSpPr>
        <p:spPr>
          <a:xfrm>
            <a:off x="275992" y="642472"/>
            <a:ext cx="9815861" cy="923330"/>
          </a:xfrm>
          <a:prstGeom prst="rect">
            <a:avLst/>
          </a:prstGeom>
          <a:noFill/>
        </p:spPr>
        <p:txBody>
          <a:bodyPr wrap="square">
            <a:spAutoFit/>
          </a:bodyPr>
          <a:lstStyle/>
          <a:p>
            <a:r>
              <a:rPr lang="en-US" sz="1800" b="1" dirty="0">
                <a:solidFill>
                  <a:srgbClr val="202020"/>
                </a:solidFill>
                <a:latin typeface="+mj-lt"/>
              </a:rPr>
              <a:t>Bloodstream Expression Sites</a:t>
            </a:r>
            <a:r>
              <a:rPr lang="cs-CZ" sz="1800" b="1" dirty="0">
                <a:solidFill>
                  <a:srgbClr val="202020"/>
                </a:solidFill>
                <a:latin typeface="+mj-lt"/>
              </a:rPr>
              <a:t>, </a:t>
            </a:r>
            <a:r>
              <a:rPr lang="en-US" sz="1800" b="1" dirty="0">
                <a:solidFill>
                  <a:srgbClr val="202020"/>
                </a:solidFill>
                <a:latin typeface="+mj-lt"/>
              </a:rPr>
              <a:t>BESs</a:t>
            </a:r>
          </a:p>
          <a:p>
            <a:pPr marL="285750" indent="-285750">
              <a:buFont typeface="Arial" panose="020B0604020202020204" pitchFamily="34" charset="0"/>
              <a:buChar char="•"/>
            </a:pPr>
            <a:r>
              <a:rPr lang="en-US" b="1" dirty="0">
                <a:solidFill>
                  <a:srgbClr val="202020"/>
                </a:solidFill>
                <a:latin typeface="+mj-lt"/>
              </a:rPr>
              <a:t>	spatial integration of transcription and splicing</a:t>
            </a:r>
          </a:p>
          <a:p>
            <a:pPr marL="285750" indent="-285750">
              <a:buFont typeface="Arial" panose="020B0604020202020204" pitchFamily="34" charset="0"/>
              <a:buChar char="•"/>
            </a:pPr>
            <a:r>
              <a:rPr lang="en-US" b="1" dirty="0">
                <a:solidFill>
                  <a:srgbClr val="202020"/>
                </a:solidFill>
                <a:latin typeface="+mj-lt"/>
              </a:rPr>
              <a:t>            VEX2 – sustains exclusive interaction between a single VSG ES and SL-array </a:t>
            </a:r>
            <a:endParaRPr lang="en-US" dirty="0"/>
          </a:p>
        </p:txBody>
      </p:sp>
      <p:pic>
        <p:nvPicPr>
          <p:cNvPr id="15" name="Picture 14">
            <a:extLst>
              <a:ext uri="{FF2B5EF4-FFF2-40B4-BE49-F238E27FC236}">
                <a16:creationId xmlns:a16="http://schemas.microsoft.com/office/drawing/2014/main" id="{4FE7C9BF-308D-6B82-93D2-9FAA3D831CDC}"/>
              </a:ext>
            </a:extLst>
          </p:cNvPr>
          <p:cNvPicPr>
            <a:picLocks noChangeAspect="1"/>
          </p:cNvPicPr>
          <p:nvPr/>
        </p:nvPicPr>
        <p:blipFill>
          <a:blip r:embed="rId4"/>
          <a:stretch>
            <a:fillRect/>
          </a:stretch>
        </p:blipFill>
        <p:spPr>
          <a:xfrm>
            <a:off x="7017632" y="3198688"/>
            <a:ext cx="4936476" cy="2860741"/>
          </a:xfrm>
          <a:prstGeom prst="rect">
            <a:avLst/>
          </a:prstGeom>
        </p:spPr>
      </p:pic>
    </p:spTree>
    <p:extLst>
      <p:ext uri="{BB962C8B-B14F-4D97-AF65-F5344CB8AC3E}">
        <p14:creationId xmlns:p14="http://schemas.microsoft.com/office/powerpoint/2010/main" val="4276301938"/>
      </p:ext>
    </p:extLst>
  </p:cSld>
  <p:clrMapOvr>
    <a:masterClrMapping/>
  </p:clrMapOvr>
  <mc:AlternateContent xmlns:mc="http://schemas.openxmlformats.org/markup-compatibility/2006" xmlns:p14="http://schemas.microsoft.com/office/powerpoint/2010/main">
    <mc:Choice Requires="p14">
      <p:transition spd="slow" p14:dur="2000" advTm="16684"/>
    </mc:Choice>
    <mc:Fallback xmlns="">
      <p:transition spd="slow" advTm="1668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93174" y="89253"/>
            <a:ext cx="8515351" cy="546813"/>
          </a:xfrm>
        </p:spPr>
        <p:txBody>
          <a:bodyPr>
            <a:normAutofit/>
          </a:bodyPr>
          <a:lstStyle/>
          <a:p>
            <a:r>
              <a:rPr lang="en-US" sz="2800" b="1" dirty="0"/>
              <a:t>VSG SWITCHING</a:t>
            </a:r>
            <a:endParaRPr lang="en-US" sz="1200" b="1" dirty="0"/>
          </a:p>
        </p:txBody>
      </p:sp>
      <p:pic>
        <p:nvPicPr>
          <p:cNvPr id="2050" name="Picture 2" descr="https://microbewiki.kenyon.edu/images/9/91/VSGexpre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48" y="2722959"/>
            <a:ext cx="6067425" cy="377190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78094" y="838591"/>
            <a:ext cx="11319535" cy="1754326"/>
          </a:xfrm>
          <a:prstGeom prst="rect">
            <a:avLst/>
          </a:prstGeom>
        </p:spPr>
        <p:txBody>
          <a:bodyPr wrap="square">
            <a:spAutoFit/>
          </a:bodyPr>
          <a:lstStyle/>
          <a:p>
            <a:pPr marL="285750" indent="-285750">
              <a:buFont typeface="Calibri Light" panose="020F0302020204030204" pitchFamily="34" charset="0"/>
              <a:buChar char="›"/>
            </a:pPr>
            <a:r>
              <a:rPr lang="cs-CZ" b="1" dirty="0">
                <a:latin typeface="+mj-lt"/>
              </a:rPr>
              <a:t>t</a:t>
            </a:r>
            <a:r>
              <a:rPr lang="en-US" b="1" dirty="0">
                <a:latin typeface="+mj-lt"/>
              </a:rPr>
              <a:t>wo main mechanisms </a:t>
            </a:r>
            <a:r>
              <a:rPr lang="en-US" dirty="0">
                <a:latin typeface="+mj-lt"/>
              </a:rPr>
              <a:t>are used to change the expressed VSG gene and therefore perform antigenic variation</a:t>
            </a:r>
            <a:r>
              <a:rPr lang="cs-CZ" dirty="0">
                <a:latin typeface="+mj-lt"/>
              </a:rPr>
              <a:t> </a:t>
            </a:r>
            <a:r>
              <a:rPr lang="cs-CZ" sz="1400" dirty="0">
                <a:latin typeface="+mj-lt"/>
              </a:rPr>
              <a:t>(but </a:t>
            </a:r>
            <a:r>
              <a:rPr lang="cs-CZ" sz="1400" dirty="0" err="1">
                <a:latin typeface="+mj-lt"/>
              </a:rPr>
              <a:t>there</a:t>
            </a:r>
            <a:r>
              <a:rPr lang="cs-CZ" sz="1400" dirty="0">
                <a:latin typeface="+mj-lt"/>
              </a:rPr>
              <a:t> more </a:t>
            </a:r>
            <a:r>
              <a:rPr lang="cs-CZ" sz="1400" dirty="0" err="1">
                <a:latin typeface="+mj-lt"/>
              </a:rPr>
              <a:t>mechanisms</a:t>
            </a:r>
            <a:r>
              <a:rPr lang="cs-CZ" sz="1400" dirty="0">
                <a:latin typeface="+mj-lt"/>
              </a:rPr>
              <a:t>!)</a:t>
            </a:r>
          </a:p>
          <a:p>
            <a:pPr marL="742950" lvl="1" indent="-285750">
              <a:buFont typeface="Calibri Light" panose="020F0302020204030204" pitchFamily="34" charset="0"/>
              <a:buChar char="›"/>
            </a:pPr>
            <a:r>
              <a:rPr lang="en-US" b="1" dirty="0">
                <a:latin typeface="+mj-lt"/>
              </a:rPr>
              <a:t>transcriptional switching between </a:t>
            </a:r>
            <a:r>
              <a:rPr lang="cs-CZ" b="1" dirty="0">
                <a:latin typeface="+mj-lt"/>
              </a:rPr>
              <a:t>B</a:t>
            </a:r>
            <a:r>
              <a:rPr lang="en-US" b="1" dirty="0">
                <a:latin typeface="+mj-lt"/>
              </a:rPr>
              <a:t>ESs </a:t>
            </a:r>
            <a:r>
              <a:rPr lang="en-US" dirty="0">
                <a:latin typeface="+mj-lt"/>
              </a:rPr>
              <a:t>(a process called “</a:t>
            </a:r>
            <a:r>
              <a:rPr lang="en-US" i="1" dirty="0">
                <a:latin typeface="+mj-lt"/>
              </a:rPr>
              <a:t>in situ </a:t>
            </a:r>
            <a:r>
              <a:rPr lang="en-US" dirty="0">
                <a:latin typeface="+mj-lt"/>
              </a:rPr>
              <a:t>activation”), which turns off the active </a:t>
            </a:r>
            <a:r>
              <a:rPr lang="cs-CZ" dirty="0">
                <a:latin typeface="+mj-lt"/>
              </a:rPr>
              <a:t>B</a:t>
            </a:r>
            <a:r>
              <a:rPr lang="en-US" dirty="0">
                <a:latin typeface="+mj-lt"/>
              </a:rPr>
              <a:t>ES and turns on a new one</a:t>
            </a:r>
          </a:p>
          <a:p>
            <a:pPr marL="742950" lvl="1" indent="-285750">
              <a:buFont typeface="Calibri Light" panose="020F0302020204030204" pitchFamily="34" charset="0"/>
              <a:buChar char="›"/>
            </a:pPr>
            <a:r>
              <a:rPr lang="en-US" b="1" dirty="0">
                <a:latin typeface="+mj-lt"/>
              </a:rPr>
              <a:t>homologous recombination </a:t>
            </a:r>
            <a:r>
              <a:rPr lang="en-US" dirty="0">
                <a:latin typeface="+mj-lt"/>
              </a:rPr>
              <a:t>(gene conversion or telomere exchange), which replaces the VSG gene in the active </a:t>
            </a:r>
            <a:r>
              <a:rPr lang="cs-CZ" dirty="0">
                <a:latin typeface="+mj-lt"/>
              </a:rPr>
              <a:t>B</a:t>
            </a:r>
            <a:r>
              <a:rPr lang="en-US" dirty="0">
                <a:latin typeface="+mj-lt"/>
              </a:rPr>
              <a:t>ES</a:t>
            </a:r>
          </a:p>
        </p:txBody>
      </p:sp>
      <p:sp>
        <p:nvSpPr>
          <p:cNvPr id="4" name="Obdélník 3">
            <a:extLst>
              <a:ext uri="{FF2B5EF4-FFF2-40B4-BE49-F238E27FC236}">
                <a16:creationId xmlns:a16="http://schemas.microsoft.com/office/drawing/2014/main" id="{78441F88-2309-E9C6-4152-763CB8BDBD25}"/>
              </a:ext>
            </a:extLst>
          </p:cNvPr>
          <p:cNvSpPr/>
          <p:nvPr/>
        </p:nvSpPr>
        <p:spPr>
          <a:xfrm>
            <a:off x="7219862" y="2592917"/>
            <a:ext cx="4477767" cy="4493538"/>
          </a:xfrm>
          <a:prstGeom prst="rect">
            <a:avLst/>
          </a:prstGeom>
        </p:spPr>
        <p:txBody>
          <a:bodyPr wrap="square">
            <a:spAutoFit/>
          </a:bodyPr>
          <a:lstStyle/>
          <a:p>
            <a:pPr marL="285750" indent="-285750">
              <a:buFont typeface="Calibri Light" panose="020F0302020204030204" pitchFamily="34" charset="0"/>
              <a:buChar char="›"/>
            </a:pPr>
            <a:endParaRPr lang="cs-CZ" sz="800" dirty="0">
              <a:latin typeface="+mj-lt"/>
            </a:endParaRPr>
          </a:p>
          <a:p>
            <a:r>
              <a:rPr lang="cs-CZ" b="1" dirty="0">
                <a:latin typeface="+mj-lt"/>
              </a:rPr>
              <a:t>Early </a:t>
            </a:r>
            <a:r>
              <a:rPr lang="cs-CZ" b="1" dirty="0" err="1">
                <a:latin typeface="+mj-lt"/>
              </a:rPr>
              <a:t>switches</a:t>
            </a:r>
            <a:r>
              <a:rPr lang="cs-CZ" b="1" dirty="0">
                <a:latin typeface="+mj-lt"/>
              </a:rPr>
              <a:t>:</a:t>
            </a:r>
          </a:p>
          <a:p>
            <a:pPr marL="285750" indent="-285750">
              <a:buFont typeface="Calibri Light" panose="020F0302020204030204" pitchFamily="34" charset="0"/>
              <a:buChar char="›"/>
            </a:pPr>
            <a:r>
              <a:rPr lang="cs-CZ" dirty="0">
                <a:latin typeface="+mj-lt"/>
              </a:rPr>
              <a:t>&lt;10% are </a:t>
            </a:r>
            <a:r>
              <a:rPr lang="cs-CZ" dirty="0" err="1">
                <a:latin typeface="+mj-lt"/>
              </a:rPr>
              <a:t>transcriptional</a:t>
            </a:r>
            <a:r>
              <a:rPr lang="cs-CZ" dirty="0">
                <a:latin typeface="+mj-lt"/>
              </a:rPr>
              <a:t> </a:t>
            </a:r>
            <a:r>
              <a:rPr lang="cs-CZ" dirty="0" err="1">
                <a:latin typeface="+mj-lt"/>
              </a:rPr>
              <a:t>switching</a:t>
            </a:r>
            <a:r>
              <a:rPr lang="cs-CZ" dirty="0">
                <a:latin typeface="+mj-lt"/>
              </a:rPr>
              <a:t> </a:t>
            </a:r>
            <a:r>
              <a:rPr lang="cs-CZ" dirty="0" err="1">
                <a:latin typeface="+mj-lt"/>
              </a:rPr>
              <a:t>among</a:t>
            </a:r>
            <a:r>
              <a:rPr lang="cs-CZ" dirty="0">
                <a:latin typeface="+mj-lt"/>
              </a:rPr>
              <a:t> </a:t>
            </a:r>
            <a:r>
              <a:rPr lang="cs-CZ" dirty="0" err="1">
                <a:latin typeface="+mj-lt"/>
              </a:rPr>
              <a:t>the</a:t>
            </a:r>
            <a:r>
              <a:rPr lang="cs-CZ" dirty="0">
                <a:latin typeface="+mj-lt"/>
              </a:rPr>
              <a:t> BES pool</a:t>
            </a:r>
          </a:p>
          <a:p>
            <a:pPr marL="285750" indent="-285750">
              <a:buFont typeface="Calibri Light" panose="020F0302020204030204" pitchFamily="34" charset="0"/>
              <a:buChar char="›"/>
            </a:pPr>
            <a:r>
              <a:rPr lang="cs-CZ" dirty="0">
                <a:latin typeface="+mj-lt"/>
              </a:rPr>
              <a:t>&gt;90% are duplicative switching from silent archive (mostly from minichromosomes)</a:t>
            </a:r>
            <a:endParaRPr lang="en-US"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cs-CZ" sz="800" dirty="0">
              <a:latin typeface="+mj-lt"/>
            </a:endParaRPr>
          </a:p>
          <a:p>
            <a:r>
              <a:rPr lang="cs-CZ" b="1" dirty="0">
                <a:latin typeface="+mj-lt"/>
              </a:rPr>
              <a:t>Late </a:t>
            </a:r>
            <a:r>
              <a:rPr lang="cs-CZ" b="1" dirty="0" err="1">
                <a:latin typeface="+mj-lt"/>
              </a:rPr>
              <a:t>switches</a:t>
            </a:r>
            <a:r>
              <a:rPr lang="cs-CZ" dirty="0">
                <a:latin typeface="+mj-lt"/>
              </a:rPr>
              <a:t>:</a:t>
            </a:r>
          </a:p>
          <a:p>
            <a:pPr marL="285750" indent="-285750">
              <a:buFont typeface="Calibri Light" panose="020F0302020204030204" pitchFamily="34" charset="0"/>
              <a:buChar char="›"/>
            </a:pPr>
            <a:r>
              <a:rPr lang="cs-CZ" dirty="0" err="1">
                <a:latin typeface="+mj-lt"/>
              </a:rPr>
              <a:t>duplicative</a:t>
            </a:r>
            <a:r>
              <a:rPr lang="cs-CZ" dirty="0">
                <a:latin typeface="+mj-lt"/>
              </a:rPr>
              <a:t> </a:t>
            </a:r>
            <a:r>
              <a:rPr lang="cs-CZ" dirty="0" err="1">
                <a:latin typeface="+mj-lt"/>
              </a:rPr>
              <a:t>switching</a:t>
            </a:r>
            <a:r>
              <a:rPr lang="cs-CZ" dirty="0">
                <a:latin typeface="+mj-lt"/>
              </a:rPr>
              <a:t> </a:t>
            </a:r>
            <a:r>
              <a:rPr lang="cs-CZ" dirty="0" err="1">
                <a:latin typeface="+mj-lt"/>
              </a:rPr>
              <a:t>from</a:t>
            </a:r>
            <a:r>
              <a:rPr lang="cs-CZ" dirty="0">
                <a:latin typeface="+mj-lt"/>
              </a:rPr>
              <a:t> </a:t>
            </a:r>
            <a:r>
              <a:rPr lang="cs-CZ" dirty="0" err="1">
                <a:latin typeface="+mj-lt"/>
              </a:rPr>
              <a:t>silent</a:t>
            </a:r>
            <a:r>
              <a:rPr lang="cs-CZ" dirty="0">
                <a:latin typeface="+mj-lt"/>
              </a:rPr>
              <a:t> archive (</a:t>
            </a:r>
            <a:r>
              <a:rPr lang="cs-CZ" dirty="0" err="1">
                <a:latin typeface="+mj-lt"/>
              </a:rPr>
              <a:t>from</a:t>
            </a:r>
            <a:r>
              <a:rPr lang="cs-CZ" dirty="0">
                <a:latin typeface="+mj-lt"/>
              </a:rPr>
              <a:t> </a:t>
            </a:r>
            <a:r>
              <a:rPr lang="cs-CZ" dirty="0" err="1">
                <a:latin typeface="+mj-lt"/>
              </a:rPr>
              <a:t>array</a:t>
            </a:r>
            <a:r>
              <a:rPr lang="cs-CZ" dirty="0">
                <a:latin typeface="+mj-lt"/>
              </a:rPr>
              <a:t> </a:t>
            </a:r>
            <a:r>
              <a:rPr lang="cs-CZ" dirty="0" err="1">
                <a:latin typeface="+mj-lt"/>
              </a:rPr>
              <a:t>intact</a:t>
            </a:r>
            <a:r>
              <a:rPr lang="cs-CZ" dirty="0">
                <a:latin typeface="+mj-lt"/>
              </a:rPr>
              <a:t> </a:t>
            </a:r>
            <a:r>
              <a:rPr lang="cs-CZ" dirty="0" err="1">
                <a:latin typeface="+mj-lt"/>
              </a:rPr>
              <a:t>genes</a:t>
            </a:r>
            <a:r>
              <a:rPr lang="cs-CZ" dirty="0">
                <a:latin typeface="+mj-lt"/>
              </a:rPr>
              <a:t>)</a:t>
            </a:r>
          </a:p>
          <a:p>
            <a:pPr marL="285750" indent="-285750">
              <a:buFont typeface="Calibri Light" panose="020F0302020204030204" pitchFamily="34" charset="0"/>
              <a:buChar char="›"/>
            </a:pPr>
            <a:r>
              <a:rPr lang="cs-CZ" dirty="0" err="1">
                <a:latin typeface="+mj-lt"/>
              </a:rPr>
              <a:t>mosaic</a:t>
            </a:r>
            <a:r>
              <a:rPr lang="cs-CZ" dirty="0">
                <a:latin typeface="+mj-lt"/>
              </a:rPr>
              <a:t> gene </a:t>
            </a:r>
            <a:r>
              <a:rPr lang="cs-CZ" dirty="0" err="1">
                <a:latin typeface="+mj-lt"/>
              </a:rPr>
              <a:t>formation</a:t>
            </a:r>
            <a:r>
              <a:rPr lang="cs-CZ" dirty="0">
                <a:latin typeface="+mj-lt"/>
              </a:rPr>
              <a:t> (by </a:t>
            </a:r>
            <a:r>
              <a:rPr lang="cs-CZ" dirty="0" err="1">
                <a:latin typeface="+mj-lt"/>
              </a:rPr>
              <a:t>partial</a:t>
            </a:r>
            <a:r>
              <a:rPr lang="cs-CZ" dirty="0">
                <a:latin typeface="+mj-lt"/>
              </a:rPr>
              <a:t> </a:t>
            </a:r>
            <a:r>
              <a:rPr lang="cs-CZ" dirty="0" err="1">
                <a:latin typeface="+mj-lt"/>
              </a:rPr>
              <a:t>duplication</a:t>
            </a:r>
            <a:r>
              <a:rPr lang="cs-CZ" dirty="0">
                <a:latin typeface="+mj-lt"/>
              </a:rPr>
              <a:t> </a:t>
            </a:r>
            <a:r>
              <a:rPr lang="cs-CZ" dirty="0" err="1">
                <a:latin typeface="+mj-lt"/>
              </a:rPr>
              <a:t>from</a:t>
            </a:r>
            <a:r>
              <a:rPr lang="cs-CZ" dirty="0">
                <a:latin typeface="+mj-lt"/>
              </a:rPr>
              <a:t> </a:t>
            </a:r>
            <a:r>
              <a:rPr lang="cs-CZ" dirty="0" err="1">
                <a:latin typeface="+mj-lt"/>
              </a:rPr>
              <a:t>array</a:t>
            </a:r>
            <a:r>
              <a:rPr lang="cs-CZ" dirty="0">
                <a:latin typeface="+mj-lt"/>
              </a:rPr>
              <a:t> </a:t>
            </a:r>
            <a:r>
              <a:rPr lang="cs-CZ" dirty="0" err="1">
                <a:latin typeface="+mj-lt"/>
              </a:rPr>
              <a:t>pseudogenes</a:t>
            </a:r>
            <a:r>
              <a:rPr lang="cs-CZ" dirty="0">
                <a:latin typeface="+mj-lt"/>
              </a:rPr>
              <a:t>)</a:t>
            </a: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en-US" dirty="0">
              <a:latin typeface="+mj-lt"/>
            </a:endParaRPr>
          </a:p>
        </p:txBody>
      </p:sp>
    </p:spTree>
    <p:extLst>
      <p:ext uri="{BB962C8B-B14F-4D97-AF65-F5344CB8AC3E}">
        <p14:creationId xmlns:p14="http://schemas.microsoft.com/office/powerpoint/2010/main" val="3223334410"/>
      </p:ext>
    </p:extLst>
  </p:cSld>
  <p:clrMapOvr>
    <a:masterClrMapping/>
  </p:clrMapOvr>
  <mc:AlternateContent xmlns:mc="http://schemas.openxmlformats.org/markup-compatibility/2006" xmlns:p14="http://schemas.microsoft.com/office/powerpoint/2010/main">
    <mc:Choice Requires="p14">
      <p:transition spd="slow" p14:dur="2000" advTm="44224"/>
    </mc:Choice>
    <mc:Fallback xmlns="">
      <p:transition spd="slow" advTm="4422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7073" y="940624"/>
            <a:ext cx="8515351" cy="546813"/>
          </a:xfrm>
        </p:spPr>
        <p:txBody>
          <a:bodyPr>
            <a:normAutofit/>
          </a:bodyPr>
          <a:lstStyle/>
          <a:p>
            <a:r>
              <a:rPr lang="en-US" sz="2800" b="1" dirty="0"/>
              <a:t>transcriptional switching</a:t>
            </a:r>
            <a:r>
              <a:rPr lang="cs-CZ" sz="2800" b="1" dirty="0"/>
              <a:t>: </a:t>
            </a:r>
            <a:r>
              <a:rPr lang="en-US" sz="2800" b="1" dirty="0"/>
              <a:t>“</a:t>
            </a:r>
            <a:r>
              <a:rPr lang="en-US" sz="2800" b="1" i="1" dirty="0"/>
              <a:t>in situ </a:t>
            </a:r>
            <a:r>
              <a:rPr lang="en-US" sz="2800" b="1" dirty="0"/>
              <a:t>activation”</a:t>
            </a:r>
            <a:endParaRPr lang="en-US" sz="1200" b="1" dirty="0"/>
          </a:p>
        </p:txBody>
      </p:sp>
      <p:sp>
        <p:nvSpPr>
          <p:cNvPr id="3" name="Obdélník 2"/>
          <p:cNvSpPr/>
          <p:nvPr/>
        </p:nvSpPr>
        <p:spPr>
          <a:xfrm>
            <a:off x="400314" y="1791996"/>
            <a:ext cx="8152671" cy="2985433"/>
          </a:xfrm>
          <a:prstGeom prst="rect">
            <a:avLst/>
          </a:prstGeom>
        </p:spPr>
        <p:txBody>
          <a:bodyPr wrap="square">
            <a:spAutoFit/>
          </a:bodyPr>
          <a:lstStyle/>
          <a:p>
            <a:pPr marL="285750" indent="-285750">
              <a:buFont typeface="Calibri Light" panose="020F0302020204030204" pitchFamily="34" charset="0"/>
              <a:buChar char="›"/>
            </a:pPr>
            <a:r>
              <a:rPr lang="en-US" b="1" dirty="0">
                <a:latin typeface="+mj-lt"/>
              </a:rPr>
              <a:t>to silence the active expression site and activate a new one </a:t>
            </a:r>
            <a:r>
              <a:rPr lang="en-US" dirty="0">
                <a:latin typeface="+mj-lt"/>
              </a:rPr>
              <a:t>(an </a:t>
            </a:r>
            <a:r>
              <a:rPr lang="en-US" i="1" dirty="0">
                <a:latin typeface="+mj-lt"/>
              </a:rPr>
              <a:t>in situ </a:t>
            </a:r>
            <a:r>
              <a:rPr lang="en-US" dirty="0">
                <a:latin typeface="+mj-lt"/>
              </a:rPr>
              <a:t>switch)</a:t>
            </a:r>
            <a:endParaRPr lang="cs-CZ" dirty="0">
              <a:latin typeface="+mj-lt"/>
            </a:endParaRPr>
          </a:p>
          <a:p>
            <a:pPr marL="285750" indent="-285750">
              <a:buFont typeface="Calibri Light" panose="020F0302020204030204" pitchFamily="34" charset="0"/>
              <a:buChar char="›"/>
            </a:pPr>
            <a:r>
              <a:rPr lang="cs-CZ" dirty="0">
                <a:latin typeface="+mj-lt"/>
              </a:rPr>
              <a:t>t</a:t>
            </a:r>
            <a:r>
              <a:rPr lang="en-US" dirty="0">
                <a:latin typeface="+mj-lt"/>
              </a:rPr>
              <a:t>his method of switching accesses a </a:t>
            </a:r>
            <a:r>
              <a:rPr lang="en-US" b="1" dirty="0">
                <a:latin typeface="+mj-lt"/>
              </a:rPr>
              <a:t>relatively small pool of ~</a:t>
            </a:r>
            <a:r>
              <a:rPr lang="cs-CZ" b="1" dirty="0">
                <a:latin typeface="+mj-lt"/>
              </a:rPr>
              <a:t>15</a:t>
            </a:r>
            <a:r>
              <a:rPr lang="en-US" b="1" dirty="0">
                <a:latin typeface="+mj-lt"/>
              </a:rPr>
              <a:t> VSG genes</a:t>
            </a:r>
            <a:endParaRPr lang="cs-CZ" b="1" dirty="0">
              <a:latin typeface="+mj-lt"/>
            </a:endParaRPr>
          </a:p>
          <a:p>
            <a:pPr marL="285750" indent="-285750">
              <a:buFont typeface="Calibri Light" panose="020F0302020204030204" pitchFamily="34" charset="0"/>
              <a:buChar char="›"/>
            </a:pPr>
            <a:r>
              <a:rPr lang="cs-CZ" dirty="0">
                <a:latin typeface="+mj-lt"/>
              </a:rPr>
              <a:t>o</a:t>
            </a:r>
            <a:r>
              <a:rPr lang="en-US" dirty="0">
                <a:latin typeface="+mj-lt"/>
              </a:rPr>
              <a:t>n and off states differ at the level of transcript elongation</a:t>
            </a:r>
            <a:endParaRPr lang="cs-CZ" dirty="0">
              <a:latin typeface="+mj-lt"/>
            </a:endParaRPr>
          </a:p>
          <a:p>
            <a:pPr marL="285750" indent="-285750">
              <a:buFont typeface="Calibri Light" panose="020F0302020204030204" pitchFamily="34" charset="0"/>
              <a:buChar char="›"/>
            </a:pPr>
            <a:endParaRPr lang="cs-CZ" sz="800" dirty="0">
              <a:latin typeface="+mj-lt"/>
            </a:endParaRPr>
          </a:p>
          <a:p>
            <a:pPr marL="285750" indent="-285750">
              <a:buFont typeface="Calibri Light" panose="020F0302020204030204" pitchFamily="34" charset="0"/>
              <a:buChar char="›"/>
            </a:pPr>
            <a:r>
              <a:rPr lang="en-US" dirty="0">
                <a:latin typeface="+mj-lt"/>
              </a:rPr>
              <a:t>recent evidence indicates that the different VSG expression sites </a:t>
            </a:r>
            <a:br>
              <a:rPr lang="cs-CZ" dirty="0">
                <a:latin typeface="+mj-lt"/>
              </a:rPr>
            </a:br>
            <a:r>
              <a:rPr lang="en-US" dirty="0">
                <a:latin typeface="+mj-lt"/>
              </a:rPr>
              <a:t>each contain genes encoding receptor proteins that are optimized </a:t>
            </a:r>
            <a:br>
              <a:rPr lang="cs-CZ" dirty="0">
                <a:latin typeface="+mj-lt"/>
              </a:rPr>
            </a:br>
            <a:r>
              <a:rPr lang="en-US" dirty="0">
                <a:latin typeface="+mj-lt"/>
              </a:rPr>
              <a:t>for </a:t>
            </a:r>
            <a:r>
              <a:rPr lang="en-US" b="1" dirty="0">
                <a:latin typeface="+mj-lt"/>
              </a:rPr>
              <a:t>different hosts </a:t>
            </a:r>
            <a:endParaRPr lang="cs-CZ" b="1" dirty="0">
              <a:latin typeface="+mj-lt"/>
            </a:endParaRPr>
          </a:p>
          <a:p>
            <a:pPr marL="285750" indent="-285750">
              <a:buFont typeface="Calibri Light" panose="020F0302020204030204" pitchFamily="34" charset="0"/>
              <a:buChar char="›"/>
            </a:pPr>
            <a:r>
              <a:rPr lang="cs-CZ" dirty="0">
                <a:latin typeface="+mj-lt"/>
              </a:rPr>
              <a:t>t</a:t>
            </a:r>
            <a:r>
              <a:rPr lang="en-US" dirty="0">
                <a:latin typeface="+mj-lt"/>
              </a:rPr>
              <a:t>his could mean that </a:t>
            </a:r>
            <a:r>
              <a:rPr lang="en-US" i="1" dirty="0">
                <a:latin typeface="+mj-lt"/>
              </a:rPr>
              <a:t>in situ </a:t>
            </a:r>
            <a:r>
              <a:rPr lang="en-US" dirty="0">
                <a:latin typeface="+mj-lt"/>
              </a:rPr>
              <a:t>switches are </a:t>
            </a:r>
            <a:r>
              <a:rPr lang="en-US" b="1" dirty="0">
                <a:latin typeface="+mj-lt"/>
              </a:rPr>
              <a:t>important during the </a:t>
            </a:r>
            <a:br>
              <a:rPr lang="cs-CZ" b="1" dirty="0">
                <a:latin typeface="+mj-lt"/>
              </a:rPr>
            </a:br>
            <a:r>
              <a:rPr lang="en-US" b="1" dirty="0">
                <a:latin typeface="+mj-lt"/>
              </a:rPr>
              <a:t>establishment of the </a:t>
            </a:r>
            <a:r>
              <a:rPr lang="cs-CZ" b="1" i="1" dirty="0">
                <a:latin typeface="+mj-lt"/>
              </a:rPr>
              <a:t>Tr</a:t>
            </a:r>
            <a:r>
              <a:rPr lang="en-US" b="1" i="1" dirty="0" err="1">
                <a:latin typeface="+mj-lt"/>
              </a:rPr>
              <a:t>ypanosoma</a:t>
            </a:r>
            <a:r>
              <a:rPr lang="en-US" b="1" i="1" dirty="0">
                <a:latin typeface="+mj-lt"/>
              </a:rPr>
              <a:t> </a:t>
            </a:r>
            <a:r>
              <a:rPr lang="en-US" b="1" dirty="0">
                <a:latin typeface="+mj-lt"/>
              </a:rPr>
              <a:t>in a new host species</a:t>
            </a:r>
            <a:endParaRPr lang="cs-CZ" b="1"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cs-CZ" dirty="0">
              <a:latin typeface="+mj-lt"/>
            </a:endParaRPr>
          </a:p>
        </p:txBody>
      </p:sp>
      <p:sp>
        <p:nvSpPr>
          <p:cNvPr id="4" name="Obdélník 3"/>
          <p:cNvSpPr/>
          <p:nvPr/>
        </p:nvSpPr>
        <p:spPr>
          <a:xfrm>
            <a:off x="3311236" y="3284713"/>
            <a:ext cx="270164" cy="277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echanisms of VSG switching in Trypanosoma brucei. The large open ..."/>
          <p:cNvPicPr>
            <a:picLocks noChangeAspect="1" noChangeArrowheads="1"/>
          </p:cNvPicPr>
          <p:nvPr/>
        </p:nvPicPr>
        <p:blipFill rotWithShape="1">
          <a:blip r:embed="rId3">
            <a:extLst>
              <a:ext uri="{28A0092B-C50C-407E-A947-70E740481C1C}">
                <a14:useLocalDpi xmlns:a14="http://schemas.microsoft.com/office/drawing/2010/main" val="0"/>
              </a:ext>
            </a:extLst>
          </a:blip>
          <a:srcRect l="76926" t="3295"/>
          <a:stretch/>
        </p:blipFill>
        <p:spPr bwMode="auto">
          <a:xfrm>
            <a:off x="9549351" y="1154393"/>
            <a:ext cx="1865576" cy="5004000"/>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6AF64954-0A71-E3C0-E304-AFF4942D9245}"/>
              </a:ext>
            </a:extLst>
          </p:cNvPr>
          <p:cNvSpPr txBox="1">
            <a:spLocks/>
          </p:cNvSpPr>
          <p:nvPr/>
        </p:nvSpPr>
        <p:spPr>
          <a:xfrm>
            <a:off x="4593174" y="89253"/>
            <a:ext cx="8515351" cy="546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VSG SWITCHING</a:t>
            </a:r>
            <a:endParaRPr lang="en-US" sz="1200" b="1" dirty="0"/>
          </a:p>
        </p:txBody>
      </p:sp>
    </p:spTree>
    <p:extLst>
      <p:ext uri="{BB962C8B-B14F-4D97-AF65-F5344CB8AC3E}">
        <p14:creationId xmlns:p14="http://schemas.microsoft.com/office/powerpoint/2010/main" val="2934175779"/>
      </p:ext>
    </p:extLst>
  </p:cSld>
  <p:clrMapOvr>
    <a:masterClrMapping/>
  </p:clrMapOvr>
  <mc:AlternateContent xmlns:mc="http://schemas.openxmlformats.org/markup-compatibility/2006" xmlns:p14="http://schemas.microsoft.com/office/powerpoint/2010/main">
    <mc:Choice Requires="p14">
      <p:transition spd="slow" p14:dur="2000" advTm="40842"/>
    </mc:Choice>
    <mc:Fallback xmlns="">
      <p:transition spd="slow" advTm="408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988" y="644459"/>
            <a:ext cx="8515351" cy="546813"/>
          </a:xfrm>
        </p:spPr>
        <p:txBody>
          <a:bodyPr>
            <a:normAutofit/>
          </a:bodyPr>
          <a:lstStyle/>
          <a:p>
            <a:r>
              <a:rPr lang="cs-CZ" sz="2800" b="1" dirty="0" err="1"/>
              <a:t>recombination</a:t>
            </a:r>
            <a:r>
              <a:rPr lang="cs-CZ" sz="2800" b="1" dirty="0"/>
              <a:t>(al)</a:t>
            </a:r>
            <a:r>
              <a:rPr lang="en-US" sz="2800" b="1" dirty="0"/>
              <a:t> switching</a:t>
            </a:r>
            <a:endParaRPr lang="en-US" sz="1200" b="1" dirty="0"/>
          </a:p>
        </p:txBody>
      </p:sp>
      <p:sp>
        <p:nvSpPr>
          <p:cNvPr id="3" name="Obdélník 2"/>
          <p:cNvSpPr/>
          <p:nvPr/>
        </p:nvSpPr>
        <p:spPr>
          <a:xfrm>
            <a:off x="154988" y="1289886"/>
            <a:ext cx="7761583" cy="1400383"/>
          </a:xfrm>
          <a:prstGeom prst="rect">
            <a:avLst/>
          </a:prstGeom>
        </p:spPr>
        <p:txBody>
          <a:bodyPr wrap="square">
            <a:spAutoFit/>
          </a:bodyPr>
          <a:lstStyle/>
          <a:p>
            <a:pPr marL="285750" indent="-285750">
              <a:buFont typeface="Calibri Light" panose="020F0302020204030204" pitchFamily="34" charset="0"/>
              <a:buChar char="›"/>
            </a:pPr>
            <a:r>
              <a:rPr lang="cs-CZ" dirty="0">
                <a:latin typeface="+mj-lt"/>
              </a:rPr>
              <a:t>r</a:t>
            </a:r>
            <a:r>
              <a:rPr lang="en-US" dirty="0" err="1">
                <a:latin typeface="+mj-lt"/>
              </a:rPr>
              <a:t>ecombination</a:t>
            </a:r>
            <a:r>
              <a:rPr lang="en-US" dirty="0">
                <a:latin typeface="+mj-lt"/>
              </a:rPr>
              <a:t> is central to antigenic variation, allowing the parasite </a:t>
            </a:r>
            <a:r>
              <a:rPr lang="en-US" b="1" dirty="0">
                <a:latin typeface="+mj-lt"/>
              </a:rPr>
              <a:t>to </a:t>
            </a:r>
            <a:r>
              <a:rPr lang="en-US" b="1" dirty="0" err="1">
                <a:latin typeface="+mj-lt"/>
              </a:rPr>
              <a:t>utilise</a:t>
            </a:r>
            <a:r>
              <a:rPr lang="en-US" b="1" dirty="0">
                <a:latin typeface="+mj-lt"/>
              </a:rPr>
              <a:t> </a:t>
            </a:r>
            <a:r>
              <a:rPr lang="cs-CZ" b="1" dirty="0" err="1">
                <a:latin typeface="+mj-lt"/>
              </a:rPr>
              <a:t>complete</a:t>
            </a:r>
            <a:r>
              <a:rPr lang="en-US" b="1" dirty="0">
                <a:latin typeface="+mj-lt"/>
              </a:rPr>
              <a:t> VSG archive</a:t>
            </a:r>
            <a:r>
              <a:rPr lang="en-US" dirty="0">
                <a:latin typeface="+mj-lt"/>
              </a:rPr>
              <a:t>, typically by copying </a:t>
            </a:r>
            <a:r>
              <a:rPr lang="cs-CZ" dirty="0">
                <a:latin typeface="+mj-lt"/>
              </a:rPr>
              <a:t>(</a:t>
            </a:r>
            <a:r>
              <a:rPr lang="cs-CZ" b="1" dirty="0" err="1">
                <a:latin typeface="+mj-lt"/>
              </a:rPr>
              <a:t>duplication</a:t>
            </a:r>
            <a:r>
              <a:rPr lang="cs-CZ" b="1" dirty="0">
                <a:latin typeface="+mj-lt"/>
              </a:rPr>
              <a:t> </a:t>
            </a:r>
            <a:r>
              <a:rPr lang="cs-CZ" dirty="0" err="1">
                <a:latin typeface="+mj-lt"/>
              </a:rPr>
              <a:t>of</a:t>
            </a:r>
            <a:r>
              <a:rPr lang="cs-CZ" dirty="0">
                <a:latin typeface="+mj-lt"/>
              </a:rPr>
              <a:t>) </a:t>
            </a:r>
            <a:r>
              <a:rPr lang="en-US" dirty="0">
                <a:latin typeface="+mj-lt"/>
              </a:rPr>
              <a:t>a different gene into the active </a:t>
            </a:r>
            <a:r>
              <a:rPr lang="cs-CZ" dirty="0" err="1">
                <a:latin typeface="+mj-lt"/>
              </a:rPr>
              <a:t>BESs</a:t>
            </a:r>
            <a:r>
              <a:rPr lang="cs-CZ" dirty="0">
                <a:latin typeface="+mj-lt"/>
              </a:rPr>
              <a:t> </a:t>
            </a:r>
          </a:p>
          <a:p>
            <a:pPr marL="285750" indent="-285750">
              <a:buFont typeface="Calibri Light" panose="020F0302020204030204" pitchFamily="34" charset="0"/>
              <a:buChar char="›"/>
            </a:pPr>
            <a:endParaRPr lang="cs-CZ" sz="800" b="1" dirty="0">
              <a:latin typeface="+mj-lt"/>
            </a:endParaRPr>
          </a:p>
          <a:p>
            <a:pPr marL="285750" indent="-285750">
              <a:buFont typeface="Calibri Light" panose="020F0302020204030204" pitchFamily="34" charset="0"/>
              <a:buChar char="›"/>
            </a:pPr>
            <a:r>
              <a:rPr lang="en-US" b="1" dirty="0">
                <a:latin typeface="+mj-lt"/>
              </a:rPr>
              <a:t>gene conversions </a:t>
            </a:r>
            <a:r>
              <a:rPr lang="en-US" dirty="0">
                <a:latin typeface="+mj-lt"/>
              </a:rPr>
              <a:t>or </a:t>
            </a:r>
            <a:r>
              <a:rPr lang="en-US" b="1" dirty="0">
                <a:latin typeface="+mj-lt"/>
              </a:rPr>
              <a:t>telomere exchange</a:t>
            </a:r>
            <a:endParaRPr lang="cs-CZ" b="1" dirty="0">
              <a:latin typeface="+mj-lt"/>
            </a:endParaRPr>
          </a:p>
          <a:p>
            <a:pPr marL="285750" indent="-285750">
              <a:buFont typeface="Calibri Light" panose="020F0302020204030204" pitchFamily="34" charset="0"/>
              <a:buChar char="›"/>
            </a:pPr>
            <a:endParaRPr lang="cs-CZ" sz="500" b="1" dirty="0">
              <a:latin typeface="+mj-lt"/>
            </a:endParaRPr>
          </a:p>
        </p:txBody>
      </p:sp>
      <p:sp>
        <p:nvSpPr>
          <p:cNvPr id="9" name="Obdélník 8"/>
          <p:cNvSpPr/>
          <p:nvPr/>
        </p:nvSpPr>
        <p:spPr>
          <a:xfrm>
            <a:off x="2282536" y="4007098"/>
            <a:ext cx="270164" cy="277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echanisms of VSG switching in Trypanosoma brucei. The large open ..."/>
          <p:cNvPicPr>
            <a:picLocks noChangeAspect="1" noChangeArrowheads="1"/>
          </p:cNvPicPr>
          <p:nvPr/>
        </p:nvPicPr>
        <p:blipFill rotWithShape="1">
          <a:blip r:embed="rId3">
            <a:extLst>
              <a:ext uri="{28A0092B-C50C-407E-A947-70E740481C1C}">
                <a14:useLocalDpi xmlns:a14="http://schemas.microsoft.com/office/drawing/2010/main" val="0"/>
              </a:ext>
            </a:extLst>
          </a:blip>
          <a:srcRect l="-112" t="3399" r="77032"/>
          <a:stretch/>
        </p:blipFill>
        <p:spPr bwMode="auto">
          <a:xfrm>
            <a:off x="7916571" y="1756954"/>
            <a:ext cx="1868556" cy="50054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echanisms of VSG switching in Trypanosoma brucei. The large open ..."/>
          <p:cNvPicPr>
            <a:picLocks noChangeAspect="1" noChangeArrowheads="1"/>
          </p:cNvPicPr>
          <p:nvPr/>
        </p:nvPicPr>
        <p:blipFill rotWithShape="1">
          <a:blip r:embed="rId3">
            <a:extLst>
              <a:ext uri="{28A0092B-C50C-407E-A947-70E740481C1C}">
                <a14:useLocalDpi xmlns:a14="http://schemas.microsoft.com/office/drawing/2010/main" val="0"/>
              </a:ext>
            </a:extLst>
          </a:blip>
          <a:srcRect l="50907" t="4359" r="23263"/>
          <a:stretch/>
        </p:blipFill>
        <p:spPr bwMode="auto">
          <a:xfrm>
            <a:off x="9945730" y="1807134"/>
            <a:ext cx="2091282" cy="4955755"/>
          </a:xfrm>
          <a:prstGeom prst="rect">
            <a:avLst/>
          </a:prstGeom>
          <a:noFill/>
          <a:extLst>
            <a:ext uri="{909E8E84-426E-40DD-AFC4-6F175D3DCCD1}">
              <a14:hiddenFill xmlns:a14="http://schemas.microsoft.com/office/drawing/2010/main">
                <a:solidFill>
                  <a:srgbClr val="FFFFFF"/>
                </a:solidFill>
              </a14:hiddenFill>
            </a:ext>
          </a:extLst>
        </p:spPr>
      </p:pic>
      <p:sp>
        <p:nvSpPr>
          <p:cNvPr id="19" name="Obdélník 18"/>
          <p:cNvSpPr/>
          <p:nvPr/>
        </p:nvSpPr>
        <p:spPr>
          <a:xfrm>
            <a:off x="719589" y="2827999"/>
            <a:ext cx="5547396" cy="3385542"/>
          </a:xfrm>
          <a:prstGeom prst="rect">
            <a:avLst/>
          </a:prstGeom>
        </p:spPr>
        <p:txBody>
          <a:bodyPr wrap="square">
            <a:spAutoFit/>
          </a:bodyPr>
          <a:lstStyle/>
          <a:p>
            <a:r>
              <a:rPr lang="cs-CZ" b="1" dirty="0">
                <a:solidFill>
                  <a:srgbClr val="C00000"/>
                </a:solidFill>
                <a:latin typeface="+mj-lt"/>
              </a:rPr>
              <a:t>gene</a:t>
            </a:r>
            <a:r>
              <a:rPr lang="en-US" b="1" dirty="0">
                <a:solidFill>
                  <a:srgbClr val="C00000"/>
                </a:solidFill>
                <a:latin typeface="+mj-lt"/>
              </a:rPr>
              <a:t> conversions </a:t>
            </a:r>
            <a:r>
              <a:rPr lang="cs-CZ" dirty="0">
                <a:latin typeface="+mj-lt"/>
              </a:rPr>
              <a:t>(</a:t>
            </a:r>
            <a:r>
              <a:rPr lang="cs-CZ" dirty="0" err="1">
                <a:latin typeface="+mj-lt"/>
              </a:rPr>
              <a:t>array</a:t>
            </a:r>
            <a:r>
              <a:rPr lang="cs-CZ" dirty="0">
                <a:latin typeface="+mj-lt"/>
              </a:rPr>
              <a:t> </a:t>
            </a:r>
            <a:r>
              <a:rPr lang="cs-CZ" dirty="0" err="1">
                <a:latin typeface="+mj-lt"/>
              </a:rPr>
              <a:t>conversions</a:t>
            </a:r>
            <a:r>
              <a:rPr lang="cs-CZ" dirty="0">
                <a:latin typeface="+mj-lt"/>
              </a:rPr>
              <a:t>)</a:t>
            </a:r>
          </a:p>
          <a:p>
            <a:pPr marL="285750" indent="-285750">
              <a:buFont typeface="Calibri Light" panose="020F0302020204030204" pitchFamily="34" charset="0"/>
              <a:buChar char="›"/>
            </a:pPr>
            <a:r>
              <a:rPr lang="en-US" dirty="0">
                <a:latin typeface="+mj-lt"/>
              </a:rPr>
              <a:t>access the largest pool of VSG genes (virtually all of them)</a:t>
            </a:r>
            <a:endParaRPr lang="cs-CZ" dirty="0">
              <a:latin typeface="+mj-lt"/>
            </a:endParaRPr>
          </a:p>
          <a:p>
            <a:pPr marL="285750" indent="-285750">
              <a:buFont typeface="Calibri Light" panose="020F0302020204030204" pitchFamily="34" charset="0"/>
              <a:buChar char="›"/>
            </a:pPr>
            <a:r>
              <a:rPr lang="cs-CZ" b="1" dirty="0">
                <a:latin typeface="+mj-lt"/>
              </a:rPr>
              <a:t>a</a:t>
            </a:r>
            <a:r>
              <a:rPr lang="en-US" b="1" dirty="0">
                <a:latin typeface="+mj-lt"/>
              </a:rPr>
              <a:t> silent VSG gene is </a:t>
            </a:r>
            <a:r>
              <a:rPr lang="en-US" b="1" u="sng" dirty="0">
                <a:solidFill>
                  <a:srgbClr val="FF0000"/>
                </a:solidFill>
                <a:latin typeface="+mj-lt"/>
              </a:rPr>
              <a:t>copied</a:t>
            </a:r>
            <a:r>
              <a:rPr lang="en-US" b="1" dirty="0">
                <a:latin typeface="+mj-lt"/>
              </a:rPr>
              <a:t> and inserted into the active expression site, replacing the old VSG gene</a:t>
            </a:r>
            <a:endParaRPr lang="cs-CZ" b="1" dirty="0">
              <a:latin typeface="+mj-lt"/>
            </a:endParaRPr>
          </a:p>
          <a:p>
            <a:pPr marL="285750" indent="-285750">
              <a:buFont typeface="Calibri Light" panose="020F0302020204030204" pitchFamily="34" charset="0"/>
              <a:buChar char="›"/>
            </a:pPr>
            <a:endParaRPr lang="cs-CZ" sz="800" b="1" dirty="0">
              <a:latin typeface="+mj-lt"/>
            </a:endParaRPr>
          </a:p>
          <a:p>
            <a:pPr marL="285750" indent="-285750">
              <a:buFont typeface="Calibri Light" panose="020F0302020204030204" pitchFamily="34" charset="0"/>
              <a:buChar char="›"/>
            </a:pPr>
            <a:r>
              <a:rPr lang="cs-CZ" b="1" dirty="0">
                <a:latin typeface="+mj-lt"/>
              </a:rPr>
              <a:t>1. </a:t>
            </a:r>
            <a:r>
              <a:rPr lang="cs-CZ" b="1" dirty="0" err="1">
                <a:latin typeface="+mj-lt"/>
              </a:rPr>
              <a:t>array</a:t>
            </a:r>
            <a:r>
              <a:rPr lang="cs-CZ" b="1" dirty="0">
                <a:latin typeface="+mj-lt"/>
              </a:rPr>
              <a:t> gene </a:t>
            </a:r>
            <a:r>
              <a:rPr lang="cs-CZ" b="1" dirty="0" err="1">
                <a:latin typeface="+mj-lt"/>
              </a:rPr>
              <a:t>conversion</a:t>
            </a:r>
            <a:endParaRPr lang="cs-CZ" b="1" dirty="0">
              <a:latin typeface="+mj-lt"/>
            </a:endParaRPr>
          </a:p>
          <a:p>
            <a:pPr marL="285750" indent="-285750">
              <a:buFont typeface="Calibri Light" panose="020F0302020204030204" pitchFamily="34" charset="0"/>
              <a:buChar char="›"/>
            </a:pPr>
            <a:r>
              <a:rPr lang="cs-CZ" b="1" dirty="0">
                <a:latin typeface="+mj-lt"/>
              </a:rPr>
              <a:t>2. </a:t>
            </a:r>
            <a:r>
              <a:rPr lang="cs-CZ" b="1" dirty="0" err="1">
                <a:latin typeface="+mj-lt"/>
              </a:rPr>
              <a:t>telomere</a:t>
            </a:r>
            <a:r>
              <a:rPr lang="cs-CZ" b="1" dirty="0">
                <a:latin typeface="+mj-lt"/>
              </a:rPr>
              <a:t> </a:t>
            </a:r>
            <a:r>
              <a:rPr lang="cs-CZ" b="1" dirty="0" err="1">
                <a:latin typeface="+mj-lt"/>
              </a:rPr>
              <a:t>conversion</a:t>
            </a:r>
            <a:endParaRPr lang="cs-CZ" b="1" dirty="0">
              <a:latin typeface="+mj-lt"/>
            </a:endParaRPr>
          </a:p>
          <a:p>
            <a:pPr marL="285750" indent="-285750">
              <a:buFont typeface="Calibri Light" panose="020F0302020204030204" pitchFamily="34" charset="0"/>
              <a:buChar char="›"/>
            </a:pPr>
            <a:endParaRPr lang="cs-CZ" b="1" dirty="0">
              <a:latin typeface="+mj-lt"/>
            </a:endParaRPr>
          </a:p>
          <a:p>
            <a:endParaRPr lang="cs-CZ" sz="800" dirty="0">
              <a:latin typeface="+mj-lt"/>
            </a:endParaRPr>
          </a:p>
          <a:p>
            <a:r>
              <a:rPr lang="en-US" b="1" dirty="0">
                <a:solidFill>
                  <a:srgbClr val="C00000"/>
                </a:solidFill>
                <a:latin typeface="+mj-lt"/>
              </a:rPr>
              <a:t>telomere exchange</a:t>
            </a:r>
            <a:endParaRPr lang="cs-CZ" b="1" dirty="0">
              <a:solidFill>
                <a:srgbClr val="C00000"/>
              </a:solidFill>
              <a:latin typeface="+mj-lt"/>
            </a:endParaRPr>
          </a:p>
          <a:p>
            <a:pPr marL="285750" indent="-285750">
              <a:buFont typeface="Calibri Light" panose="020F0302020204030204" pitchFamily="34" charset="0"/>
              <a:buChar char="›"/>
            </a:pPr>
            <a:r>
              <a:rPr lang="en-US" dirty="0">
                <a:latin typeface="+mj-lt"/>
              </a:rPr>
              <a:t>a silent VSG gene at a </a:t>
            </a:r>
            <a:r>
              <a:rPr lang="en-US" b="1" dirty="0">
                <a:latin typeface="+mj-lt"/>
              </a:rPr>
              <a:t>chromosome end </a:t>
            </a:r>
            <a:r>
              <a:rPr lang="en-US" dirty="0">
                <a:latin typeface="+mj-lt"/>
              </a:rPr>
              <a:t>is </a:t>
            </a:r>
            <a:r>
              <a:rPr lang="en-US" b="1" u="sng" dirty="0">
                <a:solidFill>
                  <a:srgbClr val="FF0000"/>
                </a:solidFill>
                <a:latin typeface="+mj-lt"/>
              </a:rPr>
              <a:t>flipped into </a:t>
            </a:r>
            <a:r>
              <a:rPr lang="en-US" dirty="0">
                <a:latin typeface="+mj-lt"/>
              </a:rPr>
              <a:t>the active VSG expression site</a:t>
            </a:r>
            <a:endParaRPr lang="cs-CZ" dirty="0">
              <a:latin typeface="+mj-lt"/>
            </a:endParaRPr>
          </a:p>
        </p:txBody>
      </p:sp>
      <p:sp>
        <p:nvSpPr>
          <p:cNvPr id="4" name="Nadpis 1">
            <a:extLst>
              <a:ext uri="{FF2B5EF4-FFF2-40B4-BE49-F238E27FC236}">
                <a16:creationId xmlns:a16="http://schemas.microsoft.com/office/drawing/2014/main" id="{A12CBDDA-7030-C250-B275-D97F7EAB35CB}"/>
              </a:ext>
            </a:extLst>
          </p:cNvPr>
          <p:cNvSpPr txBox="1">
            <a:spLocks/>
          </p:cNvSpPr>
          <p:nvPr/>
        </p:nvSpPr>
        <p:spPr>
          <a:xfrm>
            <a:off x="4593174" y="89253"/>
            <a:ext cx="8515351" cy="546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VSG SWITCHING</a:t>
            </a:r>
            <a:endParaRPr lang="en-US" sz="1200" b="1" dirty="0"/>
          </a:p>
        </p:txBody>
      </p:sp>
    </p:spTree>
    <p:extLst>
      <p:ext uri="{BB962C8B-B14F-4D97-AF65-F5344CB8AC3E}">
        <p14:creationId xmlns:p14="http://schemas.microsoft.com/office/powerpoint/2010/main" val="3367496739"/>
      </p:ext>
    </p:extLst>
  </p:cSld>
  <p:clrMapOvr>
    <a:masterClrMapping/>
  </p:clrMapOvr>
  <mc:AlternateContent xmlns:mc="http://schemas.openxmlformats.org/markup-compatibility/2006" xmlns:p14="http://schemas.microsoft.com/office/powerpoint/2010/main">
    <mc:Choice Requires="p14">
      <p:transition spd="slow" p14:dur="2000" advTm="59541"/>
    </mc:Choice>
    <mc:Fallback xmlns="">
      <p:transition spd="slow" advTm="5954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498" y="701927"/>
            <a:ext cx="8515351" cy="546813"/>
          </a:xfrm>
        </p:spPr>
        <p:txBody>
          <a:bodyPr>
            <a:normAutofit/>
          </a:bodyPr>
          <a:lstStyle/>
          <a:p>
            <a:r>
              <a:rPr lang="cs-CZ" sz="2800" b="1" dirty="0" err="1"/>
              <a:t>Segmental</a:t>
            </a:r>
            <a:r>
              <a:rPr lang="cs-CZ" sz="2800" b="1" dirty="0"/>
              <a:t> VSG </a:t>
            </a:r>
            <a:r>
              <a:rPr lang="cs-CZ" sz="2800" b="1" dirty="0" err="1"/>
              <a:t>conversion</a:t>
            </a:r>
            <a:r>
              <a:rPr lang="cs-CZ" sz="2800" b="1" dirty="0"/>
              <a:t>: </a:t>
            </a:r>
            <a:r>
              <a:rPr lang="cs-CZ" sz="2800" b="1" dirty="0" err="1"/>
              <a:t>mosaic</a:t>
            </a:r>
            <a:r>
              <a:rPr lang="cs-CZ" sz="2800" b="1" dirty="0"/>
              <a:t> </a:t>
            </a:r>
            <a:r>
              <a:rPr lang="cs-CZ" sz="2800" b="1" dirty="0" err="1"/>
              <a:t>genes</a:t>
            </a:r>
            <a:r>
              <a:rPr lang="cs-CZ" sz="2800" b="1" dirty="0"/>
              <a:t> </a:t>
            </a:r>
            <a:endParaRPr lang="en-US" sz="1200" b="1" dirty="0"/>
          </a:p>
        </p:txBody>
      </p:sp>
      <p:pic>
        <p:nvPicPr>
          <p:cNvPr id="10" name="Picture 2" descr="Mechanisms of VSG switching in Trypanosoma brucei. The large open ..."/>
          <p:cNvPicPr>
            <a:picLocks noChangeAspect="1" noChangeArrowheads="1"/>
          </p:cNvPicPr>
          <p:nvPr/>
        </p:nvPicPr>
        <p:blipFill rotWithShape="1">
          <a:blip r:embed="rId3">
            <a:extLst>
              <a:ext uri="{28A0092B-C50C-407E-A947-70E740481C1C}">
                <a14:useLocalDpi xmlns:a14="http://schemas.microsoft.com/office/drawing/2010/main" val="0"/>
              </a:ext>
            </a:extLst>
          </a:blip>
          <a:srcRect l="24547" t="13418" r="49785"/>
          <a:stretch/>
        </p:blipFill>
        <p:spPr bwMode="auto">
          <a:xfrm>
            <a:off x="7615943" y="1044519"/>
            <a:ext cx="2078183" cy="448631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17635" y="1525653"/>
            <a:ext cx="7754298" cy="646331"/>
          </a:xfrm>
          <a:prstGeom prst="rect">
            <a:avLst/>
          </a:prstGeom>
        </p:spPr>
        <p:txBody>
          <a:bodyPr wrap="square">
            <a:spAutoFit/>
          </a:bodyPr>
          <a:lstStyle/>
          <a:p>
            <a:pPr marL="285750" indent="-285750">
              <a:buFont typeface="Calibri Light" panose="020F0302020204030204" pitchFamily="34" charset="0"/>
              <a:buChar char="›"/>
            </a:pPr>
            <a:r>
              <a:rPr lang="cs-CZ" dirty="0">
                <a:latin typeface="+mj-lt"/>
              </a:rPr>
              <a:t>d</a:t>
            </a:r>
            <a:r>
              <a:rPr lang="en-US" dirty="0" err="1">
                <a:latin typeface="+mj-lt"/>
              </a:rPr>
              <a:t>uring</a:t>
            </a:r>
            <a:r>
              <a:rPr lang="en-US" dirty="0">
                <a:latin typeface="+mj-lt"/>
              </a:rPr>
              <a:t> chronic infection, </a:t>
            </a:r>
            <a:r>
              <a:rPr lang="en-US" b="1" dirty="0">
                <a:latin typeface="+mj-lt"/>
              </a:rPr>
              <a:t>novel MOSAIC GENES </a:t>
            </a:r>
            <a:r>
              <a:rPr lang="en-US" dirty="0">
                <a:latin typeface="+mj-lt"/>
              </a:rPr>
              <a:t>are expressed</a:t>
            </a:r>
            <a:endParaRPr lang="cs-CZ" dirty="0">
              <a:latin typeface="+mj-lt"/>
            </a:endParaRPr>
          </a:p>
          <a:p>
            <a:pPr marL="285750" indent="-285750">
              <a:buFont typeface="Calibri Light" panose="020F0302020204030204" pitchFamily="34" charset="0"/>
              <a:buChar char="›"/>
            </a:pPr>
            <a:r>
              <a:rPr lang="cs-CZ" dirty="0">
                <a:latin typeface="+mj-lt"/>
              </a:rPr>
              <a:t>t</a:t>
            </a:r>
            <a:r>
              <a:rPr lang="en-US" dirty="0">
                <a:latin typeface="+mj-lt"/>
              </a:rPr>
              <a:t>hey are assembled </a:t>
            </a:r>
            <a:r>
              <a:rPr lang="en-US" b="1" dirty="0">
                <a:latin typeface="+mj-lt"/>
              </a:rPr>
              <a:t>from segments of damaged VSG genes </a:t>
            </a:r>
            <a:r>
              <a:rPr lang="en-US" dirty="0">
                <a:latin typeface="+mj-lt"/>
              </a:rPr>
              <a:t>(pseudogenes)</a:t>
            </a:r>
          </a:p>
        </p:txBody>
      </p:sp>
      <p:sp>
        <p:nvSpPr>
          <p:cNvPr id="5" name="Obdélník 4"/>
          <p:cNvSpPr/>
          <p:nvPr/>
        </p:nvSpPr>
        <p:spPr>
          <a:xfrm>
            <a:off x="217635" y="5939287"/>
            <a:ext cx="11856502" cy="738664"/>
          </a:xfrm>
          <a:prstGeom prst="rect">
            <a:avLst/>
          </a:prstGeom>
        </p:spPr>
        <p:txBody>
          <a:bodyPr wrap="square">
            <a:spAutoFit/>
          </a:bodyPr>
          <a:lstStyle/>
          <a:p>
            <a:pPr algn="just"/>
            <a:r>
              <a:rPr lang="en-US" sz="1400" b="1" dirty="0">
                <a:latin typeface="+mj-lt"/>
              </a:rPr>
              <a:t>Segmental gene conversion </a:t>
            </a:r>
            <a:r>
              <a:rPr lang="en-US" sz="1400" dirty="0">
                <a:latin typeface="+mj-lt"/>
              </a:rPr>
              <a:t>of multiple VSG pseudogenes can result in the creation of a </a:t>
            </a:r>
            <a:r>
              <a:rPr lang="en-US" sz="1400" b="1" dirty="0">
                <a:latin typeface="+mj-lt"/>
              </a:rPr>
              <a:t>new functional chimeric VSG</a:t>
            </a:r>
            <a:r>
              <a:rPr lang="en-US" sz="1400" dirty="0">
                <a:latin typeface="+mj-lt"/>
              </a:rPr>
              <a:t>. Three different VSG pseudogenes are indicated above, with disruptions of the ORF indicated with arrow heads and vertical lines. Multiple successive gene conversion reactions can take place, resulting in the creation of a new functional VSG which is a mosaic of segments of the different VSG pseudogenes.</a:t>
            </a:r>
          </a:p>
        </p:txBody>
      </p:sp>
      <p:pic>
        <p:nvPicPr>
          <p:cNvPr id="8194" name="Picture 2" descr="https://www.researchgate.net/profile/Gloria_Rudenko/publication/51975122/figure/fig11/AS:324960271781905@1454487974914/Segmental-gene-conversion-of-multiple-VSG-pseudogenes-can-result-in-the-creation-of-a-new_W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817" y="2936859"/>
            <a:ext cx="4726183" cy="2237553"/>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1">
            <a:extLst>
              <a:ext uri="{FF2B5EF4-FFF2-40B4-BE49-F238E27FC236}">
                <a16:creationId xmlns:a16="http://schemas.microsoft.com/office/drawing/2014/main" id="{9CF39342-0FF1-DBD6-FCB0-2AE864E8F015}"/>
              </a:ext>
            </a:extLst>
          </p:cNvPr>
          <p:cNvSpPr txBox="1">
            <a:spLocks/>
          </p:cNvSpPr>
          <p:nvPr/>
        </p:nvSpPr>
        <p:spPr>
          <a:xfrm>
            <a:off x="4593174" y="89253"/>
            <a:ext cx="8515351" cy="546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VSG SWITCHING</a:t>
            </a:r>
            <a:endParaRPr lang="en-US" sz="1200" b="1" dirty="0"/>
          </a:p>
        </p:txBody>
      </p:sp>
    </p:spTree>
    <p:extLst>
      <p:ext uri="{BB962C8B-B14F-4D97-AF65-F5344CB8AC3E}">
        <p14:creationId xmlns:p14="http://schemas.microsoft.com/office/powerpoint/2010/main" val="1902883922"/>
      </p:ext>
    </p:extLst>
  </p:cSld>
  <p:clrMapOvr>
    <a:masterClrMapping/>
  </p:clrMapOvr>
  <mc:AlternateContent xmlns:mc="http://schemas.openxmlformats.org/markup-compatibility/2006" xmlns:p14="http://schemas.microsoft.com/office/powerpoint/2010/main">
    <mc:Choice Requires="p14">
      <p:transition spd="slow" p14:dur="2000" advTm="45266"/>
    </mc:Choice>
    <mc:Fallback xmlns="">
      <p:transition spd="slow" advTm="4526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498" y="636066"/>
            <a:ext cx="8515351" cy="546813"/>
          </a:xfrm>
        </p:spPr>
        <p:txBody>
          <a:bodyPr>
            <a:normAutofit/>
          </a:bodyPr>
          <a:lstStyle/>
          <a:p>
            <a:r>
              <a:rPr lang="en-US" sz="2800" b="1" dirty="0"/>
              <a:t>Most VSG switching is </a:t>
            </a:r>
            <a:r>
              <a:rPr lang="en-US" sz="2800" b="1" dirty="0" err="1"/>
              <a:t>recombinational</a:t>
            </a:r>
            <a:r>
              <a:rPr lang="cs-CZ" sz="2800" b="1" dirty="0"/>
              <a:t>…</a:t>
            </a:r>
            <a:endParaRPr lang="en-US" sz="1200" b="1" dirty="0"/>
          </a:p>
        </p:txBody>
      </p:sp>
      <p:sp>
        <p:nvSpPr>
          <p:cNvPr id="4" name="Obdélník 3"/>
          <p:cNvSpPr/>
          <p:nvPr/>
        </p:nvSpPr>
        <p:spPr>
          <a:xfrm>
            <a:off x="283804" y="1515417"/>
            <a:ext cx="11908196" cy="3385542"/>
          </a:xfrm>
          <a:prstGeom prst="rect">
            <a:avLst/>
          </a:prstGeom>
        </p:spPr>
        <p:txBody>
          <a:bodyPr wrap="square">
            <a:spAutoFit/>
          </a:bodyPr>
          <a:lstStyle/>
          <a:p>
            <a:pPr marL="285750" indent="-285750">
              <a:buFont typeface="Calibri Light" panose="020F0302020204030204" pitchFamily="34" charset="0"/>
              <a:buChar char="›"/>
            </a:pPr>
            <a:r>
              <a:rPr lang="cs-CZ" dirty="0">
                <a:latin typeface="+mj-lt"/>
              </a:rPr>
              <a:t>i</a:t>
            </a:r>
            <a:r>
              <a:rPr lang="en-US" dirty="0" err="1">
                <a:latin typeface="+mj-lt"/>
              </a:rPr>
              <a:t>nitially</a:t>
            </a:r>
            <a:r>
              <a:rPr lang="en-US" dirty="0">
                <a:latin typeface="+mj-lt"/>
              </a:rPr>
              <a:t>, mosaics were found only late in infection, or in distinct infections</a:t>
            </a:r>
            <a:endParaRPr lang="cs-CZ" dirty="0">
              <a:latin typeface="+mj-lt"/>
            </a:endParaRPr>
          </a:p>
          <a:p>
            <a:pPr marL="285750" indent="-285750">
              <a:buFont typeface="Calibri Light" panose="020F0302020204030204" pitchFamily="34" charset="0"/>
              <a:buChar char="›"/>
            </a:pPr>
            <a:endParaRPr lang="cs-CZ" sz="800" dirty="0">
              <a:latin typeface="+mj-lt"/>
            </a:endParaRPr>
          </a:p>
          <a:p>
            <a:r>
              <a:rPr lang="cs-CZ" b="1" dirty="0">
                <a:latin typeface="+mj-lt"/>
              </a:rPr>
              <a:t>Early </a:t>
            </a:r>
            <a:r>
              <a:rPr lang="cs-CZ" b="1" dirty="0" err="1">
                <a:latin typeface="+mj-lt"/>
              </a:rPr>
              <a:t>switches</a:t>
            </a:r>
            <a:r>
              <a:rPr lang="cs-CZ" b="1" dirty="0">
                <a:latin typeface="+mj-lt"/>
              </a:rPr>
              <a:t>:</a:t>
            </a:r>
          </a:p>
          <a:p>
            <a:pPr marL="285750" indent="-285750">
              <a:buFont typeface="Calibri Light" panose="020F0302020204030204" pitchFamily="34" charset="0"/>
              <a:buChar char="›"/>
            </a:pPr>
            <a:r>
              <a:rPr lang="cs-CZ" dirty="0">
                <a:latin typeface="+mj-lt"/>
              </a:rPr>
              <a:t>&lt;10% are </a:t>
            </a:r>
            <a:r>
              <a:rPr lang="cs-CZ" dirty="0" err="1">
                <a:latin typeface="+mj-lt"/>
              </a:rPr>
              <a:t>transcriptional</a:t>
            </a:r>
            <a:r>
              <a:rPr lang="cs-CZ" dirty="0">
                <a:latin typeface="+mj-lt"/>
              </a:rPr>
              <a:t> </a:t>
            </a:r>
            <a:r>
              <a:rPr lang="cs-CZ" dirty="0" err="1">
                <a:latin typeface="+mj-lt"/>
              </a:rPr>
              <a:t>switching</a:t>
            </a:r>
            <a:r>
              <a:rPr lang="cs-CZ" dirty="0">
                <a:latin typeface="+mj-lt"/>
              </a:rPr>
              <a:t> </a:t>
            </a:r>
            <a:r>
              <a:rPr lang="cs-CZ" dirty="0" err="1">
                <a:latin typeface="+mj-lt"/>
              </a:rPr>
              <a:t>among</a:t>
            </a:r>
            <a:r>
              <a:rPr lang="cs-CZ" dirty="0">
                <a:latin typeface="+mj-lt"/>
              </a:rPr>
              <a:t> </a:t>
            </a:r>
            <a:r>
              <a:rPr lang="cs-CZ" dirty="0" err="1">
                <a:latin typeface="+mj-lt"/>
              </a:rPr>
              <a:t>the</a:t>
            </a:r>
            <a:r>
              <a:rPr lang="cs-CZ" dirty="0">
                <a:latin typeface="+mj-lt"/>
              </a:rPr>
              <a:t> BES pool</a:t>
            </a:r>
          </a:p>
          <a:p>
            <a:pPr marL="285750" indent="-285750">
              <a:buFont typeface="Calibri Light" panose="020F0302020204030204" pitchFamily="34" charset="0"/>
              <a:buChar char="›"/>
            </a:pPr>
            <a:r>
              <a:rPr lang="cs-CZ" dirty="0">
                <a:latin typeface="+mj-lt"/>
              </a:rPr>
              <a:t>&gt;90% are </a:t>
            </a:r>
            <a:r>
              <a:rPr lang="cs-CZ" dirty="0" err="1">
                <a:latin typeface="+mj-lt"/>
              </a:rPr>
              <a:t>duplicative</a:t>
            </a:r>
            <a:r>
              <a:rPr lang="cs-CZ" dirty="0">
                <a:latin typeface="+mj-lt"/>
              </a:rPr>
              <a:t> </a:t>
            </a:r>
            <a:r>
              <a:rPr lang="cs-CZ" dirty="0" err="1">
                <a:latin typeface="+mj-lt"/>
              </a:rPr>
              <a:t>switching</a:t>
            </a:r>
            <a:r>
              <a:rPr lang="cs-CZ" dirty="0">
                <a:latin typeface="+mj-lt"/>
              </a:rPr>
              <a:t> </a:t>
            </a:r>
            <a:r>
              <a:rPr lang="cs-CZ" dirty="0" err="1">
                <a:latin typeface="+mj-lt"/>
              </a:rPr>
              <a:t>from</a:t>
            </a:r>
            <a:r>
              <a:rPr lang="cs-CZ" dirty="0">
                <a:latin typeface="+mj-lt"/>
              </a:rPr>
              <a:t> </a:t>
            </a:r>
            <a:r>
              <a:rPr lang="cs-CZ" dirty="0" err="1">
                <a:latin typeface="+mj-lt"/>
              </a:rPr>
              <a:t>silent</a:t>
            </a:r>
            <a:r>
              <a:rPr lang="cs-CZ" dirty="0">
                <a:latin typeface="+mj-lt"/>
              </a:rPr>
              <a:t> archive (</a:t>
            </a:r>
            <a:r>
              <a:rPr lang="cs-CZ" dirty="0" err="1">
                <a:latin typeface="+mj-lt"/>
              </a:rPr>
              <a:t>mostly</a:t>
            </a:r>
            <a:r>
              <a:rPr lang="cs-CZ" dirty="0">
                <a:latin typeface="+mj-lt"/>
              </a:rPr>
              <a:t> </a:t>
            </a:r>
            <a:r>
              <a:rPr lang="cs-CZ" dirty="0" err="1">
                <a:latin typeface="+mj-lt"/>
              </a:rPr>
              <a:t>from</a:t>
            </a:r>
            <a:r>
              <a:rPr lang="cs-CZ" dirty="0">
                <a:latin typeface="+mj-lt"/>
              </a:rPr>
              <a:t> </a:t>
            </a:r>
            <a:r>
              <a:rPr lang="cs-CZ" dirty="0" err="1">
                <a:latin typeface="+mj-lt"/>
              </a:rPr>
              <a:t>minichromosomes</a:t>
            </a:r>
            <a:r>
              <a:rPr lang="cs-CZ" dirty="0">
                <a:latin typeface="+mj-lt"/>
              </a:rPr>
              <a:t>)</a:t>
            </a:r>
          </a:p>
          <a:p>
            <a:pPr marL="285750" indent="-285750">
              <a:buFont typeface="Calibri Light" panose="020F0302020204030204" pitchFamily="34" charset="0"/>
              <a:buChar char="›"/>
            </a:pPr>
            <a:endParaRPr lang="cs-CZ" sz="800" dirty="0">
              <a:latin typeface="+mj-lt"/>
            </a:endParaRPr>
          </a:p>
          <a:p>
            <a:r>
              <a:rPr lang="cs-CZ" b="1" dirty="0">
                <a:latin typeface="+mj-lt"/>
              </a:rPr>
              <a:t>Late </a:t>
            </a:r>
            <a:r>
              <a:rPr lang="cs-CZ" b="1" dirty="0" err="1">
                <a:latin typeface="+mj-lt"/>
              </a:rPr>
              <a:t>switches</a:t>
            </a:r>
            <a:r>
              <a:rPr lang="cs-CZ" dirty="0">
                <a:latin typeface="+mj-lt"/>
              </a:rPr>
              <a:t>:</a:t>
            </a:r>
          </a:p>
          <a:p>
            <a:pPr marL="285750" indent="-285750">
              <a:buFont typeface="Calibri Light" panose="020F0302020204030204" pitchFamily="34" charset="0"/>
              <a:buChar char="›"/>
            </a:pPr>
            <a:r>
              <a:rPr lang="cs-CZ" dirty="0" err="1">
                <a:latin typeface="+mj-lt"/>
              </a:rPr>
              <a:t>duplicative</a:t>
            </a:r>
            <a:r>
              <a:rPr lang="cs-CZ" dirty="0">
                <a:latin typeface="+mj-lt"/>
              </a:rPr>
              <a:t> </a:t>
            </a:r>
            <a:r>
              <a:rPr lang="cs-CZ" dirty="0" err="1">
                <a:latin typeface="+mj-lt"/>
              </a:rPr>
              <a:t>switching</a:t>
            </a:r>
            <a:r>
              <a:rPr lang="cs-CZ" dirty="0">
                <a:latin typeface="+mj-lt"/>
              </a:rPr>
              <a:t> </a:t>
            </a:r>
            <a:r>
              <a:rPr lang="cs-CZ" dirty="0" err="1">
                <a:latin typeface="+mj-lt"/>
              </a:rPr>
              <a:t>from</a:t>
            </a:r>
            <a:r>
              <a:rPr lang="cs-CZ" dirty="0">
                <a:latin typeface="+mj-lt"/>
              </a:rPr>
              <a:t> </a:t>
            </a:r>
            <a:r>
              <a:rPr lang="cs-CZ" dirty="0" err="1">
                <a:latin typeface="+mj-lt"/>
              </a:rPr>
              <a:t>silent</a:t>
            </a:r>
            <a:r>
              <a:rPr lang="cs-CZ" dirty="0">
                <a:latin typeface="+mj-lt"/>
              </a:rPr>
              <a:t> archive (</a:t>
            </a:r>
            <a:r>
              <a:rPr lang="cs-CZ" dirty="0" err="1">
                <a:latin typeface="+mj-lt"/>
              </a:rPr>
              <a:t>from</a:t>
            </a:r>
            <a:r>
              <a:rPr lang="cs-CZ" dirty="0">
                <a:latin typeface="+mj-lt"/>
              </a:rPr>
              <a:t> </a:t>
            </a:r>
            <a:r>
              <a:rPr lang="cs-CZ" dirty="0" err="1">
                <a:latin typeface="+mj-lt"/>
              </a:rPr>
              <a:t>array</a:t>
            </a:r>
            <a:r>
              <a:rPr lang="cs-CZ" dirty="0">
                <a:latin typeface="+mj-lt"/>
              </a:rPr>
              <a:t> </a:t>
            </a:r>
            <a:r>
              <a:rPr lang="cs-CZ" dirty="0" err="1">
                <a:latin typeface="+mj-lt"/>
              </a:rPr>
              <a:t>intact</a:t>
            </a:r>
            <a:r>
              <a:rPr lang="cs-CZ" dirty="0">
                <a:latin typeface="+mj-lt"/>
              </a:rPr>
              <a:t> </a:t>
            </a:r>
            <a:r>
              <a:rPr lang="cs-CZ" dirty="0" err="1">
                <a:latin typeface="+mj-lt"/>
              </a:rPr>
              <a:t>genes</a:t>
            </a:r>
            <a:r>
              <a:rPr lang="cs-CZ" dirty="0">
                <a:latin typeface="+mj-lt"/>
              </a:rPr>
              <a:t>)</a:t>
            </a:r>
          </a:p>
          <a:p>
            <a:pPr marL="285750" indent="-285750">
              <a:buFont typeface="Calibri Light" panose="020F0302020204030204" pitchFamily="34" charset="0"/>
              <a:buChar char="›"/>
            </a:pPr>
            <a:r>
              <a:rPr lang="cs-CZ" dirty="0" err="1">
                <a:latin typeface="+mj-lt"/>
              </a:rPr>
              <a:t>mosaic</a:t>
            </a:r>
            <a:r>
              <a:rPr lang="cs-CZ" dirty="0">
                <a:latin typeface="+mj-lt"/>
              </a:rPr>
              <a:t> gene </a:t>
            </a:r>
            <a:r>
              <a:rPr lang="cs-CZ" dirty="0" err="1">
                <a:latin typeface="+mj-lt"/>
              </a:rPr>
              <a:t>formation</a:t>
            </a:r>
            <a:r>
              <a:rPr lang="cs-CZ" dirty="0">
                <a:latin typeface="+mj-lt"/>
              </a:rPr>
              <a:t> (by </a:t>
            </a:r>
            <a:r>
              <a:rPr lang="cs-CZ" dirty="0" err="1">
                <a:latin typeface="+mj-lt"/>
              </a:rPr>
              <a:t>partial</a:t>
            </a:r>
            <a:r>
              <a:rPr lang="cs-CZ" dirty="0">
                <a:latin typeface="+mj-lt"/>
              </a:rPr>
              <a:t> </a:t>
            </a:r>
            <a:r>
              <a:rPr lang="cs-CZ" dirty="0" err="1">
                <a:latin typeface="+mj-lt"/>
              </a:rPr>
              <a:t>duplication</a:t>
            </a:r>
            <a:r>
              <a:rPr lang="cs-CZ" dirty="0">
                <a:latin typeface="+mj-lt"/>
              </a:rPr>
              <a:t> </a:t>
            </a:r>
            <a:r>
              <a:rPr lang="cs-CZ" dirty="0" err="1">
                <a:latin typeface="+mj-lt"/>
              </a:rPr>
              <a:t>from</a:t>
            </a:r>
            <a:r>
              <a:rPr lang="cs-CZ" dirty="0">
                <a:latin typeface="+mj-lt"/>
              </a:rPr>
              <a:t> </a:t>
            </a:r>
            <a:r>
              <a:rPr lang="cs-CZ" dirty="0" err="1">
                <a:latin typeface="+mj-lt"/>
              </a:rPr>
              <a:t>array</a:t>
            </a:r>
            <a:r>
              <a:rPr lang="cs-CZ" dirty="0">
                <a:latin typeface="+mj-lt"/>
              </a:rPr>
              <a:t> </a:t>
            </a:r>
            <a:r>
              <a:rPr lang="cs-CZ" dirty="0" err="1">
                <a:latin typeface="+mj-lt"/>
              </a:rPr>
              <a:t>pseudogenes</a:t>
            </a:r>
            <a:r>
              <a:rPr lang="cs-CZ" dirty="0">
                <a:latin typeface="+mj-lt"/>
              </a:rPr>
              <a:t>)</a:t>
            </a: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en-US" dirty="0">
              <a:latin typeface="+mj-lt"/>
            </a:endParaRPr>
          </a:p>
        </p:txBody>
      </p:sp>
      <p:sp>
        <p:nvSpPr>
          <p:cNvPr id="5" name="Nadpis 1">
            <a:extLst>
              <a:ext uri="{FF2B5EF4-FFF2-40B4-BE49-F238E27FC236}">
                <a16:creationId xmlns:a16="http://schemas.microsoft.com/office/drawing/2014/main" id="{915C8D4B-9197-FBF0-6A80-66E3E7D3F169}"/>
              </a:ext>
            </a:extLst>
          </p:cNvPr>
          <p:cNvSpPr txBox="1">
            <a:spLocks/>
          </p:cNvSpPr>
          <p:nvPr/>
        </p:nvSpPr>
        <p:spPr>
          <a:xfrm>
            <a:off x="4593174" y="89253"/>
            <a:ext cx="8515351" cy="546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VSG SWITCHING</a:t>
            </a:r>
            <a:endParaRPr lang="en-US" sz="1200" b="1" dirty="0"/>
          </a:p>
        </p:txBody>
      </p:sp>
    </p:spTree>
    <p:extLst>
      <p:ext uri="{BB962C8B-B14F-4D97-AF65-F5344CB8AC3E}">
        <p14:creationId xmlns:p14="http://schemas.microsoft.com/office/powerpoint/2010/main" val="1101095418"/>
      </p:ext>
    </p:extLst>
  </p:cSld>
  <p:clrMapOvr>
    <a:masterClrMapping/>
  </p:clrMapOvr>
  <mc:AlternateContent xmlns:mc="http://schemas.openxmlformats.org/markup-compatibility/2006" xmlns:p14="http://schemas.microsoft.com/office/powerpoint/2010/main">
    <mc:Choice Requires="p14">
      <p:transition spd="slow" p14:dur="2000" advTm="83562"/>
    </mc:Choice>
    <mc:Fallback xmlns="">
      <p:transition spd="slow" advTm="8356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498" y="636066"/>
            <a:ext cx="8515351" cy="546813"/>
          </a:xfrm>
        </p:spPr>
        <p:txBody>
          <a:bodyPr>
            <a:normAutofit/>
          </a:bodyPr>
          <a:lstStyle/>
          <a:p>
            <a:r>
              <a:rPr lang="en-US" sz="2800" b="1" dirty="0"/>
              <a:t>Most VSG switching is </a:t>
            </a:r>
            <a:r>
              <a:rPr lang="en-US" sz="2800" b="1" dirty="0" err="1"/>
              <a:t>recombinational</a:t>
            </a:r>
            <a:r>
              <a:rPr lang="cs-CZ" sz="2800" b="1" dirty="0"/>
              <a:t>…</a:t>
            </a:r>
            <a:endParaRPr lang="en-US" sz="1200" b="1" dirty="0"/>
          </a:p>
        </p:txBody>
      </p:sp>
      <p:sp>
        <p:nvSpPr>
          <p:cNvPr id="4" name="Obdélník 3"/>
          <p:cNvSpPr/>
          <p:nvPr/>
        </p:nvSpPr>
        <p:spPr>
          <a:xfrm>
            <a:off x="202028" y="1270090"/>
            <a:ext cx="11908196" cy="3447098"/>
          </a:xfrm>
          <a:prstGeom prst="rect">
            <a:avLst/>
          </a:prstGeom>
        </p:spPr>
        <p:txBody>
          <a:bodyPr wrap="square">
            <a:spAutoFit/>
          </a:bodyPr>
          <a:lstStyle/>
          <a:p>
            <a:endParaRPr lang="cs-CZ" dirty="0">
              <a:latin typeface="+mj-lt"/>
            </a:endParaRPr>
          </a:p>
          <a:p>
            <a:r>
              <a:rPr lang="en-US" b="1" dirty="0">
                <a:latin typeface="+mj-lt"/>
              </a:rPr>
              <a:t>These DNA rearrangements probably are triggered by a DNA double</a:t>
            </a:r>
            <a:r>
              <a:rPr lang="cs-CZ" b="1" dirty="0">
                <a:latin typeface="+mj-lt"/>
              </a:rPr>
              <a:t> </a:t>
            </a:r>
            <a:r>
              <a:rPr lang="en-US" b="1" dirty="0">
                <a:latin typeface="+mj-lt"/>
              </a:rPr>
              <a:t>strand break (DSB) in the 70-bp repeats of the BES</a:t>
            </a:r>
            <a:r>
              <a:rPr lang="cs-CZ" b="1" dirty="0">
                <a:latin typeface="+mj-lt"/>
              </a:rPr>
              <a:t>. </a:t>
            </a:r>
          </a:p>
          <a:p>
            <a:pPr marL="285750" indent="-285750">
              <a:buFont typeface="Calibri Light" panose="020F0302020204030204" pitchFamily="34" charset="0"/>
              <a:buChar char="›"/>
            </a:pPr>
            <a:r>
              <a:rPr lang="en-US" sz="1600" dirty="0">
                <a:latin typeface="+mj-lt"/>
              </a:rPr>
              <a:t>artificial induction of a DSB triggers</a:t>
            </a:r>
            <a:r>
              <a:rPr lang="cs-CZ" sz="1600" dirty="0">
                <a:latin typeface="+mj-lt"/>
              </a:rPr>
              <a:t> </a:t>
            </a:r>
            <a:r>
              <a:rPr lang="en-US" sz="1600" dirty="0">
                <a:latin typeface="+mj-lt"/>
              </a:rPr>
              <a:t> recombinational switching</a:t>
            </a:r>
          </a:p>
          <a:p>
            <a:pPr marL="285750" indent="-285750">
              <a:buFont typeface="Calibri Light" panose="020F0302020204030204" pitchFamily="34" charset="0"/>
              <a:buChar char="›"/>
            </a:pPr>
            <a:r>
              <a:rPr lang="en-US" sz="1600" b="1" dirty="0">
                <a:latin typeface="+mj-lt"/>
              </a:rPr>
              <a:t>DSB appear naturally in the 70-bp  repeats of the</a:t>
            </a:r>
            <a:r>
              <a:rPr lang="cs-CZ" sz="1600" b="1" dirty="0">
                <a:latin typeface="+mj-lt"/>
              </a:rPr>
              <a:t> </a:t>
            </a:r>
            <a:r>
              <a:rPr lang="en-US" sz="1600" b="1" dirty="0">
                <a:latin typeface="+mj-lt"/>
              </a:rPr>
              <a:t>BES</a:t>
            </a:r>
          </a:p>
          <a:p>
            <a:pPr marL="285750" indent="-285750">
              <a:buFont typeface="Calibri Light" panose="020F0302020204030204" pitchFamily="34" charset="0"/>
              <a:buChar char="›"/>
            </a:pPr>
            <a:r>
              <a:rPr lang="en-US" sz="1600" dirty="0">
                <a:latin typeface="+mj-lt"/>
              </a:rPr>
              <a:t>DSB formation is followed by creation  of a </a:t>
            </a:r>
            <a:r>
              <a:rPr lang="en-US" sz="1600" b="1" dirty="0">
                <a:latin typeface="+mj-lt"/>
              </a:rPr>
              <a:t>gap</a:t>
            </a:r>
            <a:r>
              <a:rPr lang="cs-CZ" sz="1600" dirty="0">
                <a:latin typeface="+mj-lt"/>
              </a:rPr>
              <a:t> (</a:t>
            </a:r>
            <a:r>
              <a:rPr lang="en-US" sz="1600" dirty="0">
                <a:latin typeface="+mj-lt"/>
              </a:rPr>
              <a:t>which removes the expressed </a:t>
            </a:r>
            <a:br>
              <a:rPr lang="cs-CZ" sz="1600" dirty="0">
                <a:latin typeface="+mj-lt"/>
              </a:rPr>
            </a:br>
            <a:r>
              <a:rPr lang="en-US" sz="1600" dirty="0">
                <a:latin typeface="+mj-lt"/>
              </a:rPr>
              <a:t>VSG gene)</a:t>
            </a:r>
          </a:p>
          <a:p>
            <a:pPr marL="285750" indent="-285750">
              <a:buFont typeface="Calibri Light" panose="020F0302020204030204" pitchFamily="34" charset="0"/>
              <a:buChar char="›"/>
            </a:pPr>
            <a:r>
              <a:rPr lang="en-US" sz="1600" dirty="0">
                <a:latin typeface="+mj-lt"/>
              </a:rPr>
              <a:t>the </a:t>
            </a:r>
            <a:r>
              <a:rPr lang="en-US" sz="1600" b="1" dirty="0">
                <a:latin typeface="+mj-lt"/>
              </a:rPr>
              <a:t>gap requires repair </a:t>
            </a:r>
            <a:r>
              <a:rPr lang="en-US" sz="1600" dirty="0">
                <a:latin typeface="+mj-lt"/>
              </a:rPr>
              <a:t>– from a silent gene</a:t>
            </a:r>
          </a:p>
          <a:p>
            <a:pPr marL="285750" indent="-285750">
              <a:buFont typeface="Calibri Light" panose="020F0302020204030204" pitchFamily="34" charset="0"/>
              <a:buChar char="›"/>
            </a:pPr>
            <a:r>
              <a:rPr lang="en-US" sz="1600" b="1" dirty="0">
                <a:latin typeface="+mj-lt"/>
              </a:rPr>
              <a:t>mosaic formation </a:t>
            </a:r>
            <a:r>
              <a:rPr lang="en-US" sz="1600" dirty="0">
                <a:latin typeface="+mj-lt"/>
              </a:rPr>
              <a:t>probably occurs </a:t>
            </a:r>
            <a:br>
              <a:rPr lang="cs-CZ" sz="1600" dirty="0">
                <a:latin typeface="+mj-lt"/>
              </a:rPr>
            </a:br>
            <a:r>
              <a:rPr lang="en-US" sz="1600" dirty="0">
                <a:latin typeface="+mj-lt"/>
              </a:rPr>
              <a:t>differently, by</a:t>
            </a:r>
            <a:r>
              <a:rPr lang="cs-CZ" sz="1600" dirty="0">
                <a:latin typeface="+mj-lt"/>
              </a:rPr>
              <a:t> </a:t>
            </a:r>
            <a:r>
              <a:rPr lang="en-US" sz="1600" dirty="0">
                <a:latin typeface="+mj-lt"/>
              </a:rPr>
              <a:t>recombination within the </a:t>
            </a:r>
            <a:br>
              <a:rPr lang="cs-CZ" sz="1600" dirty="0">
                <a:latin typeface="+mj-lt"/>
              </a:rPr>
            </a:br>
            <a:r>
              <a:rPr lang="en-US" sz="1600" dirty="0">
                <a:latin typeface="+mj-lt"/>
              </a:rPr>
              <a:t>VSG coding sequence</a:t>
            </a:r>
            <a:endParaRPr lang="cs-CZ" sz="1600"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cs-CZ" dirty="0">
              <a:latin typeface="+mj-lt"/>
            </a:endParaRPr>
          </a:p>
          <a:p>
            <a:pPr marL="285750" indent="-285750">
              <a:buFont typeface="Calibri Light" panose="020F0302020204030204" pitchFamily="34" charset="0"/>
              <a:buChar char="›"/>
            </a:pPr>
            <a:endParaRPr lang="en-US" dirty="0">
              <a:latin typeface="+mj-lt"/>
            </a:endParaRPr>
          </a:p>
        </p:txBody>
      </p:sp>
      <p:pic>
        <p:nvPicPr>
          <p:cNvPr id="3" name="Obrázek 2"/>
          <p:cNvPicPr>
            <a:picLocks noChangeAspect="1"/>
          </p:cNvPicPr>
          <p:nvPr/>
        </p:nvPicPr>
        <p:blipFill rotWithShape="1">
          <a:blip r:embed="rId3"/>
          <a:srcRect l="28125" t="29697" r="29944" b="23434"/>
          <a:stretch/>
        </p:blipFill>
        <p:spPr>
          <a:xfrm>
            <a:off x="5552934" y="2836493"/>
            <a:ext cx="5868491" cy="3689676"/>
          </a:xfrm>
          <a:prstGeom prst="rect">
            <a:avLst/>
          </a:prstGeom>
          <a:ln>
            <a:solidFill>
              <a:schemeClr val="tx1"/>
            </a:solidFill>
          </a:ln>
        </p:spPr>
      </p:pic>
      <p:sp>
        <p:nvSpPr>
          <p:cNvPr id="5" name="Nadpis 1">
            <a:extLst>
              <a:ext uri="{FF2B5EF4-FFF2-40B4-BE49-F238E27FC236}">
                <a16:creationId xmlns:a16="http://schemas.microsoft.com/office/drawing/2014/main" id="{915C8D4B-9197-FBF0-6A80-66E3E7D3F169}"/>
              </a:ext>
            </a:extLst>
          </p:cNvPr>
          <p:cNvSpPr txBox="1">
            <a:spLocks/>
          </p:cNvSpPr>
          <p:nvPr/>
        </p:nvSpPr>
        <p:spPr>
          <a:xfrm>
            <a:off x="4593174" y="89253"/>
            <a:ext cx="8515351" cy="546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VSG SWITCHING</a:t>
            </a:r>
            <a:endParaRPr lang="en-US" sz="1200" b="1" dirty="0"/>
          </a:p>
        </p:txBody>
      </p:sp>
    </p:spTree>
    <p:extLst>
      <p:ext uri="{BB962C8B-B14F-4D97-AF65-F5344CB8AC3E}">
        <p14:creationId xmlns:p14="http://schemas.microsoft.com/office/powerpoint/2010/main" val="3124530121"/>
      </p:ext>
    </p:extLst>
  </p:cSld>
  <p:clrMapOvr>
    <a:masterClrMapping/>
  </p:clrMapOvr>
  <mc:AlternateContent xmlns:mc="http://schemas.openxmlformats.org/markup-compatibility/2006" xmlns:p14="http://schemas.microsoft.com/office/powerpoint/2010/main">
    <mc:Choice Requires="p14">
      <p:transition spd="slow" p14:dur="2000" advTm="83562"/>
    </mc:Choice>
    <mc:Fallback xmlns="">
      <p:transition spd="slow" advTm="8356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65B75-12E6-C6C4-7E1B-373AACAE776D}"/>
              </a:ext>
            </a:extLst>
          </p:cNvPr>
          <p:cNvPicPr>
            <a:picLocks noChangeAspect="1"/>
          </p:cNvPicPr>
          <p:nvPr/>
        </p:nvPicPr>
        <p:blipFill>
          <a:blip r:embed="rId2"/>
          <a:stretch>
            <a:fillRect/>
          </a:stretch>
        </p:blipFill>
        <p:spPr>
          <a:xfrm>
            <a:off x="3206718" y="471074"/>
            <a:ext cx="6001588" cy="5915851"/>
          </a:xfrm>
          <a:prstGeom prst="rect">
            <a:avLst/>
          </a:prstGeom>
        </p:spPr>
      </p:pic>
      <p:sp>
        <p:nvSpPr>
          <p:cNvPr id="4" name="TextBox 3">
            <a:extLst>
              <a:ext uri="{FF2B5EF4-FFF2-40B4-BE49-F238E27FC236}">
                <a16:creationId xmlns:a16="http://schemas.microsoft.com/office/drawing/2014/main" id="{359C121E-058D-3741-27B3-FB376CB1B2B3}"/>
              </a:ext>
            </a:extLst>
          </p:cNvPr>
          <p:cNvSpPr txBox="1"/>
          <p:nvPr/>
        </p:nvSpPr>
        <p:spPr>
          <a:xfrm>
            <a:off x="5465963" y="3167390"/>
            <a:ext cx="1483098" cy="523220"/>
          </a:xfrm>
          <a:prstGeom prst="rect">
            <a:avLst/>
          </a:prstGeom>
          <a:noFill/>
        </p:spPr>
        <p:txBody>
          <a:bodyPr wrap="none" rtlCol="0">
            <a:spAutoFit/>
          </a:bodyPr>
          <a:lstStyle/>
          <a:p>
            <a:r>
              <a:rPr lang="en-US" sz="2800" b="1" dirty="0">
                <a:solidFill>
                  <a:schemeClr val="bg1"/>
                </a:solidFill>
              </a:rPr>
              <a:t>THE END</a:t>
            </a:r>
          </a:p>
        </p:txBody>
      </p:sp>
    </p:spTree>
    <p:extLst>
      <p:ext uri="{BB962C8B-B14F-4D97-AF65-F5344CB8AC3E}">
        <p14:creationId xmlns:p14="http://schemas.microsoft.com/office/powerpoint/2010/main" val="534596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
          <p:cNvSpPr>
            <a:spLocks noChangeArrowheads="1"/>
          </p:cNvSpPr>
          <p:nvPr/>
        </p:nvSpPr>
        <p:spPr bwMode="auto">
          <a:xfrm>
            <a:off x="3767137" y="55979"/>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„EXCAVATA“: </a:t>
            </a:r>
            <a:r>
              <a:rPr lang="cs-CZ" altLang="cs-CZ" sz="2800" b="1" dirty="0" err="1">
                <a:latin typeface="Calibri Light" panose="020F0302020204030204" pitchFamily="34" charset="0"/>
                <a:cs typeface="Calibri Light" panose="020F0302020204030204" pitchFamily="34" charset="0"/>
              </a:rPr>
              <a:t>kinetoplastida</a:t>
            </a:r>
            <a:endParaRPr lang="cs-CZ" altLang="cs-CZ" sz="2400" dirty="0">
              <a:latin typeface="Calibri Light" panose="020F0302020204030204" pitchFamily="34" charset="0"/>
              <a:cs typeface="Calibri Light" panose="020F0302020204030204" pitchFamily="34" charset="0"/>
            </a:endParaRPr>
          </a:p>
        </p:txBody>
      </p:sp>
      <p:sp>
        <p:nvSpPr>
          <p:cNvPr id="2" name="Obdélník 1"/>
          <p:cNvSpPr/>
          <p:nvPr/>
        </p:nvSpPr>
        <p:spPr>
          <a:xfrm>
            <a:off x="139618" y="894336"/>
            <a:ext cx="6008167" cy="3046988"/>
          </a:xfrm>
          <a:prstGeom prst="rect">
            <a:avLst/>
          </a:prstGeom>
        </p:spPr>
        <p:txBody>
          <a:bodyPr wrap="square">
            <a:spAutoFit/>
          </a:bodyPr>
          <a:lstStyle/>
          <a:p>
            <a:pPr marL="342900" indent="-342900">
              <a:buFont typeface="Calibri Light" panose="020F0302020204030204" pitchFamily="34" charset="0"/>
              <a:buChar char="›"/>
            </a:pPr>
            <a:r>
              <a:rPr lang="cs-CZ" dirty="0" err="1">
                <a:latin typeface="+mj-lt"/>
              </a:rPr>
              <a:t>mitochondria</a:t>
            </a:r>
            <a:r>
              <a:rPr lang="cs-CZ" dirty="0">
                <a:latin typeface="+mj-lt"/>
              </a:rPr>
              <a:t>, </a:t>
            </a:r>
            <a:r>
              <a:rPr lang="cs-CZ" dirty="0" err="1">
                <a:latin typeface="+mj-lt"/>
              </a:rPr>
              <a:t>nucleus</a:t>
            </a:r>
            <a:endParaRPr lang="cs-CZ" dirty="0">
              <a:latin typeface="+mj-lt"/>
            </a:endParaRPr>
          </a:p>
          <a:p>
            <a:pPr marL="342900" indent="-342900">
              <a:buFont typeface="Calibri Light" panose="020F0302020204030204" pitchFamily="34" charset="0"/>
              <a:buChar char="›"/>
            </a:pPr>
            <a:endParaRPr lang="cs-CZ" sz="800" dirty="0">
              <a:latin typeface="+mj-lt"/>
            </a:endParaRPr>
          </a:p>
          <a:p>
            <a:pPr marL="342900" indent="-342900">
              <a:buFont typeface="Calibri Light" panose="020F0302020204030204" pitchFamily="34" charset="0"/>
              <a:buChar char="›"/>
            </a:pPr>
            <a:r>
              <a:rPr lang="en-US" dirty="0">
                <a:latin typeface="+mj-lt"/>
                <a:cs typeface="Calibri Light" panose="020F0302020204030204" pitchFamily="34" charset="0"/>
              </a:rPr>
              <a:t>unique organelle called the </a:t>
            </a:r>
            <a:r>
              <a:rPr lang="en-US" b="1" dirty="0" err="1">
                <a:latin typeface="+mj-lt"/>
                <a:cs typeface="Calibri Light" panose="020F0302020204030204" pitchFamily="34" charset="0"/>
              </a:rPr>
              <a:t>kineto</a:t>
            </a:r>
            <a:r>
              <a:rPr lang="cs-CZ" b="1" dirty="0">
                <a:latin typeface="+mj-lt"/>
                <a:cs typeface="Calibri Light" panose="020F0302020204030204" pitchFamily="34" charset="0"/>
              </a:rPr>
              <a:t>p</a:t>
            </a:r>
            <a:r>
              <a:rPr lang="en-US" b="1" dirty="0">
                <a:latin typeface="+mj-lt"/>
                <a:cs typeface="Calibri Light" panose="020F0302020204030204" pitchFamily="34" charset="0"/>
              </a:rPr>
              <a:t>last</a:t>
            </a:r>
            <a:r>
              <a:rPr lang="cs-CZ" b="1" dirty="0">
                <a:latin typeface="+mj-lt"/>
                <a:cs typeface="Calibri Light" panose="020F0302020204030204" pitchFamily="34" charset="0"/>
              </a:rPr>
              <a:t> </a:t>
            </a:r>
          </a:p>
          <a:p>
            <a:pPr marL="800100" lvl="1" indent="-342900">
              <a:buFont typeface="Calibri Light" panose="020F0302020204030204" pitchFamily="34" charset="0"/>
              <a:buChar char="›"/>
            </a:pPr>
            <a:r>
              <a:rPr lang="cs-CZ" b="1" dirty="0" err="1">
                <a:latin typeface="+mj-lt"/>
                <a:cs typeface="Calibri Light" panose="020F0302020204030204" pitchFamily="34" charset="0"/>
              </a:rPr>
              <a:t>accumulation</a:t>
            </a:r>
            <a:r>
              <a:rPr lang="cs-CZ" b="1" dirty="0">
                <a:latin typeface="+mj-lt"/>
                <a:cs typeface="Calibri Light" panose="020F0302020204030204" pitchFamily="34" charset="0"/>
              </a:rPr>
              <a:t> </a:t>
            </a:r>
            <a:r>
              <a:rPr lang="cs-CZ" b="1" dirty="0" err="1">
                <a:latin typeface="+mj-lt"/>
                <a:cs typeface="Calibri Light" panose="020F0302020204030204" pitchFamily="34" charset="0"/>
              </a:rPr>
              <a:t>of</a:t>
            </a:r>
            <a:r>
              <a:rPr lang="cs-CZ" b="1" dirty="0">
                <a:latin typeface="+mj-lt"/>
                <a:cs typeface="Calibri Light" panose="020F0302020204030204" pitchFamily="34" charset="0"/>
              </a:rPr>
              <a:t> </a:t>
            </a:r>
            <a:r>
              <a:rPr lang="cs-CZ" b="1" dirty="0" err="1">
                <a:latin typeface="+mj-lt"/>
                <a:cs typeface="Calibri Light" panose="020F0302020204030204" pitchFamily="34" charset="0"/>
              </a:rPr>
              <a:t>mitochondrial</a:t>
            </a:r>
            <a:r>
              <a:rPr lang="cs-CZ" b="1" dirty="0">
                <a:latin typeface="+mj-lt"/>
                <a:cs typeface="Calibri Light" panose="020F0302020204030204" pitchFamily="34" charset="0"/>
              </a:rPr>
              <a:t> DNA</a:t>
            </a:r>
          </a:p>
          <a:p>
            <a:pPr marL="800100" lvl="1" indent="-342900">
              <a:buFont typeface="Calibri Light" panose="020F0302020204030204" pitchFamily="34" charset="0"/>
              <a:buChar char="›"/>
            </a:pPr>
            <a:r>
              <a:rPr lang="cs-CZ" b="1" dirty="0" err="1">
                <a:latin typeface="+mj-lt"/>
                <a:cs typeface="Calibri Light" panose="020F0302020204030204" pitchFamily="34" charset="0"/>
              </a:rPr>
              <a:t>kDNA</a:t>
            </a:r>
            <a:endParaRPr lang="cs-CZ" b="1" dirty="0">
              <a:latin typeface="+mj-lt"/>
              <a:cs typeface="Calibri Light" panose="020F0302020204030204" pitchFamily="34" charset="0"/>
            </a:endParaRPr>
          </a:p>
          <a:p>
            <a:pPr marL="800100" lvl="1" indent="-342900">
              <a:buFont typeface="Calibri Light" panose="020F0302020204030204" pitchFamily="34" charset="0"/>
              <a:buChar char="›"/>
            </a:pPr>
            <a:r>
              <a:rPr lang="en-US" dirty="0">
                <a:latin typeface="+mj-lt"/>
                <a:cs typeface="Calibri Light" panose="020F0302020204030204" pitchFamily="34" charset="0"/>
              </a:rPr>
              <a:t>an appendix of their single mitochondrion located </a:t>
            </a:r>
            <a:r>
              <a:rPr lang="en-US" b="1" dirty="0">
                <a:latin typeface="+mj-lt"/>
                <a:cs typeface="Calibri Light" panose="020F0302020204030204" pitchFamily="34" charset="0"/>
              </a:rPr>
              <a:t>near the basal body of the flagellum</a:t>
            </a:r>
            <a:r>
              <a:rPr lang="cs-CZ" b="1" dirty="0">
                <a:latin typeface="+mj-lt"/>
                <a:cs typeface="Calibri Light" panose="020F0302020204030204" pitchFamily="34" charset="0"/>
              </a:rPr>
              <a:t> </a:t>
            </a:r>
            <a:r>
              <a:rPr lang="cs-CZ" dirty="0">
                <a:latin typeface="+mj-lt"/>
                <a:cs typeface="Calibri Light" panose="020F0302020204030204" pitchFamily="34" charset="0"/>
              </a:rPr>
              <a:t>(</a:t>
            </a:r>
            <a:r>
              <a:rPr lang="cs-CZ" dirty="0" err="1">
                <a:latin typeface="+mj-lt"/>
                <a:cs typeface="Calibri Light" panose="020F0302020204030204" pitchFamily="34" charset="0"/>
              </a:rPr>
              <a:t>kinetosome</a:t>
            </a:r>
            <a:r>
              <a:rPr lang="cs-CZ" dirty="0">
                <a:latin typeface="+mj-lt"/>
                <a:cs typeface="Calibri Light" panose="020F0302020204030204" pitchFamily="34" charset="0"/>
              </a:rPr>
              <a:t>)</a:t>
            </a:r>
            <a:r>
              <a:rPr lang="en-US" dirty="0">
                <a:latin typeface="+mj-lt"/>
                <a:cs typeface="Calibri Light" panose="020F0302020204030204" pitchFamily="34" charset="0"/>
              </a:rPr>
              <a:t> </a:t>
            </a:r>
            <a:endParaRPr lang="cs-CZ" dirty="0">
              <a:latin typeface="+mj-lt"/>
              <a:cs typeface="Calibri Light" panose="020F0302020204030204" pitchFamily="34" charset="0"/>
            </a:endParaRPr>
          </a:p>
          <a:p>
            <a:pPr marL="800100" lvl="1" indent="-342900">
              <a:buFont typeface="Calibri Light" panose="020F0302020204030204" pitchFamily="34" charset="0"/>
              <a:buChar char="›"/>
            </a:pPr>
            <a:r>
              <a:rPr lang="en-US" dirty="0">
                <a:latin typeface="+mj-lt"/>
                <a:cs typeface="Calibri Light" panose="020F0302020204030204" pitchFamily="34" charset="0"/>
              </a:rPr>
              <a:t>contains a </a:t>
            </a:r>
            <a:r>
              <a:rPr lang="cs-CZ" dirty="0" err="1">
                <a:latin typeface="+mj-lt"/>
                <a:cs typeface="Calibri Light" panose="020F0302020204030204" pitchFamily="34" charset="0"/>
              </a:rPr>
              <a:t>giant</a:t>
            </a:r>
            <a:r>
              <a:rPr lang="cs-CZ" dirty="0">
                <a:latin typeface="+mj-lt"/>
                <a:cs typeface="Calibri Light" panose="020F0302020204030204" pitchFamily="34" charset="0"/>
              </a:rPr>
              <a:t> </a:t>
            </a:r>
            <a:r>
              <a:rPr lang="en-US" dirty="0">
                <a:latin typeface="+mj-lt"/>
                <a:cs typeface="Calibri Light" panose="020F0302020204030204" pitchFamily="34" charset="0"/>
              </a:rPr>
              <a:t>network of thousands of small interlocking </a:t>
            </a:r>
            <a:r>
              <a:rPr lang="en-US" b="1" dirty="0">
                <a:latin typeface="+mj-lt"/>
                <a:cs typeface="Calibri Light" panose="020F0302020204030204" pitchFamily="34" charset="0"/>
              </a:rPr>
              <a:t>circular DNAs</a:t>
            </a:r>
            <a:endParaRPr lang="cs-CZ" b="1" dirty="0">
              <a:latin typeface="+mj-lt"/>
              <a:cs typeface="Calibri Light" panose="020F0302020204030204" pitchFamily="34" charset="0"/>
            </a:endParaRPr>
          </a:p>
          <a:p>
            <a:pPr marL="342900" indent="-342900">
              <a:buFont typeface="Calibri Light" panose="020F0302020204030204" pitchFamily="34" charset="0"/>
              <a:buChar char="›"/>
            </a:pPr>
            <a:endParaRPr lang="cs-CZ" sz="2000" dirty="0">
              <a:latin typeface="Calibri Light" panose="020F0302020204030204" pitchFamily="34" charset="0"/>
              <a:cs typeface="Calibri Light" panose="020F0302020204030204" pitchFamily="34" charset="0"/>
            </a:endParaRPr>
          </a:p>
          <a:p>
            <a:pPr marL="342900" indent="-342900">
              <a:buFont typeface="Calibri Light" panose="020F0302020204030204" pitchFamily="34" charset="0"/>
              <a:buChar char="›"/>
            </a:pPr>
            <a:endParaRPr lang="cs-CZ" sz="2000" dirty="0">
              <a:latin typeface="+mj-lt"/>
              <a:cs typeface="Calibri Light" panose="020F0302020204030204" pitchFamily="34" charset="0"/>
            </a:endParaRPr>
          </a:p>
        </p:txBody>
      </p:sp>
      <p:pic>
        <p:nvPicPr>
          <p:cNvPr id="84996" name="Picture 4" descr="2. Properties - Trypanosoma bruc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9957" y="391838"/>
            <a:ext cx="2476500" cy="3790950"/>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9655322" y="1764799"/>
            <a:ext cx="1281793" cy="10450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23">
            <a:extLst>
              <a:ext uri="{FF2B5EF4-FFF2-40B4-BE49-F238E27FC236}">
                <a16:creationId xmlns:a16="http://schemas.microsoft.com/office/drawing/2014/main" id="{C0C1FE04-A368-4C6C-A338-DA41924851E6}"/>
              </a:ext>
            </a:extLst>
          </p:cNvPr>
          <p:cNvSpPr txBox="1">
            <a:spLocks noChangeArrowheads="1"/>
          </p:cNvSpPr>
          <p:nvPr/>
        </p:nvSpPr>
        <p:spPr bwMode="auto">
          <a:xfrm>
            <a:off x="7492015" y="6173774"/>
            <a:ext cx="39951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dirty="0">
                <a:latin typeface="+mj-lt"/>
              </a:rPr>
              <a:t>1910-20 </a:t>
            </a:r>
            <a:r>
              <a:rPr lang="cs-CZ" altLang="cs-CZ" sz="1400" dirty="0" err="1">
                <a:latin typeface="+mj-lt"/>
              </a:rPr>
              <a:t>Feulgen</a:t>
            </a:r>
            <a:r>
              <a:rPr lang="cs-CZ" altLang="cs-CZ" sz="1400" dirty="0">
                <a:latin typeface="+mj-lt"/>
              </a:rPr>
              <a:t> </a:t>
            </a:r>
            <a:r>
              <a:rPr lang="cs-CZ" altLang="cs-CZ" sz="1400" dirty="0" err="1">
                <a:latin typeface="+mj-lt"/>
              </a:rPr>
              <a:t>reaction</a:t>
            </a:r>
            <a:r>
              <a:rPr lang="cs-CZ" altLang="cs-CZ" sz="1400" dirty="0">
                <a:latin typeface="+mj-lt"/>
              </a:rPr>
              <a:t> + </a:t>
            </a:r>
            <a:r>
              <a:rPr lang="cs-CZ" altLang="cs-CZ" sz="1400" dirty="0">
                <a:solidFill>
                  <a:srgbClr val="FF0000"/>
                </a:solidFill>
                <a:latin typeface="+mj-lt"/>
              </a:rPr>
              <a:t>„ </a:t>
            </a:r>
            <a:r>
              <a:rPr lang="cs-CZ" altLang="cs-CZ" sz="1400" dirty="0" err="1">
                <a:solidFill>
                  <a:srgbClr val="FF0000"/>
                </a:solidFill>
                <a:latin typeface="+mj-lt"/>
              </a:rPr>
              <a:t>kinetonucleus</a:t>
            </a:r>
            <a:r>
              <a:rPr lang="cs-CZ" altLang="cs-CZ" sz="1400" dirty="0">
                <a:solidFill>
                  <a:srgbClr val="FF0000"/>
                </a:solidFill>
                <a:latin typeface="+mj-lt"/>
              </a:rPr>
              <a:t>“</a:t>
            </a:r>
          </a:p>
          <a:p>
            <a:pPr eaLnBrk="1" hangingPunct="1">
              <a:spcBef>
                <a:spcPct val="0"/>
              </a:spcBef>
              <a:buFontTx/>
              <a:buNone/>
            </a:pPr>
            <a:r>
              <a:rPr lang="cs-CZ" altLang="cs-CZ" sz="900" dirty="0">
                <a:latin typeface="+mj-lt"/>
              </a:rPr>
              <a:t>(J. Kulda a E. </a:t>
            </a:r>
            <a:r>
              <a:rPr lang="cs-CZ" altLang="cs-CZ" sz="900" dirty="0" err="1">
                <a:latin typeface="+mj-lt"/>
              </a:rPr>
              <a:t>Nohýnková</a:t>
            </a:r>
            <a:r>
              <a:rPr lang="cs-CZ" altLang="cs-CZ" sz="900" dirty="0">
                <a:latin typeface="+mj-lt"/>
              </a:rPr>
              <a:t> „Buňka prvoků“, 2006)</a:t>
            </a:r>
          </a:p>
          <a:p>
            <a:pPr eaLnBrk="1" hangingPunct="1">
              <a:spcBef>
                <a:spcPct val="0"/>
              </a:spcBef>
              <a:buFontTx/>
              <a:buNone/>
            </a:pPr>
            <a:endParaRPr lang="cs-CZ" altLang="cs-CZ" sz="900" dirty="0">
              <a:solidFill>
                <a:srgbClr val="000000"/>
              </a:solidFill>
              <a:latin typeface="+mj-lt"/>
            </a:endParaRPr>
          </a:p>
        </p:txBody>
      </p:sp>
      <p:pic>
        <p:nvPicPr>
          <p:cNvPr id="26" name="Obrázek 25"/>
          <p:cNvPicPr>
            <a:picLocks noChangeAspect="1"/>
          </p:cNvPicPr>
          <p:nvPr/>
        </p:nvPicPr>
        <p:blipFill>
          <a:blip r:embed="rId4"/>
          <a:stretch>
            <a:fillRect/>
          </a:stretch>
        </p:blipFill>
        <p:spPr>
          <a:xfrm>
            <a:off x="704850" y="3522019"/>
            <a:ext cx="6787165" cy="3118296"/>
          </a:xfrm>
          <a:prstGeom prst="rect">
            <a:avLst/>
          </a:prstGeom>
        </p:spPr>
      </p:pic>
    </p:spTree>
    <p:extLst>
      <p:ext uri="{BB962C8B-B14F-4D97-AF65-F5344CB8AC3E}">
        <p14:creationId xmlns:p14="http://schemas.microsoft.com/office/powerpoint/2010/main" val="3615771470"/>
      </p:ext>
    </p:extLst>
  </p:cSld>
  <p:clrMapOvr>
    <a:masterClrMapping/>
  </p:clrMapOvr>
  <mc:AlternateContent xmlns:mc="http://schemas.openxmlformats.org/markup-compatibility/2006" xmlns:p14="http://schemas.microsoft.com/office/powerpoint/2010/main">
    <mc:Choice Requires="p14">
      <p:transition spd="slow" p14:dur="2000" advTm="38861"/>
    </mc:Choice>
    <mc:Fallback xmlns="">
      <p:transition spd="slow" advTm="3886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
          <p:cNvSpPr>
            <a:spLocks noChangeArrowheads="1"/>
          </p:cNvSpPr>
          <p:nvPr/>
        </p:nvSpPr>
        <p:spPr bwMode="auto">
          <a:xfrm>
            <a:off x="3767137" y="55979"/>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latin typeface="Calibri Light" panose="020F0302020204030204" pitchFamily="34" charset="0"/>
                <a:cs typeface="Calibri Light" panose="020F0302020204030204" pitchFamily="34" charset="0"/>
              </a:rPr>
              <a:t>„EXCAVATA“: </a:t>
            </a:r>
            <a:r>
              <a:rPr lang="cs-CZ" altLang="cs-CZ" sz="2800" b="1" dirty="0" err="1">
                <a:latin typeface="Calibri Light" panose="020F0302020204030204" pitchFamily="34" charset="0"/>
                <a:cs typeface="Calibri Light" panose="020F0302020204030204" pitchFamily="34" charset="0"/>
              </a:rPr>
              <a:t>kinetoplastida</a:t>
            </a:r>
            <a:endParaRPr lang="cs-CZ" altLang="cs-CZ" sz="2400" dirty="0">
              <a:latin typeface="Calibri Light" panose="020F0302020204030204" pitchFamily="34" charset="0"/>
              <a:cs typeface="Calibri Light" panose="020F0302020204030204" pitchFamily="34" charset="0"/>
            </a:endParaRPr>
          </a:p>
        </p:txBody>
      </p:sp>
      <p:sp>
        <p:nvSpPr>
          <p:cNvPr id="2" name="Obdélník 1"/>
          <p:cNvSpPr/>
          <p:nvPr/>
        </p:nvSpPr>
        <p:spPr>
          <a:xfrm>
            <a:off x="139618" y="894336"/>
            <a:ext cx="7052919" cy="3046988"/>
          </a:xfrm>
          <a:prstGeom prst="rect">
            <a:avLst/>
          </a:prstGeom>
        </p:spPr>
        <p:txBody>
          <a:bodyPr wrap="square">
            <a:spAutoFit/>
          </a:bodyPr>
          <a:lstStyle/>
          <a:p>
            <a:pPr marL="342900" indent="-342900">
              <a:buFont typeface="Calibri Light" panose="020F0302020204030204" pitchFamily="34" charset="0"/>
              <a:buChar char="›"/>
            </a:pPr>
            <a:r>
              <a:rPr lang="cs-CZ" dirty="0" err="1">
                <a:latin typeface="+mj-lt"/>
              </a:rPr>
              <a:t>mitochondria</a:t>
            </a:r>
            <a:r>
              <a:rPr lang="cs-CZ" dirty="0">
                <a:latin typeface="+mj-lt"/>
              </a:rPr>
              <a:t>, </a:t>
            </a:r>
            <a:r>
              <a:rPr lang="cs-CZ" dirty="0" err="1">
                <a:latin typeface="+mj-lt"/>
              </a:rPr>
              <a:t>nucleus</a:t>
            </a:r>
            <a:endParaRPr lang="cs-CZ" dirty="0">
              <a:latin typeface="+mj-lt"/>
            </a:endParaRPr>
          </a:p>
          <a:p>
            <a:pPr marL="342900" indent="-342900">
              <a:buFont typeface="Calibri Light" panose="020F0302020204030204" pitchFamily="34" charset="0"/>
              <a:buChar char="›"/>
            </a:pPr>
            <a:endParaRPr lang="cs-CZ" sz="800" dirty="0">
              <a:latin typeface="+mj-lt"/>
            </a:endParaRPr>
          </a:p>
          <a:p>
            <a:pPr marL="342900" indent="-342900">
              <a:buFont typeface="Calibri Light" panose="020F0302020204030204" pitchFamily="34" charset="0"/>
              <a:buChar char="›"/>
            </a:pPr>
            <a:r>
              <a:rPr lang="en-US" dirty="0">
                <a:latin typeface="+mj-lt"/>
                <a:cs typeface="Calibri Light" panose="020F0302020204030204" pitchFamily="34" charset="0"/>
              </a:rPr>
              <a:t>unique organelle called the </a:t>
            </a:r>
            <a:r>
              <a:rPr lang="en-US" b="1" dirty="0" err="1">
                <a:latin typeface="+mj-lt"/>
                <a:cs typeface="Calibri Light" panose="020F0302020204030204" pitchFamily="34" charset="0"/>
              </a:rPr>
              <a:t>kineto</a:t>
            </a:r>
            <a:r>
              <a:rPr lang="cs-CZ" b="1" dirty="0">
                <a:latin typeface="+mj-lt"/>
                <a:cs typeface="Calibri Light" panose="020F0302020204030204" pitchFamily="34" charset="0"/>
              </a:rPr>
              <a:t>p</a:t>
            </a:r>
            <a:r>
              <a:rPr lang="en-US" b="1" dirty="0">
                <a:latin typeface="+mj-lt"/>
                <a:cs typeface="Calibri Light" panose="020F0302020204030204" pitchFamily="34" charset="0"/>
              </a:rPr>
              <a:t>last</a:t>
            </a:r>
            <a:r>
              <a:rPr lang="cs-CZ" b="1" dirty="0">
                <a:latin typeface="+mj-lt"/>
                <a:cs typeface="Calibri Light" panose="020F0302020204030204" pitchFamily="34" charset="0"/>
              </a:rPr>
              <a:t> </a:t>
            </a:r>
          </a:p>
          <a:p>
            <a:pPr marL="800100" lvl="1" indent="-342900">
              <a:buFont typeface="Calibri Light" panose="020F0302020204030204" pitchFamily="34" charset="0"/>
              <a:buChar char="›"/>
            </a:pPr>
            <a:r>
              <a:rPr lang="cs-CZ" b="1" dirty="0" err="1">
                <a:latin typeface="+mj-lt"/>
                <a:cs typeface="Calibri Light" panose="020F0302020204030204" pitchFamily="34" charset="0"/>
              </a:rPr>
              <a:t>accumulation</a:t>
            </a:r>
            <a:r>
              <a:rPr lang="cs-CZ" b="1" dirty="0">
                <a:latin typeface="+mj-lt"/>
                <a:cs typeface="Calibri Light" panose="020F0302020204030204" pitchFamily="34" charset="0"/>
              </a:rPr>
              <a:t> </a:t>
            </a:r>
            <a:r>
              <a:rPr lang="cs-CZ" b="1" dirty="0" err="1">
                <a:latin typeface="+mj-lt"/>
                <a:cs typeface="Calibri Light" panose="020F0302020204030204" pitchFamily="34" charset="0"/>
              </a:rPr>
              <a:t>of</a:t>
            </a:r>
            <a:r>
              <a:rPr lang="cs-CZ" b="1" dirty="0">
                <a:latin typeface="+mj-lt"/>
                <a:cs typeface="Calibri Light" panose="020F0302020204030204" pitchFamily="34" charset="0"/>
              </a:rPr>
              <a:t> </a:t>
            </a:r>
            <a:r>
              <a:rPr lang="cs-CZ" b="1" dirty="0" err="1">
                <a:latin typeface="+mj-lt"/>
                <a:cs typeface="Calibri Light" panose="020F0302020204030204" pitchFamily="34" charset="0"/>
              </a:rPr>
              <a:t>mitochondrial</a:t>
            </a:r>
            <a:r>
              <a:rPr lang="cs-CZ" b="1" dirty="0">
                <a:latin typeface="+mj-lt"/>
                <a:cs typeface="Calibri Light" panose="020F0302020204030204" pitchFamily="34" charset="0"/>
              </a:rPr>
              <a:t> DNA</a:t>
            </a:r>
          </a:p>
          <a:p>
            <a:pPr marL="800100" lvl="1" indent="-342900">
              <a:buFont typeface="Calibri Light" panose="020F0302020204030204" pitchFamily="34" charset="0"/>
              <a:buChar char="›"/>
            </a:pPr>
            <a:r>
              <a:rPr lang="cs-CZ" b="1" dirty="0" err="1">
                <a:latin typeface="+mj-lt"/>
                <a:cs typeface="Calibri Light" panose="020F0302020204030204" pitchFamily="34" charset="0"/>
              </a:rPr>
              <a:t>kDNA</a:t>
            </a:r>
            <a:endParaRPr lang="cs-CZ" b="1" dirty="0">
              <a:latin typeface="+mj-lt"/>
              <a:cs typeface="Calibri Light" panose="020F0302020204030204" pitchFamily="34" charset="0"/>
            </a:endParaRPr>
          </a:p>
          <a:p>
            <a:pPr marL="800100" lvl="1" indent="-342900">
              <a:buFont typeface="Calibri Light" panose="020F0302020204030204" pitchFamily="34" charset="0"/>
              <a:buChar char="›"/>
            </a:pPr>
            <a:r>
              <a:rPr lang="en-US" dirty="0">
                <a:latin typeface="+mj-lt"/>
                <a:cs typeface="Calibri Light" panose="020F0302020204030204" pitchFamily="34" charset="0"/>
              </a:rPr>
              <a:t>an appendix of their single mitochondrion located </a:t>
            </a:r>
            <a:r>
              <a:rPr lang="en-US" b="1" dirty="0">
                <a:latin typeface="+mj-lt"/>
                <a:cs typeface="Calibri Light" panose="020F0302020204030204" pitchFamily="34" charset="0"/>
              </a:rPr>
              <a:t>near the basal body of the flagellum</a:t>
            </a:r>
            <a:r>
              <a:rPr lang="cs-CZ" b="1" dirty="0">
                <a:latin typeface="+mj-lt"/>
                <a:cs typeface="Calibri Light" panose="020F0302020204030204" pitchFamily="34" charset="0"/>
              </a:rPr>
              <a:t> </a:t>
            </a:r>
            <a:r>
              <a:rPr lang="cs-CZ" dirty="0">
                <a:latin typeface="+mj-lt"/>
                <a:cs typeface="Calibri Light" panose="020F0302020204030204" pitchFamily="34" charset="0"/>
              </a:rPr>
              <a:t>(</a:t>
            </a:r>
            <a:r>
              <a:rPr lang="cs-CZ" dirty="0" err="1">
                <a:latin typeface="+mj-lt"/>
                <a:cs typeface="Calibri Light" panose="020F0302020204030204" pitchFamily="34" charset="0"/>
              </a:rPr>
              <a:t>kinetosome</a:t>
            </a:r>
            <a:r>
              <a:rPr lang="cs-CZ" dirty="0">
                <a:latin typeface="+mj-lt"/>
                <a:cs typeface="Calibri Light" panose="020F0302020204030204" pitchFamily="34" charset="0"/>
              </a:rPr>
              <a:t>)</a:t>
            </a:r>
            <a:r>
              <a:rPr lang="en-US" dirty="0">
                <a:latin typeface="+mj-lt"/>
                <a:cs typeface="Calibri Light" panose="020F0302020204030204" pitchFamily="34" charset="0"/>
              </a:rPr>
              <a:t> </a:t>
            </a:r>
            <a:endParaRPr lang="cs-CZ" dirty="0">
              <a:latin typeface="+mj-lt"/>
              <a:cs typeface="Calibri Light" panose="020F0302020204030204" pitchFamily="34" charset="0"/>
            </a:endParaRPr>
          </a:p>
          <a:p>
            <a:pPr marL="800100" lvl="1" indent="-342900">
              <a:buFont typeface="Calibri Light" panose="020F0302020204030204" pitchFamily="34" charset="0"/>
              <a:buChar char="›"/>
            </a:pPr>
            <a:r>
              <a:rPr lang="en-US" dirty="0">
                <a:latin typeface="+mj-lt"/>
                <a:cs typeface="Calibri Light" panose="020F0302020204030204" pitchFamily="34" charset="0"/>
              </a:rPr>
              <a:t>contains a </a:t>
            </a:r>
            <a:r>
              <a:rPr lang="cs-CZ" dirty="0" err="1">
                <a:latin typeface="+mj-lt"/>
                <a:cs typeface="Calibri Light" panose="020F0302020204030204" pitchFamily="34" charset="0"/>
              </a:rPr>
              <a:t>giant</a:t>
            </a:r>
            <a:r>
              <a:rPr lang="cs-CZ" dirty="0">
                <a:latin typeface="+mj-lt"/>
                <a:cs typeface="Calibri Light" panose="020F0302020204030204" pitchFamily="34" charset="0"/>
              </a:rPr>
              <a:t> </a:t>
            </a:r>
            <a:r>
              <a:rPr lang="en-US" dirty="0">
                <a:latin typeface="+mj-lt"/>
                <a:cs typeface="Calibri Light" panose="020F0302020204030204" pitchFamily="34" charset="0"/>
              </a:rPr>
              <a:t>network of thousands of small interlocking </a:t>
            </a:r>
            <a:r>
              <a:rPr lang="en-US" b="1" dirty="0">
                <a:latin typeface="+mj-lt"/>
                <a:cs typeface="Calibri Light" panose="020F0302020204030204" pitchFamily="34" charset="0"/>
              </a:rPr>
              <a:t>circular DNAs</a:t>
            </a:r>
            <a:endParaRPr lang="cs-CZ" b="1" dirty="0">
              <a:latin typeface="+mj-lt"/>
              <a:cs typeface="Calibri Light" panose="020F0302020204030204" pitchFamily="34" charset="0"/>
            </a:endParaRPr>
          </a:p>
          <a:p>
            <a:pPr marL="342900" indent="-342900">
              <a:buFont typeface="Calibri Light" panose="020F0302020204030204" pitchFamily="34" charset="0"/>
              <a:buChar char="›"/>
            </a:pPr>
            <a:endParaRPr lang="cs-CZ" sz="2000" dirty="0">
              <a:latin typeface="Calibri Light" panose="020F0302020204030204" pitchFamily="34" charset="0"/>
              <a:cs typeface="Calibri Light" panose="020F0302020204030204" pitchFamily="34" charset="0"/>
            </a:endParaRPr>
          </a:p>
          <a:p>
            <a:pPr marL="342900" indent="-342900">
              <a:buFont typeface="Calibri Light" panose="020F0302020204030204" pitchFamily="34" charset="0"/>
              <a:buChar char="›"/>
            </a:pPr>
            <a:endParaRPr lang="cs-CZ" sz="2000" dirty="0">
              <a:latin typeface="+mj-lt"/>
              <a:cs typeface="Calibri Light" panose="020F0302020204030204" pitchFamily="34" charset="0"/>
            </a:endParaRPr>
          </a:p>
        </p:txBody>
      </p:sp>
      <p:pic>
        <p:nvPicPr>
          <p:cNvPr id="84996" name="Picture 4" descr="2. Properties - Trypanosoma bruc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9957" y="391838"/>
            <a:ext cx="2476500" cy="3790950"/>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9655322" y="1764799"/>
            <a:ext cx="1281793" cy="10450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cture 23: Flagellates - Class Kinetoplastida - Genera Trypanosoma &amp;  Leishmania Flashcards | Quizlet">
            <a:extLst>
              <a:ext uri="{FF2B5EF4-FFF2-40B4-BE49-F238E27FC236}">
                <a16:creationId xmlns:a16="http://schemas.microsoft.com/office/drawing/2014/main" id="{D1E923F6-E2AC-F365-BF7C-AC1B612F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39" y="3941324"/>
            <a:ext cx="6717732" cy="260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103737"/>
      </p:ext>
    </p:extLst>
  </p:cSld>
  <p:clrMapOvr>
    <a:masterClrMapping/>
  </p:clrMapOvr>
  <mc:AlternateContent xmlns:mc="http://schemas.openxmlformats.org/markup-compatibility/2006" xmlns:p14="http://schemas.microsoft.com/office/powerpoint/2010/main">
    <mc:Choice Requires="p14">
      <p:transition spd="slow" p14:dur="2000" advTm="38861"/>
    </mc:Choice>
    <mc:Fallback xmlns="">
      <p:transition spd="slow" advTm="3886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a:extLst>
              <a:ext uri="{FF2B5EF4-FFF2-40B4-BE49-F238E27FC236}">
                <a16:creationId xmlns:a16="http://schemas.microsoft.com/office/drawing/2014/main" id="{CD66E08A-B4AA-4014-ACE9-390EB9B7F609}"/>
              </a:ext>
            </a:extLst>
          </p:cNvPr>
          <p:cNvSpPr txBox="1">
            <a:spLocks noChangeArrowheads="1"/>
          </p:cNvSpPr>
          <p:nvPr/>
        </p:nvSpPr>
        <p:spPr bwMode="auto">
          <a:xfrm>
            <a:off x="326174" y="772908"/>
            <a:ext cx="8796564" cy="2000548"/>
          </a:xfrm>
          <a:prstGeom prst="rect">
            <a:avLst/>
          </a:prstGeom>
          <a:noFill/>
          <a:ln w="38100">
            <a:noFill/>
            <a:miter lim="800000"/>
            <a:headEnd/>
            <a:tailEnd/>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a:spcBef>
                <a:spcPct val="0"/>
              </a:spcBef>
              <a:buFont typeface="Calibri Light" panose="020F0302020204030204" pitchFamily="34" charset="0"/>
              <a:buChar char="›"/>
            </a:pPr>
            <a:r>
              <a:rPr lang="cs-CZ" altLang="cs-CZ" sz="1800" dirty="0">
                <a:latin typeface="+mj-lt"/>
              </a:rPr>
              <a:t>c</a:t>
            </a:r>
            <a:r>
              <a:rPr lang="en-US" altLang="cs-CZ" sz="1800" dirty="0" err="1">
                <a:latin typeface="+mj-lt"/>
              </a:rPr>
              <a:t>ontains</a:t>
            </a:r>
            <a:r>
              <a:rPr lang="en-US" altLang="cs-CZ" sz="1800" dirty="0">
                <a:latin typeface="+mj-lt"/>
              </a:rPr>
              <a:t> circular DNA in two forms</a:t>
            </a:r>
            <a:endParaRPr lang="cs-CZ" altLang="cs-CZ" sz="1800" dirty="0">
              <a:latin typeface="+mj-lt"/>
            </a:endParaRPr>
          </a:p>
          <a:p>
            <a:pPr marL="1028700" lvl="1">
              <a:spcBef>
                <a:spcPct val="0"/>
              </a:spcBef>
              <a:buFont typeface="Calibri Light" panose="020F0302020204030204" pitchFamily="34" charset="0"/>
              <a:buChar char="›"/>
            </a:pPr>
            <a:r>
              <a:rPr lang="en-US" altLang="cs-CZ" sz="1600" b="1" dirty="0" err="1">
                <a:latin typeface="+mj-lt"/>
              </a:rPr>
              <a:t>maxicircles</a:t>
            </a:r>
            <a:r>
              <a:rPr lang="en-US" altLang="cs-CZ" sz="1600" b="1" dirty="0">
                <a:latin typeface="+mj-lt"/>
              </a:rPr>
              <a:t> and </a:t>
            </a:r>
            <a:r>
              <a:rPr lang="en-US" altLang="cs-CZ" sz="1600" b="1" dirty="0" err="1">
                <a:latin typeface="+mj-lt"/>
              </a:rPr>
              <a:t>minicircles</a:t>
            </a:r>
            <a:r>
              <a:rPr lang="en-US" altLang="cs-CZ" sz="1600" b="1" dirty="0">
                <a:latin typeface="+mj-lt"/>
              </a:rPr>
              <a:t> </a:t>
            </a:r>
            <a:endParaRPr lang="cs-CZ" altLang="cs-CZ" sz="1600" b="1" dirty="0">
              <a:latin typeface="+mj-lt"/>
            </a:endParaRPr>
          </a:p>
          <a:p>
            <a:pPr marL="285750" indent="-285750">
              <a:spcBef>
                <a:spcPct val="0"/>
              </a:spcBef>
              <a:buFont typeface="Calibri Light" panose="020F0302020204030204" pitchFamily="34" charset="0"/>
              <a:buChar char="›"/>
            </a:pPr>
            <a:r>
              <a:rPr lang="cs-CZ" altLang="cs-CZ" sz="1800" b="1" dirty="0">
                <a:latin typeface="+mj-lt"/>
              </a:rPr>
              <a:t>10 – 20% cell DNA  </a:t>
            </a:r>
            <a:r>
              <a:rPr lang="en-US" altLang="cs-CZ" sz="1800" dirty="0">
                <a:latin typeface="+mj-lt"/>
              </a:rPr>
              <a:t>(</a:t>
            </a:r>
            <a:r>
              <a:rPr lang="cs-CZ" altLang="cs-CZ" sz="1800" dirty="0" err="1">
                <a:latin typeface="+mj-lt"/>
              </a:rPr>
              <a:t>trypanoplasms</a:t>
            </a:r>
            <a:r>
              <a:rPr lang="cs-CZ" altLang="cs-CZ" sz="1800" dirty="0">
                <a:latin typeface="+mj-lt"/>
              </a:rPr>
              <a:t> 40</a:t>
            </a:r>
            <a:r>
              <a:rPr lang="en-US" altLang="cs-CZ" sz="1800" dirty="0">
                <a:latin typeface="+mj-lt"/>
              </a:rPr>
              <a:t>%)</a:t>
            </a:r>
            <a:endParaRPr lang="cs-CZ" altLang="cs-CZ" sz="1800" dirty="0">
              <a:latin typeface="+mj-lt"/>
            </a:endParaRPr>
          </a:p>
          <a:p>
            <a:pPr marL="285750" indent="-285750">
              <a:spcBef>
                <a:spcPct val="0"/>
              </a:spcBef>
              <a:buFont typeface="Calibri Light" panose="020F0302020204030204" pitchFamily="34" charset="0"/>
              <a:buChar char="›"/>
            </a:pPr>
            <a:r>
              <a:rPr lang="cs-CZ" altLang="cs-CZ" sz="1800" dirty="0" err="1">
                <a:latin typeface="+mj-lt"/>
              </a:rPr>
              <a:t>system</a:t>
            </a:r>
            <a:r>
              <a:rPr lang="cs-CZ" altLang="cs-CZ" sz="1800" dirty="0">
                <a:latin typeface="+mj-lt"/>
              </a:rPr>
              <a:t> </a:t>
            </a:r>
            <a:r>
              <a:rPr lang="cs-CZ" altLang="cs-CZ" sz="1800" dirty="0" err="1">
                <a:latin typeface="+mj-lt"/>
              </a:rPr>
              <a:t>of</a:t>
            </a:r>
            <a:r>
              <a:rPr lang="cs-CZ" altLang="cs-CZ" sz="1800" dirty="0">
                <a:latin typeface="+mj-lt"/>
              </a:rPr>
              <a:t> </a:t>
            </a:r>
            <a:r>
              <a:rPr lang="cs-CZ" altLang="cs-CZ" sz="1800" dirty="0" err="1">
                <a:latin typeface="+mj-lt"/>
              </a:rPr>
              <a:t>circular</a:t>
            </a:r>
            <a:r>
              <a:rPr lang="cs-CZ" altLang="cs-CZ" sz="1800" dirty="0">
                <a:latin typeface="+mj-lt"/>
              </a:rPr>
              <a:t> </a:t>
            </a:r>
            <a:r>
              <a:rPr lang="cs-CZ" altLang="cs-CZ" sz="1800" dirty="0" err="1">
                <a:latin typeface="+mj-lt"/>
              </a:rPr>
              <a:t>molecules</a:t>
            </a:r>
            <a:endParaRPr lang="cs-CZ" altLang="cs-CZ" sz="1800" dirty="0">
              <a:latin typeface="+mj-lt"/>
            </a:endParaRPr>
          </a:p>
          <a:p>
            <a:pPr marL="285750" indent="-285750">
              <a:spcBef>
                <a:spcPct val="0"/>
              </a:spcBef>
              <a:buFont typeface="Calibri Light" panose="020F0302020204030204" pitchFamily="34" charset="0"/>
              <a:buChar char="›"/>
            </a:pPr>
            <a:r>
              <a:rPr lang="cs-CZ" altLang="cs-CZ" sz="1800" b="1" dirty="0">
                <a:latin typeface="+mj-lt"/>
              </a:rPr>
              <a:t>m</a:t>
            </a:r>
            <a:r>
              <a:rPr lang="en-US" altLang="cs-CZ" sz="1800" b="1" dirty="0">
                <a:latin typeface="+mj-lt"/>
              </a:rPr>
              <a:t>ax</a:t>
            </a:r>
            <a:r>
              <a:rPr lang="cs-CZ" altLang="cs-CZ" sz="1800" b="1" dirty="0" err="1">
                <a:latin typeface="+mj-lt"/>
              </a:rPr>
              <a:t>icircles</a:t>
            </a:r>
            <a:r>
              <a:rPr lang="cs-CZ" altLang="cs-CZ" sz="1800" b="1" dirty="0">
                <a:latin typeface="+mj-lt"/>
              </a:rPr>
              <a:t>: </a:t>
            </a:r>
            <a:r>
              <a:rPr lang="en-US" altLang="cs-CZ" sz="1800" b="1" dirty="0">
                <a:latin typeface="+mj-lt"/>
              </a:rPr>
              <a:t>between 20 and 40kb in size</a:t>
            </a:r>
            <a:r>
              <a:rPr lang="cs-CZ" altLang="cs-CZ" sz="1800" b="1" dirty="0">
                <a:latin typeface="+mj-lt"/>
              </a:rPr>
              <a:t>, </a:t>
            </a:r>
            <a:r>
              <a:rPr lang="en-US" altLang="cs-CZ" sz="1800" b="1" dirty="0">
                <a:latin typeface="+mj-lt"/>
              </a:rPr>
              <a:t>a few dozen identical copies per </a:t>
            </a:r>
            <a:r>
              <a:rPr lang="en-US" altLang="cs-CZ" sz="1800" b="1" dirty="0" err="1">
                <a:latin typeface="+mj-lt"/>
              </a:rPr>
              <a:t>kinetoplast</a:t>
            </a:r>
            <a:endParaRPr lang="cs-CZ" altLang="cs-CZ" sz="1800" b="1" dirty="0">
              <a:latin typeface="+mj-lt"/>
            </a:endParaRPr>
          </a:p>
          <a:p>
            <a:pPr marL="285750" indent="-285750">
              <a:spcBef>
                <a:spcPct val="0"/>
              </a:spcBef>
              <a:buFont typeface="Calibri Light" panose="020F0302020204030204" pitchFamily="34" charset="0"/>
              <a:buChar char="›"/>
            </a:pPr>
            <a:r>
              <a:rPr lang="cs-CZ" altLang="cs-CZ" sz="1800" b="1" dirty="0" err="1">
                <a:latin typeface="+mj-lt"/>
              </a:rPr>
              <a:t>minicircles</a:t>
            </a:r>
            <a:r>
              <a:rPr lang="cs-CZ" altLang="cs-CZ" sz="1800" b="1" dirty="0">
                <a:latin typeface="+mj-lt"/>
              </a:rPr>
              <a:t>: </a:t>
            </a:r>
            <a:r>
              <a:rPr lang="en-US" altLang="cs-CZ" sz="1800" b="1" dirty="0">
                <a:latin typeface="+mj-lt"/>
              </a:rPr>
              <a:t>between 0.5 and 1</a:t>
            </a:r>
            <a:r>
              <a:rPr lang="cs-CZ" altLang="cs-CZ" sz="1800" b="1" dirty="0">
                <a:latin typeface="+mj-lt"/>
              </a:rPr>
              <a:t>0</a:t>
            </a:r>
            <a:r>
              <a:rPr lang="en-US" altLang="cs-CZ" sz="1800" b="1" dirty="0">
                <a:latin typeface="+mj-lt"/>
              </a:rPr>
              <a:t>kb in size</a:t>
            </a:r>
            <a:r>
              <a:rPr lang="cs-CZ" altLang="cs-CZ" sz="1800" b="1" dirty="0">
                <a:latin typeface="+mj-lt"/>
              </a:rPr>
              <a:t>, </a:t>
            </a:r>
            <a:r>
              <a:rPr lang="en-US" altLang="cs-CZ" sz="1800" b="1" dirty="0">
                <a:latin typeface="+mj-lt"/>
              </a:rPr>
              <a:t>several thousand copies</a:t>
            </a:r>
            <a:r>
              <a:rPr lang="cs-CZ" altLang="cs-CZ" sz="1800" b="1" dirty="0">
                <a:latin typeface="+mj-lt"/>
              </a:rPr>
              <a:t> </a:t>
            </a:r>
            <a:r>
              <a:rPr lang="en-US" altLang="cs-CZ" sz="1800" b="1" dirty="0">
                <a:latin typeface="+mj-lt"/>
              </a:rPr>
              <a:t>usually nearly identical in size </a:t>
            </a:r>
            <a:r>
              <a:rPr lang="cs-CZ" altLang="cs-CZ" sz="1800" b="1" dirty="0">
                <a:latin typeface="+mj-lt"/>
              </a:rPr>
              <a:t>but </a:t>
            </a:r>
            <a:r>
              <a:rPr lang="en-US" altLang="cs-CZ" sz="1800" b="1" dirty="0">
                <a:latin typeface="+mj-lt"/>
              </a:rPr>
              <a:t>heterogeneous in sequence</a:t>
            </a:r>
            <a:endParaRPr lang="cs-CZ" altLang="cs-CZ" sz="1800" b="1" dirty="0">
              <a:latin typeface="+mj-lt"/>
            </a:endParaRPr>
          </a:p>
        </p:txBody>
      </p:sp>
      <p:sp>
        <p:nvSpPr>
          <p:cNvPr id="15" name="Obdélník 1"/>
          <p:cNvSpPr>
            <a:spLocks noChangeArrowheads="1"/>
          </p:cNvSpPr>
          <p:nvPr/>
        </p:nvSpPr>
        <p:spPr bwMode="auto">
          <a:xfrm>
            <a:off x="5099051" y="162"/>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b="1" dirty="0">
                <a:latin typeface="Calibri Light" panose="020F0302020204030204" pitchFamily="34" charset="0"/>
                <a:cs typeface="Calibri Light" panose="020F0302020204030204" pitchFamily="34" charset="0"/>
              </a:rPr>
              <a:t>K</a:t>
            </a:r>
            <a:r>
              <a:rPr lang="cs-CZ" altLang="cs-CZ" sz="2800" b="1" dirty="0">
                <a:latin typeface="Calibri Light" panose="020F0302020204030204" pitchFamily="34" charset="0"/>
                <a:cs typeface="Calibri Light" panose="020F0302020204030204" pitchFamily="34" charset="0"/>
              </a:rPr>
              <a:t>inetoplast</a:t>
            </a:r>
            <a:endParaRPr lang="cs-CZ" altLang="cs-CZ" sz="2400" i="1" dirty="0">
              <a:latin typeface="Calibri Light" panose="020F0302020204030204" pitchFamily="34" charset="0"/>
              <a:cs typeface="Calibri Light" panose="020F0302020204030204" pitchFamily="34" charset="0"/>
            </a:endParaRPr>
          </a:p>
        </p:txBody>
      </p:sp>
      <p:sp>
        <p:nvSpPr>
          <p:cNvPr id="7" name="Obdélník 6"/>
          <p:cNvSpPr/>
          <p:nvPr/>
        </p:nvSpPr>
        <p:spPr>
          <a:xfrm>
            <a:off x="354754" y="5172750"/>
            <a:ext cx="6248976" cy="1600438"/>
          </a:xfrm>
          <a:prstGeom prst="rect">
            <a:avLst/>
          </a:prstGeom>
        </p:spPr>
        <p:txBody>
          <a:bodyPr wrap="square">
            <a:spAutoFit/>
          </a:bodyPr>
          <a:lstStyle/>
          <a:p>
            <a:pPr algn="just"/>
            <a:r>
              <a:rPr lang="en-US" sz="1400" b="1" dirty="0" err="1">
                <a:latin typeface="+mj-lt"/>
              </a:rPr>
              <a:t>kDNA</a:t>
            </a:r>
            <a:r>
              <a:rPr lang="en-US" sz="1400" b="1" dirty="0">
                <a:latin typeface="+mj-lt"/>
              </a:rPr>
              <a:t> network structure.</a:t>
            </a:r>
            <a:r>
              <a:rPr lang="en-US" sz="1400" dirty="0">
                <a:latin typeface="+mj-lt"/>
              </a:rPr>
              <a:t> (A) Electron micrograph of the periphery of an isolated </a:t>
            </a:r>
            <a:r>
              <a:rPr lang="en-US" sz="1400" dirty="0" err="1">
                <a:latin typeface="+mj-lt"/>
              </a:rPr>
              <a:t>kDNA</a:t>
            </a:r>
            <a:r>
              <a:rPr lang="en-US" sz="1400" dirty="0">
                <a:latin typeface="+mj-lt"/>
              </a:rPr>
              <a:t> network from </a:t>
            </a:r>
            <a:r>
              <a:rPr lang="en-US" sz="1400" i="1" dirty="0">
                <a:latin typeface="+mj-lt"/>
              </a:rPr>
              <a:t>T. </a:t>
            </a:r>
            <a:r>
              <a:rPr lang="en-US" sz="1400" i="1" dirty="0" err="1">
                <a:latin typeface="+mj-lt"/>
              </a:rPr>
              <a:t>avium</a:t>
            </a:r>
            <a:r>
              <a:rPr lang="en-US" sz="1400" dirty="0">
                <a:latin typeface="+mj-lt"/>
              </a:rPr>
              <a:t>. Loops represent interlocked </a:t>
            </a:r>
            <a:r>
              <a:rPr lang="en-US" sz="1400" b="1" dirty="0" err="1">
                <a:latin typeface="+mj-lt"/>
              </a:rPr>
              <a:t>minicircles</a:t>
            </a:r>
            <a:r>
              <a:rPr lang="en-US" sz="1400" b="1" dirty="0">
                <a:latin typeface="+mj-lt"/>
              </a:rPr>
              <a:t> (the arrowhead indicates a clear example)</a:t>
            </a:r>
            <a:r>
              <a:rPr lang="en-US" sz="1400" dirty="0">
                <a:latin typeface="+mj-lt"/>
              </a:rPr>
              <a:t>. Bar, 500 nm. (B) Diagrams showing the </a:t>
            </a:r>
            <a:r>
              <a:rPr lang="en-US" sz="1400" b="1" dirty="0">
                <a:latin typeface="+mj-lt"/>
              </a:rPr>
              <a:t>organization of </a:t>
            </a:r>
            <a:r>
              <a:rPr lang="en-US" sz="1400" b="1" dirty="0" err="1">
                <a:latin typeface="+mj-lt"/>
              </a:rPr>
              <a:t>minicircles</a:t>
            </a:r>
            <a:r>
              <a:rPr lang="en-US" sz="1400" dirty="0">
                <a:latin typeface="+mj-lt"/>
              </a:rPr>
              <a:t>. (I) Segment of an isolated network showing interlocked </a:t>
            </a:r>
            <a:r>
              <a:rPr lang="en-US" sz="1400" dirty="0" err="1">
                <a:latin typeface="+mj-lt"/>
              </a:rPr>
              <a:t>minicircles</a:t>
            </a:r>
            <a:r>
              <a:rPr lang="en-US" sz="1400" dirty="0">
                <a:latin typeface="+mj-lt"/>
              </a:rPr>
              <a:t> in a planar array. (II) Section through a condensed network disk </a:t>
            </a:r>
            <a:r>
              <a:rPr lang="en-US" sz="1400" i="1" dirty="0">
                <a:latin typeface="+mj-lt"/>
              </a:rPr>
              <a:t>in vivo </a:t>
            </a:r>
            <a:r>
              <a:rPr lang="en-US" sz="1400" dirty="0">
                <a:latin typeface="+mj-lt"/>
              </a:rPr>
              <a:t>showing stretched-out </a:t>
            </a:r>
            <a:r>
              <a:rPr lang="en-US" sz="1400" dirty="0" err="1">
                <a:latin typeface="+mj-lt"/>
              </a:rPr>
              <a:t>minicircles</a:t>
            </a:r>
            <a:r>
              <a:rPr lang="en-US" sz="1400" dirty="0">
                <a:latin typeface="+mj-lt"/>
              </a:rPr>
              <a:t>. The double-headed arrow indicates the thickness of the disk, which is about half the circumference of a </a:t>
            </a:r>
            <a:r>
              <a:rPr lang="en-US" sz="1400" dirty="0" err="1">
                <a:latin typeface="+mj-lt"/>
              </a:rPr>
              <a:t>minicircle</a:t>
            </a:r>
            <a:r>
              <a:rPr lang="en-US" sz="1400" dirty="0">
                <a:latin typeface="+mj-lt"/>
              </a:rPr>
              <a:t>.</a:t>
            </a:r>
          </a:p>
        </p:txBody>
      </p:sp>
      <p:pic>
        <p:nvPicPr>
          <p:cNvPr id="87044" name="Picture 4" descr="Beyond replication: Division and segregation of mitochondrial DNA in  kinetoplastids - ScienceDirect"/>
          <p:cNvPicPr>
            <a:picLocks noChangeAspect="1" noChangeArrowheads="1"/>
          </p:cNvPicPr>
          <p:nvPr/>
        </p:nvPicPr>
        <p:blipFill rotWithShape="1">
          <a:blip r:embed="rId3">
            <a:extLst>
              <a:ext uri="{28A0092B-C50C-407E-A947-70E740481C1C}">
                <a14:useLocalDpi xmlns:a14="http://schemas.microsoft.com/office/drawing/2010/main" val="0"/>
              </a:ext>
            </a:extLst>
          </a:blip>
          <a:srcRect l="52358" b="59673"/>
          <a:stretch/>
        </p:blipFill>
        <p:spPr bwMode="auto">
          <a:xfrm>
            <a:off x="7433589" y="3017423"/>
            <a:ext cx="4034392" cy="35056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82C9B57-4CFF-CB03-7F47-BAF8D209F4BB}"/>
              </a:ext>
            </a:extLst>
          </p:cNvPr>
          <p:cNvGrpSpPr/>
          <p:nvPr/>
        </p:nvGrpSpPr>
        <p:grpSpPr>
          <a:xfrm>
            <a:off x="835617" y="2958984"/>
            <a:ext cx="4959939" cy="1965169"/>
            <a:chOff x="1727715" y="2710387"/>
            <a:chExt cx="4959939" cy="1965169"/>
          </a:xfrm>
        </p:grpSpPr>
        <p:pic>
          <p:nvPicPr>
            <p:cNvPr id="87042" name="Picture 2" descr="FIG. 1."/>
            <p:cNvPicPr>
              <a:picLocks noChangeAspect="1" noChangeArrowheads="1"/>
            </p:cNvPicPr>
            <p:nvPr/>
          </p:nvPicPr>
          <p:blipFill rotWithShape="1">
            <a:blip r:embed="rId4">
              <a:extLst>
                <a:ext uri="{28A0092B-C50C-407E-A947-70E740481C1C}">
                  <a14:useLocalDpi xmlns:a14="http://schemas.microsoft.com/office/drawing/2010/main" val="0"/>
                </a:ext>
              </a:extLst>
            </a:blip>
            <a:srcRect l="12185" t="47050"/>
            <a:stretch/>
          </p:blipFill>
          <p:spPr bwMode="auto">
            <a:xfrm>
              <a:off x="4371340" y="2958984"/>
              <a:ext cx="2316314" cy="17165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IG. 1."/>
            <p:cNvPicPr>
              <a:picLocks noChangeAspect="1" noChangeArrowheads="1"/>
            </p:cNvPicPr>
            <p:nvPr/>
          </p:nvPicPr>
          <p:blipFill rotWithShape="1">
            <a:blip r:embed="rId4">
              <a:extLst>
                <a:ext uri="{28A0092B-C50C-407E-A947-70E740481C1C}">
                  <a14:useLocalDpi xmlns:a14="http://schemas.microsoft.com/office/drawing/2010/main" val="0"/>
                </a:ext>
              </a:extLst>
            </a:blip>
            <a:srcRect l="11893" t="2" b="52453"/>
            <a:stretch/>
          </p:blipFill>
          <p:spPr bwMode="auto">
            <a:xfrm>
              <a:off x="1773968" y="2958984"/>
              <a:ext cx="2551121" cy="169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727715" y="2710387"/>
              <a:ext cx="293670" cy="307777"/>
            </a:xfrm>
            <a:prstGeom prst="rect">
              <a:avLst/>
            </a:prstGeom>
            <a:noFill/>
          </p:spPr>
          <p:txBody>
            <a:bodyPr wrap="none" rtlCol="0">
              <a:spAutoFit/>
            </a:bodyPr>
            <a:lstStyle/>
            <a:p>
              <a:r>
                <a:rPr lang="cs-CZ" sz="1400" b="1" dirty="0">
                  <a:solidFill>
                    <a:srgbClr val="FF0000"/>
                  </a:solidFill>
                </a:rPr>
                <a:t>A</a:t>
              </a:r>
              <a:endParaRPr lang="en-US" sz="1400" b="1" dirty="0">
                <a:solidFill>
                  <a:srgbClr val="FF0000"/>
                </a:solidFill>
              </a:endParaRPr>
            </a:p>
          </p:txBody>
        </p:sp>
        <p:sp>
          <p:nvSpPr>
            <p:cNvPr id="32" name="TextovéPole 31"/>
            <p:cNvSpPr txBox="1"/>
            <p:nvPr/>
          </p:nvSpPr>
          <p:spPr>
            <a:xfrm>
              <a:off x="4285383" y="2720508"/>
              <a:ext cx="285656" cy="307777"/>
            </a:xfrm>
            <a:prstGeom prst="rect">
              <a:avLst/>
            </a:prstGeom>
            <a:noFill/>
          </p:spPr>
          <p:txBody>
            <a:bodyPr wrap="none" rtlCol="0">
              <a:spAutoFit/>
            </a:bodyPr>
            <a:lstStyle/>
            <a:p>
              <a:r>
                <a:rPr lang="cs-CZ" sz="1400" b="1" dirty="0">
                  <a:solidFill>
                    <a:srgbClr val="FF0000"/>
                  </a:solidFill>
                </a:rPr>
                <a:t>B</a:t>
              </a:r>
              <a:endParaRPr lang="en-US" sz="1400" b="1" dirty="0">
                <a:solidFill>
                  <a:srgbClr val="FF0000"/>
                </a:solidFill>
              </a:endParaRPr>
            </a:p>
          </p:txBody>
        </p:sp>
      </p:grpSp>
    </p:spTree>
    <p:extLst>
      <p:ext uri="{BB962C8B-B14F-4D97-AF65-F5344CB8AC3E}">
        <p14:creationId xmlns:p14="http://schemas.microsoft.com/office/powerpoint/2010/main" val="1072595334"/>
      </p:ext>
    </p:extLst>
  </p:cSld>
  <p:clrMapOvr>
    <a:masterClrMapping/>
  </p:clrMapOvr>
  <mc:AlternateContent xmlns:mc="http://schemas.openxmlformats.org/markup-compatibility/2006" xmlns:p14="http://schemas.microsoft.com/office/powerpoint/2010/main">
    <mc:Choice Requires="p14">
      <p:transition spd="slow" p14:dur="2000" advTm="40232"/>
    </mc:Choice>
    <mc:Fallback xmlns="">
      <p:transition spd="slow" advTm="4023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
          <p:cNvSpPr>
            <a:spLocks noChangeArrowheads="1"/>
          </p:cNvSpPr>
          <p:nvPr/>
        </p:nvSpPr>
        <p:spPr bwMode="auto">
          <a:xfrm>
            <a:off x="5178039" y="49819"/>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err="1">
                <a:latin typeface="Calibri Light" panose="020F0302020204030204" pitchFamily="34" charset="0"/>
                <a:cs typeface="Calibri Light" panose="020F0302020204030204" pitchFamily="34" charset="0"/>
              </a:rPr>
              <a:t>kinetoplast</a:t>
            </a:r>
            <a:endParaRPr lang="cs-CZ" altLang="cs-CZ" sz="2400" i="1" dirty="0">
              <a:latin typeface="Calibri Light" panose="020F0302020204030204" pitchFamily="34" charset="0"/>
              <a:cs typeface="Calibri Light" panose="020F0302020204030204" pitchFamily="34" charset="0"/>
            </a:endParaRPr>
          </a:p>
        </p:txBody>
      </p:sp>
      <p:sp>
        <p:nvSpPr>
          <p:cNvPr id="3" name="Obdélník 2"/>
          <p:cNvSpPr/>
          <p:nvPr/>
        </p:nvSpPr>
        <p:spPr>
          <a:xfrm>
            <a:off x="263072" y="727025"/>
            <a:ext cx="8424863" cy="3170099"/>
          </a:xfrm>
          <a:prstGeom prst="rect">
            <a:avLst/>
          </a:prstGeom>
        </p:spPr>
        <p:txBody>
          <a:bodyPr wrap="square">
            <a:spAutoFit/>
          </a:bodyPr>
          <a:lstStyle/>
          <a:p>
            <a:r>
              <a:rPr lang="cs-CZ" sz="2000" b="1" dirty="0">
                <a:latin typeface="+mj-lt"/>
              </a:rPr>
              <a:t>m</a:t>
            </a:r>
            <a:r>
              <a:rPr lang="en-US" sz="2000" b="1" dirty="0" err="1">
                <a:latin typeface="+mj-lt"/>
              </a:rPr>
              <a:t>axicircles</a:t>
            </a:r>
            <a:endParaRPr lang="cs-CZ" sz="2000" b="1" dirty="0">
              <a:latin typeface="+mj-lt"/>
            </a:endParaRPr>
          </a:p>
          <a:p>
            <a:pPr marL="285750" indent="-285750">
              <a:buFont typeface="Calibri" panose="020F0502020204030204" pitchFamily="34" charset="0"/>
              <a:buChar char="›"/>
            </a:pPr>
            <a:r>
              <a:rPr lang="en-US" dirty="0">
                <a:latin typeface="+mj-lt"/>
              </a:rPr>
              <a:t>encode typical </a:t>
            </a:r>
            <a:r>
              <a:rPr lang="en-US" b="1" dirty="0">
                <a:latin typeface="+mj-lt"/>
              </a:rPr>
              <a:t>mitochondrial gene products </a:t>
            </a:r>
            <a:endParaRPr lang="cs-CZ" b="1" dirty="0">
              <a:latin typeface="+mj-lt"/>
            </a:endParaRPr>
          </a:p>
          <a:p>
            <a:pPr marL="742950" lvl="1" indent="-285750">
              <a:buFont typeface="Calibri" panose="020F0502020204030204" pitchFamily="34" charset="0"/>
              <a:buChar char="›"/>
            </a:pPr>
            <a:r>
              <a:rPr lang="en-US" dirty="0">
                <a:latin typeface="+mj-lt"/>
              </a:rPr>
              <a:t>e.g. </a:t>
            </a:r>
            <a:r>
              <a:rPr lang="en-US" dirty="0" err="1">
                <a:latin typeface="+mj-lt"/>
              </a:rPr>
              <a:t>rRNAs</a:t>
            </a:r>
            <a:r>
              <a:rPr lang="en-US" dirty="0">
                <a:latin typeface="+mj-lt"/>
              </a:rPr>
              <a:t> and subunits of respiratory chain complexes</a:t>
            </a:r>
            <a:endParaRPr lang="cs-CZ" dirty="0">
              <a:latin typeface="+mj-lt"/>
            </a:endParaRPr>
          </a:p>
          <a:p>
            <a:pPr marL="285750" indent="-285750">
              <a:buFont typeface="Calibri" panose="020F0502020204030204" pitchFamily="34" charset="0"/>
              <a:buChar char="›"/>
            </a:pPr>
            <a:r>
              <a:rPr lang="en-US" dirty="0">
                <a:latin typeface="+mj-lt"/>
              </a:rPr>
              <a:t>some of the protein-coding genes are encrypted</a:t>
            </a:r>
            <a:endParaRPr lang="cs-CZ" dirty="0">
              <a:latin typeface="+mj-lt"/>
            </a:endParaRPr>
          </a:p>
          <a:p>
            <a:pPr marL="285750" indent="-285750">
              <a:buFont typeface="Calibri" panose="020F0502020204030204" pitchFamily="34" charset="0"/>
              <a:buChar char="›"/>
            </a:pPr>
            <a:r>
              <a:rPr lang="cs-CZ" dirty="0">
                <a:latin typeface="+mj-lt"/>
              </a:rPr>
              <a:t>to</a:t>
            </a:r>
            <a:r>
              <a:rPr lang="en-US" dirty="0">
                <a:latin typeface="+mj-lt"/>
              </a:rPr>
              <a:t> generate functional mRNAs, the </a:t>
            </a:r>
            <a:r>
              <a:rPr lang="en-US" b="1" dirty="0">
                <a:latin typeface="+mj-lt"/>
              </a:rPr>
              <a:t>cryptic </a:t>
            </a:r>
            <a:r>
              <a:rPr lang="en-US" b="1" dirty="0" err="1">
                <a:latin typeface="+mj-lt"/>
              </a:rPr>
              <a:t>maxicircle</a:t>
            </a:r>
            <a:r>
              <a:rPr lang="en-US" b="1" dirty="0">
                <a:latin typeface="+mj-lt"/>
              </a:rPr>
              <a:t> transcripts </a:t>
            </a:r>
            <a:r>
              <a:rPr lang="en-US" dirty="0">
                <a:latin typeface="+mj-lt"/>
              </a:rPr>
              <a:t>undergo posttranscriptional modification via an intricate</a:t>
            </a:r>
            <a:r>
              <a:rPr lang="en-US" dirty="0">
                <a:solidFill>
                  <a:srgbClr val="C00000"/>
                </a:solidFill>
                <a:latin typeface="+mj-lt"/>
              </a:rPr>
              <a:t> </a:t>
            </a:r>
            <a:r>
              <a:rPr lang="en-US" b="1" dirty="0">
                <a:solidFill>
                  <a:srgbClr val="C00000"/>
                </a:solidFill>
                <a:latin typeface="+mj-lt"/>
              </a:rPr>
              <a:t>RNA editing process </a:t>
            </a:r>
            <a:endParaRPr lang="cs-CZ" b="1" dirty="0">
              <a:solidFill>
                <a:srgbClr val="C00000"/>
              </a:solidFill>
              <a:latin typeface="+mj-lt"/>
            </a:endParaRPr>
          </a:p>
          <a:p>
            <a:pPr marL="742950" lvl="1" indent="-285750">
              <a:buFont typeface="Calibri" panose="020F0502020204030204" pitchFamily="34" charset="0"/>
              <a:buChar char="›"/>
            </a:pPr>
            <a:r>
              <a:rPr lang="en-US" b="1" dirty="0">
                <a:latin typeface="+mj-lt"/>
              </a:rPr>
              <a:t>involves insertion and deletion of uridine residues at specific sites in the transcripts</a:t>
            </a:r>
            <a:endParaRPr lang="cs-CZ" b="1" dirty="0">
              <a:latin typeface="+mj-lt"/>
            </a:endParaRPr>
          </a:p>
          <a:p>
            <a:pPr marL="742950" lvl="1" indent="-285750">
              <a:buFont typeface="Calibri" panose="020F0502020204030204" pitchFamily="34" charset="0"/>
              <a:buChar char="›"/>
            </a:pPr>
            <a:r>
              <a:rPr lang="cs-CZ" dirty="0">
                <a:latin typeface="+mj-lt"/>
              </a:rPr>
              <a:t>t</a:t>
            </a:r>
            <a:r>
              <a:rPr lang="en-US" dirty="0">
                <a:latin typeface="+mj-lt"/>
              </a:rPr>
              <a:t>he genetic information for editing is provided by </a:t>
            </a:r>
            <a:r>
              <a:rPr lang="en-US" b="1" dirty="0">
                <a:latin typeface="+mj-lt"/>
              </a:rPr>
              <a:t>guide RNAs (gRNAs)</a:t>
            </a:r>
            <a:endParaRPr lang="cs-CZ" b="1" dirty="0">
              <a:latin typeface="+mj-lt"/>
            </a:endParaRPr>
          </a:p>
          <a:p>
            <a:pPr marL="742950" lvl="1" indent="-285750">
              <a:buFont typeface="Calibri" panose="020F0502020204030204" pitchFamily="34" charset="0"/>
              <a:buChar char="›"/>
            </a:pPr>
            <a:r>
              <a:rPr lang="en-US" dirty="0">
                <a:latin typeface="+mj-lt"/>
              </a:rPr>
              <a:t>mostly encoded by </a:t>
            </a:r>
            <a:r>
              <a:rPr lang="en-US" dirty="0" err="1">
                <a:latin typeface="+mj-lt"/>
              </a:rPr>
              <a:t>minicircles</a:t>
            </a:r>
            <a:r>
              <a:rPr lang="en-US" dirty="0">
                <a:latin typeface="+mj-lt"/>
              </a:rPr>
              <a:t>, although a few are encoded by </a:t>
            </a:r>
            <a:r>
              <a:rPr lang="en-US" dirty="0" err="1">
                <a:latin typeface="+mj-lt"/>
              </a:rPr>
              <a:t>maxicircles</a:t>
            </a:r>
            <a:endParaRPr lang="cs-CZ" dirty="0">
              <a:latin typeface="+mj-lt"/>
            </a:endParaRPr>
          </a:p>
          <a:p>
            <a:pPr marL="742950" lvl="1" indent="-285750">
              <a:buFont typeface="Calibri" panose="020F0502020204030204" pitchFamily="34" charset="0"/>
              <a:buChar char="›"/>
            </a:pPr>
            <a:endParaRPr lang="cs-CZ" dirty="0">
              <a:latin typeface="+mj-lt"/>
            </a:endParaRPr>
          </a:p>
          <a:p>
            <a:endParaRPr lang="cs-CZ" dirty="0">
              <a:latin typeface="+mj-lt"/>
            </a:endParaRPr>
          </a:p>
        </p:txBody>
      </p:sp>
      <p:pic>
        <p:nvPicPr>
          <p:cNvPr id="24" name="Picture 7">
            <a:extLst>
              <a:ext uri="{FF2B5EF4-FFF2-40B4-BE49-F238E27FC236}">
                <a16:creationId xmlns:a16="http://schemas.microsoft.com/office/drawing/2014/main" id="{5609F7B6-8DCF-4213-8021-66D0EC24A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2" t="3334" r="3151" b="5956"/>
          <a:stretch/>
        </p:blipFill>
        <p:spPr bwMode="auto">
          <a:xfrm>
            <a:off x="8568077" y="573039"/>
            <a:ext cx="3360851" cy="15426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9">
            <a:extLst>
              <a:ext uri="{FF2B5EF4-FFF2-40B4-BE49-F238E27FC236}">
                <a16:creationId xmlns:a16="http://schemas.microsoft.com/office/drawing/2014/main" id="{2B7ECEDF-DC15-4417-A123-FFD2238741C8}"/>
              </a:ext>
            </a:extLst>
          </p:cNvPr>
          <p:cNvSpPr txBox="1">
            <a:spLocks noChangeArrowheads="1"/>
          </p:cNvSpPr>
          <p:nvPr/>
        </p:nvSpPr>
        <p:spPr bwMode="auto">
          <a:xfrm>
            <a:off x="11077394" y="1077089"/>
            <a:ext cx="10005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a:solidFill>
                  <a:srgbClr val="FF0000"/>
                </a:solidFill>
                <a:latin typeface="+mj-lt"/>
              </a:rPr>
              <a:t>maxi</a:t>
            </a:r>
          </a:p>
        </p:txBody>
      </p:sp>
      <p:sp>
        <p:nvSpPr>
          <p:cNvPr id="26" name="Text Box 10">
            <a:extLst>
              <a:ext uri="{FF2B5EF4-FFF2-40B4-BE49-F238E27FC236}">
                <a16:creationId xmlns:a16="http://schemas.microsoft.com/office/drawing/2014/main" id="{19B7E4C1-A9CA-49B9-AEFA-16DC143CB221}"/>
              </a:ext>
            </a:extLst>
          </p:cNvPr>
          <p:cNvSpPr txBox="1">
            <a:spLocks noChangeArrowheads="1"/>
          </p:cNvSpPr>
          <p:nvPr/>
        </p:nvSpPr>
        <p:spPr bwMode="auto">
          <a:xfrm>
            <a:off x="8568077" y="496192"/>
            <a:ext cx="708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a:solidFill>
                  <a:srgbClr val="FF0000"/>
                </a:solidFill>
                <a:latin typeface="+mj-lt"/>
              </a:rPr>
              <a:t>mini</a:t>
            </a:r>
          </a:p>
        </p:txBody>
      </p:sp>
      <p:pic>
        <p:nvPicPr>
          <p:cNvPr id="6" name="Picture 5">
            <a:extLst>
              <a:ext uri="{FF2B5EF4-FFF2-40B4-BE49-F238E27FC236}">
                <a16:creationId xmlns:a16="http://schemas.microsoft.com/office/drawing/2014/main" id="{14D6F6BC-5212-DD10-E30A-02CDBB11A25A}"/>
              </a:ext>
            </a:extLst>
          </p:cNvPr>
          <p:cNvPicPr>
            <a:picLocks noChangeAspect="1"/>
          </p:cNvPicPr>
          <p:nvPr/>
        </p:nvPicPr>
        <p:blipFill>
          <a:blip r:embed="rId4"/>
          <a:stretch>
            <a:fillRect/>
          </a:stretch>
        </p:blipFill>
        <p:spPr>
          <a:xfrm>
            <a:off x="990787" y="3739002"/>
            <a:ext cx="6211763" cy="2749906"/>
          </a:xfrm>
          <a:prstGeom prst="rect">
            <a:avLst/>
          </a:prstGeom>
        </p:spPr>
      </p:pic>
    </p:spTree>
    <p:extLst>
      <p:ext uri="{BB962C8B-B14F-4D97-AF65-F5344CB8AC3E}">
        <p14:creationId xmlns:p14="http://schemas.microsoft.com/office/powerpoint/2010/main" val="349443524"/>
      </p:ext>
    </p:extLst>
  </p:cSld>
  <p:clrMapOvr>
    <a:masterClrMapping/>
  </p:clrMapOvr>
  <mc:AlternateContent xmlns:mc="http://schemas.openxmlformats.org/markup-compatibility/2006" xmlns:p14="http://schemas.microsoft.com/office/powerpoint/2010/main">
    <mc:Choice Requires="p14">
      <p:transition spd="slow" p14:dur="2000" advTm="95681"/>
    </mc:Choice>
    <mc:Fallback xmlns="">
      <p:transition spd="slow" advTm="956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
          <p:cNvSpPr>
            <a:spLocks noChangeArrowheads="1"/>
          </p:cNvSpPr>
          <p:nvPr/>
        </p:nvSpPr>
        <p:spPr bwMode="auto">
          <a:xfrm>
            <a:off x="5178039" y="49819"/>
            <a:ext cx="842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err="1">
                <a:latin typeface="Calibri Light" panose="020F0302020204030204" pitchFamily="34" charset="0"/>
                <a:cs typeface="Calibri Light" panose="020F0302020204030204" pitchFamily="34" charset="0"/>
              </a:rPr>
              <a:t>kinetoplast</a:t>
            </a:r>
            <a:endParaRPr lang="cs-CZ" altLang="cs-CZ" sz="2400" i="1" dirty="0">
              <a:latin typeface="Calibri Light" panose="020F0302020204030204" pitchFamily="34" charset="0"/>
              <a:cs typeface="Calibri Light" panose="020F0302020204030204" pitchFamily="34" charset="0"/>
            </a:endParaRPr>
          </a:p>
        </p:txBody>
      </p:sp>
      <p:sp>
        <p:nvSpPr>
          <p:cNvPr id="3" name="Obdélník 2"/>
          <p:cNvSpPr/>
          <p:nvPr/>
        </p:nvSpPr>
        <p:spPr>
          <a:xfrm>
            <a:off x="263072" y="727025"/>
            <a:ext cx="7955377" cy="2062103"/>
          </a:xfrm>
          <a:prstGeom prst="rect">
            <a:avLst/>
          </a:prstGeom>
        </p:spPr>
        <p:txBody>
          <a:bodyPr wrap="square">
            <a:spAutoFit/>
          </a:bodyPr>
          <a:lstStyle/>
          <a:p>
            <a:pPr marL="742950" lvl="1" indent="-285750">
              <a:buFont typeface="Calibri" panose="020F0502020204030204" pitchFamily="34" charset="0"/>
              <a:buChar char="›"/>
            </a:pPr>
            <a:endParaRPr lang="cs-CZ" dirty="0">
              <a:latin typeface="+mj-lt"/>
            </a:endParaRPr>
          </a:p>
          <a:p>
            <a:r>
              <a:rPr lang="cs-CZ" sz="2000" b="1" dirty="0">
                <a:latin typeface="+mj-lt"/>
              </a:rPr>
              <a:t>mini</a:t>
            </a:r>
            <a:r>
              <a:rPr lang="en-US" sz="2000" b="1" dirty="0">
                <a:latin typeface="+mj-lt"/>
              </a:rPr>
              <a:t>circles</a:t>
            </a:r>
            <a:endParaRPr lang="cs-CZ" sz="2000" b="1" dirty="0">
              <a:latin typeface="+mj-lt"/>
            </a:endParaRPr>
          </a:p>
          <a:p>
            <a:pPr marL="285750" indent="-285750">
              <a:buFont typeface="Calibri" panose="020F0502020204030204" pitchFamily="34" charset="0"/>
              <a:buChar char="›"/>
            </a:pPr>
            <a:r>
              <a:rPr lang="cs-CZ" b="1" dirty="0">
                <a:latin typeface="+mj-lt"/>
              </a:rPr>
              <a:t>e</a:t>
            </a:r>
            <a:r>
              <a:rPr lang="en-US" b="1" dirty="0" err="1">
                <a:latin typeface="+mj-lt"/>
              </a:rPr>
              <a:t>ncoding</a:t>
            </a:r>
            <a:r>
              <a:rPr lang="en-US" b="1" dirty="0">
                <a:latin typeface="+mj-lt"/>
              </a:rPr>
              <a:t> gRNAs </a:t>
            </a:r>
            <a:r>
              <a:rPr lang="en-US" dirty="0">
                <a:latin typeface="+mj-lt"/>
              </a:rPr>
              <a:t>is the only known function</a:t>
            </a:r>
            <a:endParaRPr lang="cs-CZ" dirty="0">
              <a:latin typeface="+mj-lt"/>
            </a:endParaRPr>
          </a:p>
          <a:p>
            <a:pPr marL="285750" indent="-285750">
              <a:buFont typeface="Calibri" panose="020F0502020204030204" pitchFamily="34" charset="0"/>
              <a:buChar char="›"/>
            </a:pPr>
            <a:r>
              <a:rPr lang="en-US" dirty="0">
                <a:latin typeface="+mj-lt"/>
              </a:rPr>
              <a:t>some organisms that edit extensively (such as </a:t>
            </a:r>
            <a:r>
              <a:rPr lang="en-US" i="1" dirty="0" err="1">
                <a:latin typeface="+mj-lt"/>
              </a:rPr>
              <a:t>Trypanosoma</a:t>
            </a:r>
            <a:r>
              <a:rPr lang="en-US" i="1" dirty="0">
                <a:latin typeface="+mj-lt"/>
              </a:rPr>
              <a:t> </a:t>
            </a:r>
            <a:r>
              <a:rPr lang="en-US" i="1" dirty="0" err="1">
                <a:latin typeface="+mj-lt"/>
              </a:rPr>
              <a:t>brucei</a:t>
            </a:r>
            <a:r>
              <a:rPr lang="en-US" dirty="0">
                <a:latin typeface="+mj-lt"/>
              </a:rPr>
              <a:t>) possess about 200 different </a:t>
            </a:r>
            <a:r>
              <a:rPr lang="en-US" dirty="0" err="1">
                <a:latin typeface="+mj-lt"/>
              </a:rPr>
              <a:t>minicircle</a:t>
            </a:r>
            <a:r>
              <a:rPr lang="en-US" dirty="0">
                <a:latin typeface="+mj-lt"/>
              </a:rPr>
              <a:t> sequence classes in their network to provide sufficient gRNAs</a:t>
            </a:r>
            <a:endParaRPr lang="cs-CZ" dirty="0">
              <a:latin typeface="+mj-lt"/>
            </a:endParaRPr>
          </a:p>
          <a:p>
            <a:endParaRPr lang="cs-CZ" dirty="0">
              <a:latin typeface="+mj-lt"/>
            </a:endParaRPr>
          </a:p>
        </p:txBody>
      </p:sp>
      <p:pic>
        <p:nvPicPr>
          <p:cNvPr id="24" name="Picture 7">
            <a:extLst>
              <a:ext uri="{FF2B5EF4-FFF2-40B4-BE49-F238E27FC236}">
                <a16:creationId xmlns:a16="http://schemas.microsoft.com/office/drawing/2014/main" id="{5609F7B6-8DCF-4213-8021-66D0EC24A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2" t="3334" r="3151" b="5956"/>
          <a:stretch/>
        </p:blipFill>
        <p:spPr bwMode="auto">
          <a:xfrm>
            <a:off x="8216832" y="621255"/>
            <a:ext cx="3360851" cy="15426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9">
            <a:extLst>
              <a:ext uri="{FF2B5EF4-FFF2-40B4-BE49-F238E27FC236}">
                <a16:creationId xmlns:a16="http://schemas.microsoft.com/office/drawing/2014/main" id="{2B7ECEDF-DC15-4417-A123-FFD2238741C8}"/>
              </a:ext>
            </a:extLst>
          </p:cNvPr>
          <p:cNvSpPr txBox="1">
            <a:spLocks noChangeArrowheads="1"/>
          </p:cNvSpPr>
          <p:nvPr/>
        </p:nvSpPr>
        <p:spPr bwMode="auto">
          <a:xfrm>
            <a:off x="10765160" y="1161765"/>
            <a:ext cx="10005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a:solidFill>
                  <a:srgbClr val="FF0000"/>
                </a:solidFill>
                <a:latin typeface="+mj-lt"/>
              </a:rPr>
              <a:t>maxi</a:t>
            </a:r>
          </a:p>
        </p:txBody>
      </p:sp>
      <p:sp>
        <p:nvSpPr>
          <p:cNvPr id="26" name="Text Box 10">
            <a:extLst>
              <a:ext uri="{FF2B5EF4-FFF2-40B4-BE49-F238E27FC236}">
                <a16:creationId xmlns:a16="http://schemas.microsoft.com/office/drawing/2014/main" id="{19B7E4C1-A9CA-49B9-AEFA-16DC143CB221}"/>
              </a:ext>
            </a:extLst>
          </p:cNvPr>
          <p:cNvSpPr txBox="1">
            <a:spLocks noChangeArrowheads="1"/>
          </p:cNvSpPr>
          <p:nvPr/>
        </p:nvSpPr>
        <p:spPr bwMode="auto">
          <a:xfrm>
            <a:off x="8568077" y="496192"/>
            <a:ext cx="708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a:solidFill>
                  <a:srgbClr val="FF0000"/>
                </a:solidFill>
                <a:latin typeface="+mj-lt"/>
              </a:rPr>
              <a:t>mini</a:t>
            </a:r>
          </a:p>
        </p:txBody>
      </p:sp>
      <p:pic>
        <p:nvPicPr>
          <p:cNvPr id="74" name="Picture 73">
            <a:extLst>
              <a:ext uri="{FF2B5EF4-FFF2-40B4-BE49-F238E27FC236}">
                <a16:creationId xmlns:a16="http://schemas.microsoft.com/office/drawing/2014/main" id="{F233F0C9-D29B-C39A-5605-100DB4105B1B}"/>
              </a:ext>
            </a:extLst>
          </p:cNvPr>
          <p:cNvPicPr>
            <a:picLocks noChangeAspect="1"/>
          </p:cNvPicPr>
          <p:nvPr/>
        </p:nvPicPr>
        <p:blipFill>
          <a:blip r:embed="rId4"/>
          <a:stretch>
            <a:fillRect/>
          </a:stretch>
        </p:blipFill>
        <p:spPr>
          <a:xfrm>
            <a:off x="8216832" y="2748867"/>
            <a:ext cx="3885675" cy="3890385"/>
          </a:xfrm>
          <a:prstGeom prst="rect">
            <a:avLst/>
          </a:prstGeom>
        </p:spPr>
      </p:pic>
      <p:pic>
        <p:nvPicPr>
          <p:cNvPr id="76" name="Picture 75">
            <a:extLst>
              <a:ext uri="{FF2B5EF4-FFF2-40B4-BE49-F238E27FC236}">
                <a16:creationId xmlns:a16="http://schemas.microsoft.com/office/drawing/2014/main" id="{71CF6798-600B-D17A-D274-007E6147D459}"/>
              </a:ext>
            </a:extLst>
          </p:cNvPr>
          <p:cNvPicPr>
            <a:picLocks noChangeAspect="1"/>
          </p:cNvPicPr>
          <p:nvPr/>
        </p:nvPicPr>
        <p:blipFill rotWithShape="1">
          <a:blip r:embed="rId5"/>
          <a:srcRect t="58383"/>
          <a:stretch/>
        </p:blipFill>
        <p:spPr>
          <a:xfrm>
            <a:off x="1820265" y="3429000"/>
            <a:ext cx="4839375" cy="2410439"/>
          </a:xfrm>
          <a:prstGeom prst="rect">
            <a:avLst/>
          </a:prstGeom>
        </p:spPr>
      </p:pic>
    </p:spTree>
    <p:extLst>
      <p:ext uri="{BB962C8B-B14F-4D97-AF65-F5344CB8AC3E}">
        <p14:creationId xmlns:p14="http://schemas.microsoft.com/office/powerpoint/2010/main" val="2380140333"/>
      </p:ext>
    </p:extLst>
  </p:cSld>
  <p:clrMapOvr>
    <a:masterClrMapping/>
  </p:clrMapOvr>
  <mc:AlternateContent xmlns:mc="http://schemas.openxmlformats.org/markup-compatibility/2006" xmlns:p14="http://schemas.microsoft.com/office/powerpoint/2010/main">
    <mc:Choice Requires="p14">
      <p:transition spd="slow" p14:dur="2000" advTm="95681"/>
    </mc:Choice>
    <mc:Fallback xmlns="">
      <p:transition spd="slow" advTm="956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A6684B-3EAF-4507-8DA4-F637C61BE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499" y="1246517"/>
            <a:ext cx="40227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bdélník 1"/>
          <p:cNvSpPr>
            <a:spLocks noChangeArrowheads="1"/>
          </p:cNvSpPr>
          <p:nvPr/>
        </p:nvSpPr>
        <p:spPr bwMode="auto">
          <a:xfrm>
            <a:off x="5367609" y="41086"/>
            <a:ext cx="22263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err="1">
                <a:latin typeface="Calibri Light" panose="020F0302020204030204" pitchFamily="34" charset="0"/>
                <a:cs typeface="Calibri Light" panose="020F0302020204030204" pitchFamily="34" charset="0"/>
              </a:rPr>
              <a:t>kinetoplast</a:t>
            </a:r>
            <a:endParaRPr lang="cs-CZ" altLang="cs-CZ" sz="2400" i="1" dirty="0">
              <a:latin typeface="Calibri Light" panose="020F0302020204030204" pitchFamily="34" charset="0"/>
              <a:cs typeface="Calibri Light" panose="020F0302020204030204" pitchFamily="34" charset="0"/>
            </a:endParaRPr>
          </a:p>
        </p:txBody>
      </p:sp>
      <p:sp>
        <p:nvSpPr>
          <p:cNvPr id="3" name="Obdélník 2"/>
          <p:cNvSpPr/>
          <p:nvPr/>
        </p:nvSpPr>
        <p:spPr>
          <a:xfrm>
            <a:off x="71239" y="938373"/>
            <a:ext cx="6474527" cy="3600986"/>
          </a:xfrm>
          <a:prstGeom prst="rect">
            <a:avLst/>
          </a:prstGeom>
        </p:spPr>
        <p:txBody>
          <a:bodyPr wrap="square">
            <a:spAutoFit/>
          </a:bodyPr>
          <a:lstStyle/>
          <a:p>
            <a:pPr marL="457200" indent="-457200">
              <a:buFont typeface="Calibri Light" panose="020F0302020204030204" pitchFamily="34" charset="0"/>
              <a:buChar char="›"/>
            </a:pPr>
            <a:r>
              <a:rPr lang="en-US" sz="2000" dirty="0" err="1">
                <a:latin typeface="+mj-lt"/>
              </a:rPr>
              <a:t>kinetoplasts</a:t>
            </a:r>
            <a:r>
              <a:rPr lang="en-US" sz="2000" dirty="0">
                <a:latin typeface="+mj-lt"/>
              </a:rPr>
              <a:t> not forming networks</a:t>
            </a:r>
            <a:r>
              <a:rPr lang="cs-CZ" sz="2000" dirty="0">
                <a:latin typeface="+mj-lt"/>
              </a:rPr>
              <a:t> </a:t>
            </a:r>
            <a:r>
              <a:rPr lang="en-US" sz="2000" dirty="0">
                <a:latin typeface="+mj-lt"/>
              </a:rPr>
              <a:t>and forming networks</a:t>
            </a:r>
            <a:endParaRPr lang="cs-CZ" sz="2000" dirty="0">
              <a:latin typeface="+mj-lt"/>
            </a:endParaRPr>
          </a:p>
          <a:p>
            <a:pPr marL="457200" indent="-457200">
              <a:buFont typeface="Calibri Light" panose="020F0302020204030204" pitchFamily="34" charset="0"/>
              <a:buChar char="›"/>
            </a:pPr>
            <a:endParaRPr lang="cs-CZ" sz="2000" dirty="0">
              <a:latin typeface="+mj-lt"/>
            </a:endParaRPr>
          </a:p>
          <a:p>
            <a:pPr marL="457200" indent="-457200">
              <a:buFont typeface="Calibri Light" panose="020F0302020204030204" pitchFamily="34" charset="0"/>
              <a:buChar char="›"/>
            </a:pPr>
            <a:endParaRPr lang="cs-CZ" sz="2000" dirty="0">
              <a:latin typeface="+mj-lt"/>
            </a:endParaRPr>
          </a:p>
          <a:p>
            <a:pPr marL="457200" indent="-457200">
              <a:buFont typeface="Calibri Light" panose="020F0302020204030204" pitchFamily="34" charset="0"/>
              <a:buChar char="›"/>
            </a:pPr>
            <a:endParaRPr lang="cs-CZ" sz="2000" dirty="0">
              <a:latin typeface="+mj-lt"/>
            </a:endParaRPr>
          </a:p>
          <a:p>
            <a:pPr marL="457200" indent="-457200">
              <a:buFont typeface="Calibri Light" panose="020F0302020204030204" pitchFamily="34" charset="0"/>
              <a:buChar char="›"/>
            </a:pPr>
            <a:endParaRPr lang="cs-CZ" sz="2000" dirty="0">
              <a:latin typeface="+mj-lt"/>
            </a:endParaRPr>
          </a:p>
          <a:p>
            <a:pPr marL="457200" indent="-457200">
              <a:buFont typeface="Calibri Light" panose="020F0302020204030204" pitchFamily="34" charset="0"/>
              <a:buChar char="›"/>
            </a:pPr>
            <a:endParaRPr lang="cs-CZ" sz="2000" dirty="0">
              <a:latin typeface="+mj-lt"/>
            </a:endParaRPr>
          </a:p>
          <a:p>
            <a:pPr marL="457200" indent="-457200">
              <a:buFont typeface="Calibri Light" panose="020F0302020204030204" pitchFamily="34" charset="0"/>
              <a:buChar char="›"/>
            </a:pPr>
            <a:endParaRPr lang="cs-CZ" sz="2000" dirty="0">
              <a:latin typeface="+mj-lt"/>
            </a:endParaRPr>
          </a:p>
          <a:p>
            <a:pPr marL="457200" indent="-457200">
              <a:buFont typeface="Calibri Light" panose="020F0302020204030204" pitchFamily="34" charset="0"/>
              <a:buChar char="›"/>
            </a:pPr>
            <a:endParaRPr lang="cs-CZ" sz="2000" dirty="0">
              <a:latin typeface="+mj-lt"/>
            </a:endParaRPr>
          </a:p>
          <a:p>
            <a:pPr marL="457200" indent="-457200">
              <a:buFont typeface="Calibri Light" panose="020F0302020204030204" pitchFamily="34" charset="0"/>
              <a:buChar char="›"/>
            </a:pPr>
            <a:endParaRPr lang="cs-CZ" sz="800" dirty="0">
              <a:latin typeface="+mj-lt"/>
            </a:endParaRPr>
          </a:p>
          <a:p>
            <a:pPr marL="457200" indent="-457200">
              <a:buFont typeface="Calibri Light" panose="020F0302020204030204" pitchFamily="34" charset="0"/>
              <a:buChar char="›"/>
            </a:pPr>
            <a:r>
              <a:rPr lang="en-US" sz="2000" dirty="0">
                <a:latin typeface="+mj-lt"/>
              </a:rPr>
              <a:t>different members of </a:t>
            </a:r>
            <a:r>
              <a:rPr lang="cs-CZ" sz="2000" dirty="0">
                <a:latin typeface="+mj-lt"/>
              </a:rPr>
              <a:t>k</a:t>
            </a:r>
            <a:r>
              <a:rPr lang="en-US" sz="2000" dirty="0" err="1">
                <a:latin typeface="+mj-lt"/>
              </a:rPr>
              <a:t>inetoplastida</a:t>
            </a:r>
            <a:r>
              <a:rPr lang="en-US" sz="2000" dirty="0">
                <a:latin typeface="+mj-lt"/>
              </a:rPr>
              <a:t> reveals different structure</a:t>
            </a:r>
          </a:p>
          <a:p>
            <a:pPr marL="457200" indent="-457200">
              <a:buFont typeface="Calibri Light" panose="020F0302020204030204" pitchFamily="34" charset="0"/>
              <a:buChar char="›"/>
            </a:pPr>
            <a:endParaRPr lang="en-US" sz="2000" dirty="0">
              <a:latin typeface="+mj-lt"/>
            </a:endParaRPr>
          </a:p>
        </p:txBody>
      </p:sp>
      <p:grpSp>
        <p:nvGrpSpPr>
          <p:cNvPr id="2" name="Group 1">
            <a:extLst>
              <a:ext uri="{FF2B5EF4-FFF2-40B4-BE49-F238E27FC236}">
                <a16:creationId xmlns:a16="http://schemas.microsoft.com/office/drawing/2014/main" id="{41DE207D-5F41-7D7B-AC57-4719324A9ECF}"/>
              </a:ext>
            </a:extLst>
          </p:cNvPr>
          <p:cNvGrpSpPr/>
          <p:nvPr/>
        </p:nvGrpSpPr>
        <p:grpSpPr>
          <a:xfrm>
            <a:off x="8308586" y="115888"/>
            <a:ext cx="3514315" cy="6742112"/>
            <a:chOff x="6779009" y="115888"/>
            <a:chExt cx="3514315" cy="6742112"/>
          </a:xfrm>
        </p:grpSpPr>
        <p:pic>
          <p:nvPicPr>
            <p:cNvPr id="91140" name="Picture 4" descr="https://ec.asm.org/content/eukcell/1/4/495/F4.large.jpg?width=800&amp;height=600&amp;carouse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9010" y="115888"/>
              <a:ext cx="2921581" cy="67421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5BE2620D-82E8-457B-9AA1-72E33FE67D9C}"/>
                </a:ext>
              </a:extLst>
            </p:cNvPr>
            <p:cNvSpPr txBox="1">
              <a:spLocks noChangeArrowheads="1"/>
            </p:cNvSpPr>
            <p:nvPr/>
          </p:nvSpPr>
          <p:spPr bwMode="auto">
            <a:xfrm>
              <a:off x="9466495" y="4906033"/>
              <a:ext cx="7109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a:solidFill>
                    <a:srgbClr val="C00000"/>
                  </a:solidFill>
                  <a:latin typeface="+mj-lt"/>
                </a:rPr>
                <a:t>Pro-k</a:t>
              </a:r>
            </a:p>
          </p:txBody>
        </p:sp>
        <p:sp>
          <p:nvSpPr>
            <p:cNvPr id="10" name="Text Box 9">
              <a:extLst>
                <a:ext uri="{FF2B5EF4-FFF2-40B4-BE49-F238E27FC236}">
                  <a16:creationId xmlns:a16="http://schemas.microsoft.com/office/drawing/2014/main" id="{F5F9CBE4-5BDB-4E55-B74F-A2527B7C5E88}"/>
                </a:ext>
              </a:extLst>
            </p:cNvPr>
            <p:cNvSpPr txBox="1">
              <a:spLocks noChangeArrowheads="1"/>
            </p:cNvSpPr>
            <p:nvPr/>
          </p:nvSpPr>
          <p:spPr bwMode="auto">
            <a:xfrm>
              <a:off x="9350630" y="1940823"/>
              <a:ext cx="9426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a:solidFill>
                    <a:srgbClr val="C00000"/>
                  </a:solidFill>
                  <a:latin typeface="+mj-lt"/>
                </a:rPr>
                <a:t>Mega-k</a:t>
              </a:r>
            </a:p>
          </p:txBody>
        </p:sp>
        <p:sp>
          <p:nvSpPr>
            <p:cNvPr id="11" name="Text Box 10">
              <a:extLst>
                <a:ext uri="{FF2B5EF4-FFF2-40B4-BE49-F238E27FC236}">
                  <a16:creationId xmlns:a16="http://schemas.microsoft.com/office/drawing/2014/main" id="{86C0EC04-B26A-439D-B33E-CEE379D06155}"/>
                </a:ext>
              </a:extLst>
            </p:cNvPr>
            <p:cNvSpPr txBox="1">
              <a:spLocks noChangeArrowheads="1"/>
            </p:cNvSpPr>
            <p:nvPr/>
          </p:nvSpPr>
          <p:spPr bwMode="auto">
            <a:xfrm>
              <a:off x="8264551" y="6351131"/>
              <a:ext cx="6270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err="1">
                  <a:solidFill>
                    <a:srgbClr val="C00000"/>
                  </a:solidFill>
                  <a:latin typeface="+mj-lt"/>
                </a:rPr>
                <a:t>Eu</a:t>
              </a:r>
              <a:r>
                <a:rPr lang="cs-CZ" altLang="cs-CZ" sz="2000" b="1" dirty="0">
                  <a:solidFill>
                    <a:srgbClr val="C00000"/>
                  </a:solidFill>
                  <a:latin typeface="+mj-lt"/>
                </a:rPr>
                <a:t>-k</a:t>
              </a:r>
            </a:p>
          </p:txBody>
        </p:sp>
        <p:sp>
          <p:nvSpPr>
            <p:cNvPr id="12" name="Text Box 11">
              <a:extLst>
                <a:ext uri="{FF2B5EF4-FFF2-40B4-BE49-F238E27FC236}">
                  <a16:creationId xmlns:a16="http://schemas.microsoft.com/office/drawing/2014/main" id="{208165E8-993F-44F6-BF59-C63B3C88DAB6}"/>
                </a:ext>
              </a:extLst>
            </p:cNvPr>
            <p:cNvSpPr txBox="1">
              <a:spLocks noChangeArrowheads="1"/>
            </p:cNvSpPr>
            <p:nvPr/>
          </p:nvSpPr>
          <p:spPr bwMode="auto">
            <a:xfrm>
              <a:off x="6850895" y="1834625"/>
              <a:ext cx="7448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a:solidFill>
                    <a:srgbClr val="C00000"/>
                  </a:solidFill>
                  <a:latin typeface="+mj-lt"/>
                </a:rPr>
                <a:t>Pan-k</a:t>
              </a:r>
            </a:p>
          </p:txBody>
        </p:sp>
        <p:sp>
          <p:nvSpPr>
            <p:cNvPr id="13" name="Text Box 12">
              <a:extLst>
                <a:ext uri="{FF2B5EF4-FFF2-40B4-BE49-F238E27FC236}">
                  <a16:creationId xmlns:a16="http://schemas.microsoft.com/office/drawing/2014/main" id="{23341AA3-487C-4905-90D0-986B34D8F57D}"/>
                </a:ext>
              </a:extLst>
            </p:cNvPr>
            <p:cNvSpPr txBox="1">
              <a:spLocks noChangeArrowheads="1"/>
            </p:cNvSpPr>
            <p:nvPr/>
          </p:nvSpPr>
          <p:spPr bwMode="auto">
            <a:xfrm>
              <a:off x="6779009" y="4161650"/>
              <a:ext cx="7929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err="1">
                  <a:solidFill>
                    <a:srgbClr val="C00000"/>
                  </a:solidFill>
                  <a:latin typeface="+mj-lt"/>
                </a:rPr>
                <a:t>Poly</a:t>
              </a:r>
              <a:r>
                <a:rPr lang="cs-CZ" altLang="cs-CZ" sz="2000" b="1" dirty="0">
                  <a:solidFill>
                    <a:srgbClr val="C00000"/>
                  </a:solidFill>
                  <a:latin typeface="+mj-lt"/>
                </a:rPr>
                <a:t>-k</a:t>
              </a:r>
            </a:p>
          </p:txBody>
        </p:sp>
      </p:grpSp>
      <p:sp>
        <p:nvSpPr>
          <p:cNvPr id="4" name="Obdélník 3"/>
          <p:cNvSpPr/>
          <p:nvPr/>
        </p:nvSpPr>
        <p:spPr>
          <a:xfrm>
            <a:off x="214750" y="5427802"/>
            <a:ext cx="7847581" cy="1323439"/>
          </a:xfrm>
          <a:prstGeom prst="rect">
            <a:avLst/>
          </a:prstGeom>
        </p:spPr>
        <p:txBody>
          <a:bodyPr wrap="square">
            <a:spAutoFit/>
          </a:bodyPr>
          <a:lstStyle/>
          <a:p>
            <a:pPr algn="just"/>
            <a:r>
              <a:rPr lang="cs-CZ" sz="1600" b="1" dirty="0" err="1">
                <a:latin typeface="+mj-lt"/>
              </a:rPr>
              <a:t>Proposed</a:t>
            </a:r>
            <a:r>
              <a:rPr lang="cs-CZ" sz="1600" b="1" dirty="0">
                <a:latin typeface="+mj-lt"/>
              </a:rPr>
              <a:t> </a:t>
            </a:r>
            <a:r>
              <a:rPr lang="cs-CZ" sz="1600" b="1" dirty="0" err="1">
                <a:latin typeface="+mj-lt"/>
              </a:rPr>
              <a:t>evolution</a:t>
            </a:r>
            <a:r>
              <a:rPr lang="cs-CZ" sz="1600" b="1" dirty="0">
                <a:latin typeface="+mj-lt"/>
              </a:rPr>
              <a:t> </a:t>
            </a:r>
            <a:r>
              <a:rPr lang="cs-CZ" sz="1600" b="1" dirty="0" err="1">
                <a:latin typeface="+mj-lt"/>
              </a:rPr>
              <a:t>of</a:t>
            </a:r>
            <a:r>
              <a:rPr lang="cs-CZ" sz="1600" b="1" dirty="0">
                <a:latin typeface="+mj-lt"/>
              </a:rPr>
              <a:t> </a:t>
            </a:r>
            <a:r>
              <a:rPr lang="cs-CZ" sz="1600" b="1" dirty="0" err="1">
                <a:latin typeface="+mj-lt"/>
              </a:rPr>
              <a:t>kinetoplastids</a:t>
            </a:r>
            <a:r>
              <a:rPr lang="cs-CZ" sz="1600" b="1" dirty="0">
                <a:latin typeface="+mj-lt"/>
              </a:rPr>
              <a:t>, </a:t>
            </a:r>
            <a:r>
              <a:rPr lang="cs-CZ" sz="1600" b="1" dirty="0" err="1">
                <a:latin typeface="+mj-lt"/>
              </a:rPr>
              <a:t>emphasizing</a:t>
            </a:r>
            <a:r>
              <a:rPr lang="cs-CZ" sz="1600" b="1" dirty="0">
                <a:latin typeface="+mj-lt"/>
              </a:rPr>
              <a:t> </a:t>
            </a:r>
            <a:r>
              <a:rPr lang="cs-CZ" sz="1600" b="1" dirty="0" err="1">
                <a:latin typeface="+mj-lt"/>
              </a:rPr>
              <a:t>differences</a:t>
            </a:r>
            <a:r>
              <a:rPr lang="cs-CZ" sz="1600" b="1" dirty="0">
                <a:latin typeface="+mj-lt"/>
              </a:rPr>
              <a:t> in </a:t>
            </a:r>
            <a:r>
              <a:rPr lang="cs-CZ" sz="1600" b="1" dirty="0" err="1">
                <a:latin typeface="+mj-lt"/>
              </a:rPr>
              <a:t>kDNA</a:t>
            </a:r>
            <a:r>
              <a:rPr lang="cs-CZ" sz="1600" b="1" dirty="0">
                <a:latin typeface="+mj-lt"/>
              </a:rPr>
              <a:t> </a:t>
            </a:r>
            <a:r>
              <a:rPr lang="cs-CZ" sz="1600" b="1" dirty="0" err="1">
                <a:latin typeface="+mj-lt"/>
              </a:rPr>
              <a:t>organization</a:t>
            </a:r>
            <a:r>
              <a:rPr lang="cs-CZ" sz="1600" b="1" dirty="0">
                <a:latin typeface="+mj-lt"/>
              </a:rPr>
              <a:t> and </a:t>
            </a:r>
            <a:r>
              <a:rPr lang="cs-CZ" sz="1600" b="1" dirty="0" err="1">
                <a:latin typeface="+mj-lt"/>
              </a:rPr>
              <a:t>compaction</a:t>
            </a:r>
            <a:r>
              <a:rPr lang="cs-CZ" sz="1600" b="1" dirty="0">
                <a:latin typeface="+mj-lt"/>
              </a:rPr>
              <a:t>. </a:t>
            </a:r>
            <a:r>
              <a:rPr lang="cs-CZ" sz="1600" dirty="0" err="1">
                <a:latin typeface="+mj-lt"/>
              </a:rPr>
              <a:t>kDNA</a:t>
            </a:r>
            <a:r>
              <a:rPr lang="cs-CZ" sz="1600" dirty="0">
                <a:latin typeface="+mj-lt"/>
              </a:rPr>
              <a:t> (k) </a:t>
            </a:r>
            <a:r>
              <a:rPr lang="cs-CZ" sz="1600" dirty="0" err="1">
                <a:latin typeface="+mj-lt"/>
              </a:rPr>
              <a:t>is</a:t>
            </a:r>
            <a:r>
              <a:rPr lang="cs-CZ" sz="1600" dirty="0">
                <a:latin typeface="+mj-lt"/>
              </a:rPr>
              <a:t> </a:t>
            </a:r>
            <a:r>
              <a:rPr lang="cs-CZ" sz="1600" dirty="0" err="1">
                <a:latin typeface="+mj-lt"/>
              </a:rPr>
              <a:t>the</a:t>
            </a:r>
            <a:r>
              <a:rPr lang="cs-CZ" sz="1600" dirty="0">
                <a:latin typeface="+mj-lt"/>
              </a:rPr>
              <a:t> </a:t>
            </a:r>
            <a:r>
              <a:rPr lang="cs-CZ" sz="1600" dirty="0" err="1">
                <a:latin typeface="+mj-lt"/>
              </a:rPr>
              <a:t>structure</a:t>
            </a:r>
            <a:r>
              <a:rPr lang="cs-CZ" sz="1600" dirty="0">
                <a:latin typeface="+mj-lt"/>
              </a:rPr>
              <a:t> </a:t>
            </a:r>
            <a:r>
              <a:rPr lang="cs-CZ" sz="1600" dirty="0" err="1">
                <a:latin typeface="+mj-lt"/>
              </a:rPr>
              <a:t>within</a:t>
            </a:r>
            <a:r>
              <a:rPr lang="cs-CZ" sz="1600" dirty="0">
                <a:latin typeface="+mj-lt"/>
              </a:rPr>
              <a:t> </a:t>
            </a:r>
            <a:r>
              <a:rPr lang="cs-CZ" sz="1600" dirty="0" err="1">
                <a:latin typeface="+mj-lt"/>
              </a:rPr>
              <a:t>the</a:t>
            </a:r>
            <a:r>
              <a:rPr lang="cs-CZ" sz="1600" dirty="0">
                <a:latin typeface="+mj-lt"/>
              </a:rPr>
              <a:t> </a:t>
            </a:r>
            <a:r>
              <a:rPr lang="cs-CZ" sz="1600" dirty="0" err="1">
                <a:latin typeface="+mj-lt"/>
              </a:rPr>
              <a:t>mitochondrial</a:t>
            </a:r>
            <a:r>
              <a:rPr lang="cs-CZ" sz="1600" dirty="0">
                <a:latin typeface="+mj-lt"/>
              </a:rPr>
              <a:t> matrix. </a:t>
            </a:r>
            <a:r>
              <a:rPr lang="cs-CZ" sz="1600" dirty="0" err="1">
                <a:latin typeface="+mj-lt"/>
              </a:rPr>
              <a:t>fl</a:t>
            </a:r>
            <a:r>
              <a:rPr lang="cs-CZ" sz="1600" dirty="0">
                <a:latin typeface="+mj-lt"/>
              </a:rPr>
              <a:t>, </a:t>
            </a:r>
            <a:r>
              <a:rPr lang="cs-CZ" sz="1600" dirty="0" err="1">
                <a:latin typeface="+mj-lt"/>
              </a:rPr>
              <a:t>flagellum</a:t>
            </a:r>
            <a:r>
              <a:rPr lang="cs-CZ" sz="1600" dirty="0">
                <a:latin typeface="+mj-lt"/>
              </a:rPr>
              <a:t>; m, </a:t>
            </a:r>
            <a:r>
              <a:rPr lang="cs-CZ" sz="1600" dirty="0" err="1">
                <a:latin typeface="+mj-lt"/>
              </a:rPr>
              <a:t>mitochondrion</a:t>
            </a:r>
            <a:r>
              <a:rPr lang="cs-CZ" sz="1600" dirty="0">
                <a:latin typeface="+mj-lt"/>
              </a:rPr>
              <a:t>; n, </a:t>
            </a:r>
            <a:r>
              <a:rPr lang="cs-CZ" sz="1600" dirty="0" err="1">
                <a:latin typeface="+mj-lt"/>
              </a:rPr>
              <a:t>nucleus</a:t>
            </a:r>
            <a:r>
              <a:rPr lang="cs-CZ" sz="1600" dirty="0">
                <a:latin typeface="+mj-lt"/>
              </a:rPr>
              <a:t>. </a:t>
            </a:r>
            <a:r>
              <a:rPr lang="cs-CZ" sz="1600" dirty="0" err="1">
                <a:latin typeface="+mj-lt"/>
              </a:rPr>
              <a:t>kDNA</a:t>
            </a:r>
            <a:r>
              <a:rPr lang="cs-CZ" sz="1600" dirty="0">
                <a:latin typeface="+mj-lt"/>
              </a:rPr>
              <a:t> in </a:t>
            </a:r>
            <a:r>
              <a:rPr lang="cs-CZ" sz="1600" i="1" dirty="0">
                <a:latin typeface="+mj-lt"/>
              </a:rPr>
              <a:t>C</a:t>
            </a:r>
            <a:r>
              <a:rPr lang="cs-CZ" sz="1600" dirty="0">
                <a:latin typeface="+mj-lt"/>
              </a:rPr>
              <a:t>. </a:t>
            </a:r>
            <a:r>
              <a:rPr lang="cs-CZ" sz="1600" i="1" dirty="0" err="1">
                <a:latin typeface="+mj-lt"/>
              </a:rPr>
              <a:t>helicis</a:t>
            </a:r>
            <a:r>
              <a:rPr lang="cs-CZ" sz="1600" dirty="0">
                <a:latin typeface="+mj-lt"/>
              </a:rPr>
              <a:t> </a:t>
            </a:r>
            <a:r>
              <a:rPr lang="cs-CZ" sz="1600" dirty="0" err="1">
                <a:latin typeface="+mj-lt"/>
              </a:rPr>
              <a:t>is</a:t>
            </a:r>
            <a:r>
              <a:rPr lang="cs-CZ" sz="1600" dirty="0">
                <a:latin typeface="+mj-lt"/>
              </a:rPr>
              <a:t> pan-</a:t>
            </a:r>
            <a:r>
              <a:rPr lang="cs-CZ" sz="1600" dirty="0" err="1">
                <a:latin typeface="+mj-lt"/>
              </a:rPr>
              <a:t>kDNA</a:t>
            </a:r>
            <a:r>
              <a:rPr lang="cs-CZ" sz="1600" dirty="0">
                <a:latin typeface="+mj-lt"/>
              </a:rPr>
              <a:t>, </a:t>
            </a:r>
            <a:r>
              <a:rPr lang="cs-CZ" sz="1600" dirty="0" err="1">
                <a:latin typeface="+mj-lt"/>
              </a:rPr>
              <a:t>that</a:t>
            </a:r>
            <a:r>
              <a:rPr lang="cs-CZ" sz="1600" dirty="0">
                <a:latin typeface="+mj-lt"/>
              </a:rPr>
              <a:t> in </a:t>
            </a:r>
            <a:r>
              <a:rPr lang="cs-CZ" sz="1600" i="1" dirty="0">
                <a:latin typeface="+mj-lt"/>
              </a:rPr>
              <a:t>T</a:t>
            </a:r>
            <a:r>
              <a:rPr lang="cs-CZ" sz="1600" dirty="0">
                <a:latin typeface="+mj-lt"/>
              </a:rPr>
              <a:t>. </a:t>
            </a:r>
            <a:r>
              <a:rPr lang="cs-CZ" sz="1600" i="1" dirty="0" err="1">
                <a:latin typeface="+mj-lt"/>
              </a:rPr>
              <a:t>borreli</a:t>
            </a:r>
            <a:r>
              <a:rPr lang="cs-CZ" sz="1600" dirty="0">
                <a:latin typeface="+mj-lt"/>
              </a:rPr>
              <a:t> </a:t>
            </a:r>
            <a:r>
              <a:rPr lang="cs-CZ" sz="1600" dirty="0" err="1">
                <a:latin typeface="+mj-lt"/>
              </a:rPr>
              <a:t>is</a:t>
            </a:r>
            <a:r>
              <a:rPr lang="cs-CZ" sz="1600" dirty="0">
                <a:latin typeface="+mj-lt"/>
              </a:rPr>
              <a:t> </a:t>
            </a:r>
            <a:r>
              <a:rPr lang="cs-CZ" sz="1600" dirty="0" err="1">
                <a:latin typeface="+mj-lt"/>
              </a:rPr>
              <a:t>mega-kDNA</a:t>
            </a:r>
            <a:r>
              <a:rPr lang="cs-CZ" sz="1600" dirty="0">
                <a:latin typeface="+mj-lt"/>
              </a:rPr>
              <a:t>, </a:t>
            </a:r>
            <a:r>
              <a:rPr lang="cs-CZ" sz="1600" dirty="0" err="1">
                <a:latin typeface="+mj-lt"/>
              </a:rPr>
              <a:t>that</a:t>
            </a:r>
            <a:r>
              <a:rPr lang="cs-CZ" sz="1600" dirty="0">
                <a:latin typeface="+mj-lt"/>
              </a:rPr>
              <a:t> in </a:t>
            </a:r>
            <a:r>
              <a:rPr lang="cs-CZ" sz="1600" i="1" dirty="0">
                <a:latin typeface="+mj-lt"/>
              </a:rPr>
              <a:t>D</a:t>
            </a:r>
            <a:r>
              <a:rPr lang="cs-CZ" sz="1600" dirty="0">
                <a:latin typeface="+mj-lt"/>
              </a:rPr>
              <a:t>. </a:t>
            </a:r>
            <a:r>
              <a:rPr lang="cs-CZ" sz="1600" i="1" dirty="0" err="1">
                <a:latin typeface="+mj-lt"/>
              </a:rPr>
              <a:t>trypaniformis</a:t>
            </a:r>
            <a:r>
              <a:rPr lang="cs-CZ" sz="1600" dirty="0">
                <a:latin typeface="+mj-lt"/>
              </a:rPr>
              <a:t> </a:t>
            </a:r>
            <a:r>
              <a:rPr lang="cs-CZ" sz="1600" dirty="0" err="1">
                <a:latin typeface="+mj-lt"/>
              </a:rPr>
              <a:t>is</a:t>
            </a:r>
            <a:r>
              <a:rPr lang="cs-CZ" sz="1600" dirty="0">
                <a:latin typeface="+mj-lt"/>
              </a:rPr>
              <a:t> </a:t>
            </a:r>
            <a:r>
              <a:rPr lang="cs-CZ" sz="1600" dirty="0" err="1">
                <a:latin typeface="+mj-lt"/>
              </a:rPr>
              <a:t>poly-kDNA</a:t>
            </a:r>
            <a:r>
              <a:rPr lang="cs-CZ" sz="1600" dirty="0">
                <a:latin typeface="+mj-lt"/>
              </a:rPr>
              <a:t>, </a:t>
            </a:r>
            <a:r>
              <a:rPr lang="cs-CZ" sz="1600" dirty="0" err="1">
                <a:latin typeface="+mj-lt"/>
              </a:rPr>
              <a:t>that</a:t>
            </a:r>
            <a:r>
              <a:rPr lang="cs-CZ" sz="1600" dirty="0">
                <a:latin typeface="+mj-lt"/>
              </a:rPr>
              <a:t> in </a:t>
            </a:r>
            <a:r>
              <a:rPr lang="cs-CZ" sz="1600" i="1" dirty="0">
                <a:latin typeface="+mj-lt"/>
              </a:rPr>
              <a:t>B</a:t>
            </a:r>
            <a:r>
              <a:rPr lang="cs-CZ" sz="1600" dirty="0">
                <a:latin typeface="+mj-lt"/>
              </a:rPr>
              <a:t>. </a:t>
            </a:r>
            <a:r>
              <a:rPr lang="cs-CZ" sz="1600" i="1" dirty="0" err="1">
                <a:latin typeface="+mj-lt"/>
              </a:rPr>
              <a:t>saltans</a:t>
            </a:r>
            <a:r>
              <a:rPr lang="cs-CZ" sz="1600" dirty="0">
                <a:latin typeface="+mj-lt"/>
              </a:rPr>
              <a:t> </a:t>
            </a:r>
            <a:r>
              <a:rPr lang="cs-CZ" sz="1600" dirty="0" err="1">
                <a:latin typeface="+mj-lt"/>
              </a:rPr>
              <a:t>is</a:t>
            </a:r>
            <a:r>
              <a:rPr lang="cs-CZ" sz="1600" dirty="0">
                <a:latin typeface="+mj-lt"/>
              </a:rPr>
              <a:t> pro-</a:t>
            </a:r>
            <a:r>
              <a:rPr lang="cs-CZ" sz="1600" dirty="0" err="1">
                <a:latin typeface="+mj-lt"/>
              </a:rPr>
              <a:t>kDNA</a:t>
            </a:r>
            <a:r>
              <a:rPr lang="cs-CZ" sz="1600" dirty="0">
                <a:latin typeface="+mj-lt"/>
              </a:rPr>
              <a:t>, and </a:t>
            </a:r>
            <a:r>
              <a:rPr lang="cs-CZ" sz="1600" dirty="0" err="1">
                <a:latin typeface="+mj-lt"/>
              </a:rPr>
              <a:t>that</a:t>
            </a:r>
            <a:r>
              <a:rPr lang="cs-CZ" sz="1600" dirty="0">
                <a:latin typeface="+mj-lt"/>
              </a:rPr>
              <a:t> in </a:t>
            </a:r>
            <a:r>
              <a:rPr lang="cs-CZ" sz="1600" i="1" dirty="0">
                <a:latin typeface="+mj-lt"/>
              </a:rPr>
              <a:t>T</a:t>
            </a:r>
            <a:r>
              <a:rPr lang="cs-CZ" sz="1600" dirty="0">
                <a:latin typeface="+mj-lt"/>
              </a:rPr>
              <a:t>. </a:t>
            </a:r>
            <a:r>
              <a:rPr lang="cs-CZ" sz="1600" i="1" dirty="0" err="1">
                <a:latin typeface="+mj-lt"/>
              </a:rPr>
              <a:t>brucei</a:t>
            </a:r>
            <a:r>
              <a:rPr lang="cs-CZ" sz="1600" dirty="0">
                <a:latin typeface="+mj-lt"/>
              </a:rPr>
              <a:t> </a:t>
            </a:r>
            <a:r>
              <a:rPr lang="cs-CZ" sz="1600" dirty="0" err="1">
                <a:latin typeface="+mj-lt"/>
              </a:rPr>
              <a:t>is</a:t>
            </a:r>
            <a:r>
              <a:rPr lang="cs-CZ" sz="1600" dirty="0">
                <a:latin typeface="+mj-lt"/>
              </a:rPr>
              <a:t> a </a:t>
            </a:r>
            <a:r>
              <a:rPr lang="cs-CZ" sz="1600" dirty="0" err="1">
                <a:latin typeface="+mj-lt"/>
              </a:rPr>
              <a:t>kDNA</a:t>
            </a:r>
            <a:r>
              <a:rPr lang="cs-CZ" sz="1600" dirty="0">
                <a:latin typeface="+mj-lt"/>
              </a:rPr>
              <a:t> network.</a:t>
            </a:r>
            <a:endParaRPr lang="en-US" sz="1600" dirty="0">
              <a:latin typeface="+mj-lt"/>
            </a:endParaRPr>
          </a:p>
        </p:txBody>
      </p:sp>
      <p:sp>
        <p:nvSpPr>
          <p:cNvPr id="17" name="Text Box 7">
            <a:extLst>
              <a:ext uri="{FF2B5EF4-FFF2-40B4-BE49-F238E27FC236}">
                <a16:creationId xmlns:a16="http://schemas.microsoft.com/office/drawing/2014/main" id="{BDC65811-EE32-46D8-A177-53ED1DA13C59}"/>
              </a:ext>
            </a:extLst>
          </p:cNvPr>
          <p:cNvSpPr txBox="1">
            <a:spLocks noChangeArrowheads="1"/>
          </p:cNvSpPr>
          <p:nvPr/>
        </p:nvSpPr>
        <p:spPr bwMode="auto">
          <a:xfrm>
            <a:off x="1979603" y="2711977"/>
            <a:ext cx="365651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dirty="0" err="1">
                <a:solidFill>
                  <a:srgbClr val="C00000"/>
                </a:solidFill>
                <a:latin typeface="+mj-lt"/>
              </a:rPr>
              <a:t>process</a:t>
            </a:r>
            <a:r>
              <a:rPr lang="cs-CZ" altLang="cs-CZ" sz="1800" b="1" dirty="0">
                <a:solidFill>
                  <a:srgbClr val="C00000"/>
                </a:solidFill>
                <a:latin typeface="+mj-lt"/>
              </a:rPr>
              <a:t> </a:t>
            </a:r>
            <a:r>
              <a:rPr lang="cs-CZ" altLang="cs-CZ" sz="1800" b="1" dirty="0" err="1">
                <a:solidFill>
                  <a:srgbClr val="C00000"/>
                </a:solidFill>
                <a:latin typeface="+mj-lt"/>
              </a:rPr>
              <a:t>of</a:t>
            </a:r>
            <a:r>
              <a:rPr lang="cs-CZ" altLang="cs-CZ" sz="1800" b="1" dirty="0">
                <a:solidFill>
                  <a:srgbClr val="C00000"/>
                </a:solidFill>
                <a:latin typeface="+mj-lt"/>
              </a:rPr>
              <a:t> network </a:t>
            </a:r>
            <a:r>
              <a:rPr lang="cs-CZ" altLang="cs-CZ" sz="1800" b="1" dirty="0" err="1">
                <a:solidFill>
                  <a:srgbClr val="C00000"/>
                </a:solidFill>
                <a:latin typeface="+mj-lt"/>
              </a:rPr>
              <a:t>structure</a:t>
            </a:r>
            <a:r>
              <a:rPr lang="cs-CZ" altLang="cs-CZ" sz="1800" b="1" dirty="0">
                <a:solidFill>
                  <a:srgbClr val="C00000"/>
                </a:solidFill>
                <a:latin typeface="+mj-lt"/>
              </a:rPr>
              <a:t> </a:t>
            </a:r>
            <a:r>
              <a:rPr lang="cs-CZ" altLang="cs-CZ" sz="1600" b="1" dirty="0" err="1">
                <a:solidFill>
                  <a:srgbClr val="C00000"/>
                </a:solidFill>
                <a:latin typeface="+mj-lt"/>
              </a:rPr>
              <a:t>formation</a:t>
            </a:r>
            <a:endParaRPr lang="cs-CZ" altLang="cs-CZ" sz="1600" b="1" dirty="0">
              <a:solidFill>
                <a:srgbClr val="C00000"/>
              </a:solidFill>
              <a:latin typeface="+mj-lt"/>
            </a:endParaRPr>
          </a:p>
          <a:p>
            <a:pPr algn="ctr" eaLnBrk="1" hangingPunct="1">
              <a:spcBef>
                <a:spcPct val="0"/>
              </a:spcBef>
              <a:buFontTx/>
              <a:buNone/>
            </a:pPr>
            <a:r>
              <a:rPr lang="cs-CZ" altLang="cs-CZ" sz="1600" b="1" dirty="0">
                <a:solidFill>
                  <a:srgbClr val="C00000"/>
                </a:solidFill>
                <a:latin typeface="+mj-lt"/>
              </a:rPr>
              <a:t>(</a:t>
            </a:r>
            <a:r>
              <a:rPr lang="cs-CZ" altLang="cs-CZ" sz="1600" b="1" dirty="0" err="1">
                <a:solidFill>
                  <a:srgbClr val="C00000"/>
                </a:solidFill>
                <a:latin typeface="+mj-lt"/>
              </a:rPr>
              <a:t>molecule</a:t>
            </a:r>
            <a:r>
              <a:rPr lang="cs-CZ" altLang="cs-CZ" sz="1600" b="1" dirty="0">
                <a:solidFill>
                  <a:srgbClr val="C00000"/>
                </a:solidFill>
                <a:latin typeface="+mj-lt"/>
              </a:rPr>
              <a:t> „</a:t>
            </a:r>
            <a:r>
              <a:rPr lang="cs-CZ" altLang="cs-CZ" sz="1600" b="1" dirty="0" err="1">
                <a:solidFill>
                  <a:srgbClr val="C00000"/>
                </a:solidFill>
                <a:latin typeface="+mj-lt"/>
              </a:rPr>
              <a:t>relaxation</a:t>
            </a:r>
            <a:r>
              <a:rPr lang="cs-CZ" altLang="cs-CZ" sz="1600" b="1" dirty="0">
                <a:solidFill>
                  <a:srgbClr val="C00000"/>
                </a:solidFill>
                <a:latin typeface="+mj-lt"/>
              </a:rPr>
              <a:t>“ </a:t>
            </a:r>
            <a:r>
              <a:rPr lang="cs-CZ" altLang="cs-CZ" sz="1600" b="1" dirty="0" err="1">
                <a:solidFill>
                  <a:srgbClr val="C00000"/>
                </a:solidFill>
                <a:latin typeface="+mj-lt"/>
              </a:rPr>
              <a:t>is</a:t>
            </a:r>
            <a:r>
              <a:rPr lang="cs-CZ" altLang="cs-CZ" sz="1600" b="1" dirty="0">
                <a:solidFill>
                  <a:srgbClr val="C00000"/>
                </a:solidFill>
                <a:latin typeface="+mj-lt"/>
              </a:rPr>
              <a:t> </a:t>
            </a:r>
            <a:r>
              <a:rPr lang="cs-CZ" altLang="cs-CZ" sz="1600" b="1" dirty="0" err="1">
                <a:solidFill>
                  <a:srgbClr val="C00000"/>
                </a:solidFill>
                <a:latin typeface="+mj-lt"/>
              </a:rPr>
              <a:t>required</a:t>
            </a:r>
            <a:r>
              <a:rPr lang="cs-CZ" altLang="cs-CZ" sz="1600" b="1" dirty="0">
                <a:solidFill>
                  <a:srgbClr val="C00000"/>
                </a:solidFill>
                <a:latin typeface="+mj-lt"/>
              </a:rPr>
              <a:t>!)</a:t>
            </a:r>
            <a:endParaRPr lang="cs-CZ" altLang="cs-CZ" sz="1800" b="1" dirty="0">
              <a:solidFill>
                <a:srgbClr val="C00000"/>
              </a:solidFill>
              <a:latin typeface="+mj-lt"/>
            </a:endParaRPr>
          </a:p>
        </p:txBody>
      </p:sp>
      <p:pic>
        <p:nvPicPr>
          <p:cNvPr id="5" name="Picture 4" descr="ISEPpapers 1: Summer 2018">
            <a:extLst>
              <a:ext uri="{FF2B5EF4-FFF2-40B4-BE49-F238E27FC236}">
                <a16:creationId xmlns:a16="http://schemas.microsoft.com/office/drawing/2014/main" id="{1142D293-7B98-FCD5-30C3-6D13E05FCC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70" r="58459" b="77542"/>
          <a:stretch/>
        </p:blipFill>
        <p:spPr bwMode="auto">
          <a:xfrm rot="5400000">
            <a:off x="11043203" y="5103790"/>
            <a:ext cx="616699" cy="1021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SEPpapers 1: Summer 2018">
            <a:extLst>
              <a:ext uri="{FF2B5EF4-FFF2-40B4-BE49-F238E27FC236}">
                <a16:creationId xmlns:a16="http://schemas.microsoft.com/office/drawing/2014/main" id="{5A1B3895-06C4-0709-78C1-893ABD8C36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109" r="39491" b="79237"/>
          <a:stretch/>
        </p:blipFill>
        <p:spPr bwMode="auto">
          <a:xfrm rot="5400000">
            <a:off x="8026076" y="1079372"/>
            <a:ext cx="565021" cy="899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SEPpapers 1: Summer 2018">
            <a:extLst>
              <a:ext uri="{FF2B5EF4-FFF2-40B4-BE49-F238E27FC236}">
                <a16:creationId xmlns:a16="http://schemas.microsoft.com/office/drawing/2014/main" id="{DE9654BC-B453-E685-BD9A-366943904F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541" r="48688" b="78672"/>
          <a:stretch/>
        </p:blipFill>
        <p:spPr bwMode="auto">
          <a:xfrm rot="5400000">
            <a:off x="11068040" y="2163299"/>
            <a:ext cx="567026" cy="89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57605"/>
      </p:ext>
    </p:extLst>
  </p:cSld>
  <p:clrMapOvr>
    <a:masterClrMapping/>
  </p:clrMapOvr>
  <mc:AlternateContent xmlns:mc="http://schemas.openxmlformats.org/markup-compatibility/2006" xmlns:p14="http://schemas.microsoft.com/office/powerpoint/2010/main">
    <mc:Choice Requires="p14">
      <p:transition spd="slow" p14:dur="2000" advTm="27518"/>
    </mc:Choice>
    <mc:Fallback xmlns="">
      <p:transition spd="slow" advTm="2751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7587</Words>
  <Application>Microsoft Office PowerPoint</Application>
  <PresentationFormat>Widescreen</PresentationFormat>
  <Paragraphs>508</Paragraphs>
  <Slides>38</Slides>
  <Notes>34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Advhelvneue-bi</vt:lpstr>
      <vt:lpstr>AdvPSA183</vt:lpstr>
      <vt:lpstr>AdvPSA189</vt:lpstr>
      <vt:lpstr>AdvTT1895a33e</vt:lpstr>
      <vt:lpstr>AdvTT1895a33e+20</vt:lpstr>
      <vt:lpstr>AdvTT1895a33e+fb</vt:lpstr>
      <vt:lpstr>AdvTTc685db85</vt:lpstr>
      <vt:lpstr>Arial</vt:lpstr>
      <vt:lpstr>Calibri</vt:lpstr>
      <vt:lpstr>Calibri Light</vt:lpstr>
      <vt:lpstr>Comic Sans MS</vt:lpstr>
      <vt:lpstr>Courier New</vt:lpstr>
      <vt:lpstr>HelveticaNeueLTStd-Bd</vt:lpstr>
      <vt:lpstr>HelveticaNeueLTStd-It</vt:lpstr>
      <vt:lpstr>HelveticaNeueLTStd-Roman</vt:lpstr>
      <vt:lpstr>Office Theme</vt:lpstr>
      <vt:lpstr> Trypanosomes: their genomes and  two example of their extreme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Antigenic variation: Trypanosoma</vt:lpstr>
      <vt:lpstr>Consequences of antigenic variation   → prolonging infection</vt:lpstr>
      <vt:lpstr>Trypansoma antigenic variation VSG (variant sufrace glycoprotein)</vt:lpstr>
      <vt:lpstr>Variable surface glycoprotein (VSG)</vt:lpstr>
      <vt:lpstr>Variable surface glycoprotein (VSG) bloodstream form</vt:lpstr>
      <vt:lpstr>VSG in the surface coat: PROTECTION</vt:lpstr>
      <vt:lpstr>PowerPoint Presentation</vt:lpstr>
      <vt:lpstr>PowerPoint Presentation</vt:lpstr>
      <vt:lpstr>ANTIGENIC VARIATION IS BASED ON SILENT INFORMATION   → A LARGE ARCHIVE OF SILENT VSG GENES</vt:lpstr>
      <vt:lpstr>Monoallelic gene expression</vt:lpstr>
      <vt:lpstr>PowerPoint Presentation</vt:lpstr>
      <vt:lpstr>VSG SWITCHING</vt:lpstr>
      <vt:lpstr>transcriptional switching: “in situ activation”</vt:lpstr>
      <vt:lpstr>recombination(al) switching</vt:lpstr>
      <vt:lpstr>Segmental VSG conversion: mosaic genes </vt:lpstr>
      <vt:lpstr>Most VSG switching is recombinational…</vt:lpstr>
      <vt:lpstr>Most VSG switching is recombinational…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Zíková Alena</dc:creator>
  <cp:lastModifiedBy>Zíková Alena</cp:lastModifiedBy>
  <cp:revision>1</cp:revision>
  <dcterms:created xsi:type="dcterms:W3CDTF">2024-04-22T15:25:40Z</dcterms:created>
  <dcterms:modified xsi:type="dcterms:W3CDTF">2024-04-25T11:52:34Z</dcterms:modified>
</cp:coreProperties>
</file>