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59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Heger" userId="c58a90bc-e2c6-45e0-86a3-251e8498380b" providerId="ADAL" clId="{019EF47F-9EF7-4DD5-88C0-5BB5EB2D7F21}"/>
    <pc:docChg chg="delSld modSld">
      <pc:chgData name="Dominik Heger" userId="c58a90bc-e2c6-45e0-86a3-251e8498380b" providerId="ADAL" clId="{019EF47F-9EF7-4DD5-88C0-5BB5EB2D7F21}" dt="2021-10-08T15:14:59.339" v="1" actId="47"/>
      <pc:docMkLst>
        <pc:docMk/>
      </pc:docMkLst>
      <pc:sldChg chg="del">
        <pc:chgData name="Dominik Heger" userId="c58a90bc-e2c6-45e0-86a3-251e8498380b" providerId="ADAL" clId="{019EF47F-9EF7-4DD5-88C0-5BB5EB2D7F21}" dt="2021-10-08T15:14:59.339" v="1" actId="47"/>
        <pc:sldMkLst>
          <pc:docMk/>
          <pc:sldMk cId="850782802" sldId="257"/>
        </pc:sldMkLst>
      </pc:sldChg>
      <pc:sldChg chg="modSp mod">
        <pc:chgData name="Dominik Heger" userId="c58a90bc-e2c6-45e0-86a3-251e8498380b" providerId="ADAL" clId="{019EF47F-9EF7-4DD5-88C0-5BB5EB2D7F21}" dt="2021-07-15T09:58:26.145" v="0" actId="20577"/>
        <pc:sldMkLst>
          <pc:docMk/>
          <pc:sldMk cId="2807782376" sldId="264"/>
        </pc:sldMkLst>
        <pc:spChg chg="mod">
          <ac:chgData name="Dominik Heger" userId="c58a90bc-e2c6-45e0-86a3-251e8498380b" providerId="ADAL" clId="{019EF47F-9EF7-4DD5-88C0-5BB5EB2D7F21}" dt="2021-07-15T09:58:26.145" v="0" actId="20577"/>
          <ac:spMkLst>
            <pc:docMk/>
            <pc:sldMk cId="2807782376" sldId="26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0D018-870E-4BE4-8EB1-4AFC40416E24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0CB3C-4769-437B-B01C-F6C306972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0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0CB3C-4769-437B-B01C-F6C30697251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8652-7D70-447F-8A2F-5C1C830DCA1D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97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1789-DE8D-44E3-86F1-5B4D1051D6BA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13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141E-CAD3-4D36-AE72-19DC60888E2D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83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F0B-9EBA-4652-8879-4971BFBA8EB1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0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361E-4677-4FDE-AE91-5D8D5A6F53D6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5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2739-A7E4-41E2-A58B-E366B4F5ECF7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38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586E-AF48-4F13-8DD7-AF12D8DDADC9}" type="datetime1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7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8E39-08D6-4CEF-91E5-D2D8EC288693}" type="datetime1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58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757A-38CE-45C1-B336-F3949110955E}" type="datetime1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27BF-9912-47DA-86D1-8F0322264CB4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79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5E76-FBF4-44E7-BEE2-DD61DB662BC0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25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E538-0772-4CDD-8980-D7AE83D18696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5DB6-AEAC-49DF-9F96-C0557B81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9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Přečti si hlavičku Tabulky Zar B.2 (347) a odpověz na otázky:</a:t>
            </a:r>
          </a:p>
          <a:p>
            <a:r>
              <a:rPr lang="cs-CZ" sz="2400" dirty="0"/>
              <a:t>	Kolik % populace leží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843946"/>
              </p:ext>
            </p:extLst>
          </p:nvPr>
        </p:nvGraphicFramePr>
        <p:xfrm>
          <a:off x="1187624" y="3356992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marR="0" lvl="2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cs-CZ" sz="2400" dirty="0"/>
                        <a:t>vpravo od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>
                          <a:latin typeface="Calibri"/>
                        </a:rPr>
                        <a:t>+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2400" dirty="0"/>
                        <a:t>2.    vlevo do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>
                          <a:latin typeface="+mn-lt"/>
                        </a:rPr>
                        <a:t>+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62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Přečti si hlavičku Tabulky Zar B.2 (347) a odpověz na otázky:</a:t>
            </a:r>
          </a:p>
          <a:p>
            <a:r>
              <a:rPr lang="cs-CZ" sz="2400" dirty="0"/>
              <a:t>	Kolik % populace leží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160102"/>
              </p:ext>
            </p:extLst>
          </p:nvPr>
        </p:nvGraphicFramePr>
        <p:xfrm>
          <a:off x="1187624" y="3356992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marR="0" lvl="2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cs-CZ" sz="2400" dirty="0"/>
                        <a:t>vpravo od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>
                          <a:latin typeface="+mn-lt"/>
                        </a:rPr>
                        <a:t>+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15.87</a:t>
                      </a:r>
                      <a:r>
                        <a:rPr lang="cs-CZ" baseline="0" dirty="0"/>
                        <a:t>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2400" dirty="0"/>
                        <a:t>2.    vlevo do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>
                          <a:latin typeface="+mn-lt"/>
                        </a:rPr>
                        <a:t>+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84.13 %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68.27 %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9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Přečti si hlavičku Tabulky Zar B.2 (347) a odpověz na otázky:</a:t>
            </a:r>
          </a:p>
          <a:p>
            <a:r>
              <a:rPr lang="cs-CZ" sz="2400" dirty="0"/>
              <a:t>	Kolik % populace leží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065745"/>
              </p:ext>
            </p:extLst>
          </p:nvPr>
        </p:nvGraphicFramePr>
        <p:xfrm>
          <a:off x="1187624" y="2996952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1.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2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3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37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Přečti si hlavičku Tabulky Zar B.2 (347) a odpověz na otázky:</a:t>
            </a:r>
          </a:p>
          <a:p>
            <a:r>
              <a:rPr lang="cs-CZ" sz="2400" dirty="0"/>
              <a:t>	Kolik % populace leží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98484"/>
              </p:ext>
            </p:extLst>
          </p:nvPr>
        </p:nvGraphicFramePr>
        <p:xfrm>
          <a:off x="1187624" y="2996952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1.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68.27 %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2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95.44 %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v intervalu 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2400" dirty="0"/>
                        <a:t>± 3</a:t>
                      </a:r>
                      <a:r>
                        <a:rPr lang="cs-CZ" sz="2400" dirty="0">
                          <a:latin typeface="Symbol" panose="05050102010706020507" pitchFamily="18" charset="2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98.76 %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4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2400" dirty="0"/>
              <a:t>Ve formátu </a:t>
            </a:r>
            <a:r>
              <a:rPr lang="cs-CZ" sz="2400" dirty="0">
                <a:latin typeface="Symbol" panose="05050102010706020507" pitchFamily="18" charset="2"/>
              </a:rPr>
              <a:t>m </a:t>
            </a:r>
            <a:r>
              <a:rPr lang="cs-CZ" sz="2400" dirty="0"/>
              <a:t>± </a:t>
            </a:r>
            <a:r>
              <a:rPr lang="cs-CZ" sz="2400" dirty="0" err="1"/>
              <a:t>x</a:t>
            </a:r>
            <a:r>
              <a:rPr lang="cs-CZ" sz="2400" dirty="0" err="1">
                <a:latin typeface="Symbol" panose="05050102010706020507" pitchFamily="18" charset="2"/>
              </a:rPr>
              <a:t>s</a:t>
            </a:r>
            <a:r>
              <a:rPr lang="cs-CZ" sz="2400" dirty="0">
                <a:latin typeface="Symbol" panose="05050102010706020507" pitchFamily="18" charset="2"/>
              </a:rPr>
              <a:t> </a:t>
            </a:r>
            <a:r>
              <a:rPr lang="cs-CZ" sz="2400" dirty="0"/>
              <a:t>vyjádři plochu pod </a:t>
            </a:r>
            <a:r>
              <a:rPr lang="cs-CZ" sz="2400" dirty="0" err="1"/>
              <a:t>Gausovou</a:t>
            </a:r>
            <a:r>
              <a:rPr lang="cs-CZ" sz="2400" dirty="0"/>
              <a:t> křivkou, která odpovídá:	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184235"/>
              </p:ext>
            </p:extLst>
          </p:nvPr>
        </p:nvGraphicFramePr>
        <p:xfrm>
          <a:off x="1259632" y="2492896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1.   50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2.   95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3.   97.5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0851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%</a:t>
            </a:r>
            <a:r>
              <a:rPr lang="cs-CZ" sz="2400" dirty="0" err="1"/>
              <a:t>tům</a:t>
            </a:r>
            <a:r>
              <a:rPr lang="cs-CZ" sz="2400" dirty="0"/>
              <a:t> populace.</a:t>
            </a:r>
          </a:p>
        </p:txBody>
      </p:sp>
    </p:spTree>
    <p:extLst>
      <p:ext uri="{BB962C8B-B14F-4D97-AF65-F5344CB8AC3E}">
        <p14:creationId xmlns:p14="http://schemas.microsoft.com/office/powerpoint/2010/main" val="3275045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620688"/>
            <a:ext cx="7200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2400" dirty="0"/>
              <a:t>Ve formátu </a:t>
            </a:r>
            <a:r>
              <a:rPr lang="cs-CZ" sz="2400" dirty="0">
                <a:latin typeface="Symbol" panose="05050102010706020507" pitchFamily="18" charset="2"/>
              </a:rPr>
              <a:t>m </a:t>
            </a:r>
            <a:r>
              <a:rPr lang="cs-CZ" sz="2400" dirty="0"/>
              <a:t>± x</a:t>
            </a:r>
            <a:r>
              <a:rPr lang="cs-CZ" sz="2400" dirty="0">
                <a:latin typeface="Symbol" panose="05050102010706020507" pitchFamily="18" charset="2"/>
              </a:rPr>
              <a:t>s </a:t>
            </a:r>
            <a:r>
              <a:rPr lang="cs-CZ" sz="2400" dirty="0"/>
              <a:t>vyjádři plochu pod Gaussovou křivkou, která odpovídá:	</a:t>
            </a:r>
          </a:p>
          <a:p>
            <a:endParaRPr lang="cs-CZ" dirty="0"/>
          </a:p>
          <a:p>
            <a:pPr lvl="1"/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  <a:p>
            <a:pPr marL="800100" lvl="1" indent="-342900">
              <a:buFont typeface="+mj-lt"/>
              <a:buAutoNum type="arabicPeriod"/>
            </a:pPr>
            <a:endParaRPr lang="cs-CZ" dirty="0">
              <a:latin typeface="Symbol" panose="05050102010706020507" pitchFamily="18" charset="2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79755"/>
              </p:ext>
            </p:extLst>
          </p:nvPr>
        </p:nvGraphicFramePr>
        <p:xfrm>
          <a:off x="1259632" y="2492896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1.   50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1800" dirty="0"/>
                        <a:t>± 0.67</a:t>
                      </a:r>
                      <a:r>
                        <a:rPr lang="cs-CZ" sz="1800" dirty="0">
                          <a:latin typeface="Symbol" panose="05050102010706020507" pitchFamily="18" charset="2"/>
                        </a:rPr>
                        <a:t>s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2.   95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1800" dirty="0"/>
                        <a:t>± 1.96</a:t>
                      </a:r>
                      <a:r>
                        <a:rPr lang="cs-CZ" sz="1800" dirty="0">
                          <a:latin typeface="Symbol" panose="05050102010706020507" pitchFamily="18" charset="2"/>
                        </a:rPr>
                        <a:t>s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3.   97.5</a:t>
                      </a:r>
                      <a:endParaRPr lang="cs-CZ" sz="2400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Symbol" panose="05050102010706020507" pitchFamily="18" charset="2"/>
                        </a:rPr>
                        <a:t>m </a:t>
                      </a:r>
                      <a:r>
                        <a:rPr lang="cs-CZ" sz="1800" dirty="0"/>
                        <a:t>± 2.24</a:t>
                      </a:r>
                      <a:r>
                        <a:rPr lang="cs-CZ" sz="1800" dirty="0">
                          <a:latin typeface="Symbol" panose="05050102010706020507" pitchFamily="18" charset="2"/>
                        </a:rPr>
                        <a:t>s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5DB6-AEAC-49DF-9F96-C0557B812AC7}" type="slidenum">
              <a:rPr lang="cs-CZ" smtClean="0"/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0851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%</a:t>
            </a:r>
            <a:r>
              <a:rPr lang="cs-CZ" sz="2400" dirty="0" err="1"/>
              <a:t>tům</a:t>
            </a:r>
            <a:r>
              <a:rPr lang="cs-CZ" sz="2400" dirty="0"/>
              <a:t> populace.</a:t>
            </a:r>
          </a:p>
        </p:txBody>
      </p:sp>
    </p:spTree>
    <p:extLst>
      <p:ext uri="{BB962C8B-B14F-4D97-AF65-F5344CB8AC3E}">
        <p14:creationId xmlns:p14="http://schemas.microsoft.com/office/powerpoint/2010/main" val="2807782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</TotalTime>
  <Words>253</Words>
  <Application>Microsoft Office PowerPoint</Application>
  <PresentationFormat>On-screen Show (4:3)</PresentationFormat>
  <Paragraphs>75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Motiv systému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</dc:creator>
  <cp:lastModifiedBy>Dominik Heger</cp:lastModifiedBy>
  <cp:revision>7</cp:revision>
  <dcterms:created xsi:type="dcterms:W3CDTF">2013-10-15T10:38:26Z</dcterms:created>
  <dcterms:modified xsi:type="dcterms:W3CDTF">2021-10-08T15:15:02Z</dcterms:modified>
</cp:coreProperties>
</file>