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6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7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8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9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0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1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2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13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4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7.xml" ContentType="application/vnd.openxmlformats-officedocument.presentationml.notesSlid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18.xml" ContentType="application/vnd.openxmlformats-officedocument.presentationml.notesSlid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21.xml" ContentType="application/vnd.openxmlformats-officedocument.presentationml.notesSlid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notesSlides/notesSlide22.xml" ContentType="application/vnd.openxmlformats-officedocument.presentationml.notesSlid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23.xml" ContentType="application/vnd.openxmlformats-officedocument.presentationml.notesSlid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notesSlides/notesSlide24.xml" ContentType="application/vnd.openxmlformats-officedocument.presentationml.notesSlid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charts/chart19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charts/chart20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8">
  <p:sldMasterIdLst>
    <p:sldMasterId id="2147483648" r:id="rId1"/>
  </p:sldMasterIdLst>
  <p:notesMasterIdLst>
    <p:notesMasterId r:id="rId65"/>
  </p:notesMasterIdLst>
  <p:sldIdLst>
    <p:sldId id="305" r:id="rId2"/>
    <p:sldId id="395" r:id="rId3"/>
    <p:sldId id="410" r:id="rId4"/>
    <p:sldId id="302" r:id="rId5"/>
    <p:sldId id="324" r:id="rId6"/>
    <p:sldId id="327" r:id="rId7"/>
    <p:sldId id="341" r:id="rId8"/>
    <p:sldId id="346" r:id="rId9"/>
    <p:sldId id="347" r:id="rId10"/>
    <p:sldId id="350" r:id="rId11"/>
    <p:sldId id="345" r:id="rId12"/>
    <p:sldId id="348" r:id="rId13"/>
    <p:sldId id="351" r:id="rId14"/>
    <p:sldId id="355" r:id="rId15"/>
    <p:sldId id="356" r:id="rId16"/>
    <p:sldId id="357" r:id="rId17"/>
    <p:sldId id="354" r:id="rId18"/>
    <p:sldId id="358" r:id="rId19"/>
    <p:sldId id="361" r:id="rId20"/>
    <p:sldId id="353" r:id="rId21"/>
    <p:sldId id="359" r:id="rId22"/>
    <p:sldId id="362" r:id="rId23"/>
    <p:sldId id="360" r:id="rId24"/>
    <p:sldId id="373" r:id="rId25"/>
    <p:sldId id="381" r:id="rId26"/>
    <p:sldId id="372" r:id="rId27"/>
    <p:sldId id="382" r:id="rId28"/>
    <p:sldId id="376" r:id="rId29"/>
    <p:sldId id="368" r:id="rId30"/>
    <p:sldId id="396" r:id="rId31"/>
    <p:sldId id="384" r:id="rId32"/>
    <p:sldId id="383" r:id="rId33"/>
    <p:sldId id="390" r:id="rId34"/>
    <p:sldId id="394" r:id="rId35"/>
    <p:sldId id="393" r:id="rId36"/>
    <p:sldId id="391" r:id="rId37"/>
    <p:sldId id="411" r:id="rId38"/>
    <p:sldId id="412" r:id="rId39"/>
    <p:sldId id="388" r:id="rId40"/>
    <p:sldId id="386" r:id="rId41"/>
    <p:sldId id="338" r:id="rId42"/>
    <p:sldId id="397" r:id="rId43"/>
    <p:sldId id="398" r:id="rId44"/>
    <p:sldId id="343" r:id="rId45"/>
    <p:sldId id="400" r:id="rId46"/>
    <p:sldId id="403" r:id="rId47"/>
    <p:sldId id="339" r:id="rId48"/>
    <p:sldId id="340" r:id="rId49"/>
    <p:sldId id="363" r:id="rId50"/>
    <p:sldId id="364" r:id="rId51"/>
    <p:sldId id="365" r:id="rId52"/>
    <p:sldId id="389" r:id="rId53"/>
    <p:sldId id="408" r:id="rId54"/>
    <p:sldId id="407" r:id="rId55"/>
    <p:sldId id="406" r:id="rId56"/>
    <p:sldId id="405" r:id="rId57"/>
    <p:sldId id="404" r:id="rId58"/>
    <p:sldId id="409" r:id="rId59"/>
    <p:sldId id="366" r:id="rId60"/>
    <p:sldId id="367" r:id="rId61"/>
    <p:sldId id="413" r:id="rId62"/>
    <p:sldId id="349" r:id="rId63"/>
    <p:sldId id="370" r:id="rId64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48078"/>
    <a:srgbClr val="FFF7E1"/>
    <a:srgbClr val="F9E4B1"/>
    <a:srgbClr val="FDDA59"/>
    <a:srgbClr val="FDF3C9"/>
    <a:srgbClr val="555229"/>
    <a:srgbClr val="CC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Střední styl 2 – zvýraznění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75" autoAdjust="0"/>
    <p:restoredTop sz="95300" autoAdjust="0"/>
  </p:normalViewPr>
  <p:slideViewPr>
    <p:cSldViewPr snapToGrid="0">
      <p:cViewPr varScale="1">
        <p:scale>
          <a:sx n="109" d="100"/>
          <a:sy n="109" d="100"/>
        </p:scale>
        <p:origin x="44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.xlsx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4.xlsx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5.xlsx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6.xlsx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7.xlsx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8.xlsx"/><Relationship Id="rId2" Type="http://schemas.microsoft.com/office/2011/relationships/chartColorStyle" Target="colors20.xml"/><Relationship Id="rId1" Type="http://schemas.microsoft.com/office/2011/relationships/chartStyle" Target="style20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J:\2024\historick&#233;%20laky\recept&#225;&#345;\recepty-stat-komplet-2024-02-12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 sz="1600" dirty="0">
                <a:latin typeface="Bahnschrift SemiBold" panose="020B0502040204020203" pitchFamily="34" charset="0"/>
              </a:rPr>
              <a:t>LAK LIHOVÝ L I</a:t>
            </a:r>
          </a:p>
        </c:rich>
      </c:tx>
      <c:layout>
        <c:manualLayout>
          <c:xMode val="edge"/>
          <c:yMode val="edge"/>
          <c:x val="0.66348622047244099"/>
          <c:y val="4.629629629629629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pieChart>
        <c:varyColors val="1"/>
        <c:ser>
          <c:idx val="0"/>
          <c:order val="0"/>
          <c:explosion val="2"/>
          <c:dPt>
            <c:idx val="0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8F7-4698-BA81-897D9AEC425D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8F7-4698-BA81-897D9AEC425D}"/>
              </c:ext>
            </c:extLst>
          </c:dPt>
          <c:dPt>
            <c:idx val="2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88F7-4698-BA81-897D9AEC425D}"/>
              </c:ext>
            </c:extLst>
          </c:dPt>
          <c:dPt>
            <c:idx val="3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88F7-4698-BA81-897D9AEC425D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526E50D0-D8F5-4C49-97C1-7BFF234D43A7}" type="CATEGORYNAME">
                      <a:rPr lang="en-US" sz="1100">
                        <a:latin typeface="Bahnschrift SemiBold" panose="020B0502040204020203" pitchFamily="34" charset="0"/>
                      </a:rPr>
                      <a:pPr/>
                      <a:t>[NÁZEV KATEGORIE]</a:t>
                    </a:fld>
                    <a:r>
                      <a:rPr lang="en-US" baseline="0" dirty="0"/>
                      <a:t>
</a:t>
                    </a:r>
                    <a:fld id="{FFA9FA43-D455-4C65-958A-57F3C1B24FB4}" type="PERCENTAGE">
                      <a:rPr lang="en-US" baseline="0"/>
                      <a:pPr/>
                      <a:t>[PROCENTO]</a:t>
                    </a:fld>
                    <a:endParaRPr lang="en-US" baseline="0" dirty="0"/>
                  </a:p>
                </c:rich>
              </c:tx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88F7-4698-BA81-897D9AEC425D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9EF1348F-28DC-408A-BB31-16538C43A2C7}" type="CATEGORYNAME">
                      <a:rPr lang="en-US" sz="1100">
                        <a:latin typeface="Bahnschrift SemiBold" panose="020B0502040204020203" pitchFamily="34" charset="0"/>
                      </a:rPr>
                      <a:pPr/>
                      <a:t>[NÁZEV KATEGORIE]</a:t>
                    </a:fld>
                    <a:r>
                      <a:rPr lang="en-US" sz="1100" baseline="0" dirty="0">
                        <a:latin typeface="Bahnschrift SemiBold" panose="020B0502040204020203" pitchFamily="34" charset="0"/>
                      </a:rPr>
                      <a:t>
</a:t>
                    </a:r>
                    <a:fld id="{FEE8DF72-A01F-4482-A403-262AAB2E622C}" type="PERCENTAGE">
                      <a:rPr lang="en-US" sz="1100" baseline="0">
                        <a:latin typeface="Bahnschrift SemiBold" panose="020B0502040204020203" pitchFamily="34" charset="0"/>
                      </a:rPr>
                      <a:pPr/>
                      <a:t>[PROCENTO]</a:t>
                    </a:fld>
                    <a:endParaRPr lang="en-US" sz="1100" baseline="0" dirty="0">
                      <a:latin typeface="Bahnschrift SemiBold" panose="020B0502040204020203" pitchFamily="34" charset="0"/>
                    </a:endParaRPr>
                  </a:p>
                </c:rich>
              </c:tx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88F7-4698-BA81-897D9AEC425D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DB3831B6-B970-4D73-A379-6FA743B57577}" type="CATEGORYNAME">
                      <a:rPr lang="en-US" sz="1100">
                        <a:latin typeface="Bahnschrift SemiBold" panose="020B0502040204020203" pitchFamily="34" charset="0"/>
                      </a:rPr>
                      <a:pPr/>
                      <a:t>[NÁZEV KATEGORIE]</a:t>
                    </a:fld>
                    <a:r>
                      <a:rPr lang="en-US" sz="1100" baseline="0" dirty="0">
                        <a:latin typeface="Bahnschrift SemiBold" panose="020B0502040204020203" pitchFamily="34" charset="0"/>
                      </a:rPr>
                      <a:t>
</a:t>
                    </a:r>
                    <a:fld id="{C7D0E699-3BEB-4279-A460-28CDC12C9A61}" type="PERCENTAGE">
                      <a:rPr lang="en-US" sz="1100" baseline="0">
                        <a:latin typeface="Bahnschrift SemiBold" panose="020B0502040204020203" pitchFamily="34" charset="0"/>
                      </a:rPr>
                      <a:pPr/>
                      <a:t>[PROCENTO]</a:t>
                    </a:fld>
                    <a:endParaRPr lang="en-US" sz="1100" baseline="0" dirty="0">
                      <a:latin typeface="Bahnschrift SemiBold" panose="020B0502040204020203" pitchFamily="34" charset="0"/>
                    </a:endParaRPr>
                  </a:p>
                </c:rich>
              </c:tx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88F7-4698-BA81-897D9AEC425D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6B118CA6-69BC-4E2C-BDF0-14BA53EC3F43}" type="CATEGORYNAME">
                      <a:rPr lang="en-US" sz="1050">
                        <a:latin typeface="Bahnschrift SemiBold" panose="020B0502040204020203" pitchFamily="34" charset="0"/>
                      </a:rPr>
                      <a:pPr/>
                      <a:t>[NÁZEV KATEGORIE]</a:t>
                    </a:fld>
                    <a:r>
                      <a:rPr lang="en-US" sz="1050" baseline="0" dirty="0">
                        <a:latin typeface="Bahnschrift SemiBold" panose="020B0502040204020203" pitchFamily="34" charset="0"/>
                      </a:rPr>
                      <a:t>
</a:t>
                    </a:r>
                    <a:fld id="{B4035E79-6D3A-4C0D-8F7D-C72875528C01}" type="PERCENTAGE">
                      <a:rPr lang="en-US" sz="1050" baseline="0">
                        <a:latin typeface="Bahnschrift SemiBold" panose="020B0502040204020203" pitchFamily="34" charset="0"/>
                      </a:rPr>
                      <a:pPr/>
                      <a:t>[PROCENTO]</a:t>
                    </a:fld>
                    <a:endParaRPr lang="en-US" sz="1050" baseline="0" dirty="0">
                      <a:latin typeface="Bahnschrift SemiBold" panose="020B0502040204020203" pitchFamily="34" charset="0"/>
                    </a:endParaRPr>
                  </a:p>
                </c:rich>
              </c:tx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167155204597849"/>
                      <c:h val="0.1486384330706336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88F7-4698-BA81-897D9AEC425D}"/>
                </c:ext>
              </c:extLst>
            </c:dLbl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'-sum L1-L3'!$A$24:$A$27</c:f>
              <c:strCache>
                <c:ptCount val="4"/>
                <c:pt idx="0">
                  <c:v>VINNÝ DESTILÁT </c:v>
                </c:pt>
                <c:pt idx="1">
                  <c:v>SANDARAK</c:v>
                </c:pt>
                <c:pt idx="2">
                  <c:v>MASTIX</c:v>
                </c:pt>
                <c:pt idx="3">
                  <c:v>TERPENTÝN BENÁTSKÝ</c:v>
                </c:pt>
              </c:strCache>
            </c:strRef>
          </c:cat>
          <c:val>
            <c:numRef>
              <c:f>'-sum L1-L3'!$B$24:$B$27</c:f>
              <c:numCache>
                <c:formatCode>General</c:formatCode>
                <c:ptCount val="4"/>
                <c:pt idx="0">
                  <c:v>63.4</c:v>
                </c:pt>
                <c:pt idx="1">
                  <c:v>6.3</c:v>
                </c:pt>
                <c:pt idx="2">
                  <c:v>12.5</c:v>
                </c:pt>
                <c:pt idx="3">
                  <c:v>6.3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88F7-4698-BA81-897D9AEC425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6350">
      <a:solidFill>
        <a:schemeClr val="bg1">
          <a:lumMod val="85000"/>
        </a:schemeClr>
      </a:solidFill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 sz="1600" dirty="0">
                <a:latin typeface="Bahnschrift SemiBold" panose="020B0502040204020203" pitchFamily="34" charset="0"/>
              </a:rPr>
              <a:t>LAK OLEJOVÝ TERPENTÝNOVÝ L XII</a:t>
            </a:r>
          </a:p>
        </c:rich>
      </c:tx>
      <c:layout>
        <c:manualLayout>
          <c:xMode val="edge"/>
          <c:yMode val="edge"/>
          <c:x val="3.692152298059271E-4"/>
          <c:y val="0.9075584039936782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5">
                  <a:lumMod val="40000"/>
                  <a:lumOff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41E-4AD7-9131-52773C2F9E74}"/>
              </c:ext>
            </c:extLst>
          </c:dPt>
          <c:dPt>
            <c:idx val="1"/>
            <c:bubble3D val="0"/>
            <c:spPr>
              <a:solidFill>
                <a:schemeClr val="accent4">
                  <a:lumMod val="40000"/>
                  <a:lumOff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41E-4AD7-9131-52773C2F9E74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641E-4AD7-9131-52773C2F9E74}"/>
              </c:ext>
            </c:extLst>
          </c:dPt>
          <c:dPt>
            <c:idx val="3"/>
            <c:bubble3D val="0"/>
            <c:spPr>
              <a:solidFill>
                <a:schemeClr val="accent5">
                  <a:lumMod val="20000"/>
                  <a:lumOff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641E-4AD7-9131-52773C2F9E74}"/>
              </c:ext>
            </c:extLst>
          </c:dPt>
          <c:dPt>
            <c:idx val="4"/>
            <c:bubble3D val="0"/>
            <c:spPr>
              <a:solidFill>
                <a:schemeClr val="bg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641E-4AD7-9131-52773C2F9E74}"/>
              </c:ext>
            </c:extLst>
          </c:dPt>
          <c:dLbls>
            <c:dLbl>
              <c:idx val="0"/>
              <c:layout>
                <c:manualLayout>
                  <c:x val="-2.8230183133865971E-3"/>
                  <c:y val="-0.12427111206415262"/>
                </c:manualLayout>
              </c:layout>
              <c:tx>
                <c:rich>
                  <a:bodyPr/>
                  <a:lstStyle/>
                  <a:p>
                    <a:fld id="{2A8D3B3A-ABB9-4059-BFC0-9857F39C9281}" type="CATEGORYNAME">
                      <a:rPr lang="en-US" sz="1100">
                        <a:latin typeface="Bahnschrift SemiBold" panose="020B0502040204020203" pitchFamily="34" charset="0"/>
                      </a:rPr>
                      <a:pPr/>
                      <a:t>[NÁZEV KATEGORIE]</a:t>
                    </a:fld>
                    <a:r>
                      <a:rPr lang="en-US" sz="1100" baseline="0" dirty="0">
                        <a:latin typeface="Bahnschrift SemiBold" panose="020B0502040204020203" pitchFamily="34" charset="0"/>
                      </a:rPr>
                      <a:t>
</a:t>
                    </a:r>
                    <a:fld id="{804B265F-18E2-4BFE-BA1C-F4329DD1A365}" type="PERCENTAGE">
                      <a:rPr lang="en-US" sz="1100" baseline="0">
                        <a:latin typeface="Bahnschrift SemiBold" panose="020B0502040204020203" pitchFamily="34" charset="0"/>
                      </a:rPr>
                      <a:pPr/>
                      <a:t>[PROCENTO]</a:t>
                    </a:fld>
                    <a:endParaRPr lang="en-US" sz="1100" baseline="0" dirty="0">
                      <a:latin typeface="Bahnschrift SemiBold" panose="020B0502040204020203" pitchFamily="34" charset="0"/>
                    </a:endParaRP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6917190647762668"/>
                      <c:h val="0.20507803927083385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641E-4AD7-9131-52773C2F9E74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21497F9B-7C88-4550-8842-98BB7ACA1E81}" type="CATEGORYNAME">
                      <a:rPr lang="en-US" sz="1100">
                        <a:latin typeface="Bahnschrift SemiBold" panose="020B0502040204020203" pitchFamily="34" charset="0"/>
                      </a:rPr>
                      <a:pPr/>
                      <a:t>[NÁZEV KATEGORIE]</a:t>
                    </a:fld>
                    <a:r>
                      <a:rPr lang="en-US" sz="1100" baseline="0" dirty="0">
                        <a:latin typeface="Bahnschrift SemiBold" panose="020B0502040204020203" pitchFamily="34" charset="0"/>
                      </a:rPr>
                      <a:t>
</a:t>
                    </a:r>
                    <a:fld id="{0A57CE36-2644-43F6-B81D-78E08C81B93E}" type="PERCENTAGE">
                      <a:rPr lang="en-US" sz="1100" baseline="0">
                        <a:latin typeface="Bahnschrift SemiBold" panose="020B0502040204020203" pitchFamily="34" charset="0"/>
                      </a:rPr>
                      <a:pPr/>
                      <a:t>[PROCENTO]</a:t>
                    </a:fld>
                    <a:endParaRPr lang="en-US" sz="1100" baseline="0" dirty="0">
                      <a:latin typeface="Bahnschrift SemiBold" panose="020B0502040204020203" pitchFamily="34" charset="0"/>
                    </a:endParaRPr>
                  </a:p>
                </c:rich>
              </c:tx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641E-4AD7-9131-52773C2F9E74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8D7A1D1F-DA1B-44BE-8817-934D6C132353}" type="CATEGORYNAME">
                      <a:rPr lang="en-US" sz="1100">
                        <a:latin typeface="Bahnschrift SemiBold" panose="020B0502040204020203" pitchFamily="34" charset="0"/>
                      </a:rPr>
                      <a:pPr/>
                      <a:t>[NÁZEV KATEGORIE]</a:t>
                    </a:fld>
                    <a:r>
                      <a:rPr lang="en-US" sz="1100" baseline="0" dirty="0">
                        <a:latin typeface="Bahnschrift SemiBold" panose="020B0502040204020203" pitchFamily="34" charset="0"/>
                      </a:rPr>
                      <a:t>
</a:t>
                    </a:r>
                    <a:fld id="{1747D5CF-D512-4E90-B3DC-A7423452730B}" type="PERCENTAGE">
                      <a:rPr lang="en-US" sz="1100" baseline="0">
                        <a:latin typeface="Bahnschrift SemiBold" panose="020B0502040204020203" pitchFamily="34" charset="0"/>
                      </a:rPr>
                      <a:pPr/>
                      <a:t>[PROCENTO]</a:t>
                    </a:fld>
                    <a:endParaRPr lang="en-US" sz="1100" baseline="0" dirty="0">
                      <a:latin typeface="Bahnschrift SemiBold" panose="020B0502040204020203" pitchFamily="34" charset="0"/>
                    </a:endParaRPr>
                  </a:p>
                </c:rich>
              </c:tx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641E-4AD7-9131-52773C2F9E74}"/>
                </c:ext>
              </c:extLst>
            </c:dLbl>
            <c:dLbl>
              <c:idx val="3"/>
              <c:layout>
                <c:manualLayout>
                  <c:x val="0.21172637350399479"/>
                  <c:y val="-3.5506071957667816E-3"/>
                </c:manualLayout>
              </c:layout>
              <c:tx>
                <c:rich>
                  <a:bodyPr/>
                  <a:lstStyle/>
                  <a:p>
                    <a:fld id="{4A3FE241-229A-469E-B859-163097989ED5}" type="CATEGORYNAME">
                      <a:rPr lang="en-US" sz="1100">
                        <a:latin typeface="Bahnschrift SemiBold" panose="020B0502040204020203" pitchFamily="34" charset="0"/>
                      </a:rPr>
                      <a:pPr/>
                      <a:t>[NÁZEV KATEGORIE]</a:t>
                    </a:fld>
                    <a:r>
                      <a:rPr lang="en-US" sz="1100" baseline="0" dirty="0">
                        <a:latin typeface="Bahnschrift SemiBold" panose="020B0502040204020203" pitchFamily="34" charset="0"/>
                      </a:rPr>
                      <a:t>
</a:t>
                    </a:r>
                    <a:fld id="{448958D3-B803-4FA2-BF2D-740B250CECA5}" type="PERCENTAGE">
                      <a:rPr lang="en-US" sz="1100" baseline="0">
                        <a:latin typeface="Bahnschrift SemiBold" panose="020B0502040204020203" pitchFamily="34" charset="0"/>
                      </a:rPr>
                      <a:pPr/>
                      <a:t>[PROCENTO]</a:t>
                    </a:fld>
                    <a:endParaRPr lang="en-US" sz="1100" baseline="0" dirty="0">
                      <a:latin typeface="Bahnschrift SemiBold" panose="020B0502040204020203" pitchFamily="34" charset="0"/>
                    </a:endParaRP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641E-4AD7-9131-52773C2F9E74}"/>
                </c:ext>
              </c:extLst>
            </c:dLbl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'-sum L12-L16'!$A$2:$A$6</c:f>
              <c:strCache>
                <c:ptCount val="4"/>
                <c:pt idx="0">
                  <c:v>OLEJ TERPENTÝNOVÝ</c:v>
                </c:pt>
                <c:pt idx="1">
                  <c:v>MASTIX</c:v>
                </c:pt>
                <c:pt idx="2">
                  <c:v>KAFR</c:v>
                </c:pt>
                <c:pt idx="3">
                  <c:v>TERPENTÝN</c:v>
                </c:pt>
              </c:strCache>
            </c:strRef>
          </c:cat>
          <c:val>
            <c:numRef>
              <c:f>'-sum L12-L16'!$B$2:$B$6</c:f>
              <c:numCache>
                <c:formatCode>General</c:formatCode>
                <c:ptCount val="5"/>
                <c:pt idx="0">
                  <c:v>72</c:v>
                </c:pt>
                <c:pt idx="1">
                  <c:v>24</c:v>
                </c:pt>
                <c:pt idx="2">
                  <c:v>1.5</c:v>
                </c:pt>
                <c:pt idx="3">
                  <c:v>2.5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641E-4AD7-9131-52773C2F9E7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 sz="1600" dirty="0">
                <a:latin typeface="Bahnschrift SemiBold" panose="020B0502040204020203" pitchFamily="34" charset="0"/>
              </a:rPr>
              <a:t>LAK LIHOVÝ L</a:t>
            </a:r>
            <a:r>
              <a:rPr lang="cs-CZ" sz="1600" baseline="0" dirty="0">
                <a:latin typeface="Bahnschrift SemiBold" panose="020B0502040204020203" pitchFamily="34" charset="0"/>
              </a:rPr>
              <a:t> X</a:t>
            </a:r>
            <a:r>
              <a:rPr lang="cs-CZ" sz="1400" baseline="0" dirty="0">
                <a:latin typeface="Bahnschrift SemiBold" panose="020B0502040204020203" pitchFamily="34" charset="0"/>
              </a:rPr>
              <a:t>V</a:t>
            </a:r>
            <a:endParaRPr lang="cs-CZ" dirty="0">
              <a:latin typeface="Bahnschrift SemiBold" panose="020B0502040204020203" pitchFamily="34" charset="0"/>
            </a:endParaRPr>
          </a:p>
        </c:rich>
      </c:tx>
      <c:layout>
        <c:manualLayout>
          <c:xMode val="edge"/>
          <c:yMode val="edge"/>
          <c:x val="0.11433244038122693"/>
          <c:y val="0.9085924787850456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5">
                  <a:lumMod val="40000"/>
                  <a:lumOff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227-4557-9B3F-8796F2C7FD3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227-4557-9B3F-8796F2C7FD3C}"/>
              </c:ext>
            </c:extLst>
          </c:dPt>
          <c:dPt>
            <c:idx val="2"/>
            <c:bubble3D val="0"/>
            <c:spPr>
              <a:solidFill>
                <a:schemeClr val="accent2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B227-4557-9B3F-8796F2C7FD3C}"/>
              </c:ext>
            </c:extLst>
          </c:dPt>
          <c:dPt>
            <c:idx val="3"/>
            <c:bubble3D val="0"/>
            <c:spPr>
              <a:solidFill>
                <a:schemeClr val="accent5">
                  <a:lumMod val="40000"/>
                  <a:lumOff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B227-4557-9B3F-8796F2C7FD3C}"/>
              </c:ext>
            </c:extLst>
          </c:dPt>
          <c:dPt>
            <c:idx val="4"/>
            <c:bubble3D val="0"/>
            <c:spPr>
              <a:solidFill>
                <a:srgbClr val="FFFF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B227-4557-9B3F-8796F2C7FD3C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B227-4557-9B3F-8796F2C7FD3C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B227-4557-9B3F-8796F2C7FD3C}"/>
              </c:ext>
            </c:extLst>
          </c:dPt>
          <c:dLbls>
            <c:dLbl>
              <c:idx val="0"/>
              <c:layout>
                <c:manualLayout>
                  <c:x val="1.0290204843137576E-2"/>
                  <c:y val="-2.1032233305209418E-2"/>
                </c:manualLayout>
              </c:layout>
              <c:tx>
                <c:rich>
                  <a:bodyPr/>
                  <a:lstStyle/>
                  <a:p>
                    <a:fld id="{5030E1E8-2701-4362-B629-F6556A172009}" type="CATEGORYNAME">
                      <a:rPr lang="en-US" sz="1600">
                        <a:latin typeface="Bahnschrift SemiBold" panose="020B0502040204020203" pitchFamily="34" charset="0"/>
                      </a:rPr>
                      <a:pPr/>
                      <a:t>[NÁZEV KATEGORIE]</a:t>
                    </a:fld>
                    <a:r>
                      <a:rPr lang="en-US" sz="1600" baseline="0">
                        <a:latin typeface="Bahnschrift SemiBold" panose="020B0502040204020203" pitchFamily="34" charset="0"/>
                      </a:rPr>
                      <a:t>
</a:t>
                    </a:r>
                    <a:fld id="{805730DB-CCAF-4781-9309-056D7AC2975C}" type="PERCENTAGE">
                      <a:rPr lang="en-US" sz="1600" baseline="0">
                        <a:latin typeface="Bahnschrift SemiBold" panose="020B0502040204020203" pitchFamily="34" charset="0"/>
                      </a:rPr>
                      <a:pPr/>
                      <a:t>[PROCENTO]</a:t>
                    </a:fld>
                    <a:endParaRPr lang="en-US" sz="1600" baseline="0">
                      <a:latin typeface="Bahnschrift SemiBold" panose="020B0502040204020203" pitchFamily="34" charset="0"/>
                    </a:endParaRP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5491478819112295"/>
                      <c:h val="0.20987430784079444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B227-4557-9B3F-8796F2C7FD3C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FD7C9461-0F30-429D-90F1-FE0E7ED6D628}" type="CATEGORYNAME">
                      <a:rPr lang="en-US" sz="1100">
                        <a:latin typeface="Bahnschrift SemiBold" panose="020B0502040204020203" pitchFamily="34" charset="0"/>
                      </a:rPr>
                      <a:pPr/>
                      <a:t>[NÁZEV KATEGORIE]</a:t>
                    </a:fld>
                    <a:r>
                      <a:rPr lang="en-US" sz="1100" baseline="0">
                        <a:latin typeface="Bahnschrift SemiBold" panose="020B0502040204020203" pitchFamily="34" charset="0"/>
                      </a:rPr>
                      <a:t>
</a:t>
                    </a:r>
                    <a:fld id="{055C1F57-52BD-40CA-B33A-1BA311281043}" type="PERCENTAGE">
                      <a:rPr lang="en-US" sz="1100" baseline="0">
                        <a:latin typeface="Bahnschrift SemiBold" panose="020B0502040204020203" pitchFamily="34" charset="0"/>
                      </a:rPr>
                      <a:pPr/>
                      <a:t>[PROCENTO]</a:t>
                    </a:fld>
                    <a:endParaRPr lang="en-US" sz="1100" baseline="0">
                      <a:latin typeface="Bahnschrift SemiBold" panose="020B0502040204020203" pitchFamily="34" charset="0"/>
                    </a:endParaRPr>
                  </a:p>
                </c:rich>
              </c:tx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B227-4557-9B3F-8796F2C7FD3C}"/>
                </c:ext>
              </c:extLst>
            </c:dLbl>
            <c:dLbl>
              <c:idx val="2"/>
              <c:layout>
                <c:manualLayout>
                  <c:x val="-8.81465428881964E-2"/>
                  <c:y val="6.6873669476631925E-2"/>
                </c:manualLayout>
              </c:layout>
              <c:tx>
                <c:rich>
                  <a:bodyPr/>
                  <a:lstStyle/>
                  <a:p>
                    <a:fld id="{531C01B0-9E41-4058-A997-ADCD0E68E1B9}" type="CATEGORYNAME">
                      <a:rPr lang="en-US" sz="1100">
                        <a:latin typeface="Bahnschrift SemiBold" panose="020B0502040204020203" pitchFamily="34" charset="0"/>
                      </a:rPr>
                      <a:pPr/>
                      <a:t>[NÁZEV KATEGORIE]</a:t>
                    </a:fld>
                    <a:r>
                      <a:rPr lang="en-US" sz="1100" baseline="0">
                        <a:latin typeface="Bahnschrift SemiBold" panose="020B0502040204020203" pitchFamily="34" charset="0"/>
                      </a:rPr>
                      <a:t>
</a:t>
                    </a:r>
                    <a:fld id="{D4D04A27-BE89-4D9E-9185-E14160614921}" type="PERCENTAGE">
                      <a:rPr lang="en-US" sz="1100" baseline="0">
                        <a:latin typeface="Bahnschrift SemiBold" panose="020B0502040204020203" pitchFamily="34" charset="0"/>
                      </a:rPr>
                      <a:pPr/>
                      <a:t>[PROCENTO]</a:t>
                    </a:fld>
                    <a:endParaRPr lang="en-US" sz="1100" baseline="0">
                      <a:latin typeface="Bahnschrift SemiBold" panose="020B0502040204020203" pitchFamily="34" charset="0"/>
                    </a:endParaRP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B227-4557-9B3F-8796F2C7FD3C}"/>
                </c:ext>
              </c:extLst>
            </c:dLbl>
            <c:dLbl>
              <c:idx val="3"/>
              <c:layout>
                <c:manualLayout>
                  <c:x val="-1.8522368717647675E-2"/>
                  <c:y val="-8.6933230994865482E-2"/>
                </c:manualLayout>
              </c:layout>
              <c:tx>
                <c:rich>
                  <a:bodyPr/>
                  <a:lstStyle/>
                  <a:p>
                    <a:fld id="{AE09E915-0AA2-4B1D-9C6F-78177C33DC09}" type="CATEGORYNAME">
                      <a:rPr lang="en-US" sz="1100">
                        <a:latin typeface="Bahnschrift SemiBold" panose="020B0502040204020203" pitchFamily="34" charset="0"/>
                      </a:rPr>
                      <a:pPr/>
                      <a:t>[NÁZEV KATEGORIE]</a:t>
                    </a:fld>
                    <a:r>
                      <a:rPr lang="en-US" sz="1100" baseline="0">
                        <a:latin typeface="Bahnschrift SemiBold" panose="020B0502040204020203" pitchFamily="34" charset="0"/>
                      </a:rPr>
                      <a:t>
&lt;0,2%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B227-4557-9B3F-8796F2C7FD3C}"/>
                </c:ext>
              </c:extLst>
            </c:dLbl>
            <c:dLbl>
              <c:idx val="4"/>
              <c:layout>
                <c:manualLayout>
                  <c:x val="-0.12759854005490595"/>
                  <c:y val="1.1217191096111688E-2"/>
                </c:manualLayout>
              </c:layout>
              <c:tx>
                <c:rich>
                  <a:bodyPr/>
                  <a:lstStyle/>
                  <a:p>
                    <a:fld id="{F692FB4F-F1E0-45EB-897C-0FFED504E7B0}" type="CATEGORYNAME">
                      <a:rPr lang="en-US" sz="1100">
                        <a:latin typeface="Bahnschrift SemiBold" panose="020B0502040204020203" pitchFamily="34" charset="0"/>
                      </a:rPr>
                      <a:pPr/>
                      <a:t>[NÁZEV KATEGORIE]</a:t>
                    </a:fld>
                    <a:r>
                      <a:rPr lang="en-US" sz="1100" baseline="0">
                        <a:latin typeface="Bahnschrift SemiBold" panose="020B0502040204020203" pitchFamily="34" charset="0"/>
                      </a:rPr>
                      <a:t>
&lt;0,2%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B227-4557-9B3F-8796F2C7FD3C}"/>
                </c:ext>
              </c:extLst>
            </c:dLbl>
            <c:dLbl>
              <c:idx val="5"/>
              <c:layout>
                <c:manualLayout>
                  <c:x val="0.15370470871671091"/>
                  <c:y val="-4.5298241484484837E-2"/>
                </c:manualLayout>
              </c:layout>
              <c:tx>
                <c:rich>
                  <a:bodyPr/>
                  <a:lstStyle/>
                  <a:p>
                    <a:fld id="{451C91E9-BBF2-43B4-8CA0-DE78DCD59753}" type="CATEGORYNAME">
                      <a:rPr lang="en-US" sz="1100">
                        <a:latin typeface="Bahnschrift SemiBold" panose="020B0502040204020203" pitchFamily="34" charset="0"/>
                      </a:rPr>
                      <a:pPr/>
                      <a:t>[NÁZEV KATEGORIE]</a:t>
                    </a:fld>
                    <a:r>
                      <a:rPr lang="en-US" sz="1100" baseline="0">
                        <a:latin typeface="Bahnschrift SemiBold" panose="020B0502040204020203" pitchFamily="34" charset="0"/>
                      </a:rPr>
                      <a:t>
</a:t>
                    </a:r>
                    <a:fld id="{965B8E12-97DF-4C5F-B796-911CED97CDED}" type="PERCENTAGE">
                      <a:rPr lang="en-US" sz="1100" baseline="0">
                        <a:latin typeface="Bahnschrift SemiBold" panose="020B0502040204020203" pitchFamily="34" charset="0"/>
                      </a:rPr>
                      <a:pPr/>
                      <a:t>[PROCENTO]</a:t>
                    </a:fld>
                    <a:endParaRPr lang="en-US" sz="1100" baseline="0">
                      <a:latin typeface="Bahnschrift SemiBold" panose="020B0502040204020203" pitchFamily="34" charset="0"/>
                    </a:endParaRP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B227-4557-9B3F-8796F2C7FD3C}"/>
                </c:ext>
              </c:extLst>
            </c:dLbl>
            <c:dLbl>
              <c:idx val="6"/>
              <c:layout>
                <c:manualLayout>
                  <c:x val="0.23142816537639382"/>
                  <c:y val="-4.2969791088648271E-4"/>
                </c:manualLayout>
              </c:layout>
              <c:tx>
                <c:rich>
                  <a:bodyPr/>
                  <a:lstStyle/>
                  <a:p>
                    <a:fld id="{2F5323EF-8FE4-45FD-92F5-CC4E475D74AD}" type="CATEGORYNAME">
                      <a:rPr lang="en-US" sz="1100">
                        <a:latin typeface="Bahnschrift SemiBold" panose="020B0502040204020203" pitchFamily="34" charset="0"/>
                      </a:rPr>
                      <a:pPr/>
                      <a:t>[NÁZEV KATEGORIE]</a:t>
                    </a:fld>
                    <a:r>
                      <a:rPr lang="en-US" sz="1100" baseline="0">
                        <a:latin typeface="Bahnschrift SemiBold" panose="020B0502040204020203" pitchFamily="34" charset="0"/>
                      </a:rPr>
                      <a:t>
</a:t>
                    </a:r>
                    <a:fld id="{82E9284C-D8BC-49CC-B1EA-99387D7FB283}" type="PERCENTAGE">
                      <a:rPr lang="en-US" sz="1100" baseline="0">
                        <a:latin typeface="Bahnschrift SemiBold" panose="020B0502040204020203" pitchFamily="34" charset="0"/>
                      </a:rPr>
                      <a:pPr/>
                      <a:t>[PROCENTO]</a:t>
                    </a:fld>
                    <a:endParaRPr lang="en-US" sz="1100" baseline="0">
                      <a:latin typeface="Bahnschrift SemiBold" panose="020B0502040204020203" pitchFamily="34" charset="0"/>
                    </a:endParaRP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D-B227-4557-9B3F-8796F2C7FD3C}"/>
                </c:ext>
              </c:extLst>
            </c:dLbl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'-sum L12-L16'!$A$10:$A$16</c:f>
              <c:strCache>
                <c:ptCount val="7"/>
                <c:pt idx="0">
                  <c:v>OLEJ TERPENTÝNOVÝ</c:v>
                </c:pt>
                <c:pt idx="1">
                  <c:v>SANDARAK</c:v>
                </c:pt>
                <c:pt idx="2">
                  <c:v>ŠELAK</c:v>
                </c:pt>
                <c:pt idx="3">
                  <c:v>GAMBOGE</c:v>
                </c:pt>
                <c:pt idx="4">
                  <c:v>KURKUMA</c:v>
                </c:pt>
                <c:pt idx="5">
                  <c:v>DRAČÍ KREV</c:v>
                </c:pt>
                <c:pt idx="6">
                  <c:v>TERPENTÝN</c:v>
                </c:pt>
              </c:strCache>
            </c:strRef>
          </c:cat>
          <c:val>
            <c:numRef>
              <c:f>'-sum L12-L16'!$B$10:$B$16</c:f>
              <c:numCache>
                <c:formatCode>General</c:formatCode>
                <c:ptCount val="7"/>
                <c:pt idx="0">
                  <c:v>73.2</c:v>
                </c:pt>
                <c:pt idx="1">
                  <c:v>9.1999999999999993</c:v>
                </c:pt>
                <c:pt idx="2">
                  <c:v>9.1999999999999993</c:v>
                </c:pt>
                <c:pt idx="3">
                  <c:v>0.2</c:v>
                </c:pt>
                <c:pt idx="4">
                  <c:v>0.2</c:v>
                </c:pt>
                <c:pt idx="5">
                  <c:v>1.2</c:v>
                </c:pt>
                <c:pt idx="6">
                  <c:v>4.7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B227-4557-9B3F-8796F2C7FD3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 sz="1600">
                <a:latin typeface="Bahnschrift SemiBold" panose="020B0502040204020203" pitchFamily="34" charset="0"/>
              </a:rPr>
              <a:t>LAK OLEJOVÝ M I</a:t>
            </a:r>
          </a:p>
        </c:rich>
      </c:tx>
      <c:layout>
        <c:manualLayout>
          <c:xMode val="edge"/>
          <c:yMode val="edge"/>
          <c:x val="1.4091513854341351E-2"/>
          <c:y val="0.8911196768663163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4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AB5-4357-8525-182DF73E45EF}"/>
              </c:ext>
            </c:extLst>
          </c:dPt>
          <c:dPt>
            <c:idx val="1"/>
            <c:bubble3D val="0"/>
            <c:spPr>
              <a:solidFill>
                <a:schemeClr val="accent4">
                  <a:lumMod val="20000"/>
                  <a:lumOff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AB5-4357-8525-182DF73E45E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EAB5-4357-8525-182DF73E45EF}"/>
              </c:ext>
            </c:extLst>
          </c:dPt>
          <c:dPt>
            <c:idx val="3"/>
            <c:bubble3D val="0"/>
            <c:spPr>
              <a:solidFill>
                <a:schemeClr val="accent5">
                  <a:lumMod val="20000"/>
                  <a:lumOff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EAB5-4357-8525-182DF73E45EF}"/>
              </c:ext>
            </c:extLst>
          </c:dPt>
          <c:dPt>
            <c:idx val="4"/>
            <c:bubble3D val="0"/>
            <c:spPr>
              <a:solidFill>
                <a:schemeClr val="bg1">
                  <a:lumMod val="9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EAB5-4357-8525-182DF73E45EF}"/>
              </c:ext>
            </c:extLst>
          </c:dPt>
          <c:dPt>
            <c:idx val="5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EAB5-4357-8525-182DF73E45EF}"/>
              </c:ext>
            </c:extLst>
          </c:dPt>
          <c:dPt>
            <c:idx val="6"/>
            <c:bubble3D val="0"/>
            <c:spPr>
              <a:solidFill>
                <a:schemeClr val="bg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EAB5-4357-8525-182DF73E45EF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25AF95EF-5358-4561-9441-4101BFBA3124}" type="CATEGORYNAME">
                      <a:rPr lang="en-US" sz="1100">
                        <a:latin typeface="Bahnschrift SemiBold" panose="020B0502040204020203" pitchFamily="34" charset="0"/>
                      </a:rPr>
                      <a:pPr/>
                      <a:t>[NÁZEV KATEGORIE]</a:t>
                    </a:fld>
                    <a:r>
                      <a:rPr lang="en-US" sz="1100" baseline="0" dirty="0">
                        <a:latin typeface="Bahnschrift SemiBold" panose="020B0502040204020203" pitchFamily="34" charset="0"/>
                      </a:rPr>
                      <a:t>
</a:t>
                    </a:r>
                    <a:fld id="{799A1592-E8D2-484C-A347-74D4D07BA260}" type="PERCENTAGE">
                      <a:rPr lang="en-US" sz="1100" baseline="0">
                        <a:latin typeface="Bahnschrift SemiBold" panose="020B0502040204020203" pitchFamily="34" charset="0"/>
                      </a:rPr>
                      <a:pPr/>
                      <a:t>[PROCENTO]</a:t>
                    </a:fld>
                    <a:endParaRPr lang="en-US" sz="1100" baseline="0" dirty="0">
                      <a:latin typeface="Bahnschrift SemiBold" panose="020B0502040204020203" pitchFamily="34" charset="0"/>
                    </a:endParaRPr>
                  </a:p>
                </c:rich>
              </c:tx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EAB5-4357-8525-182DF73E45EF}"/>
                </c:ext>
              </c:extLst>
            </c:dLbl>
            <c:dLbl>
              <c:idx val="1"/>
              <c:layout>
                <c:manualLayout>
                  <c:x val="3.8666110524184678E-2"/>
                  <c:y val="-0.1048712679684337"/>
                </c:manualLayout>
              </c:layout>
              <c:tx>
                <c:rich>
                  <a:bodyPr/>
                  <a:lstStyle/>
                  <a:p>
                    <a:fld id="{C994765A-C916-4C5A-812E-2D1CA7AEB51F}" type="CATEGORYNAME">
                      <a:rPr lang="en-US" sz="1100">
                        <a:latin typeface="Bahnschrift SemiBold" panose="020B0502040204020203" pitchFamily="34" charset="0"/>
                      </a:rPr>
                      <a:pPr/>
                      <a:t>[NÁZEV KATEGORIE]</a:t>
                    </a:fld>
                    <a:r>
                      <a:rPr lang="en-US" sz="1100" baseline="0" dirty="0">
                        <a:latin typeface="Bahnschrift SemiBold" panose="020B0502040204020203" pitchFamily="34" charset="0"/>
                      </a:rPr>
                      <a:t>
</a:t>
                    </a:r>
                    <a:fld id="{F7B9B21D-6BBD-464E-8016-53E5C223768C}" type="PERCENTAGE">
                      <a:rPr lang="en-US" sz="1100" baseline="0">
                        <a:latin typeface="Bahnschrift SemiBold" panose="020B0502040204020203" pitchFamily="34" charset="0"/>
                      </a:rPr>
                      <a:pPr/>
                      <a:t>[PROCENTO]</a:t>
                    </a:fld>
                    <a:endParaRPr lang="en-US" sz="1100" baseline="0" dirty="0">
                      <a:latin typeface="Bahnschrift SemiBold" panose="020B0502040204020203" pitchFamily="34" charset="0"/>
                    </a:endParaRP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326259769282059"/>
                      <c:h val="0.17379316073209763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EAB5-4357-8525-182DF73E45EF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135AD6C0-30EE-4B3F-AF82-F8656F489D87}" type="CATEGORYNAME">
                      <a:rPr lang="en-US" sz="1100">
                        <a:latin typeface="Bahnschrift SemiBold" panose="020B0502040204020203" pitchFamily="34" charset="0"/>
                      </a:rPr>
                      <a:pPr/>
                      <a:t>[NÁZEV KATEGORIE]</a:t>
                    </a:fld>
                    <a:r>
                      <a:rPr lang="en-US" baseline="0" dirty="0"/>
                      <a:t>
</a:t>
                    </a:r>
                    <a:fld id="{8A525C8A-B9E0-4620-BFD8-F74C4F75EC4E}" type="PERCENTAGE">
                      <a:rPr lang="en-US" sz="1100" baseline="0">
                        <a:latin typeface="Bahnschrift SemiBold" panose="020B0502040204020203" pitchFamily="34" charset="0"/>
                      </a:rPr>
                      <a:pPr/>
                      <a:t>[PROCENTO]</a:t>
                    </a:fld>
                    <a:endParaRPr lang="en-US" baseline="0" dirty="0"/>
                  </a:p>
                </c:rich>
              </c:tx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EAB5-4357-8525-182DF73E45EF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92618BBE-D601-431B-B3F8-168A1A5A0755}" type="CATEGORYNAME">
                      <a:rPr lang="en-US" sz="1100">
                        <a:latin typeface="Bahnschrift SemiBold" panose="020B0502040204020203" pitchFamily="34" charset="0"/>
                      </a:rPr>
                      <a:pPr/>
                      <a:t>[NÁZEV KATEGORIE]</a:t>
                    </a:fld>
                    <a:r>
                      <a:rPr lang="en-US" sz="1100" baseline="0" dirty="0">
                        <a:latin typeface="Bahnschrift SemiBold" panose="020B0502040204020203" pitchFamily="34" charset="0"/>
                      </a:rPr>
                      <a:t>
</a:t>
                    </a:r>
                    <a:fld id="{63C312E2-E245-43A0-B707-A8FE6E7E00E8}" type="PERCENTAGE">
                      <a:rPr lang="en-US" sz="1100" baseline="0">
                        <a:latin typeface="Bahnschrift SemiBold" panose="020B0502040204020203" pitchFamily="34" charset="0"/>
                      </a:rPr>
                      <a:pPr/>
                      <a:t>[PROCENTO]</a:t>
                    </a:fld>
                    <a:endParaRPr lang="en-US" sz="1100" baseline="0" dirty="0">
                      <a:latin typeface="Bahnschrift SemiBold" panose="020B0502040204020203" pitchFamily="34" charset="0"/>
                    </a:endParaRPr>
                  </a:p>
                </c:rich>
              </c:tx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EAB5-4357-8525-182DF73E45EF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0E8CB835-82BA-4AED-BBFC-AD6EFE724124}" type="CATEGORYNAME">
                      <a:rPr lang="en-US" sz="1100">
                        <a:latin typeface="Bahnschrift SemiBold" panose="020B0502040204020203" pitchFamily="34" charset="0"/>
                      </a:rPr>
                      <a:pPr/>
                      <a:t>[NÁZEV KATEGORIE]</a:t>
                    </a:fld>
                    <a:r>
                      <a:rPr lang="en-US" sz="1100" baseline="0" dirty="0">
                        <a:latin typeface="Bahnschrift SemiBold" panose="020B0502040204020203" pitchFamily="34" charset="0"/>
                      </a:rPr>
                      <a:t>
</a:t>
                    </a:r>
                    <a:fld id="{63814EF2-787C-4981-B833-8F6437F92416}" type="PERCENTAGE">
                      <a:rPr lang="en-US" sz="1100" baseline="0">
                        <a:latin typeface="Bahnschrift SemiBold" panose="020B0502040204020203" pitchFamily="34" charset="0"/>
                      </a:rPr>
                      <a:pPr/>
                      <a:t>[PROCENTO]</a:t>
                    </a:fld>
                    <a:endParaRPr lang="en-US" sz="1100" baseline="0" dirty="0">
                      <a:latin typeface="Bahnschrift SemiBold" panose="020B0502040204020203" pitchFamily="34" charset="0"/>
                    </a:endParaRPr>
                  </a:p>
                </c:rich>
              </c:tx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EAB5-4357-8525-182DF73E45EF}"/>
                </c:ext>
              </c:extLst>
            </c:dLbl>
            <c:dLbl>
              <c:idx val="5"/>
              <c:layout>
                <c:manualLayout>
                  <c:x val="-3.351062912096002E-2"/>
                  <c:y val="-5.5520083042111958E-2"/>
                </c:manualLayout>
              </c:layout>
              <c:tx>
                <c:rich>
                  <a:bodyPr/>
                  <a:lstStyle/>
                  <a:p>
                    <a:fld id="{F5A65C66-6317-4D6E-AF8C-641749EFB5D1}" type="CATEGORYNAME">
                      <a:rPr lang="en-US" sz="1100">
                        <a:latin typeface="Bahnschrift SemiBold" panose="020B0502040204020203" pitchFamily="34" charset="0"/>
                      </a:rPr>
                      <a:pPr/>
                      <a:t>[NÁZEV KATEGORIE]</a:t>
                    </a:fld>
                    <a:r>
                      <a:rPr lang="en-US" sz="1100" baseline="0" dirty="0">
                        <a:latin typeface="Bahnschrift SemiBold" panose="020B0502040204020203" pitchFamily="34" charset="0"/>
                      </a:rPr>
                      <a:t>
</a:t>
                    </a:r>
                    <a:fld id="{59225F2A-A22C-42E7-B75D-60A43DE5F4C5}" type="PERCENTAGE">
                      <a:rPr lang="en-US" sz="1100" baseline="0">
                        <a:latin typeface="Bahnschrift SemiBold" panose="020B0502040204020203" pitchFamily="34" charset="0"/>
                      </a:rPr>
                      <a:pPr/>
                      <a:t>[PROCENTO]</a:t>
                    </a:fld>
                    <a:endParaRPr lang="en-US" sz="1100" baseline="0" dirty="0">
                      <a:latin typeface="Bahnschrift SemiBold" panose="020B0502040204020203" pitchFamily="34" charset="0"/>
                    </a:endParaRP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EAB5-4357-8525-182DF73E45EF}"/>
                </c:ext>
              </c:extLst>
            </c:dLbl>
            <c:dLbl>
              <c:idx val="6"/>
              <c:layout>
                <c:manualLayout>
                  <c:x val="2.0621925612898447E-2"/>
                  <c:y val="-4.9351184926321741E-2"/>
                </c:manualLayout>
              </c:layout>
              <c:tx>
                <c:rich>
                  <a:bodyPr/>
                  <a:lstStyle/>
                  <a:p>
                    <a:fld id="{6E4059E2-70CC-4769-98AD-EAD9B0A00E9F}" type="CATEGORYNAME">
                      <a:rPr lang="en-US" sz="1100">
                        <a:latin typeface="Bahnschrift SemiBold" panose="020B0502040204020203" pitchFamily="34" charset="0"/>
                      </a:rPr>
                      <a:pPr/>
                      <a:t>[NÁZEV KATEGORIE]</a:t>
                    </a:fld>
                    <a:r>
                      <a:rPr lang="en-US" sz="1100" baseline="0" dirty="0">
                        <a:latin typeface="Bahnschrift SemiBold" panose="020B0502040204020203" pitchFamily="34" charset="0"/>
                      </a:rPr>
                      <a:t>
</a:t>
                    </a:r>
                    <a:fld id="{BCBCF707-991D-4115-A250-CAC16238389D}" type="PERCENTAGE">
                      <a:rPr lang="en-US" sz="1100" baseline="0">
                        <a:latin typeface="Bahnschrift SemiBold" panose="020B0502040204020203" pitchFamily="34" charset="0"/>
                      </a:rPr>
                      <a:pPr/>
                      <a:t>[PROCENTO]</a:t>
                    </a:fld>
                    <a:endParaRPr lang="en-US" sz="1100" baseline="0" dirty="0">
                      <a:latin typeface="Bahnschrift SemiBold" panose="020B0502040204020203" pitchFamily="34" charset="0"/>
                    </a:endParaRP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D-EAB5-4357-8525-182DF73E45EF}"/>
                </c:ext>
              </c:extLst>
            </c:dLbl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'-sum M01-'!$A$2:$A$8</c:f>
              <c:strCache>
                <c:ptCount val="7"/>
                <c:pt idx="0">
                  <c:v>OLEJ LNĚNÝ</c:v>
                </c:pt>
                <c:pt idx="1">
                  <c:v>OLEJ TERPENTÝNOVÝ</c:v>
                </c:pt>
                <c:pt idx="2">
                  <c:v>CHIO TERPENTÝN</c:v>
                </c:pt>
                <c:pt idx="3">
                  <c:v>TERPENTÝN</c:v>
                </c:pt>
                <c:pt idx="4">
                  <c:v>JANTAR</c:v>
                </c:pt>
                <c:pt idx="5">
                  <c:v>KOPÁL</c:v>
                </c:pt>
                <c:pt idx="6">
                  <c:v>KALAFUNA</c:v>
                </c:pt>
              </c:strCache>
            </c:strRef>
          </c:cat>
          <c:val>
            <c:numRef>
              <c:f>'-sum M01-'!$B$2:$B$8</c:f>
              <c:numCache>
                <c:formatCode>General</c:formatCode>
                <c:ptCount val="7"/>
                <c:pt idx="0">
                  <c:v>9.9</c:v>
                </c:pt>
                <c:pt idx="1">
                  <c:v>57.1</c:v>
                </c:pt>
                <c:pt idx="2">
                  <c:v>3.3</c:v>
                </c:pt>
                <c:pt idx="3">
                  <c:v>18.899999999999999</c:v>
                </c:pt>
                <c:pt idx="4">
                  <c:v>3.3</c:v>
                </c:pt>
                <c:pt idx="5">
                  <c:v>6.7</c:v>
                </c:pt>
                <c:pt idx="6">
                  <c:v>0.8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EAB5-4357-8525-182DF73E45E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 sz="1600" dirty="0">
                <a:latin typeface="Bahnschrift SemiBold" panose="020B0502040204020203" pitchFamily="34" charset="0"/>
              </a:rPr>
              <a:t>LAK OLEJOVÝ KOPÁLOVÝ ZLATÝ</a:t>
            </a:r>
            <a:endParaRPr lang="en-US" sz="1600" dirty="0">
              <a:latin typeface="Bahnschrift SemiBold" panose="020B0502040204020203" pitchFamily="34" charset="0"/>
            </a:endParaRPr>
          </a:p>
        </c:rich>
      </c:tx>
      <c:layout>
        <c:manualLayout>
          <c:xMode val="edge"/>
          <c:yMode val="edge"/>
          <c:x val="1.5228384072114873E-3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4">
                  <a:lumMod val="20000"/>
                  <a:lumOff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883-4046-8161-F7EE8A415716}"/>
              </c:ext>
            </c:extLst>
          </c:dPt>
          <c:dPt>
            <c:idx val="1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883-4046-8161-F7EE8A415716}"/>
              </c:ext>
            </c:extLst>
          </c:dPt>
          <c:dPt>
            <c:idx val="2"/>
            <c:bubble3D val="0"/>
            <c:spPr>
              <a:solidFill>
                <a:schemeClr val="accent2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A883-4046-8161-F7EE8A41571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A883-4046-8161-F7EE8A415716}"/>
              </c:ext>
            </c:extLst>
          </c:dPt>
          <c:dPt>
            <c:idx val="4"/>
            <c:bubble3D val="0"/>
            <c:spPr>
              <a:solidFill>
                <a:schemeClr val="accent4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A883-4046-8161-F7EE8A415716}"/>
              </c:ext>
            </c:extLst>
          </c:dPt>
          <c:dPt>
            <c:idx val="5"/>
            <c:bubble3D val="0"/>
            <c:spPr>
              <a:solidFill>
                <a:schemeClr val="accent1">
                  <a:lumMod val="20000"/>
                  <a:lumOff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A883-4046-8161-F7EE8A415716}"/>
              </c:ext>
            </c:extLst>
          </c:dPt>
          <c:dPt>
            <c:idx val="6"/>
            <c:bubble3D val="0"/>
            <c:spPr>
              <a:solidFill>
                <a:schemeClr val="accent4">
                  <a:lumMod val="40000"/>
                  <a:lumOff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A883-4046-8161-F7EE8A415716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A65ECB74-31E4-4EB9-9D40-AD2E0C79159B}" type="CATEGORYNAME">
                      <a:rPr lang="en-US" sz="1100">
                        <a:latin typeface="Bahnschrift SemiBold" panose="020B0502040204020203" pitchFamily="34" charset="0"/>
                      </a:rPr>
                      <a:pPr/>
                      <a:t>[NÁZEV KATEGORIE]</a:t>
                    </a:fld>
                    <a:r>
                      <a:rPr lang="en-US" baseline="0" dirty="0"/>
                      <a:t>
</a:t>
                    </a:r>
                    <a:fld id="{D9A7F265-D4CE-4B66-A91A-26E45BF01A85}" type="PERCENTAGE">
                      <a:rPr lang="en-US" sz="1100" baseline="0">
                        <a:latin typeface="Bahnschrift SemiBold" panose="020B0502040204020203" pitchFamily="34" charset="0"/>
                      </a:rPr>
                      <a:pPr/>
                      <a:t>[PROCENTO]</a:t>
                    </a:fld>
                    <a:endParaRPr lang="en-US" baseline="0" dirty="0"/>
                  </a:p>
                </c:rich>
              </c:tx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44936894815163"/>
                      <c:h val="0.17257706186812746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A883-4046-8161-F7EE8A415716}"/>
                </c:ext>
              </c:extLst>
            </c:dLbl>
            <c:dLbl>
              <c:idx val="1"/>
              <c:layout>
                <c:manualLayout>
                  <c:x val="5.0424790721385884E-3"/>
                  <c:y val="1.5902857831205815E-2"/>
                </c:manualLayout>
              </c:layout>
              <c:tx>
                <c:rich>
                  <a:bodyPr/>
                  <a:lstStyle/>
                  <a:p>
                    <a:fld id="{F4EDE930-EF2E-49E8-A850-1784119B28D6}" type="CATEGORYNAME">
                      <a:rPr lang="en-US" sz="1100">
                        <a:latin typeface="Bahnschrift SemiBold" panose="020B0502040204020203" pitchFamily="34" charset="0"/>
                      </a:rPr>
                      <a:pPr/>
                      <a:t>[NÁZEV KATEGORIE]</a:t>
                    </a:fld>
                    <a:r>
                      <a:rPr lang="en-US" sz="1100" baseline="0" dirty="0">
                        <a:latin typeface="Bahnschrift SemiBold" panose="020B0502040204020203" pitchFamily="34" charset="0"/>
                      </a:rPr>
                      <a:t>
</a:t>
                    </a:r>
                    <a:fld id="{B48525F1-AF16-4DDD-80F2-885237E0BEE5}" type="PERCENTAGE">
                      <a:rPr lang="en-US" sz="1100" baseline="0">
                        <a:latin typeface="Bahnschrift SemiBold" panose="020B0502040204020203" pitchFamily="34" charset="0"/>
                      </a:rPr>
                      <a:pPr/>
                      <a:t>[PROCENTO]</a:t>
                    </a:fld>
                    <a:endParaRPr lang="en-US" sz="1100" baseline="0" dirty="0">
                      <a:latin typeface="Bahnschrift SemiBold" panose="020B0502040204020203" pitchFamily="34" charset="0"/>
                    </a:endParaRP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197772856273911"/>
                      <c:h val="0.17920917968050531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A883-4046-8161-F7EE8A415716}"/>
                </c:ext>
              </c:extLst>
            </c:dLbl>
            <c:dLbl>
              <c:idx val="2"/>
              <c:layout>
                <c:manualLayout>
                  <c:x val="1.670613362846031E-2"/>
                  <c:y val="6.3611431324823262E-2"/>
                </c:manualLayout>
              </c:layout>
              <c:tx>
                <c:rich>
                  <a:bodyPr/>
                  <a:lstStyle/>
                  <a:p>
                    <a:fld id="{BA3AB5E5-A49E-488E-87AD-E763B3035765}" type="CATEGORYNAME">
                      <a:rPr lang="en-US" sz="1100">
                        <a:latin typeface="Bahnschrift SemiBold" panose="020B0502040204020203" pitchFamily="34" charset="0"/>
                      </a:rPr>
                      <a:pPr/>
                      <a:t>[NÁZEV KATEGORIE]</a:t>
                    </a:fld>
                    <a:r>
                      <a:rPr lang="en-US" sz="1100" baseline="0" dirty="0">
                        <a:latin typeface="Bahnschrift SemiBold" panose="020B0502040204020203" pitchFamily="34" charset="0"/>
                      </a:rPr>
                      <a:t>
</a:t>
                    </a:r>
                    <a:fld id="{D52BEBBF-3171-43BA-8C73-B0894895A670}" type="PERCENTAGE">
                      <a:rPr lang="en-US" sz="1100" baseline="0">
                        <a:latin typeface="Bahnschrift SemiBold" panose="020B0502040204020203" pitchFamily="34" charset="0"/>
                      </a:rPr>
                      <a:pPr/>
                      <a:t>[PROCENTO]</a:t>
                    </a:fld>
                    <a:endParaRPr lang="en-US" sz="1100" baseline="0" dirty="0">
                      <a:latin typeface="Bahnschrift SemiBold" panose="020B0502040204020203" pitchFamily="34" charset="0"/>
                    </a:endParaRP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A883-4046-8161-F7EE8A415716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80826B94-4CDE-4F21-BB26-BF8E3DD32D65}" type="CATEGORYNAME">
                      <a:rPr lang="en-US" sz="1100">
                        <a:latin typeface="Bahnschrift SemiBold" panose="020B0502040204020203" pitchFamily="34" charset="0"/>
                      </a:rPr>
                      <a:pPr/>
                      <a:t>[NÁZEV KATEGORIE]</a:t>
                    </a:fld>
                    <a:r>
                      <a:rPr lang="en-US" sz="1100" baseline="0" dirty="0">
                        <a:latin typeface="Bahnschrift SemiBold" panose="020B0502040204020203" pitchFamily="34" charset="0"/>
                      </a:rPr>
                      <a:t>
</a:t>
                    </a:r>
                    <a:fld id="{4CA724ED-22B1-4E1D-B69B-56470DD743F3}" type="PERCENTAGE">
                      <a:rPr lang="en-US" sz="1100" baseline="0">
                        <a:latin typeface="Bahnschrift SemiBold" panose="020B0502040204020203" pitchFamily="34" charset="0"/>
                      </a:rPr>
                      <a:pPr/>
                      <a:t>[PROCENTO]</a:t>
                    </a:fld>
                    <a:endParaRPr lang="en-US" sz="1100" baseline="0" dirty="0">
                      <a:latin typeface="Bahnschrift SemiBold" panose="020B0502040204020203" pitchFamily="34" charset="0"/>
                    </a:endParaRPr>
                  </a:p>
                </c:rich>
              </c:tx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A883-4046-8161-F7EE8A415716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902FAC8C-88B3-4DCD-AE7A-A725C219BC53}" type="CATEGORYNAME">
                      <a:rPr lang="en-US" sz="1100">
                        <a:latin typeface="Bahnschrift SemiBold" panose="020B0502040204020203" pitchFamily="34" charset="0"/>
                      </a:rPr>
                      <a:pPr/>
                      <a:t>[NÁZEV KATEGORIE]</a:t>
                    </a:fld>
                    <a:r>
                      <a:rPr lang="en-US" sz="1100" baseline="0" dirty="0">
                        <a:latin typeface="Bahnschrift SemiBold" panose="020B0502040204020203" pitchFamily="34" charset="0"/>
                      </a:rPr>
                      <a:t>
</a:t>
                    </a:r>
                    <a:fld id="{35A2A93A-12DA-46B4-9969-16E466671B93}" type="PERCENTAGE">
                      <a:rPr lang="en-US" sz="1100" baseline="0">
                        <a:latin typeface="Bahnschrift SemiBold" panose="020B0502040204020203" pitchFamily="34" charset="0"/>
                      </a:rPr>
                      <a:pPr/>
                      <a:t>[PROCENTO]</a:t>
                    </a:fld>
                    <a:endParaRPr lang="en-US" sz="1100" baseline="0" dirty="0">
                      <a:latin typeface="Bahnschrift SemiBold" panose="020B0502040204020203" pitchFamily="34" charset="0"/>
                    </a:endParaRPr>
                  </a:p>
                </c:rich>
              </c:tx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A883-4046-8161-F7EE8A415716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fld id="{9A4CF856-FA17-41FD-A0BD-1C2721D03B01}" type="CATEGORYNAME">
                      <a:rPr lang="en-US" sz="1100">
                        <a:latin typeface="Bahnschrift SemiBold" panose="020B0502040204020203" pitchFamily="34" charset="0"/>
                      </a:rPr>
                      <a:pPr/>
                      <a:t>[NÁZEV KATEGORIE]</a:t>
                    </a:fld>
                    <a:r>
                      <a:rPr lang="en-US" sz="1100" baseline="0" dirty="0">
                        <a:latin typeface="Bahnschrift SemiBold" panose="020B0502040204020203" pitchFamily="34" charset="0"/>
                      </a:rPr>
                      <a:t>
</a:t>
                    </a:r>
                    <a:fld id="{747B0C8E-B188-4169-96AA-142302D15C46}" type="PERCENTAGE">
                      <a:rPr lang="en-US" sz="1100" baseline="0">
                        <a:latin typeface="Bahnschrift SemiBold" panose="020B0502040204020203" pitchFamily="34" charset="0"/>
                      </a:rPr>
                      <a:pPr/>
                      <a:t>[PROCENTO]</a:t>
                    </a:fld>
                    <a:endParaRPr lang="en-US" sz="1100" baseline="0" dirty="0">
                      <a:latin typeface="Bahnschrift SemiBold" panose="020B0502040204020203" pitchFamily="34" charset="0"/>
                    </a:endParaRPr>
                  </a:p>
                </c:rich>
              </c:tx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A883-4046-8161-F7EE8A415716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fld id="{ECC29002-69CA-4F02-ABCB-5973BE647C9D}" type="CATEGORYNAME">
                      <a:rPr lang="en-US" sz="1100">
                        <a:latin typeface="Bahnschrift SemiBold" panose="020B0502040204020203" pitchFamily="34" charset="0"/>
                      </a:rPr>
                      <a:pPr/>
                      <a:t>[NÁZEV KATEGORIE]</a:t>
                    </a:fld>
                    <a:r>
                      <a:rPr lang="en-US" sz="1100" baseline="0" dirty="0">
                        <a:latin typeface="Bahnschrift SemiBold" panose="020B0502040204020203" pitchFamily="34" charset="0"/>
                      </a:rPr>
                      <a:t>
</a:t>
                    </a:r>
                    <a:fld id="{5495CB37-C278-4FF7-A2E2-34587294E84F}" type="PERCENTAGE">
                      <a:rPr lang="en-US" sz="1100" baseline="0">
                        <a:latin typeface="Bahnschrift SemiBold" panose="020B0502040204020203" pitchFamily="34" charset="0"/>
                      </a:rPr>
                      <a:pPr/>
                      <a:t>[PROCENTO]</a:t>
                    </a:fld>
                    <a:endParaRPr lang="en-US" sz="1100" baseline="0" dirty="0">
                      <a:latin typeface="Bahnschrift SemiBold" panose="020B0502040204020203" pitchFamily="34" charset="0"/>
                    </a:endParaRPr>
                  </a:p>
                </c:rich>
              </c:tx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D-A883-4046-8161-F7EE8A415716}"/>
                </c:ext>
              </c:extLst>
            </c:dLbl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'-sum M01-'!$A$12:$A$18</c:f>
              <c:strCache>
                <c:ptCount val="7"/>
                <c:pt idx="0">
                  <c:v>OLEJ TERPENTÝNOVÝ</c:v>
                </c:pt>
                <c:pt idx="1">
                  <c:v>OLEJ LEVANDULOVÝ</c:v>
                </c:pt>
                <c:pt idx="2">
                  <c:v>ŠELAK</c:v>
                </c:pt>
                <c:pt idx="3">
                  <c:v>GAMBOGE</c:v>
                </c:pt>
                <c:pt idx="4">
                  <c:v>ORNATTO</c:v>
                </c:pt>
                <c:pt idx="5">
                  <c:v>TERPENTÝN</c:v>
                </c:pt>
                <c:pt idx="6">
                  <c:v>KOPÁL</c:v>
                </c:pt>
              </c:strCache>
            </c:strRef>
          </c:cat>
          <c:val>
            <c:numRef>
              <c:f>'-sum M01-'!$B$12:$B$18</c:f>
              <c:numCache>
                <c:formatCode>General</c:formatCode>
                <c:ptCount val="7"/>
                <c:pt idx="0">
                  <c:v>12.7</c:v>
                </c:pt>
                <c:pt idx="1">
                  <c:v>4.2</c:v>
                </c:pt>
                <c:pt idx="2">
                  <c:v>2.1</c:v>
                </c:pt>
                <c:pt idx="3">
                  <c:v>33.799999999999997</c:v>
                </c:pt>
                <c:pt idx="4">
                  <c:v>8.5</c:v>
                </c:pt>
                <c:pt idx="5">
                  <c:v>36.6</c:v>
                </c:pt>
                <c:pt idx="6">
                  <c:v>2.1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A883-4046-8161-F7EE8A41571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 sz="1600" dirty="0">
                <a:latin typeface="Bahnschrift SemiBold" panose="020B0502040204020203" pitchFamily="34" charset="0"/>
              </a:rPr>
              <a:t>LAK OLEJOVÝ KOPÁLOVÝ ZLATÝ XXVII</a:t>
            </a:r>
            <a:endParaRPr lang="en-US" sz="1600" dirty="0">
              <a:latin typeface="Bahnschrift SemiBold" panose="020B0502040204020203" pitchFamily="34" charset="0"/>
            </a:endParaRPr>
          </a:p>
        </c:rich>
      </c:tx>
      <c:layout>
        <c:manualLayout>
          <c:xMode val="edge"/>
          <c:yMode val="edge"/>
          <c:x val="1.1178159704987845E-3"/>
          <c:y val="9.0038333643307818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4">
                  <a:lumMod val="20000"/>
                  <a:lumOff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536-48D7-954A-90DB506F094B}"/>
              </c:ext>
            </c:extLst>
          </c:dPt>
          <c:dPt>
            <c:idx val="1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536-48D7-954A-90DB506F094B}"/>
              </c:ext>
            </c:extLst>
          </c:dPt>
          <c:dPt>
            <c:idx val="2"/>
            <c:bubble3D val="0"/>
            <c:spPr>
              <a:solidFill>
                <a:schemeClr val="accent2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B536-48D7-954A-90DB506F094B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B536-48D7-954A-90DB506F094B}"/>
              </c:ext>
            </c:extLst>
          </c:dPt>
          <c:dPt>
            <c:idx val="4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B536-48D7-954A-90DB506F094B}"/>
              </c:ext>
            </c:extLst>
          </c:dPt>
          <c:dPt>
            <c:idx val="5"/>
            <c:bubble3D val="0"/>
            <c:spPr>
              <a:solidFill>
                <a:schemeClr val="accent1">
                  <a:lumMod val="20000"/>
                  <a:lumOff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B536-48D7-954A-90DB506F094B}"/>
              </c:ext>
            </c:extLst>
          </c:dPt>
          <c:dPt>
            <c:idx val="6"/>
            <c:bubble3D val="0"/>
            <c:spPr>
              <a:solidFill>
                <a:schemeClr val="accent4">
                  <a:lumMod val="40000"/>
                  <a:lumOff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B536-48D7-954A-90DB506F094B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8584F70F-5961-4D46-B1B5-01377C5FA36B}" type="CATEGORYNAME">
                      <a:rPr lang="en-US" sz="1100">
                        <a:latin typeface="Bahnschrift SemiBold" panose="020B0502040204020203" pitchFamily="34" charset="0"/>
                      </a:rPr>
                      <a:pPr/>
                      <a:t>[NÁZEV KATEGORIE]</a:t>
                    </a:fld>
                    <a:r>
                      <a:rPr lang="en-US" sz="1100" baseline="0" dirty="0">
                        <a:latin typeface="Bahnschrift SemiBold" panose="020B0502040204020203" pitchFamily="34" charset="0"/>
                      </a:rPr>
                      <a:t>
</a:t>
                    </a:r>
                    <a:fld id="{8C9E32CC-FEEF-49DC-B2E4-043304B0A199}" type="PERCENTAGE">
                      <a:rPr lang="en-US" sz="1100" baseline="0">
                        <a:latin typeface="Bahnschrift SemiBold" panose="020B0502040204020203" pitchFamily="34" charset="0"/>
                      </a:rPr>
                      <a:pPr/>
                      <a:t>[PROCENTO]</a:t>
                    </a:fld>
                    <a:endParaRPr lang="en-US" sz="1100" baseline="0" dirty="0">
                      <a:latin typeface="Bahnschrift SemiBold" panose="020B0502040204020203" pitchFamily="34" charset="0"/>
                    </a:endParaRPr>
                  </a:p>
                </c:rich>
              </c:tx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B536-48D7-954A-90DB506F094B}"/>
                </c:ext>
              </c:extLst>
            </c:dLbl>
            <c:dLbl>
              <c:idx val="1"/>
              <c:layout>
                <c:manualLayout>
                  <c:x val="0.10688168431320981"/>
                  <c:y val="-5.4023000185984806E-2"/>
                </c:manualLayout>
              </c:layout>
              <c:tx>
                <c:rich>
                  <a:bodyPr/>
                  <a:lstStyle/>
                  <a:p>
                    <a:fld id="{C66160FC-DC7A-4A8A-A740-0E6EE97AD70F}" type="CATEGORYNAME">
                      <a:rPr lang="en-US" sz="1100">
                        <a:latin typeface="Bahnschrift SemiBold" panose="020B0502040204020203" pitchFamily="34" charset="0"/>
                      </a:rPr>
                      <a:pPr/>
                      <a:t>[NÁZEV KATEGORIE]</a:t>
                    </a:fld>
                    <a:r>
                      <a:rPr lang="en-US" sz="1100" baseline="0" dirty="0">
                        <a:latin typeface="Bahnschrift SemiBold" panose="020B0502040204020203" pitchFamily="34" charset="0"/>
                      </a:rPr>
                      <a:t>
</a:t>
                    </a:r>
                    <a:fld id="{B699357A-4326-4908-B8C9-97BDE1201E31}" type="PERCENTAGE">
                      <a:rPr lang="en-US" sz="1100" baseline="0">
                        <a:latin typeface="Bahnschrift SemiBold" panose="020B0502040204020203" pitchFamily="34" charset="0"/>
                      </a:rPr>
                      <a:pPr/>
                      <a:t>[PROCENTO]</a:t>
                    </a:fld>
                    <a:endParaRPr lang="en-US" sz="1100" baseline="0" dirty="0">
                      <a:latin typeface="Bahnschrift SemiBold" panose="020B0502040204020203" pitchFamily="34" charset="0"/>
                    </a:endParaRP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B536-48D7-954A-90DB506F094B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9015618D-75D1-46EC-B720-B9182A6E80FD}" type="CATEGORYNAME">
                      <a:rPr lang="en-US" sz="1100">
                        <a:latin typeface="Bahnschrift SemiBold" panose="020B0502040204020203" pitchFamily="34" charset="0"/>
                      </a:rPr>
                      <a:pPr/>
                      <a:t>[NÁZEV KATEGORIE]</a:t>
                    </a:fld>
                    <a:r>
                      <a:rPr lang="en-US" sz="1100" b="0" baseline="0" dirty="0">
                        <a:latin typeface="Bahnschrift SemiBold" panose="020B0502040204020203" pitchFamily="34" charset="0"/>
                      </a:rPr>
                      <a:t>
</a:t>
                    </a:r>
                    <a:fld id="{B65F3AC3-1FCB-42A6-9064-414A0EB47779}" type="PERCENTAGE">
                      <a:rPr lang="en-US" sz="1100" b="0" baseline="0">
                        <a:latin typeface="Bahnschrift SemiBold" panose="020B0502040204020203" pitchFamily="34" charset="0"/>
                      </a:rPr>
                      <a:pPr/>
                      <a:t>[PROCENTO]</a:t>
                    </a:fld>
                    <a:endParaRPr lang="en-US" sz="1100" b="0" baseline="0" dirty="0">
                      <a:latin typeface="Bahnschrift SemiBold" panose="020B0502040204020203" pitchFamily="34" charset="0"/>
                    </a:endParaRPr>
                  </a:p>
                </c:rich>
              </c:tx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B536-48D7-954A-90DB506F094B}"/>
                </c:ext>
              </c:extLst>
            </c:dLbl>
            <c:dLbl>
              <c:idx val="3"/>
              <c:layout>
                <c:manualLayout>
                  <c:x val="-8.0755050369980819E-2"/>
                  <c:y val="-3.0012777881102608E-3"/>
                </c:manualLayout>
              </c:layout>
              <c:tx>
                <c:rich>
                  <a:bodyPr/>
                  <a:lstStyle/>
                  <a:p>
                    <a:fld id="{6A033467-333F-47BD-888E-5D735FBFE72E}" type="CATEGORYNAME">
                      <a:rPr lang="en-US" sz="1100">
                        <a:latin typeface="Bahnschrift SemiBold" panose="020B0502040204020203" pitchFamily="34" charset="0"/>
                      </a:rPr>
                      <a:pPr/>
                      <a:t>[NÁZEV KATEGORIE]</a:t>
                    </a:fld>
                    <a:r>
                      <a:rPr lang="en-US" sz="1100" baseline="0" dirty="0">
                        <a:latin typeface="Bahnschrift SemiBold" panose="020B0502040204020203" pitchFamily="34" charset="0"/>
                      </a:rPr>
                      <a:t>
</a:t>
                    </a:r>
                    <a:fld id="{5AD33BA1-5123-4095-9FFA-06223A84A61D}" type="PERCENTAGE">
                      <a:rPr lang="en-US" sz="1100" baseline="0">
                        <a:latin typeface="Bahnschrift SemiBold" panose="020B0502040204020203" pitchFamily="34" charset="0"/>
                      </a:rPr>
                      <a:pPr/>
                      <a:t>[PROCENTO]</a:t>
                    </a:fld>
                    <a:endParaRPr lang="en-US" sz="1100" baseline="0" dirty="0">
                      <a:latin typeface="Bahnschrift SemiBold" panose="020B0502040204020203" pitchFamily="34" charset="0"/>
                    </a:endParaRP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B536-48D7-954A-90DB506F094B}"/>
                </c:ext>
              </c:extLst>
            </c:dLbl>
            <c:dLbl>
              <c:idx val="4"/>
              <c:layout>
                <c:manualLayout>
                  <c:x val="-5.9378713507338879E-2"/>
                  <c:y val="-3.6985910406728634E-2"/>
                </c:manualLayout>
              </c:layout>
              <c:tx>
                <c:rich>
                  <a:bodyPr/>
                  <a:lstStyle/>
                  <a:p>
                    <a:fld id="{08CBE763-D258-4321-AAAB-919F52E1D1B0}" type="CATEGORYNAME">
                      <a:rPr lang="en-US" sz="1100">
                        <a:latin typeface="Bahnschrift SemiBold" panose="020B0502040204020203" pitchFamily="34" charset="0"/>
                      </a:rPr>
                      <a:pPr/>
                      <a:t>[NÁZEV KATEGORIE]</a:t>
                    </a:fld>
                    <a:r>
                      <a:rPr lang="en-US" sz="1100" baseline="0" dirty="0">
                        <a:latin typeface="Bahnschrift SemiBold" panose="020B0502040204020203" pitchFamily="34" charset="0"/>
                      </a:rPr>
                      <a:t>
</a:t>
                    </a:r>
                    <a:fld id="{45EB19B7-F1F7-4421-8C08-A7F7C192E334}" type="PERCENTAGE">
                      <a:rPr lang="en-US" sz="1100" baseline="0">
                        <a:latin typeface="Bahnschrift SemiBold" panose="020B0502040204020203" pitchFamily="34" charset="0"/>
                      </a:rPr>
                      <a:pPr/>
                      <a:t>[PROCENTO]</a:t>
                    </a:fld>
                    <a:endParaRPr lang="en-US" sz="1100" baseline="0" dirty="0">
                      <a:latin typeface="Bahnschrift SemiBold" panose="020B0502040204020203" pitchFamily="34" charset="0"/>
                    </a:endParaRP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B536-48D7-954A-90DB506F094B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fld id="{076040AA-60D7-4CF8-A122-11443DE0F34A}" type="CATEGORYNAME">
                      <a:rPr lang="en-US" sz="1100">
                        <a:latin typeface="Bahnschrift SemiBold" panose="020B0502040204020203" pitchFamily="34" charset="0"/>
                      </a:rPr>
                      <a:pPr/>
                      <a:t>[NÁZEV KATEGORIE]</a:t>
                    </a:fld>
                    <a:r>
                      <a:rPr lang="en-US" sz="1100" baseline="0" dirty="0">
                        <a:latin typeface="Bahnschrift SemiBold" panose="020B0502040204020203" pitchFamily="34" charset="0"/>
                      </a:rPr>
                      <a:t>
</a:t>
                    </a:r>
                    <a:fld id="{380BEEFA-497F-4858-A2CD-24A140F5D7A0}" type="PERCENTAGE">
                      <a:rPr lang="en-US" sz="1100" baseline="0">
                        <a:latin typeface="Bahnschrift SemiBold" panose="020B0502040204020203" pitchFamily="34" charset="0"/>
                      </a:rPr>
                      <a:pPr/>
                      <a:t>[PROCENTO]</a:t>
                    </a:fld>
                    <a:endParaRPr lang="en-US" sz="1100" baseline="0" dirty="0">
                      <a:latin typeface="Bahnschrift SemiBold" panose="020B0502040204020203" pitchFamily="34" charset="0"/>
                    </a:endParaRPr>
                  </a:p>
                </c:rich>
              </c:tx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B536-48D7-954A-90DB506F094B}"/>
                </c:ext>
              </c:extLst>
            </c:dLbl>
            <c:dLbl>
              <c:idx val="6"/>
              <c:layout>
                <c:manualLayout>
                  <c:x val="-0.12825802117585192"/>
                  <c:y val="3.3903751206167801E-2"/>
                </c:manualLayout>
              </c:layout>
              <c:tx>
                <c:rich>
                  <a:bodyPr/>
                  <a:lstStyle/>
                  <a:p>
                    <a:fld id="{3C2F23E0-D299-4654-A512-574AA6DA3EC2}" type="CATEGORYNAME">
                      <a:rPr lang="en-US" sz="1100">
                        <a:latin typeface="Bahnschrift SemiBold" panose="020B0502040204020203" pitchFamily="34" charset="0"/>
                      </a:rPr>
                      <a:pPr/>
                      <a:t>[NÁZEV KATEGORIE]</a:t>
                    </a:fld>
                    <a:r>
                      <a:rPr lang="en-US" sz="1100" baseline="0" dirty="0">
                        <a:latin typeface="Bahnschrift SemiBold" panose="020B0502040204020203" pitchFamily="34" charset="0"/>
                      </a:rPr>
                      <a:t>
</a:t>
                    </a:r>
                    <a:fld id="{0160190B-5E7A-4B07-925E-B04AB04E866E}" type="PERCENTAGE">
                      <a:rPr lang="en-US" sz="1100" baseline="0">
                        <a:latin typeface="Bahnschrift SemiBold" panose="020B0502040204020203" pitchFamily="34" charset="0"/>
                      </a:rPr>
                      <a:pPr/>
                      <a:t>[PROCENTO]</a:t>
                    </a:fld>
                    <a:endParaRPr lang="en-US" sz="1100" baseline="0" dirty="0">
                      <a:latin typeface="Bahnschrift SemiBold" panose="020B0502040204020203" pitchFamily="34" charset="0"/>
                    </a:endParaRP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D-B536-48D7-954A-90DB506F094B}"/>
                </c:ext>
              </c:extLst>
            </c:dLbl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'-sum M01-'!$A$12:$A$18</c:f>
              <c:strCache>
                <c:ptCount val="7"/>
                <c:pt idx="0">
                  <c:v>OLEJ TERPENTÝNOVÝ</c:v>
                </c:pt>
                <c:pt idx="1">
                  <c:v>OLEJ LEVANDULOVÝ</c:v>
                </c:pt>
                <c:pt idx="2">
                  <c:v>ŠELAK</c:v>
                </c:pt>
                <c:pt idx="3">
                  <c:v>GAMBOGE</c:v>
                </c:pt>
                <c:pt idx="4">
                  <c:v>ORNATTO</c:v>
                </c:pt>
                <c:pt idx="5">
                  <c:v>TERPENTÝN</c:v>
                </c:pt>
                <c:pt idx="6">
                  <c:v>KOPÁL</c:v>
                </c:pt>
              </c:strCache>
            </c:strRef>
          </c:cat>
          <c:val>
            <c:numRef>
              <c:f>'-sum M01-'!$B$12:$B$18</c:f>
              <c:numCache>
                <c:formatCode>General</c:formatCode>
                <c:ptCount val="7"/>
                <c:pt idx="0">
                  <c:v>43.1</c:v>
                </c:pt>
                <c:pt idx="1">
                  <c:v>4.2</c:v>
                </c:pt>
                <c:pt idx="2">
                  <c:v>2.1</c:v>
                </c:pt>
                <c:pt idx="3">
                  <c:v>3.4</c:v>
                </c:pt>
                <c:pt idx="4">
                  <c:v>8.5</c:v>
                </c:pt>
                <c:pt idx="5">
                  <c:v>36.6</c:v>
                </c:pt>
                <c:pt idx="6">
                  <c:v>2.1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B536-48D7-954A-90DB506F094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 sz="1600" dirty="0">
                <a:latin typeface="Bahnschrift SemiBold" panose="020B0502040204020203" pitchFamily="34" charset="0"/>
              </a:rPr>
              <a:t>LAK OLEJOVÝ M I</a:t>
            </a:r>
          </a:p>
        </c:rich>
      </c:tx>
      <c:layout>
        <c:manualLayout>
          <c:xMode val="edge"/>
          <c:yMode val="edge"/>
          <c:x val="2.9557958064015261E-2"/>
          <c:y val="0.9003730240400016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4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2EA-43B6-B3B2-839E81626A11}"/>
              </c:ext>
            </c:extLst>
          </c:dPt>
          <c:dPt>
            <c:idx val="1"/>
            <c:bubble3D val="0"/>
            <c:spPr>
              <a:solidFill>
                <a:schemeClr val="accent4">
                  <a:lumMod val="20000"/>
                  <a:lumOff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2EA-43B6-B3B2-839E81626A11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22EA-43B6-B3B2-839E81626A11}"/>
              </c:ext>
            </c:extLst>
          </c:dPt>
          <c:dPt>
            <c:idx val="3"/>
            <c:bubble3D val="0"/>
            <c:spPr>
              <a:solidFill>
                <a:schemeClr val="accent5">
                  <a:lumMod val="20000"/>
                  <a:lumOff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22EA-43B6-B3B2-839E81626A11}"/>
              </c:ext>
            </c:extLst>
          </c:dPt>
          <c:dPt>
            <c:idx val="4"/>
            <c:bubble3D val="0"/>
            <c:spPr>
              <a:solidFill>
                <a:schemeClr val="bg1">
                  <a:lumMod val="9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22EA-43B6-B3B2-839E81626A11}"/>
              </c:ext>
            </c:extLst>
          </c:dPt>
          <c:dPt>
            <c:idx val="5"/>
            <c:bubble3D val="0"/>
            <c:spPr>
              <a:solidFill>
                <a:schemeClr val="accent4">
                  <a:lumMod val="40000"/>
                  <a:lumOff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22EA-43B6-B3B2-839E81626A11}"/>
              </c:ext>
            </c:extLst>
          </c:dPt>
          <c:dPt>
            <c:idx val="6"/>
            <c:bubble3D val="0"/>
            <c:spPr>
              <a:solidFill>
                <a:schemeClr val="bg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22EA-43B6-B3B2-839E81626A11}"/>
              </c:ext>
            </c:extLst>
          </c:dPt>
          <c:dLbls>
            <c:dLbl>
              <c:idx val="0"/>
              <c:layout>
                <c:manualLayout>
                  <c:x val="5.671029543547073E-2"/>
                  <c:y val="1.8506694347370654E-2"/>
                </c:manualLayout>
              </c:layout>
              <c:tx>
                <c:rich>
                  <a:bodyPr/>
                  <a:lstStyle/>
                  <a:p>
                    <a:fld id="{56EEFE6C-2DBC-4CD4-A8AE-736091952F35}" type="CATEGORYNAME">
                      <a:rPr lang="en-US" sz="1100">
                        <a:latin typeface="Bahnschrift SemiBold" panose="020B0502040204020203" pitchFamily="34" charset="0"/>
                      </a:rPr>
                      <a:pPr/>
                      <a:t>[NÁZEV KATEGORIE]</a:t>
                    </a:fld>
                    <a:r>
                      <a:rPr lang="en-US" sz="1100" baseline="0" dirty="0">
                        <a:latin typeface="Bahnschrift SemiBold" panose="020B0502040204020203" pitchFamily="34" charset="0"/>
                      </a:rPr>
                      <a:t>
</a:t>
                    </a:r>
                    <a:fld id="{0AB086BD-B763-445D-848D-CDB5AC2851B2}" type="PERCENTAGE">
                      <a:rPr lang="en-US" sz="1100" baseline="0">
                        <a:latin typeface="Bahnschrift SemiBold" panose="020B0502040204020203" pitchFamily="34" charset="0"/>
                      </a:rPr>
                      <a:pPr/>
                      <a:t>[PROCENTO]</a:t>
                    </a:fld>
                    <a:endParaRPr lang="en-US" sz="1100" baseline="0" dirty="0">
                      <a:latin typeface="Bahnschrift SemiBold" panose="020B0502040204020203" pitchFamily="34" charset="0"/>
                    </a:endParaRP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22EA-43B6-B3B2-839E81626A11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AA984996-0BA6-4DD0-96BF-CB66C346B8FB}" type="CATEGORYNAME">
                      <a:rPr lang="en-US" sz="1100">
                        <a:latin typeface="Bahnschrift SemiBold" panose="020B0502040204020203" pitchFamily="34" charset="0"/>
                      </a:rPr>
                      <a:pPr/>
                      <a:t>[NÁZEV KATEGORIE]</a:t>
                    </a:fld>
                    <a:r>
                      <a:rPr lang="en-US" sz="1100" baseline="0" dirty="0">
                        <a:latin typeface="Bahnschrift SemiBold" panose="020B0502040204020203" pitchFamily="34" charset="0"/>
                      </a:rPr>
                      <a:t>
</a:t>
                    </a:r>
                    <a:fld id="{AE9DB023-9AA9-4B81-89CB-07DEE0222EFB}" type="PERCENTAGE">
                      <a:rPr lang="en-US" sz="1100" baseline="0">
                        <a:latin typeface="Bahnschrift SemiBold" panose="020B0502040204020203" pitchFamily="34" charset="0"/>
                      </a:rPr>
                      <a:pPr/>
                      <a:t>[PROCENTO]</a:t>
                    </a:fld>
                    <a:endParaRPr lang="en-US" sz="1100" baseline="0" dirty="0">
                      <a:latin typeface="Bahnschrift SemiBold" panose="020B0502040204020203" pitchFamily="34" charset="0"/>
                    </a:endParaRPr>
                  </a:p>
                </c:rich>
              </c:tx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872904190249437"/>
                      <c:h val="0.17379316073209763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22EA-43B6-B3B2-839E81626A11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93BC9BA9-F3F3-4AD0-839B-36610AB2E33E}" type="CATEGORYNAME">
                      <a:rPr lang="en-US" sz="1100">
                        <a:latin typeface="Bahnschrift SemiBold" panose="020B0502040204020203" pitchFamily="34" charset="0"/>
                      </a:rPr>
                      <a:pPr/>
                      <a:t>[NÁZEV KATEGORIE]</a:t>
                    </a:fld>
                    <a:r>
                      <a:rPr lang="en-US" sz="1100" baseline="0" dirty="0">
                        <a:latin typeface="Bahnschrift SemiBold" panose="020B0502040204020203" pitchFamily="34" charset="0"/>
                      </a:rPr>
                      <a:t>
</a:t>
                    </a:r>
                    <a:fld id="{68864204-0D39-4133-8EC0-07095213108E}" type="PERCENTAGE">
                      <a:rPr lang="en-US" sz="1100" baseline="0">
                        <a:latin typeface="Bahnschrift SemiBold" panose="020B0502040204020203" pitchFamily="34" charset="0"/>
                      </a:rPr>
                      <a:pPr/>
                      <a:t>[PROCENTO]</a:t>
                    </a:fld>
                    <a:endParaRPr lang="en-US" sz="1100" baseline="0" dirty="0">
                      <a:latin typeface="Bahnschrift SemiBold" panose="020B0502040204020203" pitchFamily="34" charset="0"/>
                    </a:endParaRPr>
                  </a:p>
                </c:rich>
              </c:tx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9931537642625685"/>
                      <c:h val="0.1326806121004151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22EA-43B6-B3B2-839E81626A11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B32A7CFD-C436-4362-9B0A-6A9156B6818B}" type="CATEGORYNAME">
                      <a:rPr lang="en-US" sz="1100">
                        <a:latin typeface="Bahnschrift SemiBold" panose="020B0502040204020203" pitchFamily="34" charset="0"/>
                      </a:rPr>
                      <a:pPr/>
                      <a:t>[NÁZEV KATEGORIE]</a:t>
                    </a:fld>
                    <a:r>
                      <a:rPr lang="en-US" sz="1100" baseline="0" dirty="0">
                        <a:latin typeface="Bahnschrift SemiBold" panose="020B0502040204020203" pitchFamily="34" charset="0"/>
                      </a:rPr>
                      <a:t>
</a:t>
                    </a:r>
                    <a:fld id="{DF1C9D0E-9154-4618-AD77-9B12FFC691FB}" type="PERCENTAGE">
                      <a:rPr lang="en-US" sz="1100" baseline="0">
                        <a:latin typeface="Bahnschrift SemiBold" panose="020B0502040204020203" pitchFamily="34" charset="0"/>
                      </a:rPr>
                      <a:pPr/>
                      <a:t>[PROCENTO]</a:t>
                    </a:fld>
                    <a:endParaRPr lang="en-US" sz="1100" baseline="0" dirty="0">
                      <a:latin typeface="Bahnschrift SemiBold" panose="020B0502040204020203" pitchFamily="34" charset="0"/>
                    </a:endParaRPr>
                  </a:p>
                </c:rich>
              </c:tx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22EA-43B6-B3B2-839E81626A11}"/>
                </c:ext>
              </c:extLst>
            </c:dLbl>
            <c:dLbl>
              <c:idx val="4"/>
              <c:layout>
                <c:manualLayout>
                  <c:x val="-2.5777407016123056E-2"/>
                  <c:y val="-9.2533471736853407E-3"/>
                </c:manualLayout>
              </c:layout>
              <c:tx>
                <c:rich>
                  <a:bodyPr/>
                  <a:lstStyle/>
                  <a:p>
                    <a:fld id="{A3B657FE-D33E-46C5-85D4-88DEAEFE1E13}" type="CATEGORYNAME">
                      <a:rPr lang="en-US" sz="1100">
                        <a:latin typeface="Bahnschrift SemiBold" panose="020B0502040204020203" pitchFamily="34" charset="0"/>
                      </a:rPr>
                      <a:pPr/>
                      <a:t>[NÁZEV KATEGORIE]</a:t>
                    </a:fld>
                    <a:r>
                      <a:rPr lang="en-US" sz="1100" baseline="0" dirty="0">
                        <a:latin typeface="Bahnschrift SemiBold" panose="020B0502040204020203" pitchFamily="34" charset="0"/>
                      </a:rPr>
                      <a:t>
</a:t>
                    </a:r>
                    <a:fld id="{95A0B07B-3C4D-475C-9A4E-BFA61DBFD5DC}" type="PERCENTAGE">
                      <a:rPr lang="en-US" sz="1100" baseline="0">
                        <a:latin typeface="Bahnschrift SemiBold" panose="020B0502040204020203" pitchFamily="34" charset="0"/>
                      </a:rPr>
                      <a:pPr/>
                      <a:t>[PROCENTO]</a:t>
                    </a:fld>
                    <a:endParaRPr lang="en-US" sz="1100" baseline="0" dirty="0">
                      <a:latin typeface="Bahnschrift SemiBold" panose="020B0502040204020203" pitchFamily="34" charset="0"/>
                    </a:endParaRP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22EA-43B6-B3B2-839E81626A11}"/>
                </c:ext>
              </c:extLst>
            </c:dLbl>
            <c:dLbl>
              <c:idx val="5"/>
              <c:layout>
                <c:manualLayout>
                  <c:x val="-4.72580336007221E-17"/>
                  <c:y val="-2.7760041521055979E-2"/>
                </c:manualLayout>
              </c:layout>
              <c:tx>
                <c:rich>
                  <a:bodyPr/>
                  <a:lstStyle/>
                  <a:p>
                    <a:fld id="{62E246BC-1531-4976-892A-4DB2817690BB}" type="CATEGORYNAME">
                      <a:rPr lang="en-US" sz="1100">
                        <a:latin typeface="Bahnschrift SemiBold" panose="020B0502040204020203" pitchFamily="34" charset="0"/>
                      </a:rPr>
                      <a:pPr/>
                      <a:t>[NÁZEV KATEGORIE]</a:t>
                    </a:fld>
                    <a:r>
                      <a:rPr lang="en-US" sz="1100" baseline="0" dirty="0">
                        <a:latin typeface="Bahnschrift SemiBold" panose="020B0502040204020203" pitchFamily="34" charset="0"/>
                      </a:rPr>
                      <a:t>
</a:t>
                    </a:r>
                    <a:fld id="{D92D4F9E-90AF-4387-BAB0-D0CF04BC862C}" type="PERCENTAGE">
                      <a:rPr lang="en-US" sz="1100" baseline="0">
                        <a:latin typeface="Bahnschrift SemiBold" panose="020B0502040204020203" pitchFamily="34" charset="0"/>
                      </a:rPr>
                      <a:pPr/>
                      <a:t>[PROCENTO]</a:t>
                    </a:fld>
                    <a:endParaRPr lang="en-US" sz="1100" baseline="0" dirty="0">
                      <a:latin typeface="Bahnschrift SemiBold" panose="020B0502040204020203" pitchFamily="34" charset="0"/>
                    </a:endParaRP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22EA-43B6-B3B2-839E81626A11}"/>
                </c:ext>
              </c:extLst>
            </c:dLbl>
            <c:dLbl>
              <c:idx val="6"/>
              <c:layout>
                <c:manualLayout>
                  <c:x val="5.671029543547073E-2"/>
                  <c:y val="-3.7013388694741314E-2"/>
                </c:manualLayout>
              </c:layout>
              <c:tx>
                <c:rich>
                  <a:bodyPr/>
                  <a:lstStyle/>
                  <a:p>
                    <a:fld id="{2178D558-60D8-4F1B-A41C-CF3BDB613C7F}" type="CATEGORYNAME">
                      <a:rPr lang="en-US" sz="1100">
                        <a:latin typeface="Bahnschrift SemiBold" panose="020B0502040204020203" pitchFamily="34" charset="0"/>
                      </a:rPr>
                      <a:pPr/>
                      <a:t>[NÁZEV KATEGORIE]</a:t>
                    </a:fld>
                    <a:r>
                      <a:rPr lang="en-US" sz="1100" baseline="0" dirty="0">
                        <a:latin typeface="Bahnschrift SemiBold" panose="020B0502040204020203" pitchFamily="34" charset="0"/>
                      </a:rPr>
                      <a:t>
</a:t>
                    </a:r>
                    <a:fld id="{2A30E6C5-1186-402E-9B0A-0827E40DDCCF}" type="PERCENTAGE">
                      <a:rPr lang="en-US" sz="1100" baseline="0">
                        <a:latin typeface="Bahnschrift SemiBold" panose="020B0502040204020203" pitchFamily="34" charset="0"/>
                      </a:rPr>
                      <a:pPr/>
                      <a:t>[PROCENTO]</a:t>
                    </a:fld>
                    <a:endParaRPr lang="en-US" sz="1100" baseline="0" dirty="0">
                      <a:latin typeface="Bahnschrift SemiBold" panose="020B0502040204020203" pitchFamily="34" charset="0"/>
                    </a:endParaRP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D-22EA-43B6-B3B2-839E81626A11}"/>
                </c:ext>
              </c:extLst>
            </c:dLbl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'-sum M01-'!$A$2:$A$8</c:f>
              <c:strCache>
                <c:ptCount val="7"/>
                <c:pt idx="0">
                  <c:v>OLEJ LNĚNÝ</c:v>
                </c:pt>
                <c:pt idx="1">
                  <c:v>OLEJ TERPENTÝNOVÝ</c:v>
                </c:pt>
                <c:pt idx="2">
                  <c:v>CHIO TERPENTÝN</c:v>
                </c:pt>
                <c:pt idx="3">
                  <c:v>TERPENTÝN</c:v>
                </c:pt>
                <c:pt idx="4">
                  <c:v>JANTAR</c:v>
                </c:pt>
                <c:pt idx="5">
                  <c:v>KOPÁL</c:v>
                </c:pt>
                <c:pt idx="6">
                  <c:v>KALAFUNA</c:v>
                </c:pt>
              </c:strCache>
            </c:strRef>
          </c:cat>
          <c:val>
            <c:numRef>
              <c:f>'-sum M01-'!$B$2:$B$8</c:f>
              <c:numCache>
                <c:formatCode>General</c:formatCode>
                <c:ptCount val="7"/>
                <c:pt idx="0">
                  <c:v>9.9</c:v>
                </c:pt>
                <c:pt idx="1">
                  <c:v>57.1</c:v>
                </c:pt>
                <c:pt idx="2">
                  <c:v>3.3</c:v>
                </c:pt>
                <c:pt idx="3">
                  <c:v>18.899999999999999</c:v>
                </c:pt>
                <c:pt idx="4">
                  <c:v>3.3</c:v>
                </c:pt>
                <c:pt idx="5">
                  <c:v>6.7</c:v>
                </c:pt>
                <c:pt idx="6">
                  <c:v>0.8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22EA-43B6-B3B2-839E81626A1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 sz="1600" dirty="0">
                <a:latin typeface="Bahnschrift SemiBold" panose="020B0502040204020203" pitchFamily="34" charset="0"/>
              </a:rPr>
              <a:t>LAK OLEJOVÝ KOPÁLOVÝ ZLATÝ</a:t>
            </a:r>
            <a:endParaRPr lang="en-US" sz="1600" dirty="0">
              <a:latin typeface="Bahnschrift SemiBold" panose="020B0502040204020203" pitchFamily="34" charset="0"/>
            </a:endParaRPr>
          </a:p>
        </c:rich>
      </c:tx>
      <c:layout>
        <c:manualLayout>
          <c:xMode val="edge"/>
          <c:yMode val="edge"/>
          <c:x val="3.9909174670820641E-2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4">
                  <a:lumMod val="20000"/>
                  <a:lumOff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507-49CA-BCC9-CFAE424CD748}"/>
              </c:ext>
            </c:extLst>
          </c:dPt>
          <c:dPt>
            <c:idx val="1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507-49CA-BCC9-CFAE424CD748}"/>
              </c:ext>
            </c:extLst>
          </c:dPt>
          <c:dPt>
            <c:idx val="2"/>
            <c:bubble3D val="0"/>
            <c:spPr>
              <a:solidFill>
                <a:schemeClr val="accent2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507-49CA-BCC9-CFAE424CD748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3507-49CA-BCC9-CFAE424CD748}"/>
              </c:ext>
            </c:extLst>
          </c:dPt>
          <c:dPt>
            <c:idx val="4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3507-49CA-BCC9-CFAE424CD748}"/>
              </c:ext>
            </c:extLst>
          </c:dPt>
          <c:dPt>
            <c:idx val="5"/>
            <c:bubble3D val="0"/>
            <c:spPr>
              <a:solidFill>
                <a:schemeClr val="accent1">
                  <a:lumMod val="20000"/>
                  <a:lumOff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3507-49CA-BCC9-CFAE424CD748}"/>
              </c:ext>
            </c:extLst>
          </c:dPt>
          <c:dPt>
            <c:idx val="6"/>
            <c:bubble3D val="0"/>
            <c:spPr>
              <a:solidFill>
                <a:schemeClr val="accent4">
                  <a:lumMod val="40000"/>
                  <a:lumOff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3507-49CA-BCC9-CFAE424CD748}"/>
              </c:ext>
            </c:extLst>
          </c:dPt>
          <c:dLbls>
            <c:dLbl>
              <c:idx val="0"/>
              <c:layout>
                <c:manualLayout>
                  <c:x val="-3.1475988926003486E-2"/>
                  <c:y val="-0.17143427090564445"/>
                </c:manualLayout>
              </c:layout>
              <c:tx>
                <c:rich>
                  <a:bodyPr/>
                  <a:lstStyle/>
                  <a:p>
                    <a:fld id="{2536D7CD-3737-4CEC-A4F7-08E23E2F67B2}" type="CATEGORYNAME">
                      <a:rPr lang="en-US" sz="1100">
                        <a:latin typeface="Bahnschrift SemiBold" panose="020B0502040204020203" pitchFamily="34" charset="0"/>
                      </a:rPr>
                      <a:pPr/>
                      <a:t>[NÁZEV KATEGORIE]</a:t>
                    </a:fld>
                    <a:r>
                      <a:rPr lang="en-US" sz="1100" baseline="0" dirty="0">
                        <a:latin typeface="Bahnschrift SemiBold" panose="020B0502040204020203" pitchFamily="34" charset="0"/>
                      </a:rPr>
                      <a:t>
</a:t>
                    </a:r>
                    <a:fld id="{7012BDC5-E516-4B4D-9974-C2BAEDB53E24}" type="PERCENTAGE">
                      <a:rPr lang="en-US" sz="1100" baseline="0">
                        <a:latin typeface="Bahnschrift SemiBold" panose="020B0502040204020203" pitchFamily="34" charset="0"/>
                      </a:rPr>
                      <a:pPr/>
                      <a:t>[PROCENTO]</a:t>
                    </a:fld>
                    <a:endParaRPr lang="en-US" sz="1100" baseline="0" dirty="0">
                      <a:latin typeface="Bahnschrift SemiBold" panose="020B0502040204020203" pitchFamily="34" charset="0"/>
                    </a:endParaRP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168627827312116"/>
                      <c:h val="0.17887883786662573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3507-49CA-BCC9-CFAE424CD748}"/>
                </c:ext>
              </c:extLst>
            </c:dLbl>
            <c:dLbl>
              <c:idx val="1"/>
              <c:layout>
                <c:manualLayout>
                  <c:x val="0.1536028259588974"/>
                  <c:y val="-1.9048252322849263E-2"/>
                </c:manualLayout>
              </c:layout>
              <c:tx>
                <c:rich>
                  <a:bodyPr/>
                  <a:lstStyle/>
                  <a:p>
                    <a:fld id="{41503753-BEFC-4F95-B7A5-033A496DE362}" type="CATEGORYNAME">
                      <a:rPr lang="en-US" sz="1100">
                        <a:latin typeface="Bahnschrift SemiBold" panose="020B0502040204020203" pitchFamily="34" charset="0"/>
                      </a:rPr>
                      <a:pPr/>
                      <a:t>[NÁZEV KATEGORIE]</a:t>
                    </a:fld>
                    <a:r>
                      <a:rPr lang="en-US" sz="1100" baseline="0" dirty="0">
                        <a:latin typeface="Bahnschrift SemiBold" panose="020B0502040204020203" pitchFamily="34" charset="0"/>
                      </a:rPr>
                      <a:t>
</a:t>
                    </a:r>
                    <a:fld id="{862E8764-B534-4E08-8B66-146ACA42F76A}" type="PERCENTAGE">
                      <a:rPr lang="en-US" sz="1100" baseline="0">
                        <a:latin typeface="Bahnschrift SemiBold" panose="020B0502040204020203" pitchFamily="34" charset="0"/>
                      </a:rPr>
                      <a:pPr/>
                      <a:t>[PROCENTO]</a:t>
                    </a:fld>
                    <a:endParaRPr lang="en-US" sz="1100" baseline="0" dirty="0">
                      <a:latin typeface="Bahnschrift SemiBold" panose="020B0502040204020203" pitchFamily="34" charset="0"/>
                    </a:endParaRP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5727729820817852"/>
                      <c:h val="0.17887883786662573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3507-49CA-BCC9-CFAE424CD748}"/>
                </c:ext>
              </c:extLst>
            </c:dLbl>
            <c:dLbl>
              <c:idx val="2"/>
              <c:layout>
                <c:manualLayout>
                  <c:x val="1.2590395570401428E-2"/>
                  <c:y val="0"/>
                </c:manualLayout>
              </c:layout>
              <c:tx>
                <c:rich>
                  <a:bodyPr/>
                  <a:lstStyle/>
                  <a:p>
                    <a:fld id="{5396F773-1D32-4444-9643-863E5E77B0F7}" type="CATEGORYNAME">
                      <a:rPr lang="en-US" sz="1100">
                        <a:latin typeface="Bahnschrift SemiBold" panose="020B0502040204020203" pitchFamily="34" charset="0"/>
                      </a:rPr>
                      <a:pPr/>
                      <a:t>[NÁZEV KATEGORIE]</a:t>
                    </a:fld>
                    <a:r>
                      <a:rPr lang="en-US" sz="1100" baseline="0" dirty="0">
                        <a:latin typeface="Bahnschrift SemiBold" panose="020B0502040204020203" pitchFamily="34" charset="0"/>
                      </a:rPr>
                      <a:t>
</a:t>
                    </a:r>
                    <a:fld id="{F764087C-3559-4129-AD79-24447B7FB238}" type="PERCENTAGE">
                      <a:rPr lang="en-US" sz="1100" baseline="0">
                        <a:latin typeface="Bahnschrift SemiBold" panose="020B0502040204020203" pitchFamily="34" charset="0"/>
                      </a:rPr>
                      <a:pPr/>
                      <a:t>[PROCENTO]</a:t>
                    </a:fld>
                    <a:endParaRPr lang="en-US" sz="1100" baseline="0" dirty="0">
                      <a:latin typeface="Bahnschrift SemiBold" panose="020B0502040204020203" pitchFamily="34" charset="0"/>
                    </a:endParaRP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3507-49CA-BCC9-CFAE424CD748}"/>
                </c:ext>
              </c:extLst>
            </c:dLbl>
            <c:dLbl>
              <c:idx val="3"/>
              <c:layout>
                <c:manualLayout>
                  <c:x val="-0.12338587658993398"/>
                  <c:y val="0"/>
                </c:manualLayout>
              </c:layout>
              <c:tx>
                <c:rich>
                  <a:bodyPr/>
                  <a:lstStyle/>
                  <a:p>
                    <a:fld id="{92713D3C-EFC3-463D-9426-285A7C467A9C}" type="CATEGORYNAME">
                      <a:rPr lang="en-US" sz="1100">
                        <a:latin typeface="Bahnschrift SemiBold" panose="020B0502040204020203" pitchFamily="34" charset="0"/>
                      </a:rPr>
                      <a:pPr/>
                      <a:t>[NÁZEV KATEGORIE]</a:t>
                    </a:fld>
                    <a:r>
                      <a:rPr lang="en-US" sz="1100" baseline="0" dirty="0">
                        <a:latin typeface="Bahnschrift SemiBold" panose="020B0502040204020203" pitchFamily="34" charset="0"/>
                      </a:rPr>
                      <a:t>
</a:t>
                    </a:r>
                    <a:fld id="{46D747D2-4DE7-4081-835A-2E7C665DEAD5}" type="PERCENTAGE">
                      <a:rPr lang="en-US" sz="1100" baseline="0">
                        <a:latin typeface="Bahnschrift SemiBold" panose="020B0502040204020203" pitchFamily="34" charset="0"/>
                      </a:rPr>
                      <a:pPr/>
                      <a:t>[PROCENTO]</a:t>
                    </a:fld>
                    <a:endParaRPr lang="en-US" sz="1100" baseline="0" dirty="0">
                      <a:latin typeface="Bahnschrift SemiBold" panose="020B0502040204020203" pitchFamily="34" charset="0"/>
                    </a:endParaRP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3507-49CA-BCC9-CFAE424CD748}"/>
                </c:ext>
              </c:extLst>
            </c:dLbl>
            <c:dLbl>
              <c:idx val="4"/>
              <c:layout>
                <c:manualLayout>
                  <c:x val="-0.15612090507297771"/>
                  <c:y val="-0.11111480521662137"/>
                </c:manualLayout>
              </c:layout>
              <c:tx>
                <c:rich>
                  <a:bodyPr/>
                  <a:lstStyle/>
                  <a:p>
                    <a:fld id="{E3F71CD8-0BB3-488A-B707-0A89A7C75956}" type="CATEGORYNAME">
                      <a:rPr lang="en-US" sz="1100">
                        <a:latin typeface="Bahnschrift SemiBold" panose="020B0502040204020203" pitchFamily="34" charset="0"/>
                      </a:rPr>
                      <a:pPr/>
                      <a:t>[NÁZEV KATEGORIE]</a:t>
                    </a:fld>
                    <a:r>
                      <a:rPr lang="en-US" sz="1100" baseline="0" dirty="0">
                        <a:latin typeface="Bahnschrift SemiBold" panose="020B0502040204020203" pitchFamily="34" charset="0"/>
                      </a:rPr>
                      <a:t>
</a:t>
                    </a:r>
                    <a:fld id="{E92D3A62-3B76-4C21-BBA9-C066F88A9D93}" type="PERCENTAGE">
                      <a:rPr lang="en-US" sz="1100" baseline="0">
                        <a:latin typeface="Bahnschrift SemiBold" panose="020B0502040204020203" pitchFamily="34" charset="0"/>
                      </a:rPr>
                      <a:pPr/>
                      <a:t>[PROCENTO]</a:t>
                    </a:fld>
                    <a:endParaRPr lang="en-US" sz="1100" baseline="0" dirty="0">
                      <a:latin typeface="Bahnschrift SemiBold" panose="020B0502040204020203" pitchFamily="34" charset="0"/>
                    </a:endParaRP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3507-49CA-BCC9-CFAE424CD748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fld id="{E9FD21B9-ED47-416A-9A41-E4F0A8A0EE8F}" type="CATEGORYNAME">
                      <a:rPr lang="en-US" sz="1100">
                        <a:latin typeface="Bahnschrift SemiBold" panose="020B0502040204020203" pitchFamily="34" charset="0"/>
                      </a:rPr>
                      <a:pPr/>
                      <a:t>[NÁZEV KATEGORIE]</a:t>
                    </a:fld>
                    <a:r>
                      <a:rPr lang="en-US" sz="1100" baseline="0" dirty="0">
                        <a:latin typeface="Bahnschrift SemiBold" panose="020B0502040204020203" pitchFamily="34" charset="0"/>
                      </a:rPr>
                      <a:t>
</a:t>
                    </a:r>
                    <a:fld id="{7B0AE2BD-458C-4D55-968F-0EA7BF785E27}" type="PERCENTAGE">
                      <a:rPr lang="en-US" sz="1100" baseline="0">
                        <a:latin typeface="Bahnschrift SemiBold" panose="020B0502040204020203" pitchFamily="34" charset="0"/>
                      </a:rPr>
                      <a:pPr/>
                      <a:t>[PROCENTO]</a:t>
                    </a:fld>
                    <a:endParaRPr lang="en-US" sz="1100" baseline="0" dirty="0">
                      <a:latin typeface="Bahnschrift SemiBold" panose="020B0502040204020203" pitchFamily="34" charset="0"/>
                    </a:endParaRPr>
                  </a:p>
                </c:rich>
              </c:tx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3507-49CA-BCC9-CFAE424CD748}"/>
                </c:ext>
              </c:extLst>
            </c:dLbl>
            <c:dLbl>
              <c:idx val="6"/>
              <c:layout>
                <c:manualLayout>
                  <c:x val="-0.14730164889275976"/>
                  <c:y val="2.2222961043324274E-2"/>
                </c:manualLayout>
              </c:layout>
              <c:tx>
                <c:rich>
                  <a:bodyPr/>
                  <a:lstStyle/>
                  <a:p>
                    <a:fld id="{2AA0B972-D02C-4A0F-AAD5-A782FD88C342}" type="CATEGORYNAME">
                      <a:rPr lang="en-US" sz="1100">
                        <a:latin typeface="Bahnschrift SemiBold" panose="020B0502040204020203" pitchFamily="34" charset="0"/>
                      </a:rPr>
                      <a:pPr/>
                      <a:t>[NÁZEV KATEGORIE]</a:t>
                    </a:fld>
                    <a:r>
                      <a:rPr lang="en-US" sz="1100" baseline="0" dirty="0">
                        <a:latin typeface="Bahnschrift SemiBold" panose="020B0502040204020203" pitchFamily="34" charset="0"/>
                      </a:rPr>
                      <a:t>
</a:t>
                    </a:r>
                    <a:fld id="{8EB61990-5018-4A8C-A726-F15B6E721BC9}" type="PERCENTAGE">
                      <a:rPr lang="en-US" sz="1100" baseline="0">
                        <a:latin typeface="Bahnschrift SemiBold" panose="020B0502040204020203" pitchFamily="34" charset="0"/>
                      </a:rPr>
                      <a:pPr/>
                      <a:t>[PROCENTO]</a:t>
                    </a:fld>
                    <a:endParaRPr lang="en-US" sz="1100" baseline="0" dirty="0">
                      <a:latin typeface="Bahnschrift SemiBold" panose="020B0502040204020203" pitchFamily="34" charset="0"/>
                    </a:endParaRP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D-3507-49CA-BCC9-CFAE424CD748}"/>
                </c:ext>
              </c:extLst>
            </c:dLbl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'-sum M01-'!$A$12:$A$18</c:f>
              <c:strCache>
                <c:ptCount val="7"/>
                <c:pt idx="0">
                  <c:v>OLEJ TERPENTÝNOVÝ</c:v>
                </c:pt>
                <c:pt idx="1">
                  <c:v>OLEJ LEVANDULOVÝ</c:v>
                </c:pt>
                <c:pt idx="2">
                  <c:v>ŠELAK</c:v>
                </c:pt>
                <c:pt idx="3">
                  <c:v>GAMBOGE</c:v>
                </c:pt>
                <c:pt idx="4">
                  <c:v>ORNATTO</c:v>
                </c:pt>
                <c:pt idx="5">
                  <c:v>TERPENTÝN</c:v>
                </c:pt>
                <c:pt idx="6">
                  <c:v>KOPÁL</c:v>
                </c:pt>
              </c:strCache>
            </c:strRef>
          </c:cat>
          <c:val>
            <c:numRef>
              <c:f>'-sum M01-'!$B$12:$B$18</c:f>
              <c:numCache>
                <c:formatCode>General</c:formatCode>
                <c:ptCount val="7"/>
                <c:pt idx="0">
                  <c:v>43.1</c:v>
                </c:pt>
                <c:pt idx="1">
                  <c:v>4.2</c:v>
                </c:pt>
                <c:pt idx="2">
                  <c:v>2.1</c:v>
                </c:pt>
                <c:pt idx="3">
                  <c:v>3.4</c:v>
                </c:pt>
                <c:pt idx="4">
                  <c:v>8.5</c:v>
                </c:pt>
                <c:pt idx="5">
                  <c:v>36.6</c:v>
                </c:pt>
                <c:pt idx="6">
                  <c:v>2.1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3507-49CA-BCC9-CFAE424CD74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 sz="1400" dirty="0">
                <a:latin typeface="Bahnschrift SemiBold" panose="020B0502040204020203" pitchFamily="34" charset="0"/>
              </a:rPr>
              <a:t>LAK LIHOVÝ L X</a:t>
            </a:r>
            <a:r>
              <a:rPr lang="cs-CZ" sz="1400" baseline="0" dirty="0">
                <a:latin typeface="Bahnschrift SemiBold" panose="020B0502040204020203" pitchFamily="34" charset="0"/>
              </a:rPr>
              <a:t> </a:t>
            </a:r>
            <a:endParaRPr lang="cs-CZ" sz="1400" dirty="0">
              <a:latin typeface="Bahnschrift SemiBold" panose="020B0502040204020203" pitchFamily="34" charset="0"/>
            </a:endParaRPr>
          </a:p>
        </c:rich>
      </c:tx>
      <c:layout>
        <c:manualLayout>
          <c:xMode val="edge"/>
          <c:yMode val="edge"/>
          <c:x val="3.9347856950575119E-2"/>
          <c:y val="0.8764347558063871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pieChart>
        <c:varyColors val="1"/>
        <c:ser>
          <c:idx val="0"/>
          <c:order val="0"/>
          <c:explosion val="1"/>
          <c:dPt>
            <c:idx val="0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3C8-4DFE-AA84-40370B7737E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3C8-4DFE-AA84-40370B7737E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3C8-4DFE-AA84-40370B7737EF}"/>
              </c:ext>
            </c:extLst>
          </c:dPt>
          <c:dPt>
            <c:idx val="3"/>
            <c:bubble3D val="0"/>
            <c:spPr>
              <a:solidFill>
                <a:schemeClr val="accent2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33C8-4DFE-AA84-40370B7737EF}"/>
              </c:ext>
            </c:extLst>
          </c:dPt>
          <c:dPt>
            <c:idx val="4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33C8-4DFE-AA84-40370B7737EF}"/>
              </c:ext>
            </c:extLst>
          </c:dPt>
          <c:dPt>
            <c:idx val="5"/>
            <c:bubble3D val="0"/>
            <c:spPr>
              <a:solidFill>
                <a:schemeClr val="accent2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33C8-4DFE-AA84-40370B7737EF}"/>
              </c:ext>
            </c:extLst>
          </c:dPt>
          <c:dPt>
            <c:idx val="6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33C8-4DFE-AA84-40370B7737EF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33C8-4DFE-AA84-40370B7737EF}"/>
              </c:ext>
            </c:extLst>
          </c:dPt>
          <c:dLbls>
            <c:dLbl>
              <c:idx val="1"/>
              <c:layout>
                <c:manualLayout>
                  <c:x val="-8.7811003064396653E-3"/>
                  <c:y val="0.17233547196463075"/>
                </c:manualLayout>
              </c:layout>
              <c:tx>
                <c:rich>
                  <a:bodyPr/>
                  <a:lstStyle/>
                  <a:p>
                    <a:fld id="{D161A159-8716-40F2-B263-AC9BADD8A593}" type="CATEGORYNAME">
                      <a:rPr lang="en-US" sz="1100">
                        <a:latin typeface="Bahnschrift SemiBold" panose="020B0502040204020203" pitchFamily="34" charset="0"/>
                      </a:rPr>
                      <a:pPr/>
                      <a:t>[NÁZEV KATEGORIE]</a:t>
                    </a:fld>
                    <a:r>
                      <a:rPr lang="en-US" sz="1100" baseline="0" dirty="0">
                        <a:latin typeface="Bahnschrift SemiBold" panose="020B0502040204020203" pitchFamily="34" charset="0"/>
                      </a:rPr>
                      <a:t>
</a:t>
                    </a:r>
                    <a:fld id="{6C89E23E-0236-4E97-908F-238BA3B57E94}" type="PERCENTAGE">
                      <a:rPr lang="en-US" sz="1100" baseline="0">
                        <a:latin typeface="Bahnschrift SemiBold" panose="020B0502040204020203" pitchFamily="34" charset="0"/>
                      </a:rPr>
                      <a:pPr/>
                      <a:t>[PROCENTO]</a:t>
                    </a:fld>
                    <a:endParaRPr lang="en-US" sz="1100" baseline="0" dirty="0">
                      <a:latin typeface="Bahnschrift SemiBold" panose="020B0502040204020203" pitchFamily="34" charset="0"/>
                    </a:endParaRP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33C8-4DFE-AA84-40370B7737EF}"/>
                </c:ext>
              </c:extLst>
            </c:dLbl>
            <c:dLbl>
              <c:idx val="2"/>
              <c:layout>
                <c:manualLayout>
                  <c:x val="-0.12293540429015522"/>
                  <c:y val="0.13540644225792423"/>
                </c:manualLayout>
              </c:layout>
              <c:tx>
                <c:rich>
                  <a:bodyPr/>
                  <a:lstStyle/>
                  <a:p>
                    <a:fld id="{8BA01111-9EE1-407A-9948-57E329578407}" type="CATEGORYNAME">
                      <a:rPr lang="en-US" sz="1100">
                        <a:latin typeface="Bahnschrift SemiBold" panose="020B0502040204020203" pitchFamily="34" charset="0"/>
                      </a:rPr>
                      <a:pPr/>
                      <a:t>[NÁZEV KATEGORIE]</a:t>
                    </a:fld>
                    <a:r>
                      <a:rPr lang="en-US" sz="1100" baseline="0" dirty="0">
                        <a:latin typeface="Bahnschrift SemiBold" panose="020B0502040204020203" pitchFamily="34" charset="0"/>
                      </a:rPr>
                      <a:t>
</a:t>
                    </a:r>
                    <a:fld id="{BCDE3767-7538-4702-9AAE-50FE9E483CD5}" type="PERCENTAGE">
                      <a:rPr lang="en-US" sz="1100" baseline="0">
                        <a:latin typeface="Bahnschrift SemiBold" panose="020B0502040204020203" pitchFamily="34" charset="0"/>
                      </a:rPr>
                      <a:pPr/>
                      <a:t>[PROCENTO]</a:t>
                    </a:fld>
                    <a:endParaRPr lang="en-US" sz="1100" baseline="0" dirty="0">
                      <a:latin typeface="Bahnschrift SemiBold" panose="020B0502040204020203" pitchFamily="34" charset="0"/>
                    </a:endParaRP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33C8-4DFE-AA84-40370B7737EF}"/>
                </c:ext>
              </c:extLst>
            </c:dLbl>
            <c:dLbl>
              <c:idx val="3"/>
              <c:layout>
                <c:manualLayout>
                  <c:x val="-0.17562200612879317"/>
                  <c:y val="0.10258063807418502"/>
                </c:manualLayout>
              </c:layout>
              <c:tx>
                <c:rich>
                  <a:bodyPr/>
                  <a:lstStyle/>
                  <a:p>
                    <a:fld id="{4479638E-8087-4750-9FE3-F25E5F765FCE}" type="CATEGORYNAME">
                      <a:rPr lang="en-US" sz="1100">
                        <a:latin typeface="Bahnschrift SemiBold" panose="020B0502040204020203" pitchFamily="34" charset="0"/>
                      </a:rPr>
                      <a:pPr/>
                      <a:t>[NÁZEV KATEGORIE]</a:t>
                    </a:fld>
                    <a:r>
                      <a:rPr lang="en-US" sz="1100" baseline="0" dirty="0">
                        <a:latin typeface="Bahnschrift SemiBold" panose="020B0502040204020203" pitchFamily="34" charset="0"/>
                      </a:rPr>
                      <a:t>
</a:t>
                    </a:r>
                    <a:fld id="{3C1833DD-3152-4C1B-892B-85F2BAAC3CCF}" type="PERCENTAGE">
                      <a:rPr lang="en-US" sz="1100" baseline="0">
                        <a:latin typeface="Bahnschrift SemiBold" panose="020B0502040204020203" pitchFamily="34" charset="0"/>
                      </a:rPr>
                      <a:pPr/>
                      <a:t>[PROCENTO]</a:t>
                    </a:fld>
                    <a:endParaRPr lang="en-US" sz="1100" baseline="0" dirty="0">
                      <a:latin typeface="Bahnschrift SemiBold" panose="020B0502040204020203" pitchFamily="34" charset="0"/>
                    </a:endParaRP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33C8-4DFE-AA84-40370B7737EF}"/>
                </c:ext>
              </c:extLst>
            </c:dLbl>
            <c:dLbl>
              <c:idx val="4"/>
              <c:layout>
                <c:manualLayout>
                  <c:x val="-0.1697679392578334"/>
                  <c:y val="5.2146503890310118E-3"/>
                </c:manualLayout>
              </c:layout>
              <c:tx>
                <c:rich>
                  <a:bodyPr/>
                  <a:lstStyle/>
                  <a:p>
                    <a:fld id="{7FB2533D-CCDB-459F-9767-AF9B3038CEC2}" type="CATEGORYNAME">
                      <a:rPr lang="en-US" sz="1100">
                        <a:latin typeface="Bahnschrift SemiBold" panose="020B0502040204020203" pitchFamily="34" charset="0"/>
                      </a:rPr>
                      <a:pPr/>
                      <a:t>[NÁZEV KATEGORIE]</a:t>
                    </a:fld>
                    <a:r>
                      <a:rPr lang="en-US" sz="1100" baseline="0" dirty="0">
                        <a:latin typeface="Bahnschrift SemiBold" panose="020B0502040204020203" pitchFamily="34" charset="0"/>
                      </a:rPr>
                      <a:t>
</a:t>
                    </a:r>
                    <a:fld id="{15F60F4D-899C-425A-B40A-33413447D651}" type="PERCENTAGE">
                      <a:rPr lang="en-US" sz="1100" baseline="0">
                        <a:latin typeface="Bahnschrift SemiBold" panose="020B0502040204020203" pitchFamily="34" charset="0"/>
                      </a:rPr>
                      <a:pPr/>
                      <a:t>[PROCENTO]</a:t>
                    </a:fld>
                    <a:endParaRPr lang="en-US" sz="1100" baseline="0" dirty="0">
                      <a:latin typeface="Bahnschrift SemiBold" panose="020B0502040204020203" pitchFamily="34" charset="0"/>
                    </a:endParaRP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33C8-4DFE-AA84-40370B7737EF}"/>
                </c:ext>
              </c:extLst>
            </c:dLbl>
            <c:dLbl>
              <c:idx val="5"/>
              <c:layout>
                <c:manualLayout>
                  <c:x val="2.927033435479886E-3"/>
                  <c:y val="-4.9238706275608821E-2"/>
                </c:manualLayout>
              </c:layout>
              <c:tx>
                <c:rich>
                  <a:bodyPr/>
                  <a:lstStyle/>
                  <a:p>
                    <a:fld id="{84A2B9A0-D484-4388-ACA9-4648167AF16A}" type="CATEGORYNAME">
                      <a:rPr lang="en-US" sz="1050">
                        <a:latin typeface="Bahnschrift SemiBold" panose="020B0502040204020203" pitchFamily="34" charset="0"/>
                      </a:rPr>
                      <a:pPr/>
                      <a:t>[NÁZEV KATEGORIE]</a:t>
                    </a:fld>
                    <a:r>
                      <a:rPr lang="en-US" sz="1050" baseline="0" dirty="0">
                        <a:latin typeface="Bahnschrift SemiBold" panose="020B0502040204020203" pitchFamily="34" charset="0"/>
                      </a:rPr>
                      <a:t>
</a:t>
                    </a:r>
                    <a:fld id="{C4C7400E-82A7-4F99-9DDD-A09D2127E83D}" type="PERCENTAGE">
                      <a:rPr lang="en-US" sz="1050" baseline="0">
                        <a:latin typeface="Bahnschrift SemiBold" panose="020B0502040204020203" pitchFamily="34" charset="0"/>
                      </a:rPr>
                      <a:pPr/>
                      <a:t>[PROCENTO]</a:t>
                    </a:fld>
                    <a:endParaRPr lang="en-US" sz="1050" baseline="0" dirty="0">
                      <a:latin typeface="Bahnschrift SemiBold" panose="020B0502040204020203" pitchFamily="34" charset="0"/>
                    </a:endParaRP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33C8-4DFE-AA84-40370B7737EF}"/>
                </c:ext>
              </c:extLst>
            </c:dLbl>
            <c:dLbl>
              <c:idx val="6"/>
              <c:layout>
                <c:manualLayout>
                  <c:x val="0.11708133741919544"/>
                  <c:y val="-7.3858059413413224E-2"/>
                </c:manualLayout>
              </c:layout>
              <c:tx>
                <c:rich>
                  <a:bodyPr/>
                  <a:lstStyle/>
                  <a:p>
                    <a:fld id="{DC653B23-D81B-4A51-87E6-47E5998CC726}" type="CATEGORYNAME">
                      <a:rPr lang="en-US" sz="1100">
                        <a:latin typeface="Bahnschrift SemiBold" panose="020B0502040204020203" pitchFamily="34" charset="0"/>
                      </a:rPr>
                      <a:pPr/>
                      <a:t>[NÁZEV KATEGORIE]</a:t>
                    </a:fld>
                    <a:r>
                      <a:rPr lang="en-US" sz="1100" baseline="0" dirty="0">
                        <a:latin typeface="Bahnschrift SemiBold" panose="020B0502040204020203" pitchFamily="34" charset="0"/>
                      </a:rPr>
                      <a:t>
</a:t>
                    </a:r>
                    <a:fld id="{23BAAE4C-AAE9-4661-9F8C-072DE8E7E899}" type="PERCENTAGE">
                      <a:rPr lang="en-US" sz="1100" baseline="0">
                        <a:latin typeface="Bahnschrift SemiBold" panose="020B0502040204020203" pitchFamily="34" charset="0"/>
                      </a:rPr>
                      <a:pPr/>
                      <a:t>[PROCENTO]</a:t>
                    </a:fld>
                    <a:endParaRPr lang="en-US" sz="1100" baseline="0" dirty="0">
                      <a:latin typeface="Bahnschrift SemiBold" panose="020B0502040204020203" pitchFamily="34" charset="0"/>
                    </a:endParaRP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D-33C8-4DFE-AA84-40370B7737EF}"/>
                </c:ext>
              </c:extLst>
            </c:dLbl>
            <c:dLbl>
              <c:idx val="7"/>
              <c:layout>
                <c:manualLayout>
                  <c:x val="0.21660047422551157"/>
                  <c:y val="4.5135480752641413E-2"/>
                </c:manualLayout>
              </c:layout>
              <c:tx>
                <c:rich>
                  <a:bodyPr/>
                  <a:lstStyle/>
                  <a:p>
                    <a:fld id="{DF541168-85B8-46E5-935A-B3E957484ED6}" type="CATEGORYNAME">
                      <a:rPr lang="en-US" sz="1100">
                        <a:latin typeface="Bahnschrift SemiBold" panose="020B0502040204020203" pitchFamily="34" charset="0"/>
                      </a:rPr>
                      <a:pPr/>
                      <a:t>[NÁZEV KATEGORIE]</a:t>
                    </a:fld>
                    <a:r>
                      <a:rPr lang="en-US" sz="1100" baseline="0" dirty="0">
                        <a:latin typeface="Bahnschrift SemiBold" panose="020B0502040204020203" pitchFamily="34" charset="0"/>
                      </a:rPr>
                      <a:t>
&lt;0,1%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F-33C8-4DFE-AA84-40370B7737EF}"/>
                </c:ext>
              </c:extLst>
            </c:dLbl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'-sum L4-L11'!$A$23:$A$30</c:f>
              <c:strCache>
                <c:ptCount val="8"/>
                <c:pt idx="0">
                  <c:v>VINNÝ DESTILÁT</c:v>
                </c:pt>
                <c:pt idx="1">
                  <c:v>SANDARAK</c:v>
                </c:pt>
                <c:pt idx="2">
                  <c:v>ELEMI</c:v>
                </c:pt>
                <c:pt idx="3">
                  <c:v>ŠELAK</c:v>
                </c:pt>
                <c:pt idx="4">
                  <c:v>GAMBOGE</c:v>
                </c:pt>
                <c:pt idx="5">
                  <c:v>KURKUMA</c:v>
                </c:pt>
                <c:pt idx="6">
                  <c:v>DRAČÍ KREV</c:v>
                </c:pt>
                <c:pt idx="7">
                  <c:v>ŠAFRÁN</c:v>
                </c:pt>
              </c:strCache>
            </c:strRef>
          </c:cat>
          <c:val>
            <c:numRef>
              <c:f>'-sum L4-L11'!$B$23:$B$30</c:f>
              <c:numCache>
                <c:formatCode>General</c:formatCode>
                <c:ptCount val="8"/>
                <c:pt idx="0">
                  <c:v>72</c:v>
                </c:pt>
                <c:pt idx="1">
                  <c:v>7.3</c:v>
                </c:pt>
                <c:pt idx="2">
                  <c:v>7.3</c:v>
                </c:pt>
                <c:pt idx="3">
                  <c:v>3.6</c:v>
                </c:pt>
                <c:pt idx="4">
                  <c:v>2.7</c:v>
                </c:pt>
                <c:pt idx="5">
                  <c:v>2.7</c:v>
                </c:pt>
                <c:pt idx="6">
                  <c:v>3.6</c:v>
                </c:pt>
                <c:pt idx="7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33C8-4DFE-AA84-40370B7737E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 sz="1600" dirty="0">
                <a:latin typeface="Bahnschrift SemiBold" panose="020B0502040204020203" pitchFamily="34" charset="0"/>
              </a:rPr>
              <a:t>LAK OLEJOVÝ M I</a:t>
            </a:r>
          </a:p>
        </c:rich>
      </c:tx>
      <c:layout>
        <c:manualLayout>
          <c:xMode val="edge"/>
          <c:yMode val="edge"/>
          <c:x val="3.3444806859402195E-3"/>
          <c:y val="0.90890842282077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4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670-48B4-85C8-DFA0BA73C6F7}"/>
              </c:ext>
            </c:extLst>
          </c:dPt>
          <c:dPt>
            <c:idx val="1"/>
            <c:bubble3D val="0"/>
            <c:spPr>
              <a:solidFill>
                <a:schemeClr val="accent4">
                  <a:lumMod val="20000"/>
                  <a:lumOff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670-48B4-85C8-DFA0BA73C6F7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670-48B4-85C8-DFA0BA73C6F7}"/>
              </c:ext>
            </c:extLst>
          </c:dPt>
          <c:dPt>
            <c:idx val="3"/>
            <c:bubble3D val="0"/>
            <c:spPr>
              <a:solidFill>
                <a:schemeClr val="accent5">
                  <a:lumMod val="20000"/>
                  <a:lumOff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3670-48B4-85C8-DFA0BA73C6F7}"/>
              </c:ext>
            </c:extLst>
          </c:dPt>
          <c:dPt>
            <c:idx val="4"/>
            <c:bubble3D val="0"/>
            <c:spPr>
              <a:solidFill>
                <a:schemeClr val="bg1">
                  <a:lumMod val="9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3670-48B4-85C8-DFA0BA73C6F7}"/>
              </c:ext>
            </c:extLst>
          </c:dPt>
          <c:dPt>
            <c:idx val="5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3670-48B4-85C8-DFA0BA73C6F7}"/>
              </c:ext>
            </c:extLst>
          </c:dPt>
          <c:dPt>
            <c:idx val="6"/>
            <c:bubble3D val="0"/>
            <c:spPr>
              <a:solidFill>
                <a:schemeClr val="bg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3670-48B4-85C8-DFA0BA73C6F7}"/>
              </c:ext>
            </c:extLst>
          </c:dPt>
          <c:dLbls>
            <c:dLbl>
              <c:idx val="0"/>
              <c:layout>
                <c:manualLayout>
                  <c:x val="6.3327953781563931E-2"/>
                  <c:y val="-4.1032241972623418E-3"/>
                </c:manualLayout>
              </c:layout>
              <c:tx>
                <c:rich>
                  <a:bodyPr/>
                  <a:lstStyle/>
                  <a:p>
                    <a:fld id="{F8AFAB5C-2716-473C-90D0-3F6B2EA66873}" type="CATEGORYNAME">
                      <a:rPr lang="en-US" sz="1100">
                        <a:latin typeface="Bahnschrift SemiBold" panose="020B0502040204020203" pitchFamily="34" charset="0"/>
                      </a:rPr>
                      <a:pPr/>
                      <a:t>[NÁZEV KATEGORIE]</a:t>
                    </a:fld>
                    <a:r>
                      <a:rPr lang="en-US" sz="1100" baseline="0" dirty="0">
                        <a:latin typeface="Bahnschrift SemiBold" panose="020B0502040204020203" pitchFamily="34" charset="0"/>
                      </a:rPr>
                      <a:t>
</a:t>
                    </a:r>
                    <a:fld id="{38A418E5-F6B0-4102-B931-9ADEE532D04A}" type="PERCENTAGE">
                      <a:rPr lang="en-US" sz="1100" baseline="0">
                        <a:latin typeface="Bahnschrift SemiBold" panose="020B0502040204020203" pitchFamily="34" charset="0"/>
                      </a:rPr>
                      <a:pPr/>
                      <a:t>[PROCENTO]</a:t>
                    </a:fld>
                    <a:endParaRPr lang="en-US" sz="1100" baseline="0" dirty="0">
                      <a:latin typeface="Bahnschrift SemiBold" panose="020B0502040204020203" pitchFamily="34" charset="0"/>
                    </a:endParaRP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3670-48B4-85C8-DFA0BA73C6F7}"/>
                </c:ext>
              </c:extLst>
            </c:dLbl>
            <c:dLbl>
              <c:idx val="1"/>
              <c:layout>
                <c:manualLayout>
                  <c:x val="3.0732927243396015E-2"/>
                  <c:y val="-1.6154425973473787E-7"/>
                </c:manualLayout>
              </c:layout>
              <c:tx>
                <c:rich>
                  <a:bodyPr/>
                  <a:lstStyle/>
                  <a:p>
                    <a:fld id="{0D90E6C3-1283-49BC-BBAE-FF187CF7D2EC}" type="CATEGORYNAME">
                      <a:rPr lang="en-US" sz="1100">
                        <a:latin typeface="Bahnschrift SemiBold" panose="020B0502040204020203" pitchFamily="34" charset="0"/>
                      </a:rPr>
                      <a:pPr/>
                      <a:t>[NÁZEV KATEGORIE]</a:t>
                    </a:fld>
                    <a:r>
                      <a:rPr lang="en-US" sz="1100" baseline="0" dirty="0">
                        <a:latin typeface="Bahnschrift SemiBold" panose="020B0502040204020203" pitchFamily="34" charset="0"/>
                      </a:rPr>
                      <a:t>
</a:t>
                    </a:r>
                    <a:fld id="{1B025B0A-B143-47C8-8F77-AFDA82C26032}" type="PERCENTAGE">
                      <a:rPr lang="en-US" sz="1100" baseline="0">
                        <a:latin typeface="Bahnschrift SemiBold" panose="020B0502040204020203" pitchFamily="34" charset="0"/>
                      </a:rPr>
                      <a:pPr/>
                      <a:t>[PROCENTO]</a:t>
                    </a:fld>
                    <a:endParaRPr lang="en-US" sz="1100" baseline="0" dirty="0">
                      <a:latin typeface="Bahnschrift SemiBold" panose="020B0502040204020203" pitchFamily="34" charset="0"/>
                    </a:endParaRP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8317368788344266"/>
                      <c:h val="0.19448636517984558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3670-48B4-85C8-DFA0BA73C6F7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8C551CE3-AF13-4E81-BA69-F54F9ABB8D75}" type="CATEGORYNAME">
                      <a:rPr lang="en-US" sz="1100">
                        <a:latin typeface="Bahnschrift SemiBold" panose="020B0502040204020203" pitchFamily="34" charset="0"/>
                      </a:rPr>
                      <a:pPr/>
                      <a:t>[NÁZEV KATEGORIE]</a:t>
                    </a:fld>
                    <a:r>
                      <a:rPr lang="en-US" sz="1100" baseline="0" dirty="0">
                        <a:latin typeface="Bahnschrift SemiBold" panose="020B0502040204020203" pitchFamily="34" charset="0"/>
                      </a:rPr>
                      <a:t>
</a:t>
                    </a:r>
                    <a:fld id="{2EED2FB3-510B-4009-A340-BC46B8E58B7C}" type="PERCENTAGE">
                      <a:rPr lang="en-US" sz="1100" baseline="0">
                        <a:latin typeface="Bahnschrift SemiBold" panose="020B0502040204020203" pitchFamily="34" charset="0"/>
                      </a:rPr>
                      <a:pPr/>
                      <a:t>[PROCENTO]</a:t>
                    </a:fld>
                    <a:endParaRPr lang="en-US" sz="1100" baseline="0" dirty="0">
                      <a:latin typeface="Bahnschrift SemiBold" panose="020B0502040204020203" pitchFamily="34" charset="0"/>
                    </a:endParaRPr>
                  </a:p>
                </c:rich>
              </c:tx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3670-48B4-85C8-DFA0BA73C6F7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C78C984B-01C0-4C8D-8F9C-47853D409FCC}" type="CATEGORYNAME">
                      <a:rPr lang="en-US" sz="1100">
                        <a:latin typeface="Bahnschrift SemiBold" panose="020B0502040204020203" pitchFamily="34" charset="0"/>
                      </a:rPr>
                      <a:pPr/>
                      <a:t>[NÁZEV KATEGORIE]</a:t>
                    </a:fld>
                    <a:r>
                      <a:rPr lang="en-US" sz="1100" baseline="0" dirty="0">
                        <a:latin typeface="Bahnschrift SemiBold" panose="020B0502040204020203" pitchFamily="34" charset="0"/>
                      </a:rPr>
                      <a:t>
</a:t>
                    </a:r>
                    <a:fld id="{7692E025-5D40-472B-B776-D8F3BA5B10E5}" type="PERCENTAGE">
                      <a:rPr lang="en-US" sz="1100" baseline="0">
                        <a:latin typeface="Bahnschrift SemiBold" panose="020B0502040204020203" pitchFamily="34" charset="0"/>
                      </a:rPr>
                      <a:pPr/>
                      <a:t>[PROCENTO]</a:t>
                    </a:fld>
                    <a:endParaRPr lang="en-US" sz="1100" baseline="0" dirty="0">
                      <a:latin typeface="Bahnschrift SemiBold" panose="020B0502040204020203" pitchFamily="34" charset="0"/>
                    </a:endParaRPr>
                  </a:p>
                </c:rich>
              </c:tx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9804720525512315"/>
                      <c:h val="0.176504227451733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3670-48B4-85C8-DFA0BA73C6F7}"/>
                </c:ext>
              </c:extLst>
            </c:dLbl>
            <c:dLbl>
              <c:idx val="4"/>
              <c:layout>
                <c:manualLayout>
                  <c:x val="-9.4991930672345931E-2"/>
                  <c:y val="-2.461934518357407E-2"/>
                </c:manualLayout>
              </c:layout>
              <c:tx>
                <c:rich>
                  <a:bodyPr/>
                  <a:lstStyle/>
                  <a:p>
                    <a:fld id="{0B604B6E-1959-47B5-B9AD-5C44760B172F}" type="CATEGORYNAME">
                      <a:rPr lang="en-US" sz="1100">
                        <a:latin typeface="Bahnschrift SemiBold" panose="020B0502040204020203" pitchFamily="34" charset="0"/>
                      </a:rPr>
                      <a:pPr/>
                      <a:t>[NÁZEV KATEGORIE]</a:t>
                    </a:fld>
                    <a:r>
                      <a:rPr lang="en-US" sz="1100" baseline="0" dirty="0">
                        <a:latin typeface="Bahnschrift SemiBold" panose="020B0502040204020203" pitchFamily="34" charset="0"/>
                      </a:rPr>
                      <a:t>
</a:t>
                    </a:r>
                    <a:fld id="{8706CE6B-E09D-4920-ABB0-B278726CE99D}" type="PERCENTAGE">
                      <a:rPr lang="en-US" sz="1100" baseline="0">
                        <a:latin typeface="Bahnschrift SemiBold" panose="020B0502040204020203" pitchFamily="34" charset="0"/>
                      </a:rPr>
                      <a:pPr/>
                      <a:t>[PROCENTO]</a:t>
                    </a:fld>
                    <a:endParaRPr lang="en-US" sz="1100" baseline="0" dirty="0">
                      <a:latin typeface="Bahnschrift SemiBold" panose="020B0502040204020203" pitchFamily="34" charset="0"/>
                    </a:endParaRP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3670-48B4-85C8-DFA0BA73C6F7}"/>
                </c:ext>
              </c:extLst>
            </c:dLbl>
            <c:dLbl>
              <c:idx val="5"/>
              <c:layout>
                <c:manualLayout>
                  <c:x val="-4.7495965336172952E-2"/>
                  <c:y val="-7.3858035550722151E-2"/>
                </c:manualLayout>
              </c:layout>
              <c:tx>
                <c:rich>
                  <a:bodyPr/>
                  <a:lstStyle/>
                  <a:p>
                    <a:fld id="{41B3EC3C-A023-4D4F-BB36-C40B1BF33F50}" type="CATEGORYNAME">
                      <a:rPr lang="en-US" sz="1100">
                        <a:latin typeface="Bahnschrift SemiBold" panose="020B0502040204020203" pitchFamily="34" charset="0"/>
                      </a:rPr>
                      <a:pPr/>
                      <a:t>[NÁZEV KATEGORIE]</a:t>
                    </a:fld>
                    <a:r>
                      <a:rPr lang="en-US" sz="1100" baseline="0" dirty="0">
                        <a:latin typeface="Bahnschrift SemiBold" panose="020B0502040204020203" pitchFamily="34" charset="0"/>
                      </a:rPr>
                      <a:t>
</a:t>
                    </a:r>
                    <a:fld id="{F85BFEA0-3006-4D50-AFFA-19FDD981513F}" type="PERCENTAGE">
                      <a:rPr lang="en-US" sz="1100" baseline="0">
                        <a:latin typeface="Bahnschrift SemiBold" panose="020B0502040204020203" pitchFamily="34" charset="0"/>
                      </a:rPr>
                      <a:pPr/>
                      <a:t>[PROCENTO]</a:t>
                    </a:fld>
                    <a:endParaRPr lang="en-US" sz="1100" baseline="0" dirty="0">
                      <a:latin typeface="Bahnschrift SemiBold" panose="020B0502040204020203" pitchFamily="34" charset="0"/>
                    </a:endParaRP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3670-48B4-85C8-DFA0BA73C6F7}"/>
                </c:ext>
              </c:extLst>
            </c:dLbl>
            <c:dLbl>
              <c:idx val="6"/>
              <c:layout>
                <c:manualLayout>
                  <c:x val="4.7495965336172952E-2"/>
                  <c:y val="-4.5135466169885757E-2"/>
                </c:manualLayout>
              </c:layout>
              <c:tx>
                <c:rich>
                  <a:bodyPr/>
                  <a:lstStyle/>
                  <a:p>
                    <a:fld id="{3B27678F-9ABA-4712-A28C-44F2DF34FA20}" type="CATEGORYNAME">
                      <a:rPr lang="en-US" sz="1100">
                        <a:latin typeface="Bahnschrift SemiBold" panose="020B0502040204020203" pitchFamily="34" charset="0"/>
                      </a:rPr>
                      <a:pPr/>
                      <a:t>[NÁZEV KATEGORIE]</a:t>
                    </a:fld>
                    <a:r>
                      <a:rPr lang="en-US" sz="1100" baseline="0" dirty="0">
                        <a:latin typeface="Bahnschrift SemiBold" panose="020B0502040204020203" pitchFamily="34" charset="0"/>
                      </a:rPr>
                      <a:t>
</a:t>
                    </a:r>
                    <a:fld id="{F63C7E3B-AF3C-4B31-9C8C-21D2CBAF100B}" type="PERCENTAGE">
                      <a:rPr lang="en-US" sz="1100" baseline="0">
                        <a:latin typeface="Bahnschrift SemiBold" panose="020B0502040204020203" pitchFamily="34" charset="0"/>
                      </a:rPr>
                      <a:pPr/>
                      <a:t>[PROCENTO]</a:t>
                    </a:fld>
                    <a:endParaRPr lang="en-US" sz="1100" baseline="0" dirty="0">
                      <a:latin typeface="Bahnschrift SemiBold" panose="020B0502040204020203" pitchFamily="34" charset="0"/>
                    </a:endParaRP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D-3670-48B4-85C8-DFA0BA73C6F7}"/>
                </c:ext>
              </c:extLst>
            </c:dLbl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'-sum M01-'!$A$2:$A$8</c:f>
              <c:strCache>
                <c:ptCount val="7"/>
                <c:pt idx="0">
                  <c:v>OLEJ LNĚNÝ</c:v>
                </c:pt>
                <c:pt idx="1">
                  <c:v>OLEJ TERPENTÝNOVÝ</c:v>
                </c:pt>
                <c:pt idx="2">
                  <c:v>CHIO TERPENTÝN</c:v>
                </c:pt>
                <c:pt idx="3">
                  <c:v>TERPENTÝN</c:v>
                </c:pt>
                <c:pt idx="4">
                  <c:v>JANTAR</c:v>
                </c:pt>
                <c:pt idx="5">
                  <c:v>KOPÁL</c:v>
                </c:pt>
                <c:pt idx="6">
                  <c:v>KALAFUNA</c:v>
                </c:pt>
              </c:strCache>
            </c:strRef>
          </c:cat>
          <c:val>
            <c:numRef>
              <c:f>'-sum M01-'!$B$2:$B$8</c:f>
              <c:numCache>
                <c:formatCode>General</c:formatCode>
                <c:ptCount val="7"/>
                <c:pt idx="0">
                  <c:v>9.9</c:v>
                </c:pt>
                <c:pt idx="1">
                  <c:v>57.1</c:v>
                </c:pt>
                <c:pt idx="2">
                  <c:v>3.3</c:v>
                </c:pt>
                <c:pt idx="3">
                  <c:v>18.899999999999999</c:v>
                </c:pt>
                <c:pt idx="4">
                  <c:v>3.3</c:v>
                </c:pt>
                <c:pt idx="5">
                  <c:v>6.7</c:v>
                </c:pt>
                <c:pt idx="6">
                  <c:v>0.8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3670-48B4-85C8-DFA0BA73C6F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l"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 sz="1600" dirty="0">
                <a:latin typeface="Bahnschrift SemiBold" panose="020B0502040204020203" pitchFamily="34" charset="0"/>
              </a:rPr>
              <a:t>LAK OLEJOVÝ KOPÁLOVÝ </a:t>
            </a:r>
          </a:p>
          <a:p>
            <a:pPr algn="l">
              <a:defRPr/>
            </a:pPr>
            <a:r>
              <a:rPr lang="cs-CZ" sz="1600" dirty="0">
                <a:latin typeface="Bahnschrift SemiBold" panose="020B0502040204020203" pitchFamily="34" charset="0"/>
              </a:rPr>
              <a:t>ZLATÝ</a:t>
            </a:r>
            <a:endParaRPr lang="en-US" sz="1600" dirty="0">
              <a:latin typeface="Bahnschrift SemiBold" panose="020B0502040204020203" pitchFamily="34" charset="0"/>
            </a:endParaRPr>
          </a:p>
        </c:rich>
      </c:tx>
      <c:layout>
        <c:manualLayout>
          <c:xMode val="edge"/>
          <c:yMode val="edge"/>
          <c:x val="1.5268570724994983E-2"/>
          <c:y val="1.641290739469326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l"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4">
                  <a:lumMod val="20000"/>
                  <a:lumOff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B1F-431A-8119-9E6F318AAA31}"/>
              </c:ext>
            </c:extLst>
          </c:dPt>
          <c:dPt>
            <c:idx val="1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B1F-431A-8119-9E6F318AAA31}"/>
              </c:ext>
            </c:extLst>
          </c:dPt>
          <c:dPt>
            <c:idx val="2"/>
            <c:bubble3D val="0"/>
            <c:spPr>
              <a:solidFill>
                <a:schemeClr val="accent2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2B1F-431A-8119-9E6F318AAA31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2B1F-431A-8119-9E6F318AAA31}"/>
              </c:ext>
            </c:extLst>
          </c:dPt>
          <c:dPt>
            <c:idx val="4"/>
            <c:bubble3D val="0"/>
            <c:spPr>
              <a:solidFill>
                <a:schemeClr val="accent4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2B1F-431A-8119-9E6F318AAA31}"/>
              </c:ext>
            </c:extLst>
          </c:dPt>
          <c:dPt>
            <c:idx val="5"/>
            <c:bubble3D val="0"/>
            <c:spPr>
              <a:solidFill>
                <a:schemeClr val="accent1">
                  <a:lumMod val="20000"/>
                  <a:lumOff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2B1F-431A-8119-9E6F318AAA31}"/>
              </c:ext>
            </c:extLst>
          </c:dPt>
          <c:dPt>
            <c:idx val="6"/>
            <c:bubble3D val="0"/>
            <c:spPr>
              <a:solidFill>
                <a:schemeClr val="accent4">
                  <a:lumMod val="40000"/>
                  <a:lumOff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2B1F-431A-8119-9E6F318AAA31}"/>
              </c:ext>
            </c:extLst>
          </c:dPt>
          <c:dLbls>
            <c:dLbl>
              <c:idx val="0"/>
              <c:layout>
                <c:manualLayout>
                  <c:x val="6.260902772400373E-2"/>
                  <c:y val="-8.2064536973466343E-3"/>
                </c:manualLayout>
              </c:layout>
              <c:tx>
                <c:rich>
                  <a:bodyPr/>
                  <a:lstStyle/>
                  <a:p>
                    <a:fld id="{26ECF834-2433-4984-953F-5C11D8E09939}" type="CATEGORYNAME">
                      <a:rPr lang="en-US" sz="1100">
                        <a:latin typeface="Bahnschrift SemiBold" panose="020B0502040204020203" pitchFamily="34" charset="0"/>
                      </a:rPr>
                      <a:pPr/>
                      <a:t>[NÁZEV KATEGORIE]</a:t>
                    </a:fld>
                    <a:r>
                      <a:rPr lang="en-US" sz="1100" baseline="0" dirty="0">
                        <a:latin typeface="Bahnschrift SemiBold" panose="020B0502040204020203" pitchFamily="34" charset="0"/>
                      </a:rPr>
                      <a:t>
</a:t>
                    </a:r>
                    <a:fld id="{B2C151FB-243A-4304-B242-F614937323E7}" type="PERCENTAGE">
                      <a:rPr lang="en-US" sz="1100" baseline="0">
                        <a:latin typeface="Bahnschrift SemiBold" panose="020B0502040204020203" pitchFamily="34" charset="0"/>
                      </a:rPr>
                      <a:pPr/>
                      <a:t>[PROCENTO]</a:t>
                    </a:fld>
                    <a:endParaRPr lang="en-US" sz="1100" baseline="0" dirty="0">
                      <a:latin typeface="Bahnschrift SemiBold" panose="020B0502040204020203" pitchFamily="34" charset="0"/>
                    </a:endParaRP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8195970224699918"/>
                      <c:h val="0.2311961552441339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2B1F-431A-8119-9E6F318AAA31}"/>
                </c:ext>
              </c:extLst>
            </c:dLbl>
            <c:dLbl>
              <c:idx val="1"/>
              <c:layout>
                <c:manualLayout>
                  <c:x val="3.359520828714109E-2"/>
                  <c:y val="0.11489035176285284"/>
                </c:manualLayout>
              </c:layout>
              <c:tx>
                <c:rich>
                  <a:bodyPr/>
                  <a:lstStyle/>
                  <a:p>
                    <a:fld id="{FBEBAEA6-5EB2-4676-8455-304611AFE867}" type="CATEGORYNAME">
                      <a:rPr lang="en-US" sz="1100">
                        <a:latin typeface="Bahnschrift SemiBold" panose="020B0502040204020203" pitchFamily="34" charset="0"/>
                      </a:rPr>
                      <a:pPr/>
                      <a:t>[NÁZEV KATEGORIE]</a:t>
                    </a:fld>
                    <a:r>
                      <a:rPr lang="en-US" sz="1100" baseline="0" dirty="0">
                        <a:latin typeface="Bahnschrift SemiBold" panose="020B0502040204020203" pitchFamily="34" charset="0"/>
                      </a:rPr>
                      <a:t>
</a:t>
                    </a:r>
                    <a:fld id="{57AD65A4-3458-4D44-864A-B4A0646E4D25}" type="PERCENTAGE">
                      <a:rPr lang="en-US" sz="1100" baseline="0">
                        <a:latin typeface="Bahnschrift SemiBold" panose="020B0502040204020203" pitchFamily="34" charset="0"/>
                      </a:rPr>
                      <a:pPr/>
                      <a:t>[PROCENTO]</a:t>
                    </a:fld>
                    <a:endParaRPr lang="en-US" sz="1100" baseline="0" dirty="0">
                      <a:latin typeface="Bahnschrift SemiBold" panose="020B0502040204020203" pitchFamily="34" charset="0"/>
                    </a:endParaRP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5802446453469713"/>
                      <c:h val="0.2311961552441339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2B1F-431A-8119-9E6F318AAA31}"/>
                </c:ext>
              </c:extLst>
            </c:dLbl>
            <c:dLbl>
              <c:idx val="2"/>
              <c:layout>
                <c:manualLayout>
                  <c:x val="7.024427500741881E-2"/>
                  <c:y val="0.25850329146641904"/>
                </c:manualLayout>
              </c:layout>
              <c:tx>
                <c:rich>
                  <a:bodyPr/>
                  <a:lstStyle/>
                  <a:p>
                    <a:fld id="{C263A2B3-3174-4D24-9190-3E0EDE7E0A5E}" type="CATEGORYNAME">
                      <a:rPr lang="en-US" sz="1100">
                        <a:latin typeface="Bahnschrift SemiBold" panose="020B0502040204020203" pitchFamily="34" charset="0"/>
                      </a:rPr>
                      <a:pPr/>
                      <a:t>[NÁZEV KATEGORIE]</a:t>
                    </a:fld>
                    <a:r>
                      <a:rPr lang="en-US" sz="1100" baseline="0" dirty="0">
                        <a:latin typeface="Bahnschrift SemiBold" panose="020B0502040204020203" pitchFamily="34" charset="0"/>
                      </a:rPr>
                      <a:t>
</a:t>
                    </a:r>
                    <a:fld id="{6CE69614-B0A4-444D-ADAA-02A2F120D0B7}" type="PERCENTAGE">
                      <a:rPr lang="en-US" sz="1100" baseline="0">
                        <a:latin typeface="Bahnschrift SemiBold" panose="020B0502040204020203" pitchFamily="34" charset="0"/>
                      </a:rPr>
                      <a:pPr/>
                      <a:t>[PROCENTO]</a:t>
                    </a:fld>
                    <a:endParaRPr lang="en-US" sz="1100" baseline="0" dirty="0">
                      <a:latin typeface="Bahnschrift SemiBold" panose="020B0502040204020203" pitchFamily="34" charset="0"/>
                    </a:endParaRP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2B1F-431A-8119-9E6F318AAA31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B37C48BA-78A8-45F0-A4BD-F2886BD8649B}" type="CATEGORYNAME">
                      <a:rPr lang="en-US" sz="1100">
                        <a:latin typeface="Bahnschrift SemiBold" panose="020B0502040204020203" pitchFamily="34" charset="0"/>
                      </a:rPr>
                      <a:pPr/>
                      <a:t>[NÁZEV KATEGORIE]</a:t>
                    </a:fld>
                    <a:r>
                      <a:rPr lang="en-US" sz="1100" baseline="0" dirty="0">
                        <a:latin typeface="Bahnschrift SemiBold" panose="020B0502040204020203" pitchFamily="34" charset="0"/>
                      </a:rPr>
                      <a:t>
</a:t>
                    </a:r>
                    <a:fld id="{48F10B7E-6A35-425E-ACED-B81F8F7113E0}" type="PERCENTAGE">
                      <a:rPr lang="en-US" sz="1100" baseline="0">
                        <a:latin typeface="Bahnschrift SemiBold" panose="020B0502040204020203" pitchFamily="34" charset="0"/>
                      </a:rPr>
                      <a:pPr/>
                      <a:t>[PROCENTO]</a:t>
                    </a:fld>
                    <a:endParaRPr lang="en-US" sz="1100" baseline="0" dirty="0">
                      <a:latin typeface="Bahnschrift SemiBold" panose="020B0502040204020203" pitchFamily="34" charset="0"/>
                    </a:endParaRPr>
                  </a:p>
                </c:rich>
              </c:tx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2B1F-431A-8119-9E6F318AAA31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856B7ADB-3271-4B1F-BBE0-56DCCA1110BA}" type="CATEGORYNAME">
                      <a:rPr lang="en-US" sz="1100">
                        <a:latin typeface="Bahnschrift SemiBold" panose="020B0502040204020203" pitchFamily="34" charset="0"/>
                      </a:rPr>
                      <a:pPr/>
                      <a:t>[NÁZEV KATEGORIE]</a:t>
                    </a:fld>
                    <a:r>
                      <a:rPr lang="en-US" sz="1100" baseline="0" dirty="0">
                        <a:latin typeface="Bahnschrift SemiBold" panose="020B0502040204020203" pitchFamily="34" charset="0"/>
                      </a:rPr>
                      <a:t>
</a:t>
                    </a:r>
                    <a:fld id="{474E69C2-2120-4287-B7A0-77D4FEEA483B}" type="PERCENTAGE">
                      <a:rPr lang="en-US" sz="1100" baseline="0">
                        <a:latin typeface="Bahnschrift SemiBold" panose="020B0502040204020203" pitchFamily="34" charset="0"/>
                      </a:rPr>
                      <a:pPr/>
                      <a:t>[PROCENTO]</a:t>
                    </a:fld>
                    <a:endParaRPr lang="en-US" sz="1100" baseline="0" dirty="0">
                      <a:latin typeface="Bahnschrift SemiBold" panose="020B0502040204020203" pitchFamily="34" charset="0"/>
                    </a:endParaRPr>
                  </a:p>
                </c:rich>
              </c:tx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2B1F-431A-8119-9E6F318AAA31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fld id="{BF3EF0FC-65E9-4825-A8F6-63C66AFED242}" type="CATEGORYNAME">
                      <a:rPr lang="en-US" sz="1100">
                        <a:latin typeface="Bahnschrift SemiBold" panose="020B0502040204020203" pitchFamily="34" charset="0"/>
                      </a:rPr>
                      <a:pPr/>
                      <a:t>[NÁZEV KATEGORIE]</a:t>
                    </a:fld>
                    <a:r>
                      <a:rPr lang="en-US" sz="1100" baseline="0" dirty="0">
                        <a:latin typeface="Bahnschrift SemiBold" panose="020B0502040204020203" pitchFamily="34" charset="0"/>
                      </a:rPr>
                      <a:t>
</a:t>
                    </a:r>
                    <a:fld id="{6434D011-53BC-4F02-8301-3BD55133FE2A}" type="PERCENTAGE">
                      <a:rPr lang="en-US" sz="1100" baseline="0">
                        <a:latin typeface="Bahnschrift SemiBold" panose="020B0502040204020203" pitchFamily="34" charset="0"/>
                      </a:rPr>
                      <a:pPr/>
                      <a:t>[PROCENTO]</a:t>
                    </a:fld>
                    <a:endParaRPr lang="en-US" sz="1100" baseline="0" dirty="0">
                      <a:latin typeface="Bahnschrift SemiBold" panose="020B0502040204020203" pitchFamily="34" charset="0"/>
                    </a:endParaRPr>
                  </a:p>
                </c:rich>
              </c:tx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2B1F-431A-8119-9E6F318AAA31}"/>
                </c:ext>
              </c:extLst>
            </c:dLbl>
            <c:dLbl>
              <c:idx val="6"/>
              <c:layout>
                <c:manualLayout>
                  <c:x val="-0.13132625327473951"/>
                  <c:y val="-2.872258794071322E-2"/>
                </c:manualLayout>
              </c:layout>
              <c:tx>
                <c:rich>
                  <a:bodyPr/>
                  <a:lstStyle/>
                  <a:p>
                    <a:fld id="{A548E1E1-6B3C-4B97-8769-36346E574636}" type="CATEGORYNAME">
                      <a:rPr lang="en-US" sz="1100">
                        <a:latin typeface="Bahnschrift SemiBold" panose="020B0502040204020203" pitchFamily="34" charset="0"/>
                      </a:rPr>
                      <a:pPr/>
                      <a:t>[NÁZEV KATEGORIE]</a:t>
                    </a:fld>
                    <a:r>
                      <a:rPr lang="en-US" sz="1100" baseline="0" dirty="0">
                        <a:latin typeface="Bahnschrift SemiBold" panose="020B0502040204020203" pitchFamily="34" charset="0"/>
                      </a:rPr>
                      <a:t>
</a:t>
                    </a:r>
                    <a:fld id="{5FE2A9E4-DB7D-473D-A5BB-83C8FD399951}" type="PERCENTAGE">
                      <a:rPr lang="en-US" sz="1100" baseline="0">
                        <a:latin typeface="Bahnschrift SemiBold" panose="020B0502040204020203" pitchFamily="34" charset="0"/>
                      </a:rPr>
                      <a:pPr/>
                      <a:t>[PROCENTO]</a:t>
                    </a:fld>
                    <a:endParaRPr lang="en-US" sz="1100" baseline="0" dirty="0">
                      <a:latin typeface="Bahnschrift SemiBold" panose="020B0502040204020203" pitchFamily="34" charset="0"/>
                    </a:endParaRP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D-2B1F-431A-8119-9E6F318AAA31}"/>
                </c:ext>
              </c:extLst>
            </c:dLbl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'-sum M01-'!$A$12:$A$18</c:f>
              <c:strCache>
                <c:ptCount val="7"/>
                <c:pt idx="0">
                  <c:v>OLEJ TERPENTÝNOVÝ</c:v>
                </c:pt>
                <c:pt idx="1">
                  <c:v>OLEJ LEVANDULOVÝ</c:v>
                </c:pt>
                <c:pt idx="2">
                  <c:v>ŠELAK</c:v>
                </c:pt>
                <c:pt idx="3">
                  <c:v>GAMBOGE</c:v>
                </c:pt>
                <c:pt idx="4">
                  <c:v>ORNATTO</c:v>
                </c:pt>
                <c:pt idx="5">
                  <c:v>TERPENTÝN</c:v>
                </c:pt>
                <c:pt idx="6">
                  <c:v>KOPÁL</c:v>
                </c:pt>
              </c:strCache>
            </c:strRef>
          </c:cat>
          <c:val>
            <c:numRef>
              <c:f>'-sum M01-'!$B$12:$B$18</c:f>
              <c:numCache>
                <c:formatCode>General</c:formatCode>
                <c:ptCount val="7"/>
                <c:pt idx="0">
                  <c:v>12.7</c:v>
                </c:pt>
                <c:pt idx="1">
                  <c:v>4.2</c:v>
                </c:pt>
                <c:pt idx="2">
                  <c:v>2.1</c:v>
                </c:pt>
                <c:pt idx="3">
                  <c:v>33.799999999999997</c:v>
                </c:pt>
                <c:pt idx="4">
                  <c:v>8.5</c:v>
                </c:pt>
                <c:pt idx="5">
                  <c:v>36.6</c:v>
                </c:pt>
                <c:pt idx="6">
                  <c:v>2.1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2B1F-431A-8119-9E6F318AAA3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+mn-lt"/>
                <a:ea typeface="+mn-ea"/>
                <a:cs typeface="+mn-cs"/>
              </a:defRPr>
            </a:pPr>
            <a:r>
              <a:rPr lang="cs-CZ" sz="1600" b="0" i="0" u="none" strike="noStrike" kern="1200" spc="0" baseline="0" dirty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Bahnschrift SemiBold" panose="020B0502040204020203" pitchFamily="34" charset="0"/>
              </a:rPr>
              <a:t>LAK LIHOVÝ L II</a:t>
            </a:r>
            <a:endParaRPr lang="cs-CZ" sz="1600" dirty="0"/>
          </a:p>
        </c:rich>
      </c:tx>
      <c:layout>
        <c:manualLayout>
          <c:xMode val="edge"/>
          <c:yMode val="edge"/>
          <c:x val="0.54483333333333328"/>
          <c:y val="2.777777777777777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sz="1400" b="0" i="0" u="none" strike="noStrike" kern="1200" spc="0" baseline="0">
              <a:solidFill>
                <a:sysClr val="windowText" lastClr="000000">
                  <a:lumMod val="65000"/>
                  <a:lumOff val="35000"/>
                </a:sys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8B9-424E-AA82-F454F08D3A19}"/>
              </c:ext>
            </c:extLst>
          </c:dPt>
          <c:dPt>
            <c:idx val="1"/>
            <c:bubble3D val="0"/>
            <c:spPr>
              <a:solidFill>
                <a:schemeClr val="accent4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8B9-424E-AA82-F454F08D3A19}"/>
              </c:ext>
            </c:extLst>
          </c:dPt>
          <c:dPt>
            <c:idx val="2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48B9-424E-AA82-F454F08D3A19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48B9-424E-AA82-F454F08D3A19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48B9-424E-AA82-F454F08D3A19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6638FCEC-780C-4FAF-AD09-CC778BF17A37}" type="CATEGORYNAME">
                      <a:rPr lang="en-US" sz="1100">
                        <a:latin typeface="Bahnschrift SemiBold" panose="020B0502040204020203" pitchFamily="34" charset="0"/>
                      </a:rPr>
                      <a:pPr/>
                      <a:t>[NÁZEV KATEGORIE]</a:t>
                    </a:fld>
                    <a:r>
                      <a:rPr lang="en-US" sz="1100" baseline="0" dirty="0">
                        <a:latin typeface="Bahnschrift SemiBold" panose="020B0502040204020203" pitchFamily="34" charset="0"/>
                      </a:rPr>
                      <a:t>
</a:t>
                    </a:r>
                    <a:fld id="{6325AC73-17FD-4E70-A6F3-075B85E7E34D}" type="PERCENTAGE">
                      <a:rPr lang="en-US" sz="1100" baseline="0">
                        <a:latin typeface="Bahnschrift SemiBold" panose="020B0502040204020203" pitchFamily="34" charset="0"/>
                      </a:rPr>
                      <a:pPr/>
                      <a:t>[PROCENTO]</a:t>
                    </a:fld>
                    <a:endParaRPr lang="en-US" sz="1100" baseline="0" dirty="0">
                      <a:latin typeface="Bahnschrift SemiBold" panose="020B0502040204020203" pitchFamily="34" charset="0"/>
                    </a:endParaRPr>
                  </a:p>
                </c:rich>
              </c:tx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48B9-424E-AA82-F454F08D3A19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6652EE2C-81E7-4B61-AF40-6A151962DDD5}" type="CATEGORYNAME">
                      <a:rPr lang="en-US" sz="1100">
                        <a:latin typeface="Bahnschrift SemiBold" panose="020B0502040204020203" pitchFamily="34" charset="0"/>
                      </a:rPr>
                      <a:pPr/>
                      <a:t>[NÁZEV KATEGORIE]</a:t>
                    </a:fld>
                    <a:r>
                      <a:rPr lang="en-US" sz="1100" baseline="0" dirty="0">
                        <a:latin typeface="Bahnschrift SemiBold" panose="020B0502040204020203" pitchFamily="34" charset="0"/>
                      </a:rPr>
                      <a:t>
</a:t>
                    </a:r>
                    <a:fld id="{13F276F8-29F6-4619-BB25-922C5E2E6CA6}" type="PERCENTAGE">
                      <a:rPr lang="en-US" sz="1100" baseline="0">
                        <a:latin typeface="Bahnschrift SemiBold" panose="020B0502040204020203" pitchFamily="34" charset="0"/>
                      </a:rPr>
                      <a:pPr/>
                      <a:t>[PROCENTO]</a:t>
                    </a:fld>
                    <a:endParaRPr lang="en-US" sz="1100" baseline="0" dirty="0">
                      <a:latin typeface="Bahnschrift SemiBold" panose="020B0502040204020203" pitchFamily="34" charset="0"/>
                    </a:endParaRPr>
                  </a:p>
                </c:rich>
              </c:tx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48B9-424E-AA82-F454F08D3A19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5AF07077-1C38-47EE-ABD4-106348FB5E89}" type="CATEGORYNAME">
                      <a:rPr lang="en-US" sz="1100">
                        <a:latin typeface="Bahnschrift SemiBold" panose="020B0502040204020203" pitchFamily="34" charset="0"/>
                      </a:rPr>
                      <a:pPr/>
                      <a:t>[NÁZEV KATEGORIE]</a:t>
                    </a:fld>
                    <a:r>
                      <a:rPr lang="en-US" sz="1100" baseline="0" dirty="0">
                        <a:latin typeface="Bahnschrift SemiBold" panose="020B0502040204020203" pitchFamily="34" charset="0"/>
                      </a:rPr>
                      <a:t>
</a:t>
                    </a:r>
                    <a:fld id="{BB964A7D-CB5F-4EAE-8C49-AD1C03D19A69}" type="PERCENTAGE">
                      <a:rPr lang="en-US" sz="1100" baseline="0">
                        <a:latin typeface="Bahnschrift SemiBold" panose="020B0502040204020203" pitchFamily="34" charset="0"/>
                      </a:rPr>
                      <a:pPr/>
                      <a:t>[PROCENTO]</a:t>
                    </a:fld>
                    <a:endParaRPr lang="en-US" sz="1100" baseline="0" dirty="0">
                      <a:latin typeface="Bahnschrift SemiBold" panose="020B0502040204020203" pitchFamily="34" charset="0"/>
                    </a:endParaRPr>
                  </a:p>
                </c:rich>
              </c:tx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48B9-424E-AA82-F454F08D3A19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FE71D41B-9B14-43EB-A849-F3C9505FA792}" type="CATEGORYNAME">
                      <a:rPr lang="en-US" sz="1100">
                        <a:latin typeface="Bahnschrift SemiBold" panose="020B0502040204020203" pitchFamily="34" charset="0"/>
                      </a:rPr>
                      <a:pPr/>
                      <a:t>[NÁZEV KATEGORIE]</a:t>
                    </a:fld>
                    <a:r>
                      <a:rPr lang="en-US" sz="1100" baseline="0" dirty="0">
                        <a:latin typeface="Bahnschrift SemiBold" panose="020B0502040204020203" pitchFamily="34" charset="0"/>
                      </a:rPr>
                      <a:t>
</a:t>
                    </a:r>
                    <a:fld id="{5FBC27BB-9DE3-42EF-BB81-2293F54C10A2}" type="PERCENTAGE">
                      <a:rPr lang="en-US" sz="1100" baseline="0">
                        <a:latin typeface="Bahnschrift SemiBold" panose="020B0502040204020203" pitchFamily="34" charset="0"/>
                      </a:rPr>
                      <a:pPr/>
                      <a:t>[PROCENTO]</a:t>
                    </a:fld>
                    <a:endParaRPr lang="en-US" sz="1100" baseline="0" dirty="0">
                      <a:latin typeface="Bahnschrift SemiBold" panose="020B0502040204020203" pitchFamily="34" charset="0"/>
                    </a:endParaRPr>
                  </a:p>
                </c:rich>
              </c:tx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48B9-424E-AA82-F454F08D3A19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54AFC16B-F0FC-4ED0-BDE1-10A56E7CC461}" type="CATEGORYNAME">
                      <a:rPr lang="en-US" sz="1100">
                        <a:latin typeface="Bahnschrift SemiBold" panose="020B0502040204020203" pitchFamily="34" charset="0"/>
                      </a:rPr>
                      <a:pPr/>
                      <a:t>[NÁZEV KATEGORIE]</a:t>
                    </a:fld>
                    <a:r>
                      <a:rPr lang="en-US" sz="1100" baseline="0" dirty="0">
                        <a:latin typeface="Bahnschrift SemiBold" panose="020B0502040204020203" pitchFamily="34" charset="0"/>
                      </a:rPr>
                      <a:t>
</a:t>
                    </a:r>
                    <a:fld id="{B1BCEE4D-3F4E-4ECE-9643-6EA34B720C4B}" type="PERCENTAGE">
                      <a:rPr lang="en-US" sz="1100" baseline="0">
                        <a:latin typeface="Bahnschrift SemiBold" panose="020B0502040204020203" pitchFamily="34" charset="0"/>
                      </a:rPr>
                      <a:pPr/>
                      <a:t>[PROCENTO]</a:t>
                    </a:fld>
                    <a:endParaRPr lang="en-US" sz="1100" baseline="0" dirty="0">
                      <a:latin typeface="Bahnschrift SemiBold" panose="020B0502040204020203" pitchFamily="34" charset="0"/>
                    </a:endParaRPr>
                  </a:p>
                </c:rich>
              </c:tx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48B9-424E-AA82-F454F08D3A19}"/>
                </c:ext>
              </c:extLst>
            </c:dLbl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'-sum L1-L3'!$A$7:$A$11</c:f>
              <c:strCache>
                <c:ptCount val="5"/>
                <c:pt idx="0">
                  <c:v>VINNÝ DESTILÁT </c:v>
                </c:pt>
                <c:pt idx="1">
                  <c:v>TERPENTÝN BENÁTSKÝ</c:v>
                </c:pt>
                <c:pt idx="2">
                  <c:v>SANDARAK</c:v>
                </c:pt>
                <c:pt idx="3">
                  <c:v>MASTIX</c:v>
                </c:pt>
                <c:pt idx="4">
                  <c:v>KOPÁL</c:v>
                </c:pt>
              </c:strCache>
            </c:strRef>
          </c:cat>
          <c:val>
            <c:numRef>
              <c:f>'-sum L1-L3'!$B$7:$B$11</c:f>
              <c:numCache>
                <c:formatCode>General</c:formatCode>
                <c:ptCount val="5"/>
                <c:pt idx="0">
                  <c:v>63.4</c:v>
                </c:pt>
                <c:pt idx="1">
                  <c:v>5</c:v>
                </c:pt>
                <c:pt idx="2">
                  <c:v>11.9</c:v>
                </c:pt>
                <c:pt idx="3">
                  <c:v>5.9</c:v>
                </c:pt>
                <c:pt idx="4">
                  <c:v>5.9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48B9-424E-AA82-F454F08D3A1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 sz="1600">
                <a:latin typeface="Bahnschrift SemiBold" panose="020B0502040204020203" pitchFamily="34" charset="0"/>
              </a:rPr>
              <a:t>LAK LIHOVÝ L IV</a:t>
            </a:r>
          </a:p>
        </c:rich>
      </c:tx>
      <c:layout>
        <c:manualLayout>
          <c:xMode val="edge"/>
          <c:yMode val="edge"/>
          <c:x val="2.2074030377970642E-2"/>
          <c:y val="0.8868472252039502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8B0-43EC-9966-633C565CEFA3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8B0-43EC-9966-633C565CEFA3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8B0-43EC-9966-633C565CEFA3}"/>
              </c:ext>
            </c:extLst>
          </c:dPt>
          <c:dPt>
            <c:idx val="3"/>
            <c:bubble3D val="0"/>
            <c:spPr>
              <a:solidFill>
                <a:schemeClr val="accent4">
                  <a:lumMod val="20000"/>
                  <a:lumOff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38B0-43EC-9966-633C565CEFA3}"/>
              </c:ext>
            </c:extLst>
          </c:dPt>
          <c:dPt>
            <c:idx val="4"/>
            <c:bubble3D val="0"/>
            <c:spPr>
              <a:solidFill>
                <a:schemeClr val="bg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38B0-43EC-9966-633C565CEFA3}"/>
              </c:ext>
            </c:extLst>
          </c:dPt>
          <c:dLbls>
            <c:dLbl>
              <c:idx val="0"/>
              <c:layout>
                <c:manualLayout>
                  <c:x val="6.9660749159720328E-2"/>
                  <c:y val="-0.1874463288965221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900" b="0" i="0" u="none" strike="noStrike" kern="1200" baseline="0">
                        <a:solidFill>
                          <a:schemeClr val="dk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CBFCE3F8-DD27-4827-A1CC-8506C9413D13}" type="CATEGORYNAME">
                      <a:rPr lang="en-US" sz="1100">
                        <a:latin typeface="Bahnschrift SemiBold" panose="020B0502040204020203" pitchFamily="34" charset="0"/>
                      </a:rPr>
                      <a:pPr>
                        <a:defRPr/>
                      </a:pPr>
                      <a:t>[NÁZEV KATEGORIE]</a:t>
                    </a:fld>
                    <a:r>
                      <a:rPr lang="en-US" sz="1100" baseline="0" dirty="0">
                        <a:latin typeface="Bahnschrift SemiBold" panose="020B0502040204020203" pitchFamily="34" charset="0"/>
                      </a:rPr>
                      <a:t>
</a:t>
                    </a:r>
                    <a:fld id="{6C33B830-9D12-4089-9326-F99D2A2C0DF1}" type="PERCENTAGE">
                      <a:rPr lang="en-US" sz="1100" baseline="0">
                        <a:latin typeface="Bahnschrift SemiBold" panose="020B0502040204020203" pitchFamily="34" charset="0"/>
                      </a:rPr>
                      <a:pPr>
                        <a:defRPr/>
                      </a:pPr>
                      <a:t>[PROCENTO]</a:t>
                    </a:fld>
                    <a:endParaRPr lang="en-US" sz="1100" baseline="0" dirty="0">
                      <a:latin typeface="Bahnschrift SemiBold" panose="020B0502040204020203" pitchFamily="34" charset="0"/>
                    </a:endParaRPr>
                  </a:p>
                </c:rich>
              </c:tx>
              <c:spPr>
                <a:solidFill>
                  <a:sysClr val="window" lastClr="FFFFFF"/>
                </a:solidFill>
                <a:ln w="9525" cap="flat" cmpd="sng" algn="ctr">
                  <a:solidFill>
                    <a:sysClr val="windowText" lastClr="000000">
                      <a:lumMod val="25000"/>
                      <a:lumOff val="75000"/>
                    </a:sysClr>
                  </a:solidFill>
                  <a:prstDash val="solid"/>
                  <a:round/>
                  <a:headEnd type="none" w="med" len="med"/>
                  <a:tailEnd type="none" w="med" len="med"/>
                  <a:extLst>
                    <a:ext uri="{C807C97D-BFC1-408E-A445-0C87EB9F89A2}">
                      <ask:lineSketchStyleProps xmlns:ask="http://schemas.microsoft.com/office/drawing/2018/sketchyshapes" sd="0">
                        <a:custGeom>
                          <a:avLst/>
                          <a:gdLst/>
                          <a:ahLst/>
                          <a:cxnLst/>
                          <a:rect l="0" t="0" r="0" b="0"/>
                          <a:pathLst/>
                        </a:custGeom>
                        <ask:type/>
                      </ask:lineSketchStyleProps>
                    </a:ext>
                  </a:extLst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-71588"/>
                        <a:gd name="adj2" fmla="val 5561"/>
                      </a:avLst>
                    </a:prstGeom>
                    <a:noFill/>
                    <a:ln>
                      <a:noFill/>
                    </a:ln>
                  </c15:spPr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38B0-43EC-9966-633C565CEFA3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3ED26393-A3D9-4B0D-98D5-D9525EC3C3A2}" type="CATEGORYNAME">
                      <a:rPr lang="en-US" sz="1100">
                        <a:latin typeface="Bahnschrift SemiBold" panose="020B0502040204020203" pitchFamily="34" charset="0"/>
                      </a:rPr>
                      <a:pPr/>
                      <a:t>[NÁZEV KATEGORIE]</a:t>
                    </a:fld>
                    <a:r>
                      <a:rPr lang="en-US" sz="1100" baseline="0" dirty="0">
                        <a:latin typeface="Bahnschrift SemiBold" panose="020B0502040204020203" pitchFamily="34" charset="0"/>
                      </a:rPr>
                      <a:t>
</a:t>
                    </a:r>
                    <a:fld id="{D5E349B2-96F2-4252-BDE1-EBCAC446123B}" type="PERCENTAGE">
                      <a:rPr lang="en-US" sz="1100" baseline="0">
                        <a:latin typeface="Bahnschrift SemiBold" panose="020B0502040204020203" pitchFamily="34" charset="0"/>
                      </a:rPr>
                      <a:pPr/>
                      <a:t>[PROCENTO]</a:t>
                    </a:fld>
                    <a:endParaRPr lang="en-US" sz="1100" baseline="0" dirty="0">
                      <a:latin typeface="Bahnschrift SemiBold" panose="020B0502040204020203" pitchFamily="34" charset="0"/>
                    </a:endParaRPr>
                  </a:p>
                </c:rich>
              </c:tx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0193414541045612"/>
                      <c:h val="0.18325428027050236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38B0-43EC-9966-633C565CEFA3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683F3828-6E9E-4B48-AF97-C7A0B90A359D}" type="CATEGORYNAME">
                      <a:rPr lang="en-US" sz="1100">
                        <a:latin typeface="Bahnschrift SemiBold" panose="020B0502040204020203" pitchFamily="34" charset="0"/>
                      </a:rPr>
                      <a:pPr/>
                      <a:t>[NÁZEV KATEGORIE]</a:t>
                    </a:fld>
                    <a:r>
                      <a:rPr lang="en-US" sz="1100" baseline="0" dirty="0">
                        <a:latin typeface="Bahnschrift SemiBold" panose="020B0502040204020203" pitchFamily="34" charset="0"/>
                      </a:rPr>
                      <a:t>
</a:t>
                    </a:r>
                    <a:fld id="{D04A3C2F-2413-4104-88A8-9CA67077FDB9}" type="PERCENTAGE">
                      <a:rPr lang="en-US" sz="1100" baseline="0">
                        <a:latin typeface="Bahnschrift SemiBold" panose="020B0502040204020203" pitchFamily="34" charset="0"/>
                      </a:rPr>
                      <a:pPr/>
                      <a:t>[PROCENTO]</a:t>
                    </a:fld>
                    <a:endParaRPr lang="en-US" sz="1100" baseline="0" dirty="0">
                      <a:latin typeface="Bahnschrift SemiBold" panose="020B0502040204020203" pitchFamily="34" charset="0"/>
                    </a:endParaRPr>
                  </a:p>
                </c:rich>
              </c:tx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38B0-43EC-9966-633C565CEFA3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8AD4490A-C4A4-472B-A66D-C5152BEEF3D3}" type="CATEGORYNAME">
                      <a:rPr lang="en-US" sz="1100">
                        <a:latin typeface="Bahnschrift SemiBold" panose="020B0502040204020203" pitchFamily="34" charset="0"/>
                      </a:rPr>
                      <a:pPr/>
                      <a:t>[NÁZEV KATEGORIE]</a:t>
                    </a:fld>
                    <a:r>
                      <a:rPr lang="en-US" sz="1100" baseline="0" dirty="0">
                        <a:latin typeface="Bahnschrift SemiBold" panose="020B0502040204020203" pitchFamily="34" charset="0"/>
                      </a:rPr>
                      <a:t>
</a:t>
                    </a:r>
                    <a:fld id="{BCD511AB-DD19-4B27-939A-9297807E543C}" type="PERCENTAGE">
                      <a:rPr lang="en-US" sz="1100" baseline="0">
                        <a:latin typeface="Bahnschrift SemiBold" panose="020B0502040204020203" pitchFamily="34" charset="0"/>
                      </a:rPr>
                      <a:pPr/>
                      <a:t>[PROCENTO]</a:t>
                    </a:fld>
                    <a:endParaRPr lang="en-US" sz="1100" baseline="0" dirty="0">
                      <a:latin typeface="Bahnschrift SemiBold" panose="020B0502040204020203" pitchFamily="34" charset="0"/>
                    </a:endParaRPr>
                  </a:p>
                </c:rich>
              </c:tx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38B0-43EC-9966-633C565CEFA3}"/>
                </c:ext>
              </c:extLst>
            </c:dLbl>
            <c:dLbl>
              <c:idx val="4"/>
              <c:layout>
                <c:manualLayout>
                  <c:x val="0.1076575214286587"/>
                  <c:y val="-1.2780431515671962E-2"/>
                </c:manualLayout>
              </c:layout>
              <c:tx>
                <c:rich>
                  <a:bodyPr/>
                  <a:lstStyle/>
                  <a:p>
                    <a:fld id="{26BBB818-8117-4BC0-A7FF-FC98D819F3E1}" type="CATEGORYNAME">
                      <a:rPr lang="en-US" sz="1100">
                        <a:latin typeface="Bahnschrift SemiBold" panose="020B0502040204020203" pitchFamily="34" charset="0"/>
                      </a:rPr>
                      <a:pPr/>
                      <a:t>[NÁZEV KATEGORIE]</a:t>
                    </a:fld>
                    <a:r>
                      <a:rPr lang="en-US" sz="1100" baseline="0" dirty="0">
                        <a:latin typeface="Bahnschrift SemiBold" panose="020B0502040204020203" pitchFamily="34" charset="0"/>
                      </a:rPr>
                      <a:t>
</a:t>
                    </a:r>
                    <a:fld id="{3D11F864-1914-4E2C-9751-B472480198C7}" type="PERCENTAGE">
                      <a:rPr lang="en-US" sz="1100" baseline="0">
                        <a:latin typeface="Bahnschrift SemiBold" panose="020B0502040204020203" pitchFamily="34" charset="0"/>
                      </a:rPr>
                      <a:pPr/>
                      <a:t>[PROCENTO]</a:t>
                    </a:fld>
                    <a:endParaRPr lang="en-US" sz="1100" baseline="0" dirty="0">
                      <a:latin typeface="Bahnschrift SemiBold" panose="020B0502040204020203" pitchFamily="34" charset="0"/>
                    </a:endParaRP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38B0-43EC-9966-633C565CEFA3}"/>
                </c:ext>
              </c:extLst>
            </c:dLbl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'-sum L4-L11'!$A$2:$A$6</c:f>
              <c:strCache>
                <c:ptCount val="5"/>
                <c:pt idx="0">
                  <c:v>VINNÝ DESTILÁT</c:v>
                </c:pt>
                <c:pt idx="1">
                  <c:v>SANDARAK</c:v>
                </c:pt>
                <c:pt idx="2">
                  <c:v>ELEMI</c:v>
                </c:pt>
                <c:pt idx="3">
                  <c:v>ANIME</c:v>
                </c:pt>
                <c:pt idx="4">
                  <c:v>KAFR</c:v>
                </c:pt>
              </c:strCache>
            </c:strRef>
          </c:cat>
          <c:val>
            <c:numRef>
              <c:f>'-sum L4-L11'!$B$2:$B$6</c:f>
              <c:numCache>
                <c:formatCode>General</c:formatCode>
                <c:ptCount val="5"/>
                <c:pt idx="0">
                  <c:v>67.400000000000006</c:v>
                </c:pt>
                <c:pt idx="1">
                  <c:v>12.6</c:v>
                </c:pt>
                <c:pt idx="2">
                  <c:v>8.4</c:v>
                </c:pt>
                <c:pt idx="3">
                  <c:v>2.1</c:v>
                </c:pt>
                <c:pt idx="4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38B0-43EC-9966-633C565CEFA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 sz="1600" dirty="0">
                <a:latin typeface="Bahnschrift SemiBold" panose="020B0502040204020203" pitchFamily="34" charset="0"/>
              </a:rPr>
              <a:t>LAK LIHOVÝ L III</a:t>
            </a:r>
            <a:endParaRPr lang="en-US" sz="1600" dirty="0">
              <a:latin typeface="Bahnschrift SemiBold" panose="020B0502040204020203" pitchFamily="34" charset="0"/>
            </a:endParaRPr>
          </a:p>
        </c:rich>
      </c:tx>
      <c:layout>
        <c:manualLayout>
          <c:xMode val="edge"/>
          <c:yMode val="edge"/>
          <c:x val="0.66427322195632554"/>
          <c:y val="5.39258651087484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B0D-427D-99DF-280B6FDD0A57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B0D-427D-99DF-280B6FDD0A57}"/>
              </c:ext>
            </c:extLst>
          </c:dPt>
          <c:dPt>
            <c:idx val="2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9B0D-427D-99DF-280B6FDD0A57}"/>
              </c:ext>
            </c:extLst>
          </c:dPt>
          <c:dPt>
            <c:idx val="3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9B0D-427D-99DF-280B6FDD0A57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9B0D-427D-99DF-280B6FDD0A57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9CA9B9AE-53F2-406A-A46E-58A4EA8D1CFF}" type="CATEGORYNAME">
                      <a:rPr lang="en-US" sz="1100">
                        <a:latin typeface="Bahnschrift SemiBold" panose="020B0502040204020203" pitchFamily="34" charset="0"/>
                      </a:rPr>
                      <a:pPr/>
                      <a:t>[NÁZEV KATEGORIE]</a:t>
                    </a:fld>
                    <a:r>
                      <a:rPr lang="en-US" sz="1100" baseline="0" dirty="0">
                        <a:latin typeface="Bahnschrift SemiBold" panose="020B0502040204020203" pitchFamily="34" charset="0"/>
                      </a:rPr>
                      <a:t>
</a:t>
                    </a:r>
                    <a:fld id="{EDC17544-24F1-45EA-8ADC-1D5EED726FCD}" type="PERCENTAGE">
                      <a:rPr lang="en-US" sz="1100" baseline="0">
                        <a:latin typeface="Bahnschrift SemiBold" panose="020B0502040204020203" pitchFamily="34" charset="0"/>
                      </a:rPr>
                      <a:pPr/>
                      <a:t>[PROCENTO]</a:t>
                    </a:fld>
                    <a:endParaRPr lang="en-US" sz="1100" baseline="0" dirty="0">
                      <a:latin typeface="Bahnschrift SemiBold" panose="020B0502040204020203" pitchFamily="34" charset="0"/>
                    </a:endParaRPr>
                  </a:p>
                </c:rich>
              </c:tx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9B0D-427D-99DF-280B6FDD0A57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AFC1B374-22B1-4B19-A75C-42F970B8B6D5}" type="CATEGORYNAME">
                      <a:rPr lang="en-US" sz="1100">
                        <a:latin typeface="Bahnschrift SemiBold" panose="020B0502040204020203" pitchFamily="34" charset="0"/>
                      </a:rPr>
                      <a:pPr/>
                      <a:t>[NÁZEV KATEGORIE]</a:t>
                    </a:fld>
                    <a:r>
                      <a:rPr lang="en-US" sz="1100" baseline="0" dirty="0">
                        <a:latin typeface="Bahnschrift SemiBold" panose="020B0502040204020203" pitchFamily="34" charset="0"/>
                      </a:rPr>
                      <a:t>
</a:t>
                    </a:r>
                    <a:fld id="{787CFD97-F771-42A0-929A-B87AA13E856E}" type="PERCENTAGE">
                      <a:rPr lang="en-US" sz="1100" baseline="0">
                        <a:latin typeface="Bahnschrift SemiBold" panose="020B0502040204020203" pitchFamily="34" charset="0"/>
                      </a:rPr>
                      <a:pPr/>
                      <a:t>[PROCENTO]</a:t>
                    </a:fld>
                    <a:endParaRPr lang="en-US" sz="1100" baseline="0" dirty="0">
                      <a:latin typeface="Bahnschrift SemiBold" panose="020B0502040204020203" pitchFamily="34" charset="0"/>
                    </a:endParaRPr>
                  </a:p>
                </c:rich>
              </c:tx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9B0D-427D-99DF-280B6FDD0A57}"/>
                </c:ext>
              </c:extLst>
            </c:dLbl>
            <c:dLbl>
              <c:idx val="2"/>
              <c:layout>
                <c:manualLayout>
                  <c:x val="-4.2805622029727999E-2"/>
                  <c:y val="2.7234975958776848E-2"/>
                </c:manualLayout>
              </c:layout>
              <c:tx>
                <c:rich>
                  <a:bodyPr/>
                  <a:lstStyle/>
                  <a:p>
                    <a:fld id="{5BA27FB7-5806-44C4-8E6B-D563DC169B80}" type="CATEGORYNAME">
                      <a:rPr lang="en-US" sz="1100">
                        <a:latin typeface="Bahnschrift SemiBold" panose="020B0502040204020203" pitchFamily="34" charset="0"/>
                      </a:rPr>
                      <a:pPr/>
                      <a:t>[NÁZEV KATEGORIE]</a:t>
                    </a:fld>
                    <a:r>
                      <a:rPr lang="en-US" sz="1100" baseline="0" dirty="0">
                        <a:latin typeface="Bahnschrift SemiBold" panose="020B0502040204020203" pitchFamily="34" charset="0"/>
                      </a:rPr>
                      <a:t>
</a:t>
                    </a:r>
                    <a:fld id="{6570BC49-3F49-4397-A14E-2A1417C677B3}" type="PERCENTAGE">
                      <a:rPr lang="en-US" sz="1100" baseline="0">
                        <a:latin typeface="Bahnschrift SemiBold" panose="020B0502040204020203" pitchFamily="34" charset="0"/>
                      </a:rPr>
                      <a:pPr/>
                      <a:t>[PROCENTO]</a:t>
                    </a:fld>
                    <a:endParaRPr lang="en-US" sz="1100" baseline="0" dirty="0">
                      <a:latin typeface="Bahnschrift SemiBold" panose="020B0502040204020203" pitchFamily="34" charset="0"/>
                    </a:endParaRP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9B0D-427D-99DF-280B6FDD0A57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26EED4F1-6CDA-4E0D-92AB-45D5C257BB31}" type="CATEGORYNAME">
                      <a:rPr lang="en-US" sz="1100">
                        <a:latin typeface="Bahnschrift SemiBold" panose="020B0502040204020203" pitchFamily="34" charset="0"/>
                      </a:rPr>
                      <a:pPr/>
                      <a:t>[NÁZEV KATEGORIE]</a:t>
                    </a:fld>
                    <a:r>
                      <a:rPr lang="en-US" sz="1100" baseline="0" dirty="0">
                        <a:latin typeface="Bahnschrift SemiBold" panose="020B0502040204020203" pitchFamily="34" charset="0"/>
                      </a:rPr>
                      <a:t>
</a:t>
                    </a:r>
                    <a:fld id="{B9D1155D-7B3E-4D1C-9E34-4BCF768F90F2}" type="PERCENTAGE">
                      <a:rPr lang="en-US" sz="1100" baseline="0">
                        <a:latin typeface="Bahnschrift SemiBold" panose="020B0502040204020203" pitchFamily="34" charset="0"/>
                      </a:rPr>
                      <a:pPr/>
                      <a:t>[PROCENTO]</a:t>
                    </a:fld>
                    <a:endParaRPr lang="en-US" sz="1100" baseline="0" dirty="0">
                      <a:latin typeface="Bahnschrift SemiBold" panose="020B0502040204020203" pitchFamily="34" charset="0"/>
                    </a:endParaRPr>
                  </a:p>
                </c:rich>
              </c:tx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9B0D-427D-99DF-280B6FDD0A57}"/>
                </c:ext>
              </c:extLst>
            </c:dLbl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'-sum L1-L3'!$A$16:$A$20</c:f>
              <c:strCache>
                <c:ptCount val="4"/>
                <c:pt idx="0">
                  <c:v>VINNÝ DESTILÁT </c:v>
                </c:pt>
                <c:pt idx="1">
                  <c:v>SANDARAK</c:v>
                </c:pt>
                <c:pt idx="2">
                  <c:v>MASTIX</c:v>
                </c:pt>
                <c:pt idx="3">
                  <c:v>TERPENTÝN</c:v>
                </c:pt>
              </c:strCache>
            </c:strRef>
          </c:cat>
          <c:val>
            <c:numRef>
              <c:f>'-sum L1-L3'!$B$16:$B$20</c:f>
              <c:numCache>
                <c:formatCode>General</c:formatCode>
                <c:ptCount val="5"/>
                <c:pt idx="0">
                  <c:v>69.599999999999994</c:v>
                </c:pt>
                <c:pt idx="1">
                  <c:v>17.399999999999999</c:v>
                </c:pt>
                <c:pt idx="2">
                  <c:v>4.4000000000000004</c:v>
                </c:pt>
                <c:pt idx="3">
                  <c:v>8.6999999999999993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9B0D-427D-99DF-280B6FDD0A5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 sz="1600" dirty="0">
                <a:latin typeface="Bahnschrift SemiBold" panose="020B0502040204020203" pitchFamily="34" charset="0"/>
              </a:rPr>
              <a:t>LAK LIHOVÝ L IV</a:t>
            </a:r>
          </a:p>
        </c:rich>
      </c:tx>
      <c:layout>
        <c:manualLayout>
          <c:xMode val="edge"/>
          <c:yMode val="edge"/>
          <c:x val="0.10350127431206986"/>
          <c:y val="0.9203605917143405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DCC-4037-A381-A73BE17B7E67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DCC-4037-A381-A73BE17B7E67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8DCC-4037-A381-A73BE17B7E67}"/>
              </c:ext>
            </c:extLst>
          </c:dPt>
          <c:dPt>
            <c:idx val="3"/>
            <c:bubble3D val="0"/>
            <c:spPr>
              <a:solidFill>
                <a:schemeClr val="accent4">
                  <a:lumMod val="20000"/>
                  <a:lumOff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8DCC-4037-A381-A73BE17B7E67}"/>
              </c:ext>
            </c:extLst>
          </c:dPt>
          <c:dPt>
            <c:idx val="4"/>
            <c:bubble3D val="0"/>
            <c:spPr>
              <a:solidFill>
                <a:schemeClr val="bg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8DCC-4037-A381-A73BE17B7E67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6B5D55F7-9CA6-4235-BD0C-9D8ECA12AFFC}" type="CATEGORYNAME">
                      <a:rPr lang="en-US" sz="1100">
                        <a:latin typeface="Bahnschrift SemiBold" panose="020B0502040204020203" pitchFamily="34" charset="0"/>
                      </a:rPr>
                      <a:pPr/>
                      <a:t>[NÁZEV KATEGORIE]</a:t>
                    </a:fld>
                    <a:r>
                      <a:rPr lang="en-US" sz="1100" baseline="0" dirty="0">
                        <a:latin typeface="Bahnschrift SemiBold" panose="020B0502040204020203" pitchFamily="34" charset="0"/>
                      </a:rPr>
                      <a:t>
</a:t>
                    </a:r>
                    <a:fld id="{AF30AB59-7F68-4ECA-8CC9-0F13BDB1460D}" type="PERCENTAGE">
                      <a:rPr lang="en-US" sz="1100" baseline="0">
                        <a:latin typeface="Bahnschrift SemiBold" panose="020B0502040204020203" pitchFamily="34" charset="0"/>
                      </a:rPr>
                      <a:pPr/>
                      <a:t>[PROCENTO]</a:t>
                    </a:fld>
                    <a:endParaRPr lang="en-US" sz="1100" baseline="0" dirty="0">
                      <a:latin typeface="Bahnschrift SemiBold" panose="020B0502040204020203" pitchFamily="34" charset="0"/>
                    </a:endParaRPr>
                  </a:p>
                </c:rich>
              </c:tx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8DCC-4037-A381-A73BE17B7E67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8CD1734F-D64A-4CC6-84BB-01FC591D74E8}" type="CATEGORYNAME">
                      <a:rPr lang="en-US" sz="1100">
                        <a:latin typeface="Bahnschrift SemiBold" panose="020B0502040204020203" pitchFamily="34" charset="0"/>
                      </a:rPr>
                      <a:pPr/>
                      <a:t>[NÁZEV KATEGORIE]</a:t>
                    </a:fld>
                    <a:r>
                      <a:rPr lang="en-US" sz="1100" baseline="0" dirty="0">
                        <a:latin typeface="Bahnschrift SemiBold" panose="020B0502040204020203" pitchFamily="34" charset="0"/>
                      </a:rPr>
                      <a:t>
</a:t>
                    </a:r>
                    <a:fld id="{A16F86E4-6A65-4697-A282-875EC56C3FD5}" type="PERCENTAGE">
                      <a:rPr lang="en-US" sz="1100" baseline="0">
                        <a:latin typeface="Bahnschrift SemiBold" panose="020B0502040204020203" pitchFamily="34" charset="0"/>
                      </a:rPr>
                      <a:pPr/>
                      <a:t>[PROCENTO]</a:t>
                    </a:fld>
                    <a:endParaRPr lang="en-US" sz="1100" baseline="0" dirty="0">
                      <a:latin typeface="Bahnschrift SemiBold" panose="020B0502040204020203" pitchFamily="34" charset="0"/>
                    </a:endParaRPr>
                  </a:p>
                </c:rich>
              </c:tx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8DCC-4037-A381-A73BE17B7E67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7964DDCD-F23A-4553-8970-44A7A4F7A803}" type="CATEGORYNAME">
                      <a:rPr lang="en-US" sz="1100">
                        <a:latin typeface="Bahnschrift SemiBold" panose="020B0502040204020203" pitchFamily="34" charset="0"/>
                      </a:rPr>
                      <a:pPr/>
                      <a:t>[NÁZEV KATEGORIE]</a:t>
                    </a:fld>
                    <a:r>
                      <a:rPr lang="en-US" sz="1100" baseline="0" dirty="0">
                        <a:latin typeface="Bahnschrift SemiBold" panose="020B0502040204020203" pitchFamily="34" charset="0"/>
                      </a:rPr>
                      <a:t>
</a:t>
                    </a:r>
                    <a:fld id="{7E00594C-4E60-4C50-9960-77730ABEC4E5}" type="PERCENTAGE">
                      <a:rPr lang="en-US" sz="1100" baseline="0">
                        <a:latin typeface="Bahnschrift SemiBold" panose="020B0502040204020203" pitchFamily="34" charset="0"/>
                      </a:rPr>
                      <a:pPr/>
                      <a:t>[PROCENTO]</a:t>
                    </a:fld>
                    <a:endParaRPr lang="en-US" sz="1100" baseline="0" dirty="0">
                      <a:latin typeface="Bahnschrift SemiBold" panose="020B0502040204020203" pitchFamily="34" charset="0"/>
                    </a:endParaRPr>
                  </a:p>
                </c:rich>
              </c:tx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8DCC-4037-A381-A73BE17B7E67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C511994D-FEE3-4A58-AA36-FE1A12858E46}" type="CATEGORYNAME">
                      <a:rPr lang="en-US" sz="1100">
                        <a:latin typeface="Bahnschrift SemiBold" panose="020B0502040204020203" pitchFamily="34" charset="0"/>
                      </a:rPr>
                      <a:pPr/>
                      <a:t>[NÁZEV KATEGORIE]</a:t>
                    </a:fld>
                    <a:r>
                      <a:rPr lang="en-US" sz="1100" baseline="0" dirty="0">
                        <a:latin typeface="Bahnschrift SemiBold" panose="020B0502040204020203" pitchFamily="34" charset="0"/>
                      </a:rPr>
                      <a:t>
</a:t>
                    </a:r>
                    <a:fld id="{15D9EB83-C413-4971-AE9D-9A131CD825FA}" type="PERCENTAGE">
                      <a:rPr lang="en-US" sz="1100" baseline="0">
                        <a:latin typeface="Bahnschrift SemiBold" panose="020B0502040204020203" pitchFamily="34" charset="0"/>
                      </a:rPr>
                      <a:pPr/>
                      <a:t>[PROCENTO]</a:t>
                    </a:fld>
                    <a:endParaRPr lang="en-US" sz="1100" baseline="0" dirty="0">
                      <a:latin typeface="Bahnschrift SemiBold" panose="020B0502040204020203" pitchFamily="34" charset="0"/>
                    </a:endParaRPr>
                  </a:p>
                </c:rich>
              </c:tx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8DCC-4037-A381-A73BE17B7E67}"/>
                </c:ext>
              </c:extLst>
            </c:dLbl>
            <c:dLbl>
              <c:idx val="4"/>
              <c:layout>
                <c:manualLayout>
                  <c:x val="0.12910266026939918"/>
                  <c:y val="-1.2106150925572439E-2"/>
                </c:manualLayout>
              </c:layout>
              <c:tx>
                <c:rich>
                  <a:bodyPr/>
                  <a:lstStyle/>
                  <a:p>
                    <a:fld id="{4635BF56-14F3-4691-9C15-3140AD733114}" type="CATEGORYNAME">
                      <a:rPr lang="en-US" sz="1100">
                        <a:latin typeface="Bahnschrift SemiBold" panose="020B0502040204020203" pitchFamily="34" charset="0"/>
                      </a:rPr>
                      <a:pPr/>
                      <a:t>[NÁZEV KATEGORIE]</a:t>
                    </a:fld>
                    <a:r>
                      <a:rPr lang="en-US" sz="1100" baseline="0" dirty="0">
                        <a:latin typeface="Bahnschrift SemiBold" panose="020B0502040204020203" pitchFamily="34" charset="0"/>
                      </a:rPr>
                      <a:t>
</a:t>
                    </a:r>
                    <a:fld id="{B1AD8561-0375-40B6-BEE1-B8EEB0569D66}" type="PERCENTAGE">
                      <a:rPr lang="en-US" sz="1100" baseline="0">
                        <a:latin typeface="Bahnschrift SemiBold" panose="020B0502040204020203" pitchFamily="34" charset="0"/>
                      </a:rPr>
                      <a:pPr/>
                      <a:t>[PROCENTO]</a:t>
                    </a:fld>
                    <a:endParaRPr lang="en-US" sz="1100" baseline="0" dirty="0">
                      <a:latin typeface="Bahnschrift SemiBold" panose="020B0502040204020203" pitchFamily="34" charset="0"/>
                    </a:endParaRP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8DCC-4037-A381-A73BE17B7E67}"/>
                </c:ext>
              </c:extLst>
            </c:dLbl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'-sum L4-L11'!$A$2:$A$6</c:f>
              <c:strCache>
                <c:ptCount val="5"/>
                <c:pt idx="0">
                  <c:v>VINNÝ DESTILÁT</c:v>
                </c:pt>
                <c:pt idx="1">
                  <c:v>SANDARAK</c:v>
                </c:pt>
                <c:pt idx="2">
                  <c:v>ELEMI</c:v>
                </c:pt>
                <c:pt idx="3">
                  <c:v>ANIME</c:v>
                </c:pt>
                <c:pt idx="4">
                  <c:v>KAFR</c:v>
                </c:pt>
              </c:strCache>
            </c:strRef>
          </c:cat>
          <c:val>
            <c:numRef>
              <c:f>'-sum L4-L11'!$B$2:$B$6</c:f>
              <c:numCache>
                <c:formatCode>General</c:formatCode>
                <c:ptCount val="5"/>
                <c:pt idx="0">
                  <c:v>67.400000000000006</c:v>
                </c:pt>
                <c:pt idx="1">
                  <c:v>12.6</c:v>
                </c:pt>
                <c:pt idx="2">
                  <c:v>8.4</c:v>
                </c:pt>
                <c:pt idx="3">
                  <c:v>2.1</c:v>
                </c:pt>
                <c:pt idx="4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8DCC-4037-A381-A73BE17B7E6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 sz="1600" dirty="0">
                <a:latin typeface="Bahnschrift SemiBold" panose="020B0502040204020203" pitchFamily="34" charset="0"/>
              </a:rPr>
              <a:t>LAK LIHOVÝ L</a:t>
            </a:r>
            <a:r>
              <a:rPr lang="cs-CZ" sz="1600" baseline="0" dirty="0">
                <a:latin typeface="Bahnschrift SemiBold" panose="020B0502040204020203" pitchFamily="34" charset="0"/>
              </a:rPr>
              <a:t> VII</a:t>
            </a:r>
            <a:endParaRPr lang="cs-CZ" sz="1600" dirty="0">
              <a:latin typeface="Bahnschrift SemiBold" panose="020B0502040204020203" pitchFamily="34" charset="0"/>
            </a:endParaRPr>
          </a:p>
        </c:rich>
      </c:tx>
      <c:layout>
        <c:manualLayout>
          <c:xMode val="edge"/>
          <c:yMode val="edge"/>
          <c:x val="0.39934113519919334"/>
          <c:y val="0.9254182654292131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D05-4FA4-8B96-1228726C844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D05-4FA4-8B96-1228726C844F}"/>
              </c:ext>
            </c:extLst>
          </c:dPt>
          <c:dPt>
            <c:idx val="2"/>
            <c:bubble3D val="0"/>
            <c:spPr>
              <a:solidFill>
                <a:schemeClr val="accent2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0D05-4FA4-8B96-1228726C844F}"/>
              </c:ext>
            </c:extLst>
          </c:dPt>
          <c:dPt>
            <c:idx val="3"/>
            <c:bubble3D val="0"/>
            <c:spPr>
              <a:solidFill>
                <a:schemeClr val="accent5">
                  <a:lumMod val="40000"/>
                  <a:lumOff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0D05-4FA4-8B96-1228726C844F}"/>
              </c:ext>
            </c:extLst>
          </c:dPt>
          <c:dPt>
            <c:idx val="4"/>
            <c:bubble3D val="0"/>
            <c:spPr>
              <a:solidFill>
                <a:srgbClr val="FFFF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0D05-4FA4-8B96-1228726C844F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0D05-4FA4-8B96-1228726C844F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3A0458AE-CE48-4D5F-BC96-05CA34280141}" type="CATEGORYNAME">
                      <a:rPr lang="en-US" sz="1100">
                        <a:latin typeface="Bahnschrift SemiBold" panose="020B0502040204020203" pitchFamily="34" charset="0"/>
                      </a:rPr>
                      <a:pPr/>
                      <a:t>[NÁZEV KATEGORIE]</a:t>
                    </a:fld>
                    <a:r>
                      <a:rPr lang="en-US" sz="1100" baseline="0" dirty="0">
                        <a:latin typeface="Bahnschrift SemiBold" panose="020B0502040204020203" pitchFamily="34" charset="0"/>
                      </a:rPr>
                      <a:t>
</a:t>
                    </a:r>
                    <a:fld id="{CE54CA05-E472-4958-8982-E5246F6E13BD}" type="PERCENTAGE">
                      <a:rPr lang="en-US" sz="1100" baseline="0">
                        <a:latin typeface="Bahnschrift SemiBold" panose="020B0502040204020203" pitchFamily="34" charset="0"/>
                      </a:rPr>
                      <a:pPr/>
                      <a:t>[PROCENTO]</a:t>
                    </a:fld>
                    <a:endParaRPr lang="en-US" sz="1100" baseline="0" dirty="0">
                      <a:latin typeface="Bahnschrift SemiBold" panose="020B0502040204020203" pitchFamily="34" charset="0"/>
                    </a:endParaRPr>
                  </a:p>
                </c:rich>
              </c:tx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0D05-4FA4-8B96-1228726C844F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9CCA43F8-DD1F-43A2-AB5C-B7D7733597B9}" type="CATEGORYNAME">
                      <a:rPr lang="en-US" sz="1100">
                        <a:latin typeface="Bahnschrift SemiBold" panose="020B0502040204020203" pitchFamily="34" charset="0"/>
                      </a:rPr>
                      <a:pPr/>
                      <a:t>[NÁZEV KATEGORIE]</a:t>
                    </a:fld>
                    <a:r>
                      <a:rPr lang="en-US" sz="1100" baseline="0" dirty="0">
                        <a:latin typeface="Bahnschrift SemiBold" panose="020B0502040204020203" pitchFamily="34" charset="0"/>
                      </a:rPr>
                      <a:t>
</a:t>
                    </a:r>
                    <a:fld id="{2B28E66D-F99A-4827-86F2-98787723C01C}" type="PERCENTAGE">
                      <a:rPr lang="en-US" sz="1100" baseline="0">
                        <a:latin typeface="Bahnschrift SemiBold" panose="020B0502040204020203" pitchFamily="34" charset="0"/>
                      </a:rPr>
                      <a:pPr/>
                      <a:t>[PROCENTO]</a:t>
                    </a:fld>
                    <a:endParaRPr lang="en-US" sz="1100" baseline="0" dirty="0">
                      <a:latin typeface="Bahnschrift SemiBold" panose="020B0502040204020203" pitchFamily="34" charset="0"/>
                    </a:endParaRPr>
                  </a:p>
                </c:rich>
              </c:tx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0D05-4FA4-8B96-1228726C844F}"/>
                </c:ext>
              </c:extLst>
            </c:dLbl>
            <c:dLbl>
              <c:idx val="2"/>
              <c:layout>
                <c:manualLayout>
                  <c:x val="-2.058040968627519E-2"/>
                  <c:y val="-2.5705765973387172E-17"/>
                </c:manualLayout>
              </c:layout>
              <c:tx>
                <c:rich>
                  <a:bodyPr/>
                  <a:lstStyle/>
                  <a:p>
                    <a:fld id="{74CE295A-1A03-4A42-92F1-601AA3380B3F}" type="CATEGORYNAME">
                      <a:rPr lang="en-US" sz="1100">
                        <a:latin typeface="Bahnschrift SemiBold" panose="020B0502040204020203" pitchFamily="34" charset="0"/>
                      </a:rPr>
                      <a:pPr/>
                      <a:t>[NÁZEV KATEGORIE]</a:t>
                    </a:fld>
                    <a:r>
                      <a:rPr lang="en-US" sz="1100" baseline="0" dirty="0">
                        <a:latin typeface="Bahnschrift SemiBold" panose="020B0502040204020203" pitchFamily="34" charset="0"/>
                      </a:rPr>
                      <a:t>
</a:t>
                    </a:r>
                    <a:fld id="{DB0EDA69-A2BB-4B3C-974B-ADDA41A0213D}" type="PERCENTAGE">
                      <a:rPr lang="en-US" sz="1100" baseline="0">
                        <a:latin typeface="Bahnschrift SemiBold" panose="020B0502040204020203" pitchFamily="34" charset="0"/>
                      </a:rPr>
                      <a:pPr/>
                      <a:t>[PROCENTO]</a:t>
                    </a:fld>
                    <a:endParaRPr lang="en-US" sz="1100" baseline="0" dirty="0">
                      <a:latin typeface="Bahnschrift SemiBold" panose="020B0502040204020203" pitchFamily="34" charset="0"/>
                    </a:endParaRP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0D05-4FA4-8B96-1228726C844F}"/>
                </c:ext>
              </c:extLst>
            </c:dLbl>
            <c:dLbl>
              <c:idx val="3"/>
              <c:layout>
                <c:manualLayout>
                  <c:x val="-1.8522368717647675E-2"/>
                  <c:y val="-1.4021488870139587E-2"/>
                </c:manualLayout>
              </c:layout>
              <c:tx>
                <c:rich>
                  <a:bodyPr/>
                  <a:lstStyle/>
                  <a:p>
                    <a:fld id="{B112C012-2537-4F0E-995B-9D772AC39C27}" type="CATEGORYNAME">
                      <a:rPr lang="en-US" sz="1100">
                        <a:latin typeface="Bahnschrift SemiBold" panose="020B0502040204020203" pitchFamily="34" charset="0"/>
                      </a:rPr>
                      <a:pPr/>
                      <a:t>[NÁZEV KATEGORIE]</a:t>
                    </a:fld>
                    <a:r>
                      <a:rPr lang="en-US" sz="1100" baseline="0" dirty="0">
                        <a:latin typeface="Bahnschrift SemiBold" panose="020B0502040204020203" pitchFamily="34" charset="0"/>
                      </a:rPr>
                      <a:t>
</a:t>
                    </a:r>
                    <a:fld id="{D7F826C7-886D-47BD-A587-AB0094B091C4}" type="PERCENTAGE">
                      <a:rPr lang="en-US" sz="1100" baseline="0">
                        <a:latin typeface="Bahnschrift SemiBold" panose="020B0502040204020203" pitchFamily="34" charset="0"/>
                      </a:rPr>
                      <a:pPr/>
                      <a:t>[PROCENTO]</a:t>
                    </a:fld>
                    <a:endParaRPr lang="en-US" sz="1100" baseline="0" dirty="0">
                      <a:latin typeface="Bahnschrift SemiBold" panose="020B0502040204020203" pitchFamily="34" charset="0"/>
                    </a:endParaRP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0D05-4FA4-8B96-1228726C844F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013239E1-5F98-4AF4-9567-7FC442B0DE14}" type="CATEGORYNAME">
                      <a:rPr lang="en-US" sz="1100">
                        <a:latin typeface="Bahnschrift SemiBold" panose="020B0502040204020203" pitchFamily="34" charset="0"/>
                      </a:rPr>
                      <a:pPr/>
                      <a:t>[NÁZEV KATEGORIE]</a:t>
                    </a:fld>
                    <a:r>
                      <a:rPr lang="en-US" sz="1100" baseline="0" dirty="0">
                        <a:latin typeface="Bahnschrift SemiBold" panose="020B0502040204020203" pitchFamily="34" charset="0"/>
                      </a:rPr>
                      <a:t>
</a:t>
                    </a:r>
                    <a:fld id="{C853559A-7218-4D69-A547-81BBA9EEA67B}" type="PERCENTAGE">
                      <a:rPr lang="en-US" sz="1100" baseline="0">
                        <a:latin typeface="Bahnschrift SemiBold" panose="020B0502040204020203" pitchFamily="34" charset="0"/>
                      </a:rPr>
                      <a:pPr/>
                      <a:t>[PROCENTO]</a:t>
                    </a:fld>
                    <a:endParaRPr lang="en-US" sz="1100" baseline="0" dirty="0">
                      <a:latin typeface="Bahnschrift SemiBold" panose="020B0502040204020203" pitchFamily="34" charset="0"/>
                    </a:endParaRPr>
                  </a:p>
                </c:rich>
              </c:tx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0D05-4FA4-8B96-1228726C844F}"/>
                </c:ext>
              </c:extLst>
            </c:dLbl>
            <c:dLbl>
              <c:idx val="5"/>
              <c:layout>
                <c:manualLayout>
                  <c:x val="5.7625147121570422E-2"/>
                  <c:y val="-1.6825786644167513E-2"/>
                </c:manualLayout>
              </c:layout>
              <c:tx>
                <c:rich>
                  <a:bodyPr/>
                  <a:lstStyle/>
                  <a:p>
                    <a:fld id="{1F9A4163-26AB-4952-A5C7-3372490053C3}" type="CATEGORYNAME">
                      <a:rPr lang="en-US" sz="1100">
                        <a:latin typeface="Bahnschrift SemiBold" panose="020B0502040204020203" pitchFamily="34" charset="0"/>
                      </a:rPr>
                      <a:pPr/>
                      <a:t>[NÁZEV KATEGORIE]</a:t>
                    </a:fld>
                    <a:r>
                      <a:rPr lang="en-US" sz="1100" baseline="0" dirty="0">
                        <a:latin typeface="Bahnschrift SemiBold" panose="020B0502040204020203" pitchFamily="34" charset="0"/>
                      </a:rPr>
                      <a:t>
</a:t>
                    </a:r>
                    <a:fld id="{4A96792D-3274-4AE7-BB4C-729F37DF095C}" type="PERCENTAGE">
                      <a:rPr lang="en-US" sz="1100" baseline="0">
                        <a:latin typeface="Bahnschrift SemiBold" panose="020B0502040204020203" pitchFamily="34" charset="0"/>
                      </a:rPr>
                      <a:pPr/>
                      <a:t>[PROCENTO]</a:t>
                    </a:fld>
                    <a:endParaRPr lang="en-US" sz="1100" baseline="0" dirty="0">
                      <a:latin typeface="Bahnschrift SemiBold" panose="020B0502040204020203" pitchFamily="34" charset="0"/>
                    </a:endParaRP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0D05-4FA4-8B96-1228726C844F}"/>
                </c:ext>
              </c:extLst>
            </c:dLbl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'-sum L4-L11'!$A$10:$A$15</c:f>
              <c:strCache>
                <c:ptCount val="6"/>
                <c:pt idx="0">
                  <c:v>VINNÝ DESTILÁT</c:v>
                </c:pt>
                <c:pt idx="1">
                  <c:v>SANDARAK</c:v>
                </c:pt>
                <c:pt idx="2">
                  <c:v>ŠELAK</c:v>
                </c:pt>
                <c:pt idx="3">
                  <c:v>TERPENTÝN BENÁTSKÝ</c:v>
                </c:pt>
                <c:pt idx="4">
                  <c:v>MASTIX</c:v>
                </c:pt>
                <c:pt idx="5">
                  <c:v>BENJAMIN</c:v>
                </c:pt>
              </c:strCache>
            </c:strRef>
          </c:cat>
          <c:val>
            <c:numRef>
              <c:f>'-sum L4-L11'!$B$10:$B$15</c:f>
              <c:numCache>
                <c:formatCode>General</c:formatCode>
                <c:ptCount val="6"/>
                <c:pt idx="0">
                  <c:v>76.2</c:v>
                </c:pt>
                <c:pt idx="1">
                  <c:v>12.6</c:v>
                </c:pt>
                <c:pt idx="2">
                  <c:v>4.8</c:v>
                </c:pt>
                <c:pt idx="3">
                  <c:v>4.8</c:v>
                </c:pt>
                <c:pt idx="4">
                  <c:v>2.4</c:v>
                </c:pt>
                <c:pt idx="5">
                  <c:v>2.4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0D05-4FA4-8B96-1228726C844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 sz="1600" dirty="0">
                <a:latin typeface="Bahnschrift SemiBold" panose="020B0502040204020203" pitchFamily="34" charset="0"/>
              </a:rPr>
              <a:t>LAK LIHOVÝ L X</a:t>
            </a:r>
          </a:p>
        </c:rich>
      </c:tx>
      <c:layout>
        <c:manualLayout>
          <c:xMode val="edge"/>
          <c:yMode val="edge"/>
          <c:x val="0.1270537748163568"/>
          <c:y val="0.8873474297609659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018-43ED-A6CA-A0B943EC4FE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018-43ED-A6CA-A0B943EC4FE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A018-43ED-A6CA-A0B943EC4FEE}"/>
              </c:ext>
            </c:extLst>
          </c:dPt>
          <c:dPt>
            <c:idx val="3"/>
            <c:bubble3D val="0"/>
            <c:spPr>
              <a:solidFill>
                <a:schemeClr val="accent2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A018-43ED-A6CA-A0B943EC4FEE}"/>
              </c:ext>
            </c:extLst>
          </c:dPt>
          <c:dPt>
            <c:idx val="4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A018-43ED-A6CA-A0B943EC4FEE}"/>
              </c:ext>
            </c:extLst>
          </c:dPt>
          <c:dPt>
            <c:idx val="5"/>
            <c:bubble3D val="0"/>
            <c:spPr>
              <a:solidFill>
                <a:schemeClr val="accent2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A018-43ED-A6CA-A0B943EC4FEE}"/>
              </c:ext>
            </c:extLst>
          </c:dPt>
          <c:dPt>
            <c:idx val="6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A018-43ED-A6CA-A0B943EC4FEE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A018-43ED-A6CA-A0B943EC4FEE}"/>
              </c:ext>
            </c:extLst>
          </c:dPt>
          <c:dLbls>
            <c:dLbl>
              <c:idx val="0"/>
              <c:layout>
                <c:manualLayout>
                  <c:x val="6.7177995239354513E-2"/>
                  <c:y val="-0.23174709505784663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900" b="0" i="0" u="none" strike="noStrike" kern="1200" baseline="0">
                        <a:solidFill>
                          <a:schemeClr val="dk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B225F28E-0A47-4ECB-B104-3C4D717B481B}" type="CATEGORYNAME">
                      <a:rPr lang="en-US" sz="1100" b="1">
                        <a:latin typeface="Bahnschrift SemiBold" panose="020B0502040204020203" pitchFamily="34" charset="0"/>
                      </a:rPr>
                      <a:pPr>
                        <a:defRPr/>
                      </a:pPr>
                      <a:t>[NÁZEV KATEGORIE]</a:t>
                    </a:fld>
                    <a:r>
                      <a:rPr lang="en-US" sz="1100" b="1" baseline="0" dirty="0">
                        <a:latin typeface="Bahnschrift SemiBold" panose="020B0502040204020203" pitchFamily="34" charset="0"/>
                      </a:rPr>
                      <a:t>
</a:t>
                    </a:r>
                    <a:fld id="{FEE945E6-13D5-4C16-8D46-A52503251482}" type="PERCENTAGE">
                      <a:rPr lang="en-US" sz="1100" b="1" baseline="0">
                        <a:latin typeface="Bahnschrift SemiBold" panose="020B0502040204020203" pitchFamily="34" charset="0"/>
                      </a:rPr>
                      <a:pPr>
                        <a:defRPr/>
                      </a:pPr>
                      <a:t>[PROCENTO]</a:t>
                    </a:fld>
                    <a:endParaRPr lang="en-US" sz="1100" b="1" baseline="0" dirty="0">
                      <a:latin typeface="Bahnschrift SemiBold" panose="020B0502040204020203" pitchFamily="34" charset="0"/>
                    </a:endParaRPr>
                  </a:p>
                </c:rich>
              </c:tx>
              <c:spPr>
                <a:solidFill>
                  <a:sysClr val="window" lastClr="FFFFFF"/>
                </a:solidFill>
                <a:ln w="9525" cap="flat" cmpd="sng" algn="ctr">
                  <a:solidFill>
                    <a:sysClr val="windowText" lastClr="000000">
                      <a:lumMod val="25000"/>
                      <a:lumOff val="75000"/>
                    </a:sysClr>
                  </a:solidFill>
                  <a:prstDash val="solid"/>
                  <a:round/>
                  <a:headEnd type="none" w="med" len="med"/>
                  <a:tailEnd type="none" w="med" len="med"/>
                  <a:extLst>
                    <a:ext uri="{C807C97D-BFC1-408E-A445-0C87EB9F89A2}">
                      <ask:lineSketchStyleProps xmlns:ask="http://schemas.microsoft.com/office/drawing/2018/sketchyshapes" sd="0">
                        <a:custGeom>
                          <a:avLst/>
                          <a:gdLst/>
                          <a:ahLst/>
                          <a:cxnLst/>
                          <a:rect l="0" t="0" r="0" b="0"/>
                          <a:pathLst/>
                        </a:custGeom>
                        <ask:type/>
                      </ask:lineSketchStyleProps>
                    </a:ext>
                  </a:extLst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-62799"/>
                        <a:gd name="adj2" fmla="val 1515"/>
                      </a:avLst>
                    </a:prstGeom>
                    <a:noFill/>
                    <a:ln>
                      <a:noFill/>
                    </a:ln>
                  </c15:spPr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A018-43ED-A6CA-A0B943EC4FEE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7B57745F-5D27-4332-B94D-ACDC0D024E40}" type="CATEGORYNAME">
                      <a:rPr lang="en-US" sz="1100">
                        <a:latin typeface="Bahnschrift SemiBold" panose="020B0502040204020203" pitchFamily="34" charset="0"/>
                      </a:rPr>
                      <a:pPr/>
                      <a:t>[NÁZEV KATEGORIE]</a:t>
                    </a:fld>
                    <a:r>
                      <a:rPr lang="en-US" sz="1100" baseline="0" dirty="0">
                        <a:latin typeface="Bahnschrift SemiBold" panose="020B0502040204020203" pitchFamily="34" charset="0"/>
                      </a:rPr>
                      <a:t>
</a:t>
                    </a:r>
                    <a:fld id="{7065287A-0D31-4970-8165-BEF2ADBB5ED5}" type="PERCENTAGE">
                      <a:rPr lang="en-US" sz="1100" baseline="0">
                        <a:latin typeface="Bahnschrift SemiBold" panose="020B0502040204020203" pitchFamily="34" charset="0"/>
                      </a:rPr>
                      <a:pPr/>
                      <a:t>[PROCENTO]</a:t>
                    </a:fld>
                    <a:endParaRPr lang="en-US" sz="1100" baseline="0" dirty="0">
                      <a:latin typeface="Bahnschrift SemiBold" panose="020B0502040204020203" pitchFamily="34" charset="0"/>
                    </a:endParaRPr>
                  </a:p>
                </c:rich>
              </c:tx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A018-43ED-A6CA-A0B943EC4FEE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58A898F3-B69B-49F9-A4A5-57CFA1DACC0F}" type="CATEGORYNAME">
                      <a:rPr lang="en-US" sz="1100">
                        <a:latin typeface="Bahnschrift SemiBold" panose="020B0502040204020203" pitchFamily="34" charset="0"/>
                      </a:rPr>
                      <a:pPr/>
                      <a:t>[NÁZEV KATEGORIE]</a:t>
                    </a:fld>
                    <a:r>
                      <a:rPr lang="en-US" sz="1100" baseline="0" dirty="0">
                        <a:latin typeface="Bahnschrift SemiBold" panose="020B0502040204020203" pitchFamily="34" charset="0"/>
                      </a:rPr>
                      <a:t>
</a:t>
                    </a:r>
                    <a:fld id="{AEDD4C97-4669-44EC-9CE9-C25281CCEB52}" type="PERCENTAGE">
                      <a:rPr lang="en-US" sz="1100" baseline="0">
                        <a:latin typeface="Bahnschrift SemiBold" panose="020B0502040204020203" pitchFamily="34" charset="0"/>
                      </a:rPr>
                      <a:pPr/>
                      <a:t>[PROCENTO]</a:t>
                    </a:fld>
                    <a:endParaRPr lang="en-US" sz="1100" baseline="0" dirty="0">
                      <a:latin typeface="Bahnschrift SemiBold" panose="020B0502040204020203" pitchFamily="34" charset="0"/>
                    </a:endParaRPr>
                  </a:p>
                </c:rich>
              </c:tx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A018-43ED-A6CA-A0B943EC4FEE}"/>
                </c:ext>
              </c:extLst>
            </c:dLbl>
            <c:dLbl>
              <c:idx val="3"/>
              <c:layout>
                <c:manualLayout>
                  <c:x val="-4.984173840339217E-2"/>
                  <c:y val="6.0986077646801775E-3"/>
                </c:manualLayout>
              </c:layout>
              <c:tx>
                <c:rich>
                  <a:bodyPr/>
                  <a:lstStyle/>
                  <a:p>
                    <a:fld id="{DEB9A9C2-73FF-4F7A-B4A2-7EE0BDDB8903}" type="CATEGORYNAME">
                      <a:rPr lang="en-US" sz="1100">
                        <a:latin typeface="Bahnschrift SemiBold" panose="020B0502040204020203" pitchFamily="34" charset="0"/>
                      </a:rPr>
                      <a:pPr/>
                      <a:t>[NÁZEV KATEGORIE]</a:t>
                    </a:fld>
                    <a:r>
                      <a:rPr lang="en-US" sz="1100" baseline="0" dirty="0">
                        <a:latin typeface="Bahnschrift SemiBold" panose="020B0502040204020203" pitchFamily="34" charset="0"/>
                      </a:rPr>
                      <a:t>
</a:t>
                    </a:r>
                    <a:fld id="{83010DD6-1D6C-436F-B22F-3225CBCB57A5}" type="PERCENTAGE">
                      <a:rPr lang="en-US" sz="1100" baseline="0">
                        <a:latin typeface="Bahnschrift SemiBold" panose="020B0502040204020203" pitchFamily="34" charset="0"/>
                      </a:rPr>
                      <a:pPr/>
                      <a:t>[PROCENTO]</a:t>
                    </a:fld>
                    <a:endParaRPr lang="en-US" sz="1100" baseline="0" dirty="0">
                      <a:latin typeface="Bahnschrift SemiBold" panose="020B0502040204020203" pitchFamily="34" charset="0"/>
                    </a:endParaRP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A018-43ED-A6CA-A0B943EC4FEE}"/>
                </c:ext>
              </c:extLst>
            </c:dLbl>
            <c:dLbl>
              <c:idx val="4"/>
              <c:layout>
                <c:manualLayout>
                  <c:x val="-0.10185050891127966"/>
                  <c:y val="-7.0133989293822058E-2"/>
                </c:manualLayout>
              </c:layout>
              <c:tx>
                <c:rich>
                  <a:bodyPr/>
                  <a:lstStyle/>
                  <a:p>
                    <a:fld id="{57321499-9CCE-4117-816A-F7C25BBDFF5A}" type="CATEGORYNAME">
                      <a:rPr lang="en-US" sz="1100">
                        <a:latin typeface="Bahnschrift SemiBold" panose="020B0502040204020203" pitchFamily="34" charset="0"/>
                      </a:rPr>
                      <a:pPr/>
                      <a:t>[NÁZEV KATEGORIE]</a:t>
                    </a:fld>
                    <a:r>
                      <a:rPr lang="en-US" sz="1100" baseline="0" dirty="0">
                        <a:latin typeface="Bahnschrift SemiBold" panose="020B0502040204020203" pitchFamily="34" charset="0"/>
                      </a:rPr>
                      <a:t>
</a:t>
                    </a:r>
                    <a:fld id="{B0D47F17-C00E-44B4-8686-B5FD49A05C59}" type="PERCENTAGE">
                      <a:rPr lang="en-US" sz="1100" baseline="0">
                        <a:latin typeface="Bahnschrift SemiBold" panose="020B0502040204020203" pitchFamily="34" charset="0"/>
                      </a:rPr>
                      <a:pPr/>
                      <a:t>[PROCENTO]</a:t>
                    </a:fld>
                    <a:endParaRPr lang="en-US" sz="1100" baseline="0" dirty="0">
                      <a:latin typeface="Bahnschrift SemiBold" panose="020B0502040204020203" pitchFamily="34" charset="0"/>
                    </a:endParaRP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A018-43ED-A6CA-A0B943EC4FEE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fld id="{97DF19B3-C152-41FC-B628-5A666F585927}" type="CATEGORYNAME">
                      <a:rPr lang="en-US" sz="1100">
                        <a:latin typeface="Bahnschrift SemiBold" panose="020B0502040204020203" pitchFamily="34" charset="0"/>
                      </a:rPr>
                      <a:pPr/>
                      <a:t>[NÁZEV KATEGORIE]</a:t>
                    </a:fld>
                    <a:r>
                      <a:rPr lang="en-US" sz="1100" baseline="0" dirty="0">
                        <a:latin typeface="Bahnschrift SemiBold" panose="020B0502040204020203" pitchFamily="34" charset="0"/>
                      </a:rPr>
                      <a:t>
</a:t>
                    </a:r>
                    <a:fld id="{5451DBE5-F77E-4522-B773-CA6DA125AA66}" type="PERCENTAGE">
                      <a:rPr lang="en-US" sz="1100" baseline="0">
                        <a:latin typeface="Bahnschrift SemiBold" panose="020B0502040204020203" pitchFamily="34" charset="0"/>
                      </a:rPr>
                      <a:pPr/>
                      <a:t>[PROCENTO]</a:t>
                    </a:fld>
                    <a:endParaRPr lang="en-US" sz="1100" baseline="0" dirty="0">
                      <a:latin typeface="Bahnschrift SemiBold" panose="020B0502040204020203" pitchFamily="34" charset="0"/>
                    </a:endParaRPr>
                  </a:p>
                </c:rich>
              </c:tx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A018-43ED-A6CA-A0B943EC4FEE}"/>
                </c:ext>
              </c:extLst>
            </c:dLbl>
            <c:dLbl>
              <c:idx val="6"/>
              <c:layout>
                <c:manualLayout>
                  <c:x val="-1.5169224731467222E-2"/>
                  <c:y val="-7.0133989293822044E-2"/>
                </c:manualLayout>
              </c:layout>
              <c:tx>
                <c:rich>
                  <a:bodyPr/>
                  <a:lstStyle/>
                  <a:p>
                    <a:fld id="{4DB7086C-72DE-4B6F-8C8D-8BC15BD5DCF7}" type="CATEGORYNAME">
                      <a:rPr lang="en-US" sz="1100">
                        <a:latin typeface="Bahnschrift SemiBold" panose="020B0502040204020203" pitchFamily="34" charset="0"/>
                      </a:rPr>
                      <a:pPr/>
                      <a:t>[NÁZEV KATEGORIE]</a:t>
                    </a:fld>
                    <a:r>
                      <a:rPr lang="en-US" sz="1100" baseline="0" dirty="0">
                        <a:latin typeface="Bahnschrift SemiBold" panose="020B0502040204020203" pitchFamily="34" charset="0"/>
                      </a:rPr>
                      <a:t>
</a:t>
                    </a:r>
                    <a:fld id="{ECDF0344-5DFF-4BF3-9F2D-A50F84D646A1}" type="PERCENTAGE">
                      <a:rPr lang="en-US" sz="1100" baseline="0">
                        <a:latin typeface="Bahnschrift SemiBold" panose="020B0502040204020203" pitchFamily="34" charset="0"/>
                      </a:rPr>
                      <a:pPr/>
                      <a:t>[PROCENTO]</a:t>
                    </a:fld>
                    <a:endParaRPr lang="en-US" sz="1100" baseline="0" dirty="0">
                      <a:latin typeface="Bahnschrift SemiBold" panose="020B0502040204020203" pitchFamily="34" charset="0"/>
                    </a:endParaRP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D-A018-43ED-A6CA-A0B943EC4FEE}"/>
                </c:ext>
              </c:extLst>
            </c:dLbl>
            <c:dLbl>
              <c:idx val="7"/>
              <c:layout>
                <c:manualLayout>
                  <c:x val="9.751644470228904E-2"/>
                  <c:y val="-9.1479116470202723E-3"/>
                </c:manualLayout>
              </c:layout>
              <c:tx>
                <c:rich>
                  <a:bodyPr/>
                  <a:lstStyle/>
                  <a:p>
                    <a:fld id="{FFC7644D-F26C-447E-8ED4-F96EF462F523}" type="CATEGORYNAME">
                      <a:rPr lang="en-US" sz="1100">
                        <a:latin typeface="Bahnschrift SemiBold" panose="020B0502040204020203" pitchFamily="34" charset="0"/>
                      </a:rPr>
                      <a:pPr/>
                      <a:t>[NÁZEV KATEGORIE]</a:t>
                    </a:fld>
                    <a:r>
                      <a:rPr lang="en-US" sz="1100" baseline="0" dirty="0">
                        <a:latin typeface="Bahnschrift SemiBold" panose="020B0502040204020203" pitchFamily="34" charset="0"/>
                      </a:rPr>
                      <a:t>
&lt;0,1%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F-A018-43ED-A6CA-A0B943EC4FEE}"/>
                </c:ext>
              </c:extLst>
            </c:dLbl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'-sum L4-L11'!$A$23:$A$30</c:f>
              <c:strCache>
                <c:ptCount val="8"/>
                <c:pt idx="0">
                  <c:v>VINNÝ DESTILÁT</c:v>
                </c:pt>
                <c:pt idx="1">
                  <c:v>SANDARAK</c:v>
                </c:pt>
                <c:pt idx="2">
                  <c:v>ELEMI</c:v>
                </c:pt>
                <c:pt idx="3">
                  <c:v>ŠELAK</c:v>
                </c:pt>
                <c:pt idx="4">
                  <c:v>GAMBOGE</c:v>
                </c:pt>
                <c:pt idx="5">
                  <c:v>KURKUMA</c:v>
                </c:pt>
                <c:pt idx="6">
                  <c:v>DRAČÍ KREV</c:v>
                </c:pt>
                <c:pt idx="7">
                  <c:v>ŠAFRÁN</c:v>
                </c:pt>
              </c:strCache>
            </c:strRef>
          </c:cat>
          <c:val>
            <c:numRef>
              <c:f>'-sum L4-L11'!$B$23:$B$30</c:f>
              <c:numCache>
                <c:formatCode>General</c:formatCode>
                <c:ptCount val="8"/>
                <c:pt idx="0">
                  <c:v>72</c:v>
                </c:pt>
                <c:pt idx="1">
                  <c:v>7.3</c:v>
                </c:pt>
                <c:pt idx="2">
                  <c:v>7.3</c:v>
                </c:pt>
                <c:pt idx="3">
                  <c:v>3.6</c:v>
                </c:pt>
                <c:pt idx="4">
                  <c:v>2.7</c:v>
                </c:pt>
                <c:pt idx="5">
                  <c:v>2.7</c:v>
                </c:pt>
                <c:pt idx="6">
                  <c:v>3.6</c:v>
                </c:pt>
                <c:pt idx="7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A018-43ED-A6CA-A0B943EC4FE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 dirty="0">
                <a:latin typeface="Bahnschrift SemiBold" panose="020B0502040204020203" pitchFamily="34" charset="0"/>
              </a:rPr>
              <a:t>LAK LIHOVÝ L</a:t>
            </a:r>
            <a:r>
              <a:rPr lang="cs-CZ" baseline="0" dirty="0">
                <a:latin typeface="Bahnschrift SemiBold" panose="020B0502040204020203" pitchFamily="34" charset="0"/>
              </a:rPr>
              <a:t> VII</a:t>
            </a:r>
            <a:endParaRPr lang="cs-CZ" dirty="0">
              <a:latin typeface="Bahnschrift SemiBold" panose="020B0502040204020203" pitchFamily="34" charset="0"/>
            </a:endParaRPr>
          </a:p>
        </c:rich>
      </c:tx>
      <c:layout>
        <c:manualLayout>
          <c:xMode val="edge"/>
          <c:yMode val="edge"/>
          <c:x val="0.39934113519919334"/>
          <c:y val="0.9254182654292131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5AD-485A-88BA-3B7B0467EC4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C5AD-485A-88BA-3B7B0467EC48}"/>
              </c:ext>
            </c:extLst>
          </c:dPt>
          <c:dPt>
            <c:idx val="2"/>
            <c:bubble3D val="0"/>
            <c:spPr>
              <a:solidFill>
                <a:schemeClr val="accent2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C5AD-485A-88BA-3B7B0467EC48}"/>
              </c:ext>
            </c:extLst>
          </c:dPt>
          <c:dPt>
            <c:idx val="3"/>
            <c:bubble3D val="0"/>
            <c:spPr>
              <a:solidFill>
                <a:schemeClr val="accent5">
                  <a:lumMod val="40000"/>
                  <a:lumOff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C5AD-485A-88BA-3B7B0467EC48}"/>
              </c:ext>
            </c:extLst>
          </c:dPt>
          <c:dPt>
            <c:idx val="4"/>
            <c:bubble3D val="0"/>
            <c:spPr>
              <a:solidFill>
                <a:srgbClr val="FFFF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C5AD-485A-88BA-3B7B0467EC48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C5AD-485A-88BA-3B7B0467EC48}"/>
              </c:ext>
            </c:extLst>
          </c:dPt>
          <c:dLbls>
            <c:dLbl>
              <c:idx val="0"/>
              <c:layout>
                <c:manualLayout>
                  <c:x val="8.2964501403670329E-2"/>
                  <c:y val="-0.1771796938916852"/>
                </c:manualLayout>
              </c:layout>
              <c:tx>
                <c:rich>
                  <a:bodyPr/>
                  <a:lstStyle/>
                  <a:p>
                    <a:fld id="{991984FD-9F04-4BDD-9A17-2FED6DFBE37F}" type="CATEGORYNAME">
                      <a:rPr lang="en-US" sz="1100">
                        <a:latin typeface="Bahnschrift SemiBold" panose="020B0502040204020203" pitchFamily="34" charset="0"/>
                      </a:rPr>
                      <a:pPr/>
                      <a:t>[NÁZEV KATEGORIE]</a:t>
                    </a:fld>
                    <a:r>
                      <a:rPr lang="en-US" sz="1100" baseline="0" dirty="0">
                        <a:latin typeface="Bahnschrift SemiBold" panose="020B0502040204020203" pitchFamily="34" charset="0"/>
                      </a:rPr>
                      <a:t>
</a:t>
                    </a:r>
                    <a:fld id="{2C1A3F78-1940-4D9C-A286-03EB642D128C}" type="PERCENTAGE">
                      <a:rPr lang="en-US" sz="1100" baseline="0">
                        <a:latin typeface="Bahnschrift SemiBold" panose="020B0502040204020203" pitchFamily="34" charset="0"/>
                      </a:rPr>
                      <a:pPr/>
                      <a:t>[PROCENTO]</a:t>
                    </a:fld>
                    <a:endParaRPr lang="en-US" sz="1100" baseline="0" dirty="0">
                      <a:latin typeface="Bahnschrift SemiBold" panose="020B0502040204020203" pitchFamily="34" charset="0"/>
                    </a:endParaRP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C5AD-485A-88BA-3B7B0467EC48}"/>
                </c:ext>
              </c:extLst>
            </c:dLbl>
            <c:dLbl>
              <c:idx val="1"/>
              <c:layout>
                <c:manualLayout>
                  <c:x val="-1.2291037244988203E-2"/>
                  <c:y val="2.5311384841669317E-2"/>
                </c:manualLayout>
              </c:layout>
              <c:tx>
                <c:rich>
                  <a:bodyPr/>
                  <a:lstStyle/>
                  <a:p>
                    <a:fld id="{BA4A2186-E39C-4A95-B2EF-ED3156CE94EC}" type="CATEGORYNAME">
                      <a:rPr lang="en-US" sz="1100">
                        <a:latin typeface="Bahnschrift SemiBold" panose="020B0502040204020203" pitchFamily="34" charset="0"/>
                      </a:rPr>
                      <a:pPr/>
                      <a:t>[NÁZEV KATEGORIE]</a:t>
                    </a:fld>
                    <a:r>
                      <a:rPr lang="en-US" sz="1100" baseline="0" dirty="0">
                        <a:latin typeface="Bahnschrift SemiBold" panose="020B0502040204020203" pitchFamily="34" charset="0"/>
                      </a:rPr>
                      <a:t>
</a:t>
                    </a:r>
                    <a:fld id="{1729B7D7-C6B4-4E60-B391-9EEE8088CE5F}" type="PERCENTAGE">
                      <a:rPr lang="en-US" sz="1100" baseline="0">
                        <a:latin typeface="Bahnschrift SemiBold" panose="020B0502040204020203" pitchFamily="34" charset="0"/>
                      </a:rPr>
                      <a:pPr/>
                      <a:t>[PROCENTO]</a:t>
                    </a:fld>
                    <a:endParaRPr lang="en-US" sz="1100" baseline="0" dirty="0">
                      <a:latin typeface="Bahnschrift SemiBold" panose="020B0502040204020203" pitchFamily="34" charset="0"/>
                    </a:endParaRP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C5AD-485A-88BA-3B7B0467EC48}"/>
                </c:ext>
              </c:extLst>
            </c:dLbl>
            <c:dLbl>
              <c:idx val="2"/>
              <c:layout>
                <c:manualLayout>
                  <c:x val="-0.11061933520489377"/>
                  <c:y val="7.171559038472973E-2"/>
                </c:manualLayout>
              </c:layout>
              <c:tx>
                <c:rich>
                  <a:bodyPr/>
                  <a:lstStyle/>
                  <a:p>
                    <a:fld id="{E39A54A5-B331-4446-A063-C62BB7BE0E6C}" type="CATEGORYNAME">
                      <a:rPr lang="en-US" sz="1100">
                        <a:latin typeface="Bahnschrift SemiBold" panose="020B0502040204020203" pitchFamily="34" charset="0"/>
                      </a:rPr>
                      <a:pPr/>
                      <a:t>[NÁZEV KATEGORIE]</a:t>
                    </a:fld>
                    <a:r>
                      <a:rPr lang="en-US" sz="1100" baseline="0" dirty="0">
                        <a:latin typeface="Bahnschrift SemiBold" panose="020B0502040204020203" pitchFamily="34" charset="0"/>
                      </a:rPr>
                      <a:t>
</a:t>
                    </a:r>
                    <a:fld id="{C70FF3E8-97B1-4169-9C7B-AF89374634DE}" type="PERCENTAGE">
                      <a:rPr lang="en-US" sz="1100" baseline="0">
                        <a:latin typeface="Bahnschrift SemiBold" panose="020B0502040204020203" pitchFamily="34" charset="0"/>
                      </a:rPr>
                      <a:pPr/>
                      <a:t>[PROCENTO]</a:t>
                    </a:fld>
                    <a:endParaRPr lang="en-US" sz="1100" baseline="0" dirty="0">
                      <a:latin typeface="Bahnschrift SemiBold" panose="020B0502040204020203" pitchFamily="34" charset="0"/>
                    </a:endParaRP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C5AD-485A-88BA-3B7B0467EC48}"/>
                </c:ext>
              </c:extLst>
            </c:dLbl>
            <c:dLbl>
              <c:idx val="3"/>
              <c:layout>
                <c:manualLayout>
                  <c:x val="-6.7600704847435078E-2"/>
                  <c:y val="-1.2655692420834658E-2"/>
                </c:manualLayout>
              </c:layout>
              <c:tx>
                <c:rich>
                  <a:bodyPr/>
                  <a:lstStyle/>
                  <a:p>
                    <a:fld id="{30D1FF75-D01C-46CB-88ED-0025A8F6526D}" type="CATEGORYNAME">
                      <a:rPr lang="en-US" sz="1100">
                        <a:latin typeface="Bahnschrift SemiBold" panose="020B0502040204020203" pitchFamily="34" charset="0"/>
                      </a:rPr>
                      <a:pPr/>
                      <a:t>[NÁZEV KATEGORIE]</a:t>
                    </a:fld>
                    <a:r>
                      <a:rPr lang="en-US" sz="1100" baseline="0" dirty="0">
                        <a:latin typeface="Bahnschrift SemiBold" panose="020B0502040204020203" pitchFamily="34" charset="0"/>
                      </a:rPr>
                      <a:t>
</a:t>
                    </a:r>
                    <a:fld id="{CD8B5886-58DC-4E97-8260-D625A61B0E8B}" type="PERCENTAGE">
                      <a:rPr lang="en-US" sz="1100" baseline="0">
                        <a:latin typeface="Bahnschrift SemiBold" panose="020B0502040204020203" pitchFamily="34" charset="0"/>
                      </a:rPr>
                      <a:pPr/>
                      <a:t>[PROCENTO]</a:t>
                    </a:fld>
                    <a:endParaRPr lang="en-US" sz="1100" baseline="0" dirty="0">
                      <a:latin typeface="Bahnschrift SemiBold" panose="020B0502040204020203" pitchFamily="34" charset="0"/>
                    </a:endParaRP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C5AD-485A-88BA-3B7B0467EC48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009C9B80-0C3F-4EE4-89D3-68542954B34B}" type="CATEGORYNAME">
                      <a:rPr lang="en-US" sz="1100">
                        <a:latin typeface="Bahnschrift SemiBold" panose="020B0502040204020203" pitchFamily="34" charset="0"/>
                      </a:rPr>
                      <a:pPr/>
                      <a:t>[NÁZEV KATEGORIE]</a:t>
                    </a:fld>
                    <a:r>
                      <a:rPr lang="en-US" sz="1100" baseline="0" dirty="0">
                        <a:latin typeface="Bahnschrift SemiBold" panose="020B0502040204020203" pitchFamily="34" charset="0"/>
                      </a:rPr>
                      <a:t>
</a:t>
                    </a:r>
                    <a:fld id="{C9331A11-AEE2-4426-8423-43B234C00358}" type="PERCENTAGE">
                      <a:rPr lang="en-US" sz="1100" baseline="0">
                        <a:latin typeface="Bahnschrift SemiBold" panose="020B0502040204020203" pitchFamily="34" charset="0"/>
                      </a:rPr>
                      <a:pPr/>
                      <a:t>[PROCENTO]</a:t>
                    </a:fld>
                    <a:endParaRPr lang="en-US" sz="1100" baseline="0" dirty="0">
                      <a:latin typeface="Bahnschrift SemiBold" panose="020B0502040204020203" pitchFamily="34" charset="0"/>
                    </a:endParaRPr>
                  </a:p>
                </c:rich>
              </c:tx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C5AD-485A-88BA-3B7B0467EC48}"/>
                </c:ext>
              </c:extLst>
            </c:dLbl>
            <c:dLbl>
              <c:idx val="5"/>
              <c:layout>
                <c:manualLayout>
                  <c:x val="0.13827416900611716"/>
                  <c:y val="-2.9529948981947544E-2"/>
                </c:manualLayout>
              </c:layout>
              <c:tx>
                <c:rich>
                  <a:bodyPr/>
                  <a:lstStyle/>
                  <a:p>
                    <a:fld id="{977B71D8-9488-4C06-BC8E-123D70B68980}" type="CATEGORYNAME">
                      <a:rPr lang="en-US" sz="1100">
                        <a:latin typeface="Bahnschrift SemiBold" panose="020B0502040204020203" pitchFamily="34" charset="0"/>
                      </a:rPr>
                      <a:pPr/>
                      <a:t>[NÁZEV KATEGORIE]</a:t>
                    </a:fld>
                    <a:r>
                      <a:rPr lang="en-US" sz="1100" baseline="0" dirty="0">
                        <a:latin typeface="Bahnschrift SemiBold" panose="020B0502040204020203" pitchFamily="34" charset="0"/>
                      </a:rPr>
                      <a:t>
</a:t>
                    </a:r>
                    <a:fld id="{2626A419-0A9D-409C-B2CA-903C702F44A8}" type="PERCENTAGE">
                      <a:rPr lang="en-US" sz="1100" baseline="0">
                        <a:latin typeface="Bahnschrift SemiBold" panose="020B0502040204020203" pitchFamily="34" charset="0"/>
                      </a:rPr>
                      <a:pPr/>
                      <a:t>[PROCENTO]</a:t>
                    </a:fld>
                    <a:endParaRPr lang="en-US" sz="1100" baseline="0" dirty="0">
                      <a:latin typeface="Bahnschrift SemiBold" panose="020B0502040204020203" pitchFamily="34" charset="0"/>
                    </a:endParaRP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C5AD-485A-88BA-3B7B0467EC48}"/>
                </c:ext>
              </c:extLst>
            </c:dLbl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'-sum L4-L11'!$A$10:$A$15</c:f>
              <c:strCache>
                <c:ptCount val="6"/>
                <c:pt idx="0">
                  <c:v>VINNÝ DESTILÁT</c:v>
                </c:pt>
                <c:pt idx="1">
                  <c:v>SANDARAK</c:v>
                </c:pt>
                <c:pt idx="2">
                  <c:v>ŠELAK</c:v>
                </c:pt>
                <c:pt idx="3">
                  <c:v>TERPENTÝN BENÁTSKÝ</c:v>
                </c:pt>
                <c:pt idx="4">
                  <c:v>MASTIX</c:v>
                </c:pt>
                <c:pt idx="5">
                  <c:v>BENJAMIN</c:v>
                </c:pt>
              </c:strCache>
            </c:strRef>
          </c:cat>
          <c:val>
            <c:numRef>
              <c:f>'-sum L4-L11'!$B$10:$B$15</c:f>
              <c:numCache>
                <c:formatCode>General</c:formatCode>
                <c:ptCount val="6"/>
                <c:pt idx="0">
                  <c:v>76.2</c:v>
                </c:pt>
                <c:pt idx="1">
                  <c:v>12.6</c:v>
                </c:pt>
                <c:pt idx="2">
                  <c:v>4.8</c:v>
                </c:pt>
                <c:pt idx="3">
                  <c:v>4.8</c:v>
                </c:pt>
                <c:pt idx="4">
                  <c:v>2.4</c:v>
                </c:pt>
                <c:pt idx="5">
                  <c:v>2.4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C5AD-485A-88BA-3B7B0467EC4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 sz="1400" dirty="0">
                <a:latin typeface="Bahnschrift SemiBold" panose="020B0502040204020203" pitchFamily="34" charset="0"/>
              </a:rPr>
              <a:t>LAK LIHOVÝ L X</a:t>
            </a:r>
            <a:r>
              <a:rPr lang="cs-CZ" sz="1400" baseline="0" dirty="0">
                <a:latin typeface="Bahnschrift SemiBold" panose="020B0502040204020203" pitchFamily="34" charset="0"/>
              </a:rPr>
              <a:t> </a:t>
            </a:r>
            <a:endParaRPr lang="cs-CZ" sz="1400" dirty="0">
              <a:latin typeface="Bahnschrift SemiBold" panose="020B0502040204020203" pitchFamily="34" charset="0"/>
            </a:endParaRPr>
          </a:p>
        </c:rich>
      </c:tx>
      <c:layout>
        <c:manualLayout>
          <c:xMode val="edge"/>
          <c:yMode val="edge"/>
          <c:x val="3.6420823515095187E-2"/>
          <c:y val="0.8805379813293545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3C8-4DFE-AA84-40370B7737E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3C8-4DFE-AA84-40370B7737E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3C8-4DFE-AA84-40370B7737EF}"/>
              </c:ext>
            </c:extLst>
          </c:dPt>
          <c:dPt>
            <c:idx val="3"/>
            <c:bubble3D val="0"/>
            <c:spPr>
              <a:solidFill>
                <a:schemeClr val="accent2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33C8-4DFE-AA84-40370B7737EF}"/>
              </c:ext>
            </c:extLst>
          </c:dPt>
          <c:dPt>
            <c:idx val="4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33C8-4DFE-AA84-40370B7737EF}"/>
              </c:ext>
            </c:extLst>
          </c:dPt>
          <c:dPt>
            <c:idx val="5"/>
            <c:bubble3D val="0"/>
            <c:spPr>
              <a:solidFill>
                <a:schemeClr val="accent2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33C8-4DFE-AA84-40370B7737EF}"/>
              </c:ext>
            </c:extLst>
          </c:dPt>
          <c:dPt>
            <c:idx val="6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33C8-4DFE-AA84-40370B7737EF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33C8-4DFE-AA84-40370B7737EF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9B922065-B211-4B28-8CF3-67E8048895B9}" type="CATEGORYNAME">
                      <a:rPr lang="en-US" sz="1100">
                        <a:latin typeface="Bahnschrift SemiBold" panose="020B0502040204020203" pitchFamily="34" charset="0"/>
                      </a:rPr>
                      <a:pPr/>
                      <a:t>[NÁZEV KATEGORIE]</a:t>
                    </a:fld>
                    <a:r>
                      <a:rPr lang="en-US" sz="1100" baseline="0" dirty="0">
                        <a:latin typeface="Bahnschrift SemiBold" panose="020B0502040204020203" pitchFamily="34" charset="0"/>
                      </a:rPr>
                      <a:t>
</a:t>
                    </a:r>
                    <a:fld id="{4875B55F-837E-47FF-9FE2-1236B6120149}" type="PERCENTAGE">
                      <a:rPr lang="en-US" sz="1100" baseline="0">
                        <a:latin typeface="Bahnschrift SemiBold" panose="020B0502040204020203" pitchFamily="34" charset="0"/>
                      </a:rPr>
                      <a:pPr/>
                      <a:t>[PROCENTO]</a:t>
                    </a:fld>
                    <a:endParaRPr lang="en-US" sz="1100" baseline="0" dirty="0">
                      <a:latin typeface="Bahnschrift SemiBold" panose="020B0502040204020203" pitchFamily="34" charset="0"/>
                    </a:endParaRPr>
                  </a:p>
                </c:rich>
              </c:tx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33C8-4DFE-AA84-40370B7737EF}"/>
                </c:ext>
              </c:extLst>
            </c:dLbl>
            <c:dLbl>
              <c:idx val="1"/>
              <c:layout>
                <c:manualLayout>
                  <c:x val="-1.4635167177399436E-2"/>
                  <c:y val="0.10258063807418495"/>
                </c:manualLayout>
              </c:layout>
              <c:tx>
                <c:rich>
                  <a:bodyPr/>
                  <a:lstStyle/>
                  <a:p>
                    <a:fld id="{A7BFB50C-1874-44D1-8CEA-6FCC7C4EBADF}" type="CATEGORYNAME">
                      <a:rPr lang="en-US" sz="1100">
                        <a:latin typeface="Bahnschrift SemiBold" panose="020B0502040204020203" pitchFamily="34" charset="0"/>
                      </a:rPr>
                      <a:pPr/>
                      <a:t>[NÁZEV KATEGORIE]</a:t>
                    </a:fld>
                    <a:r>
                      <a:rPr lang="en-US" sz="1100" baseline="0" dirty="0">
                        <a:latin typeface="Bahnschrift SemiBold" panose="020B0502040204020203" pitchFamily="34" charset="0"/>
                      </a:rPr>
                      <a:t>
</a:t>
                    </a:r>
                    <a:fld id="{2399B86F-DA58-4CEE-AFA8-410A1B7A7D75}" type="PERCENTAGE">
                      <a:rPr lang="en-US" sz="1100" baseline="0">
                        <a:latin typeface="Bahnschrift SemiBold" panose="020B0502040204020203" pitchFamily="34" charset="0"/>
                      </a:rPr>
                      <a:pPr/>
                      <a:t>[PROCENTO]</a:t>
                    </a:fld>
                    <a:endParaRPr lang="en-US" sz="1100" baseline="0" dirty="0">
                      <a:latin typeface="Bahnschrift SemiBold" panose="020B0502040204020203" pitchFamily="34" charset="0"/>
                    </a:endParaRP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33C8-4DFE-AA84-40370B7737EF}"/>
                </c:ext>
              </c:extLst>
            </c:dLbl>
            <c:dLbl>
              <c:idx val="2"/>
              <c:layout>
                <c:manualLayout>
                  <c:x val="-0.12000837085467533"/>
                  <c:y val="-8.2064510459348393E-3"/>
                </c:manualLayout>
              </c:layout>
              <c:tx>
                <c:rich>
                  <a:bodyPr/>
                  <a:lstStyle/>
                  <a:p>
                    <a:fld id="{E9632297-6C1F-4936-9A9F-21F11589D0A8}" type="CATEGORYNAME">
                      <a:rPr lang="en-US" sz="1100">
                        <a:latin typeface="Bahnschrift SemiBold" panose="020B0502040204020203" pitchFamily="34" charset="0"/>
                      </a:rPr>
                      <a:pPr/>
                      <a:t>[NÁZEV KATEGORIE]</a:t>
                    </a:fld>
                    <a:r>
                      <a:rPr lang="en-US" sz="1100" baseline="0" dirty="0">
                        <a:latin typeface="Bahnschrift SemiBold" panose="020B0502040204020203" pitchFamily="34" charset="0"/>
                      </a:rPr>
                      <a:t>
</a:t>
                    </a:r>
                    <a:fld id="{15E72D36-A103-4D8A-8089-B5DCD4E2DFA5}" type="PERCENTAGE">
                      <a:rPr lang="en-US" sz="1100" baseline="0">
                        <a:latin typeface="Bahnschrift SemiBold" panose="020B0502040204020203" pitchFamily="34" charset="0"/>
                      </a:rPr>
                      <a:pPr/>
                      <a:t>[PROCENTO]</a:t>
                    </a:fld>
                    <a:endParaRPr lang="en-US" sz="1100" baseline="0" dirty="0">
                      <a:latin typeface="Bahnschrift SemiBold" panose="020B0502040204020203" pitchFamily="34" charset="0"/>
                    </a:endParaRP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33C8-4DFE-AA84-40370B7737EF}"/>
                </c:ext>
              </c:extLst>
            </c:dLbl>
            <c:dLbl>
              <c:idx val="3"/>
              <c:layout>
                <c:manualLayout>
                  <c:x val="-0.2078193739190719"/>
                  <c:y val="-2.8722578660771807E-2"/>
                </c:manualLayout>
              </c:layout>
              <c:tx>
                <c:rich>
                  <a:bodyPr/>
                  <a:lstStyle/>
                  <a:p>
                    <a:fld id="{EAFDC174-9F52-4B28-BBC1-6D5F5E32EEE4}" type="CATEGORYNAME">
                      <a:rPr lang="en-US" sz="1100">
                        <a:latin typeface="Bahnschrift SemiBold" panose="020B0502040204020203" pitchFamily="34" charset="0"/>
                      </a:rPr>
                      <a:pPr/>
                      <a:t>[NÁZEV KATEGORIE]</a:t>
                    </a:fld>
                    <a:r>
                      <a:rPr lang="en-US" sz="1100" baseline="0" dirty="0">
                        <a:latin typeface="Bahnschrift SemiBold" panose="020B0502040204020203" pitchFamily="34" charset="0"/>
                      </a:rPr>
                      <a:t>
</a:t>
                    </a:r>
                    <a:fld id="{25AF5F62-B8B1-46D4-B6C2-476003BD5814}" type="PERCENTAGE">
                      <a:rPr lang="en-US" sz="1100" baseline="0">
                        <a:latin typeface="Bahnschrift SemiBold" panose="020B0502040204020203" pitchFamily="34" charset="0"/>
                      </a:rPr>
                      <a:pPr/>
                      <a:t>[PROCENTO]</a:t>
                    </a:fld>
                    <a:endParaRPr lang="en-US" sz="1100" baseline="0" dirty="0">
                      <a:latin typeface="Bahnschrift SemiBold" panose="020B0502040204020203" pitchFamily="34" charset="0"/>
                    </a:endParaRP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33C8-4DFE-AA84-40370B7737EF}"/>
                </c:ext>
              </c:extLst>
            </c:dLbl>
            <c:dLbl>
              <c:idx val="4"/>
              <c:layout>
                <c:manualLayout>
                  <c:x val="-0.11415430398371555"/>
                  <c:y val="-0.12719999121198944"/>
                </c:manualLayout>
              </c:layout>
              <c:tx>
                <c:rich>
                  <a:bodyPr/>
                  <a:lstStyle/>
                  <a:p>
                    <a:fld id="{D84D242A-A216-4E5E-B0BA-1E03B4D54D33}" type="CATEGORYNAME">
                      <a:rPr lang="en-US" sz="1100">
                        <a:latin typeface="Bahnschrift SemiBold" panose="020B0502040204020203" pitchFamily="34" charset="0"/>
                      </a:rPr>
                      <a:pPr/>
                      <a:t>[NÁZEV KATEGORIE]</a:t>
                    </a:fld>
                    <a:r>
                      <a:rPr lang="en-US" sz="1100" baseline="0" dirty="0">
                        <a:latin typeface="Bahnschrift SemiBold" panose="020B0502040204020203" pitchFamily="34" charset="0"/>
                      </a:rPr>
                      <a:t>
</a:t>
                    </a:r>
                    <a:fld id="{25311E12-1B92-4054-93B6-5FD7CB65C90A}" type="PERCENTAGE">
                      <a:rPr lang="en-US" sz="1100" baseline="0">
                        <a:latin typeface="Bahnschrift SemiBold" panose="020B0502040204020203" pitchFamily="34" charset="0"/>
                      </a:rPr>
                      <a:pPr/>
                      <a:t>[PROCENTO]</a:t>
                    </a:fld>
                    <a:endParaRPr lang="en-US" sz="1100" baseline="0" dirty="0">
                      <a:latin typeface="Bahnschrift SemiBold" panose="020B0502040204020203" pitchFamily="34" charset="0"/>
                    </a:endParaRP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33C8-4DFE-AA84-40370B7737EF}"/>
                </c:ext>
              </c:extLst>
            </c:dLbl>
            <c:dLbl>
              <c:idx val="5"/>
              <c:layout>
                <c:manualLayout>
                  <c:x val="-3.8051434661238545E-2"/>
                  <c:y val="2.0516127614837006E-2"/>
                </c:manualLayout>
              </c:layout>
              <c:tx>
                <c:rich>
                  <a:bodyPr/>
                  <a:lstStyle/>
                  <a:p>
                    <a:fld id="{1974A3BE-C3D0-4CD6-B54C-DA2CFA52580E}" type="CATEGORYNAME">
                      <a:rPr lang="en-US" sz="1100">
                        <a:latin typeface="Bahnschrift SemiBold" panose="020B0502040204020203" pitchFamily="34" charset="0"/>
                      </a:rPr>
                      <a:pPr/>
                      <a:t>[NÁZEV KATEGORIE]</a:t>
                    </a:fld>
                    <a:r>
                      <a:rPr lang="en-US" sz="1100" baseline="0" dirty="0">
                        <a:latin typeface="Bahnschrift SemiBold" panose="020B0502040204020203" pitchFamily="34" charset="0"/>
                      </a:rPr>
                      <a:t>
</a:t>
                    </a:r>
                    <a:fld id="{7D06DF7D-AC17-48CD-AB91-D2375D508DF5}" type="PERCENTAGE">
                      <a:rPr lang="en-US" sz="1100" baseline="0">
                        <a:latin typeface="Bahnschrift SemiBold" panose="020B0502040204020203" pitchFamily="34" charset="0"/>
                      </a:rPr>
                      <a:pPr/>
                      <a:t>[PROCENTO]</a:t>
                    </a:fld>
                    <a:endParaRPr lang="en-US" sz="1100" baseline="0" dirty="0">
                      <a:latin typeface="Bahnschrift SemiBold" panose="020B0502040204020203" pitchFamily="34" charset="0"/>
                    </a:endParaRP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33C8-4DFE-AA84-40370B7737EF}"/>
                </c:ext>
              </c:extLst>
            </c:dLbl>
            <c:dLbl>
              <c:idx val="6"/>
              <c:layout>
                <c:manualLayout>
                  <c:x val="-2.0489234048359201E-2"/>
                  <c:y val="-7.3844489691211282E-2"/>
                </c:manualLayout>
              </c:layout>
              <c:tx>
                <c:rich>
                  <a:bodyPr/>
                  <a:lstStyle/>
                  <a:p>
                    <a:fld id="{13098D9D-7229-4FBB-B626-D14010CDC7B3}" type="CATEGORYNAME">
                      <a:rPr lang="en-US" sz="1100">
                        <a:latin typeface="Bahnschrift SemiBold" panose="020B0502040204020203" pitchFamily="34" charset="0"/>
                      </a:rPr>
                      <a:pPr/>
                      <a:t>[NÁZEV KATEGORIE]</a:t>
                    </a:fld>
                    <a:r>
                      <a:rPr lang="en-US" sz="1100" baseline="0" dirty="0">
                        <a:latin typeface="Bahnschrift SemiBold" panose="020B0502040204020203" pitchFamily="34" charset="0"/>
                      </a:rPr>
                      <a:t>
</a:t>
                    </a:r>
                    <a:fld id="{5A7217C9-D9C0-49F8-BD24-3398EECFDAB6}" type="PERCENTAGE">
                      <a:rPr lang="en-US" sz="1100" baseline="0">
                        <a:latin typeface="Bahnschrift SemiBold" panose="020B0502040204020203" pitchFamily="34" charset="0"/>
                      </a:rPr>
                      <a:pPr/>
                      <a:t>[PROCENTO]</a:t>
                    </a:fld>
                    <a:endParaRPr lang="en-US" sz="1100" baseline="0" dirty="0">
                      <a:latin typeface="Bahnschrift SemiBold" panose="020B0502040204020203" pitchFamily="34" charset="0"/>
                    </a:endParaRP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D-33C8-4DFE-AA84-40370B7737EF}"/>
                </c:ext>
              </c:extLst>
            </c:dLbl>
            <c:dLbl>
              <c:idx val="7"/>
              <c:layout>
                <c:manualLayout>
                  <c:x val="9.0738036499876468E-2"/>
                  <c:y val="-2.8722578660771807E-2"/>
                </c:manualLayout>
              </c:layout>
              <c:tx>
                <c:rich>
                  <a:bodyPr/>
                  <a:lstStyle/>
                  <a:p>
                    <a:fld id="{53F6C020-ABDB-4DE3-A80F-D115ACC940AA}" type="CATEGORYNAME">
                      <a:rPr lang="en-US" sz="1100">
                        <a:latin typeface="Bahnschrift SemiBold" panose="020B0502040204020203" pitchFamily="34" charset="0"/>
                      </a:rPr>
                      <a:pPr/>
                      <a:t>[NÁZEV KATEGORIE]</a:t>
                    </a:fld>
                    <a:r>
                      <a:rPr lang="en-US" sz="1100" baseline="0" dirty="0">
                        <a:latin typeface="Bahnschrift SemiBold" panose="020B0502040204020203" pitchFamily="34" charset="0"/>
                      </a:rPr>
                      <a:t>
&lt;0,1%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F-33C8-4DFE-AA84-40370B7737EF}"/>
                </c:ext>
              </c:extLst>
            </c:dLbl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'-sum L4-L11'!$A$23:$A$30</c:f>
              <c:strCache>
                <c:ptCount val="8"/>
                <c:pt idx="0">
                  <c:v>VINNÝ DESTILÁT</c:v>
                </c:pt>
                <c:pt idx="1">
                  <c:v>SANDARAK</c:v>
                </c:pt>
                <c:pt idx="2">
                  <c:v>ELEMI</c:v>
                </c:pt>
                <c:pt idx="3">
                  <c:v>ŠELAK</c:v>
                </c:pt>
                <c:pt idx="4">
                  <c:v>GAMBOGE</c:v>
                </c:pt>
                <c:pt idx="5">
                  <c:v>KURKUMA</c:v>
                </c:pt>
                <c:pt idx="6">
                  <c:v>DRAČÍ KREV</c:v>
                </c:pt>
                <c:pt idx="7">
                  <c:v>ŠAFRÁN</c:v>
                </c:pt>
              </c:strCache>
            </c:strRef>
          </c:cat>
          <c:val>
            <c:numRef>
              <c:f>'-sum L4-L11'!$B$23:$B$30</c:f>
              <c:numCache>
                <c:formatCode>General</c:formatCode>
                <c:ptCount val="8"/>
                <c:pt idx="0">
                  <c:v>72</c:v>
                </c:pt>
                <c:pt idx="1">
                  <c:v>7.3</c:v>
                </c:pt>
                <c:pt idx="2">
                  <c:v>7.3</c:v>
                </c:pt>
                <c:pt idx="3">
                  <c:v>3.6</c:v>
                </c:pt>
                <c:pt idx="4">
                  <c:v>2.7</c:v>
                </c:pt>
                <c:pt idx="5">
                  <c:v>2.7</c:v>
                </c:pt>
                <c:pt idx="6">
                  <c:v>3.6</c:v>
                </c:pt>
                <c:pt idx="7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33C8-4DFE-AA84-40370B7737E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 sz="1600">
                <a:latin typeface="Bahnschrift SemiBold" panose="020B0502040204020203" pitchFamily="34" charset="0"/>
              </a:rPr>
              <a:t>LAK LIHOVÝ L IV</a:t>
            </a:r>
          </a:p>
        </c:rich>
      </c:tx>
      <c:layout>
        <c:manualLayout>
          <c:xMode val="edge"/>
          <c:yMode val="edge"/>
          <c:x val="0.67453236675716055"/>
          <c:y val="3.055842291413608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652-4C38-9425-D7883903599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652-4C38-9425-D7883903599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F652-4C38-9425-D7883903599E}"/>
              </c:ext>
            </c:extLst>
          </c:dPt>
          <c:dPt>
            <c:idx val="3"/>
            <c:bubble3D val="0"/>
            <c:spPr>
              <a:solidFill>
                <a:schemeClr val="accent4">
                  <a:lumMod val="20000"/>
                  <a:lumOff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F652-4C38-9425-D7883903599E}"/>
              </c:ext>
            </c:extLst>
          </c:dPt>
          <c:dPt>
            <c:idx val="4"/>
            <c:bubble3D val="0"/>
            <c:spPr>
              <a:solidFill>
                <a:schemeClr val="bg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F652-4C38-9425-D7883903599E}"/>
              </c:ext>
            </c:extLst>
          </c:dPt>
          <c:dLbls>
            <c:dLbl>
              <c:idx val="0"/>
              <c:layout>
                <c:manualLayout>
                  <c:x val="0.10830023711275578"/>
                  <c:y val="-0.30901024451592929"/>
                </c:manualLayout>
              </c:layout>
              <c:tx>
                <c:rich>
                  <a:bodyPr/>
                  <a:lstStyle/>
                  <a:p>
                    <a:fld id="{3BF8B04E-DC7E-455C-BB60-7B8E8A0929BB}" type="CATEGORYNAME">
                      <a:rPr lang="en-US" sz="1100">
                        <a:latin typeface="Bahnschrift SemiBold" panose="020B0502040204020203" pitchFamily="34" charset="0"/>
                      </a:rPr>
                      <a:pPr/>
                      <a:t>[NÁZEV KATEGORIE]</a:t>
                    </a:fld>
                    <a:r>
                      <a:rPr lang="en-US" sz="1100" baseline="0" dirty="0">
                        <a:latin typeface="Bahnschrift SemiBold" panose="020B0502040204020203" pitchFamily="34" charset="0"/>
                      </a:rPr>
                      <a:t>
</a:t>
                    </a:r>
                    <a:fld id="{BA17F734-EA38-4070-A0BD-3D327AC3DD82}" type="PERCENTAGE">
                      <a:rPr lang="en-US" sz="1100" baseline="0">
                        <a:latin typeface="Bahnschrift SemiBold" panose="020B0502040204020203" pitchFamily="34" charset="0"/>
                      </a:rPr>
                      <a:pPr/>
                      <a:t>[PROCENTO]</a:t>
                    </a:fld>
                    <a:endParaRPr lang="en-US" sz="1100" baseline="0" dirty="0">
                      <a:latin typeface="Bahnschrift SemiBold" panose="020B0502040204020203" pitchFamily="34" charset="0"/>
                    </a:endParaRP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F652-4C38-9425-D7883903599E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D31DD442-EE09-4DBB-ABD9-29E864B72F42}" type="CATEGORYNAME">
                      <a:rPr lang="en-US" sz="1100">
                        <a:latin typeface="Bahnschrift SemiBold" panose="020B0502040204020203" pitchFamily="34" charset="0"/>
                      </a:rPr>
                      <a:pPr/>
                      <a:t>[NÁZEV KATEGORIE]</a:t>
                    </a:fld>
                    <a:r>
                      <a:rPr lang="en-US" sz="1100" baseline="0" dirty="0">
                        <a:latin typeface="Bahnschrift SemiBold" panose="020B0502040204020203" pitchFamily="34" charset="0"/>
                      </a:rPr>
                      <a:t>
</a:t>
                    </a:r>
                    <a:fld id="{DDE413FA-9FC6-4357-9817-F907ED7AAC52}" type="PERCENTAGE">
                      <a:rPr lang="en-US" sz="1100" baseline="0">
                        <a:latin typeface="Bahnschrift SemiBold" panose="020B0502040204020203" pitchFamily="34" charset="0"/>
                      </a:rPr>
                      <a:pPr/>
                      <a:t>[PROCENTO]</a:t>
                    </a:fld>
                    <a:endParaRPr lang="en-US" sz="1100" baseline="0" dirty="0">
                      <a:latin typeface="Bahnschrift SemiBold" panose="020B0502040204020203" pitchFamily="34" charset="0"/>
                    </a:endParaRPr>
                  </a:p>
                </c:rich>
              </c:tx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F652-4C38-9425-D7883903599E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80267A1B-A9E9-4400-AD49-CEE68894EC26}" type="CATEGORYNAME">
                      <a:rPr lang="en-US" sz="1100">
                        <a:latin typeface="Bahnschrift SemiBold" panose="020B0502040204020203" pitchFamily="34" charset="0"/>
                      </a:rPr>
                      <a:pPr/>
                      <a:t>[NÁZEV KATEGORIE]</a:t>
                    </a:fld>
                    <a:r>
                      <a:rPr lang="en-US" sz="1100" baseline="0" dirty="0">
                        <a:latin typeface="Bahnschrift SemiBold" panose="020B0502040204020203" pitchFamily="34" charset="0"/>
                      </a:rPr>
                      <a:t>
</a:t>
                    </a:r>
                    <a:fld id="{39387D58-342D-467D-B4F2-85536F726A4D}" type="PERCENTAGE">
                      <a:rPr lang="en-US" sz="1100" baseline="0">
                        <a:latin typeface="Bahnschrift SemiBold" panose="020B0502040204020203" pitchFamily="34" charset="0"/>
                      </a:rPr>
                      <a:pPr/>
                      <a:t>[PROCENTO]</a:t>
                    </a:fld>
                    <a:endParaRPr lang="en-US" sz="1100" baseline="0" dirty="0">
                      <a:latin typeface="Bahnschrift SemiBold" panose="020B0502040204020203" pitchFamily="34" charset="0"/>
                    </a:endParaRPr>
                  </a:p>
                </c:rich>
              </c:tx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F652-4C38-9425-D7883903599E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9E15C056-6768-4C90-A164-1AF3D1F69A6A}" type="CATEGORYNAME">
                      <a:rPr lang="en-US" sz="1100">
                        <a:latin typeface="Bahnschrift SemiBold" panose="020B0502040204020203" pitchFamily="34" charset="0"/>
                      </a:rPr>
                      <a:pPr/>
                      <a:t>[NÁZEV KATEGORIE]</a:t>
                    </a:fld>
                    <a:r>
                      <a:rPr lang="en-US" sz="1100" baseline="0" dirty="0">
                        <a:latin typeface="Bahnschrift SemiBold" panose="020B0502040204020203" pitchFamily="34" charset="0"/>
                      </a:rPr>
                      <a:t>
</a:t>
                    </a:r>
                    <a:fld id="{13C7BA77-F779-4EFA-8B70-19E70315A0CE}" type="PERCENTAGE">
                      <a:rPr lang="en-US" sz="1100" baseline="0">
                        <a:latin typeface="Bahnschrift SemiBold" panose="020B0502040204020203" pitchFamily="34" charset="0"/>
                      </a:rPr>
                      <a:pPr/>
                      <a:t>[PROCENTO]</a:t>
                    </a:fld>
                    <a:endParaRPr lang="en-US" sz="1100" baseline="0" dirty="0">
                      <a:latin typeface="Bahnschrift SemiBold" panose="020B0502040204020203" pitchFamily="34" charset="0"/>
                    </a:endParaRPr>
                  </a:p>
                </c:rich>
              </c:tx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F652-4C38-9425-D7883903599E}"/>
                </c:ext>
              </c:extLst>
            </c:dLbl>
            <c:dLbl>
              <c:idx val="4"/>
              <c:layout>
                <c:manualLayout>
                  <c:x val="8.48839696289167E-2"/>
                  <c:y val="-1.6052480234593745E-2"/>
                </c:manualLayout>
              </c:layout>
              <c:tx>
                <c:rich>
                  <a:bodyPr/>
                  <a:lstStyle/>
                  <a:p>
                    <a:fld id="{FE0FBCB4-6174-48F3-9267-7F25D15E0871}" type="CATEGORYNAME">
                      <a:rPr lang="en-US" sz="1100">
                        <a:latin typeface="Bahnschrift SemiBold" panose="020B0502040204020203" pitchFamily="34" charset="0"/>
                      </a:rPr>
                      <a:pPr/>
                      <a:t>[NÁZEV KATEGORIE]</a:t>
                    </a:fld>
                    <a:r>
                      <a:rPr lang="en-US" sz="1100" baseline="0" dirty="0">
                        <a:latin typeface="Bahnschrift SemiBold" panose="020B0502040204020203" pitchFamily="34" charset="0"/>
                      </a:rPr>
                      <a:t>
</a:t>
                    </a:r>
                    <a:fld id="{15150A5F-C6D0-4B22-A4F8-D3F228967B9C}" type="PERCENTAGE">
                      <a:rPr lang="en-US" sz="1100" baseline="0">
                        <a:latin typeface="Bahnschrift SemiBold" panose="020B0502040204020203" pitchFamily="34" charset="0"/>
                      </a:rPr>
                      <a:pPr/>
                      <a:t>[PROCENTO]</a:t>
                    </a:fld>
                    <a:endParaRPr lang="en-US" sz="1100" baseline="0" dirty="0">
                      <a:latin typeface="Bahnschrift SemiBold" panose="020B0502040204020203" pitchFamily="34" charset="0"/>
                    </a:endParaRP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F652-4C38-9425-D7883903599E}"/>
                </c:ext>
              </c:extLst>
            </c:dLbl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'-sum L4-L11'!$A$2:$A$6</c:f>
              <c:strCache>
                <c:ptCount val="5"/>
                <c:pt idx="0">
                  <c:v>VINNÝ DESTILÁT</c:v>
                </c:pt>
                <c:pt idx="1">
                  <c:v>SANDARAK</c:v>
                </c:pt>
                <c:pt idx="2">
                  <c:v>ELEMI</c:v>
                </c:pt>
                <c:pt idx="3">
                  <c:v>ANIME</c:v>
                </c:pt>
                <c:pt idx="4">
                  <c:v>KAFR</c:v>
                </c:pt>
              </c:strCache>
            </c:strRef>
          </c:cat>
          <c:val>
            <c:numRef>
              <c:f>'-sum L4-L11'!$B$2:$B$6</c:f>
              <c:numCache>
                <c:formatCode>General</c:formatCode>
                <c:ptCount val="5"/>
                <c:pt idx="0">
                  <c:v>67.400000000000006</c:v>
                </c:pt>
                <c:pt idx="1">
                  <c:v>12.6</c:v>
                </c:pt>
                <c:pt idx="2">
                  <c:v>8.4</c:v>
                </c:pt>
                <c:pt idx="3">
                  <c:v>2.1</c:v>
                </c:pt>
                <c:pt idx="4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F652-4C38-9425-D7883903599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0EFBA00-1293-475B-AF0E-8017AD61117E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9CB15AEF-CA30-4AB2-9EBB-A03556B67636}">
      <dgm:prSet phldrT="[Text]" custT="1"/>
      <dgm:spPr>
        <a:solidFill>
          <a:schemeClr val="accent4">
            <a:lumMod val="20000"/>
            <a:lumOff val="80000"/>
          </a:schemeClr>
        </a:solidFill>
      </dgm:spPr>
      <dgm:t>
        <a:bodyPr/>
        <a:lstStyle/>
        <a:p>
          <a:r>
            <a:rPr lang="cs-CZ" sz="2400" dirty="0">
              <a:solidFill>
                <a:schemeClr val="accent4">
                  <a:lumMod val="50000"/>
                </a:schemeClr>
              </a:solidFill>
              <a:latin typeface="Bahnschrift SemiBold" panose="020B0502040204020203" pitchFamily="34" charset="0"/>
            </a:rPr>
            <a:t>LAKY – 2 třídy – 7 rodů – 29 receptur</a:t>
          </a:r>
        </a:p>
      </dgm:t>
    </dgm:pt>
    <dgm:pt modelId="{62A2876D-05E5-4500-AD2F-AF4F46DC90C6}" type="parTrans" cxnId="{34BAED89-339B-4176-8FA9-11C0AE42332D}">
      <dgm:prSet/>
      <dgm:spPr/>
      <dgm:t>
        <a:bodyPr/>
        <a:lstStyle/>
        <a:p>
          <a:endParaRPr lang="cs-CZ"/>
        </a:p>
      </dgm:t>
    </dgm:pt>
    <dgm:pt modelId="{028E0C86-7CFC-4B5D-B5D7-5AD3CA790E59}" type="sibTrans" cxnId="{34BAED89-339B-4176-8FA9-11C0AE42332D}">
      <dgm:prSet/>
      <dgm:spPr/>
      <dgm:t>
        <a:bodyPr/>
        <a:lstStyle/>
        <a:p>
          <a:endParaRPr lang="cs-CZ"/>
        </a:p>
      </dgm:t>
    </dgm:pt>
    <dgm:pt modelId="{3350555F-A91A-4C63-A7DB-60E349A96BFB}">
      <dgm:prSet phldrT="[Text]" custT="1"/>
      <dgm:spPr>
        <a:solidFill>
          <a:schemeClr val="lt1">
            <a:hueOff val="0"/>
            <a:satOff val="0"/>
            <a:lumOff val="0"/>
          </a:schemeClr>
        </a:solidFill>
      </dgm:spPr>
      <dgm:t>
        <a:bodyPr/>
        <a:lstStyle/>
        <a:p>
          <a:r>
            <a:rPr lang="cs-CZ" sz="1800" dirty="0">
              <a:solidFill>
                <a:schemeClr val="accent4">
                  <a:lumMod val="50000"/>
                </a:schemeClr>
              </a:solidFill>
              <a:latin typeface="Bahnschrift SemiBold" panose="020B0502040204020203" pitchFamily="34" charset="0"/>
            </a:rPr>
            <a:t>I. třída</a:t>
          </a:r>
        </a:p>
      </dgm:t>
    </dgm:pt>
    <dgm:pt modelId="{B30BEAC4-C212-44A8-8428-2DF02EC3432E}" type="parTrans" cxnId="{2D3DD108-3DD9-472B-AC3F-85E4E28605D3}">
      <dgm:prSet/>
      <dgm:spPr/>
      <dgm:t>
        <a:bodyPr/>
        <a:lstStyle/>
        <a:p>
          <a:endParaRPr lang="cs-CZ"/>
        </a:p>
      </dgm:t>
    </dgm:pt>
    <dgm:pt modelId="{0A3C8ECA-E495-4836-91D5-83DE42CAA913}" type="sibTrans" cxnId="{2D3DD108-3DD9-472B-AC3F-85E4E28605D3}">
      <dgm:prSet/>
      <dgm:spPr/>
      <dgm:t>
        <a:bodyPr/>
        <a:lstStyle/>
        <a:p>
          <a:endParaRPr lang="cs-CZ"/>
        </a:p>
      </dgm:t>
    </dgm:pt>
    <dgm:pt modelId="{5C21B594-442D-4FE6-86DF-97B2B64D6C81}">
      <dgm:prSet phldrT="[Text]" custT="1"/>
      <dgm:spPr>
        <a:solidFill>
          <a:schemeClr val="lt1">
            <a:hueOff val="0"/>
            <a:satOff val="0"/>
            <a:lumOff val="0"/>
          </a:schemeClr>
        </a:solidFill>
      </dgm:spPr>
      <dgm:t>
        <a:bodyPr/>
        <a:lstStyle/>
        <a:p>
          <a:r>
            <a:rPr lang="cs-CZ" sz="1600" dirty="0">
              <a:solidFill>
                <a:schemeClr val="accent4">
                  <a:lumMod val="50000"/>
                </a:schemeClr>
              </a:solidFill>
              <a:latin typeface="Bahnschrift SemiBold" panose="020B0502040204020203" pitchFamily="34" charset="0"/>
            </a:rPr>
            <a:t>Rostlinná říše</a:t>
          </a:r>
        </a:p>
      </dgm:t>
    </dgm:pt>
    <dgm:pt modelId="{D3661573-279B-4195-8858-80ADBE963E9A}" type="parTrans" cxnId="{82374B94-4C69-4575-826B-E116AD7F1317}">
      <dgm:prSet/>
      <dgm:spPr/>
      <dgm:t>
        <a:bodyPr/>
        <a:lstStyle/>
        <a:p>
          <a:endParaRPr lang="cs-CZ"/>
        </a:p>
      </dgm:t>
    </dgm:pt>
    <dgm:pt modelId="{6688811E-6D6C-4E1C-A8F7-09770C3BFD06}" type="sibTrans" cxnId="{82374B94-4C69-4575-826B-E116AD7F1317}">
      <dgm:prSet/>
      <dgm:spPr/>
      <dgm:t>
        <a:bodyPr/>
        <a:lstStyle/>
        <a:p>
          <a:endParaRPr lang="cs-CZ"/>
        </a:p>
      </dgm:t>
    </dgm:pt>
    <dgm:pt modelId="{BE9376DE-4F6A-40ED-BFA1-4AD0182020E1}">
      <dgm:prSet phldrT="[Text]" custT="1"/>
      <dgm:spPr>
        <a:solidFill>
          <a:schemeClr val="lt1">
            <a:hueOff val="0"/>
            <a:satOff val="0"/>
            <a:lumOff val="0"/>
          </a:schemeClr>
        </a:solidFill>
      </dgm:spPr>
      <dgm:t>
        <a:bodyPr/>
        <a:lstStyle/>
        <a:p>
          <a:r>
            <a:rPr lang="cs-CZ" sz="1600" dirty="0">
              <a:solidFill>
                <a:schemeClr val="accent4">
                  <a:lumMod val="50000"/>
                </a:schemeClr>
              </a:solidFill>
              <a:latin typeface="Bahnschrift SemiBold" panose="020B0502040204020203" pitchFamily="34" charset="0"/>
            </a:rPr>
            <a:t>Živočišná říše</a:t>
          </a:r>
          <a:endParaRPr lang="cs-CZ" sz="1600" dirty="0">
            <a:latin typeface="Bahnschrift SemiBold" panose="020B0502040204020203" pitchFamily="34" charset="0"/>
          </a:endParaRPr>
        </a:p>
      </dgm:t>
    </dgm:pt>
    <dgm:pt modelId="{91AECF13-D710-4763-A90A-8FF4317B75EE}" type="parTrans" cxnId="{119EC9BF-6D5D-442F-ACF4-B1B34EF0A6CB}">
      <dgm:prSet/>
      <dgm:spPr/>
      <dgm:t>
        <a:bodyPr/>
        <a:lstStyle/>
        <a:p>
          <a:endParaRPr lang="cs-CZ"/>
        </a:p>
      </dgm:t>
    </dgm:pt>
    <dgm:pt modelId="{C9C972B0-529D-49A7-8EE9-DB7E3D29F6BD}" type="sibTrans" cxnId="{119EC9BF-6D5D-442F-ACF4-B1B34EF0A6CB}">
      <dgm:prSet/>
      <dgm:spPr/>
      <dgm:t>
        <a:bodyPr/>
        <a:lstStyle/>
        <a:p>
          <a:endParaRPr lang="cs-CZ"/>
        </a:p>
      </dgm:t>
    </dgm:pt>
    <dgm:pt modelId="{9B600F68-F81F-4DFD-BB9B-9FEC03C67616}">
      <dgm:prSet phldrT="[Text]" custT="1"/>
      <dgm:spPr>
        <a:solidFill>
          <a:schemeClr val="lt1">
            <a:hueOff val="0"/>
            <a:satOff val="0"/>
            <a:lumOff val="0"/>
          </a:schemeClr>
        </a:solidFill>
      </dgm:spPr>
      <dgm:t>
        <a:bodyPr/>
        <a:lstStyle/>
        <a:p>
          <a:r>
            <a:rPr lang="cs-CZ" sz="1800" dirty="0">
              <a:solidFill>
                <a:schemeClr val="accent4">
                  <a:lumMod val="50000"/>
                </a:schemeClr>
              </a:solidFill>
              <a:latin typeface="Bahnschrift SemiBold" panose="020B0502040204020203" pitchFamily="34" charset="0"/>
            </a:rPr>
            <a:t>II. třída</a:t>
          </a:r>
        </a:p>
      </dgm:t>
    </dgm:pt>
    <dgm:pt modelId="{7092C183-DDF5-4641-AEF2-4854E6D009B0}" type="parTrans" cxnId="{2A17308E-F81E-4070-AEEE-6B43D3DE3167}">
      <dgm:prSet/>
      <dgm:spPr/>
      <dgm:t>
        <a:bodyPr/>
        <a:lstStyle/>
        <a:p>
          <a:endParaRPr lang="cs-CZ"/>
        </a:p>
      </dgm:t>
    </dgm:pt>
    <dgm:pt modelId="{073B2D03-6C45-4EED-BD3A-2E64A6E6B633}" type="sibTrans" cxnId="{2A17308E-F81E-4070-AEEE-6B43D3DE3167}">
      <dgm:prSet/>
      <dgm:spPr/>
      <dgm:t>
        <a:bodyPr/>
        <a:lstStyle/>
        <a:p>
          <a:endParaRPr lang="cs-CZ"/>
        </a:p>
      </dgm:t>
    </dgm:pt>
    <dgm:pt modelId="{60524E73-B99B-431F-B88C-5A191BE5553C}">
      <dgm:prSet phldrT="[Text]" custT="1"/>
      <dgm:spPr>
        <a:solidFill>
          <a:schemeClr val="lt1">
            <a:hueOff val="0"/>
            <a:satOff val="0"/>
            <a:lumOff val="0"/>
          </a:schemeClr>
        </a:solidFill>
      </dgm:spPr>
      <dgm:t>
        <a:bodyPr/>
        <a:lstStyle/>
        <a:p>
          <a:r>
            <a:rPr lang="cs-CZ" sz="1800" dirty="0">
              <a:solidFill>
                <a:schemeClr val="accent4">
                  <a:lumMod val="50000"/>
                </a:schemeClr>
              </a:solidFill>
              <a:latin typeface="Bahnschrift SemiBold" panose="020B0502040204020203" pitchFamily="34" charset="0"/>
            </a:rPr>
            <a:t>Pryskyřice + rozpouštědlo</a:t>
          </a:r>
          <a:endParaRPr lang="cs-CZ" sz="1800" dirty="0"/>
        </a:p>
      </dgm:t>
    </dgm:pt>
    <dgm:pt modelId="{FB57FF1D-CB36-48DB-B5CA-F92C0CAE628B}" type="parTrans" cxnId="{64938BD7-E0D4-404C-92A3-45DFE27FE6B8}">
      <dgm:prSet/>
      <dgm:spPr/>
      <dgm:t>
        <a:bodyPr/>
        <a:lstStyle/>
        <a:p>
          <a:endParaRPr lang="cs-CZ"/>
        </a:p>
      </dgm:t>
    </dgm:pt>
    <dgm:pt modelId="{83F4ADED-F36E-464B-A337-5F112809C967}" type="sibTrans" cxnId="{64938BD7-E0D4-404C-92A3-45DFE27FE6B8}">
      <dgm:prSet/>
      <dgm:spPr/>
      <dgm:t>
        <a:bodyPr/>
        <a:lstStyle/>
        <a:p>
          <a:endParaRPr lang="cs-CZ"/>
        </a:p>
      </dgm:t>
    </dgm:pt>
    <dgm:pt modelId="{E240DC58-21E5-44A6-9E70-BF8A04DF42D4}">
      <dgm:prSet custT="1"/>
      <dgm:spPr>
        <a:solidFill>
          <a:schemeClr val="lt1">
            <a:hueOff val="0"/>
            <a:satOff val="0"/>
            <a:lumOff val="0"/>
          </a:schemeClr>
        </a:solidFill>
      </dgm:spPr>
      <dgm:t>
        <a:bodyPr/>
        <a:lstStyle/>
        <a:p>
          <a:r>
            <a:rPr lang="cs-CZ" sz="1800" dirty="0">
              <a:solidFill>
                <a:schemeClr val="accent4">
                  <a:lumMod val="50000"/>
                </a:schemeClr>
              </a:solidFill>
              <a:latin typeface="Bahnschrift SemiBold" panose="020B0502040204020203" pitchFamily="34" charset="0"/>
            </a:rPr>
            <a:t>I. rod (VD)</a:t>
          </a:r>
        </a:p>
      </dgm:t>
    </dgm:pt>
    <dgm:pt modelId="{D1DCF53E-6AA0-4517-95F8-2FBAFEDC82A8}" type="parTrans" cxnId="{8644D807-5E27-4EE3-A572-F5700E98C45F}">
      <dgm:prSet/>
      <dgm:spPr/>
      <dgm:t>
        <a:bodyPr/>
        <a:lstStyle/>
        <a:p>
          <a:endParaRPr lang="cs-CZ"/>
        </a:p>
      </dgm:t>
    </dgm:pt>
    <dgm:pt modelId="{50431E80-C239-4BDC-B6FA-A892B9666162}" type="sibTrans" cxnId="{8644D807-5E27-4EE3-A572-F5700E98C45F}">
      <dgm:prSet/>
      <dgm:spPr/>
      <dgm:t>
        <a:bodyPr/>
        <a:lstStyle/>
        <a:p>
          <a:endParaRPr lang="cs-CZ"/>
        </a:p>
      </dgm:t>
    </dgm:pt>
    <dgm:pt modelId="{BB82AF84-23E7-4351-8C14-C778C6986A05}">
      <dgm:prSet custT="1"/>
      <dgm:spPr>
        <a:solidFill>
          <a:schemeClr val="lt1">
            <a:hueOff val="0"/>
            <a:satOff val="0"/>
            <a:lumOff val="0"/>
          </a:schemeClr>
        </a:solidFill>
      </dgm:spPr>
      <dgm:t>
        <a:bodyPr/>
        <a:lstStyle/>
        <a:p>
          <a:r>
            <a:rPr lang="cs-CZ" sz="1800" dirty="0">
              <a:solidFill>
                <a:schemeClr val="accent4">
                  <a:lumMod val="50000"/>
                </a:schemeClr>
              </a:solidFill>
              <a:latin typeface="Bahnschrift SemiBold" panose="020B0502040204020203" pitchFamily="34" charset="0"/>
            </a:rPr>
            <a:t>II. rod   (VD)</a:t>
          </a:r>
        </a:p>
      </dgm:t>
    </dgm:pt>
    <dgm:pt modelId="{F4DE4D36-B7D9-4EC2-8445-A3296113EB1E}" type="parTrans" cxnId="{1B01A0AC-18B1-46E4-951B-759EDB733E37}">
      <dgm:prSet/>
      <dgm:spPr/>
      <dgm:t>
        <a:bodyPr/>
        <a:lstStyle/>
        <a:p>
          <a:endParaRPr lang="cs-CZ"/>
        </a:p>
      </dgm:t>
    </dgm:pt>
    <dgm:pt modelId="{812CB11D-3F02-4878-831F-8707975BAB6C}" type="sibTrans" cxnId="{1B01A0AC-18B1-46E4-951B-759EDB733E37}">
      <dgm:prSet/>
      <dgm:spPr/>
      <dgm:t>
        <a:bodyPr/>
        <a:lstStyle/>
        <a:p>
          <a:endParaRPr lang="cs-CZ"/>
        </a:p>
      </dgm:t>
    </dgm:pt>
    <dgm:pt modelId="{ED686DE2-913A-483D-8DA7-F5EA55323809}">
      <dgm:prSet custT="1"/>
      <dgm:spPr>
        <a:solidFill>
          <a:schemeClr val="lt1">
            <a:hueOff val="0"/>
            <a:satOff val="0"/>
            <a:lumOff val="0"/>
          </a:schemeClr>
        </a:solidFill>
      </dgm:spPr>
      <dgm:t>
        <a:bodyPr/>
        <a:lstStyle/>
        <a:p>
          <a:r>
            <a:rPr lang="cs-CZ" sz="1800" dirty="0">
              <a:solidFill>
                <a:schemeClr val="accent4">
                  <a:lumMod val="50000"/>
                </a:schemeClr>
              </a:solidFill>
              <a:latin typeface="Bahnschrift SemiBold" panose="020B0502040204020203" pitchFamily="34" charset="0"/>
            </a:rPr>
            <a:t>5 rodů genus</a:t>
          </a:r>
        </a:p>
      </dgm:t>
    </dgm:pt>
    <dgm:pt modelId="{6F15B8A7-1C06-4E15-A134-55CE17299785}" type="parTrans" cxnId="{0C8C0FA6-8742-41D7-9C57-6CAEBF56E1BB}">
      <dgm:prSet/>
      <dgm:spPr/>
      <dgm:t>
        <a:bodyPr/>
        <a:lstStyle/>
        <a:p>
          <a:endParaRPr lang="cs-CZ"/>
        </a:p>
      </dgm:t>
    </dgm:pt>
    <dgm:pt modelId="{2830B146-9972-4D37-9ECE-CECB131FE5A5}" type="sibTrans" cxnId="{0C8C0FA6-8742-41D7-9C57-6CAEBF56E1BB}">
      <dgm:prSet/>
      <dgm:spPr/>
      <dgm:t>
        <a:bodyPr/>
        <a:lstStyle/>
        <a:p>
          <a:endParaRPr lang="cs-CZ"/>
        </a:p>
      </dgm:t>
    </dgm:pt>
    <dgm:pt modelId="{C185ECCC-0A89-4165-983E-A05165C35609}">
      <dgm:prSet custT="1"/>
      <dgm:spPr>
        <a:solidFill>
          <a:schemeClr val="lt1">
            <a:hueOff val="0"/>
            <a:satOff val="0"/>
            <a:lumOff val="0"/>
          </a:schemeClr>
        </a:solidFill>
      </dgm:spPr>
      <dgm:t>
        <a:bodyPr/>
        <a:lstStyle/>
        <a:p>
          <a:r>
            <a:rPr lang="cs-CZ" sz="1800" dirty="0">
              <a:solidFill>
                <a:schemeClr val="accent4">
                  <a:lumMod val="50000"/>
                </a:schemeClr>
              </a:solidFill>
              <a:latin typeface="Bahnschrift SemiBold" panose="020B0502040204020203" pitchFamily="34" charset="0"/>
            </a:rPr>
            <a:t>III. rod (EO) (OT)</a:t>
          </a:r>
        </a:p>
      </dgm:t>
    </dgm:pt>
    <dgm:pt modelId="{96750BD9-187E-455F-8366-308268BBB641}" type="parTrans" cxnId="{0D4660D6-9FAF-4D9D-8222-DF12F65692B3}">
      <dgm:prSet/>
      <dgm:spPr/>
      <dgm:t>
        <a:bodyPr/>
        <a:lstStyle/>
        <a:p>
          <a:endParaRPr lang="cs-CZ"/>
        </a:p>
      </dgm:t>
    </dgm:pt>
    <dgm:pt modelId="{F5257D07-2DEE-430A-BECF-56D447098705}" type="sibTrans" cxnId="{0D4660D6-9FAF-4D9D-8222-DF12F65692B3}">
      <dgm:prSet/>
      <dgm:spPr/>
      <dgm:t>
        <a:bodyPr/>
        <a:lstStyle/>
        <a:p>
          <a:endParaRPr lang="cs-CZ"/>
        </a:p>
      </dgm:t>
    </dgm:pt>
    <dgm:pt modelId="{03132DD5-862B-4D3A-AB87-206FF0BB1A9D}">
      <dgm:prSet custT="1"/>
      <dgm:spPr>
        <a:solidFill>
          <a:schemeClr val="lt1">
            <a:hueOff val="0"/>
            <a:satOff val="0"/>
            <a:lumOff val="0"/>
          </a:schemeClr>
        </a:solidFill>
      </dgm:spPr>
      <dgm:t>
        <a:bodyPr/>
        <a:lstStyle/>
        <a:p>
          <a:r>
            <a:rPr lang="cs-CZ" sz="1800" dirty="0">
              <a:solidFill>
                <a:schemeClr val="accent4">
                  <a:lumMod val="50000"/>
                </a:schemeClr>
              </a:solidFill>
              <a:latin typeface="Bahnschrift SemiBold" panose="020B0502040204020203" pitchFamily="34" charset="0"/>
            </a:rPr>
            <a:t>IV. rod          (OT – kopál)</a:t>
          </a:r>
        </a:p>
      </dgm:t>
    </dgm:pt>
    <dgm:pt modelId="{F3A547ED-9011-48A0-B7B0-C9C61E2C6007}" type="parTrans" cxnId="{158188FD-BC9E-4393-B82D-18936079A5BE}">
      <dgm:prSet/>
      <dgm:spPr/>
      <dgm:t>
        <a:bodyPr/>
        <a:lstStyle/>
        <a:p>
          <a:endParaRPr lang="cs-CZ"/>
        </a:p>
      </dgm:t>
    </dgm:pt>
    <dgm:pt modelId="{D48A7F7B-6969-4225-B890-3A81001C3771}" type="sibTrans" cxnId="{158188FD-BC9E-4393-B82D-18936079A5BE}">
      <dgm:prSet/>
      <dgm:spPr/>
      <dgm:t>
        <a:bodyPr/>
        <a:lstStyle/>
        <a:p>
          <a:endParaRPr lang="cs-CZ"/>
        </a:p>
      </dgm:t>
    </dgm:pt>
    <dgm:pt modelId="{266FD4BD-E034-47B1-9793-779C5007640E}">
      <dgm:prSet custT="1"/>
      <dgm:spPr>
        <a:solidFill>
          <a:schemeClr val="lt1">
            <a:hueOff val="0"/>
            <a:satOff val="0"/>
            <a:lumOff val="0"/>
          </a:schemeClr>
        </a:solidFill>
      </dgm:spPr>
      <dgm:t>
        <a:bodyPr/>
        <a:lstStyle/>
        <a:p>
          <a:r>
            <a:rPr lang="cs-CZ" sz="1800" dirty="0">
              <a:solidFill>
                <a:schemeClr val="accent4">
                  <a:lumMod val="50000"/>
                </a:schemeClr>
              </a:solidFill>
              <a:latin typeface="Bahnschrift SemiBold" panose="020B0502040204020203" pitchFamily="34" charset="0"/>
            </a:rPr>
            <a:t>V. Rod          (OL – kopál) </a:t>
          </a:r>
        </a:p>
      </dgm:t>
    </dgm:pt>
    <dgm:pt modelId="{90D2C690-7C70-4B3D-AC33-07441F66294B}" type="parTrans" cxnId="{54975C6D-891D-4DBB-AFD1-7E0AB9483D30}">
      <dgm:prSet/>
      <dgm:spPr/>
      <dgm:t>
        <a:bodyPr/>
        <a:lstStyle/>
        <a:p>
          <a:endParaRPr lang="cs-CZ"/>
        </a:p>
      </dgm:t>
    </dgm:pt>
    <dgm:pt modelId="{BE8B336E-3F06-4183-9D60-784EB531FCF6}" type="sibTrans" cxnId="{54975C6D-891D-4DBB-AFD1-7E0AB9483D30}">
      <dgm:prSet/>
      <dgm:spPr/>
      <dgm:t>
        <a:bodyPr/>
        <a:lstStyle/>
        <a:p>
          <a:endParaRPr lang="cs-CZ"/>
        </a:p>
      </dgm:t>
    </dgm:pt>
    <dgm:pt modelId="{1D0D24F5-E94D-4109-9DE7-5F3960206B5B}">
      <dgm:prSet custT="1"/>
      <dgm:spPr/>
      <dgm:t>
        <a:bodyPr/>
        <a:lstStyle/>
        <a:p>
          <a:r>
            <a:rPr lang="cs-CZ" sz="1400" dirty="0">
              <a:latin typeface="Bahnschrift SemiBold" panose="020B0502040204020203" pitchFamily="34" charset="0"/>
            </a:rPr>
            <a:t>Guma                 (arabská guma)</a:t>
          </a:r>
        </a:p>
      </dgm:t>
    </dgm:pt>
    <dgm:pt modelId="{462B41F5-3AF3-43AF-BC5E-673A40EE8105}" type="parTrans" cxnId="{33B6DE21-8E2C-4A99-936C-5BA35C0B4F91}">
      <dgm:prSet/>
      <dgm:spPr/>
      <dgm:t>
        <a:bodyPr/>
        <a:lstStyle/>
        <a:p>
          <a:endParaRPr lang="cs-CZ"/>
        </a:p>
      </dgm:t>
    </dgm:pt>
    <dgm:pt modelId="{B6BAA040-43EE-401A-9916-4A05C7403E95}" type="sibTrans" cxnId="{33B6DE21-8E2C-4A99-936C-5BA35C0B4F91}">
      <dgm:prSet/>
      <dgm:spPr/>
      <dgm:t>
        <a:bodyPr/>
        <a:lstStyle/>
        <a:p>
          <a:endParaRPr lang="cs-CZ"/>
        </a:p>
      </dgm:t>
    </dgm:pt>
    <dgm:pt modelId="{796DF10C-174F-4D10-8D7B-F5DD96E53A12}">
      <dgm:prSet custT="1"/>
      <dgm:spPr/>
      <dgm:t>
        <a:bodyPr/>
        <a:lstStyle/>
        <a:p>
          <a:r>
            <a:rPr lang="cs-CZ" sz="1400" dirty="0" err="1">
              <a:latin typeface="Bahnschrift SemiBold" panose="020B0502040204020203" pitchFamily="34" charset="0"/>
            </a:rPr>
            <a:t>Insiglass</a:t>
          </a:r>
          <a:r>
            <a:rPr lang="cs-CZ" sz="1400" dirty="0">
              <a:latin typeface="Bahnschrift SemiBold" panose="020B0502040204020203" pitchFamily="34" charset="0"/>
            </a:rPr>
            <a:t> (vyzina)</a:t>
          </a:r>
        </a:p>
      </dgm:t>
    </dgm:pt>
    <dgm:pt modelId="{042FC7BF-0B92-4C3B-B6A9-1C140F3223AF}" type="parTrans" cxnId="{03B7D7C7-3805-4008-BF5E-2F722D1D77B4}">
      <dgm:prSet/>
      <dgm:spPr/>
      <dgm:t>
        <a:bodyPr/>
        <a:lstStyle/>
        <a:p>
          <a:endParaRPr lang="cs-CZ"/>
        </a:p>
      </dgm:t>
    </dgm:pt>
    <dgm:pt modelId="{0E9AE23C-27B9-4195-952B-C9D8CBF8E949}" type="sibTrans" cxnId="{03B7D7C7-3805-4008-BF5E-2F722D1D77B4}">
      <dgm:prSet/>
      <dgm:spPr/>
      <dgm:t>
        <a:bodyPr/>
        <a:lstStyle/>
        <a:p>
          <a:endParaRPr lang="cs-CZ"/>
        </a:p>
      </dgm:t>
    </dgm:pt>
    <dgm:pt modelId="{417993DF-C66B-4E50-9DCD-566D5A265E83}">
      <dgm:prSet custT="1"/>
      <dgm:spPr/>
      <dgm:t>
        <a:bodyPr/>
        <a:lstStyle/>
        <a:p>
          <a:r>
            <a:rPr lang="cs-CZ" sz="1400" dirty="0">
              <a:latin typeface="Bahnschrift SemiBold" panose="020B0502040204020203" pitchFamily="34" charset="0"/>
            </a:rPr>
            <a:t>Rychle zasychající</a:t>
          </a:r>
        </a:p>
      </dgm:t>
    </dgm:pt>
    <dgm:pt modelId="{7D8AFBD9-1345-4BA4-B67F-5914DC722C63}" type="parTrans" cxnId="{F209FA54-CF7E-4525-9CC7-4DA19CBC6F94}">
      <dgm:prSet/>
      <dgm:spPr/>
      <dgm:t>
        <a:bodyPr/>
        <a:lstStyle/>
        <a:p>
          <a:endParaRPr lang="cs-CZ"/>
        </a:p>
      </dgm:t>
    </dgm:pt>
    <dgm:pt modelId="{8361563B-7791-4D52-9364-A493636D144A}" type="sibTrans" cxnId="{F209FA54-CF7E-4525-9CC7-4DA19CBC6F94}">
      <dgm:prSet/>
      <dgm:spPr/>
      <dgm:t>
        <a:bodyPr/>
        <a:lstStyle/>
        <a:p>
          <a:endParaRPr lang="cs-CZ"/>
        </a:p>
      </dgm:t>
    </dgm:pt>
    <dgm:pt modelId="{C8415CCF-48D0-4F8F-8BD6-7A0A3B21B71C}">
      <dgm:prSet custT="1"/>
      <dgm:spPr/>
      <dgm:t>
        <a:bodyPr/>
        <a:lstStyle/>
        <a:p>
          <a:r>
            <a:rPr lang="cs-CZ" sz="1400" dirty="0">
              <a:latin typeface="Bahnschrift SemiBold" panose="020B0502040204020203" pitchFamily="34" charset="0"/>
            </a:rPr>
            <a:t>Méně rychle  zasychající</a:t>
          </a:r>
          <a:endParaRPr lang="cs-CZ" sz="1400" dirty="0"/>
        </a:p>
      </dgm:t>
    </dgm:pt>
    <dgm:pt modelId="{83BA6A78-1346-46D9-A9BE-F2DC9791287B}" type="parTrans" cxnId="{C72FECB9-1087-4E1F-B7D4-E9E2781FF10D}">
      <dgm:prSet/>
      <dgm:spPr/>
      <dgm:t>
        <a:bodyPr/>
        <a:lstStyle/>
        <a:p>
          <a:endParaRPr lang="cs-CZ"/>
        </a:p>
      </dgm:t>
    </dgm:pt>
    <dgm:pt modelId="{18CB028D-F891-4D33-8A31-77F27BC63105}" type="sibTrans" cxnId="{C72FECB9-1087-4E1F-B7D4-E9E2781FF10D}">
      <dgm:prSet/>
      <dgm:spPr/>
      <dgm:t>
        <a:bodyPr/>
        <a:lstStyle/>
        <a:p>
          <a:endParaRPr lang="cs-CZ"/>
        </a:p>
      </dgm:t>
    </dgm:pt>
    <dgm:pt modelId="{0CAF3CD3-980C-4CA3-B95E-11CA49792996}">
      <dgm:prSet custT="1"/>
      <dgm:spPr/>
      <dgm:t>
        <a:bodyPr/>
        <a:lstStyle/>
        <a:p>
          <a:r>
            <a:rPr lang="cs-CZ" sz="1400" dirty="0">
              <a:latin typeface="Bahnschrift SemiBold" panose="020B0502040204020203" pitchFamily="34" charset="0"/>
            </a:rPr>
            <a:t>8   receptů</a:t>
          </a:r>
        </a:p>
      </dgm:t>
    </dgm:pt>
    <dgm:pt modelId="{133D52F4-992E-4FC2-892A-25EAE0C21560}" type="parTrans" cxnId="{C798DF6A-7334-4965-9485-B4D499FF50C5}">
      <dgm:prSet/>
      <dgm:spPr/>
      <dgm:t>
        <a:bodyPr/>
        <a:lstStyle/>
        <a:p>
          <a:endParaRPr lang="cs-CZ"/>
        </a:p>
      </dgm:t>
    </dgm:pt>
    <dgm:pt modelId="{552A91D0-0F67-458B-8F06-54597A941655}" type="sibTrans" cxnId="{C798DF6A-7334-4965-9485-B4D499FF50C5}">
      <dgm:prSet/>
      <dgm:spPr/>
      <dgm:t>
        <a:bodyPr/>
        <a:lstStyle/>
        <a:p>
          <a:endParaRPr lang="cs-CZ"/>
        </a:p>
      </dgm:t>
    </dgm:pt>
    <dgm:pt modelId="{21F4B570-385C-4C88-AC7C-7370E6D691AB}">
      <dgm:prSet custT="1"/>
      <dgm:spPr/>
      <dgm:t>
        <a:bodyPr/>
        <a:lstStyle/>
        <a:p>
          <a:r>
            <a:rPr lang="cs-CZ" sz="1600" dirty="0">
              <a:latin typeface="Bahnschrift SemiBold" panose="020B0502040204020203" pitchFamily="34" charset="0"/>
            </a:rPr>
            <a:t>Malby mořidlo</a:t>
          </a:r>
        </a:p>
      </dgm:t>
    </dgm:pt>
    <dgm:pt modelId="{256DB7F3-90E5-46E1-BA8F-4E9BF9DB84C3}" type="parTrans" cxnId="{F8EBC407-7E37-4E92-8EA4-F7C4F8826120}">
      <dgm:prSet/>
      <dgm:spPr/>
      <dgm:t>
        <a:bodyPr/>
        <a:lstStyle/>
        <a:p>
          <a:endParaRPr lang="cs-CZ"/>
        </a:p>
      </dgm:t>
    </dgm:pt>
    <dgm:pt modelId="{7EEF5CC1-07C7-4F0D-AB32-F695913A3FB8}" type="sibTrans" cxnId="{F8EBC407-7E37-4E92-8EA4-F7C4F8826120}">
      <dgm:prSet/>
      <dgm:spPr/>
      <dgm:t>
        <a:bodyPr/>
        <a:lstStyle/>
        <a:p>
          <a:endParaRPr lang="cs-CZ"/>
        </a:p>
      </dgm:t>
    </dgm:pt>
    <dgm:pt modelId="{B392A492-74D4-49C2-9C5A-D916A7AE9AF5}">
      <dgm:prSet custT="1"/>
      <dgm:spPr/>
      <dgm:t>
        <a:bodyPr/>
        <a:lstStyle/>
        <a:p>
          <a:r>
            <a:rPr lang="cs-CZ" sz="1600" dirty="0">
              <a:latin typeface="Bahnschrift SemiBold" panose="020B0502040204020203" pitchFamily="34" charset="0"/>
            </a:rPr>
            <a:t>Kvalitní laky</a:t>
          </a:r>
        </a:p>
      </dgm:t>
    </dgm:pt>
    <dgm:pt modelId="{0ADB284B-CCA7-437B-8354-BD5F6AE88D50}" type="parTrans" cxnId="{023CDB8B-368C-45E9-8FAA-10E6D338A3E5}">
      <dgm:prSet/>
      <dgm:spPr/>
      <dgm:t>
        <a:bodyPr/>
        <a:lstStyle/>
        <a:p>
          <a:endParaRPr lang="cs-CZ"/>
        </a:p>
      </dgm:t>
    </dgm:pt>
    <dgm:pt modelId="{9DFD628B-EBC1-4AB2-993C-3CD68EB85F63}" type="sibTrans" cxnId="{023CDB8B-368C-45E9-8FAA-10E6D338A3E5}">
      <dgm:prSet/>
      <dgm:spPr/>
      <dgm:t>
        <a:bodyPr/>
        <a:lstStyle/>
        <a:p>
          <a:endParaRPr lang="cs-CZ"/>
        </a:p>
      </dgm:t>
    </dgm:pt>
    <dgm:pt modelId="{BAC1B51A-DA49-46AF-827C-2D035CEB9B51}">
      <dgm:prSet custT="1"/>
      <dgm:spPr/>
      <dgm:t>
        <a:bodyPr/>
        <a:lstStyle/>
        <a:p>
          <a:r>
            <a:rPr lang="cs-CZ" sz="1600" dirty="0">
              <a:latin typeface="Bahnschrift SemiBold" panose="020B0502040204020203" pitchFamily="34" charset="0"/>
            </a:rPr>
            <a:t>Kvalitní laky (tmavé)</a:t>
          </a:r>
          <a:endParaRPr lang="cs-CZ" sz="1600" dirty="0"/>
        </a:p>
      </dgm:t>
    </dgm:pt>
    <dgm:pt modelId="{71ACC14B-0328-4942-9034-3529F7C64C26}" type="parTrans" cxnId="{1066D36E-D95D-461C-92CA-8E8DF171C92E}">
      <dgm:prSet/>
      <dgm:spPr/>
      <dgm:t>
        <a:bodyPr/>
        <a:lstStyle/>
        <a:p>
          <a:endParaRPr lang="cs-CZ"/>
        </a:p>
      </dgm:t>
    </dgm:pt>
    <dgm:pt modelId="{795E407E-32AE-4F2B-B721-70275DB7E09A}" type="sibTrans" cxnId="{1066D36E-D95D-461C-92CA-8E8DF171C92E}">
      <dgm:prSet/>
      <dgm:spPr/>
      <dgm:t>
        <a:bodyPr/>
        <a:lstStyle/>
        <a:p>
          <a:endParaRPr lang="cs-CZ"/>
        </a:p>
      </dgm:t>
    </dgm:pt>
    <dgm:pt modelId="{F4A33056-50C7-4B18-857F-5B6D070382E4}">
      <dgm:prSet custT="1"/>
      <dgm:spPr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r>
            <a:rPr lang="cs-CZ" sz="1600" dirty="0">
              <a:latin typeface="Bahnschrift SemiBold" panose="020B0502040204020203" pitchFamily="34" charset="0"/>
            </a:rPr>
            <a:t>3 recepty</a:t>
          </a:r>
        </a:p>
      </dgm:t>
    </dgm:pt>
    <dgm:pt modelId="{30662586-F5D3-4121-9C6A-215AA0F47B9D}" type="parTrans" cxnId="{0EA36772-BF45-4133-919F-BA1FA7C6AACD}">
      <dgm:prSet/>
      <dgm:spPr/>
      <dgm:t>
        <a:bodyPr/>
        <a:lstStyle/>
        <a:p>
          <a:endParaRPr lang="cs-CZ"/>
        </a:p>
      </dgm:t>
    </dgm:pt>
    <dgm:pt modelId="{34784FF3-207C-4863-8FF5-F6AD6201260C}" type="sibTrans" cxnId="{0EA36772-BF45-4133-919F-BA1FA7C6AACD}">
      <dgm:prSet/>
      <dgm:spPr/>
      <dgm:t>
        <a:bodyPr/>
        <a:lstStyle/>
        <a:p>
          <a:endParaRPr lang="cs-CZ"/>
        </a:p>
      </dgm:t>
    </dgm:pt>
    <dgm:pt modelId="{6952E4C9-09B5-4BBD-A0EE-B8E0909A26C7}">
      <dgm:prSet custT="1"/>
      <dgm:spPr>
        <a:ln>
          <a:solidFill>
            <a:schemeClr val="accent4">
              <a:lumMod val="50000"/>
            </a:schemeClr>
          </a:solidFill>
        </a:ln>
      </dgm:spPr>
      <dgm:t>
        <a:bodyPr/>
        <a:lstStyle/>
        <a:p>
          <a:r>
            <a:rPr lang="cs-CZ" sz="1600" dirty="0">
              <a:latin typeface="Bahnschrift SemiBold" panose="020B0502040204020203" pitchFamily="34" charset="0"/>
            </a:rPr>
            <a:t>5 receptů</a:t>
          </a:r>
        </a:p>
      </dgm:t>
    </dgm:pt>
    <dgm:pt modelId="{755FD6FE-C673-4887-B5C7-2656615C54C0}" type="parTrans" cxnId="{E9B1E73D-451B-4EF6-9F3E-CCF8E9A151D0}">
      <dgm:prSet/>
      <dgm:spPr/>
      <dgm:t>
        <a:bodyPr/>
        <a:lstStyle/>
        <a:p>
          <a:endParaRPr lang="cs-CZ"/>
        </a:p>
      </dgm:t>
    </dgm:pt>
    <dgm:pt modelId="{06DF784B-1290-47DF-BCB0-364C7EA641DF}" type="sibTrans" cxnId="{E9B1E73D-451B-4EF6-9F3E-CCF8E9A151D0}">
      <dgm:prSet/>
      <dgm:spPr/>
      <dgm:t>
        <a:bodyPr/>
        <a:lstStyle/>
        <a:p>
          <a:endParaRPr lang="cs-CZ"/>
        </a:p>
      </dgm:t>
    </dgm:pt>
    <dgm:pt modelId="{CE86D88A-2740-4F72-95A3-8D582316334A}">
      <dgm:prSet custT="1"/>
      <dgm:spPr/>
      <dgm:t>
        <a:bodyPr/>
        <a:lstStyle/>
        <a:p>
          <a:r>
            <a:rPr lang="cs-CZ" sz="1600" dirty="0">
              <a:latin typeface="Bahnschrift SemiBold" panose="020B0502040204020203" pitchFamily="34" charset="0"/>
            </a:rPr>
            <a:t>6 receptů</a:t>
          </a:r>
        </a:p>
      </dgm:t>
    </dgm:pt>
    <dgm:pt modelId="{D208BEF3-2CCF-4CBC-8003-737C3A1F8DAE}" type="parTrans" cxnId="{AF2A8E02-7BA8-4847-AECA-B5CEF426EB77}">
      <dgm:prSet/>
      <dgm:spPr/>
      <dgm:t>
        <a:bodyPr/>
        <a:lstStyle/>
        <a:p>
          <a:endParaRPr lang="cs-CZ"/>
        </a:p>
      </dgm:t>
    </dgm:pt>
    <dgm:pt modelId="{6E3EE10C-4CA6-46E5-B428-0D58158AEA15}" type="sibTrans" cxnId="{AF2A8E02-7BA8-4847-AECA-B5CEF426EB77}">
      <dgm:prSet/>
      <dgm:spPr/>
      <dgm:t>
        <a:bodyPr/>
        <a:lstStyle/>
        <a:p>
          <a:endParaRPr lang="cs-CZ"/>
        </a:p>
      </dgm:t>
    </dgm:pt>
    <dgm:pt modelId="{1AC829DB-A253-42EE-8F0E-D0CB2C4B815B}">
      <dgm:prSet custT="1"/>
      <dgm:spPr>
        <a:ln>
          <a:solidFill>
            <a:schemeClr val="accent4">
              <a:lumMod val="50000"/>
            </a:schemeClr>
          </a:solidFill>
        </a:ln>
      </dgm:spPr>
      <dgm:t>
        <a:bodyPr/>
        <a:lstStyle/>
        <a:p>
          <a:r>
            <a:rPr lang="cs-CZ" sz="1600" dirty="0">
              <a:latin typeface="Bahnschrift SemiBold" panose="020B0502040204020203" pitchFamily="34" charset="0"/>
            </a:rPr>
            <a:t>7 receptů</a:t>
          </a:r>
        </a:p>
      </dgm:t>
    </dgm:pt>
    <dgm:pt modelId="{F06D7CE9-598D-4476-998F-4F532956C273}" type="parTrans" cxnId="{CF7F1602-FD22-4B12-BD8F-664C8AF7C0C8}">
      <dgm:prSet/>
      <dgm:spPr/>
      <dgm:t>
        <a:bodyPr/>
        <a:lstStyle/>
        <a:p>
          <a:endParaRPr lang="cs-CZ"/>
        </a:p>
      </dgm:t>
    </dgm:pt>
    <dgm:pt modelId="{0E0E1D18-5EAF-449F-971D-BE70B5DDC719}" type="sibTrans" cxnId="{CF7F1602-FD22-4B12-BD8F-664C8AF7C0C8}">
      <dgm:prSet/>
      <dgm:spPr/>
      <dgm:t>
        <a:bodyPr/>
        <a:lstStyle/>
        <a:p>
          <a:endParaRPr lang="cs-CZ"/>
        </a:p>
      </dgm:t>
    </dgm:pt>
    <dgm:pt modelId="{CD7B5C21-CCFF-4C97-9EDE-0BE680B081F3}" type="pres">
      <dgm:prSet presAssocID="{00EFBA00-1293-475B-AF0E-8017AD61117E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48492A7D-C759-46AF-B453-CB1EFD4FB318}" type="pres">
      <dgm:prSet presAssocID="{9CB15AEF-CA30-4AB2-9EBB-A03556B67636}" presName="hierRoot1" presStyleCnt="0"/>
      <dgm:spPr/>
    </dgm:pt>
    <dgm:pt modelId="{69FA6633-2ECC-414D-8C94-67A54AB3429C}" type="pres">
      <dgm:prSet presAssocID="{9CB15AEF-CA30-4AB2-9EBB-A03556B67636}" presName="composite" presStyleCnt="0"/>
      <dgm:spPr/>
    </dgm:pt>
    <dgm:pt modelId="{E9375E14-DC56-478E-B523-0979967A2160}" type="pres">
      <dgm:prSet presAssocID="{9CB15AEF-CA30-4AB2-9EBB-A03556B67636}" presName="background" presStyleLbl="node0" presStyleIdx="0" presStyleCnt="1"/>
      <dgm:spPr>
        <a:solidFill>
          <a:schemeClr val="accent4">
            <a:lumMod val="75000"/>
          </a:schemeClr>
        </a:solidFill>
      </dgm:spPr>
    </dgm:pt>
    <dgm:pt modelId="{DB020DFF-E877-4D97-8FDF-AE8F48170705}" type="pres">
      <dgm:prSet presAssocID="{9CB15AEF-CA30-4AB2-9EBB-A03556B67636}" presName="text" presStyleLbl="fgAcc0" presStyleIdx="0" presStyleCnt="1" custScaleX="935439" custScaleY="69102" custLinFactY="-19338" custLinFactNeighborX="1894" custLinFactNeighborY="-100000">
        <dgm:presLayoutVars>
          <dgm:chPref val="3"/>
        </dgm:presLayoutVars>
      </dgm:prSet>
      <dgm:spPr/>
    </dgm:pt>
    <dgm:pt modelId="{0C03110A-3C29-4568-B6C6-75D51FF07C37}" type="pres">
      <dgm:prSet presAssocID="{9CB15AEF-CA30-4AB2-9EBB-A03556B67636}" presName="hierChild2" presStyleCnt="0"/>
      <dgm:spPr/>
    </dgm:pt>
    <dgm:pt modelId="{551B278D-1300-4EE8-BB15-86B719C2E2E9}" type="pres">
      <dgm:prSet presAssocID="{B30BEAC4-C212-44A8-8428-2DF02EC3432E}" presName="Name10" presStyleLbl="parChTrans1D2" presStyleIdx="0" presStyleCnt="2"/>
      <dgm:spPr/>
    </dgm:pt>
    <dgm:pt modelId="{96778574-AC52-432E-AF23-C7E85D007904}" type="pres">
      <dgm:prSet presAssocID="{3350555F-A91A-4C63-A7DB-60E349A96BFB}" presName="hierRoot2" presStyleCnt="0"/>
      <dgm:spPr/>
    </dgm:pt>
    <dgm:pt modelId="{CC678873-FD10-4570-89D7-7E6BA0D000A7}" type="pres">
      <dgm:prSet presAssocID="{3350555F-A91A-4C63-A7DB-60E349A96BFB}" presName="composite2" presStyleCnt="0"/>
      <dgm:spPr/>
    </dgm:pt>
    <dgm:pt modelId="{53EF36BD-CD7C-453B-80C0-2CE884D25096}" type="pres">
      <dgm:prSet presAssocID="{3350555F-A91A-4C63-A7DB-60E349A96BFB}" presName="background2" presStyleLbl="node2" presStyleIdx="0" presStyleCnt="2"/>
      <dgm:spPr>
        <a:solidFill>
          <a:schemeClr val="accent4">
            <a:lumMod val="75000"/>
          </a:schemeClr>
        </a:solidFill>
      </dgm:spPr>
    </dgm:pt>
    <dgm:pt modelId="{EB131225-278A-4DFA-95E0-BEF54D8C471D}" type="pres">
      <dgm:prSet presAssocID="{3350555F-A91A-4C63-A7DB-60E349A96BFB}" presName="text2" presStyleLbl="fgAcc2" presStyleIdx="0" presStyleCnt="2" custScaleX="198236" custLinFactX="-12594" custLinFactNeighborX="-100000" custLinFactNeighborY="-38395">
        <dgm:presLayoutVars>
          <dgm:chPref val="3"/>
        </dgm:presLayoutVars>
      </dgm:prSet>
      <dgm:spPr/>
    </dgm:pt>
    <dgm:pt modelId="{A642E40D-B427-446A-88C3-E9A194F19DFA}" type="pres">
      <dgm:prSet presAssocID="{3350555F-A91A-4C63-A7DB-60E349A96BFB}" presName="hierChild3" presStyleCnt="0"/>
      <dgm:spPr/>
    </dgm:pt>
    <dgm:pt modelId="{BCAE4AB2-791F-47FC-910D-6B910D94C774}" type="pres">
      <dgm:prSet presAssocID="{D3661573-279B-4195-8858-80ADBE963E9A}" presName="Name17" presStyleLbl="parChTrans1D3" presStyleIdx="0" presStyleCnt="4"/>
      <dgm:spPr/>
    </dgm:pt>
    <dgm:pt modelId="{A6FB21DD-D769-463E-980A-4AC7E170E02C}" type="pres">
      <dgm:prSet presAssocID="{5C21B594-442D-4FE6-86DF-97B2B64D6C81}" presName="hierRoot3" presStyleCnt="0"/>
      <dgm:spPr/>
    </dgm:pt>
    <dgm:pt modelId="{FF023070-746F-4718-8833-8DACADF8E926}" type="pres">
      <dgm:prSet presAssocID="{5C21B594-442D-4FE6-86DF-97B2B64D6C81}" presName="composite3" presStyleCnt="0"/>
      <dgm:spPr/>
    </dgm:pt>
    <dgm:pt modelId="{08D9A811-0344-4034-8B8B-4783A9210292}" type="pres">
      <dgm:prSet presAssocID="{5C21B594-442D-4FE6-86DF-97B2B64D6C81}" presName="background3" presStyleLbl="node3" presStyleIdx="0" presStyleCnt="4"/>
      <dgm:spPr>
        <a:solidFill>
          <a:schemeClr val="accent4">
            <a:lumMod val="75000"/>
          </a:schemeClr>
        </a:solidFill>
      </dgm:spPr>
    </dgm:pt>
    <dgm:pt modelId="{84F8D3C9-63C2-4839-8E66-C95E58ABE399}" type="pres">
      <dgm:prSet presAssocID="{5C21B594-442D-4FE6-86DF-97B2B64D6C81}" presName="text3" presStyleLbl="fgAcc3" presStyleIdx="0" presStyleCnt="4" custScaleX="136765" custLinFactNeighborX="-36019" custLinFactNeighborY="-41404">
        <dgm:presLayoutVars>
          <dgm:chPref val="3"/>
        </dgm:presLayoutVars>
      </dgm:prSet>
      <dgm:spPr/>
    </dgm:pt>
    <dgm:pt modelId="{7798BA4B-C041-4645-A5D9-5315AB941BFC}" type="pres">
      <dgm:prSet presAssocID="{5C21B594-442D-4FE6-86DF-97B2B64D6C81}" presName="hierChild4" presStyleCnt="0"/>
      <dgm:spPr/>
    </dgm:pt>
    <dgm:pt modelId="{E2D4DD2F-BCCB-4F63-B9D2-9ABE53704E99}" type="pres">
      <dgm:prSet presAssocID="{462B41F5-3AF3-43AF-BC5E-673A40EE8105}" presName="Name23" presStyleLbl="parChTrans1D4" presStyleIdx="0" presStyleCnt="17"/>
      <dgm:spPr/>
    </dgm:pt>
    <dgm:pt modelId="{E9660DCB-8467-4D07-A308-247FBC951E1A}" type="pres">
      <dgm:prSet presAssocID="{1D0D24F5-E94D-4109-9DE7-5F3960206B5B}" presName="hierRoot4" presStyleCnt="0"/>
      <dgm:spPr/>
    </dgm:pt>
    <dgm:pt modelId="{4E55469F-E116-4963-B245-8FEA55D7A10C}" type="pres">
      <dgm:prSet presAssocID="{1D0D24F5-E94D-4109-9DE7-5F3960206B5B}" presName="composite4" presStyleCnt="0"/>
      <dgm:spPr/>
    </dgm:pt>
    <dgm:pt modelId="{F4DCA703-E54B-4FE4-8D1E-BD1B5E8858ED}" type="pres">
      <dgm:prSet presAssocID="{1D0D24F5-E94D-4109-9DE7-5F3960206B5B}" presName="background4" presStyleLbl="node4" presStyleIdx="0" presStyleCnt="17"/>
      <dgm:spPr>
        <a:solidFill>
          <a:schemeClr val="bg1">
            <a:lumMod val="75000"/>
          </a:schemeClr>
        </a:solidFill>
      </dgm:spPr>
    </dgm:pt>
    <dgm:pt modelId="{84EAAF78-D57B-4203-8A03-A2516A512D92}" type="pres">
      <dgm:prSet presAssocID="{1D0D24F5-E94D-4109-9DE7-5F3960206B5B}" presName="text4" presStyleLbl="fgAcc4" presStyleIdx="0" presStyleCnt="17" custScaleX="199354" custLinFactNeighborX="-22726" custLinFactNeighborY="-19844">
        <dgm:presLayoutVars>
          <dgm:chPref val="3"/>
        </dgm:presLayoutVars>
      </dgm:prSet>
      <dgm:spPr/>
    </dgm:pt>
    <dgm:pt modelId="{39CE563F-42D2-4D8A-B464-FA27594AB889}" type="pres">
      <dgm:prSet presAssocID="{1D0D24F5-E94D-4109-9DE7-5F3960206B5B}" presName="hierChild5" presStyleCnt="0"/>
      <dgm:spPr/>
    </dgm:pt>
    <dgm:pt modelId="{F9E683EC-2DEE-41BC-B099-EAF9507DB498}" type="pres">
      <dgm:prSet presAssocID="{91AECF13-D710-4763-A90A-8FF4317B75EE}" presName="Name17" presStyleLbl="parChTrans1D3" presStyleIdx="1" presStyleCnt="4"/>
      <dgm:spPr/>
    </dgm:pt>
    <dgm:pt modelId="{6B1498D8-EBBB-4C19-8744-B0683D6A0887}" type="pres">
      <dgm:prSet presAssocID="{BE9376DE-4F6A-40ED-BFA1-4AD0182020E1}" presName="hierRoot3" presStyleCnt="0"/>
      <dgm:spPr/>
    </dgm:pt>
    <dgm:pt modelId="{2BD44AC9-E256-4107-B7AB-F09AEBCB2BA3}" type="pres">
      <dgm:prSet presAssocID="{BE9376DE-4F6A-40ED-BFA1-4AD0182020E1}" presName="composite3" presStyleCnt="0"/>
      <dgm:spPr/>
    </dgm:pt>
    <dgm:pt modelId="{53E54733-B887-4BA3-81F6-80E8477D0B53}" type="pres">
      <dgm:prSet presAssocID="{BE9376DE-4F6A-40ED-BFA1-4AD0182020E1}" presName="background3" presStyleLbl="node3" presStyleIdx="1" presStyleCnt="4"/>
      <dgm:spPr>
        <a:solidFill>
          <a:schemeClr val="accent4">
            <a:lumMod val="75000"/>
          </a:schemeClr>
        </a:solidFill>
      </dgm:spPr>
    </dgm:pt>
    <dgm:pt modelId="{6B5A71A2-D7AA-4B15-9FB5-C410BE5752CC}" type="pres">
      <dgm:prSet presAssocID="{BE9376DE-4F6A-40ED-BFA1-4AD0182020E1}" presName="text3" presStyleLbl="fgAcc3" presStyleIdx="1" presStyleCnt="4" custScaleX="144775" custLinFactNeighborX="-42618" custLinFactNeighborY="-41404">
        <dgm:presLayoutVars>
          <dgm:chPref val="3"/>
        </dgm:presLayoutVars>
      </dgm:prSet>
      <dgm:spPr/>
    </dgm:pt>
    <dgm:pt modelId="{C55048CD-AAFE-477A-AE3B-8D1FE19070C0}" type="pres">
      <dgm:prSet presAssocID="{BE9376DE-4F6A-40ED-BFA1-4AD0182020E1}" presName="hierChild4" presStyleCnt="0"/>
      <dgm:spPr/>
    </dgm:pt>
    <dgm:pt modelId="{0AF841CF-359D-43BB-B054-4B149751625B}" type="pres">
      <dgm:prSet presAssocID="{042FC7BF-0B92-4C3B-B6A9-1C140F3223AF}" presName="Name23" presStyleLbl="parChTrans1D4" presStyleIdx="1" presStyleCnt="17"/>
      <dgm:spPr/>
    </dgm:pt>
    <dgm:pt modelId="{09977062-CA05-435E-98D4-46B87C55989A}" type="pres">
      <dgm:prSet presAssocID="{796DF10C-174F-4D10-8D7B-F5DD96E53A12}" presName="hierRoot4" presStyleCnt="0"/>
      <dgm:spPr/>
    </dgm:pt>
    <dgm:pt modelId="{73E87620-9CC9-4BD1-A0FF-51BC1406B862}" type="pres">
      <dgm:prSet presAssocID="{796DF10C-174F-4D10-8D7B-F5DD96E53A12}" presName="composite4" presStyleCnt="0"/>
      <dgm:spPr/>
    </dgm:pt>
    <dgm:pt modelId="{ABF03754-655B-4DF9-846F-74264548A63E}" type="pres">
      <dgm:prSet presAssocID="{796DF10C-174F-4D10-8D7B-F5DD96E53A12}" presName="background4" presStyleLbl="node4" presStyleIdx="1" presStyleCnt="17"/>
      <dgm:spPr>
        <a:solidFill>
          <a:schemeClr val="bg1">
            <a:lumMod val="75000"/>
          </a:schemeClr>
        </a:solidFill>
      </dgm:spPr>
    </dgm:pt>
    <dgm:pt modelId="{B3CD087C-408A-407A-82BE-46B265EA6DF1}" type="pres">
      <dgm:prSet presAssocID="{796DF10C-174F-4D10-8D7B-F5DD96E53A12}" presName="text4" presStyleLbl="fgAcc4" presStyleIdx="1" presStyleCnt="17" custScaleX="116242" custScaleY="98338" custLinFactNeighborX="-27374" custLinFactNeighborY="-14161">
        <dgm:presLayoutVars>
          <dgm:chPref val="3"/>
        </dgm:presLayoutVars>
      </dgm:prSet>
      <dgm:spPr/>
    </dgm:pt>
    <dgm:pt modelId="{D3897977-8929-4997-88E3-5578CAE20DAE}" type="pres">
      <dgm:prSet presAssocID="{796DF10C-174F-4D10-8D7B-F5DD96E53A12}" presName="hierChild5" presStyleCnt="0"/>
      <dgm:spPr/>
    </dgm:pt>
    <dgm:pt modelId="{B7F4A883-91A5-47A3-975E-245234BEA2FD}" type="pres">
      <dgm:prSet presAssocID="{7092C183-DDF5-4641-AEF2-4854E6D009B0}" presName="Name10" presStyleLbl="parChTrans1D2" presStyleIdx="1" presStyleCnt="2"/>
      <dgm:spPr/>
    </dgm:pt>
    <dgm:pt modelId="{3AA968D8-3159-4C41-9BD0-B85E6406ADB4}" type="pres">
      <dgm:prSet presAssocID="{9B600F68-F81F-4DFD-BB9B-9FEC03C67616}" presName="hierRoot2" presStyleCnt="0"/>
      <dgm:spPr/>
    </dgm:pt>
    <dgm:pt modelId="{8242FCF7-8FD9-47FA-AD5E-49CD1323436B}" type="pres">
      <dgm:prSet presAssocID="{9B600F68-F81F-4DFD-BB9B-9FEC03C67616}" presName="composite2" presStyleCnt="0"/>
      <dgm:spPr/>
    </dgm:pt>
    <dgm:pt modelId="{F8C4D45A-0FE9-4E0B-84DD-5BC4E4856BB4}" type="pres">
      <dgm:prSet presAssocID="{9B600F68-F81F-4DFD-BB9B-9FEC03C67616}" presName="background2" presStyleLbl="node2" presStyleIdx="1" presStyleCnt="2"/>
      <dgm:spPr>
        <a:solidFill>
          <a:schemeClr val="accent4">
            <a:lumMod val="75000"/>
          </a:schemeClr>
        </a:solidFill>
      </dgm:spPr>
    </dgm:pt>
    <dgm:pt modelId="{4C1C0D87-37E6-4381-B1BB-2CC05AF83B7A}" type="pres">
      <dgm:prSet presAssocID="{9B600F68-F81F-4DFD-BB9B-9FEC03C67616}" presName="text2" presStyleLbl="fgAcc2" presStyleIdx="1" presStyleCnt="2" custScaleX="195196" custLinFactX="-15621" custLinFactNeighborX="-100000" custLinFactNeighborY="-39420">
        <dgm:presLayoutVars>
          <dgm:chPref val="3"/>
        </dgm:presLayoutVars>
      </dgm:prSet>
      <dgm:spPr/>
    </dgm:pt>
    <dgm:pt modelId="{1B2ACBE1-5D6A-49B6-B29B-0B8F33A4C0D2}" type="pres">
      <dgm:prSet presAssocID="{9B600F68-F81F-4DFD-BB9B-9FEC03C67616}" presName="hierChild3" presStyleCnt="0"/>
      <dgm:spPr/>
    </dgm:pt>
    <dgm:pt modelId="{B8709A69-B0C5-4968-A5BE-26B633F8094E}" type="pres">
      <dgm:prSet presAssocID="{FB57FF1D-CB36-48DB-B5CA-F92C0CAE628B}" presName="Name17" presStyleLbl="parChTrans1D3" presStyleIdx="2" presStyleCnt="4"/>
      <dgm:spPr/>
    </dgm:pt>
    <dgm:pt modelId="{2CA18683-48A3-41B3-90FC-638C7F06F198}" type="pres">
      <dgm:prSet presAssocID="{60524E73-B99B-431F-B88C-5A191BE5553C}" presName="hierRoot3" presStyleCnt="0"/>
      <dgm:spPr/>
    </dgm:pt>
    <dgm:pt modelId="{6F963F7A-048C-4AE0-838F-8122459D8091}" type="pres">
      <dgm:prSet presAssocID="{60524E73-B99B-431F-B88C-5A191BE5553C}" presName="composite3" presStyleCnt="0"/>
      <dgm:spPr/>
    </dgm:pt>
    <dgm:pt modelId="{F173ECEB-00CA-4961-A5FA-FA161C1673B0}" type="pres">
      <dgm:prSet presAssocID="{60524E73-B99B-431F-B88C-5A191BE5553C}" presName="background3" presStyleLbl="node3" presStyleIdx="2" presStyleCnt="4"/>
      <dgm:spPr>
        <a:solidFill>
          <a:schemeClr val="accent4">
            <a:lumMod val="75000"/>
          </a:schemeClr>
        </a:solidFill>
      </dgm:spPr>
    </dgm:pt>
    <dgm:pt modelId="{1B762B60-93A9-4CA2-BABF-20686AE986C9}" type="pres">
      <dgm:prSet presAssocID="{60524E73-B99B-431F-B88C-5A191BE5553C}" presName="text3" presStyleLbl="fgAcc3" presStyleIdx="2" presStyleCnt="4" custScaleX="227775" custLinFactX="200000" custLinFactY="-94504" custLinFactNeighborX="252391" custLinFactNeighborY="-100000">
        <dgm:presLayoutVars>
          <dgm:chPref val="3"/>
        </dgm:presLayoutVars>
      </dgm:prSet>
      <dgm:spPr/>
    </dgm:pt>
    <dgm:pt modelId="{1936AFEA-5337-46A9-B9F1-9BF6D3E1D898}" type="pres">
      <dgm:prSet presAssocID="{60524E73-B99B-431F-B88C-5A191BE5553C}" presName="hierChild4" presStyleCnt="0"/>
      <dgm:spPr/>
    </dgm:pt>
    <dgm:pt modelId="{033C6E1A-D5FE-43E0-8274-5083D86EA107}" type="pres">
      <dgm:prSet presAssocID="{D1DCF53E-6AA0-4517-95F8-2FBAFEDC82A8}" presName="Name23" presStyleLbl="parChTrans1D4" presStyleIdx="2" presStyleCnt="17"/>
      <dgm:spPr/>
    </dgm:pt>
    <dgm:pt modelId="{2A277314-4655-4D2F-84C6-A2CB894154CB}" type="pres">
      <dgm:prSet presAssocID="{E240DC58-21E5-44A6-9E70-BF8A04DF42D4}" presName="hierRoot4" presStyleCnt="0"/>
      <dgm:spPr/>
    </dgm:pt>
    <dgm:pt modelId="{5E09E90A-31B9-486F-9EAF-66BDC07651AE}" type="pres">
      <dgm:prSet presAssocID="{E240DC58-21E5-44A6-9E70-BF8A04DF42D4}" presName="composite4" presStyleCnt="0"/>
      <dgm:spPr/>
    </dgm:pt>
    <dgm:pt modelId="{BF3E2BEA-2EDB-4571-BE27-6ACA9079B5FB}" type="pres">
      <dgm:prSet presAssocID="{E240DC58-21E5-44A6-9E70-BF8A04DF42D4}" presName="background4" presStyleLbl="node4" presStyleIdx="2" presStyleCnt="17"/>
      <dgm:spPr>
        <a:solidFill>
          <a:schemeClr val="accent6">
            <a:lumMod val="60000"/>
            <a:lumOff val="40000"/>
          </a:schemeClr>
        </a:solidFill>
      </dgm:spPr>
    </dgm:pt>
    <dgm:pt modelId="{853FE8D3-CACD-4A56-9899-0EC865C6B4BC}" type="pres">
      <dgm:prSet presAssocID="{E240DC58-21E5-44A6-9E70-BF8A04DF42D4}" presName="text4" presStyleLbl="fgAcc4" presStyleIdx="2" presStyleCnt="17" custLinFactY="-26632" custLinFactNeighborX="-14473" custLinFactNeighborY="-100000">
        <dgm:presLayoutVars>
          <dgm:chPref val="3"/>
        </dgm:presLayoutVars>
      </dgm:prSet>
      <dgm:spPr/>
    </dgm:pt>
    <dgm:pt modelId="{A9D295CB-A8D7-4781-A139-8D62D97B9A76}" type="pres">
      <dgm:prSet presAssocID="{E240DC58-21E5-44A6-9E70-BF8A04DF42D4}" presName="hierChild5" presStyleCnt="0"/>
      <dgm:spPr/>
    </dgm:pt>
    <dgm:pt modelId="{7879A02A-D185-4428-A604-7B7A24BDDA44}" type="pres">
      <dgm:prSet presAssocID="{7D8AFBD9-1345-4BA4-B67F-5914DC722C63}" presName="Name23" presStyleLbl="parChTrans1D4" presStyleIdx="3" presStyleCnt="17"/>
      <dgm:spPr/>
    </dgm:pt>
    <dgm:pt modelId="{F8A830E7-9190-4DA5-A77F-7A4E72FE79E6}" type="pres">
      <dgm:prSet presAssocID="{417993DF-C66B-4E50-9DCD-566D5A265E83}" presName="hierRoot4" presStyleCnt="0"/>
      <dgm:spPr/>
    </dgm:pt>
    <dgm:pt modelId="{91300736-141A-4225-9C79-EB58DFDE5BDE}" type="pres">
      <dgm:prSet presAssocID="{417993DF-C66B-4E50-9DCD-566D5A265E83}" presName="composite4" presStyleCnt="0"/>
      <dgm:spPr/>
    </dgm:pt>
    <dgm:pt modelId="{0F91B941-93E3-4DF7-8B61-FAB0CBDD5F75}" type="pres">
      <dgm:prSet presAssocID="{417993DF-C66B-4E50-9DCD-566D5A265E83}" presName="background4" presStyleLbl="node4" presStyleIdx="3" presStyleCnt="17"/>
      <dgm:spPr>
        <a:solidFill>
          <a:schemeClr val="accent6">
            <a:lumMod val="60000"/>
            <a:lumOff val="40000"/>
          </a:schemeClr>
        </a:solidFill>
      </dgm:spPr>
    </dgm:pt>
    <dgm:pt modelId="{3B2BBD97-3EAE-4AE8-812B-2E125BE02B79}" type="pres">
      <dgm:prSet presAssocID="{417993DF-C66B-4E50-9DCD-566D5A265E83}" presName="text4" presStyleLbl="fgAcc4" presStyleIdx="3" presStyleCnt="17" custScaleX="134851" custLinFactY="-37252" custLinFactNeighborX="-13101" custLinFactNeighborY="-100000">
        <dgm:presLayoutVars>
          <dgm:chPref val="3"/>
        </dgm:presLayoutVars>
      </dgm:prSet>
      <dgm:spPr/>
    </dgm:pt>
    <dgm:pt modelId="{FC8A6A62-09E7-43A0-8249-D1EF38E3AF70}" type="pres">
      <dgm:prSet presAssocID="{417993DF-C66B-4E50-9DCD-566D5A265E83}" presName="hierChild5" presStyleCnt="0"/>
      <dgm:spPr/>
    </dgm:pt>
    <dgm:pt modelId="{9F1B8583-798D-47B1-BFCA-FD44EBB025C6}" type="pres">
      <dgm:prSet presAssocID="{30662586-F5D3-4121-9C6A-215AA0F47B9D}" presName="Name23" presStyleLbl="parChTrans1D4" presStyleIdx="4" presStyleCnt="17"/>
      <dgm:spPr/>
    </dgm:pt>
    <dgm:pt modelId="{97ABB136-1A41-4AAB-AA41-C8D8C39F2EBD}" type="pres">
      <dgm:prSet presAssocID="{F4A33056-50C7-4B18-857F-5B6D070382E4}" presName="hierRoot4" presStyleCnt="0"/>
      <dgm:spPr/>
    </dgm:pt>
    <dgm:pt modelId="{F8768702-4F6D-4109-9D9E-E609DC278949}" type="pres">
      <dgm:prSet presAssocID="{F4A33056-50C7-4B18-857F-5B6D070382E4}" presName="composite4" presStyleCnt="0"/>
      <dgm:spPr/>
    </dgm:pt>
    <dgm:pt modelId="{2D63C479-32AE-40A3-823C-F87757BB0902}" type="pres">
      <dgm:prSet presAssocID="{F4A33056-50C7-4B18-857F-5B6D070382E4}" presName="background4" presStyleLbl="node4" presStyleIdx="4" presStyleCnt="17"/>
      <dgm:spPr>
        <a:solidFill>
          <a:schemeClr val="accent6">
            <a:lumMod val="75000"/>
          </a:schemeClr>
        </a:solidFill>
      </dgm:spPr>
    </dgm:pt>
    <dgm:pt modelId="{B7965A55-4CAA-46FA-A9B4-6A955E9185D8}" type="pres">
      <dgm:prSet presAssocID="{F4A33056-50C7-4B18-857F-5B6D070382E4}" presName="text4" presStyleLbl="fgAcc4" presStyleIdx="4" presStyleCnt="17" custLinFactNeighborX="-12423" custLinFactNeighborY="-27623">
        <dgm:presLayoutVars>
          <dgm:chPref val="3"/>
        </dgm:presLayoutVars>
      </dgm:prSet>
      <dgm:spPr/>
    </dgm:pt>
    <dgm:pt modelId="{77B04B44-86AD-4D86-BAD5-54835BF43389}" type="pres">
      <dgm:prSet presAssocID="{F4A33056-50C7-4B18-857F-5B6D070382E4}" presName="hierChild5" presStyleCnt="0"/>
      <dgm:spPr/>
    </dgm:pt>
    <dgm:pt modelId="{2D344552-2EC9-496B-9DFC-92B2CE4A6AF6}" type="pres">
      <dgm:prSet presAssocID="{F4DE4D36-B7D9-4EC2-8445-A3296113EB1E}" presName="Name23" presStyleLbl="parChTrans1D4" presStyleIdx="5" presStyleCnt="17"/>
      <dgm:spPr/>
    </dgm:pt>
    <dgm:pt modelId="{829582DA-D938-41ED-90C6-4253F9598776}" type="pres">
      <dgm:prSet presAssocID="{BB82AF84-23E7-4351-8C14-C778C6986A05}" presName="hierRoot4" presStyleCnt="0"/>
      <dgm:spPr/>
    </dgm:pt>
    <dgm:pt modelId="{E0E0379B-09A5-4BA9-A067-0A7F76A294FE}" type="pres">
      <dgm:prSet presAssocID="{BB82AF84-23E7-4351-8C14-C778C6986A05}" presName="composite4" presStyleCnt="0"/>
      <dgm:spPr/>
    </dgm:pt>
    <dgm:pt modelId="{F1CD7BAC-93CC-49F5-B119-C0178C0F5650}" type="pres">
      <dgm:prSet presAssocID="{BB82AF84-23E7-4351-8C14-C778C6986A05}" presName="background4" presStyleLbl="node4" presStyleIdx="5" presStyleCnt="17"/>
      <dgm:spPr>
        <a:solidFill>
          <a:schemeClr val="accent6">
            <a:lumMod val="60000"/>
            <a:lumOff val="40000"/>
          </a:schemeClr>
        </a:solidFill>
      </dgm:spPr>
    </dgm:pt>
    <dgm:pt modelId="{39AFD3BF-EC8C-48E3-8A5E-2D13CDC05477}" type="pres">
      <dgm:prSet presAssocID="{BB82AF84-23E7-4351-8C14-C778C6986A05}" presName="text4" presStyleLbl="fgAcc4" presStyleIdx="5" presStyleCnt="17" custScaleX="131522" custLinFactY="-28248" custLinFactNeighborX="-24309" custLinFactNeighborY="-100000">
        <dgm:presLayoutVars>
          <dgm:chPref val="3"/>
        </dgm:presLayoutVars>
      </dgm:prSet>
      <dgm:spPr/>
    </dgm:pt>
    <dgm:pt modelId="{393C0210-AF64-4984-964E-2B7EC9B08F24}" type="pres">
      <dgm:prSet presAssocID="{BB82AF84-23E7-4351-8C14-C778C6986A05}" presName="hierChild5" presStyleCnt="0"/>
      <dgm:spPr/>
    </dgm:pt>
    <dgm:pt modelId="{0CD0AF69-215D-403C-B82D-40B74F825E39}" type="pres">
      <dgm:prSet presAssocID="{83BA6A78-1346-46D9-A9BE-F2DC9791287B}" presName="Name23" presStyleLbl="parChTrans1D4" presStyleIdx="6" presStyleCnt="17"/>
      <dgm:spPr/>
    </dgm:pt>
    <dgm:pt modelId="{FC39F3FA-ADE4-4C3C-BED1-C91065749EB6}" type="pres">
      <dgm:prSet presAssocID="{C8415CCF-48D0-4F8F-8BD6-7A0A3B21B71C}" presName="hierRoot4" presStyleCnt="0"/>
      <dgm:spPr/>
    </dgm:pt>
    <dgm:pt modelId="{46CB057B-529B-44B9-BB57-C3A1A13EE62E}" type="pres">
      <dgm:prSet presAssocID="{C8415CCF-48D0-4F8F-8BD6-7A0A3B21B71C}" presName="composite4" presStyleCnt="0"/>
      <dgm:spPr/>
    </dgm:pt>
    <dgm:pt modelId="{1506E3C9-307F-4D9A-A4FB-218CA063D91A}" type="pres">
      <dgm:prSet presAssocID="{C8415CCF-48D0-4F8F-8BD6-7A0A3B21B71C}" presName="background4" presStyleLbl="node4" presStyleIdx="6" presStyleCnt="17"/>
      <dgm:spPr>
        <a:solidFill>
          <a:schemeClr val="accent6">
            <a:lumMod val="60000"/>
            <a:lumOff val="40000"/>
          </a:schemeClr>
        </a:solidFill>
      </dgm:spPr>
    </dgm:pt>
    <dgm:pt modelId="{AA99B750-49C5-4B3F-A8E7-9936F14E743F}" type="pres">
      <dgm:prSet presAssocID="{C8415CCF-48D0-4F8F-8BD6-7A0A3B21B71C}" presName="text4" presStyleLbl="fgAcc4" presStyleIdx="6" presStyleCnt="17" custScaleX="132004" custLinFactY="-38839" custLinFactNeighborX="-23537" custLinFactNeighborY="-100000">
        <dgm:presLayoutVars>
          <dgm:chPref val="3"/>
        </dgm:presLayoutVars>
      </dgm:prSet>
      <dgm:spPr/>
    </dgm:pt>
    <dgm:pt modelId="{E4634B06-8A9F-4164-8F09-6159D258B6F0}" type="pres">
      <dgm:prSet presAssocID="{C8415CCF-48D0-4F8F-8BD6-7A0A3B21B71C}" presName="hierChild5" presStyleCnt="0"/>
      <dgm:spPr/>
    </dgm:pt>
    <dgm:pt modelId="{B7458593-AE8E-45F2-8126-3AE04D37089C}" type="pres">
      <dgm:prSet presAssocID="{133D52F4-992E-4FC2-892A-25EAE0C21560}" presName="Name23" presStyleLbl="parChTrans1D4" presStyleIdx="7" presStyleCnt="17"/>
      <dgm:spPr/>
    </dgm:pt>
    <dgm:pt modelId="{F1473C69-5061-464C-A266-8E3CDED91325}" type="pres">
      <dgm:prSet presAssocID="{0CAF3CD3-980C-4CA3-B95E-11CA49792996}" presName="hierRoot4" presStyleCnt="0"/>
      <dgm:spPr/>
    </dgm:pt>
    <dgm:pt modelId="{0A3DB7D1-DDE7-4CE5-B2D0-228057CDC423}" type="pres">
      <dgm:prSet presAssocID="{0CAF3CD3-980C-4CA3-B95E-11CA49792996}" presName="composite4" presStyleCnt="0"/>
      <dgm:spPr/>
    </dgm:pt>
    <dgm:pt modelId="{89B108F9-6003-42C6-B098-72C97A572DD3}" type="pres">
      <dgm:prSet presAssocID="{0CAF3CD3-980C-4CA3-B95E-11CA49792996}" presName="background4" presStyleLbl="node4" presStyleIdx="7" presStyleCnt="17"/>
      <dgm:spPr>
        <a:solidFill>
          <a:schemeClr val="accent6">
            <a:lumMod val="75000"/>
          </a:schemeClr>
        </a:solidFill>
      </dgm:spPr>
    </dgm:pt>
    <dgm:pt modelId="{52E28EBF-F893-47F8-B1F0-41FA8516D55E}" type="pres">
      <dgm:prSet presAssocID="{0CAF3CD3-980C-4CA3-B95E-11CA49792996}" presName="text4" presStyleLbl="fgAcc4" presStyleIdx="7" presStyleCnt="17" custLinFactNeighborX="-30891" custLinFactNeighborY="-29423">
        <dgm:presLayoutVars>
          <dgm:chPref val="3"/>
        </dgm:presLayoutVars>
      </dgm:prSet>
      <dgm:spPr/>
    </dgm:pt>
    <dgm:pt modelId="{0D7FECCB-49E7-4C31-B9D4-EE96F34532D5}" type="pres">
      <dgm:prSet presAssocID="{0CAF3CD3-980C-4CA3-B95E-11CA49792996}" presName="hierChild5" presStyleCnt="0"/>
      <dgm:spPr/>
    </dgm:pt>
    <dgm:pt modelId="{039581B1-A5DF-4953-B61F-04F81A44320A}" type="pres">
      <dgm:prSet presAssocID="{6F15B8A7-1C06-4E15-A134-55CE17299785}" presName="Name17" presStyleLbl="parChTrans1D3" presStyleIdx="3" presStyleCnt="4"/>
      <dgm:spPr/>
    </dgm:pt>
    <dgm:pt modelId="{71F55033-F9BD-46C5-8247-23490258930A}" type="pres">
      <dgm:prSet presAssocID="{ED686DE2-913A-483D-8DA7-F5EA55323809}" presName="hierRoot3" presStyleCnt="0"/>
      <dgm:spPr/>
    </dgm:pt>
    <dgm:pt modelId="{C560426C-A49B-4A3D-8473-9E17A9D4E910}" type="pres">
      <dgm:prSet presAssocID="{ED686DE2-913A-483D-8DA7-F5EA55323809}" presName="composite3" presStyleCnt="0"/>
      <dgm:spPr/>
    </dgm:pt>
    <dgm:pt modelId="{16729911-5B45-4CC3-B3E4-E5B2B6CD91C2}" type="pres">
      <dgm:prSet presAssocID="{ED686DE2-913A-483D-8DA7-F5EA55323809}" presName="background3" presStyleLbl="node3" presStyleIdx="3" presStyleCnt="4"/>
      <dgm:spPr>
        <a:solidFill>
          <a:schemeClr val="accent4">
            <a:lumMod val="75000"/>
          </a:schemeClr>
        </a:solidFill>
      </dgm:spPr>
    </dgm:pt>
    <dgm:pt modelId="{71596CD9-5491-4AE2-A4A1-0D059C8B431B}" type="pres">
      <dgm:prSet presAssocID="{ED686DE2-913A-483D-8DA7-F5EA55323809}" presName="text3" presStyleLbl="fgAcc3" presStyleIdx="3" presStyleCnt="4" custLinFactX="-71683" custLinFactY="-19027" custLinFactNeighborX="-100000" custLinFactNeighborY="-100000">
        <dgm:presLayoutVars>
          <dgm:chPref val="3"/>
        </dgm:presLayoutVars>
      </dgm:prSet>
      <dgm:spPr/>
    </dgm:pt>
    <dgm:pt modelId="{4F523800-753F-4D1E-8570-E567F32D5B97}" type="pres">
      <dgm:prSet presAssocID="{ED686DE2-913A-483D-8DA7-F5EA55323809}" presName="hierChild4" presStyleCnt="0"/>
      <dgm:spPr/>
    </dgm:pt>
    <dgm:pt modelId="{F3AAEECE-0BD2-4B82-8456-2BE9D0E70317}" type="pres">
      <dgm:prSet presAssocID="{96750BD9-187E-455F-8366-308268BBB641}" presName="Name23" presStyleLbl="parChTrans1D4" presStyleIdx="8" presStyleCnt="17"/>
      <dgm:spPr/>
    </dgm:pt>
    <dgm:pt modelId="{CF9EE800-126C-42EF-A956-DE5FCBCE522A}" type="pres">
      <dgm:prSet presAssocID="{C185ECCC-0A89-4165-983E-A05165C35609}" presName="hierRoot4" presStyleCnt="0"/>
      <dgm:spPr/>
    </dgm:pt>
    <dgm:pt modelId="{FB0F5002-BE98-4BB7-9708-10886C8A3657}" type="pres">
      <dgm:prSet presAssocID="{C185ECCC-0A89-4165-983E-A05165C35609}" presName="composite4" presStyleCnt="0"/>
      <dgm:spPr/>
    </dgm:pt>
    <dgm:pt modelId="{E2E8530A-6A2F-4A74-B23C-78A28F1675A5}" type="pres">
      <dgm:prSet presAssocID="{C185ECCC-0A89-4165-983E-A05165C35609}" presName="background4" presStyleLbl="node4" presStyleIdx="8" presStyleCnt="17"/>
      <dgm:spPr>
        <a:solidFill>
          <a:schemeClr val="accent5">
            <a:lumMod val="60000"/>
            <a:lumOff val="40000"/>
          </a:schemeClr>
        </a:solidFill>
      </dgm:spPr>
    </dgm:pt>
    <dgm:pt modelId="{8FB90069-93EA-43FE-99F9-F0A544C7D164}" type="pres">
      <dgm:prSet presAssocID="{C185ECCC-0A89-4165-983E-A05165C35609}" presName="text4" presStyleLbl="fgAcc4" presStyleIdx="8" presStyleCnt="17" custScaleX="122395" custLinFactNeighborX="-16648" custLinFactNeighborY="-47618">
        <dgm:presLayoutVars>
          <dgm:chPref val="3"/>
        </dgm:presLayoutVars>
      </dgm:prSet>
      <dgm:spPr/>
    </dgm:pt>
    <dgm:pt modelId="{B29C14DF-069C-46FA-8FBE-839155328BE5}" type="pres">
      <dgm:prSet presAssocID="{C185ECCC-0A89-4165-983E-A05165C35609}" presName="hierChild5" presStyleCnt="0"/>
      <dgm:spPr/>
    </dgm:pt>
    <dgm:pt modelId="{D27ABCDA-DBF4-40B0-996B-5E927501F053}" type="pres">
      <dgm:prSet presAssocID="{256DB7F3-90E5-46E1-BA8F-4E9BF9DB84C3}" presName="Name23" presStyleLbl="parChTrans1D4" presStyleIdx="9" presStyleCnt="17"/>
      <dgm:spPr/>
    </dgm:pt>
    <dgm:pt modelId="{0A10C26A-FE6D-44E5-907D-A58509EABAAC}" type="pres">
      <dgm:prSet presAssocID="{21F4B570-385C-4C88-AC7C-7370E6D691AB}" presName="hierRoot4" presStyleCnt="0"/>
      <dgm:spPr/>
    </dgm:pt>
    <dgm:pt modelId="{D9BBB2FE-6A80-4B42-962C-E131CCE76F30}" type="pres">
      <dgm:prSet presAssocID="{21F4B570-385C-4C88-AC7C-7370E6D691AB}" presName="composite4" presStyleCnt="0"/>
      <dgm:spPr/>
    </dgm:pt>
    <dgm:pt modelId="{370333C4-C4E9-4527-8F40-A9B0D6850F04}" type="pres">
      <dgm:prSet presAssocID="{21F4B570-385C-4C88-AC7C-7370E6D691AB}" presName="background4" presStyleLbl="node4" presStyleIdx="9" presStyleCnt="17"/>
      <dgm:spPr>
        <a:solidFill>
          <a:schemeClr val="accent5">
            <a:lumMod val="60000"/>
            <a:lumOff val="40000"/>
          </a:schemeClr>
        </a:solidFill>
      </dgm:spPr>
    </dgm:pt>
    <dgm:pt modelId="{A8D4BC22-3C62-462F-9611-59E745FC231C}" type="pres">
      <dgm:prSet presAssocID="{21F4B570-385C-4C88-AC7C-7370E6D691AB}" presName="text4" presStyleLbl="fgAcc4" presStyleIdx="9" presStyleCnt="17" custLinFactNeighborX="-18910" custLinFactNeighborY="-48293">
        <dgm:presLayoutVars>
          <dgm:chPref val="3"/>
        </dgm:presLayoutVars>
      </dgm:prSet>
      <dgm:spPr/>
    </dgm:pt>
    <dgm:pt modelId="{88620CBE-F8CB-4BCF-B8DB-854114329576}" type="pres">
      <dgm:prSet presAssocID="{21F4B570-385C-4C88-AC7C-7370E6D691AB}" presName="hierChild5" presStyleCnt="0"/>
      <dgm:spPr/>
    </dgm:pt>
    <dgm:pt modelId="{20463697-FC30-40F4-8E34-4CF56753D8AD}" type="pres">
      <dgm:prSet presAssocID="{755FD6FE-C673-4887-B5C7-2656615C54C0}" presName="Name23" presStyleLbl="parChTrans1D4" presStyleIdx="10" presStyleCnt="17"/>
      <dgm:spPr/>
    </dgm:pt>
    <dgm:pt modelId="{150416EB-9F32-4234-8670-B2E289358791}" type="pres">
      <dgm:prSet presAssocID="{6952E4C9-09B5-4BBD-A0EE-B8E0909A26C7}" presName="hierRoot4" presStyleCnt="0"/>
      <dgm:spPr/>
    </dgm:pt>
    <dgm:pt modelId="{7CBCADB2-9BF1-4CAB-BE87-4F910320B3DC}" type="pres">
      <dgm:prSet presAssocID="{6952E4C9-09B5-4BBD-A0EE-B8E0909A26C7}" presName="composite4" presStyleCnt="0"/>
      <dgm:spPr/>
    </dgm:pt>
    <dgm:pt modelId="{6E346DF7-A0EB-4A59-BA60-FF7BABAECDC0}" type="pres">
      <dgm:prSet presAssocID="{6952E4C9-09B5-4BBD-A0EE-B8E0909A26C7}" presName="background4" presStyleLbl="node4" presStyleIdx="10" presStyleCnt="17"/>
      <dgm:spPr>
        <a:solidFill>
          <a:schemeClr val="accent5">
            <a:lumMod val="75000"/>
          </a:schemeClr>
        </a:solidFill>
      </dgm:spPr>
    </dgm:pt>
    <dgm:pt modelId="{100B7B7A-BD18-461C-AD16-6948A38657F0}" type="pres">
      <dgm:prSet presAssocID="{6952E4C9-09B5-4BBD-A0EE-B8E0909A26C7}" presName="text4" presStyleLbl="fgAcc4" presStyleIdx="10" presStyleCnt="17" custLinFactNeighborX="-19393" custLinFactNeighborY="-25140">
        <dgm:presLayoutVars>
          <dgm:chPref val="3"/>
        </dgm:presLayoutVars>
      </dgm:prSet>
      <dgm:spPr/>
    </dgm:pt>
    <dgm:pt modelId="{C8F4FC50-9814-47A5-9E1F-D5B66C6A546E}" type="pres">
      <dgm:prSet presAssocID="{6952E4C9-09B5-4BBD-A0EE-B8E0909A26C7}" presName="hierChild5" presStyleCnt="0"/>
      <dgm:spPr/>
    </dgm:pt>
    <dgm:pt modelId="{7A8CBDC3-6438-4F98-B21C-4F847583291F}" type="pres">
      <dgm:prSet presAssocID="{F3A547ED-9011-48A0-B7B0-C9C61E2C6007}" presName="Name23" presStyleLbl="parChTrans1D4" presStyleIdx="11" presStyleCnt="17"/>
      <dgm:spPr/>
    </dgm:pt>
    <dgm:pt modelId="{B16A34A5-B907-4D2B-8B6A-BD00744784C2}" type="pres">
      <dgm:prSet presAssocID="{03132DD5-862B-4D3A-AB87-206FF0BB1A9D}" presName="hierRoot4" presStyleCnt="0"/>
      <dgm:spPr/>
    </dgm:pt>
    <dgm:pt modelId="{85107485-64C6-4D54-83A6-2926BF36A7D1}" type="pres">
      <dgm:prSet presAssocID="{03132DD5-862B-4D3A-AB87-206FF0BB1A9D}" presName="composite4" presStyleCnt="0"/>
      <dgm:spPr/>
    </dgm:pt>
    <dgm:pt modelId="{9F0C170A-B0DB-4429-8FC5-032CD58A3DF7}" type="pres">
      <dgm:prSet presAssocID="{03132DD5-862B-4D3A-AB87-206FF0BB1A9D}" presName="background4" presStyleLbl="node4" presStyleIdx="11" presStyleCnt="17"/>
      <dgm:spPr>
        <a:solidFill>
          <a:schemeClr val="accent5">
            <a:lumMod val="60000"/>
            <a:lumOff val="40000"/>
          </a:schemeClr>
        </a:solidFill>
      </dgm:spPr>
    </dgm:pt>
    <dgm:pt modelId="{17D540F0-529A-43F5-85D8-47CA71220A0E}" type="pres">
      <dgm:prSet presAssocID="{03132DD5-862B-4D3A-AB87-206FF0BB1A9D}" presName="text4" presStyleLbl="fgAcc4" presStyleIdx="11" presStyleCnt="17" custScaleX="168843" custLinFactNeighborX="-12704" custLinFactNeighborY="-45728">
        <dgm:presLayoutVars>
          <dgm:chPref val="3"/>
        </dgm:presLayoutVars>
      </dgm:prSet>
      <dgm:spPr/>
    </dgm:pt>
    <dgm:pt modelId="{D1FF2040-45F9-43CD-A8DE-9AD26B47D0E7}" type="pres">
      <dgm:prSet presAssocID="{03132DD5-862B-4D3A-AB87-206FF0BB1A9D}" presName="hierChild5" presStyleCnt="0"/>
      <dgm:spPr/>
    </dgm:pt>
    <dgm:pt modelId="{A545F9E0-986F-49BC-8918-FB61E939B6DB}" type="pres">
      <dgm:prSet presAssocID="{0ADB284B-CCA7-437B-8354-BD5F6AE88D50}" presName="Name23" presStyleLbl="parChTrans1D4" presStyleIdx="12" presStyleCnt="17"/>
      <dgm:spPr/>
    </dgm:pt>
    <dgm:pt modelId="{68950362-3A2A-481B-9EDE-F33AC624CA6A}" type="pres">
      <dgm:prSet presAssocID="{B392A492-74D4-49C2-9C5A-D916A7AE9AF5}" presName="hierRoot4" presStyleCnt="0"/>
      <dgm:spPr/>
    </dgm:pt>
    <dgm:pt modelId="{2D5ACBCA-FB74-4C0A-8E42-EF028FF84E61}" type="pres">
      <dgm:prSet presAssocID="{B392A492-74D4-49C2-9C5A-D916A7AE9AF5}" presName="composite4" presStyleCnt="0"/>
      <dgm:spPr/>
    </dgm:pt>
    <dgm:pt modelId="{D22F82E5-ED29-492F-9D4E-0AC06265C8E7}" type="pres">
      <dgm:prSet presAssocID="{B392A492-74D4-49C2-9C5A-D916A7AE9AF5}" presName="background4" presStyleLbl="node4" presStyleIdx="12" presStyleCnt="17"/>
      <dgm:spPr>
        <a:solidFill>
          <a:schemeClr val="accent5">
            <a:lumMod val="60000"/>
            <a:lumOff val="40000"/>
          </a:schemeClr>
        </a:solidFill>
      </dgm:spPr>
    </dgm:pt>
    <dgm:pt modelId="{11833FC8-9130-4FD9-84CC-21D1D5030EAB}" type="pres">
      <dgm:prSet presAssocID="{B392A492-74D4-49C2-9C5A-D916A7AE9AF5}" presName="text4" presStyleLbl="fgAcc4" presStyleIdx="12" presStyleCnt="17" custLinFactNeighborX="-6385" custLinFactNeighborY="-44415">
        <dgm:presLayoutVars>
          <dgm:chPref val="3"/>
        </dgm:presLayoutVars>
      </dgm:prSet>
      <dgm:spPr/>
    </dgm:pt>
    <dgm:pt modelId="{E7325691-3355-4051-9D07-4653CF1FB141}" type="pres">
      <dgm:prSet presAssocID="{B392A492-74D4-49C2-9C5A-D916A7AE9AF5}" presName="hierChild5" presStyleCnt="0"/>
      <dgm:spPr/>
    </dgm:pt>
    <dgm:pt modelId="{92E6E00C-D57E-4712-8771-30ED41E07368}" type="pres">
      <dgm:prSet presAssocID="{D208BEF3-2CCF-4CBC-8003-737C3A1F8DAE}" presName="Name23" presStyleLbl="parChTrans1D4" presStyleIdx="13" presStyleCnt="17"/>
      <dgm:spPr/>
    </dgm:pt>
    <dgm:pt modelId="{0F22EA94-CF66-4B60-93EC-7913A8CC7C03}" type="pres">
      <dgm:prSet presAssocID="{CE86D88A-2740-4F72-95A3-8D582316334A}" presName="hierRoot4" presStyleCnt="0"/>
      <dgm:spPr/>
    </dgm:pt>
    <dgm:pt modelId="{1F34F32C-42E4-42EE-B130-254F522968CB}" type="pres">
      <dgm:prSet presAssocID="{CE86D88A-2740-4F72-95A3-8D582316334A}" presName="composite4" presStyleCnt="0"/>
      <dgm:spPr/>
    </dgm:pt>
    <dgm:pt modelId="{5BF78482-BEB9-4200-ADD9-A411207CF810}" type="pres">
      <dgm:prSet presAssocID="{CE86D88A-2740-4F72-95A3-8D582316334A}" presName="background4" presStyleLbl="node4" presStyleIdx="13" presStyleCnt="17"/>
      <dgm:spPr>
        <a:solidFill>
          <a:schemeClr val="accent5">
            <a:lumMod val="75000"/>
          </a:schemeClr>
        </a:solidFill>
      </dgm:spPr>
    </dgm:pt>
    <dgm:pt modelId="{43658E6B-F303-4FC2-919E-17BA90DFA64E}" type="pres">
      <dgm:prSet presAssocID="{CE86D88A-2740-4F72-95A3-8D582316334A}" presName="text4" presStyleLbl="fgAcc4" presStyleIdx="13" presStyleCnt="17" custLinFactNeighborX="2128" custLinFactNeighborY="-23463">
        <dgm:presLayoutVars>
          <dgm:chPref val="3"/>
        </dgm:presLayoutVars>
      </dgm:prSet>
      <dgm:spPr/>
    </dgm:pt>
    <dgm:pt modelId="{CB432F5E-8D02-40F6-95C0-EBCC4367D174}" type="pres">
      <dgm:prSet presAssocID="{CE86D88A-2740-4F72-95A3-8D582316334A}" presName="hierChild5" presStyleCnt="0"/>
      <dgm:spPr/>
    </dgm:pt>
    <dgm:pt modelId="{622C0A8D-153E-47F1-A7A8-1AD0F58D5603}" type="pres">
      <dgm:prSet presAssocID="{90D2C690-7C70-4B3D-AC33-07441F66294B}" presName="Name23" presStyleLbl="parChTrans1D4" presStyleIdx="14" presStyleCnt="17"/>
      <dgm:spPr/>
    </dgm:pt>
    <dgm:pt modelId="{B31A42FD-E834-439A-98BD-6EEA6989A4D8}" type="pres">
      <dgm:prSet presAssocID="{266FD4BD-E034-47B1-9793-779C5007640E}" presName="hierRoot4" presStyleCnt="0"/>
      <dgm:spPr/>
    </dgm:pt>
    <dgm:pt modelId="{3355EA70-7AE0-413C-BEF4-D3C5FCF1BA30}" type="pres">
      <dgm:prSet presAssocID="{266FD4BD-E034-47B1-9793-779C5007640E}" presName="composite4" presStyleCnt="0"/>
      <dgm:spPr/>
    </dgm:pt>
    <dgm:pt modelId="{A40975FE-40F3-4925-9751-D2443C92FC99}" type="pres">
      <dgm:prSet presAssocID="{266FD4BD-E034-47B1-9793-779C5007640E}" presName="background4" presStyleLbl="node4" presStyleIdx="14" presStyleCnt="17"/>
      <dgm:spPr>
        <a:solidFill>
          <a:schemeClr val="accent4">
            <a:lumMod val="75000"/>
          </a:schemeClr>
        </a:solidFill>
      </dgm:spPr>
    </dgm:pt>
    <dgm:pt modelId="{1ABADEC0-749A-4A81-BC8C-DD078729B6E3}" type="pres">
      <dgm:prSet presAssocID="{266FD4BD-E034-47B1-9793-779C5007640E}" presName="text4" presStyleLbl="fgAcc4" presStyleIdx="14" presStyleCnt="17" custScaleX="174320" custLinFactNeighborX="-6106" custLinFactNeighborY="-43865">
        <dgm:presLayoutVars>
          <dgm:chPref val="3"/>
        </dgm:presLayoutVars>
      </dgm:prSet>
      <dgm:spPr/>
    </dgm:pt>
    <dgm:pt modelId="{DF0C3DB9-B163-4A4E-95F6-5CFC355B0617}" type="pres">
      <dgm:prSet presAssocID="{266FD4BD-E034-47B1-9793-779C5007640E}" presName="hierChild5" presStyleCnt="0"/>
      <dgm:spPr/>
    </dgm:pt>
    <dgm:pt modelId="{DB0ECC1C-E36F-4353-8BC2-38D5149A7DBE}" type="pres">
      <dgm:prSet presAssocID="{71ACC14B-0328-4942-9034-3529F7C64C26}" presName="Name23" presStyleLbl="parChTrans1D4" presStyleIdx="15" presStyleCnt="17"/>
      <dgm:spPr/>
    </dgm:pt>
    <dgm:pt modelId="{259C325A-C49B-46B8-A742-AA0B30C16593}" type="pres">
      <dgm:prSet presAssocID="{BAC1B51A-DA49-46AF-827C-2D035CEB9B51}" presName="hierRoot4" presStyleCnt="0"/>
      <dgm:spPr/>
    </dgm:pt>
    <dgm:pt modelId="{17759310-DCD7-4EAD-B416-BDA9A58E76D1}" type="pres">
      <dgm:prSet presAssocID="{BAC1B51A-DA49-46AF-827C-2D035CEB9B51}" presName="composite4" presStyleCnt="0"/>
      <dgm:spPr/>
    </dgm:pt>
    <dgm:pt modelId="{2BA62DE4-E619-45CC-9295-4803AACB4D15}" type="pres">
      <dgm:prSet presAssocID="{BAC1B51A-DA49-46AF-827C-2D035CEB9B51}" presName="background4" presStyleLbl="node4" presStyleIdx="15" presStyleCnt="17"/>
      <dgm:spPr>
        <a:solidFill>
          <a:schemeClr val="accent4">
            <a:lumMod val="75000"/>
          </a:schemeClr>
        </a:solidFill>
      </dgm:spPr>
    </dgm:pt>
    <dgm:pt modelId="{AE3151D7-B135-4526-9ED0-8011495070A6}" type="pres">
      <dgm:prSet presAssocID="{BAC1B51A-DA49-46AF-827C-2D035CEB9B51}" presName="text4" presStyleLbl="fgAcc4" presStyleIdx="15" presStyleCnt="17" custScaleX="201380" custScaleY="118910" custLinFactNeighborX="-9819" custLinFactNeighborY="-63686">
        <dgm:presLayoutVars>
          <dgm:chPref val="3"/>
        </dgm:presLayoutVars>
      </dgm:prSet>
      <dgm:spPr/>
    </dgm:pt>
    <dgm:pt modelId="{0B02621C-D7C9-4A35-B87C-76FA6C8FBC97}" type="pres">
      <dgm:prSet presAssocID="{BAC1B51A-DA49-46AF-827C-2D035CEB9B51}" presName="hierChild5" presStyleCnt="0"/>
      <dgm:spPr/>
    </dgm:pt>
    <dgm:pt modelId="{1DE0B992-F67F-4F9B-9C20-45ED68A49DBF}" type="pres">
      <dgm:prSet presAssocID="{F06D7CE9-598D-4476-998F-4F532956C273}" presName="Name23" presStyleLbl="parChTrans1D4" presStyleIdx="16" presStyleCnt="17"/>
      <dgm:spPr/>
    </dgm:pt>
    <dgm:pt modelId="{6B5E10F9-FD4B-4D09-9D3F-CF4749B3FA64}" type="pres">
      <dgm:prSet presAssocID="{1AC829DB-A253-42EE-8F0E-D0CB2C4B815B}" presName="hierRoot4" presStyleCnt="0"/>
      <dgm:spPr/>
    </dgm:pt>
    <dgm:pt modelId="{FB549792-6CB7-4E71-A3D6-1A6423443B6F}" type="pres">
      <dgm:prSet presAssocID="{1AC829DB-A253-42EE-8F0E-D0CB2C4B815B}" presName="composite4" presStyleCnt="0"/>
      <dgm:spPr/>
    </dgm:pt>
    <dgm:pt modelId="{FE3E3470-B872-4BE2-8060-6D68A9C5DE12}" type="pres">
      <dgm:prSet presAssocID="{1AC829DB-A253-42EE-8F0E-D0CB2C4B815B}" presName="background4" presStyleLbl="node4" presStyleIdx="16" presStyleCnt="17"/>
      <dgm:spPr>
        <a:solidFill>
          <a:schemeClr val="accent4">
            <a:lumMod val="75000"/>
          </a:schemeClr>
        </a:solidFill>
      </dgm:spPr>
    </dgm:pt>
    <dgm:pt modelId="{7ECDA3DC-198D-47E8-ADCC-A6E535F84490}" type="pres">
      <dgm:prSet presAssocID="{1AC829DB-A253-42EE-8F0E-D0CB2C4B815B}" presName="text4" presStyleLbl="fgAcc4" presStyleIdx="16" presStyleCnt="17" custLinFactNeighborX="-6385" custLinFactNeighborY="-46927">
        <dgm:presLayoutVars>
          <dgm:chPref val="3"/>
        </dgm:presLayoutVars>
      </dgm:prSet>
      <dgm:spPr/>
    </dgm:pt>
    <dgm:pt modelId="{FB0B8A4A-E42A-4E13-98D3-CC41A608896B}" type="pres">
      <dgm:prSet presAssocID="{1AC829DB-A253-42EE-8F0E-D0CB2C4B815B}" presName="hierChild5" presStyleCnt="0"/>
      <dgm:spPr/>
    </dgm:pt>
  </dgm:ptLst>
  <dgm:cxnLst>
    <dgm:cxn modelId="{CF7F1602-FD22-4B12-BD8F-664C8AF7C0C8}" srcId="{BAC1B51A-DA49-46AF-827C-2D035CEB9B51}" destId="{1AC829DB-A253-42EE-8F0E-D0CB2C4B815B}" srcOrd="0" destOrd="0" parTransId="{F06D7CE9-598D-4476-998F-4F532956C273}" sibTransId="{0E0E1D18-5EAF-449F-971D-BE70B5DDC719}"/>
    <dgm:cxn modelId="{AF2A8E02-7BA8-4847-AECA-B5CEF426EB77}" srcId="{B392A492-74D4-49C2-9C5A-D916A7AE9AF5}" destId="{CE86D88A-2740-4F72-95A3-8D582316334A}" srcOrd="0" destOrd="0" parTransId="{D208BEF3-2CCF-4CBC-8003-737C3A1F8DAE}" sibTransId="{6E3EE10C-4CA6-46E5-B428-0D58158AEA15}"/>
    <dgm:cxn modelId="{516CEF05-D5F9-46C4-B1FA-3D034656092F}" type="presOf" srcId="{133D52F4-992E-4FC2-892A-25EAE0C21560}" destId="{B7458593-AE8E-45F2-8126-3AE04D37089C}" srcOrd="0" destOrd="0" presId="urn:microsoft.com/office/officeart/2005/8/layout/hierarchy1"/>
    <dgm:cxn modelId="{C98C9806-2133-4169-A2BF-153ED6B81FF8}" type="presOf" srcId="{F3A547ED-9011-48A0-B7B0-C9C61E2C6007}" destId="{7A8CBDC3-6438-4F98-B21C-4F847583291F}" srcOrd="0" destOrd="0" presId="urn:microsoft.com/office/officeart/2005/8/layout/hierarchy1"/>
    <dgm:cxn modelId="{F8EBC407-7E37-4E92-8EA4-F7C4F8826120}" srcId="{C185ECCC-0A89-4165-983E-A05165C35609}" destId="{21F4B570-385C-4C88-AC7C-7370E6D691AB}" srcOrd="0" destOrd="0" parTransId="{256DB7F3-90E5-46E1-BA8F-4E9BF9DB84C3}" sibTransId="{7EEF5CC1-07C7-4F0D-AB32-F695913A3FB8}"/>
    <dgm:cxn modelId="{8644D807-5E27-4EE3-A572-F5700E98C45F}" srcId="{60524E73-B99B-431F-B88C-5A191BE5553C}" destId="{E240DC58-21E5-44A6-9E70-BF8A04DF42D4}" srcOrd="0" destOrd="0" parTransId="{D1DCF53E-6AA0-4517-95F8-2FBAFEDC82A8}" sibTransId="{50431E80-C239-4BDC-B6FA-A892B9666162}"/>
    <dgm:cxn modelId="{2D3DD108-3DD9-472B-AC3F-85E4E28605D3}" srcId="{9CB15AEF-CA30-4AB2-9EBB-A03556B67636}" destId="{3350555F-A91A-4C63-A7DB-60E349A96BFB}" srcOrd="0" destOrd="0" parTransId="{B30BEAC4-C212-44A8-8428-2DF02EC3432E}" sibTransId="{0A3C8ECA-E495-4836-91D5-83DE42CAA913}"/>
    <dgm:cxn modelId="{2FC7FB08-32AB-4EE0-9160-38D261EEBDC1}" type="presOf" srcId="{FB57FF1D-CB36-48DB-B5CA-F92C0CAE628B}" destId="{B8709A69-B0C5-4968-A5BE-26B633F8094E}" srcOrd="0" destOrd="0" presId="urn:microsoft.com/office/officeart/2005/8/layout/hierarchy1"/>
    <dgm:cxn modelId="{E3CECF0A-071A-41D5-A796-31276AFA642A}" type="presOf" srcId="{6952E4C9-09B5-4BBD-A0EE-B8E0909A26C7}" destId="{100B7B7A-BD18-461C-AD16-6948A38657F0}" srcOrd="0" destOrd="0" presId="urn:microsoft.com/office/officeart/2005/8/layout/hierarchy1"/>
    <dgm:cxn modelId="{556DBF12-04A5-4D35-91E3-ED96398FB9CB}" type="presOf" srcId="{C8415CCF-48D0-4F8F-8BD6-7A0A3B21B71C}" destId="{AA99B750-49C5-4B3F-A8E7-9936F14E743F}" srcOrd="0" destOrd="0" presId="urn:microsoft.com/office/officeart/2005/8/layout/hierarchy1"/>
    <dgm:cxn modelId="{33B6DE21-8E2C-4A99-936C-5BA35C0B4F91}" srcId="{5C21B594-442D-4FE6-86DF-97B2B64D6C81}" destId="{1D0D24F5-E94D-4109-9DE7-5F3960206B5B}" srcOrd="0" destOrd="0" parTransId="{462B41F5-3AF3-43AF-BC5E-673A40EE8105}" sibTransId="{B6BAA040-43EE-401A-9916-4A05C7403E95}"/>
    <dgm:cxn modelId="{D1269B28-028C-46AC-BF2D-E330E33796A6}" type="presOf" srcId="{D208BEF3-2CCF-4CBC-8003-737C3A1F8DAE}" destId="{92E6E00C-D57E-4712-8771-30ED41E07368}" srcOrd="0" destOrd="0" presId="urn:microsoft.com/office/officeart/2005/8/layout/hierarchy1"/>
    <dgm:cxn modelId="{9276762F-5D54-448F-A18A-930D2FD98C89}" type="presOf" srcId="{B392A492-74D4-49C2-9C5A-D916A7AE9AF5}" destId="{11833FC8-9130-4FD9-84CC-21D1D5030EAB}" srcOrd="0" destOrd="0" presId="urn:microsoft.com/office/officeart/2005/8/layout/hierarchy1"/>
    <dgm:cxn modelId="{CE357E30-2B69-45D5-9AE3-6AC0AD5AF4D8}" type="presOf" srcId="{BE9376DE-4F6A-40ED-BFA1-4AD0182020E1}" destId="{6B5A71A2-D7AA-4B15-9FB5-C410BE5752CC}" srcOrd="0" destOrd="0" presId="urn:microsoft.com/office/officeart/2005/8/layout/hierarchy1"/>
    <dgm:cxn modelId="{E8546D31-C0A4-4B4E-B43A-EFC0DED5B630}" type="presOf" srcId="{5C21B594-442D-4FE6-86DF-97B2B64D6C81}" destId="{84F8D3C9-63C2-4839-8E66-C95E58ABE399}" srcOrd="0" destOrd="0" presId="urn:microsoft.com/office/officeart/2005/8/layout/hierarchy1"/>
    <dgm:cxn modelId="{68877535-E7B0-4455-8B9D-92C5D7162E4D}" type="presOf" srcId="{71ACC14B-0328-4942-9034-3529F7C64C26}" destId="{DB0ECC1C-E36F-4353-8BC2-38D5149A7DBE}" srcOrd="0" destOrd="0" presId="urn:microsoft.com/office/officeart/2005/8/layout/hierarchy1"/>
    <dgm:cxn modelId="{8A185036-5416-4DCA-8558-F63765A71DB8}" type="presOf" srcId="{BAC1B51A-DA49-46AF-827C-2D035CEB9B51}" destId="{AE3151D7-B135-4526-9ED0-8011495070A6}" srcOrd="0" destOrd="0" presId="urn:microsoft.com/office/officeart/2005/8/layout/hierarchy1"/>
    <dgm:cxn modelId="{AD2DA73A-0B68-4826-AC93-2C6BC2BB3952}" type="presOf" srcId="{60524E73-B99B-431F-B88C-5A191BE5553C}" destId="{1B762B60-93A9-4CA2-BABF-20686AE986C9}" srcOrd="0" destOrd="0" presId="urn:microsoft.com/office/officeart/2005/8/layout/hierarchy1"/>
    <dgm:cxn modelId="{E9B1E73D-451B-4EF6-9F3E-CCF8E9A151D0}" srcId="{21F4B570-385C-4C88-AC7C-7370E6D691AB}" destId="{6952E4C9-09B5-4BBD-A0EE-B8E0909A26C7}" srcOrd="0" destOrd="0" parTransId="{755FD6FE-C673-4887-B5C7-2656615C54C0}" sibTransId="{06DF784B-1290-47DF-BCB0-364C7EA641DF}"/>
    <dgm:cxn modelId="{16F5B566-8541-43EC-BAED-B27A059FC8BD}" type="presOf" srcId="{90D2C690-7C70-4B3D-AC33-07441F66294B}" destId="{622C0A8D-153E-47F1-A7A8-1AD0F58D5603}" srcOrd="0" destOrd="0" presId="urn:microsoft.com/office/officeart/2005/8/layout/hierarchy1"/>
    <dgm:cxn modelId="{B2106569-BFAB-4C01-9545-E84FD6C20517}" type="presOf" srcId="{D3661573-279B-4195-8858-80ADBE963E9A}" destId="{BCAE4AB2-791F-47FC-910D-6B910D94C774}" srcOrd="0" destOrd="0" presId="urn:microsoft.com/office/officeart/2005/8/layout/hierarchy1"/>
    <dgm:cxn modelId="{C798DF6A-7334-4965-9485-B4D499FF50C5}" srcId="{C8415CCF-48D0-4F8F-8BD6-7A0A3B21B71C}" destId="{0CAF3CD3-980C-4CA3-B95E-11CA49792996}" srcOrd="0" destOrd="0" parTransId="{133D52F4-992E-4FC2-892A-25EAE0C21560}" sibTransId="{552A91D0-0F67-458B-8F06-54597A941655}"/>
    <dgm:cxn modelId="{B0F6464C-E12F-448B-AB5C-A22EE8DFE652}" type="presOf" srcId="{9CB15AEF-CA30-4AB2-9EBB-A03556B67636}" destId="{DB020DFF-E877-4D97-8FDF-AE8F48170705}" srcOrd="0" destOrd="0" presId="urn:microsoft.com/office/officeart/2005/8/layout/hierarchy1"/>
    <dgm:cxn modelId="{1A97D64C-9843-432D-B597-285363180B1E}" type="presOf" srcId="{96750BD9-187E-455F-8366-308268BBB641}" destId="{F3AAEECE-0BD2-4B82-8456-2BE9D0E70317}" srcOrd="0" destOrd="0" presId="urn:microsoft.com/office/officeart/2005/8/layout/hierarchy1"/>
    <dgm:cxn modelId="{54975C6D-891D-4DBB-AFD1-7E0AB9483D30}" srcId="{ED686DE2-913A-483D-8DA7-F5EA55323809}" destId="{266FD4BD-E034-47B1-9793-779C5007640E}" srcOrd="2" destOrd="0" parTransId="{90D2C690-7C70-4B3D-AC33-07441F66294B}" sibTransId="{BE8B336E-3F06-4183-9D60-784EB531FCF6}"/>
    <dgm:cxn modelId="{1066D36E-D95D-461C-92CA-8E8DF171C92E}" srcId="{266FD4BD-E034-47B1-9793-779C5007640E}" destId="{BAC1B51A-DA49-46AF-827C-2D035CEB9B51}" srcOrd="0" destOrd="0" parTransId="{71ACC14B-0328-4942-9034-3529F7C64C26}" sibTransId="{795E407E-32AE-4F2B-B721-70275DB7E09A}"/>
    <dgm:cxn modelId="{1DE3BA51-53F6-44DE-852A-8563492BA41F}" type="presOf" srcId="{7D8AFBD9-1345-4BA4-B67F-5914DC722C63}" destId="{7879A02A-D185-4428-A604-7B7A24BDDA44}" srcOrd="0" destOrd="0" presId="urn:microsoft.com/office/officeart/2005/8/layout/hierarchy1"/>
    <dgm:cxn modelId="{0EA36772-BF45-4133-919F-BA1FA7C6AACD}" srcId="{417993DF-C66B-4E50-9DCD-566D5A265E83}" destId="{F4A33056-50C7-4B18-857F-5B6D070382E4}" srcOrd="0" destOrd="0" parTransId="{30662586-F5D3-4121-9C6A-215AA0F47B9D}" sibTransId="{34784FF3-207C-4863-8FF5-F6AD6201260C}"/>
    <dgm:cxn modelId="{3B8C9F53-62BB-452B-8474-EB3522E3EFB8}" type="presOf" srcId="{0CAF3CD3-980C-4CA3-B95E-11CA49792996}" destId="{52E28EBF-F893-47F8-B1F0-41FA8516D55E}" srcOrd="0" destOrd="0" presId="urn:microsoft.com/office/officeart/2005/8/layout/hierarchy1"/>
    <dgm:cxn modelId="{33422274-B6EB-4176-ADFA-117AB7106E01}" type="presOf" srcId="{00EFBA00-1293-475B-AF0E-8017AD61117E}" destId="{CD7B5C21-CCFF-4C97-9EDE-0BE680B081F3}" srcOrd="0" destOrd="0" presId="urn:microsoft.com/office/officeart/2005/8/layout/hierarchy1"/>
    <dgm:cxn modelId="{F209FA54-CF7E-4525-9CC7-4DA19CBC6F94}" srcId="{E240DC58-21E5-44A6-9E70-BF8A04DF42D4}" destId="{417993DF-C66B-4E50-9DCD-566D5A265E83}" srcOrd="0" destOrd="0" parTransId="{7D8AFBD9-1345-4BA4-B67F-5914DC722C63}" sibTransId="{8361563B-7791-4D52-9364-A493636D144A}"/>
    <dgm:cxn modelId="{FB08B457-A5FC-433B-B2D5-5805BCC7FE53}" type="presOf" srcId="{417993DF-C66B-4E50-9DCD-566D5A265E83}" destId="{3B2BBD97-3EAE-4AE8-812B-2E125BE02B79}" srcOrd="0" destOrd="0" presId="urn:microsoft.com/office/officeart/2005/8/layout/hierarchy1"/>
    <dgm:cxn modelId="{CA747C79-4F03-4EB6-88CF-48CA06EB385B}" type="presOf" srcId="{3350555F-A91A-4C63-A7DB-60E349A96BFB}" destId="{EB131225-278A-4DFA-95E0-BEF54D8C471D}" srcOrd="0" destOrd="0" presId="urn:microsoft.com/office/officeart/2005/8/layout/hierarchy1"/>
    <dgm:cxn modelId="{0550DC7C-8E16-49A7-B7E8-13691BB0295B}" type="presOf" srcId="{042FC7BF-0B92-4C3B-B6A9-1C140F3223AF}" destId="{0AF841CF-359D-43BB-B054-4B149751625B}" srcOrd="0" destOrd="0" presId="urn:microsoft.com/office/officeart/2005/8/layout/hierarchy1"/>
    <dgm:cxn modelId="{EBBF257D-9A19-4830-8E3A-21F3372E3E05}" type="presOf" srcId="{30662586-F5D3-4121-9C6A-215AA0F47B9D}" destId="{9F1B8583-798D-47B1-BFCA-FD44EBB025C6}" srcOrd="0" destOrd="0" presId="urn:microsoft.com/office/officeart/2005/8/layout/hierarchy1"/>
    <dgm:cxn modelId="{80AD937F-02E2-487E-9BA1-25ED209BCEB0}" type="presOf" srcId="{796DF10C-174F-4D10-8D7B-F5DD96E53A12}" destId="{B3CD087C-408A-407A-82BE-46B265EA6DF1}" srcOrd="0" destOrd="0" presId="urn:microsoft.com/office/officeart/2005/8/layout/hierarchy1"/>
    <dgm:cxn modelId="{5BD67584-15F6-48D0-9DE1-F9381E962452}" type="presOf" srcId="{F06D7CE9-598D-4476-998F-4F532956C273}" destId="{1DE0B992-F67F-4F9B-9C20-45ED68A49DBF}" srcOrd="0" destOrd="0" presId="urn:microsoft.com/office/officeart/2005/8/layout/hierarchy1"/>
    <dgm:cxn modelId="{0B1D9688-7393-4BE5-9696-804B88C4DCC5}" type="presOf" srcId="{F4A33056-50C7-4B18-857F-5B6D070382E4}" destId="{B7965A55-4CAA-46FA-A9B4-6A955E9185D8}" srcOrd="0" destOrd="0" presId="urn:microsoft.com/office/officeart/2005/8/layout/hierarchy1"/>
    <dgm:cxn modelId="{34BAED89-339B-4176-8FA9-11C0AE42332D}" srcId="{00EFBA00-1293-475B-AF0E-8017AD61117E}" destId="{9CB15AEF-CA30-4AB2-9EBB-A03556B67636}" srcOrd="0" destOrd="0" parTransId="{62A2876D-05E5-4500-AD2F-AF4F46DC90C6}" sibTransId="{028E0C86-7CFC-4B5D-B5D7-5AD3CA790E59}"/>
    <dgm:cxn modelId="{023CDB8B-368C-45E9-8FAA-10E6D338A3E5}" srcId="{03132DD5-862B-4D3A-AB87-206FF0BB1A9D}" destId="{B392A492-74D4-49C2-9C5A-D916A7AE9AF5}" srcOrd="0" destOrd="0" parTransId="{0ADB284B-CCA7-437B-8354-BD5F6AE88D50}" sibTransId="{9DFD628B-EBC1-4AB2-993C-3CD68EB85F63}"/>
    <dgm:cxn modelId="{2A17308E-F81E-4070-AEEE-6B43D3DE3167}" srcId="{9CB15AEF-CA30-4AB2-9EBB-A03556B67636}" destId="{9B600F68-F81F-4DFD-BB9B-9FEC03C67616}" srcOrd="1" destOrd="0" parTransId="{7092C183-DDF5-4641-AEF2-4854E6D009B0}" sibTransId="{073B2D03-6C45-4EED-BD3A-2E64A6E6B633}"/>
    <dgm:cxn modelId="{82374B94-4C69-4575-826B-E116AD7F1317}" srcId="{3350555F-A91A-4C63-A7DB-60E349A96BFB}" destId="{5C21B594-442D-4FE6-86DF-97B2B64D6C81}" srcOrd="0" destOrd="0" parTransId="{D3661573-279B-4195-8858-80ADBE963E9A}" sibTransId="{6688811E-6D6C-4E1C-A8F7-09770C3BFD06}"/>
    <dgm:cxn modelId="{8D43309A-E69B-4C8A-8B6D-B2A50700CFD6}" type="presOf" srcId="{ED686DE2-913A-483D-8DA7-F5EA55323809}" destId="{71596CD9-5491-4AE2-A4A1-0D059C8B431B}" srcOrd="0" destOrd="0" presId="urn:microsoft.com/office/officeart/2005/8/layout/hierarchy1"/>
    <dgm:cxn modelId="{B154C19C-D75C-4D1C-A27E-F7C4EBDD0F1B}" type="presOf" srcId="{1AC829DB-A253-42EE-8F0E-D0CB2C4B815B}" destId="{7ECDA3DC-198D-47E8-ADCC-A6E535F84490}" srcOrd="0" destOrd="0" presId="urn:microsoft.com/office/officeart/2005/8/layout/hierarchy1"/>
    <dgm:cxn modelId="{3CC7A39E-F02C-4E61-B4B3-A265C4205919}" type="presOf" srcId="{1D0D24F5-E94D-4109-9DE7-5F3960206B5B}" destId="{84EAAF78-D57B-4203-8A03-A2516A512D92}" srcOrd="0" destOrd="0" presId="urn:microsoft.com/office/officeart/2005/8/layout/hierarchy1"/>
    <dgm:cxn modelId="{B0EE67A2-6F77-4626-A2A5-A463A4547A87}" type="presOf" srcId="{BB82AF84-23E7-4351-8C14-C778C6986A05}" destId="{39AFD3BF-EC8C-48E3-8A5E-2D13CDC05477}" srcOrd="0" destOrd="0" presId="urn:microsoft.com/office/officeart/2005/8/layout/hierarchy1"/>
    <dgm:cxn modelId="{0C8C0FA6-8742-41D7-9C57-6CAEBF56E1BB}" srcId="{9B600F68-F81F-4DFD-BB9B-9FEC03C67616}" destId="{ED686DE2-913A-483D-8DA7-F5EA55323809}" srcOrd="1" destOrd="0" parTransId="{6F15B8A7-1C06-4E15-A134-55CE17299785}" sibTransId="{2830B146-9972-4D37-9ECE-CECB131FE5A5}"/>
    <dgm:cxn modelId="{7232A4A7-11ED-4B60-8000-232DEFCF2C23}" type="presOf" srcId="{C185ECCC-0A89-4165-983E-A05165C35609}" destId="{8FB90069-93EA-43FE-99F9-F0A544C7D164}" srcOrd="0" destOrd="0" presId="urn:microsoft.com/office/officeart/2005/8/layout/hierarchy1"/>
    <dgm:cxn modelId="{371060A8-246F-455C-90CA-4A0470897DCE}" type="presOf" srcId="{B30BEAC4-C212-44A8-8428-2DF02EC3432E}" destId="{551B278D-1300-4EE8-BB15-86B719C2E2E9}" srcOrd="0" destOrd="0" presId="urn:microsoft.com/office/officeart/2005/8/layout/hierarchy1"/>
    <dgm:cxn modelId="{1B01A0AC-18B1-46E4-951B-759EDB733E37}" srcId="{60524E73-B99B-431F-B88C-5A191BE5553C}" destId="{BB82AF84-23E7-4351-8C14-C778C6986A05}" srcOrd="1" destOrd="0" parTransId="{F4DE4D36-B7D9-4EC2-8445-A3296113EB1E}" sibTransId="{812CB11D-3F02-4878-831F-8707975BAB6C}"/>
    <dgm:cxn modelId="{C72FECB9-1087-4E1F-B7D4-E9E2781FF10D}" srcId="{BB82AF84-23E7-4351-8C14-C778C6986A05}" destId="{C8415CCF-48D0-4F8F-8BD6-7A0A3B21B71C}" srcOrd="0" destOrd="0" parTransId="{83BA6A78-1346-46D9-A9BE-F2DC9791287B}" sibTransId="{18CB028D-F891-4D33-8A31-77F27BC63105}"/>
    <dgm:cxn modelId="{EBDE77BD-162A-4E57-949C-4C91150D965D}" type="presOf" srcId="{91AECF13-D710-4763-A90A-8FF4317B75EE}" destId="{F9E683EC-2DEE-41BC-B099-EAF9507DB498}" srcOrd="0" destOrd="0" presId="urn:microsoft.com/office/officeart/2005/8/layout/hierarchy1"/>
    <dgm:cxn modelId="{62F7E2BD-C322-40C0-A206-84D9CCBFDA2E}" type="presOf" srcId="{83BA6A78-1346-46D9-A9BE-F2DC9791287B}" destId="{0CD0AF69-215D-403C-B82D-40B74F825E39}" srcOrd="0" destOrd="0" presId="urn:microsoft.com/office/officeart/2005/8/layout/hierarchy1"/>
    <dgm:cxn modelId="{119EC9BF-6D5D-442F-ACF4-B1B34EF0A6CB}" srcId="{3350555F-A91A-4C63-A7DB-60E349A96BFB}" destId="{BE9376DE-4F6A-40ED-BFA1-4AD0182020E1}" srcOrd="1" destOrd="0" parTransId="{91AECF13-D710-4763-A90A-8FF4317B75EE}" sibTransId="{C9C972B0-529D-49A7-8EE9-DB7E3D29F6BD}"/>
    <dgm:cxn modelId="{89A18CC7-6DA6-4C3E-B2C8-32DBCAEC864B}" type="presOf" srcId="{CE86D88A-2740-4F72-95A3-8D582316334A}" destId="{43658E6B-F303-4FC2-919E-17BA90DFA64E}" srcOrd="0" destOrd="0" presId="urn:microsoft.com/office/officeart/2005/8/layout/hierarchy1"/>
    <dgm:cxn modelId="{03B7D7C7-3805-4008-BF5E-2F722D1D77B4}" srcId="{BE9376DE-4F6A-40ED-BFA1-4AD0182020E1}" destId="{796DF10C-174F-4D10-8D7B-F5DD96E53A12}" srcOrd="0" destOrd="0" parTransId="{042FC7BF-0B92-4C3B-B6A9-1C140F3223AF}" sibTransId="{0E9AE23C-27B9-4195-952B-C9D8CBF8E949}"/>
    <dgm:cxn modelId="{F1041FCA-F64A-46DA-963D-248B3A06D6DA}" type="presOf" srcId="{D1DCF53E-6AA0-4517-95F8-2FBAFEDC82A8}" destId="{033C6E1A-D5FE-43E0-8274-5083D86EA107}" srcOrd="0" destOrd="0" presId="urn:microsoft.com/office/officeart/2005/8/layout/hierarchy1"/>
    <dgm:cxn modelId="{E2B1E2CE-628F-45A5-B48A-C7B715846E72}" type="presOf" srcId="{755FD6FE-C673-4887-B5C7-2656615C54C0}" destId="{20463697-FC30-40F4-8E34-4CF56753D8AD}" srcOrd="0" destOrd="0" presId="urn:microsoft.com/office/officeart/2005/8/layout/hierarchy1"/>
    <dgm:cxn modelId="{90C540D4-6855-4EF1-84E0-911C6A2A741E}" type="presOf" srcId="{E240DC58-21E5-44A6-9E70-BF8A04DF42D4}" destId="{853FE8D3-CACD-4A56-9899-0EC865C6B4BC}" srcOrd="0" destOrd="0" presId="urn:microsoft.com/office/officeart/2005/8/layout/hierarchy1"/>
    <dgm:cxn modelId="{0D4660D6-9FAF-4D9D-8222-DF12F65692B3}" srcId="{ED686DE2-913A-483D-8DA7-F5EA55323809}" destId="{C185ECCC-0A89-4165-983E-A05165C35609}" srcOrd="0" destOrd="0" parTransId="{96750BD9-187E-455F-8366-308268BBB641}" sibTransId="{F5257D07-2DEE-430A-BECF-56D447098705}"/>
    <dgm:cxn modelId="{64938BD7-E0D4-404C-92A3-45DFE27FE6B8}" srcId="{9B600F68-F81F-4DFD-BB9B-9FEC03C67616}" destId="{60524E73-B99B-431F-B88C-5A191BE5553C}" srcOrd="0" destOrd="0" parTransId="{FB57FF1D-CB36-48DB-B5CA-F92C0CAE628B}" sibTransId="{83F4ADED-F36E-464B-A337-5F112809C967}"/>
    <dgm:cxn modelId="{BECA3EE0-5B48-47C4-AD9F-25320FC84AF0}" type="presOf" srcId="{21F4B570-385C-4C88-AC7C-7370E6D691AB}" destId="{A8D4BC22-3C62-462F-9611-59E745FC231C}" srcOrd="0" destOrd="0" presId="urn:microsoft.com/office/officeart/2005/8/layout/hierarchy1"/>
    <dgm:cxn modelId="{8A6D43E5-1A93-4CFD-BC8A-9C48E69FEB80}" type="presOf" srcId="{9B600F68-F81F-4DFD-BB9B-9FEC03C67616}" destId="{4C1C0D87-37E6-4381-B1BB-2CC05AF83B7A}" srcOrd="0" destOrd="0" presId="urn:microsoft.com/office/officeart/2005/8/layout/hierarchy1"/>
    <dgm:cxn modelId="{476CE8E7-4CBC-4947-BE8E-E491920614F1}" type="presOf" srcId="{6F15B8A7-1C06-4E15-A134-55CE17299785}" destId="{039581B1-A5DF-4953-B61F-04F81A44320A}" srcOrd="0" destOrd="0" presId="urn:microsoft.com/office/officeart/2005/8/layout/hierarchy1"/>
    <dgm:cxn modelId="{712FB4E8-D208-46EB-98E7-7B4D9255B9D6}" type="presOf" srcId="{03132DD5-862B-4D3A-AB87-206FF0BB1A9D}" destId="{17D540F0-529A-43F5-85D8-47CA71220A0E}" srcOrd="0" destOrd="0" presId="urn:microsoft.com/office/officeart/2005/8/layout/hierarchy1"/>
    <dgm:cxn modelId="{00EB60EA-39ED-40A7-8EC5-B3F2C0C41086}" type="presOf" srcId="{0ADB284B-CCA7-437B-8354-BD5F6AE88D50}" destId="{A545F9E0-986F-49BC-8918-FB61E939B6DB}" srcOrd="0" destOrd="0" presId="urn:microsoft.com/office/officeart/2005/8/layout/hierarchy1"/>
    <dgm:cxn modelId="{784F76EA-4880-448E-BB9B-596DFE2D8C9F}" type="presOf" srcId="{F4DE4D36-B7D9-4EC2-8445-A3296113EB1E}" destId="{2D344552-2EC9-496B-9DFC-92B2CE4A6AF6}" srcOrd="0" destOrd="0" presId="urn:microsoft.com/office/officeart/2005/8/layout/hierarchy1"/>
    <dgm:cxn modelId="{117522EF-D81D-49E8-B797-6F6D5F70F8D7}" type="presOf" srcId="{7092C183-DDF5-4641-AEF2-4854E6D009B0}" destId="{B7F4A883-91A5-47A3-975E-245234BEA2FD}" srcOrd="0" destOrd="0" presId="urn:microsoft.com/office/officeart/2005/8/layout/hierarchy1"/>
    <dgm:cxn modelId="{C93341F7-A665-4B2A-9520-883129F2A537}" type="presOf" srcId="{266FD4BD-E034-47B1-9793-779C5007640E}" destId="{1ABADEC0-749A-4A81-BC8C-DD078729B6E3}" srcOrd="0" destOrd="0" presId="urn:microsoft.com/office/officeart/2005/8/layout/hierarchy1"/>
    <dgm:cxn modelId="{68C7D5F7-B7C8-4C94-8C9F-CD616B0FBE3C}" type="presOf" srcId="{256DB7F3-90E5-46E1-BA8F-4E9BF9DB84C3}" destId="{D27ABCDA-DBF4-40B0-996B-5E927501F053}" srcOrd="0" destOrd="0" presId="urn:microsoft.com/office/officeart/2005/8/layout/hierarchy1"/>
    <dgm:cxn modelId="{9CED8AF8-2E14-4239-B6C0-33697553E750}" type="presOf" srcId="{462B41F5-3AF3-43AF-BC5E-673A40EE8105}" destId="{E2D4DD2F-BCCB-4F63-B9D2-9ABE53704E99}" srcOrd="0" destOrd="0" presId="urn:microsoft.com/office/officeart/2005/8/layout/hierarchy1"/>
    <dgm:cxn modelId="{158188FD-BC9E-4393-B82D-18936079A5BE}" srcId="{ED686DE2-913A-483D-8DA7-F5EA55323809}" destId="{03132DD5-862B-4D3A-AB87-206FF0BB1A9D}" srcOrd="1" destOrd="0" parTransId="{F3A547ED-9011-48A0-B7B0-C9C61E2C6007}" sibTransId="{D48A7F7B-6969-4225-B890-3A81001C3771}"/>
    <dgm:cxn modelId="{E6B8B91F-24C5-4FF2-AD48-0DD97E74204D}" type="presParOf" srcId="{CD7B5C21-CCFF-4C97-9EDE-0BE680B081F3}" destId="{48492A7D-C759-46AF-B453-CB1EFD4FB318}" srcOrd="0" destOrd="0" presId="urn:microsoft.com/office/officeart/2005/8/layout/hierarchy1"/>
    <dgm:cxn modelId="{8C3CFDA1-D917-452A-B14B-007ECF099C03}" type="presParOf" srcId="{48492A7D-C759-46AF-B453-CB1EFD4FB318}" destId="{69FA6633-2ECC-414D-8C94-67A54AB3429C}" srcOrd="0" destOrd="0" presId="urn:microsoft.com/office/officeart/2005/8/layout/hierarchy1"/>
    <dgm:cxn modelId="{AAB0BA60-6E1B-460A-A356-19C6E87AC1A7}" type="presParOf" srcId="{69FA6633-2ECC-414D-8C94-67A54AB3429C}" destId="{E9375E14-DC56-478E-B523-0979967A2160}" srcOrd="0" destOrd="0" presId="urn:microsoft.com/office/officeart/2005/8/layout/hierarchy1"/>
    <dgm:cxn modelId="{87455BDF-0F1E-43E4-9C7A-7A00D3AB108C}" type="presParOf" srcId="{69FA6633-2ECC-414D-8C94-67A54AB3429C}" destId="{DB020DFF-E877-4D97-8FDF-AE8F48170705}" srcOrd="1" destOrd="0" presId="urn:microsoft.com/office/officeart/2005/8/layout/hierarchy1"/>
    <dgm:cxn modelId="{27B342FD-E45D-4711-AD69-EE10AF266A85}" type="presParOf" srcId="{48492A7D-C759-46AF-B453-CB1EFD4FB318}" destId="{0C03110A-3C29-4568-B6C6-75D51FF07C37}" srcOrd="1" destOrd="0" presId="urn:microsoft.com/office/officeart/2005/8/layout/hierarchy1"/>
    <dgm:cxn modelId="{5CC8020F-760A-4703-B14F-E982BC96117F}" type="presParOf" srcId="{0C03110A-3C29-4568-B6C6-75D51FF07C37}" destId="{551B278D-1300-4EE8-BB15-86B719C2E2E9}" srcOrd="0" destOrd="0" presId="urn:microsoft.com/office/officeart/2005/8/layout/hierarchy1"/>
    <dgm:cxn modelId="{A6D06D69-E345-48AC-B010-B0121443F2BD}" type="presParOf" srcId="{0C03110A-3C29-4568-B6C6-75D51FF07C37}" destId="{96778574-AC52-432E-AF23-C7E85D007904}" srcOrd="1" destOrd="0" presId="urn:microsoft.com/office/officeart/2005/8/layout/hierarchy1"/>
    <dgm:cxn modelId="{BA1B6AD5-C9F4-4DBD-A306-F57FBA4FD61E}" type="presParOf" srcId="{96778574-AC52-432E-AF23-C7E85D007904}" destId="{CC678873-FD10-4570-89D7-7E6BA0D000A7}" srcOrd="0" destOrd="0" presId="urn:microsoft.com/office/officeart/2005/8/layout/hierarchy1"/>
    <dgm:cxn modelId="{6F8906B0-D66E-4A6A-9BD6-7469A7153477}" type="presParOf" srcId="{CC678873-FD10-4570-89D7-7E6BA0D000A7}" destId="{53EF36BD-CD7C-453B-80C0-2CE884D25096}" srcOrd="0" destOrd="0" presId="urn:microsoft.com/office/officeart/2005/8/layout/hierarchy1"/>
    <dgm:cxn modelId="{16795A19-64BF-4809-A194-E4BEB5CCFADD}" type="presParOf" srcId="{CC678873-FD10-4570-89D7-7E6BA0D000A7}" destId="{EB131225-278A-4DFA-95E0-BEF54D8C471D}" srcOrd="1" destOrd="0" presId="urn:microsoft.com/office/officeart/2005/8/layout/hierarchy1"/>
    <dgm:cxn modelId="{06AA17A2-2255-4665-9206-23CB01C1445D}" type="presParOf" srcId="{96778574-AC52-432E-AF23-C7E85D007904}" destId="{A642E40D-B427-446A-88C3-E9A194F19DFA}" srcOrd="1" destOrd="0" presId="urn:microsoft.com/office/officeart/2005/8/layout/hierarchy1"/>
    <dgm:cxn modelId="{919AE482-1C83-4A79-83AB-6C9D608F1B51}" type="presParOf" srcId="{A642E40D-B427-446A-88C3-E9A194F19DFA}" destId="{BCAE4AB2-791F-47FC-910D-6B910D94C774}" srcOrd="0" destOrd="0" presId="urn:microsoft.com/office/officeart/2005/8/layout/hierarchy1"/>
    <dgm:cxn modelId="{1BF65B39-964A-4302-A356-08F968441A5E}" type="presParOf" srcId="{A642E40D-B427-446A-88C3-E9A194F19DFA}" destId="{A6FB21DD-D769-463E-980A-4AC7E170E02C}" srcOrd="1" destOrd="0" presId="urn:microsoft.com/office/officeart/2005/8/layout/hierarchy1"/>
    <dgm:cxn modelId="{5A4DF726-95A2-4E75-AE37-BA9B8D85B82D}" type="presParOf" srcId="{A6FB21DD-D769-463E-980A-4AC7E170E02C}" destId="{FF023070-746F-4718-8833-8DACADF8E926}" srcOrd="0" destOrd="0" presId="urn:microsoft.com/office/officeart/2005/8/layout/hierarchy1"/>
    <dgm:cxn modelId="{7B724486-C98D-4C11-AE5E-C76EDFAD4D84}" type="presParOf" srcId="{FF023070-746F-4718-8833-8DACADF8E926}" destId="{08D9A811-0344-4034-8B8B-4783A9210292}" srcOrd="0" destOrd="0" presId="urn:microsoft.com/office/officeart/2005/8/layout/hierarchy1"/>
    <dgm:cxn modelId="{DF954DBF-8F60-4CD7-860C-2C9D16EC5ED8}" type="presParOf" srcId="{FF023070-746F-4718-8833-8DACADF8E926}" destId="{84F8D3C9-63C2-4839-8E66-C95E58ABE399}" srcOrd="1" destOrd="0" presId="urn:microsoft.com/office/officeart/2005/8/layout/hierarchy1"/>
    <dgm:cxn modelId="{83508C32-4783-49F4-9C86-314E5A74DD3A}" type="presParOf" srcId="{A6FB21DD-D769-463E-980A-4AC7E170E02C}" destId="{7798BA4B-C041-4645-A5D9-5315AB941BFC}" srcOrd="1" destOrd="0" presId="urn:microsoft.com/office/officeart/2005/8/layout/hierarchy1"/>
    <dgm:cxn modelId="{97524854-BA24-43D2-A690-CC54F73CB304}" type="presParOf" srcId="{7798BA4B-C041-4645-A5D9-5315AB941BFC}" destId="{E2D4DD2F-BCCB-4F63-B9D2-9ABE53704E99}" srcOrd="0" destOrd="0" presId="urn:microsoft.com/office/officeart/2005/8/layout/hierarchy1"/>
    <dgm:cxn modelId="{452EEAAD-9466-4A8A-9F9A-543EAE50D432}" type="presParOf" srcId="{7798BA4B-C041-4645-A5D9-5315AB941BFC}" destId="{E9660DCB-8467-4D07-A308-247FBC951E1A}" srcOrd="1" destOrd="0" presId="urn:microsoft.com/office/officeart/2005/8/layout/hierarchy1"/>
    <dgm:cxn modelId="{6286A075-C313-427D-97EF-131F4B4ECE31}" type="presParOf" srcId="{E9660DCB-8467-4D07-A308-247FBC951E1A}" destId="{4E55469F-E116-4963-B245-8FEA55D7A10C}" srcOrd="0" destOrd="0" presId="urn:microsoft.com/office/officeart/2005/8/layout/hierarchy1"/>
    <dgm:cxn modelId="{A4B77EB8-5D2C-48DA-9F4E-A09C7878F066}" type="presParOf" srcId="{4E55469F-E116-4963-B245-8FEA55D7A10C}" destId="{F4DCA703-E54B-4FE4-8D1E-BD1B5E8858ED}" srcOrd="0" destOrd="0" presId="urn:microsoft.com/office/officeart/2005/8/layout/hierarchy1"/>
    <dgm:cxn modelId="{AC751755-0694-4853-89C3-07006406F0CB}" type="presParOf" srcId="{4E55469F-E116-4963-B245-8FEA55D7A10C}" destId="{84EAAF78-D57B-4203-8A03-A2516A512D92}" srcOrd="1" destOrd="0" presId="urn:microsoft.com/office/officeart/2005/8/layout/hierarchy1"/>
    <dgm:cxn modelId="{00C79A6A-69FA-4658-AD5B-FFD84F661B65}" type="presParOf" srcId="{E9660DCB-8467-4D07-A308-247FBC951E1A}" destId="{39CE563F-42D2-4D8A-B464-FA27594AB889}" srcOrd="1" destOrd="0" presId="urn:microsoft.com/office/officeart/2005/8/layout/hierarchy1"/>
    <dgm:cxn modelId="{818A17A6-5C09-4611-9880-DBC31520659D}" type="presParOf" srcId="{A642E40D-B427-446A-88C3-E9A194F19DFA}" destId="{F9E683EC-2DEE-41BC-B099-EAF9507DB498}" srcOrd="2" destOrd="0" presId="urn:microsoft.com/office/officeart/2005/8/layout/hierarchy1"/>
    <dgm:cxn modelId="{B4E5A5E5-57F5-44B6-A75C-4C9FAB052CE3}" type="presParOf" srcId="{A642E40D-B427-446A-88C3-E9A194F19DFA}" destId="{6B1498D8-EBBB-4C19-8744-B0683D6A0887}" srcOrd="3" destOrd="0" presId="urn:microsoft.com/office/officeart/2005/8/layout/hierarchy1"/>
    <dgm:cxn modelId="{0B9BF733-F9F3-41D3-B9ED-29492246377C}" type="presParOf" srcId="{6B1498D8-EBBB-4C19-8744-B0683D6A0887}" destId="{2BD44AC9-E256-4107-B7AB-F09AEBCB2BA3}" srcOrd="0" destOrd="0" presId="urn:microsoft.com/office/officeart/2005/8/layout/hierarchy1"/>
    <dgm:cxn modelId="{9F9CFF61-59D0-443D-B710-61EC00957470}" type="presParOf" srcId="{2BD44AC9-E256-4107-B7AB-F09AEBCB2BA3}" destId="{53E54733-B887-4BA3-81F6-80E8477D0B53}" srcOrd="0" destOrd="0" presId="urn:microsoft.com/office/officeart/2005/8/layout/hierarchy1"/>
    <dgm:cxn modelId="{6782A4D7-1E81-4CBB-B9FB-82E4D6996A7C}" type="presParOf" srcId="{2BD44AC9-E256-4107-B7AB-F09AEBCB2BA3}" destId="{6B5A71A2-D7AA-4B15-9FB5-C410BE5752CC}" srcOrd="1" destOrd="0" presId="urn:microsoft.com/office/officeart/2005/8/layout/hierarchy1"/>
    <dgm:cxn modelId="{4E4743A1-8481-4229-B28A-1B68C95360E2}" type="presParOf" srcId="{6B1498D8-EBBB-4C19-8744-B0683D6A0887}" destId="{C55048CD-AAFE-477A-AE3B-8D1FE19070C0}" srcOrd="1" destOrd="0" presId="urn:microsoft.com/office/officeart/2005/8/layout/hierarchy1"/>
    <dgm:cxn modelId="{BC3A7F09-AF1A-45FB-A2F6-9F8C50296C27}" type="presParOf" srcId="{C55048CD-AAFE-477A-AE3B-8D1FE19070C0}" destId="{0AF841CF-359D-43BB-B054-4B149751625B}" srcOrd="0" destOrd="0" presId="urn:microsoft.com/office/officeart/2005/8/layout/hierarchy1"/>
    <dgm:cxn modelId="{8A512FD2-0DBF-4A9D-BB37-DB46B14AA796}" type="presParOf" srcId="{C55048CD-AAFE-477A-AE3B-8D1FE19070C0}" destId="{09977062-CA05-435E-98D4-46B87C55989A}" srcOrd="1" destOrd="0" presId="urn:microsoft.com/office/officeart/2005/8/layout/hierarchy1"/>
    <dgm:cxn modelId="{7A89FA9B-EEB5-4420-B6C2-1EC576015991}" type="presParOf" srcId="{09977062-CA05-435E-98D4-46B87C55989A}" destId="{73E87620-9CC9-4BD1-A0FF-51BC1406B862}" srcOrd="0" destOrd="0" presId="urn:microsoft.com/office/officeart/2005/8/layout/hierarchy1"/>
    <dgm:cxn modelId="{84C6EB7D-0F0F-40D8-B9C8-34E6FDF7E9FC}" type="presParOf" srcId="{73E87620-9CC9-4BD1-A0FF-51BC1406B862}" destId="{ABF03754-655B-4DF9-846F-74264548A63E}" srcOrd="0" destOrd="0" presId="urn:microsoft.com/office/officeart/2005/8/layout/hierarchy1"/>
    <dgm:cxn modelId="{0C3DD792-03E1-4264-B62A-1443275CAB2C}" type="presParOf" srcId="{73E87620-9CC9-4BD1-A0FF-51BC1406B862}" destId="{B3CD087C-408A-407A-82BE-46B265EA6DF1}" srcOrd="1" destOrd="0" presId="urn:microsoft.com/office/officeart/2005/8/layout/hierarchy1"/>
    <dgm:cxn modelId="{F92FB8A4-B1A8-4937-A8ED-749A63AE7F99}" type="presParOf" srcId="{09977062-CA05-435E-98D4-46B87C55989A}" destId="{D3897977-8929-4997-88E3-5578CAE20DAE}" srcOrd="1" destOrd="0" presId="urn:microsoft.com/office/officeart/2005/8/layout/hierarchy1"/>
    <dgm:cxn modelId="{8B90341C-85A1-4801-A29A-BEBA2746F324}" type="presParOf" srcId="{0C03110A-3C29-4568-B6C6-75D51FF07C37}" destId="{B7F4A883-91A5-47A3-975E-245234BEA2FD}" srcOrd="2" destOrd="0" presId="urn:microsoft.com/office/officeart/2005/8/layout/hierarchy1"/>
    <dgm:cxn modelId="{9561107A-B8D4-435F-A094-52972DB33F80}" type="presParOf" srcId="{0C03110A-3C29-4568-B6C6-75D51FF07C37}" destId="{3AA968D8-3159-4C41-9BD0-B85E6406ADB4}" srcOrd="3" destOrd="0" presId="urn:microsoft.com/office/officeart/2005/8/layout/hierarchy1"/>
    <dgm:cxn modelId="{167CAC93-D11B-453E-8965-FA76052EC03C}" type="presParOf" srcId="{3AA968D8-3159-4C41-9BD0-B85E6406ADB4}" destId="{8242FCF7-8FD9-47FA-AD5E-49CD1323436B}" srcOrd="0" destOrd="0" presId="urn:microsoft.com/office/officeart/2005/8/layout/hierarchy1"/>
    <dgm:cxn modelId="{40009395-6130-42C8-BD07-4057700FCD59}" type="presParOf" srcId="{8242FCF7-8FD9-47FA-AD5E-49CD1323436B}" destId="{F8C4D45A-0FE9-4E0B-84DD-5BC4E4856BB4}" srcOrd="0" destOrd="0" presId="urn:microsoft.com/office/officeart/2005/8/layout/hierarchy1"/>
    <dgm:cxn modelId="{EC18F910-847F-4E57-BC52-6DDF8E2E3FAF}" type="presParOf" srcId="{8242FCF7-8FD9-47FA-AD5E-49CD1323436B}" destId="{4C1C0D87-37E6-4381-B1BB-2CC05AF83B7A}" srcOrd="1" destOrd="0" presId="urn:microsoft.com/office/officeart/2005/8/layout/hierarchy1"/>
    <dgm:cxn modelId="{BC6EFBE2-1E4B-49B5-BF90-1AC067EF5119}" type="presParOf" srcId="{3AA968D8-3159-4C41-9BD0-B85E6406ADB4}" destId="{1B2ACBE1-5D6A-49B6-B29B-0B8F33A4C0D2}" srcOrd="1" destOrd="0" presId="urn:microsoft.com/office/officeart/2005/8/layout/hierarchy1"/>
    <dgm:cxn modelId="{AA97984B-5598-4CDC-9796-0867AB429741}" type="presParOf" srcId="{1B2ACBE1-5D6A-49B6-B29B-0B8F33A4C0D2}" destId="{B8709A69-B0C5-4968-A5BE-26B633F8094E}" srcOrd="0" destOrd="0" presId="urn:microsoft.com/office/officeart/2005/8/layout/hierarchy1"/>
    <dgm:cxn modelId="{8D42BBBD-98F7-404F-A981-14E6AF498E11}" type="presParOf" srcId="{1B2ACBE1-5D6A-49B6-B29B-0B8F33A4C0D2}" destId="{2CA18683-48A3-41B3-90FC-638C7F06F198}" srcOrd="1" destOrd="0" presId="urn:microsoft.com/office/officeart/2005/8/layout/hierarchy1"/>
    <dgm:cxn modelId="{A69101DF-273C-4035-8AEF-6131898E081C}" type="presParOf" srcId="{2CA18683-48A3-41B3-90FC-638C7F06F198}" destId="{6F963F7A-048C-4AE0-838F-8122459D8091}" srcOrd="0" destOrd="0" presId="urn:microsoft.com/office/officeart/2005/8/layout/hierarchy1"/>
    <dgm:cxn modelId="{96062B90-6910-49F0-A301-9DC8024B0379}" type="presParOf" srcId="{6F963F7A-048C-4AE0-838F-8122459D8091}" destId="{F173ECEB-00CA-4961-A5FA-FA161C1673B0}" srcOrd="0" destOrd="0" presId="urn:microsoft.com/office/officeart/2005/8/layout/hierarchy1"/>
    <dgm:cxn modelId="{4D137D80-B078-4C3C-A368-23D7F39E1900}" type="presParOf" srcId="{6F963F7A-048C-4AE0-838F-8122459D8091}" destId="{1B762B60-93A9-4CA2-BABF-20686AE986C9}" srcOrd="1" destOrd="0" presId="urn:microsoft.com/office/officeart/2005/8/layout/hierarchy1"/>
    <dgm:cxn modelId="{F2E28EA3-90CE-4417-862A-B8449D4C7F64}" type="presParOf" srcId="{2CA18683-48A3-41B3-90FC-638C7F06F198}" destId="{1936AFEA-5337-46A9-B9F1-9BF6D3E1D898}" srcOrd="1" destOrd="0" presId="urn:microsoft.com/office/officeart/2005/8/layout/hierarchy1"/>
    <dgm:cxn modelId="{DDD06104-F387-4424-80DE-3CD8A632053F}" type="presParOf" srcId="{1936AFEA-5337-46A9-B9F1-9BF6D3E1D898}" destId="{033C6E1A-D5FE-43E0-8274-5083D86EA107}" srcOrd="0" destOrd="0" presId="urn:microsoft.com/office/officeart/2005/8/layout/hierarchy1"/>
    <dgm:cxn modelId="{ED38F2D8-CAF3-4892-960D-B70570DD09AF}" type="presParOf" srcId="{1936AFEA-5337-46A9-B9F1-9BF6D3E1D898}" destId="{2A277314-4655-4D2F-84C6-A2CB894154CB}" srcOrd="1" destOrd="0" presId="urn:microsoft.com/office/officeart/2005/8/layout/hierarchy1"/>
    <dgm:cxn modelId="{3393EF86-188E-4212-B3D1-5ECF60F4E45C}" type="presParOf" srcId="{2A277314-4655-4D2F-84C6-A2CB894154CB}" destId="{5E09E90A-31B9-486F-9EAF-66BDC07651AE}" srcOrd="0" destOrd="0" presId="urn:microsoft.com/office/officeart/2005/8/layout/hierarchy1"/>
    <dgm:cxn modelId="{256E8724-1861-4B5F-A991-51B8977D80B6}" type="presParOf" srcId="{5E09E90A-31B9-486F-9EAF-66BDC07651AE}" destId="{BF3E2BEA-2EDB-4571-BE27-6ACA9079B5FB}" srcOrd="0" destOrd="0" presId="urn:microsoft.com/office/officeart/2005/8/layout/hierarchy1"/>
    <dgm:cxn modelId="{FA77A56B-7361-477B-8DEE-47AB7FE06724}" type="presParOf" srcId="{5E09E90A-31B9-486F-9EAF-66BDC07651AE}" destId="{853FE8D3-CACD-4A56-9899-0EC865C6B4BC}" srcOrd="1" destOrd="0" presId="urn:microsoft.com/office/officeart/2005/8/layout/hierarchy1"/>
    <dgm:cxn modelId="{3333F5EF-9A98-4926-AA4B-E42F8D3275E8}" type="presParOf" srcId="{2A277314-4655-4D2F-84C6-A2CB894154CB}" destId="{A9D295CB-A8D7-4781-A139-8D62D97B9A76}" srcOrd="1" destOrd="0" presId="urn:microsoft.com/office/officeart/2005/8/layout/hierarchy1"/>
    <dgm:cxn modelId="{ADD32C72-B9E7-40DC-A170-34740409528E}" type="presParOf" srcId="{A9D295CB-A8D7-4781-A139-8D62D97B9A76}" destId="{7879A02A-D185-4428-A604-7B7A24BDDA44}" srcOrd="0" destOrd="0" presId="urn:microsoft.com/office/officeart/2005/8/layout/hierarchy1"/>
    <dgm:cxn modelId="{66B7E7BC-7777-4C36-B0FD-331217174DFB}" type="presParOf" srcId="{A9D295CB-A8D7-4781-A139-8D62D97B9A76}" destId="{F8A830E7-9190-4DA5-A77F-7A4E72FE79E6}" srcOrd="1" destOrd="0" presId="urn:microsoft.com/office/officeart/2005/8/layout/hierarchy1"/>
    <dgm:cxn modelId="{B335897B-491E-413B-A381-0178D948A835}" type="presParOf" srcId="{F8A830E7-9190-4DA5-A77F-7A4E72FE79E6}" destId="{91300736-141A-4225-9C79-EB58DFDE5BDE}" srcOrd="0" destOrd="0" presId="urn:microsoft.com/office/officeart/2005/8/layout/hierarchy1"/>
    <dgm:cxn modelId="{751761AB-0388-4FAF-ACC9-B90E32A60CE8}" type="presParOf" srcId="{91300736-141A-4225-9C79-EB58DFDE5BDE}" destId="{0F91B941-93E3-4DF7-8B61-FAB0CBDD5F75}" srcOrd="0" destOrd="0" presId="urn:microsoft.com/office/officeart/2005/8/layout/hierarchy1"/>
    <dgm:cxn modelId="{8E2E47E5-BA9D-48F6-813E-3D6D5B3B07D9}" type="presParOf" srcId="{91300736-141A-4225-9C79-EB58DFDE5BDE}" destId="{3B2BBD97-3EAE-4AE8-812B-2E125BE02B79}" srcOrd="1" destOrd="0" presId="urn:microsoft.com/office/officeart/2005/8/layout/hierarchy1"/>
    <dgm:cxn modelId="{F273697B-4160-4BD2-A8CE-BE8622975FA3}" type="presParOf" srcId="{F8A830E7-9190-4DA5-A77F-7A4E72FE79E6}" destId="{FC8A6A62-09E7-43A0-8249-D1EF38E3AF70}" srcOrd="1" destOrd="0" presId="urn:microsoft.com/office/officeart/2005/8/layout/hierarchy1"/>
    <dgm:cxn modelId="{E2732706-2DAF-4C82-AFCC-B7BE6A6F4F1A}" type="presParOf" srcId="{FC8A6A62-09E7-43A0-8249-D1EF38E3AF70}" destId="{9F1B8583-798D-47B1-BFCA-FD44EBB025C6}" srcOrd="0" destOrd="0" presId="urn:microsoft.com/office/officeart/2005/8/layout/hierarchy1"/>
    <dgm:cxn modelId="{F1BC2FA5-D662-444A-8F98-52655E98759D}" type="presParOf" srcId="{FC8A6A62-09E7-43A0-8249-D1EF38E3AF70}" destId="{97ABB136-1A41-4AAB-AA41-C8D8C39F2EBD}" srcOrd="1" destOrd="0" presId="urn:microsoft.com/office/officeart/2005/8/layout/hierarchy1"/>
    <dgm:cxn modelId="{2F3827C3-1961-49EE-BA8D-78BEF706EDFA}" type="presParOf" srcId="{97ABB136-1A41-4AAB-AA41-C8D8C39F2EBD}" destId="{F8768702-4F6D-4109-9D9E-E609DC278949}" srcOrd="0" destOrd="0" presId="urn:microsoft.com/office/officeart/2005/8/layout/hierarchy1"/>
    <dgm:cxn modelId="{6EA10DF1-01AB-45D0-B3DB-8F213B972EF8}" type="presParOf" srcId="{F8768702-4F6D-4109-9D9E-E609DC278949}" destId="{2D63C479-32AE-40A3-823C-F87757BB0902}" srcOrd="0" destOrd="0" presId="urn:microsoft.com/office/officeart/2005/8/layout/hierarchy1"/>
    <dgm:cxn modelId="{DA76FB06-9B07-463C-8D1E-64EA0DD4585A}" type="presParOf" srcId="{F8768702-4F6D-4109-9D9E-E609DC278949}" destId="{B7965A55-4CAA-46FA-A9B4-6A955E9185D8}" srcOrd="1" destOrd="0" presId="urn:microsoft.com/office/officeart/2005/8/layout/hierarchy1"/>
    <dgm:cxn modelId="{6C7A2F7F-65E7-497F-98EB-34E45D95AE2B}" type="presParOf" srcId="{97ABB136-1A41-4AAB-AA41-C8D8C39F2EBD}" destId="{77B04B44-86AD-4D86-BAD5-54835BF43389}" srcOrd="1" destOrd="0" presId="urn:microsoft.com/office/officeart/2005/8/layout/hierarchy1"/>
    <dgm:cxn modelId="{A54854FD-292B-4F09-9313-AB6D7DC6B232}" type="presParOf" srcId="{1936AFEA-5337-46A9-B9F1-9BF6D3E1D898}" destId="{2D344552-2EC9-496B-9DFC-92B2CE4A6AF6}" srcOrd="2" destOrd="0" presId="urn:microsoft.com/office/officeart/2005/8/layout/hierarchy1"/>
    <dgm:cxn modelId="{C0EA2CD8-8351-4712-8863-CE1C3DA5B67D}" type="presParOf" srcId="{1936AFEA-5337-46A9-B9F1-9BF6D3E1D898}" destId="{829582DA-D938-41ED-90C6-4253F9598776}" srcOrd="3" destOrd="0" presId="urn:microsoft.com/office/officeart/2005/8/layout/hierarchy1"/>
    <dgm:cxn modelId="{F88341B8-B77B-4621-995E-2B9C6C948D55}" type="presParOf" srcId="{829582DA-D938-41ED-90C6-4253F9598776}" destId="{E0E0379B-09A5-4BA9-A067-0A7F76A294FE}" srcOrd="0" destOrd="0" presId="urn:microsoft.com/office/officeart/2005/8/layout/hierarchy1"/>
    <dgm:cxn modelId="{4382F322-51E2-4700-A345-9E59AF2595E7}" type="presParOf" srcId="{E0E0379B-09A5-4BA9-A067-0A7F76A294FE}" destId="{F1CD7BAC-93CC-49F5-B119-C0178C0F5650}" srcOrd="0" destOrd="0" presId="urn:microsoft.com/office/officeart/2005/8/layout/hierarchy1"/>
    <dgm:cxn modelId="{52BDAC2C-51F4-4B79-A478-73DE93FBCA38}" type="presParOf" srcId="{E0E0379B-09A5-4BA9-A067-0A7F76A294FE}" destId="{39AFD3BF-EC8C-48E3-8A5E-2D13CDC05477}" srcOrd="1" destOrd="0" presId="urn:microsoft.com/office/officeart/2005/8/layout/hierarchy1"/>
    <dgm:cxn modelId="{E5E2E1B8-FDF3-4C6B-B175-A2192CA72A66}" type="presParOf" srcId="{829582DA-D938-41ED-90C6-4253F9598776}" destId="{393C0210-AF64-4984-964E-2B7EC9B08F24}" srcOrd="1" destOrd="0" presId="urn:microsoft.com/office/officeart/2005/8/layout/hierarchy1"/>
    <dgm:cxn modelId="{5F4D1434-3335-497B-BC60-05AEF1E1EC66}" type="presParOf" srcId="{393C0210-AF64-4984-964E-2B7EC9B08F24}" destId="{0CD0AF69-215D-403C-B82D-40B74F825E39}" srcOrd="0" destOrd="0" presId="urn:microsoft.com/office/officeart/2005/8/layout/hierarchy1"/>
    <dgm:cxn modelId="{A167AC4B-42B1-4135-9C61-2D891A033360}" type="presParOf" srcId="{393C0210-AF64-4984-964E-2B7EC9B08F24}" destId="{FC39F3FA-ADE4-4C3C-BED1-C91065749EB6}" srcOrd="1" destOrd="0" presId="urn:microsoft.com/office/officeart/2005/8/layout/hierarchy1"/>
    <dgm:cxn modelId="{EBC20352-C922-4CF9-A153-9709B0AC71F4}" type="presParOf" srcId="{FC39F3FA-ADE4-4C3C-BED1-C91065749EB6}" destId="{46CB057B-529B-44B9-BB57-C3A1A13EE62E}" srcOrd="0" destOrd="0" presId="urn:microsoft.com/office/officeart/2005/8/layout/hierarchy1"/>
    <dgm:cxn modelId="{2337FD0D-BC47-4A0F-BDC6-7857CC955F45}" type="presParOf" srcId="{46CB057B-529B-44B9-BB57-C3A1A13EE62E}" destId="{1506E3C9-307F-4D9A-A4FB-218CA063D91A}" srcOrd="0" destOrd="0" presId="urn:microsoft.com/office/officeart/2005/8/layout/hierarchy1"/>
    <dgm:cxn modelId="{8E2C3654-2428-40BF-8513-7C2BDC4B54B5}" type="presParOf" srcId="{46CB057B-529B-44B9-BB57-C3A1A13EE62E}" destId="{AA99B750-49C5-4B3F-A8E7-9936F14E743F}" srcOrd="1" destOrd="0" presId="urn:microsoft.com/office/officeart/2005/8/layout/hierarchy1"/>
    <dgm:cxn modelId="{F4241C5A-1FBE-4117-9BCE-68F58F5FA548}" type="presParOf" srcId="{FC39F3FA-ADE4-4C3C-BED1-C91065749EB6}" destId="{E4634B06-8A9F-4164-8F09-6159D258B6F0}" srcOrd="1" destOrd="0" presId="urn:microsoft.com/office/officeart/2005/8/layout/hierarchy1"/>
    <dgm:cxn modelId="{E9BBB11B-CFCD-4B8B-9BA3-63ED6654F010}" type="presParOf" srcId="{E4634B06-8A9F-4164-8F09-6159D258B6F0}" destId="{B7458593-AE8E-45F2-8126-3AE04D37089C}" srcOrd="0" destOrd="0" presId="urn:microsoft.com/office/officeart/2005/8/layout/hierarchy1"/>
    <dgm:cxn modelId="{D22187B1-885B-4C10-9ACF-D253AA4C2B86}" type="presParOf" srcId="{E4634B06-8A9F-4164-8F09-6159D258B6F0}" destId="{F1473C69-5061-464C-A266-8E3CDED91325}" srcOrd="1" destOrd="0" presId="urn:microsoft.com/office/officeart/2005/8/layout/hierarchy1"/>
    <dgm:cxn modelId="{4095CD1F-5589-46F3-9EDF-1CFF34EE7F5D}" type="presParOf" srcId="{F1473C69-5061-464C-A266-8E3CDED91325}" destId="{0A3DB7D1-DDE7-4CE5-B2D0-228057CDC423}" srcOrd="0" destOrd="0" presId="urn:microsoft.com/office/officeart/2005/8/layout/hierarchy1"/>
    <dgm:cxn modelId="{2FBC4EB4-5B4A-4410-9E36-15336AE6F27F}" type="presParOf" srcId="{0A3DB7D1-DDE7-4CE5-B2D0-228057CDC423}" destId="{89B108F9-6003-42C6-B098-72C97A572DD3}" srcOrd="0" destOrd="0" presId="urn:microsoft.com/office/officeart/2005/8/layout/hierarchy1"/>
    <dgm:cxn modelId="{D414E23E-BC3E-48FA-BD19-1BA363EF6964}" type="presParOf" srcId="{0A3DB7D1-DDE7-4CE5-B2D0-228057CDC423}" destId="{52E28EBF-F893-47F8-B1F0-41FA8516D55E}" srcOrd="1" destOrd="0" presId="urn:microsoft.com/office/officeart/2005/8/layout/hierarchy1"/>
    <dgm:cxn modelId="{5A8413B7-33EC-4A86-91BA-85E503F28460}" type="presParOf" srcId="{F1473C69-5061-464C-A266-8E3CDED91325}" destId="{0D7FECCB-49E7-4C31-B9D4-EE96F34532D5}" srcOrd="1" destOrd="0" presId="urn:microsoft.com/office/officeart/2005/8/layout/hierarchy1"/>
    <dgm:cxn modelId="{5845F149-36B9-41FF-A75F-D85DEE227130}" type="presParOf" srcId="{1B2ACBE1-5D6A-49B6-B29B-0B8F33A4C0D2}" destId="{039581B1-A5DF-4953-B61F-04F81A44320A}" srcOrd="2" destOrd="0" presId="urn:microsoft.com/office/officeart/2005/8/layout/hierarchy1"/>
    <dgm:cxn modelId="{2AA8D535-C3F5-4ED3-A81F-69FCB8B663C1}" type="presParOf" srcId="{1B2ACBE1-5D6A-49B6-B29B-0B8F33A4C0D2}" destId="{71F55033-F9BD-46C5-8247-23490258930A}" srcOrd="3" destOrd="0" presId="urn:microsoft.com/office/officeart/2005/8/layout/hierarchy1"/>
    <dgm:cxn modelId="{26084245-259B-467F-B096-92992E1F8CB1}" type="presParOf" srcId="{71F55033-F9BD-46C5-8247-23490258930A}" destId="{C560426C-A49B-4A3D-8473-9E17A9D4E910}" srcOrd="0" destOrd="0" presId="urn:microsoft.com/office/officeart/2005/8/layout/hierarchy1"/>
    <dgm:cxn modelId="{7DAD993F-9622-4093-BEE6-511917996651}" type="presParOf" srcId="{C560426C-A49B-4A3D-8473-9E17A9D4E910}" destId="{16729911-5B45-4CC3-B3E4-E5B2B6CD91C2}" srcOrd="0" destOrd="0" presId="urn:microsoft.com/office/officeart/2005/8/layout/hierarchy1"/>
    <dgm:cxn modelId="{A8556C8F-67D0-4088-B2F6-E340EFDC8EBF}" type="presParOf" srcId="{C560426C-A49B-4A3D-8473-9E17A9D4E910}" destId="{71596CD9-5491-4AE2-A4A1-0D059C8B431B}" srcOrd="1" destOrd="0" presId="urn:microsoft.com/office/officeart/2005/8/layout/hierarchy1"/>
    <dgm:cxn modelId="{F016B33F-DABE-4B68-9CD6-2CAB1522966E}" type="presParOf" srcId="{71F55033-F9BD-46C5-8247-23490258930A}" destId="{4F523800-753F-4D1E-8570-E567F32D5B97}" srcOrd="1" destOrd="0" presId="urn:microsoft.com/office/officeart/2005/8/layout/hierarchy1"/>
    <dgm:cxn modelId="{6BD79316-FA51-4C22-AAA7-3C313E4AB6D4}" type="presParOf" srcId="{4F523800-753F-4D1E-8570-E567F32D5B97}" destId="{F3AAEECE-0BD2-4B82-8456-2BE9D0E70317}" srcOrd="0" destOrd="0" presId="urn:microsoft.com/office/officeart/2005/8/layout/hierarchy1"/>
    <dgm:cxn modelId="{E1C4C43A-E49A-4F9B-A963-EEC891E56F40}" type="presParOf" srcId="{4F523800-753F-4D1E-8570-E567F32D5B97}" destId="{CF9EE800-126C-42EF-A956-DE5FCBCE522A}" srcOrd="1" destOrd="0" presId="urn:microsoft.com/office/officeart/2005/8/layout/hierarchy1"/>
    <dgm:cxn modelId="{2B1580C5-AD0F-473F-9794-DDB4ABFB428C}" type="presParOf" srcId="{CF9EE800-126C-42EF-A956-DE5FCBCE522A}" destId="{FB0F5002-BE98-4BB7-9708-10886C8A3657}" srcOrd="0" destOrd="0" presId="urn:microsoft.com/office/officeart/2005/8/layout/hierarchy1"/>
    <dgm:cxn modelId="{2C67DED6-0D3A-44BA-AEA2-0C687322D3FA}" type="presParOf" srcId="{FB0F5002-BE98-4BB7-9708-10886C8A3657}" destId="{E2E8530A-6A2F-4A74-B23C-78A28F1675A5}" srcOrd="0" destOrd="0" presId="urn:microsoft.com/office/officeart/2005/8/layout/hierarchy1"/>
    <dgm:cxn modelId="{9AFFD7D2-CDE5-4787-B28E-0BECE0599292}" type="presParOf" srcId="{FB0F5002-BE98-4BB7-9708-10886C8A3657}" destId="{8FB90069-93EA-43FE-99F9-F0A544C7D164}" srcOrd="1" destOrd="0" presId="urn:microsoft.com/office/officeart/2005/8/layout/hierarchy1"/>
    <dgm:cxn modelId="{A00E7102-971E-4B3B-8158-AB88224ED6ED}" type="presParOf" srcId="{CF9EE800-126C-42EF-A956-DE5FCBCE522A}" destId="{B29C14DF-069C-46FA-8FBE-839155328BE5}" srcOrd="1" destOrd="0" presId="urn:microsoft.com/office/officeart/2005/8/layout/hierarchy1"/>
    <dgm:cxn modelId="{BE192996-FC33-40D2-998C-C801D9B689EB}" type="presParOf" srcId="{B29C14DF-069C-46FA-8FBE-839155328BE5}" destId="{D27ABCDA-DBF4-40B0-996B-5E927501F053}" srcOrd="0" destOrd="0" presId="urn:microsoft.com/office/officeart/2005/8/layout/hierarchy1"/>
    <dgm:cxn modelId="{7CE2E42D-CA91-422C-B805-63B4A067C6DD}" type="presParOf" srcId="{B29C14DF-069C-46FA-8FBE-839155328BE5}" destId="{0A10C26A-FE6D-44E5-907D-A58509EABAAC}" srcOrd="1" destOrd="0" presId="urn:microsoft.com/office/officeart/2005/8/layout/hierarchy1"/>
    <dgm:cxn modelId="{DA1B1FBD-B758-4F78-A6CB-1F66403DFF51}" type="presParOf" srcId="{0A10C26A-FE6D-44E5-907D-A58509EABAAC}" destId="{D9BBB2FE-6A80-4B42-962C-E131CCE76F30}" srcOrd="0" destOrd="0" presId="urn:microsoft.com/office/officeart/2005/8/layout/hierarchy1"/>
    <dgm:cxn modelId="{28A896B5-03DA-42A6-9702-B5A9F5E81F45}" type="presParOf" srcId="{D9BBB2FE-6A80-4B42-962C-E131CCE76F30}" destId="{370333C4-C4E9-4527-8F40-A9B0D6850F04}" srcOrd="0" destOrd="0" presId="urn:microsoft.com/office/officeart/2005/8/layout/hierarchy1"/>
    <dgm:cxn modelId="{0BD8CC74-154E-411E-9067-A3A3694C510A}" type="presParOf" srcId="{D9BBB2FE-6A80-4B42-962C-E131CCE76F30}" destId="{A8D4BC22-3C62-462F-9611-59E745FC231C}" srcOrd="1" destOrd="0" presId="urn:microsoft.com/office/officeart/2005/8/layout/hierarchy1"/>
    <dgm:cxn modelId="{90FA87EF-32DD-444B-B799-12715057DA99}" type="presParOf" srcId="{0A10C26A-FE6D-44E5-907D-A58509EABAAC}" destId="{88620CBE-F8CB-4BCF-B8DB-854114329576}" srcOrd="1" destOrd="0" presId="urn:microsoft.com/office/officeart/2005/8/layout/hierarchy1"/>
    <dgm:cxn modelId="{699B3954-002F-4F21-A8D2-CD3F1CB97164}" type="presParOf" srcId="{88620CBE-F8CB-4BCF-B8DB-854114329576}" destId="{20463697-FC30-40F4-8E34-4CF56753D8AD}" srcOrd="0" destOrd="0" presId="urn:microsoft.com/office/officeart/2005/8/layout/hierarchy1"/>
    <dgm:cxn modelId="{391E49B4-42A7-458E-8880-F9B6EC5FC5ED}" type="presParOf" srcId="{88620CBE-F8CB-4BCF-B8DB-854114329576}" destId="{150416EB-9F32-4234-8670-B2E289358791}" srcOrd="1" destOrd="0" presId="urn:microsoft.com/office/officeart/2005/8/layout/hierarchy1"/>
    <dgm:cxn modelId="{E7A7D1C1-61D7-48A8-B81E-07EF3C00D4E3}" type="presParOf" srcId="{150416EB-9F32-4234-8670-B2E289358791}" destId="{7CBCADB2-9BF1-4CAB-BE87-4F910320B3DC}" srcOrd="0" destOrd="0" presId="urn:microsoft.com/office/officeart/2005/8/layout/hierarchy1"/>
    <dgm:cxn modelId="{2DF35FC2-7343-4CCB-9B22-2CEBE6D33891}" type="presParOf" srcId="{7CBCADB2-9BF1-4CAB-BE87-4F910320B3DC}" destId="{6E346DF7-A0EB-4A59-BA60-FF7BABAECDC0}" srcOrd="0" destOrd="0" presId="urn:microsoft.com/office/officeart/2005/8/layout/hierarchy1"/>
    <dgm:cxn modelId="{A096CB19-41EA-43B7-9FC3-3288C759FD04}" type="presParOf" srcId="{7CBCADB2-9BF1-4CAB-BE87-4F910320B3DC}" destId="{100B7B7A-BD18-461C-AD16-6948A38657F0}" srcOrd="1" destOrd="0" presId="urn:microsoft.com/office/officeart/2005/8/layout/hierarchy1"/>
    <dgm:cxn modelId="{24ED34C4-B0E8-4895-AA46-68725F83DF2D}" type="presParOf" srcId="{150416EB-9F32-4234-8670-B2E289358791}" destId="{C8F4FC50-9814-47A5-9E1F-D5B66C6A546E}" srcOrd="1" destOrd="0" presId="urn:microsoft.com/office/officeart/2005/8/layout/hierarchy1"/>
    <dgm:cxn modelId="{80F59286-4FE7-490B-8998-A4A2C1965E93}" type="presParOf" srcId="{4F523800-753F-4D1E-8570-E567F32D5B97}" destId="{7A8CBDC3-6438-4F98-B21C-4F847583291F}" srcOrd="2" destOrd="0" presId="urn:microsoft.com/office/officeart/2005/8/layout/hierarchy1"/>
    <dgm:cxn modelId="{E78A9A2A-72B3-4BC0-8D0F-9052D71652FF}" type="presParOf" srcId="{4F523800-753F-4D1E-8570-E567F32D5B97}" destId="{B16A34A5-B907-4D2B-8B6A-BD00744784C2}" srcOrd="3" destOrd="0" presId="urn:microsoft.com/office/officeart/2005/8/layout/hierarchy1"/>
    <dgm:cxn modelId="{602040DD-9449-4CD6-9735-11B595D8DCB3}" type="presParOf" srcId="{B16A34A5-B907-4D2B-8B6A-BD00744784C2}" destId="{85107485-64C6-4D54-83A6-2926BF36A7D1}" srcOrd="0" destOrd="0" presId="urn:microsoft.com/office/officeart/2005/8/layout/hierarchy1"/>
    <dgm:cxn modelId="{466361E3-766E-45A1-A6B4-E5215B210995}" type="presParOf" srcId="{85107485-64C6-4D54-83A6-2926BF36A7D1}" destId="{9F0C170A-B0DB-4429-8FC5-032CD58A3DF7}" srcOrd="0" destOrd="0" presId="urn:microsoft.com/office/officeart/2005/8/layout/hierarchy1"/>
    <dgm:cxn modelId="{C4FA98AA-0B09-42DD-AA04-5C6BCCA8F81E}" type="presParOf" srcId="{85107485-64C6-4D54-83A6-2926BF36A7D1}" destId="{17D540F0-529A-43F5-85D8-47CA71220A0E}" srcOrd="1" destOrd="0" presId="urn:microsoft.com/office/officeart/2005/8/layout/hierarchy1"/>
    <dgm:cxn modelId="{0C8C086D-FE2E-4FFF-A0CC-8ABA32083BC6}" type="presParOf" srcId="{B16A34A5-B907-4D2B-8B6A-BD00744784C2}" destId="{D1FF2040-45F9-43CD-A8DE-9AD26B47D0E7}" srcOrd="1" destOrd="0" presId="urn:microsoft.com/office/officeart/2005/8/layout/hierarchy1"/>
    <dgm:cxn modelId="{51B15C7A-A690-4F2C-ADF9-E0964E07A17D}" type="presParOf" srcId="{D1FF2040-45F9-43CD-A8DE-9AD26B47D0E7}" destId="{A545F9E0-986F-49BC-8918-FB61E939B6DB}" srcOrd="0" destOrd="0" presId="urn:microsoft.com/office/officeart/2005/8/layout/hierarchy1"/>
    <dgm:cxn modelId="{B60AC3BF-6F73-4CFF-A772-424CFAA5AFA8}" type="presParOf" srcId="{D1FF2040-45F9-43CD-A8DE-9AD26B47D0E7}" destId="{68950362-3A2A-481B-9EDE-F33AC624CA6A}" srcOrd="1" destOrd="0" presId="urn:microsoft.com/office/officeart/2005/8/layout/hierarchy1"/>
    <dgm:cxn modelId="{63C98DCB-BDBC-4149-B28B-EBCA1271DFB8}" type="presParOf" srcId="{68950362-3A2A-481B-9EDE-F33AC624CA6A}" destId="{2D5ACBCA-FB74-4C0A-8E42-EF028FF84E61}" srcOrd="0" destOrd="0" presId="urn:microsoft.com/office/officeart/2005/8/layout/hierarchy1"/>
    <dgm:cxn modelId="{DD056D58-7363-4182-8159-B843F5FA0382}" type="presParOf" srcId="{2D5ACBCA-FB74-4C0A-8E42-EF028FF84E61}" destId="{D22F82E5-ED29-492F-9D4E-0AC06265C8E7}" srcOrd="0" destOrd="0" presId="urn:microsoft.com/office/officeart/2005/8/layout/hierarchy1"/>
    <dgm:cxn modelId="{0A974161-576C-4942-9CD9-C235DBA5A198}" type="presParOf" srcId="{2D5ACBCA-FB74-4C0A-8E42-EF028FF84E61}" destId="{11833FC8-9130-4FD9-84CC-21D1D5030EAB}" srcOrd="1" destOrd="0" presId="urn:microsoft.com/office/officeart/2005/8/layout/hierarchy1"/>
    <dgm:cxn modelId="{AF732448-63C8-411C-B618-A196F61FEEBA}" type="presParOf" srcId="{68950362-3A2A-481B-9EDE-F33AC624CA6A}" destId="{E7325691-3355-4051-9D07-4653CF1FB141}" srcOrd="1" destOrd="0" presId="urn:microsoft.com/office/officeart/2005/8/layout/hierarchy1"/>
    <dgm:cxn modelId="{CF87022C-5643-4969-9E91-643071F52D3F}" type="presParOf" srcId="{E7325691-3355-4051-9D07-4653CF1FB141}" destId="{92E6E00C-D57E-4712-8771-30ED41E07368}" srcOrd="0" destOrd="0" presId="urn:microsoft.com/office/officeart/2005/8/layout/hierarchy1"/>
    <dgm:cxn modelId="{9DF18528-7647-497E-8754-84DB87093EED}" type="presParOf" srcId="{E7325691-3355-4051-9D07-4653CF1FB141}" destId="{0F22EA94-CF66-4B60-93EC-7913A8CC7C03}" srcOrd="1" destOrd="0" presId="urn:microsoft.com/office/officeart/2005/8/layout/hierarchy1"/>
    <dgm:cxn modelId="{5F051923-3B02-4CFA-BC36-03B9C95A4501}" type="presParOf" srcId="{0F22EA94-CF66-4B60-93EC-7913A8CC7C03}" destId="{1F34F32C-42E4-42EE-B130-254F522968CB}" srcOrd="0" destOrd="0" presId="urn:microsoft.com/office/officeart/2005/8/layout/hierarchy1"/>
    <dgm:cxn modelId="{887FD08B-A9B4-4B18-BF39-A071AD7184D0}" type="presParOf" srcId="{1F34F32C-42E4-42EE-B130-254F522968CB}" destId="{5BF78482-BEB9-4200-ADD9-A411207CF810}" srcOrd="0" destOrd="0" presId="urn:microsoft.com/office/officeart/2005/8/layout/hierarchy1"/>
    <dgm:cxn modelId="{928E1667-380D-4378-9675-901BF6BA3AD3}" type="presParOf" srcId="{1F34F32C-42E4-42EE-B130-254F522968CB}" destId="{43658E6B-F303-4FC2-919E-17BA90DFA64E}" srcOrd="1" destOrd="0" presId="urn:microsoft.com/office/officeart/2005/8/layout/hierarchy1"/>
    <dgm:cxn modelId="{91B0F480-97B3-4FD9-983D-65BC843AD981}" type="presParOf" srcId="{0F22EA94-CF66-4B60-93EC-7913A8CC7C03}" destId="{CB432F5E-8D02-40F6-95C0-EBCC4367D174}" srcOrd="1" destOrd="0" presId="urn:microsoft.com/office/officeart/2005/8/layout/hierarchy1"/>
    <dgm:cxn modelId="{C24B6874-666E-4D37-8670-D34D0C14B348}" type="presParOf" srcId="{4F523800-753F-4D1E-8570-E567F32D5B97}" destId="{622C0A8D-153E-47F1-A7A8-1AD0F58D5603}" srcOrd="4" destOrd="0" presId="urn:microsoft.com/office/officeart/2005/8/layout/hierarchy1"/>
    <dgm:cxn modelId="{E8A11B55-8F3E-41EF-8A38-8F1000B00D38}" type="presParOf" srcId="{4F523800-753F-4D1E-8570-E567F32D5B97}" destId="{B31A42FD-E834-439A-98BD-6EEA6989A4D8}" srcOrd="5" destOrd="0" presId="urn:microsoft.com/office/officeart/2005/8/layout/hierarchy1"/>
    <dgm:cxn modelId="{928F6251-7433-4B43-B280-EF0A4ACE8248}" type="presParOf" srcId="{B31A42FD-E834-439A-98BD-6EEA6989A4D8}" destId="{3355EA70-7AE0-413C-BEF4-D3C5FCF1BA30}" srcOrd="0" destOrd="0" presId="urn:microsoft.com/office/officeart/2005/8/layout/hierarchy1"/>
    <dgm:cxn modelId="{F6E53211-897A-45E9-8D06-8C2E615D43A0}" type="presParOf" srcId="{3355EA70-7AE0-413C-BEF4-D3C5FCF1BA30}" destId="{A40975FE-40F3-4925-9751-D2443C92FC99}" srcOrd="0" destOrd="0" presId="urn:microsoft.com/office/officeart/2005/8/layout/hierarchy1"/>
    <dgm:cxn modelId="{AB8CFA92-A880-4D15-9168-AA474DFB97E7}" type="presParOf" srcId="{3355EA70-7AE0-413C-BEF4-D3C5FCF1BA30}" destId="{1ABADEC0-749A-4A81-BC8C-DD078729B6E3}" srcOrd="1" destOrd="0" presId="urn:microsoft.com/office/officeart/2005/8/layout/hierarchy1"/>
    <dgm:cxn modelId="{18837AB4-0DFF-4453-9695-26CDB2BC9482}" type="presParOf" srcId="{B31A42FD-E834-439A-98BD-6EEA6989A4D8}" destId="{DF0C3DB9-B163-4A4E-95F6-5CFC355B0617}" srcOrd="1" destOrd="0" presId="urn:microsoft.com/office/officeart/2005/8/layout/hierarchy1"/>
    <dgm:cxn modelId="{23622976-C111-4A8B-8EF0-AD5B6D96EB7E}" type="presParOf" srcId="{DF0C3DB9-B163-4A4E-95F6-5CFC355B0617}" destId="{DB0ECC1C-E36F-4353-8BC2-38D5149A7DBE}" srcOrd="0" destOrd="0" presId="urn:microsoft.com/office/officeart/2005/8/layout/hierarchy1"/>
    <dgm:cxn modelId="{0202083A-DB78-4F4D-82A7-34C8B4946987}" type="presParOf" srcId="{DF0C3DB9-B163-4A4E-95F6-5CFC355B0617}" destId="{259C325A-C49B-46B8-A742-AA0B30C16593}" srcOrd="1" destOrd="0" presId="urn:microsoft.com/office/officeart/2005/8/layout/hierarchy1"/>
    <dgm:cxn modelId="{54FA1626-AB53-458B-83B3-B9EA51124AFD}" type="presParOf" srcId="{259C325A-C49B-46B8-A742-AA0B30C16593}" destId="{17759310-DCD7-4EAD-B416-BDA9A58E76D1}" srcOrd="0" destOrd="0" presId="urn:microsoft.com/office/officeart/2005/8/layout/hierarchy1"/>
    <dgm:cxn modelId="{BCF69093-3C36-4EA1-94F1-C9AFD094013C}" type="presParOf" srcId="{17759310-DCD7-4EAD-B416-BDA9A58E76D1}" destId="{2BA62DE4-E619-45CC-9295-4803AACB4D15}" srcOrd="0" destOrd="0" presId="urn:microsoft.com/office/officeart/2005/8/layout/hierarchy1"/>
    <dgm:cxn modelId="{74381353-3903-4E15-9960-A1FCB6F2B1B5}" type="presParOf" srcId="{17759310-DCD7-4EAD-B416-BDA9A58E76D1}" destId="{AE3151D7-B135-4526-9ED0-8011495070A6}" srcOrd="1" destOrd="0" presId="urn:microsoft.com/office/officeart/2005/8/layout/hierarchy1"/>
    <dgm:cxn modelId="{9DEEFAE5-0558-4DF6-A324-F86B34C08E8B}" type="presParOf" srcId="{259C325A-C49B-46B8-A742-AA0B30C16593}" destId="{0B02621C-D7C9-4A35-B87C-76FA6C8FBC97}" srcOrd="1" destOrd="0" presId="urn:microsoft.com/office/officeart/2005/8/layout/hierarchy1"/>
    <dgm:cxn modelId="{4210482A-5DE0-4B92-87D9-6E0C6D321FE6}" type="presParOf" srcId="{0B02621C-D7C9-4A35-B87C-76FA6C8FBC97}" destId="{1DE0B992-F67F-4F9B-9C20-45ED68A49DBF}" srcOrd="0" destOrd="0" presId="urn:microsoft.com/office/officeart/2005/8/layout/hierarchy1"/>
    <dgm:cxn modelId="{953F80E3-A180-4864-B953-822A4ADCC8DA}" type="presParOf" srcId="{0B02621C-D7C9-4A35-B87C-76FA6C8FBC97}" destId="{6B5E10F9-FD4B-4D09-9D3F-CF4749B3FA64}" srcOrd="1" destOrd="0" presId="urn:microsoft.com/office/officeart/2005/8/layout/hierarchy1"/>
    <dgm:cxn modelId="{870EC2F4-5F3B-4980-A2A0-0107C255AA11}" type="presParOf" srcId="{6B5E10F9-FD4B-4D09-9D3F-CF4749B3FA64}" destId="{FB549792-6CB7-4E71-A3D6-1A6423443B6F}" srcOrd="0" destOrd="0" presId="urn:microsoft.com/office/officeart/2005/8/layout/hierarchy1"/>
    <dgm:cxn modelId="{1C41EAF1-CACF-4ACD-A208-F28218D02F14}" type="presParOf" srcId="{FB549792-6CB7-4E71-A3D6-1A6423443B6F}" destId="{FE3E3470-B872-4BE2-8060-6D68A9C5DE12}" srcOrd="0" destOrd="0" presId="urn:microsoft.com/office/officeart/2005/8/layout/hierarchy1"/>
    <dgm:cxn modelId="{148CA77C-54CD-428E-84F1-73F46C0CF15D}" type="presParOf" srcId="{FB549792-6CB7-4E71-A3D6-1A6423443B6F}" destId="{7ECDA3DC-198D-47E8-ADCC-A6E535F84490}" srcOrd="1" destOrd="0" presId="urn:microsoft.com/office/officeart/2005/8/layout/hierarchy1"/>
    <dgm:cxn modelId="{4F887AEE-82BD-40A6-82C6-E49D546579E2}" type="presParOf" srcId="{6B5E10F9-FD4B-4D09-9D3F-CF4749B3FA64}" destId="{FB0B8A4A-E42A-4E13-98D3-CC41A608896B}" srcOrd="1" destOrd="0" presId="urn:microsoft.com/office/officeart/2005/8/layout/hierarchy1"/>
  </dgm:cxnLst>
  <dgm:bg>
    <a:noFill/>
  </dgm:bg>
  <dgm:whole>
    <a:ln>
      <a:solidFill>
        <a:schemeClr val="accent6">
          <a:lumMod val="75000"/>
        </a:schemeClr>
      </a:solidFill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663E65D3-4354-4E7C-A80A-5AC65AA732C2}" type="doc">
      <dgm:prSet loTypeId="urn:microsoft.com/office/officeart/2005/8/layout/hierarchy1" loCatId="hierarchy" qsTypeId="urn:microsoft.com/office/officeart/2005/8/quickstyle/3d5" qsCatId="3D" csTypeId="urn:microsoft.com/office/officeart/2005/8/colors/accent1_2" csCatId="accent1" phldr="1"/>
      <dgm:spPr>
        <a:scene3d>
          <a:camera prst="isometricOffAxis1Right" zoom="95000"/>
          <a:lightRig rig="flat" dir="t"/>
        </a:scene3d>
      </dgm:spPr>
      <dgm:t>
        <a:bodyPr/>
        <a:lstStyle/>
        <a:p>
          <a:endParaRPr lang="cs-CZ"/>
        </a:p>
      </dgm:t>
    </dgm:pt>
    <dgm:pt modelId="{9287C808-9882-4CAF-9684-E2D50384BFA2}">
      <dgm:prSet phldrT="[Text]" custT="1"/>
      <dgm:spPr>
        <a:solidFill>
          <a:schemeClr val="accent5">
            <a:lumMod val="40000"/>
            <a:lumOff val="60000"/>
          </a:schemeClr>
        </a:solidFill>
        <a:ln>
          <a:solidFill>
            <a:schemeClr val="accent4">
              <a:lumMod val="75000"/>
            </a:schemeClr>
          </a:solidFill>
        </a:ln>
      </dgm:spPr>
      <dgm:t>
        <a:bodyPr/>
        <a:lstStyle/>
        <a:p>
          <a:r>
            <a:rPr lang="cs-CZ" sz="2400" dirty="0">
              <a:latin typeface="Bahnschrift SemiBold" panose="020B0502040204020203" pitchFamily="34" charset="0"/>
            </a:rPr>
            <a:t>II. třída              3. druh – T XVI</a:t>
          </a:r>
        </a:p>
      </dgm:t>
    </dgm:pt>
    <dgm:pt modelId="{84247887-4DF3-457E-A3D9-6888E989A1FA}" type="parTrans" cxnId="{FD1D4CFE-7D1E-41FC-A88E-4AD149FB4C76}">
      <dgm:prSet/>
      <dgm:spPr/>
      <dgm:t>
        <a:bodyPr/>
        <a:lstStyle/>
        <a:p>
          <a:endParaRPr lang="cs-CZ"/>
        </a:p>
      </dgm:t>
    </dgm:pt>
    <dgm:pt modelId="{A8BF9C2E-D01C-4AA0-AA60-9C3520D1B446}" type="sibTrans" cxnId="{FD1D4CFE-7D1E-41FC-A88E-4AD149FB4C76}">
      <dgm:prSet/>
      <dgm:spPr/>
      <dgm:t>
        <a:bodyPr/>
        <a:lstStyle/>
        <a:p>
          <a:endParaRPr lang="cs-CZ"/>
        </a:p>
      </dgm:t>
    </dgm:pt>
    <dgm:pt modelId="{619AEB41-AE3C-4BC1-BE3D-D63B387B1D14}">
      <dgm:prSet phldrT="[Text]" custT="1"/>
      <dgm:spPr>
        <a:solidFill>
          <a:schemeClr val="accent5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cs-CZ" sz="2000" dirty="0">
              <a:latin typeface="Bahnschrift SemiBold" panose="020B0502040204020203" pitchFamily="34" charset="0"/>
            </a:rPr>
            <a:t>Charakteristika:              </a:t>
          </a:r>
          <a:r>
            <a:rPr lang="cs-CZ" sz="1800" dirty="0">
              <a:solidFill>
                <a:schemeClr val="tx1"/>
              </a:solidFill>
              <a:latin typeface="Bahnschrift" panose="020B0502040204020203" pitchFamily="34" charset="0"/>
            </a:rPr>
            <a:t>nátěry na kov</a:t>
          </a:r>
        </a:p>
      </dgm:t>
    </dgm:pt>
    <dgm:pt modelId="{01CE5DFA-6C20-4D21-B9A0-916DE2580B00}" type="parTrans" cxnId="{4ABD8C4F-7897-499B-909E-6DB497428A82}">
      <dgm:prSet/>
      <dgm:spPr/>
      <dgm:t>
        <a:bodyPr/>
        <a:lstStyle/>
        <a:p>
          <a:endParaRPr lang="cs-CZ"/>
        </a:p>
      </dgm:t>
    </dgm:pt>
    <dgm:pt modelId="{7BBB535E-AB14-43FE-AAB3-344E5616F63A}" type="sibTrans" cxnId="{4ABD8C4F-7897-499B-909E-6DB497428A82}">
      <dgm:prSet/>
      <dgm:spPr/>
      <dgm:t>
        <a:bodyPr/>
        <a:lstStyle/>
        <a:p>
          <a:endParaRPr lang="cs-CZ"/>
        </a:p>
      </dgm:t>
    </dgm:pt>
    <dgm:pt modelId="{77DFBDEC-8266-47CA-8551-D674837DF7B3}">
      <dgm:prSet custT="1"/>
      <dgm:spPr>
        <a:solidFill>
          <a:schemeClr val="accent5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cs-CZ" sz="2000" dirty="0">
              <a:latin typeface="Bahnschrift SemiBold" panose="020B0502040204020203" pitchFamily="34" charset="0"/>
            </a:rPr>
            <a:t>Rozpouštědlo:    </a:t>
          </a:r>
          <a:r>
            <a:rPr lang="cs-CZ" sz="1800" dirty="0">
              <a:solidFill>
                <a:schemeClr val="tx1"/>
              </a:solidFill>
              <a:latin typeface="Bahnschrift" panose="020B0502040204020203" pitchFamily="34" charset="0"/>
            </a:rPr>
            <a:t>olej terpentýnový</a:t>
          </a:r>
        </a:p>
      </dgm:t>
    </dgm:pt>
    <dgm:pt modelId="{A29EB353-CB67-4CE8-80D9-F2AE503059B4}" type="parTrans" cxnId="{9922FE59-BD68-467C-91D7-D5E90E131A47}">
      <dgm:prSet/>
      <dgm:spPr/>
      <dgm:t>
        <a:bodyPr/>
        <a:lstStyle/>
        <a:p>
          <a:endParaRPr lang="cs-CZ"/>
        </a:p>
      </dgm:t>
    </dgm:pt>
    <dgm:pt modelId="{1FEECD57-752D-472D-AF53-2F0410E4EB43}" type="sibTrans" cxnId="{9922FE59-BD68-467C-91D7-D5E90E131A47}">
      <dgm:prSet/>
      <dgm:spPr/>
      <dgm:t>
        <a:bodyPr/>
        <a:lstStyle/>
        <a:p>
          <a:endParaRPr lang="cs-CZ"/>
        </a:p>
      </dgm:t>
    </dgm:pt>
    <dgm:pt modelId="{CD7B90A3-B934-4EB4-A411-7E09BEECD6E6}">
      <dgm:prSet custT="1"/>
      <dgm:spPr>
        <a:solidFill>
          <a:schemeClr val="accent5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cs-CZ" sz="2000" dirty="0">
              <a:latin typeface="Bahnschrift SemiBold" panose="020B0502040204020203" pitchFamily="34" charset="0"/>
            </a:rPr>
            <a:t>Pryskyřice:</a:t>
          </a:r>
          <a:r>
            <a:rPr lang="cs-CZ" sz="3000" dirty="0">
              <a:latin typeface="Bahnschrift SemiBold" panose="020B0502040204020203" pitchFamily="34" charset="0"/>
            </a:rPr>
            <a:t>     </a:t>
          </a:r>
          <a:r>
            <a:rPr lang="cs-CZ" sz="1800" dirty="0">
              <a:solidFill>
                <a:schemeClr val="tx1"/>
              </a:solidFill>
              <a:latin typeface="Bahnschrift" panose="020B0502040204020203" pitchFamily="34" charset="0"/>
            </a:rPr>
            <a:t>mastix           sandarak                    gamboge</a:t>
          </a:r>
          <a:endParaRPr lang="cs-CZ" sz="1800" dirty="0">
            <a:solidFill>
              <a:schemeClr val="bg1">
                <a:lumMod val="95000"/>
              </a:schemeClr>
            </a:solidFill>
            <a:latin typeface="Bahnschrift SemiBold" panose="020B0502040204020203" pitchFamily="34" charset="0"/>
          </a:endParaRPr>
        </a:p>
      </dgm:t>
    </dgm:pt>
    <dgm:pt modelId="{1D10D0DA-4E27-47B2-8366-66CE815636CA}" type="parTrans" cxnId="{B8CAD211-62F5-4780-BE1F-817AD12866C6}">
      <dgm:prSet/>
      <dgm:spPr/>
      <dgm:t>
        <a:bodyPr/>
        <a:lstStyle/>
        <a:p>
          <a:endParaRPr lang="cs-CZ"/>
        </a:p>
      </dgm:t>
    </dgm:pt>
    <dgm:pt modelId="{3CC0B98F-99DB-4BCD-8E00-001359FD8230}" type="sibTrans" cxnId="{B8CAD211-62F5-4780-BE1F-817AD12866C6}">
      <dgm:prSet/>
      <dgm:spPr/>
      <dgm:t>
        <a:bodyPr/>
        <a:lstStyle/>
        <a:p>
          <a:endParaRPr lang="cs-CZ"/>
        </a:p>
      </dgm:t>
    </dgm:pt>
    <dgm:pt modelId="{4E239145-95A5-4B1B-BC56-E9EF1973CB87}" type="pres">
      <dgm:prSet presAssocID="{663E65D3-4354-4E7C-A80A-5AC65AA732C2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3F531700-32EE-4006-804F-9EABF9E163D2}" type="pres">
      <dgm:prSet presAssocID="{9287C808-9882-4CAF-9684-E2D50384BFA2}" presName="hierRoot1" presStyleCnt="0"/>
      <dgm:spPr/>
    </dgm:pt>
    <dgm:pt modelId="{EE140CA3-331C-4BE0-8DAF-52785ACCC5CF}" type="pres">
      <dgm:prSet presAssocID="{9287C808-9882-4CAF-9684-E2D50384BFA2}" presName="composite" presStyleCnt="0"/>
      <dgm:spPr/>
    </dgm:pt>
    <dgm:pt modelId="{2C9D5607-92F0-497F-B43A-84FE971B0CF9}" type="pres">
      <dgm:prSet presAssocID="{9287C808-9882-4CAF-9684-E2D50384BFA2}" presName="background" presStyleLbl="node0" presStyleIdx="0" presStyleCnt="1"/>
      <dgm:spPr>
        <a:solidFill>
          <a:schemeClr val="bg2">
            <a:lumMod val="90000"/>
          </a:schemeClr>
        </a:solidFill>
      </dgm:spPr>
    </dgm:pt>
    <dgm:pt modelId="{B5722D2F-9C97-4DE9-98FF-A5CB5674BD4D}" type="pres">
      <dgm:prSet presAssocID="{9287C808-9882-4CAF-9684-E2D50384BFA2}" presName="text" presStyleLbl="fgAcc0" presStyleIdx="0" presStyleCnt="1">
        <dgm:presLayoutVars>
          <dgm:chPref val="3"/>
        </dgm:presLayoutVars>
      </dgm:prSet>
      <dgm:spPr/>
    </dgm:pt>
    <dgm:pt modelId="{84EC402B-FAA3-4412-AC70-B5E700CABFD9}" type="pres">
      <dgm:prSet presAssocID="{9287C808-9882-4CAF-9684-E2D50384BFA2}" presName="hierChild2" presStyleCnt="0"/>
      <dgm:spPr/>
    </dgm:pt>
    <dgm:pt modelId="{D7F61A7A-01D5-4CBF-9F0B-BB8DF69FD76A}" type="pres">
      <dgm:prSet presAssocID="{01CE5DFA-6C20-4D21-B9A0-916DE2580B00}" presName="Name10" presStyleLbl="parChTrans1D2" presStyleIdx="0" presStyleCnt="3"/>
      <dgm:spPr/>
    </dgm:pt>
    <dgm:pt modelId="{72870768-5251-47BA-BB11-2BF3C2517EC7}" type="pres">
      <dgm:prSet presAssocID="{619AEB41-AE3C-4BC1-BE3D-D63B387B1D14}" presName="hierRoot2" presStyleCnt="0"/>
      <dgm:spPr/>
    </dgm:pt>
    <dgm:pt modelId="{9FAFD3F0-65ED-49A7-A33D-524C074118B8}" type="pres">
      <dgm:prSet presAssocID="{619AEB41-AE3C-4BC1-BE3D-D63B387B1D14}" presName="composite2" presStyleCnt="0"/>
      <dgm:spPr/>
    </dgm:pt>
    <dgm:pt modelId="{FC653424-8BCC-438E-85F5-83C8983CB010}" type="pres">
      <dgm:prSet presAssocID="{619AEB41-AE3C-4BC1-BE3D-D63B387B1D14}" presName="background2" presStyleLbl="node2" presStyleIdx="0" presStyleCnt="3"/>
      <dgm:spPr>
        <a:solidFill>
          <a:schemeClr val="bg2">
            <a:lumMod val="90000"/>
          </a:schemeClr>
        </a:solidFill>
      </dgm:spPr>
    </dgm:pt>
    <dgm:pt modelId="{0EF90BA6-8120-4AB7-B754-2052DB4428DE}" type="pres">
      <dgm:prSet presAssocID="{619AEB41-AE3C-4BC1-BE3D-D63B387B1D14}" presName="text2" presStyleLbl="fgAcc2" presStyleIdx="0" presStyleCnt="3" custLinFactNeighborX="-22756" custLinFactNeighborY="908">
        <dgm:presLayoutVars>
          <dgm:chPref val="3"/>
        </dgm:presLayoutVars>
      </dgm:prSet>
      <dgm:spPr/>
    </dgm:pt>
    <dgm:pt modelId="{57E87783-B191-45B6-8FD5-3B5484AAAAF1}" type="pres">
      <dgm:prSet presAssocID="{619AEB41-AE3C-4BC1-BE3D-D63B387B1D14}" presName="hierChild3" presStyleCnt="0"/>
      <dgm:spPr/>
    </dgm:pt>
    <dgm:pt modelId="{B084ACA2-A6B4-46A3-9B8F-4E20DD17D599}" type="pres">
      <dgm:prSet presAssocID="{A29EB353-CB67-4CE8-80D9-F2AE503059B4}" presName="Name10" presStyleLbl="parChTrans1D2" presStyleIdx="1" presStyleCnt="3"/>
      <dgm:spPr/>
    </dgm:pt>
    <dgm:pt modelId="{AD734E3A-4D62-416B-8F0A-8A22288FBB06}" type="pres">
      <dgm:prSet presAssocID="{77DFBDEC-8266-47CA-8551-D674837DF7B3}" presName="hierRoot2" presStyleCnt="0"/>
      <dgm:spPr/>
    </dgm:pt>
    <dgm:pt modelId="{63578CAB-C39D-4946-A3AC-7B9EA38041AE}" type="pres">
      <dgm:prSet presAssocID="{77DFBDEC-8266-47CA-8551-D674837DF7B3}" presName="composite2" presStyleCnt="0"/>
      <dgm:spPr/>
    </dgm:pt>
    <dgm:pt modelId="{5AB7920A-E45B-4B01-B64F-C302770B9730}" type="pres">
      <dgm:prSet presAssocID="{77DFBDEC-8266-47CA-8551-D674837DF7B3}" presName="background2" presStyleLbl="node2" presStyleIdx="1" presStyleCnt="3"/>
      <dgm:spPr>
        <a:solidFill>
          <a:schemeClr val="tx2">
            <a:lumMod val="20000"/>
            <a:lumOff val="80000"/>
          </a:schemeClr>
        </a:solidFill>
      </dgm:spPr>
    </dgm:pt>
    <dgm:pt modelId="{D9520BCC-AA64-48EC-8C3D-1120A045BBB9}" type="pres">
      <dgm:prSet presAssocID="{77DFBDEC-8266-47CA-8551-D674837DF7B3}" presName="text2" presStyleLbl="fgAcc2" presStyleIdx="1" presStyleCnt="3">
        <dgm:presLayoutVars>
          <dgm:chPref val="3"/>
        </dgm:presLayoutVars>
      </dgm:prSet>
      <dgm:spPr/>
    </dgm:pt>
    <dgm:pt modelId="{5407E76E-988B-43C8-BF12-DD4F47C949C3}" type="pres">
      <dgm:prSet presAssocID="{77DFBDEC-8266-47CA-8551-D674837DF7B3}" presName="hierChild3" presStyleCnt="0"/>
      <dgm:spPr/>
    </dgm:pt>
    <dgm:pt modelId="{2B38ACBA-3B31-4C1A-8FA1-767595298B7A}" type="pres">
      <dgm:prSet presAssocID="{1D10D0DA-4E27-47B2-8366-66CE815636CA}" presName="Name10" presStyleLbl="parChTrans1D2" presStyleIdx="2" presStyleCnt="3"/>
      <dgm:spPr/>
    </dgm:pt>
    <dgm:pt modelId="{47E7CD9C-4C6E-4489-88F4-1E01DD46C60D}" type="pres">
      <dgm:prSet presAssocID="{CD7B90A3-B934-4EB4-A411-7E09BEECD6E6}" presName="hierRoot2" presStyleCnt="0"/>
      <dgm:spPr/>
    </dgm:pt>
    <dgm:pt modelId="{8AEEBE7C-C635-4598-9657-3171D7AECAF4}" type="pres">
      <dgm:prSet presAssocID="{CD7B90A3-B934-4EB4-A411-7E09BEECD6E6}" presName="composite2" presStyleCnt="0"/>
      <dgm:spPr/>
    </dgm:pt>
    <dgm:pt modelId="{AE7F3B17-2551-48AB-8CBA-0F7D29664025}" type="pres">
      <dgm:prSet presAssocID="{CD7B90A3-B934-4EB4-A411-7E09BEECD6E6}" presName="background2" presStyleLbl="node2" presStyleIdx="2" presStyleCnt="3"/>
      <dgm:spPr>
        <a:solidFill>
          <a:schemeClr val="bg1">
            <a:lumMod val="85000"/>
          </a:schemeClr>
        </a:solidFill>
      </dgm:spPr>
    </dgm:pt>
    <dgm:pt modelId="{F2C2D239-3D33-4F4C-B52A-635259133426}" type="pres">
      <dgm:prSet presAssocID="{CD7B90A3-B934-4EB4-A411-7E09BEECD6E6}" presName="text2" presStyleLbl="fgAcc2" presStyleIdx="2" presStyleCnt="3">
        <dgm:presLayoutVars>
          <dgm:chPref val="3"/>
        </dgm:presLayoutVars>
      </dgm:prSet>
      <dgm:spPr/>
    </dgm:pt>
    <dgm:pt modelId="{AFAF586A-77FE-44AA-A792-0E99110D90FA}" type="pres">
      <dgm:prSet presAssocID="{CD7B90A3-B934-4EB4-A411-7E09BEECD6E6}" presName="hierChild3" presStyleCnt="0"/>
      <dgm:spPr/>
    </dgm:pt>
  </dgm:ptLst>
  <dgm:cxnLst>
    <dgm:cxn modelId="{B8CAD211-62F5-4780-BE1F-817AD12866C6}" srcId="{9287C808-9882-4CAF-9684-E2D50384BFA2}" destId="{CD7B90A3-B934-4EB4-A411-7E09BEECD6E6}" srcOrd="2" destOrd="0" parTransId="{1D10D0DA-4E27-47B2-8366-66CE815636CA}" sibTransId="{3CC0B98F-99DB-4BCD-8E00-001359FD8230}"/>
    <dgm:cxn modelId="{B0B6E021-6BFD-4ED3-8074-51DBEA9827BB}" type="presOf" srcId="{9287C808-9882-4CAF-9684-E2D50384BFA2}" destId="{B5722D2F-9C97-4DE9-98FF-A5CB5674BD4D}" srcOrd="0" destOrd="0" presId="urn:microsoft.com/office/officeart/2005/8/layout/hierarchy1"/>
    <dgm:cxn modelId="{93F5AB36-4980-4B97-8E01-D7AE737B9918}" type="presOf" srcId="{77DFBDEC-8266-47CA-8551-D674837DF7B3}" destId="{D9520BCC-AA64-48EC-8C3D-1120A045BBB9}" srcOrd="0" destOrd="0" presId="urn:microsoft.com/office/officeart/2005/8/layout/hierarchy1"/>
    <dgm:cxn modelId="{EB71E961-68EC-4F30-B794-96FC9DAA17FD}" type="presOf" srcId="{CD7B90A3-B934-4EB4-A411-7E09BEECD6E6}" destId="{F2C2D239-3D33-4F4C-B52A-635259133426}" srcOrd="0" destOrd="0" presId="urn:microsoft.com/office/officeart/2005/8/layout/hierarchy1"/>
    <dgm:cxn modelId="{5A7BBA47-670A-4246-A2C9-5D08DF5926E7}" type="presOf" srcId="{01CE5DFA-6C20-4D21-B9A0-916DE2580B00}" destId="{D7F61A7A-01D5-4CBF-9F0B-BB8DF69FD76A}" srcOrd="0" destOrd="0" presId="urn:microsoft.com/office/officeart/2005/8/layout/hierarchy1"/>
    <dgm:cxn modelId="{D5ED674E-9636-4642-95F2-8C655B40A9F0}" type="presOf" srcId="{A29EB353-CB67-4CE8-80D9-F2AE503059B4}" destId="{B084ACA2-A6B4-46A3-9B8F-4E20DD17D599}" srcOrd="0" destOrd="0" presId="urn:microsoft.com/office/officeart/2005/8/layout/hierarchy1"/>
    <dgm:cxn modelId="{4ABD8C4F-7897-499B-909E-6DB497428A82}" srcId="{9287C808-9882-4CAF-9684-E2D50384BFA2}" destId="{619AEB41-AE3C-4BC1-BE3D-D63B387B1D14}" srcOrd="0" destOrd="0" parTransId="{01CE5DFA-6C20-4D21-B9A0-916DE2580B00}" sibTransId="{7BBB535E-AB14-43FE-AAB3-344E5616F63A}"/>
    <dgm:cxn modelId="{9922FE59-BD68-467C-91D7-D5E90E131A47}" srcId="{9287C808-9882-4CAF-9684-E2D50384BFA2}" destId="{77DFBDEC-8266-47CA-8551-D674837DF7B3}" srcOrd="1" destOrd="0" parTransId="{A29EB353-CB67-4CE8-80D9-F2AE503059B4}" sibTransId="{1FEECD57-752D-472D-AF53-2F0410E4EB43}"/>
    <dgm:cxn modelId="{ACED0B91-481E-4592-A533-E4E433A3CB93}" type="presOf" srcId="{663E65D3-4354-4E7C-A80A-5AC65AA732C2}" destId="{4E239145-95A5-4B1B-BC56-E9EF1973CB87}" srcOrd="0" destOrd="0" presId="urn:microsoft.com/office/officeart/2005/8/layout/hierarchy1"/>
    <dgm:cxn modelId="{DC8420C2-C03F-4E64-A16D-4F67B44AE166}" type="presOf" srcId="{1D10D0DA-4E27-47B2-8366-66CE815636CA}" destId="{2B38ACBA-3B31-4C1A-8FA1-767595298B7A}" srcOrd="0" destOrd="0" presId="urn:microsoft.com/office/officeart/2005/8/layout/hierarchy1"/>
    <dgm:cxn modelId="{603B70E9-D8CE-4848-AE2E-9731C69F9A43}" type="presOf" srcId="{619AEB41-AE3C-4BC1-BE3D-D63B387B1D14}" destId="{0EF90BA6-8120-4AB7-B754-2052DB4428DE}" srcOrd="0" destOrd="0" presId="urn:microsoft.com/office/officeart/2005/8/layout/hierarchy1"/>
    <dgm:cxn modelId="{FD1D4CFE-7D1E-41FC-A88E-4AD149FB4C76}" srcId="{663E65D3-4354-4E7C-A80A-5AC65AA732C2}" destId="{9287C808-9882-4CAF-9684-E2D50384BFA2}" srcOrd="0" destOrd="0" parTransId="{84247887-4DF3-457E-A3D9-6888E989A1FA}" sibTransId="{A8BF9C2E-D01C-4AA0-AA60-9C3520D1B446}"/>
    <dgm:cxn modelId="{7793E782-F494-4AEF-9465-7A9CEC526DC0}" type="presParOf" srcId="{4E239145-95A5-4B1B-BC56-E9EF1973CB87}" destId="{3F531700-32EE-4006-804F-9EABF9E163D2}" srcOrd="0" destOrd="0" presId="urn:microsoft.com/office/officeart/2005/8/layout/hierarchy1"/>
    <dgm:cxn modelId="{7531815C-A725-4670-8C6A-2FABF757C70E}" type="presParOf" srcId="{3F531700-32EE-4006-804F-9EABF9E163D2}" destId="{EE140CA3-331C-4BE0-8DAF-52785ACCC5CF}" srcOrd="0" destOrd="0" presId="urn:microsoft.com/office/officeart/2005/8/layout/hierarchy1"/>
    <dgm:cxn modelId="{31E869DC-31F8-4C53-907C-E5A7E4B74797}" type="presParOf" srcId="{EE140CA3-331C-4BE0-8DAF-52785ACCC5CF}" destId="{2C9D5607-92F0-497F-B43A-84FE971B0CF9}" srcOrd="0" destOrd="0" presId="urn:microsoft.com/office/officeart/2005/8/layout/hierarchy1"/>
    <dgm:cxn modelId="{542DB07D-7075-4BF5-A7EB-476CC8BFDCB7}" type="presParOf" srcId="{EE140CA3-331C-4BE0-8DAF-52785ACCC5CF}" destId="{B5722D2F-9C97-4DE9-98FF-A5CB5674BD4D}" srcOrd="1" destOrd="0" presId="urn:microsoft.com/office/officeart/2005/8/layout/hierarchy1"/>
    <dgm:cxn modelId="{88D09611-27A2-4F96-AE09-5D1A1906222E}" type="presParOf" srcId="{3F531700-32EE-4006-804F-9EABF9E163D2}" destId="{84EC402B-FAA3-4412-AC70-B5E700CABFD9}" srcOrd="1" destOrd="0" presId="urn:microsoft.com/office/officeart/2005/8/layout/hierarchy1"/>
    <dgm:cxn modelId="{56BDD81A-8038-4BD1-8713-6B984844597B}" type="presParOf" srcId="{84EC402B-FAA3-4412-AC70-B5E700CABFD9}" destId="{D7F61A7A-01D5-4CBF-9F0B-BB8DF69FD76A}" srcOrd="0" destOrd="0" presId="urn:microsoft.com/office/officeart/2005/8/layout/hierarchy1"/>
    <dgm:cxn modelId="{8EE3EA06-BB12-4C42-BC7A-59B586B980D4}" type="presParOf" srcId="{84EC402B-FAA3-4412-AC70-B5E700CABFD9}" destId="{72870768-5251-47BA-BB11-2BF3C2517EC7}" srcOrd="1" destOrd="0" presId="urn:microsoft.com/office/officeart/2005/8/layout/hierarchy1"/>
    <dgm:cxn modelId="{308215F9-1E16-41FB-A16F-FB33ECDAD804}" type="presParOf" srcId="{72870768-5251-47BA-BB11-2BF3C2517EC7}" destId="{9FAFD3F0-65ED-49A7-A33D-524C074118B8}" srcOrd="0" destOrd="0" presId="urn:microsoft.com/office/officeart/2005/8/layout/hierarchy1"/>
    <dgm:cxn modelId="{09469A70-BECA-4EE0-A204-BA9B913503CB}" type="presParOf" srcId="{9FAFD3F0-65ED-49A7-A33D-524C074118B8}" destId="{FC653424-8BCC-438E-85F5-83C8983CB010}" srcOrd="0" destOrd="0" presId="urn:microsoft.com/office/officeart/2005/8/layout/hierarchy1"/>
    <dgm:cxn modelId="{B07A3DFD-C996-4037-BE7C-5990EBCC12E5}" type="presParOf" srcId="{9FAFD3F0-65ED-49A7-A33D-524C074118B8}" destId="{0EF90BA6-8120-4AB7-B754-2052DB4428DE}" srcOrd="1" destOrd="0" presId="urn:microsoft.com/office/officeart/2005/8/layout/hierarchy1"/>
    <dgm:cxn modelId="{18AFB7D5-77AC-43AB-878F-33F851E7230D}" type="presParOf" srcId="{72870768-5251-47BA-BB11-2BF3C2517EC7}" destId="{57E87783-B191-45B6-8FD5-3B5484AAAAF1}" srcOrd="1" destOrd="0" presId="urn:microsoft.com/office/officeart/2005/8/layout/hierarchy1"/>
    <dgm:cxn modelId="{B3E215BF-6E68-41F4-AA2F-DE97EEBAD731}" type="presParOf" srcId="{84EC402B-FAA3-4412-AC70-B5E700CABFD9}" destId="{B084ACA2-A6B4-46A3-9B8F-4E20DD17D599}" srcOrd="2" destOrd="0" presId="urn:microsoft.com/office/officeart/2005/8/layout/hierarchy1"/>
    <dgm:cxn modelId="{FC33BBDD-D3B1-46F0-858B-417ED034B695}" type="presParOf" srcId="{84EC402B-FAA3-4412-AC70-B5E700CABFD9}" destId="{AD734E3A-4D62-416B-8F0A-8A22288FBB06}" srcOrd="3" destOrd="0" presId="urn:microsoft.com/office/officeart/2005/8/layout/hierarchy1"/>
    <dgm:cxn modelId="{D188F176-D022-4357-8276-53BEF5071357}" type="presParOf" srcId="{AD734E3A-4D62-416B-8F0A-8A22288FBB06}" destId="{63578CAB-C39D-4946-A3AC-7B9EA38041AE}" srcOrd="0" destOrd="0" presId="urn:microsoft.com/office/officeart/2005/8/layout/hierarchy1"/>
    <dgm:cxn modelId="{6CE63173-C7C2-47EA-A877-B0F4A5678D60}" type="presParOf" srcId="{63578CAB-C39D-4946-A3AC-7B9EA38041AE}" destId="{5AB7920A-E45B-4B01-B64F-C302770B9730}" srcOrd="0" destOrd="0" presId="urn:microsoft.com/office/officeart/2005/8/layout/hierarchy1"/>
    <dgm:cxn modelId="{794603E1-0F1F-40AE-8EFC-A9C0D94E1DEF}" type="presParOf" srcId="{63578CAB-C39D-4946-A3AC-7B9EA38041AE}" destId="{D9520BCC-AA64-48EC-8C3D-1120A045BBB9}" srcOrd="1" destOrd="0" presId="urn:microsoft.com/office/officeart/2005/8/layout/hierarchy1"/>
    <dgm:cxn modelId="{7F713171-C496-4A4D-9FE9-B8F4346F658D}" type="presParOf" srcId="{AD734E3A-4D62-416B-8F0A-8A22288FBB06}" destId="{5407E76E-988B-43C8-BF12-DD4F47C949C3}" srcOrd="1" destOrd="0" presId="urn:microsoft.com/office/officeart/2005/8/layout/hierarchy1"/>
    <dgm:cxn modelId="{31256A2C-7D05-4D11-AC9B-5A310C6BF7C6}" type="presParOf" srcId="{84EC402B-FAA3-4412-AC70-B5E700CABFD9}" destId="{2B38ACBA-3B31-4C1A-8FA1-767595298B7A}" srcOrd="4" destOrd="0" presId="urn:microsoft.com/office/officeart/2005/8/layout/hierarchy1"/>
    <dgm:cxn modelId="{6A9F93FE-829E-4F30-8B13-BB87B1530E2D}" type="presParOf" srcId="{84EC402B-FAA3-4412-AC70-B5E700CABFD9}" destId="{47E7CD9C-4C6E-4489-88F4-1E01DD46C60D}" srcOrd="5" destOrd="0" presId="urn:microsoft.com/office/officeart/2005/8/layout/hierarchy1"/>
    <dgm:cxn modelId="{6BD61D58-AC9F-4AAC-B152-BCA672C3CFC5}" type="presParOf" srcId="{47E7CD9C-4C6E-4489-88F4-1E01DD46C60D}" destId="{8AEEBE7C-C635-4598-9657-3171D7AECAF4}" srcOrd="0" destOrd="0" presId="urn:microsoft.com/office/officeart/2005/8/layout/hierarchy1"/>
    <dgm:cxn modelId="{1E0AF588-0091-4DF8-ABB2-F88B2F21F3B2}" type="presParOf" srcId="{8AEEBE7C-C635-4598-9657-3171D7AECAF4}" destId="{AE7F3B17-2551-48AB-8CBA-0F7D29664025}" srcOrd="0" destOrd="0" presId="urn:microsoft.com/office/officeart/2005/8/layout/hierarchy1"/>
    <dgm:cxn modelId="{094C5F16-3F92-44CD-BBE8-2DC0638C857C}" type="presParOf" srcId="{8AEEBE7C-C635-4598-9657-3171D7AECAF4}" destId="{F2C2D239-3D33-4F4C-B52A-635259133426}" srcOrd="1" destOrd="0" presId="urn:microsoft.com/office/officeart/2005/8/layout/hierarchy1"/>
    <dgm:cxn modelId="{C9C7A6CB-49C3-4B58-827B-1C8654C9CDD3}" type="presParOf" srcId="{47E7CD9C-4C6E-4489-88F4-1E01DD46C60D}" destId="{AFAF586A-77FE-44AA-A792-0E99110D90FA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663E65D3-4354-4E7C-A80A-5AC65AA732C2}" type="doc">
      <dgm:prSet loTypeId="urn:microsoft.com/office/officeart/2005/8/layout/hierarchy1" loCatId="hierarchy" qsTypeId="urn:microsoft.com/office/officeart/2005/8/quickstyle/3d5" qsCatId="3D" csTypeId="urn:microsoft.com/office/officeart/2005/8/colors/accent1_2" csCatId="accent1" phldr="1"/>
      <dgm:spPr>
        <a:scene3d>
          <a:camera prst="isometricOffAxis1Right" zoom="95000"/>
          <a:lightRig rig="flat" dir="t"/>
        </a:scene3d>
      </dgm:spPr>
      <dgm:t>
        <a:bodyPr/>
        <a:lstStyle/>
        <a:p>
          <a:endParaRPr lang="cs-CZ"/>
        </a:p>
      </dgm:t>
    </dgm:pt>
    <dgm:pt modelId="{9287C808-9882-4CAF-9684-E2D50384BFA2}">
      <dgm:prSet phldrT="[Text]" custT="1"/>
      <dgm:spPr>
        <a:solidFill>
          <a:schemeClr val="accent4">
            <a:lumMod val="75000"/>
          </a:schemeClr>
        </a:solidFill>
        <a:ln>
          <a:solidFill>
            <a:schemeClr val="accent4">
              <a:lumMod val="75000"/>
            </a:schemeClr>
          </a:solidFill>
        </a:ln>
      </dgm:spPr>
      <dgm:t>
        <a:bodyPr/>
        <a:lstStyle/>
        <a:p>
          <a:r>
            <a:rPr lang="cs-CZ" sz="2400" dirty="0">
              <a:latin typeface="Bahnschrift SemiBold" panose="020B0502040204020203" pitchFamily="34" charset="0"/>
            </a:rPr>
            <a:t>II. třída              4. druh – MARTIN I</a:t>
          </a:r>
        </a:p>
      </dgm:t>
    </dgm:pt>
    <dgm:pt modelId="{84247887-4DF3-457E-A3D9-6888E989A1FA}" type="parTrans" cxnId="{FD1D4CFE-7D1E-41FC-A88E-4AD149FB4C76}">
      <dgm:prSet/>
      <dgm:spPr/>
      <dgm:t>
        <a:bodyPr/>
        <a:lstStyle/>
        <a:p>
          <a:endParaRPr lang="cs-CZ"/>
        </a:p>
      </dgm:t>
    </dgm:pt>
    <dgm:pt modelId="{A8BF9C2E-D01C-4AA0-AA60-9C3520D1B446}" type="sibTrans" cxnId="{FD1D4CFE-7D1E-41FC-A88E-4AD149FB4C76}">
      <dgm:prSet/>
      <dgm:spPr/>
      <dgm:t>
        <a:bodyPr/>
        <a:lstStyle/>
        <a:p>
          <a:endParaRPr lang="cs-CZ"/>
        </a:p>
      </dgm:t>
    </dgm:pt>
    <dgm:pt modelId="{619AEB41-AE3C-4BC1-BE3D-D63B387B1D14}">
      <dgm:prSet phldrT="[Text]" custT="1"/>
      <dgm:spPr>
        <a:solidFill>
          <a:schemeClr val="accent4">
            <a:lumMod val="60000"/>
            <a:lumOff val="40000"/>
            <a:alpha val="90000"/>
          </a:schemeClr>
        </a:solidFill>
        <a:ln>
          <a:solidFill>
            <a:schemeClr val="accent4">
              <a:lumMod val="50000"/>
            </a:schemeClr>
          </a:solidFill>
        </a:ln>
      </dgm:spPr>
      <dgm:t>
        <a:bodyPr/>
        <a:lstStyle/>
        <a:p>
          <a:r>
            <a:rPr lang="cs-CZ" sz="2000" dirty="0">
              <a:solidFill>
                <a:schemeClr val="accent4">
                  <a:lumMod val="50000"/>
                </a:schemeClr>
              </a:solidFill>
              <a:latin typeface="Bahnschrift SemiBold" panose="020B0502040204020203" pitchFamily="34" charset="0"/>
            </a:rPr>
            <a:t>Charakteristika:</a:t>
          </a:r>
          <a:r>
            <a:rPr lang="cs-CZ" sz="2000" dirty="0">
              <a:latin typeface="Bahnschrift SemiBold" panose="020B0502040204020203" pitchFamily="34" charset="0"/>
            </a:rPr>
            <a:t>              </a:t>
          </a:r>
          <a:r>
            <a:rPr lang="cs-CZ" sz="1800" dirty="0">
              <a:solidFill>
                <a:schemeClr val="tx1"/>
              </a:solidFill>
              <a:latin typeface="Bahnschrift" panose="020B0502040204020203" pitchFamily="34" charset="0"/>
            </a:rPr>
            <a:t>nábytek                   kovové předměty</a:t>
          </a:r>
        </a:p>
      </dgm:t>
    </dgm:pt>
    <dgm:pt modelId="{01CE5DFA-6C20-4D21-B9A0-916DE2580B00}" type="parTrans" cxnId="{4ABD8C4F-7897-499B-909E-6DB497428A82}">
      <dgm:prSet/>
      <dgm:spPr/>
      <dgm:t>
        <a:bodyPr/>
        <a:lstStyle/>
        <a:p>
          <a:endParaRPr lang="cs-CZ"/>
        </a:p>
      </dgm:t>
    </dgm:pt>
    <dgm:pt modelId="{7BBB535E-AB14-43FE-AAB3-344E5616F63A}" type="sibTrans" cxnId="{4ABD8C4F-7897-499B-909E-6DB497428A82}">
      <dgm:prSet/>
      <dgm:spPr/>
      <dgm:t>
        <a:bodyPr/>
        <a:lstStyle/>
        <a:p>
          <a:endParaRPr lang="cs-CZ"/>
        </a:p>
      </dgm:t>
    </dgm:pt>
    <dgm:pt modelId="{77DFBDEC-8266-47CA-8551-D674837DF7B3}">
      <dgm:prSet custT="1"/>
      <dgm:spPr>
        <a:solidFill>
          <a:schemeClr val="accent4">
            <a:lumMod val="60000"/>
            <a:lumOff val="40000"/>
            <a:alpha val="90000"/>
          </a:schemeClr>
        </a:solidFill>
        <a:ln>
          <a:solidFill>
            <a:schemeClr val="accent4">
              <a:lumMod val="50000"/>
            </a:schemeClr>
          </a:solidFill>
        </a:ln>
      </dgm:spPr>
      <dgm:t>
        <a:bodyPr/>
        <a:lstStyle/>
        <a:p>
          <a:r>
            <a:rPr lang="cs-CZ" sz="2000" dirty="0">
              <a:solidFill>
                <a:schemeClr val="accent4">
                  <a:lumMod val="50000"/>
                </a:schemeClr>
              </a:solidFill>
              <a:latin typeface="Bahnschrift SemiBold" panose="020B0502040204020203" pitchFamily="34" charset="0"/>
            </a:rPr>
            <a:t>Rozpouštědlo:</a:t>
          </a:r>
          <a:r>
            <a:rPr lang="cs-CZ" sz="2000" dirty="0">
              <a:latin typeface="Bahnschrift SemiBold" panose="020B0502040204020203" pitchFamily="34" charset="0"/>
            </a:rPr>
            <a:t>    </a:t>
          </a:r>
          <a:r>
            <a:rPr lang="cs-CZ" sz="1800" dirty="0">
              <a:solidFill>
                <a:schemeClr val="tx1"/>
              </a:solidFill>
              <a:latin typeface="Bahnschrift" panose="020B0502040204020203" pitchFamily="34" charset="0"/>
            </a:rPr>
            <a:t>olej lněný              (olej makový)</a:t>
          </a:r>
        </a:p>
      </dgm:t>
    </dgm:pt>
    <dgm:pt modelId="{A29EB353-CB67-4CE8-80D9-F2AE503059B4}" type="parTrans" cxnId="{9922FE59-BD68-467C-91D7-D5E90E131A47}">
      <dgm:prSet/>
      <dgm:spPr/>
      <dgm:t>
        <a:bodyPr/>
        <a:lstStyle/>
        <a:p>
          <a:endParaRPr lang="cs-CZ"/>
        </a:p>
      </dgm:t>
    </dgm:pt>
    <dgm:pt modelId="{1FEECD57-752D-472D-AF53-2F0410E4EB43}" type="sibTrans" cxnId="{9922FE59-BD68-467C-91D7-D5E90E131A47}">
      <dgm:prSet/>
      <dgm:spPr/>
      <dgm:t>
        <a:bodyPr/>
        <a:lstStyle/>
        <a:p>
          <a:endParaRPr lang="cs-CZ"/>
        </a:p>
      </dgm:t>
    </dgm:pt>
    <dgm:pt modelId="{CD7B90A3-B934-4EB4-A411-7E09BEECD6E6}">
      <dgm:prSet custT="1"/>
      <dgm:spPr>
        <a:solidFill>
          <a:schemeClr val="accent4">
            <a:lumMod val="60000"/>
            <a:lumOff val="40000"/>
            <a:alpha val="90000"/>
          </a:schemeClr>
        </a:solidFill>
        <a:ln>
          <a:solidFill>
            <a:schemeClr val="accent4">
              <a:lumMod val="50000"/>
            </a:schemeClr>
          </a:solidFill>
        </a:ln>
      </dgm:spPr>
      <dgm:t>
        <a:bodyPr/>
        <a:lstStyle/>
        <a:p>
          <a:r>
            <a:rPr lang="cs-CZ" sz="2000" dirty="0">
              <a:solidFill>
                <a:schemeClr val="accent4">
                  <a:lumMod val="50000"/>
                </a:schemeClr>
              </a:solidFill>
              <a:latin typeface="Bahnschrift SemiBold" panose="020B0502040204020203" pitchFamily="34" charset="0"/>
            </a:rPr>
            <a:t>Pryskyřice:</a:t>
          </a:r>
          <a:r>
            <a:rPr lang="cs-CZ" sz="3000" dirty="0">
              <a:solidFill>
                <a:schemeClr val="accent4">
                  <a:lumMod val="50000"/>
                </a:schemeClr>
              </a:solidFill>
              <a:latin typeface="Bahnschrift SemiBold" panose="020B0502040204020203" pitchFamily="34" charset="0"/>
            </a:rPr>
            <a:t>     </a:t>
          </a:r>
          <a:r>
            <a:rPr lang="cs-CZ" sz="1800" dirty="0">
              <a:solidFill>
                <a:schemeClr val="tx1"/>
              </a:solidFill>
              <a:latin typeface="Bahnschrift" panose="020B0502040204020203" pitchFamily="34" charset="0"/>
            </a:rPr>
            <a:t>kopál                   jantar                   kalafuna</a:t>
          </a:r>
          <a:endParaRPr lang="cs-CZ" sz="1800" dirty="0">
            <a:solidFill>
              <a:schemeClr val="bg1">
                <a:lumMod val="95000"/>
              </a:schemeClr>
            </a:solidFill>
            <a:latin typeface="Bahnschrift SemiBold" panose="020B0502040204020203" pitchFamily="34" charset="0"/>
          </a:endParaRPr>
        </a:p>
      </dgm:t>
    </dgm:pt>
    <dgm:pt modelId="{1D10D0DA-4E27-47B2-8366-66CE815636CA}" type="parTrans" cxnId="{B8CAD211-62F5-4780-BE1F-817AD12866C6}">
      <dgm:prSet/>
      <dgm:spPr/>
      <dgm:t>
        <a:bodyPr/>
        <a:lstStyle/>
        <a:p>
          <a:endParaRPr lang="cs-CZ"/>
        </a:p>
      </dgm:t>
    </dgm:pt>
    <dgm:pt modelId="{3CC0B98F-99DB-4BCD-8E00-001359FD8230}" type="sibTrans" cxnId="{B8CAD211-62F5-4780-BE1F-817AD12866C6}">
      <dgm:prSet/>
      <dgm:spPr/>
      <dgm:t>
        <a:bodyPr/>
        <a:lstStyle/>
        <a:p>
          <a:endParaRPr lang="cs-CZ"/>
        </a:p>
      </dgm:t>
    </dgm:pt>
    <dgm:pt modelId="{4E239145-95A5-4B1B-BC56-E9EF1973CB87}" type="pres">
      <dgm:prSet presAssocID="{663E65D3-4354-4E7C-A80A-5AC65AA732C2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3F531700-32EE-4006-804F-9EABF9E163D2}" type="pres">
      <dgm:prSet presAssocID="{9287C808-9882-4CAF-9684-E2D50384BFA2}" presName="hierRoot1" presStyleCnt="0"/>
      <dgm:spPr/>
    </dgm:pt>
    <dgm:pt modelId="{EE140CA3-331C-4BE0-8DAF-52785ACCC5CF}" type="pres">
      <dgm:prSet presAssocID="{9287C808-9882-4CAF-9684-E2D50384BFA2}" presName="composite" presStyleCnt="0"/>
      <dgm:spPr/>
    </dgm:pt>
    <dgm:pt modelId="{2C9D5607-92F0-497F-B43A-84FE971B0CF9}" type="pres">
      <dgm:prSet presAssocID="{9287C808-9882-4CAF-9684-E2D50384BFA2}" presName="background" presStyleLbl="node0" presStyleIdx="0" presStyleCnt="1"/>
      <dgm:spPr>
        <a:solidFill>
          <a:schemeClr val="bg2">
            <a:lumMod val="90000"/>
          </a:schemeClr>
        </a:solidFill>
      </dgm:spPr>
    </dgm:pt>
    <dgm:pt modelId="{B5722D2F-9C97-4DE9-98FF-A5CB5674BD4D}" type="pres">
      <dgm:prSet presAssocID="{9287C808-9882-4CAF-9684-E2D50384BFA2}" presName="text" presStyleLbl="fgAcc0" presStyleIdx="0" presStyleCnt="1">
        <dgm:presLayoutVars>
          <dgm:chPref val="3"/>
        </dgm:presLayoutVars>
      </dgm:prSet>
      <dgm:spPr/>
    </dgm:pt>
    <dgm:pt modelId="{84EC402B-FAA3-4412-AC70-B5E700CABFD9}" type="pres">
      <dgm:prSet presAssocID="{9287C808-9882-4CAF-9684-E2D50384BFA2}" presName="hierChild2" presStyleCnt="0"/>
      <dgm:spPr/>
    </dgm:pt>
    <dgm:pt modelId="{D7F61A7A-01D5-4CBF-9F0B-BB8DF69FD76A}" type="pres">
      <dgm:prSet presAssocID="{01CE5DFA-6C20-4D21-B9A0-916DE2580B00}" presName="Name10" presStyleLbl="parChTrans1D2" presStyleIdx="0" presStyleCnt="3"/>
      <dgm:spPr/>
    </dgm:pt>
    <dgm:pt modelId="{72870768-5251-47BA-BB11-2BF3C2517EC7}" type="pres">
      <dgm:prSet presAssocID="{619AEB41-AE3C-4BC1-BE3D-D63B387B1D14}" presName="hierRoot2" presStyleCnt="0"/>
      <dgm:spPr/>
    </dgm:pt>
    <dgm:pt modelId="{9FAFD3F0-65ED-49A7-A33D-524C074118B8}" type="pres">
      <dgm:prSet presAssocID="{619AEB41-AE3C-4BC1-BE3D-D63B387B1D14}" presName="composite2" presStyleCnt="0"/>
      <dgm:spPr/>
    </dgm:pt>
    <dgm:pt modelId="{FC653424-8BCC-438E-85F5-83C8983CB010}" type="pres">
      <dgm:prSet presAssocID="{619AEB41-AE3C-4BC1-BE3D-D63B387B1D14}" presName="background2" presStyleLbl="node2" presStyleIdx="0" presStyleCnt="3"/>
      <dgm:spPr>
        <a:solidFill>
          <a:schemeClr val="bg2">
            <a:lumMod val="90000"/>
          </a:schemeClr>
        </a:solidFill>
      </dgm:spPr>
    </dgm:pt>
    <dgm:pt modelId="{0EF90BA6-8120-4AB7-B754-2052DB4428DE}" type="pres">
      <dgm:prSet presAssocID="{619AEB41-AE3C-4BC1-BE3D-D63B387B1D14}" presName="text2" presStyleLbl="fgAcc2" presStyleIdx="0" presStyleCnt="3" custLinFactNeighborX="-22756" custLinFactNeighborY="908">
        <dgm:presLayoutVars>
          <dgm:chPref val="3"/>
        </dgm:presLayoutVars>
      </dgm:prSet>
      <dgm:spPr/>
    </dgm:pt>
    <dgm:pt modelId="{57E87783-B191-45B6-8FD5-3B5484AAAAF1}" type="pres">
      <dgm:prSet presAssocID="{619AEB41-AE3C-4BC1-BE3D-D63B387B1D14}" presName="hierChild3" presStyleCnt="0"/>
      <dgm:spPr/>
    </dgm:pt>
    <dgm:pt modelId="{B084ACA2-A6B4-46A3-9B8F-4E20DD17D599}" type="pres">
      <dgm:prSet presAssocID="{A29EB353-CB67-4CE8-80D9-F2AE503059B4}" presName="Name10" presStyleLbl="parChTrans1D2" presStyleIdx="1" presStyleCnt="3"/>
      <dgm:spPr/>
    </dgm:pt>
    <dgm:pt modelId="{AD734E3A-4D62-416B-8F0A-8A22288FBB06}" type="pres">
      <dgm:prSet presAssocID="{77DFBDEC-8266-47CA-8551-D674837DF7B3}" presName="hierRoot2" presStyleCnt="0"/>
      <dgm:spPr/>
    </dgm:pt>
    <dgm:pt modelId="{63578CAB-C39D-4946-A3AC-7B9EA38041AE}" type="pres">
      <dgm:prSet presAssocID="{77DFBDEC-8266-47CA-8551-D674837DF7B3}" presName="composite2" presStyleCnt="0"/>
      <dgm:spPr/>
    </dgm:pt>
    <dgm:pt modelId="{5AB7920A-E45B-4B01-B64F-C302770B9730}" type="pres">
      <dgm:prSet presAssocID="{77DFBDEC-8266-47CA-8551-D674837DF7B3}" presName="background2" presStyleLbl="node2" presStyleIdx="1" presStyleCnt="3"/>
      <dgm:spPr>
        <a:solidFill>
          <a:schemeClr val="tx2">
            <a:lumMod val="20000"/>
            <a:lumOff val="80000"/>
          </a:schemeClr>
        </a:solidFill>
      </dgm:spPr>
    </dgm:pt>
    <dgm:pt modelId="{D9520BCC-AA64-48EC-8C3D-1120A045BBB9}" type="pres">
      <dgm:prSet presAssocID="{77DFBDEC-8266-47CA-8551-D674837DF7B3}" presName="text2" presStyleLbl="fgAcc2" presStyleIdx="1" presStyleCnt="3">
        <dgm:presLayoutVars>
          <dgm:chPref val="3"/>
        </dgm:presLayoutVars>
      </dgm:prSet>
      <dgm:spPr/>
    </dgm:pt>
    <dgm:pt modelId="{5407E76E-988B-43C8-BF12-DD4F47C949C3}" type="pres">
      <dgm:prSet presAssocID="{77DFBDEC-8266-47CA-8551-D674837DF7B3}" presName="hierChild3" presStyleCnt="0"/>
      <dgm:spPr/>
    </dgm:pt>
    <dgm:pt modelId="{2B38ACBA-3B31-4C1A-8FA1-767595298B7A}" type="pres">
      <dgm:prSet presAssocID="{1D10D0DA-4E27-47B2-8366-66CE815636CA}" presName="Name10" presStyleLbl="parChTrans1D2" presStyleIdx="2" presStyleCnt="3"/>
      <dgm:spPr/>
    </dgm:pt>
    <dgm:pt modelId="{47E7CD9C-4C6E-4489-88F4-1E01DD46C60D}" type="pres">
      <dgm:prSet presAssocID="{CD7B90A3-B934-4EB4-A411-7E09BEECD6E6}" presName="hierRoot2" presStyleCnt="0"/>
      <dgm:spPr/>
    </dgm:pt>
    <dgm:pt modelId="{8AEEBE7C-C635-4598-9657-3171D7AECAF4}" type="pres">
      <dgm:prSet presAssocID="{CD7B90A3-B934-4EB4-A411-7E09BEECD6E6}" presName="composite2" presStyleCnt="0"/>
      <dgm:spPr/>
    </dgm:pt>
    <dgm:pt modelId="{AE7F3B17-2551-48AB-8CBA-0F7D29664025}" type="pres">
      <dgm:prSet presAssocID="{CD7B90A3-B934-4EB4-A411-7E09BEECD6E6}" presName="background2" presStyleLbl="node2" presStyleIdx="2" presStyleCnt="3"/>
      <dgm:spPr>
        <a:solidFill>
          <a:schemeClr val="bg1">
            <a:lumMod val="85000"/>
          </a:schemeClr>
        </a:solidFill>
      </dgm:spPr>
    </dgm:pt>
    <dgm:pt modelId="{F2C2D239-3D33-4F4C-B52A-635259133426}" type="pres">
      <dgm:prSet presAssocID="{CD7B90A3-B934-4EB4-A411-7E09BEECD6E6}" presName="text2" presStyleLbl="fgAcc2" presStyleIdx="2" presStyleCnt="3">
        <dgm:presLayoutVars>
          <dgm:chPref val="3"/>
        </dgm:presLayoutVars>
      </dgm:prSet>
      <dgm:spPr/>
    </dgm:pt>
    <dgm:pt modelId="{AFAF586A-77FE-44AA-A792-0E99110D90FA}" type="pres">
      <dgm:prSet presAssocID="{CD7B90A3-B934-4EB4-A411-7E09BEECD6E6}" presName="hierChild3" presStyleCnt="0"/>
      <dgm:spPr/>
    </dgm:pt>
  </dgm:ptLst>
  <dgm:cxnLst>
    <dgm:cxn modelId="{B8CAD211-62F5-4780-BE1F-817AD12866C6}" srcId="{9287C808-9882-4CAF-9684-E2D50384BFA2}" destId="{CD7B90A3-B934-4EB4-A411-7E09BEECD6E6}" srcOrd="2" destOrd="0" parTransId="{1D10D0DA-4E27-47B2-8366-66CE815636CA}" sibTransId="{3CC0B98F-99DB-4BCD-8E00-001359FD8230}"/>
    <dgm:cxn modelId="{B0B6E021-6BFD-4ED3-8074-51DBEA9827BB}" type="presOf" srcId="{9287C808-9882-4CAF-9684-E2D50384BFA2}" destId="{B5722D2F-9C97-4DE9-98FF-A5CB5674BD4D}" srcOrd="0" destOrd="0" presId="urn:microsoft.com/office/officeart/2005/8/layout/hierarchy1"/>
    <dgm:cxn modelId="{93F5AB36-4980-4B97-8E01-D7AE737B9918}" type="presOf" srcId="{77DFBDEC-8266-47CA-8551-D674837DF7B3}" destId="{D9520BCC-AA64-48EC-8C3D-1120A045BBB9}" srcOrd="0" destOrd="0" presId="urn:microsoft.com/office/officeart/2005/8/layout/hierarchy1"/>
    <dgm:cxn modelId="{EB71E961-68EC-4F30-B794-96FC9DAA17FD}" type="presOf" srcId="{CD7B90A3-B934-4EB4-A411-7E09BEECD6E6}" destId="{F2C2D239-3D33-4F4C-B52A-635259133426}" srcOrd="0" destOrd="0" presId="urn:microsoft.com/office/officeart/2005/8/layout/hierarchy1"/>
    <dgm:cxn modelId="{5A7BBA47-670A-4246-A2C9-5D08DF5926E7}" type="presOf" srcId="{01CE5DFA-6C20-4D21-B9A0-916DE2580B00}" destId="{D7F61A7A-01D5-4CBF-9F0B-BB8DF69FD76A}" srcOrd="0" destOrd="0" presId="urn:microsoft.com/office/officeart/2005/8/layout/hierarchy1"/>
    <dgm:cxn modelId="{D5ED674E-9636-4642-95F2-8C655B40A9F0}" type="presOf" srcId="{A29EB353-CB67-4CE8-80D9-F2AE503059B4}" destId="{B084ACA2-A6B4-46A3-9B8F-4E20DD17D599}" srcOrd="0" destOrd="0" presId="urn:microsoft.com/office/officeart/2005/8/layout/hierarchy1"/>
    <dgm:cxn modelId="{4ABD8C4F-7897-499B-909E-6DB497428A82}" srcId="{9287C808-9882-4CAF-9684-E2D50384BFA2}" destId="{619AEB41-AE3C-4BC1-BE3D-D63B387B1D14}" srcOrd="0" destOrd="0" parTransId="{01CE5DFA-6C20-4D21-B9A0-916DE2580B00}" sibTransId="{7BBB535E-AB14-43FE-AAB3-344E5616F63A}"/>
    <dgm:cxn modelId="{9922FE59-BD68-467C-91D7-D5E90E131A47}" srcId="{9287C808-9882-4CAF-9684-E2D50384BFA2}" destId="{77DFBDEC-8266-47CA-8551-D674837DF7B3}" srcOrd="1" destOrd="0" parTransId="{A29EB353-CB67-4CE8-80D9-F2AE503059B4}" sibTransId="{1FEECD57-752D-472D-AF53-2F0410E4EB43}"/>
    <dgm:cxn modelId="{ACED0B91-481E-4592-A533-E4E433A3CB93}" type="presOf" srcId="{663E65D3-4354-4E7C-A80A-5AC65AA732C2}" destId="{4E239145-95A5-4B1B-BC56-E9EF1973CB87}" srcOrd="0" destOrd="0" presId="urn:microsoft.com/office/officeart/2005/8/layout/hierarchy1"/>
    <dgm:cxn modelId="{DC8420C2-C03F-4E64-A16D-4F67B44AE166}" type="presOf" srcId="{1D10D0DA-4E27-47B2-8366-66CE815636CA}" destId="{2B38ACBA-3B31-4C1A-8FA1-767595298B7A}" srcOrd="0" destOrd="0" presId="urn:microsoft.com/office/officeart/2005/8/layout/hierarchy1"/>
    <dgm:cxn modelId="{603B70E9-D8CE-4848-AE2E-9731C69F9A43}" type="presOf" srcId="{619AEB41-AE3C-4BC1-BE3D-D63B387B1D14}" destId="{0EF90BA6-8120-4AB7-B754-2052DB4428DE}" srcOrd="0" destOrd="0" presId="urn:microsoft.com/office/officeart/2005/8/layout/hierarchy1"/>
    <dgm:cxn modelId="{FD1D4CFE-7D1E-41FC-A88E-4AD149FB4C76}" srcId="{663E65D3-4354-4E7C-A80A-5AC65AA732C2}" destId="{9287C808-9882-4CAF-9684-E2D50384BFA2}" srcOrd="0" destOrd="0" parTransId="{84247887-4DF3-457E-A3D9-6888E989A1FA}" sibTransId="{A8BF9C2E-D01C-4AA0-AA60-9C3520D1B446}"/>
    <dgm:cxn modelId="{7793E782-F494-4AEF-9465-7A9CEC526DC0}" type="presParOf" srcId="{4E239145-95A5-4B1B-BC56-E9EF1973CB87}" destId="{3F531700-32EE-4006-804F-9EABF9E163D2}" srcOrd="0" destOrd="0" presId="urn:microsoft.com/office/officeart/2005/8/layout/hierarchy1"/>
    <dgm:cxn modelId="{7531815C-A725-4670-8C6A-2FABF757C70E}" type="presParOf" srcId="{3F531700-32EE-4006-804F-9EABF9E163D2}" destId="{EE140CA3-331C-4BE0-8DAF-52785ACCC5CF}" srcOrd="0" destOrd="0" presId="urn:microsoft.com/office/officeart/2005/8/layout/hierarchy1"/>
    <dgm:cxn modelId="{31E869DC-31F8-4C53-907C-E5A7E4B74797}" type="presParOf" srcId="{EE140CA3-331C-4BE0-8DAF-52785ACCC5CF}" destId="{2C9D5607-92F0-497F-B43A-84FE971B0CF9}" srcOrd="0" destOrd="0" presId="urn:microsoft.com/office/officeart/2005/8/layout/hierarchy1"/>
    <dgm:cxn modelId="{542DB07D-7075-4BF5-A7EB-476CC8BFDCB7}" type="presParOf" srcId="{EE140CA3-331C-4BE0-8DAF-52785ACCC5CF}" destId="{B5722D2F-9C97-4DE9-98FF-A5CB5674BD4D}" srcOrd="1" destOrd="0" presId="urn:microsoft.com/office/officeart/2005/8/layout/hierarchy1"/>
    <dgm:cxn modelId="{88D09611-27A2-4F96-AE09-5D1A1906222E}" type="presParOf" srcId="{3F531700-32EE-4006-804F-9EABF9E163D2}" destId="{84EC402B-FAA3-4412-AC70-B5E700CABFD9}" srcOrd="1" destOrd="0" presId="urn:microsoft.com/office/officeart/2005/8/layout/hierarchy1"/>
    <dgm:cxn modelId="{56BDD81A-8038-4BD1-8713-6B984844597B}" type="presParOf" srcId="{84EC402B-FAA3-4412-AC70-B5E700CABFD9}" destId="{D7F61A7A-01D5-4CBF-9F0B-BB8DF69FD76A}" srcOrd="0" destOrd="0" presId="urn:microsoft.com/office/officeart/2005/8/layout/hierarchy1"/>
    <dgm:cxn modelId="{8EE3EA06-BB12-4C42-BC7A-59B586B980D4}" type="presParOf" srcId="{84EC402B-FAA3-4412-AC70-B5E700CABFD9}" destId="{72870768-5251-47BA-BB11-2BF3C2517EC7}" srcOrd="1" destOrd="0" presId="urn:microsoft.com/office/officeart/2005/8/layout/hierarchy1"/>
    <dgm:cxn modelId="{308215F9-1E16-41FB-A16F-FB33ECDAD804}" type="presParOf" srcId="{72870768-5251-47BA-BB11-2BF3C2517EC7}" destId="{9FAFD3F0-65ED-49A7-A33D-524C074118B8}" srcOrd="0" destOrd="0" presId="urn:microsoft.com/office/officeart/2005/8/layout/hierarchy1"/>
    <dgm:cxn modelId="{09469A70-BECA-4EE0-A204-BA9B913503CB}" type="presParOf" srcId="{9FAFD3F0-65ED-49A7-A33D-524C074118B8}" destId="{FC653424-8BCC-438E-85F5-83C8983CB010}" srcOrd="0" destOrd="0" presId="urn:microsoft.com/office/officeart/2005/8/layout/hierarchy1"/>
    <dgm:cxn modelId="{B07A3DFD-C996-4037-BE7C-5990EBCC12E5}" type="presParOf" srcId="{9FAFD3F0-65ED-49A7-A33D-524C074118B8}" destId="{0EF90BA6-8120-4AB7-B754-2052DB4428DE}" srcOrd="1" destOrd="0" presId="urn:microsoft.com/office/officeart/2005/8/layout/hierarchy1"/>
    <dgm:cxn modelId="{18AFB7D5-77AC-43AB-878F-33F851E7230D}" type="presParOf" srcId="{72870768-5251-47BA-BB11-2BF3C2517EC7}" destId="{57E87783-B191-45B6-8FD5-3B5484AAAAF1}" srcOrd="1" destOrd="0" presId="urn:microsoft.com/office/officeart/2005/8/layout/hierarchy1"/>
    <dgm:cxn modelId="{B3E215BF-6E68-41F4-AA2F-DE97EEBAD731}" type="presParOf" srcId="{84EC402B-FAA3-4412-AC70-B5E700CABFD9}" destId="{B084ACA2-A6B4-46A3-9B8F-4E20DD17D599}" srcOrd="2" destOrd="0" presId="urn:microsoft.com/office/officeart/2005/8/layout/hierarchy1"/>
    <dgm:cxn modelId="{FC33BBDD-D3B1-46F0-858B-417ED034B695}" type="presParOf" srcId="{84EC402B-FAA3-4412-AC70-B5E700CABFD9}" destId="{AD734E3A-4D62-416B-8F0A-8A22288FBB06}" srcOrd="3" destOrd="0" presId="urn:microsoft.com/office/officeart/2005/8/layout/hierarchy1"/>
    <dgm:cxn modelId="{D188F176-D022-4357-8276-53BEF5071357}" type="presParOf" srcId="{AD734E3A-4D62-416B-8F0A-8A22288FBB06}" destId="{63578CAB-C39D-4946-A3AC-7B9EA38041AE}" srcOrd="0" destOrd="0" presId="urn:microsoft.com/office/officeart/2005/8/layout/hierarchy1"/>
    <dgm:cxn modelId="{6CE63173-C7C2-47EA-A877-B0F4A5678D60}" type="presParOf" srcId="{63578CAB-C39D-4946-A3AC-7B9EA38041AE}" destId="{5AB7920A-E45B-4B01-B64F-C302770B9730}" srcOrd="0" destOrd="0" presId="urn:microsoft.com/office/officeart/2005/8/layout/hierarchy1"/>
    <dgm:cxn modelId="{794603E1-0F1F-40AE-8EFC-A9C0D94E1DEF}" type="presParOf" srcId="{63578CAB-C39D-4946-A3AC-7B9EA38041AE}" destId="{D9520BCC-AA64-48EC-8C3D-1120A045BBB9}" srcOrd="1" destOrd="0" presId="urn:microsoft.com/office/officeart/2005/8/layout/hierarchy1"/>
    <dgm:cxn modelId="{7F713171-C496-4A4D-9FE9-B8F4346F658D}" type="presParOf" srcId="{AD734E3A-4D62-416B-8F0A-8A22288FBB06}" destId="{5407E76E-988B-43C8-BF12-DD4F47C949C3}" srcOrd="1" destOrd="0" presId="urn:microsoft.com/office/officeart/2005/8/layout/hierarchy1"/>
    <dgm:cxn modelId="{31256A2C-7D05-4D11-AC9B-5A310C6BF7C6}" type="presParOf" srcId="{84EC402B-FAA3-4412-AC70-B5E700CABFD9}" destId="{2B38ACBA-3B31-4C1A-8FA1-767595298B7A}" srcOrd="4" destOrd="0" presId="urn:microsoft.com/office/officeart/2005/8/layout/hierarchy1"/>
    <dgm:cxn modelId="{6A9F93FE-829E-4F30-8B13-BB87B1530E2D}" type="presParOf" srcId="{84EC402B-FAA3-4412-AC70-B5E700CABFD9}" destId="{47E7CD9C-4C6E-4489-88F4-1E01DD46C60D}" srcOrd="5" destOrd="0" presId="urn:microsoft.com/office/officeart/2005/8/layout/hierarchy1"/>
    <dgm:cxn modelId="{6BD61D58-AC9F-4AAC-B152-BCA672C3CFC5}" type="presParOf" srcId="{47E7CD9C-4C6E-4489-88F4-1E01DD46C60D}" destId="{8AEEBE7C-C635-4598-9657-3171D7AECAF4}" srcOrd="0" destOrd="0" presId="urn:microsoft.com/office/officeart/2005/8/layout/hierarchy1"/>
    <dgm:cxn modelId="{1E0AF588-0091-4DF8-ABB2-F88B2F21F3B2}" type="presParOf" srcId="{8AEEBE7C-C635-4598-9657-3171D7AECAF4}" destId="{AE7F3B17-2551-48AB-8CBA-0F7D29664025}" srcOrd="0" destOrd="0" presId="urn:microsoft.com/office/officeart/2005/8/layout/hierarchy1"/>
    <dgm:cxn modelId="{094C5F16-3F92-44CD-BBE8-2DC0638C857C}" type="presParOf" srcId="{8AEEBE7C-C635-4598-9657-3171D7AECAF4}" destId="{F2C2D239-3D33-4F4C-B52A-635259133426}" srcOrd="1" destOrd="0" presId="urn:microsoft.com/office/officeart/2005/8/layout/hierarchy1"/>
    <dgm:cxn modelId="{C9C7A6CB-49C3-4B58-827B-1C8654C9CDD3}" type="presParOf" srcId="{47E7CD9C-4C6E-4489-88F4-1E01DD46C60D}" destId="{AFAF586A-77FE-44AA-A792-0E99110D90FA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663E65D3-4354-4E7C-A80A-5AC65AA732C2}" type="doc">
      <dgm:prSet loTypeId="urn:microsoft.com/office/officeart/2005/8/layout/hierarchy1" loCatId="hierarchy" qsTypeId="urn:microsoft.com/office/officeart/2005/8/quickstyle/3d5" qsCatId="3D" csTypeId="urn:microsoft.com/office/officeart/2005/8/colors/accent1_2" csCatId="accent1" phldr="1"/>
      <dgm:spPr>
        <a:scene3d>
          <a:camera prst="isometricOffAxis1Right" zoom="95000"/>
          <a:lightRig rig="flat" dir="t"/>
        </a:scene3d>
      </dgm:spPr>
      <dgm:t>
        <a:bodyPr/>
        <a:lstStyle/>
        <a:p>
          <a:endParaRPr lang="cs-CZ"/>
        </a:p>
      </dgm:t>
    </dgm:pt>
    <dgm:pt modelId="{9287C808-9882-4CAF-9684-E2D50384BFA2}">
      <dgm:prSet phldrT="[Text]" custT="1"/>
      <dgm:spPr>
        <a:solidFill>
          <a:schemeClr val="accent4">
            <a:lumMod val="75000"/>
          </a:schemeClr>
        </a:solidFill>
        <a:ln>
          <a:solidFill>
            <a:schemeClr val="accent4">
              <a:lumMod val="75000"/>
            </a:schemeClr>
          </a:solidFill>
        </a:ln>
      </dgm:spPr>
      <dgm:t>
        <a:bodyPr/>
        <a:lstStyle/>
        <a:p>
          <a:r>
            <a:rPr lang="cs-CZ" sz="2400" dirty="0">
              <a:latin typeface="Bahnschrift SemiBold" panose="020B0502040204020203" pitchFamily="34" charset="0"/>
            </a:rPr>
            <a:t>II. třída              4. druh – XXVII</a:t>
          </a:r>
        </a:p>
      </dgm:t>
    </dgm:pt>
    <dgm:pt modelId="{84247887-4DF3-457E-A3D9-6888E989A1FA}" type="parTrans" cxnId="{FD1D4CFE-7D1E-41FC-A88E-4AD149FB4C76}">
      <dgm:prSet/>
      <dgm:spPr/>
      <dgm:t>
        <a:bodyPr/>
        <a:lstStyle/>
        <a:p>
          <a:endParaRPr lang="cs-CZ"/>
        </a:p>
      </dgm:t>
    </dgm:pt>
    <dgm:pt modelId="{A8BF9C2E-D01C-4AA0-AA60-9C3520D1B446}" type="sibTrans" cxnId="{FD1D4CFE-7D1E-41FC-A88E-4AD149FB4C76}">
      <dgm:prSet/>
      <dgm:spPr/>
      <dgm:t>
        <a:bodyPr/>
        <a:lstStyle/>
        <a:p>
          <a:endParaRPr lang="cs-CZ"/>
        </a:p>
      </dgm:t>
    </dgm:pt>
    <dgm:pt modelId="{619AEB41-AE3C-4BC1-BE3D-D63B387B1D14}">
      <dgm:prSet phldrT="[Text]" custT="1"/>
      <dgm:spPr>
        <a:solidFill>
          <a:schemeClr val="accent4">
            <a:lumMod val="60000"/>
            <a:lumOff val="40000"/>
            <a:alpha val="90000"/>
          </a:schemeClr>
        </a:solidFill>
        <a:ln>
          <a:solidFill>
            <a:schemeClr val="accent4">
              <a:lumMod val="50000"/>
            </a:schemeClr>
          </a:solidFill>
        </a:ln>
      </dgm:spPr>
      <dgm:t>
        <a:bodyPr/>
        <a:lstStyle/>
        <a:p>
          <a:r>
            <a:rPr lang="cs-CZ" sz="2000" dirty="0">
              <a:solidFill>
                <a:schemeClr val="accent4">
                  <a:lumMod val="50000"/>
                </a:schemeClr>
              </a:solidFill>
              <a:latin typeface="Bahnschrift SemiBold" panose="020B0502040204020203" pitchFamily="34" charset="0"/>
            </a:rPr>
            <a:t>Charakteristika:</a:t>
          </a:r>
          <a:r>
            <a:rPr lang="cs-CZ" sz="2000" dirty="0">
              <a:latin typeface="Bahnschrift SemiBold" panose="020B0502040204020203" pitchFamily="34" charset="0"/>
            </a:rPr>
            <a:t>              </a:t>
          </a:r>
          <a:r>
            <a:rPr lang="cs-CZ" sz="1800" dirty="0">
              <a:solidFill>
                <a:schemeClr val="tx1"/>
              </a:solidFill>
              <a:latin typeface="Bahnschrift" panose="020B0502040204020203" pitchFamily="34" charset="0"/>
            </a:rPr>
            <a:t>                   kovové předměty se zlatým odstínem</a:t>
          </a:r>
        </a:p>
      </dgm:t>
    </dgm:pt>
    <dgm:pt modelId="{01CE5DFA-6C20-4D21-B9A0-916DE2580B00}" type="parTrans" cxnId="{4ABD8C4F-7897-499B-909E-6DB497428A82}">
      <dgm:prSet/>
      <dgm:spPr/>
      <dgm:t>
        <a:bodyPr/>
        <a:lstStyle/>
        <a:p>
          <a:endParaRPr lang="cs-CZ"/>
        </a:p>
      </dgm:t>
    </dgm:pt>
    <dgm:pt modelId="{7BBB535E-AB14-43FE-AAB3-344E5616F63A}" type="sibTrans" cxnId="{4ABD8C4F-7897-499B-909E-6DB497428A82}">
      <dgm:prSet/>
      <dgm:spPr/>
      <dgm:t>
        <a:bodyPr/>
        <a:lstStyle/>
        <a:p>
          <a:endParaRPr lang="cs-CZ"/>
        </a:p>
      </dgm:t>
    </dgm:pt>
    <dgm:pt modelId="{77DFBDEC-8266-47CA-8551-D674837DF7B3}">
      <dgm:prSet custT="1"/>
      <dgm:spPr>
        <a:solidFill>
          <a:schemeClr val="accent4">
            <a:lumMod val="60000"/>
            <a:lumOff val="40000"/>
            <a:alpha val="90000"/>
          </a:schemeClr>
        </a:solidFill>
        <a:ln>
          <a:solidFill>
            <a:schemeClr val="accent4">
              <a:lumMod val="50000"/>
            </a:schemeClr>
          </a:solidFill>
        </a:ln>
      </dgm:spPr>
      <dgm:t>
        <a:bodyPr/>
        <a:lstStyle/>
        <a:p>
          <a:r>
            <a:rPr lang="cs-CZ" sz="2000" dirty="0">
              <a:solidFill>
                <a:schemeClr val="accent4">
                  <a:lumMod val="50000"/>
                </a:schemeClr>
              </a:solidFill>
              <a:latin typeface="Bahnschrift SemiBold" panose="020B0502040204020203" pitchFamily="34" charset="0"/>
            </a:rPr>
            <a:t>Rozpouštědlo:</a:t>
          </a:r>
          <a:r>
            <a:rPr lang="cs-CZ" sz="2000" dirty="0">
              <a:latin typeface="Bahnschrift SemiBold" panose="020B0502040204020203" pitchFamily="34" charset="0"/>
            </a:rPr>
            <a:t>    </a:t>
          </a:r>
          <a:r>
            <a:rPr lang="cs-CZ" sz="1800" dirty="0">
              <a:solidFill>
                <a:schemeClr val="tx1"/>
              </a:solidFill>
              <a:latin typeface="Bahnschrift" panose="020B0502040204020203" pitchFamily="34" charset="0"/>
            </a:rPr>
            <a:t>olej lněný                olej terpentýnový</a:t>
          </a:r>
        </a:p>
      </dgm:t>
    </dgm:pt>
    <dgm:pt modelId="{A29EB353-CB67-4CE8-80D9-F2AE503059B4}" type="parTrans" cxnId="{9922FE59-BD68-467C-91D7-D5E90E131A47}">
      <dgm:prSet/>
      <dgm:spPr/>
      <dgm:t>
        <a:bodyPr/>
        <a:lstStyle/>
        <a:p>
          <a:endParaRPr lang="cs-CZ"/>
        </a:p>
      </dgm:t>
    </dgm:pt>
    <dgm:pt modelId="{1FEECD57-752D-472D-AF53-2F0410E4EB43}" type="sibTrans" cxnId="{9922FE59-BD68-467C-91D7-D5E90E131A47}">
      <dgm:prSet/>
      <dgm:spPr/>
      <dgm:t>
        <a:bodyPr/>
        <a:lstStyle/>
        <a:p>
          <a:endParaRPr lang="cs-CZ"/>
        </a:p>
      </dgm:t>
    </dgm:pt>
    <dgm:pt modelId="{CD7B90A3-B934-4EB4-A411-7E09BEECD6E6}">
      <dgm:prSet custT="1"/>
      <dgm:spPr>
        <a:solidFill>
          <a:schemeClr val="accent4">
            <a:lumMod val="60000"/>
            <a:lumOff val="40000"/>
            <a:alpha val="90000"/>
          </a:schemeClr>
        </a:solidFill>
        <a:ln>
          <a:solidFill>
            <a:schemeClr val="accent4">
              <a:lumMod val="50000"/>
            </a:schemeClr>
          </a:solidFill>
        </a:ln>
      </dgm:spPr>
      <dgm:t>
        <a:bodyPr/>
        <a:lstStyle/>
        <a:p>
          <a:r>
            <a:rPr lang="cs-CZ" sz="2000" dirty="0">
              <a:solidFill>
                <a:schemeClr val="accent4">
                  <a:lumMod val="50000"/>
                </a:schemeClr>
              </a:solidFill>
              <a:latin typeface="Bahnschrift SemiBold" panose="020B0502040204020203" pitchFamily="34" charset="0"/>
            </a:rPr>
            <a:t>Pryskyřice  Barviva:</a:t>
          </a:r>
          <a:r>
            <a:rPr lang="cs-CZ" sz="3000" dirty="0">
              <a:solidFill>
                <a:schemeClr val="accent4">
                  <a:lumMod val="50000"/>
                </a:schemeClr>
              </a:solidFill>
              <a:latin typeface="Bahnschrift SemiBold" panose="020B0502040204020203" pitchFamily="34" charset="0"/>
            </a:rPr>
            <a:t>         </a:t>
          </a:r>
          <a:r>
            <a:rPr lang="cs-CZ" sz="1800" dirty="0">
              <a:solidFill>
                <a:schemeClr val="tx1"/>
              </a:solidFill>
              <a:latin typeface="Bahnschrift" panose="020B0502040204020203" pitchFamily="34" charset="0"/>
            </a:rPr>
            <a:t>šelak                  Gamboge, </a:t>
          </a:r>
          <a:r>
            <a:rPr lang="cs-CZ" sz="1800" dirty="0" err="1">
              <a:solidFill>
                <a:schemeClr val="tx1"/>
              </a:solidFill>
              <a:latin typeface="Bahnschrift" panose="020B0502040204020203" pitchFamily="34" charset="0"/>
            </a:rPr>
            <a:t>Arnatto</a:t>
          </a:r>
          <a:endParaRPr lang="cs-CZ" sz="1800" dirty="0">
            <a:solidFill>
              <a:schemeClr val="bg1">
                <a:lumMod val="95000"/>
              </a:schemeClr>
            </a:solidFill>
            <a:latin typeface="Bahnschrift SemiBold" panose="020B0502040204020203" pitchFamily="34" charset="0"/>
          </a:endParaRPr>
        </a:p>
      </dgm:t>
    </dgm:pt>
    <dgm:pt modelId="{1D10D0DA-4E27-47B2-8366-66CE815636CA}" type="parTrans" cxnId="{B8CAD211-62F5-4780-BE1F-817AD12866C6}">
      <dgm:prSet/>
      <dgm:spPr/>
      <dgm:t>
        <a:bodyPr/>
        <a:lstStyle/>
        <a:p>
          <a:endParaRPr lang="cs-CZ"/>
        </a:p>
      </dgm:t>
    </dgm:pt>
    <dgm:pt modelId="{3CC0B98F-99DB-4BCD-8E00-001359FD8230}" type="sibTrans" cxnId="{B8CAD211-62F5-4780-BE1F-817AD12866C6}">
      <dgm:prSet/>
      <dgm:spPr/>
      <dgm:t>
        <a:bodyPr/>
        <a:lstStyle/>
        <a:p>
          <a:endParaRPr lang="cs-CZ"/>
        </a:p>
      </dgm:t>
    </dgm:pt>
    <dgm:pt modelId="{4E239145-95A5-4B1B-BC56-E9EF1973CB87}" type="pres">
      <dgm:prSet presAssocID="{663E65D3-4354-4E7C-A80A-5AC65AA732C2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3F531700-32EE-4006-804F-9EABF9E163D2}" type="pres">
      <dgm:prSet presAssocID="{9287C808-9882-4CAF-9684-E2D50384BFA2}" presName="hierRoot1" presStyleCnt="0"/>
      <dgm:spPr/>
    </dgm:pt>
    <dgm:pt modelId="{EE140CA3-331C-4BE0-8DAF-52785ACCC5CF}" type="pres">
      <dgm:prSet presAssocID="{9287C808-9882-4CAF-9684-E2D50384BFA2}" presName="composite" presStyleCnt="0"/>
      <dgm:spPr/>
    </dgm:pt>
    <dgm:pt modelId="{2C9D5607-92F0-497F-B43A-84FE971B0CF9}" type="pres">
      <dgm:prSet presAssocID="{9287C808-9882-4CAF-9684-E2D50384BFA2}" presName="background" presStyleLbl="node0" presStyleIdx="0" presStyleCnt="1"/>
      <dgm:spPr>
        <a:solidFill>
          <a:schemeClr val="bg2">
            <a:lumMod val="90000"/>
          </a:schemeClr>
        </a:solidFill>
      </dgm:spPr>
    </dgm:pt>
    <dgm:pt modelId="{B5722D2F-9C97-4DE9-98FF-A5CB5674BD4D}" type="pres">
      <dgm:prSet presAssocID="{9287C808-9882-4CAF-9684-E2D50384BFA2}" presName="text" presStyleLbl="fgAcc0" presStyleIdx="0" presStyleCnt="1">
        <dgm:presLayoutVars>
          <dgm:chPref val="3"/>
        </dgm:presLayoutVars>
      </dgm:prSet>
      <dgm:spPr/>
    </dgm:pt>
    <dgm:pt modelId="{84EC402B-FAA3-4412-AC70-B5E700CABFD9}" type="pres">
      <dgm:prSet presAssocID="{9287C808-9882-4CAF-9684-E2D50384BFA2}" presName="hierChild2" presStyleCnt="0"/>
      <dgm:spPr/>
    </dgm:pt>
    <dgm:pt modelId="{D7F61A7A-01D5-4CBF-9F0B-BB8DF69FD76A}" type="pres">
      <dgm:prSet presAssocID="{01CE5DFA-6C20-4D21-B9A0-916DE2580B00}" presName="Name10" presStyleLbl="parChTrans1D2" presStyleIdx="0" presStyleCnt="3"/>
      <dgm:spPr/>
    </dgm:pt>
    <dgm:pt modelId="{72870768-5251-47BA-BB11-2BF3C2517EC7}" type="pres">
      <dgm:prSet presAssocID="{619AEB41-AE3C-4BC1-BE3D-D63B387B1D14}" presName="hierRoot2" presStyleCnt="0"/>
      <dgm:spPr/>
    </dgm:pt>
    <dgm:pt modelId="{9FAFD3F0-65ED-49A7-A33D-524C074118B8}" type="pres">
      <dgm:prSet presAssocID="{619AEB41-AE3C-4BC1-BE3D-D63B387B1D14}" presName="composite2" presStyleCnt="0"/>
      <dgm:spPr/>
    </dgm:pt>
    <dgm:pt modelId="{FC653424-8BCC-438E-85F5-83C8983CB010}" type="pres">
      <dgm:prSet presAssocID="{619AEB41-AE3C-4BC1-BE3D-D63B387B1D14}" presName="background2" presStyleLbl="node2" presStyleIdx="0" presStyleCnt="3"/>
      <dgm:spPr>
        <a:solidFill>
          <a:schemeClr val="bg2">
            <a:lumMod val="90000"/>
          </a:schemeClr>
        </a:solidFill>
      </dgm:spPr>
    </dgm:pt>
    <dgm:pt modelId="{0EF90BA6-8120-4AB7-B754-2052DB4428DE}" type="pres">
      <dgm:prSet presAssocID="{619AEB41-AE3C-4BC1-BE3D-D63B387B1D14}" presName="text2" presStyleLbl="fgAcc2" presStyleIdx="0" presStyleCnt="3" custLinFactNeighborX="-22756" custLinFactNeighborY="908">
        <dgm:presLayoutVars>
          <dgm:chPref val="3"/>
        </dgm:presLayoutVars>
      </dgm:prSet>
      <dgm:spPr/>
    </dgm:pt>
    <dgm:pt modelId="{57E87783-B191-45B6-8FD5-3B5484AAAAF1}" type="pres">
      <dgm:prSet presAssocID="{619AEB41-AE3C-4BC1-BE3D-D63B387B1D14}" presName="hierChild3" presStyleCnt="0"/>
      <dgm:spPr/>
    </dgm:pt>
    <dgm:pt modelId="{B084ACA2-A6B4-46A3-9B8F-4E20DD17D599}" type="pres">
      <dgm:prSet presAssocID="{A29EB353-CB67-4CE8-80D9-F2AE503059B4}" presName="Name10" presStyleLbl="parChTrans1D2" presStyleIdx="1" presStyleCnt="3"/>
      <dgm:spPr/>
    </dgm:pt>
    <dgm:pt modelId="{AD734E3A-4D62-416B-8F0A-8A22288FBB06}" type="pres">
      <dgm:prSet presAssocID="{77DFBDEC-8266-47CA-8551-D674837DF7B3}" presName="hierRoot2" presStyleCnt="0"/>
      <dgm:spPr/>
    </dgm:pt>
    <dgm:pt modelId="{63578CAB-C39D-4946-A3AC-7B9EA38041AE}" type="pres">
      <dgm:prSet presAssocID="{77DFBDEC-8266-47CA-8551-D674837DF7B3}" presName="composite2" presStyleCnt="0"/>
      <dgm:spPr/>
    </dgm:pt>
    <dgm:pt modelId="{5AB7920A-E45B-4B01-B64F-C302770B9730}" type="pres">
      <dgm:prSet presAssocID="{77DFBDEC-8266-47CA-8551-D674837DF7B3}" presName="background2" presStyleLbl="node2" presStyleIdx="1" presStyleCnt="3"/>
      <dgm:spPr>
        <a:solidFill>
          <a:schemeClr val="tx2">
            <a:lumMod val="20000"/>
            <a:lumOff val="80000"/>
          </a:schemeClr>
        </a:solidFill>
      </dgm:spPr>
    </dgm:pt>
    <dgm:pt modelId="{D9520BCC-AA64-48EC-8C3D-1120A045BBB9}" type="pres">
      <dgm:prSet presAssocID="{77DFBDEC-8266-47CA-8551-D674837DF7B3}" presName="text2" presStyleLbl="fgAcc2" presStyleIdx="1" presStyleCnt="3">
        <dgm:presLayoutVars>
          <dgm:chPref val="3"/>
        </dgm:presLayoutVars>
      </dgm:prSet>
      <dgm:spPr/>
    </dgm:pt>
    <dgm:pt modelId="{5407E76E-988B-43C8-BF12-DD4F47C949C3}" type="pres">
      <dgm:prSet presAssocID="{77DFBDEC-8266-47CA-8551-D674837DF7B3}" presName="hierChild3" presStyleCnt="0"/>
      <dgm:spPr/>
    </dgm:pt>
    <dgm:pt modelId="{2B38ACBA-3B31-4C1A-8FA1-767595298B7A}" type="pres">
      <dgm:prSet presAssocID="{1D10D0DA-4E27-47B2-8366-66CE815636CA}" presName="Name10" presStyleLbl="parChTrans1D2" presStyleIdx="2" presStyleCnt="3"/>
      <dgm:spPr/>
    </dgm:pt>
    <dgm:pt modelId="{47E7CD9C-4C6E-4489-88F4-1E01DD46C60D}" type="pres">
      <dgm:prSet presAssocID="{CD7B90A3-B934-4EB4-A411-7E09BEECD6E6}" presName="hierRoot2" presStyleCnt="0"/>
      <dgm:spPr/>
    </dgm:pt>
    <dgm:pt modelId="{8AEEBE7C-C635-4598-9657-3171D7AECAF4}" type="pres">
      <dgm:prSet presAssocID="{CD7B90A3-B934-4EB4-A411-7E09BEECD6E6}" presName="composite2" presStyleCnt="0"/>
      <dgm:spPr/>
    </dgm:pt>
    <dgm:pt modelId="{AE7F3B17-2551-48AB-8CBA-0F7D29664025}" type="pres">
      <dgm:prSet presAssocID="{CD7B90A3-B934-4EB4-A411-7E09BEECD6E6}" presName="background2" presStyleLbl="node2" presStyleIdx="2" presStyleCnt="3"/>
      <dgm:spPr>
        <a:solidFill>
          <a:schemeClr val="bg1">
            <a:lumMod val="85000"/>
          </a:schemeClr>
        </a:solidFill>
      </dgm:spPr>
    </dgm:pt>
    <dgm:pt modelId="{F2C2D239-3D33-4F4C-B52A-635259133426}" type="pres">
      <dgm:prSet presAssocID="{CD7B90A3-B934-4EB4-A411-7E09BEECD6E6}" presName="text2" presStyleLbl="fgAcc2" presStyleIdx="2" presStyleCnt="3">
        <dgm:presLayoutVars>
          <dgm:chPref val="3"/>
        </dgm:presLayoutVars>
      </dgm:prSet>
      <dgm:spPr/>
    </dgm:pt>
    <dgm:pt modelId="{AFAF586A-77FE-44AA-A792-0E99110D90FA}" type="pres">
      <dgm:prSet presAssocID="{CD7B90A3-B934-4EB4-A411-7E09BEECD6E6}" presName="hierChild3" presStyleCnt="0"/>
      <dgm:spPr/>
    </dgm:pt>
  </dgm:ptLst>
  <dgm:cxnLst>
    <dgm:cxn modelId="{B8CAD211-62F5-4780-BE1F-817AD12866C6}" srcId="{9287C808-9882-4CAF-9684-E2D50384BFA2}" destId="{CD7B90A3-B934-4EB4-A411-7E09BEECD6E6}" srcOrd="2" destOrd="0" parTransId="{1D10D0DA-4E27-47B2-8366-66CE815636CA}" sibTransId="{3CC0B98F-99DB-4BCD-8E00-001359FD8230}"/>
    <dgm:cxn modelId="{B0B6E021-6BFD-4ED3-8074-51DBEA9827BB}" type="presOf" srcId="{9287C808-9882-4CAF-9684-E2D50384BFA2}" destId="{B5722D2F-9C97-4DE9-98FF-A5CB5674BD4D}" srcOrd="0" destOrd="0" presId="urn:microsoft.com/office/officeart/2005/8/layout/hierarchy1"/>
    <dgm:cxn modelId="{93F5AB36-4980-4B97-8E01-D7AE737B9918}" type="presOf" srcId="{77DFBDEC-8266-47CA-8551-D674837DF7B3}" destId="{D9520BCC-AA64-48EC-8C3D-1120A045BBB9}" srcOrd="0" destOrd="0" presId="urn:microsoft.com/office/officeart/2005/8/layout/hierarchy1"/>
    <dgm:cxn modelId="{EB71E961-68EC-4F30-B794-96FC9DAA17FD}" type="presOf" srcId="{CD7B90A3-B934-4EB4-A411-7E09BEECD6E6}" destId="{F2C2D239-3D33-4F4C-B52A-635259133426}" srcOrd="0" destOrd="0" presId="urn:microsoft.com/office/officeart/2005/8/layout/hierarchy1"/>
    <dgm:cxn modelId="{5A7BBA47-670A-4246-A2C9-5D08DF5926E7}" type="presOf" srcId="{01CE5DFA-6C20-4D21-B9A0-916DE2580B00}" destId="{D7F61A7A-01D5-4CBF-9F0B-BB8DF69FD76A}" srcOrd="0" destOrd="0" presId="urn:microsoft.com/office/officeart/2005/8/layout/hierarchy1"/>
    <dgm:cxn modelId="{D5ED674E-9636-4642-95F2-8C655B40A9F0}" type="presOf" srcId="{A29EB353-CB67-4CE8-80D9-F2AE503059B4}" destId="{B084ACA2-A6B4-46A3-9B8F-4E20DD17D599}" srcOrd="0" destOrd="0" presId="urn:microsoft.com/office/officeart/2005/8/layout/hierarchy1"/>
    <dgm:cxn modelId="{4ABD8C4F-7897-499B-909E-6DB497428A82}" srcId="{9287C808-9882-4CAF-9684-E2D50384BFA2}" destId="{619AEB41-AE3C-4BC1-BE3D-D63B387B1D14}" srcOrd="0" destOrd="0" parTransId="{01CE5DFA-6C20-4D21-B9A0-916DE2580B00}" sibTransId="{7BBB535E-AB14-43FE-AAB3-344E5616F63A}"/>
    <dgm:cxn modelId="{9922FE59-BD68-467C-91D7-D5E90E131A47}" srcId="{9287C808-9882-4CAF-9684-E2D50384BFA2}" destId="{77DFBDEC-8266-47CA-8551-D674837DF7B3}" srcOrd="1" destOrd="0" parTransId="{A29EB353-CB67-4CE8-80D9-F2AE503059B4}" sibTransId="{1FEECD57-752D-472D-AF53-2F0410E4EB43}"/>
    <dgm:cxn modelId="{ACED0B91-481E-4592-A533-E4E433A3CB93}" type="presOf" srcId="{663E65D3-4354-4E7C-A80A-5AC65AA732C2}" destId="{4E239145-95A5-4B1B-BC56-E9EF1973CB87}" srcOrd="0" destOrd="0" presId="urn:microsoft.com/office/officeart/2005/8/layout/hierarchy1"/>
    <dgm:cxn modelId="{DC8420C2-C03F-4E64-A16D-4F67B44AE166}" type="presOf" srcId="{1D10D0DA-4E27-47B2-8366-66CE815636CA}" destId="{2B38ACBA-3B31-4C1A-8FA1-767595298B7A}" srcOrd="0" destOrd="0" presId="urn:microsoft.com/office/officeart/2005/8/layout/hierarchy1"/>
    <dgm:cxn modelId="{603B70E9-D8CE-4848-AE2E-9731C69F9A43}" type="presOf" srcId="{619AEB41-AE3C-4BC1-BE3D-D63B387B1D14}" destId="{0EF90BA6-8120-4AB7-B754-2052DB4428DE}" srcOrd="0" destOrd="0" presId="urn:microsoft.com/office/officeart/2005/8/layout/hierarchy1"/>
    <dgm:cxn modelId="{FD1D4CFE-7D1E-41FC-A88E-4AD149FB4C76}" srcId="{663E65D3-4354-4E7C-A80A-5AC65AA732C2}" destId="{9287C808-9882-4CAF-9684-E2D50384BFA2}" srcOrd="0" destOrd="0" parTransId="{84247887-4DF3-457E-A3D9-6888E989A1FA}" sibTransId="{A8BF9C2E-D01C-4AA0-AA60-9C3520D1B446}"/>
    <dgm:cxn modelId="{7793E782-F494-4AEF-9465-7A9CEC526DC0}" type="presParOf" srcId="{4E239145-95A5-4B1B-BC56-E9EF1973CB87}" destId="{3F531700-32EE-4006-804F-9EABF9E163D2}" srcOrd="0" destOrd="0" presId="urn:microsoft.com/office/officeart/2005/8/layout/hierarchy1"/>
    <dgm:cxn modelId="{7531815C-A725-4670-8C6A-2FABF757C70E}" type="presParOf" srcId="{3F531700-32EE-4006-804F-9EABF9E163D2}" destId="{EE140CA3-331C-4BE0-8DAF-52785ACCC5CF}" srcOrd="0" destOrd="0" presId="urn:microsoft.com/office/officeart/2005/8/layout/hierarchy1"/>
    <dgm:cxn modelId="{31E869DC-31F8-4C53-907C-E5A7E4B74797}" type="presParOf" srcId="{EE140CA3-331C-4BE0-8DAF-52785ACCC5CF}" destId="{2C9D5607-92F0-497F-B43A-84FE971B0CF9}" srcOrd="0" destOrd="0" presId="urn:microsoft.com/office/officeart/2005/8/layout/hierarchy1"/>
    <dgm:cxn modelId="{542DB07D-7075-4BF5-A7EB-476CC8BFDCB7}" type="presParOf" srcId="{EE140CA3-331C-4BE0-8DAF-52785ACCC5CF}" destId="{B5722D2F-9C97-4DE9-98FF-A5CB5674BD4D}" srcOrd="1" destOrd="0" presId="urn:microsoft.com/office/officeart/2005/8/layout/hierarchy1"/>
    <dgm:cxn modelId="{88D09611-27A2-4F96-AE09-5D1A1906222E}" type="presParOf" srcId="{3F531700-32EE-4006-804F-9EABF9E163D2}" destId="{84EC402B-FAA3-4412-AC70-B5E700CABFD9}" srcOrd="1" destOrd="0" presId="urn:microsoft.com/office/officeart/2005/8/layout/hierarchy1"/>
    <dgm:cxn modelId="{56BDD81A-8038-4BD1-8713-6B984844597B}" type="presParOf" srcId="{84EC402B-FAA3-4412-AC70-B5E700CABFD9}" destId="{D7F61A7A-01D5-4CBF-9F0B-BB8DF69FD76A}" srcOrd="0" destOrd="0" presId="urn:microsoft.com/office/officeart/2005/8/layout/hierarchy1"/>
    <dgm:cxn modelId="{8EE3EA06-BB12-4C42-BC7A-59B586B980D4}" type="presParOf" srcId="{84EC402B-FAA3-4412-AC70-B5E700CABFD9}" destId="{72870768-5251-47BA-BB11-2BF3C2517EC7}" srcOrd="1" destOrd="0" presId="urn:microsoft.com/office/officeart/2005/8/layout/hierarchy1"/>
    <dgm:cxn modelId="{308215F9-1E16-41FB-A16F-FB33ECDAD804}" type="presParOf" srcId="{72870768-5251-47BA-BB11-2BF3C2517EC7}" destId="{9FAFD3F0-65ED-49A7-A33D-524C074118B8}" srcOrd="0" destOrd="0" presId="urn:microsoft.com/office/officeart/2005/8/layout/hierarchy1"/>
    <dgm:cxn modelId="{09469A70-BECA-4EE0-A204-BA9B913503CB}" type="presParOf" srcId="{9FAFD3F0-65ED-49A7-A33D-524C074118B8}" destId="{FC653424-8BCC-438E-85F5-83C8983CB010}" srcOrd="0" destOrd="0" presId="urn:microsoft.com/office/officeart/2005/8/layout/hierarchy1"/>
    <dgm:cxn modelId="{B07A3DFD-C996-4037-BE7C-5990EBCC12E5}" type="presParOf" srcId="{9FAFD3F0-65ED-49A7-A33D-524C074118B8}" destId="{0EF90BA6-8120-4AB7-B754-2052DB4428DE}" srcOrd="1" destOrd="0" presId="urn:microsoft.com/office/officeart/2005/8/layout/hierarchy1"/>
    <dgm:cxn modelId="{18AFB7D5-77AC-43AB-878F-33F851E7230D}" type="presParOf" srcId="{72870768-5251-47BA-BB11-2BF3C2517EC7}" destId="{57E87783-B191-45B6-8FD5-3B5484AAAAF1}" srcOrd="1" destOrd="0" presId="urn:microsoft.com/office/officeart/2005/8/layout/hierarchy1"/>
    <dgm:cxn modelId="{B3E215BF-6E68-41F4-AA2F-DE97EEBAD731}" type="presParOf" srcId="{84EC402B-FAA3-4412-AC70-B5E700CABFD9}" destId="{B084ACA2-A6B4-46A3-9B8F-4E20DD17D599}" srcOrd="2" destOrd="0" presId="urn:microsoft.com/office/officeart/2005/8/layout/hierarchy1"/>
    <dgm:cxn modelId="{FC33BBDD-D3B1-46F0-858B-417ED034B695}" type="presParOf" srcId="{84EC402B-FAA3-4412-AC70-B5E700CABFD9}" destId="{AD734E3A-4D62-416B-8F0A-8A22288FBB06}" srcOrd="3" destOrd="0" presId="urn:microsoft.com/office/officeart/2005/8/layout/hierarchy1"/>
    <dgm:cxn modelId="{D188F176-D022-4357-8276-53BEF5071357}" type="presParOf" srcId="{AD734E3A-4D62-416B-8F0A-8A22288FBB06}" destId="{63578CAB-C39D-4946-A3AC-7B9EA38041AE}" srcOrd="0" destOrd="0" presId="urn:microsoft.com/office/officeart/2005/8/layout/hierarchy1"/>
    <dgm:cxn modelId="{6CE63173-C7C2-47EA-A877-B0F4A5678D60}" type="presParOf" srcId="{63578CAB-C39D-4946-A3AC-7B9EA38041AE}" destId="{5AB7920A-E45B-4B01-B64F-C302770B9730}" srcOrd="0" destOrd="0" presId="urn:microsoft.com/office/officeart/2005/8/layout/hierarchy1"/>
    <dgm:cxn modelId="{794603E1-0F1F-40AE-8EFC-A9C0D94E1DEF}" type="presParOf" srcId="{63578CAB-C39D-4946-A3AC-7B9EA38041AE}" destId="{D9520BCC-AA64-48EC-8C3D-1120A045BBB9}" srcOrd="1" destOrd="0" presId="urn:microsoft.com/office/officeart/2005/8/layout/hierarchy1"/>
    <dgm:cxn modelId="{7F713171-C496-4A4D-9FE9-B8F4346F658D}" type="presParOf" srcId="{AD734E3A-4D62-416B-8F0A-8A22288FBB06}" destId="{5407E76E-988B-43C8-BF12-DD4F47C949C3}" srcOrd="1" destOrd="0" presId="urn:microsoft.com/office/officeart/2005/8/layout/hierarchy1"/>
    <dgm:cxn modelId="{31256A2C-7D05-4D11-AC9B-5A310C6BF7C6}" type="presParOf" srcId="{84EC402B-FAA3-4412-AC70-B5E700CABFD9}" destId="{2B38ACBA-3B31-4C1A-8FA1-767595298B7A}" srcOrd="4" destOrd="0" presId="urn:microsoft.com/office/officeart/2005/8/layout/hierarchy1"/>
    <dgm:cxn modelId="{6A9F93FE-829E-4F30-8B13-BB87B1530E2D}" type="presParOf" srcId="{84EC402B-FAA3-4412-AC70-B5E700CABFD9}" destId="{47E7CD9C-4C6E-4489-88F4-1E01DD46C60D}" srcOrd="5" destOrd="0" presId="urn:microsoft.com/office/officeart/2005/8/layout/hierarchy1"/>
    <dgm:cxn modelId="{6BD61D58-AC9F-4AAC-B152-BCA672C3CFC5}" type="presParOf" srcId="{47E7CD9C-4C6E-4489-88F4-1E01DD46C60D}" destId="{8AEEBE7C-C635-4598-9657-3171D7AECAF4}" srcOrd="0" destOrd="0" presId="urn:microsoft.com/office/officeart/2005/8/layout/hierarchy1"/>
    <dgm:cxn modelId="{1E0AF588-0091-4DF8-ABB2-F88B2F21F3B2}" type="presParOf" srcId="{8AEEBE7C-C635-4598-9657-3171D7AECAF4}" destId="{AE7F3B17-2551-48AB-8CBA-0F7D29664025}" srcOrd="0" destOrd="0" presId="urn:microsoft.com/office/officeart/2005/8/layout/hierarchy1"/>
    <dgm:cxn modelId="{094C5F16-3F92-44CD-BBE8-2DC0638C857C}" type="presParOf" srcId="{8AEEBE7C-C635-4598-9657-3171D7AECAF4}" destId="{F2C2D239-3D33-4F4C-B52A-635259133426}" srcOrd="1" destOrd="0" presId="urn:microsoft.com/office/officeart/2005/8/layout/hierarchy1"/>
    <dgm:cxn modelId="{C9C7A6CB-49C3-4B58-827B-1C8654C9CDD3}" type="presParOf" srcId="{47E7CD9C-4C6E-4489-88F4-1E01DD46C60D}" destId="{AFAF586A-77FE-44AA-A792-0E99110D90FA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663E65D3-4354-4E7C-A80A-5AC65AA732C2}" type="doc">
      <dgm:prSet loTypeId="urn:microsoft.com/office/officeart/2005/8/layout/hierarchy1" loCatId="hierarchy" qsTypeId="urn:microsoft.com/office/officeart/2005/8/quickstyle/3d5" qsCatId="3D" csTypeId="urn:microsoft.com/office/officeart/2005/8/colors/accent1_2" csCatId="accent1" phldr="1"/>
      <dgm:spPr>
        <a:scene3d>
          <a:camera prst="isometricOffAxis1Right" zoom="95000"/>
          <a:lightRig rig="flat" dir="t"/>
        </a:scene3d>
      </dgm:spPr>
      <dgm:t>
        <a:bodyPr/>
        <a:lstStyle/>
        <a:p>
          <a:endParaRPr lang="cs-CZ"/>
        </a:p>
      </dgm:t>
    </dgm:pt>
    <dgm:pt modelId="{9287C808-9882-4CAF-9684-E2D50384BFA2}">
      <dgm:prSet phldrT="[Text]" custT="1"/>
      <dgm:spPr>
        <a:solidFill>
          <a:schemeClr val="accent6">
            <a:lumMod val="60000"/>
            <a:lumOff val="40000"/>
          </a:schemeClr>
        </a:solidFill>
        <a:ln>
          <a:solidFill>
            <a:schemeClr val="accent4">
              <a:lumMod val="75000"/>
            </a:schemeClr>
          </a:solidFill>
        </a:ln>
      </dgm:spPr>
      <dgm:t>
        <a:bodyPr/>
        <a:lstStyle/>
        <a:p>
          <a:r>
            <a:rPr lang="cs-CZ" sz="2400" dirty="0">
              <a:latin typeface="Bahnschrift SemiBold" panose="020B0502040204020203" pitchFamily="34" charset="0"/>
            </a:rPr>
            <a:t>Laky - Barvy</a:t>
          </a:r>
        </a:p>
      </dgm:t>
    </dgm:pt>
    <dgm:pt modelId="{84247887-4DF3-457E-A3D9-6888E989A1FA}" type="parTrans" cxnId="{FD1D4CFE-7D1E-41FC-A88E-4AD149FB4C76}">
      <dgm:prSet/>
      <dgm:spPr/>
      <dgm:t>
        <a:bodyPr/>
        <a:lstStyle/>
        <a:p>
          <a:endParaRPr lang="cs-CZ"/>
        </a:p>
      </dgm:t>
    </dgm:pt>
    <dgm:pt modelId="{A8BF9C2E-D01C-4AA0-AA60-9C3520D1B446}" type="sibTrans" cxnId="{FD1D4CFE-7D1E-41FC-A88E-4AD149FB4C76}">
      <dgm:prSet/>
      <dgm:spPr/>
      <dgm:t>
        <a:bodyPr/>
        <a:lstStyle/>
        <a:p>
          <a:endParaRPr lang="cs-CZ"/>
        </a:p>
      </dgm:t>
    </dgm:pt>
    <dgm:pt modelId="{619AEB41-AE3C-4BC1-BE3D-D63B387B1D14}">
      <dgm:prSet phldrT="[Text]" custT="1"/>
      <dgm:spPr>
        <a:solidFill>
          <a:schemeClr val="accent6">
            <a:lumMod val="40000"/>
            <a:lumOff val="60000"/>
            <a:alpha val="90000"/>
          </a:schemeClr>
        </a:solidFill>
        <a:ln>
          <a:solidFill>
            <a:schemeClr val="accent4">
              <a:lumMod val="75000"/>
            </a:schemeClr>
          </a:solidFill>
        </a:ln>
      </dgm:spPr>
      <dgm:t>
        <a:bodyPr/>
        <a:lstStyle/>
        <a:p>
          <a:r>
            <a:rPr lang="cs-CZ" sz="2000" dirty="0">
              <a:solidFill>
                <a:schemeClr val="accent4">
                  <a:lumMod val="50000"/>
                </a:schemeClr>
              </a:solidFill>
              <a:latin typeface="Bahnschrift SemiBold" panose="020B0502040204020203" pitchFamily="34" charset="0"/>
            </a:rPr>
            <a:t>Rozpouštědla</a:t>
          </a:r>
        </a:p>
        <a:p>
          <a:r>
            <a:rPr lang="cs-CZ" sz="2000" dirty="0">
              <a:solidFill>
                <a:schemeClr val="tx1"/>
              </a:solidFill>
              <a:latin typeface="Bahnschrift" panose="020B0502040204020203" pitchFamily="34" charset="0"/>
            </a:rPr>
            <a:t>Vinný destilát</a:t>
          </a:r>
        </a:p>
        <a:p>
          <a:r>
            <a:rPr lang="cs-CZ" sz="2000" dirty="0">
              <a:solidFill>
                <a:schemeClr val="tx1"/>
              </a:solidFill>
              <a:latin typeface="Bahnschrift" panose="020B0502040204020203" pitchFamily="34" charset="0"/>
            </a:rPr>
            <a:t>terpentýn </a:t>
          </a:r>
          <a:endParaRPr lang="cs-CZ" sz="1800" dirty="0">
            <a:solidFill>
              <a:schemeClr val="tx1"/>
            </a:solidFill>
            <a:latin typeface="Bahnschrift" panose="020B0502040204020203" pitchFamily="34" charset="0"/>
          </a:endParaRPr>
        </a:p>
      </dgm:t>
    </dgm:pt>
    <dgm:pt modelId="{01CE5DFA-6C20-4D21-B9A0-916DE2580B00}" type="parTrans" cxnId="{4ABD8C4F-7897-499B-909E-6DB497428A82}">
      <dgm:prSet/>
      <dgm:spPr/>
      <dgm:t>
        <a:bodyPr/>
        <a:lstStyle/>
        <a:p>
          <a:endParaRPr lang="cs-CZ"/>
        </a:p>
      </dgm:t>
    </dgm:pt>
    <dgm:pt modelId="{7BBB535E-AB14-43FE-AAB3-344E5616F63A}" type="sibTrans" cxnId="{4ABD8C4F-7897-499B-909E-6DB497428A82}">
      <dgm:prSet/>
      <dgm:spPr/>
      <dgm:t>
        <a:bodyPr/>
        <a:lstStyle/>
        <a:p>
          <a:endParaRPr lang="cs-CZ"/>
        </a:p>
      </dgm:t>
    </dgm:pt>
    <dgm:pt modelId="{77DFBDEC-8266-47CA-8551-D674837DF7B3}">
      <dgm:prSet custT="1"/>
      <dgm:spPr>
        <a:solidFill>
          <a:schemeClr val="accent6">
            <a:lumMod val="40000"/>
            <a:lumOff val="60000"/>
            <a:alpha val="90000"/>
          </a:schemeClr>
        </a:solidFill>
        <a:ln>
          <a:solidFill>
            <a:schemeClr val="accent4">
              <a:lumMod val="75000"/>
            </a:schemeClr>
          </a:solidFill>
        </a:ln>
      </dgm:spPr>
      <dgm:t>
        <a:bodyPr/>
        <a:lstStyle/>
        <a:p>
          <a:r>
            <a:rPr lang="cs-CZ" sz="1800" dirty="0">
              <a:solidFill>
                <a:schemeClr val="accent4">
                  <a:lumMod val="50000"/>
                </a:schemeClr>
              </a:solidFill>
              <a:latin typeface="Bahnschrift" panose="020B0502040204020203" pitchFamily="34" charset="0"/>
            </a:rPr>
            <a:t>Filmotvorné složky</a:t>
          </a:r>
        </a:p>
        <a:p>
          <a:r>
            <a:rPr lang="cs-CZ" sz="1800" dirty="0">
              <a:solidFill>
                <a:schemeClr val="tx1"/>
              </a:solidFill>
              <a:latin typeface="Bahnschrift" panose="020B0502040204020203" pitchFamily="34" charset="0"/>
            </a:rPr>
            <a:t>olej lněný</a:t>
          </a:r>
        </a:p>
        <a:p>
          <a:r>
            <a:rPr lang="cs-CZ" sz="1800" dirty="0">
              <a:solidFill>
                <a:schemeClr val="tx1"/>
              </a:solidFill>
              <a:latin typeface="Bahnschrift" panose="020B0502040204020203" pitchFamily="34" charset="0"/>
            </a:rPr>
            <a:t>sandarak</a:t>
          </a:r>
        </a:p>
      </dgm:t>
    </dgm:pt>
    <dgm:pt modelId="{A29EB353-CB67-4CE8-80D9-F2AE503059B4}" type="parTrans" cxnId="{9922FE59-BD68-467C-91D7-D5E90E131A47}">
      <dgm:prSet/>
      <dgm:spPr/>
      <dgm:t>
        <a:bodyPr/>
        <a:lstStyle/>
        <a:p>
          <a:endParaRPr lang="cs-CZ"/>
        </a:p>
      </dgm:t>
    </dgm:pt>
    <dgm:pt modelId="{1FEECD57-752D-472D-AF53-2F0410E4EB43}" type="sibTrans" cxnId="{9922FE59-BD68-467C-91D7-D5E90E131A47}">
      <dgm:prSet/>
      <dgm:spPr/>
      <dgm:t>
        <a:bodyPr/>
        <a:lstStyle/>
        <a:p>
          <a:endParaRPr lang="cs-CZ"/>
        </a:p>
      </dgm:t>
    </dgm:pt>
    <dgm:pt modelId="{CD7B90A3-B934-4EB4-A411-7E09BEECD6E6}">
      <dgm:prSet custT="1"/>
      <dgm:spPr>
        <a:solidFill>
          <a:schemeClr val="accent6">
            <a:lumMod val="40000"/>
            <a:lumOff val="60000"/>
            <a:alpha val="90000"/>
          </a:schemeClr>
        </a:solidFill>
        <a:ln>
          <a:solidFill>
            <a:schemeClr val="accent4">
              <a:lumMod val="75000"/>
            </a:schemeClr>
          </a:solidFill>
        </a:ln>
      </dgm:spPr>
      <dgm:t>
        <a:bodyPr/>
        <a:lstStyle/>
        <a:p>
          <a:r>
            <a:rPr lang="cs-CZ" sz="1800" dirty="0">
              <a:solidFill>
                <a:schemeClr val="accent4">
                  <a:lumMod val="50000"/>
                </a:schemeClr>
              </a:solidFill>
              <a:latin typeface="Bahnschrift SemiBold" panose="020B0502040204020203" pitchFamily="34" charset="0"/>
            </a:rPr>
            <a:t>Pigmenty - Barviva: </a:t>
          </a:r>
          <a:r>
            <a:rPr lang="cs-CZ" sz="3000" dirty="0">
              <a:latin typeface="Bahnschrift SemiBold" panose="020B0502040204020203" pitchFamily="34" charset="0"/>
            </a:rPr>
            <a:t>       </a:t>
          </a:r>
          <a:r>
            <a:rPr lang="cs-CZ" sz="1800" dirty="0">
              <a:solidFill>
                <a:schemeClr val="tx1"/>
              </a:solidFill>
              <a:latin typeface="Bahnschrift" panose="020B0502040204020203" pitchFamily="34" charset="0"/>
            </a:rPr>
            <a:t>gamboge              dračí krev</a:t>
          </a:r>
          <a:endParaRPr lang="cs-CZ" sz="1800" dirty="0">
            <a:solidFill>
              <a:schemeClr val="bg1">
                <a:lumMod val="95000"/>
              </a:schemeClr>
            </a:solidFill>
            <a:latin typeface="Bahnschrift SemiBold" panose="020B0502040204020203" pitchFamily="34" charset="0"/>
          </a:endParaRPr>
        </a:p>
      </dgm:t>
    </dgm:pt>
    <dgm:pt modelId="{1D10D0DA-4E27-47B2-8366-66CE815636CA}" type="parTrans" cxnId="{B8CAD211-62F5-4780-BE1F-817AD12866C6}">
      <dgm:prSet/>
      <dgm:spPr/>
      <dgm:t>
        <a:bodyPr/>
        <a:lstStyle/>
        <a:p>
          <a:endParaRPr lang="cs-CZ"/>
        </a:p>
      </dgm:t>
    </dgm:pt>
    <dgm:pt modelId="{3CC0B98F-99DB-4BCD-8E00-001359FD8230}" type="sibTrans" cxnId="{B8CAD211-62F5-4780-BE1F-817AD12866C6}">
      <dgm:prSet/>
      <dgm:spPr/>
      <dgm:t>
        <a:bodyPr/>
        <a:lstStyle/>
        <a:p>
          <a:endParaRPr lang="cs-CZ"/>
        </a:p>
      </dgm:t>
    </dgm:pt>
    <dgm:pt modelId="{4E239145-95A5-4B1B-BC56-E9EF1973CB87}" type="pres">
      <dgm:prSet presAssocID="{663E65D3-4354-4E7C-A80A-5AC65AA732C2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3F531700-32EE-4006-804F-9EABF9E163D2}" type="pres">
      <dgm:prSet presAssocID="{9287C808-9882-4CAF-9684-E2D50384BFA2}" presName="hierRoot1" presStyleCnt="0"/>
      <dgm:spPr/>
    </dgm:pt>
    <dgm:pt modelId="{EE140CA3-331C-4BE0-8DAF-52785ACCC5CF}" type="pres">
      <dgm:prSet presAssocID="{9287C808-9882-4CAF-9684-E2D50384BFA2}" presName="composite" presStyleCnt="0"/>
      <dgm:spPr/>
    </dgm:pt>
    <dgm:pt modelId="{2C9D5607-92F0-497F-B43A-84FE971B0CF9}" type="pres">
      <dgm:prSet presAssocID="{9287C808-9882-4CAF-9684-E2D50384BFA2}" presName="background" presStyleLbl="node0" presStyleIdx="0" presStyleCnt="1"/>
      <dgm:spPr>
        <a:solidFill>
          <a:schemeClr val="bg2">
            <a:lumMod val="90000"/>
          </a:schemeClr>
        </a:solidFill>
      </dgm:spPr>
    </dgm:pt>
    <dgm:pt modelId="{B5722D2F-9C97-4DE9-98FF-A5CB5674BD4D}" type="pres">
      <dgm:prSet presAssocID="{9287C808-9882-4CAF-9684-E2D50384BFA2}" presName="text" presStyleLbl="fgAcc0" presStyleIdx="0" presStyleCnt="1">
        <dgm:presLayoutVars>
          <dgm:chPref val="3"/>
        </dgm:presLayoutVars>
      </dgm:prSet>
      <dgm:spPr/>
    </dgm:pt>
    <dgm:pt modelId="{84EC402B-FAA3-4412-AC70-B5E700CABFD9}" type="pres">
      <dgm:prSet presAssocID="{9287C808-9882-4CAF-9684-E2D50384BFA2}" presName="hierChild2" presStyleCnt="0"/>
      <dgm:spPr/>
    </dgm:pt>
    <dgm:pt modelId="{D7F61A7A-01D5-4CBF-9F0B-BB8DF69FD76A}" type="pres">
      <dgm:prSet presAssocID="{01CE5DFA-6C20-4D21-B9A0-916DE2580B00}" presName="Name10" presStyleLbl="parChTrans1D2" presStyleIdx="0" presStyleCnt="3"/>
      <dgm:spPr/>
    </dgm:pt>
    <dgm:pt modelId="{72870768-5251-47BA-BB11-2BF3C2517EC7}" type="pres">
      <dgm:prSet presAssocID="{619AEB41-AE3C-4BC1-BE3D-D63B387B1D14}" presName="hierRoot2" presStyleCnt="0"/>
      <dgm:spPr/>
    </dgm:pt>
    <dgm:pt modelId="{9FAFD3F0-65ED-49A7-A33D-524C074118B8}" type="pres">
      <dgm:prSet presAssocID="{619AEB41-AE3C-4BC1-BE3D-D63B387B1D14}" presName="composite2" presStyleCnt="0"/>
      <dgm:spPr/>
    </dgm:pt>
    <dgm:pt modelId="{FC653424-8BCC-438E-85F5-83C8983CB010}" type="pres">
      <dgm:prSet presAssocID="{619AEB41-AE3C-4BC1-BE3D-D63B387B1D14}" presName="background2" presStyleLbl="node2" presStyleIdx="0" presStyleCnt="3"/>
      <dgm:spPr>
        <a:solidFill>
          <a:schemeClr val="bg2">
            <a:lumMod val="90000"/>
          </a:schemeClr>
        </a:solidFill>
      </dgm:spPr>
    </dgm:pt>
    <dgm:pt modelId="{0EF90BA6-8120-4AB7-B754-2052DB4428DE}" type="pres">
      <dgm:prSet presAssocID="{619AEB41-AE3C-4BC1-BE3D-D63B387B1D14}" presName="text2" presStyleLbl="fgAcc2" presStyleIdx="0" presStyleCnt="3" custLinFactNeighborX="-22756" custLinFactNeighborY="908">
        <dgm:presLayoutVars>
          <dgm:chPref val="3"/>
        </dgm:presLayoutVars>
      </dgm:prSet>
      <dgm:spPr/>
    </dgm:pt>
    <dgm:pt modelId="{57E87783-B191-45B6-8FD5-3B5484AAAAF1}" type="pres">
      <dgm:prSet presAssocID="{619AEB41-AE3C-4BC1-BE3D-D63B387B1D14}" presName="hierChild3" presStyleCnt="0"/>
      <dgm:spPr/>
    </dgm:pt>
    <dgm:pt modelId="{B084ACA2-A6B4-46A3-9B8F-4E20DD17D599}" type="pres">
      <dgm:prSet presAssocID="{A29EB353-CB67-4CE8-80D9-F2AE503059B4}" presName="Name10" presStyleLbl="parChTrans1D2" presStyleIdx="1" presStyleCnt="3"/>
      <dgm:spPr/>
    </dgm:pt>
    <dgm:pt modelId="{AD734E3A-4D62-416B-8F0A-8A22288FBB06}" type="pres">
      <dgm:prSet presAssocID="{77DFBDEC-8266-47CA-8551-D674837DF7B3}" presName="hierRoot2" presStyleCnt="0"/>
      <dgm:spPr/>
    </dgm:pt>
    <dgm:pt modelId="{63578CAB-C39D-4946-A3AC-7B9EA38041AE}" type="pres">
      <dgm:prSet presAssocID="{77DFBDEC-8266-47CA-8551-D674837DF7B3}" presName="composite2" presStyleCnt="0"/>
      <dgm:spPr/>
    </dgm:pt>
    <dgm:pt modelId="{5AB7920A-E45B-4B01-B64F-C302770B9730}" type="pres">
      <dgm:prSet presAssocID="{77DFBDEC-8266-47CA-8551-D674837DF7B3}" presName="background2" presStyleLbl="node2" presStyleIdx="1" presStyleCnt="3"/>
      <dgm:spPr>
        <a:solidFill>
          <a:schemeClr val="tx2">
            <a:lumMod val="20000"/>
            <a:lumOff val="80000"/>
          </a:schemeClr>
        </a:solidFill>
      </dgm:spPr>
    </dgm:pt>
    <dgm:pt modelId="{D9520BCC-AA64-48EC-8C3D-1120A045BBB9}" type="pres">
      <dgm:prSet presAssocID="{77DFBDEC-8266-47CA-8551-D674837DF7B3}" presName="text2" presStyleLbl="fgAcc2" presStyleIdx="1" presStyleCnt="3" custLinFactNeighborX="624" custLinFactNeighborY="620">
        <dgm:presLayoutVars>
          <dgm:chPref val="3"/>
        </dgm:presLayoutVars>
      </dgm:prSet>
      <dgm:spPr/>
    </dgm:pt>
    <dgm:pt modelId="{5407E76E-988B-43C8-BF12-DD4F47C949C3}" type="pres">
      <dgm:prSet presAssocID="{77DFBDEC-8266-47CA-8551-D674837DF7B3}" presName="hierChild3" presStyleCnt="0"/>
      <dgm:spPr/>
    </dgm:pt>
    <dgm:pt modelId="{2B38ACBA-3B31-4C1A-8FA1-767595298B7A}" type="pres">
      <dgm:prSet presAssocID="{1D10D0DA-4E27-47B2-8366-66CE815636CA}" presName="Name10" presStyleLbl="parChTrans1D2" presStyleIdx="2" presStyleCnt="3"/>
      <dgm:spPr/>
    </dgm:pt>
    <dgm:pt modelId="{47E7CD9C-4C6E-4489-88F4-1E01DD46C60D}" type="pres">
      <dgm:prSet presAssocID="{CD7B90A3-B934-4EB4-A411-7E09BEECD6E6}" presName="hierRoot2" presStyleCnt="0"/>
      <dgm:spPr/>
    </dgm:pt>
    <dgm:pt modelId="{8AEEBE7C-C635-4598-9657-3171D7AECAF4}" type="pres">
      <dgm:prSet presAssocID="{CD7B90A3-B934-4EB4-A411-7E09BEECD6E6}" presName="composite2" presStyleCnt="0"/>
      <dgm:spPr/>
    </dgm:pt>
    <dgm:pt modelId="{AE7F3B17-2551-48AB-8CBA-0F7D29664025}" type="pres">
      <dgm:prSet presAssocID="{CD7B90A3-B934-4EB4-A411-7E09BEECD6E6}" presName="background2" presStyleLbl="node2" presStyleIdx="2" presStyleCnt="3"/>
      <dgm:spPr>
        <a:solidFill>
          <a:schemeClr val="bg1">
            <a:lumMod val="85000"/>
          </a:schemeClr>
        </a:solidFill>
      </dgm:spPr>
    </dgm:pt>
    <dgm:pt modelId="{F2C2D239-3D33-4F4C-B52A-635259133426}" type="pres">
      <dgm:prSet presAssocID="{CD7B90A3-B934-4EB4-A411-7E09BEECD6E6}" presName="text2" presStyleLbl="fgAcc2" presStyleIdx="2" presStyleCnt="3" custLinFactNeighborX="1068" custLinFactNeighborY="1121">
        <dgm:presLayoutVars>
          <dgm:chPref val="3"/>
        </dgm:presLayoutVars>
      </dgm:prSet>
      <dgm:spPr/>
    </dgm:pt>
    <dgm:pt modelId="{AFAF586A-77FE-44AA-A792-0E99110D90FA}" type="pres">
      <dgm:prSet presAssocID="{CD7B90A3-B934-4EB4-A411-7E09BEECD6E6}" presName="hierChild3" presStyleCnt="0"/>
      <dgm:spPr/>
    </dgm:pt>
  </dgm:ptLst>
  <dgm:cxnLst>
    <dgm:cxn modelId="{B8CAD211-62F5-4780-BE1F-817AD12866C6}" srcId="{9287C808-9882-4CAF-9684-E2D50384BFA2}" destId="{CD7B90A3-B934-4EB4-A411-7E09BEECD6E6}" srcOrd="2" destOrd="0" parTransId="{1D10D0DA-4E27-47B2-8366-66CE815636CA}" sibTransId="{3CC0B98F-99DB-4BCD-8E00-001359FD8230}"/>
    <dgm:cxn modelId="{B0B6E021-6BFD-4ED3-8074-51DBEA9827BB}" type="presOf" srcId="{9287C808-9882-4CAF-9684-E2D50384BFA2}" destId="{B5722D2F-9C97-4DE9-98FF-A5CB5674BD4D}" srcOrd="0" destOrd="0" presId="urn:microsoft.com/office/officeart/2005/8/layout/hierarchy1"/>
    <dgm:cxn modelId="{93F5AB36-4980-4B97-8E01-D7AE737B9918}" type="presOf" srcId="{77DFBDEC-8266-47CA-8551-D674837DF7B3}" destId="{D9520BCC-AA64-48EC-8C3D-1120A045BBB9}" srcOrd="0" destOrd="0" presId="urn:microsoft.com/office/officeart/2005/8/layout/hierarchy1"/>
    <dgm:cxn modelId="{EB71E961-68EC-4F30-B794-96FC9DAA17FD}" type="presOf" srcId="{CD7B90A3-B934-4EB4-A411-7E09BEECD6E6}" destId="{F2C2D239-3D33-4F4C-B52A-635259133426}" srcOrd="0" destOrd="0" presId="urn:microsoft.com/office/officeart/2005/8/layout/hierarchy1"/>
    <dgm:cxn modelId="{5A7BBA47-670A-4246-A2C9-5D08DF5926E7}" type="presOf" srcId="{01CE5DFA-6C20-4D21-B9A0-916DE2580B00}" destId="{D7F61A7A-01D5-4CBF-9F0B-BB8DF69FD76A}" srcOrd="0" destOrd="0" presId="urn:microsoft.com/office/officeart/2005/8/layout/hierarchy1"/>
    <dgm:cxn modelId="{D5ED674E-9636-4642-95F2-8C655B40A9F0}" type="presOf" srcId="{A29EB353-CB67-4CE8-80D9-F2AE503059B4}" destId="{B084ACA2-A6B4-46A3-9B8F-4E20DD17D599}" srcOrd="0" destOrd="0" presId="urn:microsoft.com/office/officeart/2005/8/layout/hierarchy1"/>
    <dgm:cxn modelId="{4ABD8C4F-7897-499B-909E-6DB497428A82}" srcId="{9287C808-9882-4CAF-9684-E2D50384BFA2}" destId="{619AEB41-AE3C-4BC1-BE3D-D63B387B1D14}" srcOrd="0" destOrd="0" parTransId="{01CE5DFA-6C20-4D21-B9A0-916DE2580B00}" sibTransId="{7BBB535E-AB14-43FE-AAB3-344E5616F63A}"/>
    <dgm:cxn modelId="{9922FE59-BD68-467C-91D7-D5E90E131A47}" srcId="{9287C808-9882-4CAF-9684-E2D50384BFA2}" destId="{77DFBDEC-8266-47CA-8551-D674837DF7B3}" srcOrd="1" destOrd="0" parTransId="{A29EB353-CB67-4CE8-80D9-F2AE503059B4}" sibTransId="{1FEECD57-752D-472D-AF53-2F0410E4EB43}"/>
    <dgm:cxn modelId="{ACED0B91-481E-4592-A533-E4E433A3CB93}" type="presOf" srcId="{663E65D3-4354-4E7C-A80A-5AC65AA732C2}" destId="{4E239145-95A5-4B1B-BC56-E9EF1973CB87}" srcOrd="0" destOrd="0" presId="urn:microsoft.com/office/officeart/2005/8/layout/hierarchy1"/>
    <dgm:cxn modelId="{DC8420C2-C03F-4E64-A16D-4F67B44AE166}" type="presOf" srcId="{1D10D0DA-4E27-47B2-8366-66CE815636CA}" destId="{2B38ACBA-3B31-4C1A-8FA1-767595298B7A}" srcOrd="0" destOrd="0" presId="urn:microsoft.com/office/officeart/2005/8/layout/hierarchy1"/>
    <dgm:cxn modelId="{603B70E9-D8CE-4848-AE2E-9731C69F9A43}" type="presOf" srcId="{619AEB41-AE3C-4BC1-BE3D-D63B387B1D14}" destId="{0EF90BA6-8120-4AB7-B754-2052DB4428DE}" srcOrd="0" destOrd="0" presId="urn:microsoft.com/office/officeart/2005/8/layout/hierarchy1"/>
    <dgm:cxn modelId="{FD1D4CFE-7D1E-41FC-A88E-4AD149FB4C76}" srcId="{663E65D3-4354-4E7C-A80A-5AC65AA732C2}" destId="{9287C808-9882-4CAF-9684-E2D50384BFA2}" srcOrd="0" destOrd="0" parTransId="{84247887-4DF3-457E-A3D9-6888E989A1FA}" sibTransId="{A8BF9C2E-D01C-4AA0-AA60-9C3520D1B446}"/>
    <dgm:cxn modelId="{7793E782-F494-4AEF-9465-7A9CEC526DC0}" type="presParOf" srcId="{4E239145-95A5-4B1B-BC56-E9EF1973CB87}" destId="{3F531700-32EE-4006-804F-9EABF9E163D2}" srcOrd="0" destOrd="0" presId="urn:microsoft.com/office/officeart/2005/8/layout/hierarchy1"/>
    <dgm:cxn modelId="{7531815C-A725-4670-8C6A-2FABF757C70E}" type="presParOf" srcId="{3F531700-32EE-4006-804F-9EABF9E163D2}" destId="{EE140CA3-331C-4BE0-8DAF-52785ACCC5CF}" srcOrd="0" destOrd="0" presId="urn:microsoft.com/office/officeart/2005/8/layout/hierarchy1"/>
    <dgm:cxn modelId="{31E869DC-31F8-4C53-907C-E5A7E4B74797}" type="presParOf" srcId="{EE140CA3-331C-4BE0-8DAF-52785ACCC5CF}" destId="{2C9D5607-92F0-497F-B43A-84FE971B0CF9}" srcOrd="0" destOrd="0" presId="urn:microsoft.com/office/officeart/2005/8/layout/hierarchy1"/>
    <dgm:cxn modelId="{542DB07D-7075-4BF5-A7EB-476CC8BFDCB7}" type="presParOf" srcId="{EE140CA3-331C-4BE0-8DAF-52785ACCC5CF}" destId="{B5722D2F-9C97-4DE9-98FF-A5CB5674BD4D}" srcOrd="1" destOrd="0" presId="urn:microsoft.com/office/officeart/2005/8/layout/hierarchy1"/>
    <dgm:cxn modelId="{88D09611-27A2-4F96-AE09-5D1A1906222E}" type="presParOf" srcId="{3F531700-32EE-4006-804F-9EABF9E163D2}" destId="{84EC402B-FAA3-4412-AC70-B5E700CABFD9}" srcOrd="1" destOrd="0" presId="urn:microsoft.com/office/officeart/2005/8/layout/hierarchy1"/>
    <dgm:cxn modelId="{56BDD81A-8038-4BD1-8713-6B984844597B}" type="presParOf" srcId="{84EC402B-FAA3-4412-AC70-B5E700CABFD9}" destId="{D7F61A7A-01D5-4CBF-9F0B-BB8DF69FD76A}" srcOrd="0" destOrd="0" presId="urn:microsoft.com/office/officeart/2005/8/layout/hierarchy1"/>
    <dgm:cxn modelId="{8EE3EA06-BB12-4C42-BC7A-59B586B980D4}" type="presParOf" srcId="{84EC402B-FAA3-4412-AC70-B5E700CABFD9}" destId="{72870768-5251-47BA-BB11-2BF3C2517EC7}" srcOrd="1" destOrd="0" presId="urn:microsoft.com/office/officeart/2005/8/layout/hierarchy1"/>
    <dgm:cxn modelId="{308215F9-1E16-41FB-A16F-FB33ECDAD804}" type="presParOf" srcId="{72870768-5251-47BA-BB11-2BF3C2517EC7}" destId="{9FAFD3F0-65ED-49A7-A33D-524C074118B8}" srcOrd="0" destOrd="0" presId="urn:microsoft.com/office/officeart/2005/8/layout/hierarchy1"/>
    <dgm:cxn modelId="{09469A70-BECA-4EE0-A204-BA9B913503CB}" type="presParOf" srcId="{9FAFD3F0-65ED-49A7-A33D-524C074118B8}" destId="{FC653424-8BCC-438E-85F5-83C8983CB010}" srcOrd="0" destOrd="0" presId="urn:microsoft.com/office/officeart/2005/8/layout/hierarchy1"/>
    <dgm:cxn modelId="{B07A3DFD-C996-4037-BE7C-5990EBCC12E5}" type="presParOf" srcId="{9FAFD3F0-65ED-49A7-A33D-524C074118B8}" destId="{0EF90BA6-8120-4AB7-B754-2052DB4428DE}" srcOrd="1" destOrd="0" presId="urn:microsoft.com/office/officeart/2005/8/layout/hierarchy1"/>
    <dgm:cxn modelId="{18AFB7D5-77AC-43AB-878F-33F851E7230D}" type="presParOf" srcId="{72870768-5251-47BA-BB11-2BF3C2517EC7}" destId="{57E87783-B191-45B6-8FD5-3B5484AAAAF1}" srcOrd="1" destOrd="0" presId="urn:microsoft.com/office/officeart/2005/8/layout/hierarchy1"/>
    <dgm:cxn modelId="{B3E215BF-6E68-41F4-AA2F-DE97EEBAD731}" type="presParOf" srcId="{84EC402B-FAA3-4412-AC70-B5E700CABFD9}" destId="{B084ACA2-A6B4-46A3-9B8F-4E20DD17D599}" srcOrd="2" destOrd="0" presId="urn:microsoft.com/office/officeart/2005/8/layout/hierarchy1"/>
    <dgm:cxn modelId="{FC33BBDD-D3B1-46F0-858B-417ED034B695}" type="presParOf" srcId="{84EC402B-FAA3-4412-AC70-B5E700CABFD9}" destId="{AD734E3A-4D62-416B-8F0A-8A22288FBB06}" srcOrd="3" destOrd="0" presId="urn:microsoft.com/office/officeart/2005/8/layout/hierarchy1"/>
    <dgm:cxn modelId="{D188F176-D022-4357-8276-53BEF5071357}" type="presParOf" srcId="{AD734E3A-4D62-416B-8F0A-8A22288FBB06}" destId="{63578CAB-C39D-4946-A3AC-7B9EA38041AE}" srcOrd="0" destOrd="0" presId="urn:microsoft.com/office/officeart/2005/8/layout/hierarchy1"/>
    <dgm:cxn modelId="{6CE63173-C7C2-47EA-A877-B0F4A5678D60}" type="presParOf" srcId="{63578CAB-C39D-4946-A3AC-7B9EA38041AE}" destId="{5AB7920A-E45B-4B01-B64F-C302770B9730}" srcOrd="0" destOrd="0" presId="urn:microsoft.com/office/officeart/2005/8/layout/hierarchy1"/>
    <dgm:cxn modelId="{794603E1-0F1F-40AE-8EFC-A9C0D94E1DEF}" type="presParOf" srcId="{63578CAB-C39D-4946-A3AC-7B9EA38041AE}" destId="{D9520BCC-AA64-48EC-8C3D-1120A045BBB9}" srcOrd="1" destOrd="0" presId="urn:microsoft.com/office/officeart/2005/8/layout/hierarchy1"/>
    <dgm:cxn modelId="{7F713171-C496-4A4D-9FE9-B8F4346F658D}" type="presParOf" srcId="{AD734E3A-4D62-416B-8F0A-8A22288FBB06}" destId="{5407E76E-988B-43C8-BF12-DD4F47C949C3}" srcOrd="1" destOrd="0" presId="urn:microsoft.com/office/officeart/2005/8/layout/hierarchy1"/>
    <dgm:cxn modelId="{31256A2C-7D05-4D11-AC9B-5A310C6BF7C6}" type="presParOf" srcId="{84EC402B-FAA3-4412-AC70-B5E700CABFD9}" destId="{2B38ACBA-3B31-4C1A-8FA1-767595298B7A}" srcOrd="4" destOrd="0" presId="urn:microsoft.com/office/officeart/2005/8/layout/hierarchy1"/>
    <dgm:cxn modelId="{6A9F93FE-829E-4F30-8B13-BB87B1530E2D}" type="presParOf" srcId="{84EC402B-FAA3-4412-AC70-B5E700CABFD9}" destId="{47E7CD9C-4C6E-4489-88F4-1E01DD46C60D}" srcOrd="5" destOrd="0" presId="urn:microsoft.com/office/officeart/2005/8/layout/hierarchy1"/>
    <dgm:cxn modelId="{6BD61D58-AC9F-4AAC-B152-BCA672C3CFC5}" type="presParOf" srcId="{47E7CD9C-4C6E-4489-88F4-1E01DD46C60D}" destId="{8AEEBE7C-C635-4598-9657-3171D7AECAF4}" srcOrd="0" destOrd="0" presId="urn:microsoft.com/office/officeart/2005/8/layout/hierarchy1"/>
    <dgm:cxn modelId="{1E0AF588-0091-4DF8-ABB2-F88B2F21F3B2}" type="presParOf" srcId="{8AEEBE7C-C635-4598-9657-3171D7AECAF4}" destId="{AE7F3B17-2551-48AB-8CBA-0F7D29664025}" srcOrd="0" destOrd="0" presId="urn:microsoft.com/office/officeart/2005/8/layout/hierarchy1"/>
    <dgm:cxn modelId="{094C5F16-3F92-44CD-BBE8-2DC0638C857C}" type="presParOf" srcId="{8AEEBE7C-C635-4598-9657-3171D7AECAF4}" destId="{F2C2D239-3D33-4F4C-B52A-635259133426}" srcOrd="1" destOrd="0" presId="urn:microsoft.com/office/officeart/2005/8/layout/hierarchy1"/>
    <dgm:cxn modelId="{C9C7A6CB-49C3-4B58-827B-1C8654C9CDD3}" type="presParOf" srcId="{47E7CD9C-4C6E-4489-88F4-1E01DD46C60D}" destId="{AFAF586A-77FE-44AA-A792-0E99110D90FA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63E65D3-4354-4E7C-A80A-5AC65AA732C2}" type="doc">
      <dgm:prSet loTypeId="urn:microsoft.com/office/officeart/2005/8/layout/hierarchy1" loCatId="hierarchy" qsTypeId="urn:microsoft.com/office/officeart/2005/8/quickstyle/3d5" qsCatId="3D" csTypeId="urn:microsoft.com/office/officeart/2005/8/colors/accent1_2" csCatId="accent1" phldr="1"/>
      <dgm:spPr>
        <a:scene3d>
          <a:camera prst="isometricOffAxis1Right" zoom="95000"/>
          <a:lightRig rig="flat" dir="t"/>
        </a:scene3d>
      </dgm:spPr>
      <dgm:t>
        <a:bodyPr/>
        <a:lstStyle/>
        <a:p>
          <a:endParaRPr lang="cs-CZ"/>
        </a:p>
      </dgm:t>
    </dgm:pt>
    <dgm:pt modelId="{9287C808-9882-4CAF-9684-E2D50384BFA2}">
      <dgm:prSet phldrT="[Text]" custT="1"/>
      <dgm:spPr>
        <a:solidFill>
          <a:schemeClr val="accent6">
            <a:lumMod val="40000"/>
            <a:lumOff val="60000"/>
          </a:schemeClr>
        </a:solidFill>
        <a:ln>
          <a:solidFill>
            <a:schemeClr val="accent6">
              <a:lumMod val="50000"/>
            </a:schemeClr>
          </a:solidFill>
        </a:ln>
      </dgm:spPr>
      <dgm:t>
        <a:bodyPr/>
        <a:lstStyle/>
        <a:p>
          <a:r>
            <a:rPr lang="cs-CZ" sz="2400" dirty="0">
              <a:latin typeface="Bahnschrift SemiBold" panose="020B0502040204020203" pitchFamily="34" charset="0"/>
            </a:rPr>
            <a:t>II. třída              1. druh – L I</a:t>
          </a:r>
        </a:p>
      </dgm:t>
    </dgm:pt>
    <dgm:pt modelId="{84247887-4DF3-457E-A3D9-6888E989A1FA}" type="parTrans" cxnId="{FD1D4CFE-7D1E-41FC-A88E-4AD149FB4C76}">
      <dgm:prSet/>
      <dgm:spPr/>
      <dgm:t>
        <a:bodyPr/>
        <a:lstStyle/>
        <a:p>
          <a:endParaRPr lang="cs-CZ"/>
        </a:p>
      </dgm:t>
    </dgm:pt>
    <dgm:pt modelId="{A8BF9C2E-D01C-4AA0-AA60-9C3520D1B446}" type="sibTrans" cxnId="{FD1D4CFE-7D1E-41FC-A88E-4AD149FB4C76}">
      <dgm:prSet/>
      <dgm:spPr/>
      <dgm:t>
        <a:bodyPr/>
        <a:lstStyle/>
        <a:p>
          <a:endParaRPr lang="cs-CZ"/>
        </a:p>
      </dgm:t>
    </dgm:pt>
    <dgm:pt modelId="{619AEB41-AE3C-4BC1-BE3D-D63B387B1D14}">
      <dgm:prSet phldrT="[Text]" custT="1"/>
      <dgm:spPr>
        <a:solidFill>
          <a:schemeClr val="accent6">
            <a:lumMod val="40000"/>
            <a:lumOff val="60000"/>
            <a:alpha val="90000"/>
          </a:schemeClr>
        </a:solidFill>
        <a:ln>
          <a:solidFill>
            <a:schemeClr val="accent6">
              <a:lumMod val="50000"/>
            </a:schemeClr>
          </a:solidFill>
        </a:ln>
      </dgm:spPr>
      <dgm:t>
        <a:bodyPr/>
        <a:lstStyle/>
        <a:p>
          <a:r>
            <a:rPr lang="cs-CZ" sz="2000" dirty="0">
              <a:solidFill>
                <a:schemeClr val="accent4">
                  <a:lumMod val="50000"/>
                </a:schemeClr>
              </a:solidFill>
              <a:latin typeface="Bahnschrift SemiBold" panose="020B0502040204020203" pitchFamily="34" charset="0"/>
            </a:rPr>
            <a:t>Charakteristika:</a:t>
          </a:r>
          <a:r>
            <a:rPr lang="cs-CZ" sz="2000" dirty="0">
              <a:latin typeface="Bahnschrift SemiBold" panose="020B0502040204020203" pitchFamily="34" charset="0"/>
            </a:rPr>
            <a:t>              </a:t>
          </a:r>
          <a:r>
            <a:rPr lang="cs-CZ" sz="2000" dirty="0">
              <a:solidFill>
                <a:schemeClr val="tx1"/>
              </a:solidFill>
              <a:latin typeface="Bahnschrift SemiBold" panose="020B0502040204020203" pitchFamily="34" charset="0"/>
            </a:rPr>
            <a:t>předměty      denního užití</a:t>
          </a:r>
        </a:p>
      </dgm:t>
    </dgm:pt>
    <dgm:pt modelId="{01CE5DFA-6C20-4D21-B9A0-916DE2580B00}" type="parTrans" cxnId="{4ABD8C4F-7897-499B-909E-6DB497428A82}">
      <dgm:prSet/>
      <dgm:spPr/>
      <dgm:t>
        <a:bodyPr/>
        <a:lstStyle/>
        <a:p>
          <a:endParaRPr lang="cs-CZ"/>
        </a:p>
      </dgm:t>
    </dgm:pt>
    <dgm:pt modelId="{7BBB535E-AB14-43FE-AAB3-344E5616F63A}" type="sibTrans" cxnId="{4ABD8C4F-7897-499B-909E-6DB497428A82}">
      <dgm:prSet/>
      <dgm:spPr/>
      <dgm:t>
        <a:bodyPr/>
        <a:lstStyle/>
        <a:p>
          <a:endParaRPr lang="cs-CZ"/>
        </a:p>
      </dgm:t>
    </dgm:pt>
    <dgm:pt modelId="{77DFBDEC-8266-47CA-8551-D674837DF7B3}">
      <dgm:prSet custT="1"/>
      <dgm:spPr>
        <a:solidFill>
          <a:schemeClr val="accent6">
            <a:lumMod val="40000"/>
            <a:lumOff val="60000"/>
            <a:alpha val="90000"/>
          </a:schemeClr>
        </a:solidFill>
        <a:ln>
          <a:solidFill>
            <a:schemeClr val="accent6">
              <a:lumMod val="50000"/>
            </a:schemeClr>
          </a:solidFill>
        </a:ln>
      </dgm:spPr>
      <dgm:t>
        <a:bodyPr/>
        <a:lstStyle/>
        <a:p>
          <a:r>
            <a:rPr lang="cs-CZ" sz="2000" dirty="0">
              <a:solidFill>
                <a:schemeClr val="accent4">
                  <a:lumMod val="50000"/>
                </a:schemeClr>
              </a:solidFill>
              <a:latin typeface="Bahnschrift SemiBold" panose="020B0502040204020203" pitchFamily="34" charset="0"/>
            </a:rPr>
            <a:t>Rozpouštědlo: </a:t>
          </a:r>
          <a:r>
            <a:rPr lang="cs-CZ" sz="2000" dirty="0">
              <a:solidFill>
                <a:schemeClr val="tx1"/>
              </a:solidFill>
              <a:latin typeface="Bahnschrift SemiBold" panose="020B0502040204020203" pitchFamily="34" charset="0"/>
            </a:rPr>
            <a:t>rektifikovaný VD</a:t>
          </a:r>
        </a:p>
      </dgm:t>
    </dgm:pt>
    <dgm:pt modelId="{A29EB353-CB67-4CE8-80D9-F2AE503059B4}" type="parTrans" cxnId="{9922FE59-BD68-467C-91D7-D5E90E131A47}">
      <dgm:prSet/>
      <dgm:spPr/>
      <dgm:t>
        <a:bodyPr/>
        <a:lstStyle/>
        <a:p>
          <a:endParaRPr lang="cs-CZ"/>
        </a:p>
      </dgm:t>
    </dgm:pt>
    <dgm:pt modelId="{1FEECD57-752D-472D-AF53-2F0410E4EB43}" type="sibTrans" cxnId="{9922FE59-BD68-467C-91D7-D5E90E131A47}">
      <dgm:prSet/>
      <dgm:spPr/>
      <dgm:t>
        <a:bodyPr/>
        <a:lstStyle/>
        <a:p>
          <a:endParaRPr lang="cs-CZ"/>
        </a:p>
      </dgm:t>
    </dgm:pt>
    <dgm:pt modelId="{CD7B90A3-B934-4EB4-A411-7E09BEECD6E6}">
      <dgm:prSet/>
      <dgm:spPr>
        <a:solidFill>
          <a:schemeClr val="accent6">
            <a:lumMod val="40000"/>
            <a:lumOff val="60000"/>
            <a:alpha val="90000"/>
          </a:schemeClr>
        </a:solidFill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r>
            <a:rPr lang="cs-CZ" dirty="0">
              <a:solidFill>
                <a:schemeClr val="accent4">
                  <a:lumMod val="50000"/>
                </a:schemeClr>
              </a:solidFill>
              <a:latin typeface="Bahnschrift SemiBold" panose="020B0502040204020203" pitchFamily="34" charset="0"/>
            </a:rPr>
            <a:t>Pryskyřice:     </a:t>
          </a:r>
          <a:r>
            <a:rPr lang="cs-CZ" dirty="0">
              <a:solidFill>
                <a:schemeClr val="tx1"/>
              </a:solidFill>
              <a:latin typeface="Bahnschrift SemiBold" panose="020B0502040204020203" pitchFamily="34" charset="0"/>
            </a:rPr>
            <a:t>mastix         sandarak     benátský terpentýn </a:t>
          </a:r>
        </a:p>
      </dgm:t>
    </dgm:pt>
    <dgm:pt modelId="{1D10D0DA-4E27-47B2-8366-66CE815636CA}" type="parTrans" cxnId="{B8CAD211-62F5-4780-BE1F-817AD12866C6}">
      <dgm:prSet/>
      <dgm:spPr/>
      <dgm:t>
        <a:bodyPr/>
        <a:lstStyle/>
        <a:p>
          <a:endParaRPr lang="cs-CZ"/>
        </a:p>
      </dgm:t>
    </dgm:pt>
    <dgm:pt modelId="{3CC0B98F-99DB-4BCD-8E00-001359FD8230}" type="sibTrans" cxnId="{B8CAD211-62F5-4780-BE1F-817AD12866C6}">
      <dgm:prSet/>
      <dgm:spPr/>
      <dgm:t>
        <a:bodyPr/>
        <a:lstStyle/>
        <a:p>
          <a:endParaRPr lang="cs-CZ"/>
        </a:p>
      </dgm:t>
    </dgm:pt>
    <dgm:pt modelId="{4E239145-95A5-4B1B-BC56-E9EF1973CB87}" type="pres">
      <dgm:prSet presAssocID="{663E65D3-4354-4E7C-A80A-5AC65AA732C2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3F531700-32EE-4006-804F-9EABF9E163D2}" type="pres">
      <dgm:prSet presAssocID="{9287C808-9882-4CAF-9684-E2D50384BFA2}" presName="hierRoot1" presStyleCnt="0"/>
      <dgm:spPr/>
    </dgm:pt>
    <dgm:pt modelId="{EE140CA3-331C-4BE0-8DAF-52785ACCC5CF}" type="pres">
      <dgm:prSet presAssocID="{9287C808-9882-4CAF-9684-E2D50384BFA2}" presName="composite" presStyleCnt="0"/>
      <dgm:spPr/>
    </dgm:pt>
    <dgm:pt modelId="{2C9D5607-92F0-497F-B43A-84FE971B0CF9}" type="pres">
      <dgm:prSet presAssocID="{9287C808-9882-4CAF-9684-E2D50384BFA2}" presName="background" presStyleLbl="node0" presStyleIdx="0" presStyleCnt="1"/>
      <dgm:spPr>
        <a:solidFill>
          <a:schemeClr val="bg2">
            <a:lumMod val="90000"/>
          </a:schemeClr>
        </a:solidFill>
      </dgm:spPr>
    </dgm:pt>
    <dgm:pt modelId="{B5722D2F-9C97-4DE9-98FF-A5CB5674BD4D}" type="pres">
      <dgm:prSet presAssocID="{9287C808-9882-4CAF-9684-E2D50384BFA2}" presName="text" presStyleLbl="fgAcc0" presStyleIdx="0" presStyleCnt="1">
        <dgm:presLayoutVars>
          <dgm:chPref val="3"/>
        </dgm:presLayoutVars>
      </dgm:prSet>
      <dgm:spPr/>
    </dgm:pt>
    <dgm:pt modelId="{84EC402B-FAA3-4412-AC70-B5E700CABFD9}" type="pres">
      <dgm:prSet presAssocID="{9287C808-9882-4CAF-9684-E2D50384BFA2}" presName="hierChild2" presStyleCnt="0"/>
      <dgm:spPr/>
    </dgm:pt>
    <dgm:pt modelId="{D7F61A7A-01D5-4CBF-9F0B-BB8DF69FD76A}" type="pres">
      <dgm:prSet presAssocID="{01CE5DFA-6C20-4D21-B9A0-916DE2580B00}" presName="Name10" presStyleLbl="parChTrans1D2" presStyleIdx="0" presStyleCnt="3"/>
      <dgm:spPr/>
    </dgm:pt>
    <dgm:pt modelId="{72870768-5251-47BA-BB11-2BF3C2517EC7}" type="pres">
      <dgm:prSet presAssocID="{619AEB41-AE3C-4BC1-BE3D-D63B387B1D14}" presName="hierRoot2" presStyleCnt="0"/>
      <dgm:spPr/>
    </dgm:pt>
    <dgm:pt modelId="{9FAFD3F0-65ED-49A7-A33D-524C074118B8}" type="pres">
      <dgm:prSet presAssocID="{619AEB41-AE3C-4BC1-BE3D-D63B387B1D14}" presName="composite2" presStyleCnt="0"/>
      <dgm:spPr/>
    </dgm:pt>
    <dgm:pt modelId="{FC653424-8BCC-438E-85F5-83C8983CB010}" type="pres">
      <dgm:prSet presAssocID="{619AEB41-AE3C-4BC1-BE3D-D63B387B1D14}" presName="background2" presStyleLbl="node2" presStyleIdx="0" presStyleCnt="3"/>
      <dgm:spPr>
        <a:solidFill>
          <a:schemeClr val="bg2">
            <a:lumMod val="90000"/>
          </a:schemeClr>
        </a:solidFill>
      </dgm:spPr>
    </dgm:pt>
    <dgm:pt modelId="{0EF90BA6-8120-4AB7-B754-2052DB4428DE}" type="pres">
      <dgm:prSet presAssocID="{619AEB41-AE3C-4BC1-BE3D-D63B387B1D14}" presName="text2" presStyleLbl="fgAcc2" presStyleIdx="0" presStyleCnt="3" custLinFactNeighborX="-22756" custLinFactNeighborY="908">
        <dgm:presLayoutVars>
          <dgm:chPref val="3"/>
        </dgm:presLayoutVars>
      </dgm:prSet>
      <dgm:spPr/>
    </dgm:pt>
    <dgm:pt modelId="{57E87783-B191-45B6-8FD5-3B5484AAAAF1}" type="pres">
      <dgm:prSet presAssocID="{619AEB41-AE3C-4BC1-BE3D-D63B387B1D14}" presName="hierChild3" presStyleCnt="0"/>
      <dgm:spPr/>
    </dgm:pt>
    <dgm:pt modelId="{B084ACA2-A6B4-46A3-9B8F-4E20DD17D599}" type="pres">
      <dgm:prSet presAssocID="{A29EB353-CB67-4CE8-80D9-F2AE503059B4}" presName="Name10" presStyleLbl="parChTrans1D2" presStyleIdx="1" presStyleCnt="3"/>
      <dgm:spPr/>
    </dgm:pt>
    <dgm:pt modelId="{AD734E3A-4D62-416B-8F0A-8A22288FBB06}" type="pres">
      <dgm:prSet presAssocID="{77DFBDEC-8266-47CA-8551-D674837DF7B3}" presName="hierRoot2" presStyleCnt="0"/>
      <dgm:spPr/>
    </dgm:pt>
    <dgm:pt modelId="{63578CAB-C39D-4946-A3AC-7B9EA38041AE}" type="pres">
      <dgm:prSet presAssocID="{77DFBDEC-8266-47CA-8551-D674837DF7B3}" presName="composite2" presStyleCnt="0"/>
      <dgm:spPr/>
    </dgm:pt>
    <dgm:pt modelId="{5AB7920A-E45B-4B01-B64F-C302770B9730}" type="pres">
      <dgm:prSet presAssocID="{77DFBDEC-8266-47CA-8551-D674837DF7B3}" presName="background2" presStyleLbl="node2" presStyleIdx="1" presStyleCnt="3"/>
      <dgm:spPr>
        <a:solidFill>
          <a:schemeClr val="tx2">
            <a:lumMod val="20000"/>
            <a:lumOff val="80000"/>
          </a:schemeClr>
        </a:solidFill>
      </dgm:spPr>
    </dgm:pt>
    <dgm:pt modelId="{D9520BCC-AA64-48EC-8C3D-1120A045BBB9}" type="pres">
      <dgm:prSet presAssocID="{77DFBDEC-8266-47CA-8551-D674837DF7B3}" presName="text2" presStyleLbl="fgAcc2" presStyleIdx="1" presStyleCnt="3">
        <dgm:presLayoutVars>
          <dgm:chPref val="3"/>
        </dgm:presLayoutVars>
      </dgm:prSet>
      <dgm:spPr/>
    </dgm:pt>
    <dgm:pt modelId="{5407E76E-988B-43C8-BF12-DD4F47C949C3}" type="pres">
      <dgm:prSet presAssocID="{77DFBDEC-8266-47CA-8551-D674837DF7B3}" presName="hierChild3" presStyleCnt="0"/>
      <dgm:spPr/>
    </dgm:pt>
    <dgm:pt modelId="{2B38ACBA-3B31-4C1A-8FA1-767595298B7A}" type="pres">
      <dgm:prSet presAssocID="{1D10D0DA-4E27-47B2-8366-66CE815636CA}" presName="Name10" presStyleLbl="parChTrans1D2" presStyleIdx="2" presStyleCnt="3"/>
      <dgm:spPr/>
    </dgm:pt>
    <dgm:pt modelId="{47E7CD9C-4C6E-4489-88F4-1E01DD46C60D}" type="pres">
      <dgm:prSet presAssocID="{CD7B90A3-B934-4EB4-A411-7E09BEECD6E6}" presName="hierRoot2" presStyleCnt="0"/>
      <dgm:spPr/>
    </dgm:pt>
    <dgm:pt modelId="{8AEEBE7C-C635-4598-9657-3171D7AECAF4}" type="pres">
      <dgm:prSet presAssocID="{CD7B90A3-B934-4EB4-A411-7E09BEECD6E6}" presName="composite2" presStyleCnt="0"/>
      <dgm:spPr/>
    </dgm:pt>
    <dgm:pt modelId="{AE7F3B17-2551-48AB-8CBA-0F7D29664025}" type="pres">
      <dgm:prSet presAssocID="{CD7B90A3-B934-4EB4-A411-7E09BEECD6E6}" presName="background2" presStyleLbl="node2" presStyleIdx="2" presStyleCnt="3"/>
      <dgm:spPr>
        <a:solidFill>
          <a:schemeClr val="bg1">
            <a:lumMod val="85000"/>
          </a:schemeClr>
        </a:solidFill>
      </dgm:spPr>
    </dgm:pt>
    <dgm:pt modelId="{F2C2D239-3D33-4F4C-B52A-635259133426}" type="pres">
      <dgm:prSet presAssocID="{CD7B90A3-B934-4EB4-A411-7E09BEECD6E6}" presName="text2" presStyleLbl="fgAcc2" presStyleIdx="2" presStyleCnt="3">
        <dgm:presLayoutVars>
          <dgm:chPref val="3"/>
        </dgm:presLayoutVars>
      </dgm:prSet>
      <dgm:spPr/>
    </dgm:pt>
    <dgm:pt modelId="{AFAF586A-77FE-44AA-A792-0E99110D90FA}" type="pres">
      <dgm:prSet presAssocID="{CD7B90A3-B934-4EB4-A411-7E09BEECD6E6}" presName="hierChild3" presStyleCnt="0"/>
      <dgm:spPr/>
    </dgm:pt>
  </dgm:ptLst>
  <dgm:cxnLst>
    <dgm:cxn modelId="{B8CAD211-62F5-4780-BE1F-817AD12866C6}" srcId="{9287C808-9882-4CAF-9684-E2D50384BFA2}" destId="{CD7B90A3-B934-4EB4-A411-7E09BEECD6E6}" srcOrd="2" destOrd="0" parTransId="{1D10D0DA-4E27-47B2-8366-66CE815636CA}" sibTransId="{3CC0B98F-99DB-4BCD-8E00-001359FD8230}"/>
    <dgm:cxn modelId="{B0B6E021-6BFD-4ED3-8074-51DBEA9827BB}" type="presOf" srcId="{9287C808-9882-4CAF-9684-E2D50384BFA2}" destId="{B5722D2F-9C97-4DE9-98FF-A5CB5674BD4D}" srcOrd="0" destOrd="0" presId="urn:microsoft.com/office/officeart/2005/8/layout/hierarchy1"/>
    <dgm:cxn modelId="{93F5AB36-4980-4B97-8E01-D7AE737B9918}" type="presOf" srcId="{77DFBDEC-8266-47CA-8551-D674837DF7B3}" destId="{D9520BCC-AA64-48EC-8C3D-1120A045BBB9}" srcOrd="0" destOrd="0" presId="urn:microsoft.com/office/officeart/2005/8/layout/hierarchy1"/>
    <dgm:cxn modelId="{EB71E961-68EC-4F30-B794-96FC9DAA17FD}" type="presOf" srcId="{CD7B90A3-B934-4EB4-A411-7E09BEECD6E6}" destId="{F2C2D239-3D33-4F4C-B52A-635259133426}" srcOrd="0" destOrd="0" presId="urn:microsoft.com/office/officeart/2005/8/layout/hierarchy1"/>
    <dgm:cxn modelId="{5A7BBA47-670A-4246-A2C9-5D08DF5926E7}" type="presOf" srcId="{01CE5DFA-6C20-4D21-B9A0-916DE2580B00}" destId="{D7F61A7A-01D5-4CBF-9F0B-BB8DF69FD76A}" srcOrd="0" destOrd="0" presId="urn:microsoft.com/office/officeart/2005/8/layout/hierarchy1"/>
    <dgm:cxn modelId="{D5ED674E-9636-4642-95F2-8C655B40A9F0}" type="presOf" srcId="{A29EB353-CB67-4CE8-80D9-F2AE503059B4}" destId="{B084ACA2-A6B4-46A3-9B8F-4E20DD17D599}" srcOrd="0" destOrd="0" presId="urn:microsoft.com/office/officeart/2005/8/layout/hierarchy1"/>
    <dgm:cxn modelId="{4ABD8C4F-7897-499B-909E-6DB497428A82}" srcId="{9287C808-9882-4CAF-9684-E2D50384BFA2}" destId="{619AEB41-AE3C-4BC1-BE3D-D63B387B1D14}" srcOrd="0" destOrd="0" parTransId="{01CE5DFA-6C20-4D21-B9A0-916DE2580B00}" sibTransId="{7BBB535E-AB14-43FE-AAB3-344E5616F63A}"/>
    <dgm:cxn modelId="{9922FE59-BD68-467C-91D7-D5E90E131A47}" srcId="{9287C808-9882-4CAF-9684-E2D50384BFA2}" destId="{77DFBDEC-8266-47CA-8551-D674837DF7B3}" srcOrd="1" destOrd="0" parTransId="{A29EB353-CB67-4CE8-80D9-F2AE503059B4}" sibTransId="{1FEECD57-752D-472D-AF53-2F0410E4EB43}"/>
    <dgm:cxn modelId="{ACED0B91-481E-4592-A533-E4E433A3CB93}" type="presOf" srcId="{663E65D3-4354-4E7C-A80A-5AC65AA732C2}" destId="{4E239145-95A5-4B1B-BC56-E9EF1973CB87}" srcOrd="0" destOrd="0" presId="urn:microsoft.com/office/officeart/2005/8/layout/hierarchy1"/>
    <dgm:cxn modelId="{DC8420C2-C03F-4E64-A16D-4F67B44AE166}" type="presOf" srcId="{1D10D0DA-4E27-47B2-8366-66CE815636CA}" destId="{2B38ACBA-3B31-4C1A-8FA1-767595298B7A}" srcOrd="0" destOrd="0" presId="urn:microsoft.com/office/officeart/2005/8/layout/hierarchy1"/>
    <dgm:cxn modelId="{603B70E9-D8CE-4848-AE2E-9731C69F9A43}" type="presOf" srcId="{619AEB41-AE3C-4BC1-BE3D-D63B387B1D14}" destId="{0EF90BA6-8120-4AB7-B754-2052DB4428DE}" srcOrd="0" destOrd="0" presId="urn:microsoft.com/office/officeart/2005/8/layout/hierarchy1"/>
    <dgm:cxn modelId="{FD1D4CFE-7D1E-41FC-A88E-4AD149FB4C76}" srcId="{663E65D3-4354-4E7C-A80A-5AC65AA732C2}" destId="{9287C808-9882-4CAF-9684-E2D50384BFA2}" srcOrd="0" destOrd="0" parTransId="{84247887-4DF3-457E-A3D9-6888E989A1FA}" sibTransId="{A8BF9C2E-D01C-4AA0-AA60-9C3520D1B446}"/>
    <dgm:cxn modelId="{7793E782-F494-4AEF-9465-7A9CEC526DC0}" type="presParOf" srcId="{4E239145-95A5-4B1B-BC56-E9EF1973CB87}" destId="{3F531700-32EE-4006-804F-9EABF9E163D2}" srcOrd="0" destOrd="0" presId="urn:microsoft.com/office/officeart/2005/8/layout/hierarchy1"/>
    <dgm:cxn modelId="{7531815C-A725-4670-8C6A-2FABF757C70E}" type="presParOf" srcId="{3F531700-32EE-4006-804F-9EABF9E163D2}" destId="{EE140CA3-331C-4BE0-8DAF-52785ACCC5CF}" srcOrd="0" destOrd="0" presId="urn:microsoft.com/office/officeart/2005/8/layout/hierarchy1"/>
    <dgm:cxn modelId="{31E869DC-31F8-4C53-907C-E5A7E4B74797}" type="presParOf" srcId="{EE140CA3-331C-4BE0-8DAF-52785ACCC5CF}" destId="{2C9D5607-92F0-497F-B43A-84FE971B0CF9}" srcOrd="0" destOrd="0" presId="urn:microsoft.com/office/officeart/2005/8/layout/hierarchy1"/>
    <dgm:cxn modelId="{542DB07D-7075-4BF5-A7EB-476CC8BFDCB7}" type="presParOf" srcId="{EE140CA3-331C-4BE0-8DAF-52785ACCC5CF}" destId="{B5722D2F-9C97-4DE9-98FF-A5CB5674BD4D}" srcOrd="1" destOrd="0" presId="urn:microsoft.com/office/officeart/2005/8/layout/hierarchy1"/>
    <dgm:cxn modelId="{88D09611-27A2-4F96-AE09-5D1A1906222E}" type="presParOf" srcId="{3F531700-32EE-4006-804F-9EABF9E163D2}" destId="{84EC402B-FAA3-4412-AC70-B5E700CABFD9}" srcOrd="1" destOrd="0" presId="urn:microsoft.com/office/officeart/2005/8/layout/hierarchy1"/>
    <dgm:cxn modelId="{56BDD81A-8038-4BD1-8713-6B984844597B}" type="presParOf" srcId="{84EC402B-FAA3-4412-AC70-B5E700CABFD9}" destId="{D7F61A7A-01D5-4CBF-9F0B-BB8DF69FD76A}" srcOrd="0" destOrd="0" presId="urn:microsoft.com/office/officeart/2005/8/layout/hierarchy1"/>
    <dgm:cxn modelId="{8EE3EA06-BB12-4C42-BC7A-59B586B980D4}" type="presParOf" srcId="{84EC402B-FAA3-4412-AC70-B5E700CABFD9}" destId="{72870768-5251-47BA-BB11-2BF3C2517EC7}" srcOrd="1" destOrd="0" presId="urn:microsoft.com/office/officeart/2005/8/layout/hierarchy1"/>
    <dgm:cxn modelId="{308215F9-1E16-41FB-A16F-FB33ECDAD804}" type="presParOf" srcId="{72870768-5251-47BA-BB11-2BF3C2517EC7}" destId="{9FAFD3F0-65ED-49A7-A33D-524C074118B8}" srcOrd="0" destOrd="0" presId="urn:microsoft.com/office/officeart/2005/8/layout/hierarchy1"/>
    <dgm:cxn modelId="{09469A70-BECA-4EE0-A204-BA9B913503CB}" type="presParOf" srcId="{9FAFD3F0-65ED-49A7-A33D-524C074118B8}" destId="{FC653424-8BCC-438E-85F5-83C8983CB010}" srcOrd="0" destOrd="0" presId="urn:microsoft.com/office/officeart/2005/8/layout/hierarchy1"/>
    <dgm:cxn modelId="{B07A3DFD-C996-4037-BE7C-5990EBCC12E5}" type="presParOf" srcId="{9FAFD3F0-65ED-49A7-A33D-524C074118B8}" destId="{0EF90BA6-8120-4AB7-B754-2052DB4428DE}" srcOrd="1" destOrd="0" presId="urn:microsoft.com/office/officeart/2005/8/layout/hierarchy1"/>
    <dgm:cxn modelId="{18AFB7D5-77AC-43AB-878F-33F851E7230D}" type="presParOf" srcId="{72870768-5251-47BA-BB11-2BF3C2517EC7}" destId="{57E87783-B191-45B6-8FD5-3B5484AAAAF1}" srcOrd="1" destOrd="0" presId="urn:microsoft.com/office/officeart/2005/8/layout/hierarchy1"/>
    <dgm:cxn modelId="{B3E215BF-6E68-41F4-AA2F-DE97EEBAD731}" type="presParOf" srcId="{84EC402B-FAA3-4412-AC70-B5E700CABFD9}" destId="{B084ACA2-A6B4-46A3-9B8F-4E20DD17D599}" srcOrd="2" destOrd="0" presId="urn:microsoft.com/office/officeart/2005/8/layout/hierarchy1"/>
    <dgm:cxn modelId="{FC33BBDD-D3B1-46F0-858B-417ED034B695}" type="presParOf" srcId="{84EC402B-FAA3-4412-AC70-B5E700CABFD9}" destId="{AD734E3A-4D62-416B-8F0A-8A22288FBB06}" srcOrd="3" destOrd="0" presId="urn:microsoft.com/office/officeart/2005/8/layout/hierarchy1"/>
    <dgm:cxn modelId="{D188F176-D022-4357-8276-53BEF5071357}" type="presParOf" srcId="{AD734E3A-4D62-416B-8F0A-8A22288FBB06}" destId="{63578CAB-C39D-4946-A3AC-7B9EA38041AE}" srcOrd="0" destOrd="0" presId="urn:microsoft.com/office/officeart/2005/8/layout/hierarchy1"/>
    <dgm:cxn modelId="{6CE63173-C7C2-47EA-A877-B0F4A5678D60}" type="presParOf" srcId="{63578CAB-C39D-4946-A3AC-7B9EA38041AE}" destId="{5AB7920A-E45B-4B01-B64F-C302770B9730}" srcOrd="0" destOrd="0" presId="urn:microsoft.com/office/officeart/2005/8/layout/hierarchy1"/>
    <dgm:cxn modelId="{794603E1-0F1F-40AE-8EFC-A9C0D94E1DEF}" type="presParOf" srcId="{63578CAB-C39D-4946-A3AC-7B9EA38041AE}" destId="{D9520BCC-AA64-48EC-8C3D-1120A045BBB9}" srcOrd="1" destOrd="0" presId="urn:microsoft.com/office/officeart/2005/8/layout/hierarchy1"/>
    <dgm:cxn modelId="{7F713171-C496-4A4D-9FE9-B8F4346F658D}" type="presParOf" srcId="{AD734E3A-4D62-416B-8F0A-8A22288FBB06}" destId="{5407E76E-988B-43C8-BF12-DD4F47C949C3}" srcOrd="1" destOrd="0" presId="urn:microsoft.com/office/officeart/2005/8/layout/hierarchy1"/>
    <dgm:cxn modelId="{31256A2C-7D05-4D11-AC9B-5A310C6BF7C6}" type="presParOf" srcId="{84EC402B-FAA3-4412-AC70-B5E700CABFD9}" destId="{2B38ACBA-3B31-4C1A-8FA1-767595298B7A}" srcOrd="4" destOrd="0" presId="urn:microsoft.com/office/officeart/2005/8/layout/hierarchy1"/>
    <dgm:cxn modelId="{6A9F93FE-829E-4F30-8B13-BB87B1530E2D}" type="presParOf" srcId="{84EC402B-FAA3-4412-AC70-B5E700CABFD9}" destId="{47E7CD9C-4C6E-4489-88F4-1E01DD46C60D}" srcOrd="5" destOrd="0" presId="urn:microsoft.com/office/officeart/2005/8/layout/hierarchy1"/>
    <dgm:cxn modelId="{6BD61D58-AC9F-4AAC-B152-BCA672C3CFC5}" type="presParOf" srcId="{47E7CD9C-4C6E-4489-88F4-1E01DD46C60D}" destId="{8AEEBE7C-C635-4598-9657-3171D7AECAF4}" srcOrd="0" destOrd="0" presId="urn:microsoft.com/office/officeart/2005/8/layout/hierarchy1"/>
    <dgm:cxn modelId="{1E0AF588-0091-4DF8-ABB2-F88B2F21F3B2}" type="presParOf" srcId="{8AEEBE7C-C635-4598-9657-3171D7AECAF4}" destId="{AE7F3B17-2551-48AB-8CBA-0F7D29664025}" srcOrd="0" destOrd="0" presId="urn:microsoft.com/office/officeart/2005/8/layout/hierarchy1"/>
    <dgm:cxn modelId="{094C5F16-3F92-44CD-BBE8-2DC0638C857C}" type="presParOf" srcId="{8AEEBE7C-C635-4598-9657-3171D7AECAF4}" destId="{F2C2D239-3D33-4F4C-B52A-635259133426}" srcOrd="1" destOrd="0" presId="urn:microsoft.com/office/officeart/2005/8/layout/hierarchy1"/>
    <dgm:cxn modelId="{C9C7A6CB-49C3-4B58-827B-1C8654C9CDD3}" type="presParOf" srcId="{47E7CD9C-4C6E-4489-88F4-1E01DD46C60D}" destId="{AFAF586A-77FE-44AA-A792-0E99110D90FA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63E65D3-4354-4E7C-A80A-5AC65AA732C2}" type="doc">
      <dgm:prSet loTypeId="urn:microsoft.com/office/officeart/2005/8/layout/hierarchy1" loCatId="hierarchy" qsTypeId="urn:microsoft.com/office/officeart/2005/8/quickstyle/3d5" qsCatId="3D" csTypeId="urn:microsoft.com/office/officeart/2005/8/colors/accent1_2" csCatId="accent1" phldr="1"/>
      <dgm:spPr>
        <a:scene3d>
          <a:camera prst="isometricOffAxis1Right" zoom="95000"/>
          <a:lightRig rig="flat" dir="t"/>
        </a:scene3d>
      </dgm:spPr>
      <dgm:t>
        <a:bodyPr/>
        <a:lstStyle/>
        <a:p>
          <a:endParaRPr lang="cs-CZ"/>
        </a:p>
      </dgm:t>
    </dgm:pt>
    <dgm:pt modelId="{9287C808-9882-4CAF-9684-E2D50384BFA2}">
      <dgm:prSet phldrT="[Text]" custT="1"/>
      <dgm:spPr>
        <a:solidFill>
          <a:schemeClr val="accent6">
            <a:lumMod val="40000"/>
            <a:lumOff val="60000"/>
          </a:schemeClr>
        </a:solidFill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r>
            <a:rPr lang="cs-CZ" sz="2400" dirty="0">
              <a:latin typeface="Bahnschrift SemiBold" panose="020B0502040204020203" pitchFamily="34" charset="0"/>
            </a:rPr>
            <a:t>II. třída              1. druh – L II</a:t>
          </a:r>
        </a:p>
      </dgm:t>
    </dgm:pt>
    <dgm:pt modelId="{84247887-4DF3-457E-A3D9-6888E989A1FA}" type="parTrans" cxnId="{FD1D4CFE-7D1E-41FC-A88E-4AD149FB4C76}">
      <dgm:prSet/>
      <dgm:spPr/>
      <dgm:t>
        <a:bodyPr/>
        <a:lstStyle/>
        <a:p>
          <a:endParaRPr lang="cs-CZ"/>
        </a:p>
      </dgm:t>
    </dgm:pt>
    <dgm:pt modelId="{A8BF9C2E-D01C-4AA0-AA60-9C3520D1B446}" type="sibTrans" cxnId="{FD1D4CFE-7D1E-41FC-A88E-4AD149FB4C76}">
      <dgm:prSet/>
      <dgm:spPr/>
      <dgm:t>
        <a:bodyPr/>
        <a:lstStyle/>
        <a:p>
          <a:endParaRPr lang="cs-CZ"/>
        </a:p>
      </dgm:t>
    </dgm:pt>
    <dgm:pt modelId="{619AEB41-AE3C-4BC1-BE3D-D63B387B1D14}">
      <dgm:prSet phldrT="[Text]" custT="1"/>
      <dgm:spPr>
        <a:solidFill>
          <a:schemeClr val="accent6">
            <a:lumMod val="40000"/>
            <a:lumOff val="60000"/>
            <a:alpha val="90000"/>
          </a:schemeClr>
        </a:solidFill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r>
            <a:rPr lang="cs-CZ" sz="2000" dirty="0">
              <a:solidFill>
                <a:schemeClr val="accent4">
                  <a:lumMod val="50000"/>
                </a:schemeClr>
              </a:solidFill>
              <a:latin typeface="Bahnschrift SemiBold" panose="020B0502040204020203" pitchFamily="34" charset="0"/>
            </a:rPr>
            <a:t>Charakteristika:</a:t>
          </a:r>
          <a:r>
            <a:rPr lang="cs-CZ" sz="2000" dirty="0">
              <a:latin typeface="Bahnschrift SemiBold" panose="020B0502040204020203" pitchFamily="34" charset="0"/>
            </a:rPr>
            <a:t>              </a:t>
          </a:r>
          <a:r>
            <a:rPr lang="cs-CZ" sz="2000" dirty="0">
              <a:solidFill>
                <a:schemeClr val="tx1"/>
              </a:solidFill>
              <a:latin typeface="Bahnschrift SemiBold" panose="020B0502040204020203" pitchFamily="34" charset="0"/>
            </a:rPr>
            <a:t>nábytek, obložení, kovy </a:t>
          </a:r>
        </a:p>
      </dgm:t>
    </dgm:pt>
    <dgm:pt modelId="{01CE5DFA-6C20-4D21-B9A0-916DE2580B00}" type="parTrans" cxnId="{4ABD8C4F-7897-499B-909E-6DB497428A82}">
      <dgm:prSet/>
      <dgm:spPr/>
      <dgm:t>
        <a:bodyPr/>
        <a:lstStyle/>
        <a:p>
          <a:endParaRPr lang="cs-CZ"/>
        </a:p>
      </dgm:t>
    </dgm:pt>
    <dgm:pt modelId="{7BBB535E-AB14-43FE-AAB3-344E5616F63A}" type="sibTrans" cxnId="{4ABD8C4F-7897-499B-909E-6DB497428A82}">
      <dgm:prSet/>
      <dgm:spPr/>
      <dgm:t>
        <a:bodyPr/>
        <a:lstStyle/>
        <a:p>
          <a:endParaRPr lang="cs-CZ"/>
        </a:p>
      </dgm:t>
    </dgm:pt>
    <dgm:pt modelId="{77DFBDEC-8266-47CA-8551-D674837DF7B3}">
      <dgm:prSet custT="1"/>
      <dgm:spPr>
        <a:solidFill>
          <a:schemeClr val="accent6">
            <a:lumMod val="40000"/>
            <a:lumOff val="60000"/>
            <a:alpha val="90000"/>
          </a:schemeClr>
        </a:solidFill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r>
            <a:rPr lang="cs-CZ" sz="2000" dirty="0">
              <a:solidFill>
                <a:schemeClr val="accent4">
                  <a:lumMod val="50000"/>
                </a:schemeClr>
              </a:solidFill>
              <a:latin typeface="Bahnschrift SemiBold" panose="020B0502040204020203" pitchFamily="34" charset="0"/>
            </a:rPr>
            <a:t>Rozpouštědlo: </a:t>
          </a:r>
          <a:r>
            <a:rPr lang="cs-CZ" sz="2000" dirty="0">
              <a:solidFill>
                <a:schemeClr val="tx1"/>
              </a:solidFill>
              <a:latin typeface="Bahnschrift SemiBold" panose="020B0502040204020203" pitchFamily="34" charset="0"/>
            </a:rPr>
            <a:t>rektifikovaný VD terpentýn</a:t>
          </a:r>
        </a:p>
      </dgm:t>
    </dgm:pt>
    <dgm:pt modelId="{A29EB353-CB67-4CE8-80D9-F2AE503059B4}" type="parTrans" cxnId="{9922FE59-BD68-467C-91D7-D5E90E131A47}">
      <dgm:prSet/>
      <dgm:spPr/>
      <dgm:t>
        <a:bodyPr/>
        <a:lstStyle/>
        <a:p>
          <a:endParaRPr lang="cs-CZ"/>
        </a:p>
      </dgm:t>
    </dgm:pt>
    <dgm:pt modelId="{1FEECD57-752D-472D-AF53-2F0410E4EB43}" type="sibTrans" cxnId="{9922FE59-BD68-467C-91D7-D5E90E131A47}">
      <dgm:prSet/>
      <dgm:spPr/>
      <dgm:t>
        <a:bodyPr/>
        <a:lstStyle/>
        <a:p>
          <a:endParaRPr lang="cs-CZ"/>
        </a:p>
      </dgm:t>
    </dgm:pt>
    <dgm:pt modelId="{CD7B90A3-B934-4EB4-A411-7E09BEECD6E6}">
      <dgm:prSet custT="1"/>
      <dgm:spPr>
        <a:solidFill>
          <a:schemeClr val="accent6">
            <a:lumMod val="40000"/>
            <a:lumOff val="60000"/>
            <a:alpha val="90000"/>
          </a:schemeClr>
        </a:solidFill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r>
            <a:rPr lang="cs-CZ" sz="2300" dirty="0">
              <a:solidFill>
                <a:schemeClr val="accent4">
                  <a:lumMod val="50000"/>
                </a:schemeClr>
              </a:solidFill>
              <a:latin typeface="Bahnschrift SemiBold" panose="020B0502040204020203" pitchFamily="34" charset="0"/>
            </a:rPr>
            <a:t>Pryskyřice:</a:t>
          </a:r>
          <a:r>
            <a:rPr lang="cs-CZ" sz="2300" dirty="0">
              <a:latin typeface="Bahnschrift SemiBold" panose="020B0502040204020203" pitchFamily="34" charset="0"/>
            </a:rPr>
            <a:t>     </a:t>
          </a:r>
          <a:r>
            <a:rPr lang="cs-CZ" sz="2000" dirty="0">
              <a:solidFill>
                <a:schemeClr val="tx1"/>
              </a:solidFill>
              <a:latin typeface="Bahnschrift SemiBold" panose="020B0502040204020203" pitchFamily="34" charset="0"/>
            </a:rPr>
            <a:t>mastix         sandarak         kopál</a:t>
          </a:r>
        </a:p>
      </dgm:t>
    </dgm:pt>
    <dgm:pt modelId="{1D10D0DA-4E27-47B2-8366-66CE815636CA}" type="parTrans" cxnId="{B8CAD211-62F5-4780-BE1F-817AD12866C6}">
      <dgm:prSet/>
      <dgm:spPr/>
      <dgm:t>
        <a:bodyPr/>
        <a:lstStyle/>
        <a:p>
          <a:endParaRPr lang="cs-CZ"/>
        </a:p>
      </dgm:t>
    </dgm:pt>
    <dgm:pt modelId="{3CC0B98F-99DB-4BCD-8E00-001359FD8230}" type="sibTrans" cxnId="{B8CAD211-62F5-4780-BE1F-817AD12866C6}">
      <dgm:prSet/>
      <dgm:spPr/>
      <dgm:t>
        <a:bodyPr/>
        <a:lstStyle/>
        <a:p>
          <a:endParaRPr lang="cs-CZ"/>
        </a:p>
      </dgm:t>
    </dgm:pt>
    <dgm:pt modelId="{4E239145-95A5-4B1B-BC56-E9EF1973CB87}" type="pres">
      <dgm:prSet presAssocID="{663E65D3-4354-4E7C-A80A-5AC65AA732C2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3F531700-32EE-4006-804F-9EABF9E163D2}" type="pres">
      <dgm:prSet presAssocID="{9287C808-9882-4CAF-9684-E2D50384BFA2}" presName="hierRoot1" presStyleCnt="0"/>
      <dgm:spPr/>
    </dgm:pt>
    <dgm:pt modelId="{EE140CA3-331C-4BE0-8DAF-52785ACCC5CF}" type="pres">
      <dgm:prSet presAssocID="{9287C808-9882-4CAF-9684-E2D50384BFA2}" presName="composite" presStyleCnt="0"/>
      <dgm:spPr/>
    </dgm:pt>
    <dgm:pt modelId="{2C9D5607-92F0-497F-B43A-84FE971B0CF9}" type="pres">
      <dgm:prSet presAssocID="{9287C808-9882-4CAF-9684-E2D50384BFA2}" presName="background" presStyleLbl="node0" presStyleIdx="0" presStyleCnt="1"/>
      <dgm:spPr>
        <a:solidFill>
          <a:schemeClr val="bg2">
            <a:lumMod val="90000"/>
          </a:schemeClr>
        </a:solidFill>
      </dgm:spPr>
    </dgm:pt>
    <dgm:pt modelId="{B5722D2F-9C97-4DE9-98FF-A5CB5674BD4D}" type="pres">
      <dgm:prSet presAssocID="{9287C808-9882-4CAF-9684-E2D50384BFA2}" presName="text" presStyleLbl="fgAcc0" presStyleIdx="0" presStyleCnt="1">
        <dgm:presLayoutVars>
          <dgm:chPref val="3"/>
        </dgm:presLayoutVars>
      </dgm:prSet>
      <dgm:spPr/>
    </dgm:pt>
    <dgm:pt modelId="{84EC402B-FAA3-4412-AC70-B5E700CABFD9}" type="pres">
      <dgm:prSet presAssocID="{9287C808-9882-4CAF-9684-E2D50384BFA2}" presName="hierChild2" presStyleCnt="0"/>
      <dgm:spPr/>
    </dgm:pt>
    <dgm:pt modelId="{D7F61A7A-01D5-4CBF-9F0B-BB8DF69FD76A}" type="pres">
      <dgm:prSet presAssocID="{01CE5DFA-6C20-4D21-B9A0-916DE2580B00}" presName="Name10" presStyleLbl="parChTrans1D2" presStyleIdx="0" presStyleCnt="3"/>
      <dgm:spPr/>
    </dgm:pt>
    <dgm:pt modelId="{72870768-5251-47BA-BB11-2BF3C2517EC7}" type="pres">
      <dgm:prSet presAssocID="{619AEB41-AE3C-4BC1-BE3D-D63B387B1D14}" presName="hierRoot2" presStyleCnt="0"/>
      <dgm:spPr/>
    </dgm:pt>
    <dgm:pt modelId="{9FAFD3F0-65ED-49A7-A33D-524C074118B8}" type="pres">
      <dgm:prSet presAssocID="{619AEB41-AE3C-4BC1-BE3D-D63B387B1D14}" presName="composite2" presStyleCnt="0"/>
      <dgm:spPr/>
    </dgm:pt>
    <dgm:pt modelId="{FC653424-8BCC-438E-85F5-83C8983CB010}" type="pres">
      <dgm:prSet presAssocID="{619AEB41-AE3C-4BC1-BE3D-D63B387B1D14}" presName="background2" presStyleLbl="node2" presStyleIdx="0" presStyleCnt="3"/>
      <dgm:spPr>
        <a:solidFill>
          <a:schemeClr val="bg2">
            <a:lumMod val="90000"/>
          </a:schemeClr>
        </a:solidFill>
      </dgm:spPr>
    </dgm:pt>
    <dgm:pt modelId="{0EF90BA6-8120-4AB7-B754-2052DB4428DE}" type="pres">
      <dgm:prSet presAssocID="{619AEB41-AE3C-4BC1-BE3D-D63B387B1D14}" presName="text2" presStyleLbl="fgAcc2" presStyleIdx="0" presStyleCnt="3" custLinFactNeighborX="-22756" custLinFactNeighborY="908">
        <dgm:presLayoutVars>
          <dgm:chPref val="3"/>
        </dgm:presLayoutVars>
      </dgm:prSet>
      <dgm:spPr/>
    </dgm:pt>
    <dgm:pt modelId="{57E87783-B191-45B6-8FD5-3B5484AAAAF1}" type="pres">
      <dgm:prSet presAssocID="{619AEB41-AE3C-4BC1-BE3D-D63B387B1D14}" presName="hierChild3" presStyleCnt="0"/>
      <dgm:spPr/>
    </dgm:pt>
    <dgm:pt modelId="{B084ACA2-A6B4-46A3-9B8F-4E20DD17D599}" type="pres">
      <dgm:prSet presAssocID="{A29EB353-CB67-4CE8-80D9-F2AE503059B4}" presName="Name10" presStyleLbl="parChTrans1D2" presStyleIdx="1" presStyleCnt="3"/>
      <dgm:spPr/>
    </dgm:pt>
    <dgm:pt modelId="{AD734E3A-4D62-416B-8F0A-8A22288FBB06}" type="pres">
      <dgm:prSet presAssocID="{77DFBDEC-8266-47CA-8551-D674837DF7B3}" presName="hierRoot2" presStyleCnt="0"/>
      <dgm:spPr/>
    </dgm:pt>
    <dgm:pt modelId="{63578CAB-C39D-4946-A3AC-7B9EA38041AE}" type="pres">
      <dgm:prSet presAssocID="{77DFBDEC-8266-47CA-8551-D674837DF7B3}" presName="composite2" presStyleCnt="0"/>
      <dgm:spPr/>
    </dgm:pt>
    <dgm:pt modelId="{5AB7920A-E45B-4B01-B64F-C302770B9730}" type="pres">
      <dgm:prSet presAssocID="{77DFBDEC-8266-47CA-8551-D674837DF7B3}" presName="background2" presStyleLbl="node2" presStyleIdx="1" presStyleCnt="3"/>
      <dgm:spPr>
        <a:solidFill>
          <a:schemeClr val="tx2">
            <a:lumMod val="20000"/>
            <a:lumOff val="80000"/>
          </a:schemeClr>
        </a:solidFill>
      </dgm:spPr>
    </dgm:pt>
    <dgm:pt modelId="{D9520BCC-AA64-48EC-8C3D-1120A045BBB9}" type="pres">
      <dgm:prSet presAssocID="{77DFBDEC-8266-47CA-8551-D674837DF7B3}" presName="text2" presStyleLbl="fgAcc2" presStyleIdx="1" presStyleCnt="3">
        <dgm:presLayoutVars>
          <dgm:chPref val="3"/>
        </dgm:presLayoutVars>
      </dgm:prSet>
      <dgm:spPr/>
    </dgm:pt>
    <dgm:pt modelId="{5407E76E-988B-43C8-BF12-DD4F47C949C3}" type="pres">
      <dgm:prSet presAssocID="{77DFBDEC-8266-47CA-8551-D674837DF7B3}" presName="hierChild3" presStyleCnt="0"/>
      <dgm:spPr/>
    </dgm:pt>
    <dgm:pt modelId="{2B38ACBA-3B31-4C1A-8FA1-767595298B7A}" type="pres">
      <dgm:prSet presAssocID="{1D10D0DA-4E27-47B2-8366-66CE815636CA}" presName="Name10" presStyleLbl="parChTrans1D2" presStyleIdx="2" presStyleCnt="3"/>
      <dgm:spPr/>
    </dgm:pt>
    <dgm:pt modelId="{47E7CD9C-4C6E-4489-88F4-1E01DD46C60D}" type="pres">
      <dgm:prSet presAssocID="{CD7B90A3-B934-4EB4-A411-7E09BEECD6E6}" presName="hierRoot2" presStyleCnt="0"/>
      <dgm:spPr/>
    </dgm:pt>
    <dgm:pt modelId="{8AEEBE7C-C635-4598-9657-3171D7AECAF4}" type="pres">
      <dgm:prSet presAssocID="{CD7B90A3-B934-4EB4-A411-7E09BEECD6E6}" presName="composite2" presStyleCnt="0"/>
      <dgm:spPr/>
    </dgm:pt>
    <dgm:pt modelId="{AE7F3B17-2551-48AB-8CBA-0F7D29664025}" type="pres">
      <dgm:prSet presAssocID="{CD7B90A3-B934-4EB4-A411-7E09BEECD6E6}" presName="background2" presStyleLbl="node2" presStyleIdx="2" presStyleCnt="3"/>
      <dgm:spPr>
        <a:solidFill>
          <a:schemeClr val="bg1">
            <a:lumMod val="85000"/>
          </a:schemeClr>
        </a:solidFill>
      </dgm:spPr>
    </dgm:pt>
    <dgm:pt modelId="{F2C2D239-3D33-4F4C-B52A-635259133426}" type="pres">
      <dgm:prSet presAssocID="{CD7B90A3-B934-4EB4-A411-7E09BEECD6E6}" presName="text2" presStyleLbl="fgAcc2" presStyleIdx="2" presStyleCnt="3">
        <dgm:presLayoutVars>
          <dgm:chPref val="3"/>
        </dgm:presLayoutVars>
      </dgm:prSet>
      <dgm:spPr/>
    </dgm:pt>
    <dgm:pt modelId="{AFAF586A-77FE-44AA-A792-0E99110D90FA}" type="pres">
      <dgm:prSet presAssocID="{CD7B90A3-B934-4EB4-A411-7E09BEECD6E6}" presName="hierChild3" presStyleCnt="0"/>
      <dgm:spPr/>
    </dgm:pt>
  </dgm:ptLst>
  <dgm:cxnLst>
    <dgm:cxn modelId="{B8CAD211-62F5-4780-BE1F-817AD12866C6}" srcId="{9287C808-9882-4CAF-9684-E2D50384BFA2}" destId="{CD7B90A3-B934-4EB4-A411-7E09BEECD6E6}" srcOrd="2" destOrd="0" parTransId="{1D10D0DA-4E27-47B2-8366-66CE815636CA}" sibTransId="{3CC0B98F-99DB-4BCD-8E00-001359FD8230}"/>
    <dgm:cxn modelId="{B0B6E021-6BFD-4ED3-8074-51DBEA9827BB}" type="presOf" srcId="{9287C808-9882-4CAF-9684-E2D50384BFA2}" destId="{B5722D2F-9C97-4DE9-98FF-A5CB5674BD4D}" srcOrd="0" destOrd="0" presId="urn:microsoft.com/office/officeart/2005/8/layout/hierarchy1"/>
    <dgm:cxn modelId="{93F5AB36-4980-4B97-8E01-D7AE737B9918}" type="presOf" srcId="{77DFBDEC-8266-47CA-8551-D674837DF7B3}" destId="{D9520BCC-AA64-48EC-8C3D-1120A045BBB9}" srcOrd="0" destOrd="0" presId="urn:microsoft.com/office/officeart/2005/8/layout/hierarchy1"/>
    <dgm:cxn modelId="{EB71E961-68EC-4F30-B794-96FC9DAA17FD}" type="presOf" srcId="{CD7B90A3-B934-4EB4-A411-7E09BEECD6E6}" destId="{F2C2D239-3D33-4F4C-B52A-635259133426}" srcOrd="0" destOrd="0" presId="urn:microsoft.com/office/officeart/2005/8/layout/hierarchy1"/>
    <dgm:cxn modelId="{5A7BBA47-670A-4246-A2C9-5D08DF5926E7}" type="presOf" srcId="{01CE5DFA-6C20-4D21-B9A0-916DE2580B00}" destId="{D7F61A7A-01D5-4CBF-9F0B-BB8DF69FD76A}" srcOrd="0" destOrd="0" presId="urn:microsoft.com/office/officeart/2005/8/layout/hierarchy1"/>
    <dgm:cxn modelId="{D5ED674E-9636-4642-95F2-8C655B40A9F0}" type="presOf" srcId="{A29EB353-CB67-4CE8-80D9-F2AE503059B4}" destId="{B084ACA2-A6B4-46A3-9B8F-4E20DD17D599}" srcOrd="0" destOrd="0" presId="urn:microsoft.com/office/officeart/2005/8/layout/hierarchy1"/>
    <dgm:cxn modelId="{4ABD8C4F-7897-499B-909E-6DB497428A82}" srcId="{9287C808-9882-4CAF-9684-E2D50384BFA2}" destId="{619AEB41-AE3C-4BC1-BE3D-D63B387B1D14}" srcOrd="0" destOrd="0" parTransId="{01CE5DFA-6C20-4D21-B9A0-916DE2580B00}" sibTransId="{7BBB535E-AB14-43FE-AAB3-344E5616F63A}"/>
    <dgm:cxn modelId="{9922FE59-BD68-467C-91D7-D5E90E131A47}" srcId="{9287C808-9882-4CAF-9684-E2D50384BFA2}" destId="{77DFBDEC-8266-47CA-8551-D674837DF7B3}" srcOrd="1" destOrd="0" parTransId="{A29EB353-CB67-4CE8-80D9-F2AE503059B4}" sibTransId="{1FEECD57-752D-472D-AF53-2F0410E4EB43}"/>
    <dgm:cxn modelId="{ACED0B91-481E-4592-A533-E4E433A3CB93}" type="presOf" srcId="{663E65D3-4354-4E7C-A80A-5AC65AA732C2}" destId="{4E239145-95A5-4B1B-BC56-E9EF1973CB87}" srcOrd="0" destOrd="0" presId="urn:microsoft.com/office/officeart/2005/8/layout/hierarchy1"/>
    <dgm:cxn modelId="{DC8420C2-C03F-4E64-A16D-4F67B44AE166}" type="presOf" srcId="{1D10D0DA-4E27-47B2-8366-66CE815636CA}" destId="{2B38ACBA-3B31-4C1A-8FA1-767595298B7A}" srcOrd="0" destOrd="0" presId="urn:microsoft.com/office/officeart/2005/8/layout/hierarchy1"/>
    <dgm:cxn modelId="{603B70E9-D8CE-4848-AE2E-9731C69F9A43}" type="presOf" srcId="{619AEB41-AE3C-4BC1-BE3D-D63B387B1D14}" destId="{0EF90BA6-8120-4AB7-B754-2052DB4428DE}" srcOrd="0" destOrd="0" presId="urn:microsoft.com/office/officeart/2005/8/layout/hierarchy1"/>
    <dgm:cxn modelId="{FD1D4CFE-7D1E-41FC-A88E-4AD149FB4C76}" srcId="{663E65D3-4354-4E7C-A80A-5AC65AA732C2}" destId="{9287C808-9882-4CAF-9684-E2D50384BFA2}" srcOrd="0" destOrd="0" parTransId="{84247887-4DF3-457E-A3D9-6888E989A1FA}" sibTransId="{A8BF9C2E-D01C-4AA0-AA60-9C3520D1B446}"/>
    <dgm:cxn modelId="{7793E782-F494-4AEF-9465-7A9CEC526DC0}" type="presParOf" srcId="{4E239145-95A5-4B1B-BC56-E9EF1973CB87}" destId="{3F531700-32EE-4006-804F-9EABF9E163D2}" srcOrd="0" destOrd="0" presId="urn:microsoft.com/office/officeart/2005/8/layout/hierarchy1"/>
    <dgm:cxn modelId="{7531815C-A725-4670-8C6A-2FABF757C70E}" type="presParOf" srcId="{3F531700-32EE-4006-804F-9EABF9E163D2}" destId="{EE140CA3-331C-4BE0-8DAF-52785ACCC5CF}" srcOrd="0" destOrd="0" presId="urn:microsoft.com/office/officeart/2005/8/layout/hierarchy1"/>
    <dgm:cxn modelId="{31E869DC-31F8-4C53-907C-E5A7E4B74797}" type="presParOf" srcId="{EE140CA3-331C-4BE0-8DAF-52785ACCC5CF}" destId="{2C9D5607-92F0-497F-B43A-84FE971B0CF9}" srcOrd="0" destOrd="0" presId="urn:microsoft.com/office/officeart/2005/8/layout/hierarchy1"/>
    <dgm:cxn modelId="{542DB07D-7075-4BF5-A7EB-476CC8BFDCB7}" type="presParOf" srcId="{EE140CA3-331C-4BE0-8DAF-52785ACCC5CF}" destId="{B5722D2F-9C97-4DE9-98FF-A5CB5674BD4D}" srcOrd="1" destOrd="0" presId="urn:microsoft.com/office/officeart/2005/8/layout/hierarchy1"/>
    <dgm:cxn modelId="{88D09611-27A2-4F96-AE09-5D1A1906222E}" type="presParOf" srcId="{3F531700-32EE-4006-804F-9EABF9E163D2}" destId="{84EC402B-FAA3-4412-AC70-B5E700CABFD9}" srcOrd="1" destOrd="0" presId="urn:microsoft.com/office/officeart/2005/8/layout/hierarchy1"/>
    <dgm:cxn modelId="{56BDD81A-8038-4BD1-8713-6B984844597B}" type="presParOf" srcId="{84EC402B-FAA3-4412-AC70-B5E700CABFD9}" destId="{D7F61A7A-01D5-4CBF-9F0B-BB8DF69FD76A}" srcOrd="0" destOrd="0" presId="urn:microsoft.com/office/officeart/2005/8/layout/hierarchy1"/>
    <dgm:cxn modelId="{8EE3EA06-BB12-4C42-BC7A-59B586B980D4}" type="presParOf" srcId="{84EC402B-FAA3-4412-AC70-B5E700CABFD9}" destId="{72870768-5251-47BA-BB11-2BF3C2517EC7}" srcOrd="1" destOrd="0" presId="urn:microsoft.com/office/officeart/2005/8/layout/hierarchy1"/>
    <dgm:cxn modelId="{308215F9-1E16-41FB-A16F-FB33ECDAD804}" type="presParOf" srcId="{72870768-5251-47BA-BB11-2BF3C2517EC7}" destId="{9FAFD3F0-65ED-49A7-A33D-524C074118B8}" srcOrd="0" destOrd="0" presId="urn:microsoft.com/office/officeart/2005/8/layout/hierarchy1"/>
    <dgm:cxn modelId="{09469A70-BECA-4EE0-A204-BA9B913503CB}" type="presParOf" srcId="{9FAFD3F0-65ED-49A7-A33D-524C074118B8}" destId="{FC653424-8BCC-438E-85F5-83C8983CB010}" srcOrd="0" destOrd="0" presId="urn:microsoft.com/office/officeart/2005/8/layout/hierarchy1"/>
    <dgm:cxn modelId="{B07A3DFD-C996-4037-BE7C-5990EBCC12E5}" type="presParOf" srcId="{9FAFD3F0-65ED-49A7-A33D-524C074118B8}" destId="{0EF90BA6-8120-4AB7-B754-2052DB4428DE}" srcOrd="1" destOrd="0" presId="urn:microsoft.com/office/officeart/2005/8/layout/hierarchy1"/>
    <dgm:cxn modelId="{18AFB7D5-77AC-43AB-878F-33F851E7230D}" type="presParOf" srcId="{72870768-5251-47BA-BB11-2BF3C2517EC7}" destId="{57E87783-B191-45B6-8FD5-3B5484AAAAF1}" srcOrd="1" destOrd="0" presId="urn:microsoft.com/office/officeart/2005/8/layout/hierarchy1"/>
    <dgm:cxn modelId="{B3E215BF-6E68-41F4-AA2F-DE97EEBAD731}" type="presParOf" srcId="{84EC402B-FAA3-4412-AC70-B5E700CABFD9}" destId="{B084ACA2-A6B4-46A3-9B8F-4E20DD17D599}" srcOrd="2" destOrd="0" presId="urn:microsoft.com/office/officeart/2005/8/layout/hierarchy1"/>
    <dgm:cxn modelId="{FC33BBDD-D3B1-46F0-858B-417ED034B695}" type="presParOf" srcId="{84EC402B-FAA3-4412-AC70-B5E700CABFD9}" destId="{AD734E3A-4D62-416B-8F0A-8A22288FBB06}" srcOrd="3" destOrd="0" presId="urn:microsoft.com/office/officeart/2005/8/layout/hierarchy1"/>
    <dgm:cxn modelId="{D188F176-D022-4357-8276-53BEF5071357}" type="presParOf" srcId="{AD734E3A-4D62-416B-8F0A-8A22288FBB06}" destId="{63578CAB-C39D-4946-A3AC-7B9EA38041AE}" srcOrd="0" destOrd="0" presId="urn:microsoft.com/office/officeart/2005/8/layout/hierarchy1"/>
    <dgm:cxn modelId="{6CE63173-C7C2-47EA-A877-B0F4A5678D60}" type="presParOf" srcId="{63578CAB-C39D-4946-A3AC-7B9EA38041AE}" destId="{5AB7920A-E45B-4B01-B64F-C302770B9730}" srcOrd="0" destOrd="0" presId="urn:microsoft.com/office/officeart/2005/8/layout/hierarchy1"/>
    <dgm:cxn modelId="{794603E1-0F1F-40AE-8EFC-A9C0D94E1DEF}" type="presParOf" srcId="{63578CAB-C39D-4946-A3AC-7B9EA38041AE}" destId="{D9520BCC-AA64-48EC-8C3D-1120A045BBB9}" srcOrd="1" destOrd="0" presId="urn:microsoft.com/office/officeart/2005/8/layout/hierarchy1"/>
    <dgm:cxn modelId="{7F713171-C496-4A4D-9FE9-B8F4346F658D}" type="presParOf" srcId="{AD734E3A-4D62-416B-8F0A-8A22288FBB06}" destId="{5407E76E-988B-43C8-BF12-DD4F47C949C3}" srcOrd="1" destOrd="0" presId="urn:microsoft.com/office/officeart/2005/8/layout/hierarchy1"/>
    <dgm:cxn modelId="{31256A2C-7D05-4D11-AC9B-5A310C6BF7C6}" type="presParOf" srcId="{84EC402B-FAA3-4412-AC70-B5E700CABFD9}" destId="{2B38ACBA-3B31-4C1A-8FA1-767595298B7A}" srcOrd="4" destOrd="0" presId="urn:microsoft.com/office/officeart/2005/8/layout/hierarchy1"/>
    <dgm:cxn modelId="{6A9F93FE-829E-4F30-8B13-BB87B1530E2D}" type="presParOf" srcId="{84EC402B-FAA3-4412-AC70-B5E700CABFD9}" destId="{47E7CD9C-4C6E-4489-88F4-1E01DD46C60D}" srcOrd="5" destOrd="0" presId="urn:microsoft.com/office/officeart/2005/8/layout/hierarchy1"/>
    <dgm:cxn modelId="{6BD61D58-AC9F-4AAC-B152-BCA672C3CFC5}" type="presParOf" srcId="{47E7CD9C-4C6E-4489-88F4-1E01DD46C60D}" destId="{8AEEBE7C-C635-4598-9657-3171D7AECAF4}" srcOrd="0" destOrd="0" presId="urn:microsoft.com/office/officeart/2005/8/layout/hierarchy1"/>
    <dgm:cxn modelId="{1E0AF588-0091-4DF8-ABB2-F88B2F21F3B2}" type="presParOf" srcId="{8AEEBE7C-C635-4598-9657-3171D7AECAF4}" destId="{AE7F3B17-2551-48AB-8CBA-0F7D29664025}" srcOrd="0" destOrd="0" presId="urn:microsoft.com/office/officeart/2005/8/layout/hierarchy1"/>
    <dgm:cxn modelId="{094C5F16-3F92-44CD-BBE8-2DC0638C857C}" type="presParOf" srcId="{8AEEBE7C-C635-4598-9657-3171D7AECAF4}" destId="{F2C2D239-3D33-4F4C-B52A-635259133426}" srcOrd="1" destOrd="0" presId="urn:microsoft.com/office/officeart/2005/8/layout/hierarchy1"/>
    <dgm:cxn modelId="{C9C7A6CB-49C3-4B58-827B-1C8654C9CDD3}" type="presParOf" srcId="{47E7CD9C-4C6E-4489-88F4-1E01DD46C60D}" destId="{AFAF586A-77FE-44AA-A792-0E99110D90FA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63E65D3-4354-4E7C-A80A-5AC65AA732C2}" type="doc">
      <dgm:prSet loTypeId="urn:microsoft.com/office/officeart/2005/8/layout/hierarchy1" loCatId="hierarchy" qsTypeId="urn:microsoft.com/office/officeart/2005/8/quickstyle/3d5" qsCatId="3D" csTypeId="urn:microsoft.com/office/officeart/2005/8/colors/accent1_2" csCatId="accent1" phldr="1"/>
      <dgm:spPr>
        <a:scene3d>
          <a:camera prst="isometricOffAxis1Right" zoom="95000"/>
          <a:lightRig rig="flat" dir="t"/>
        </a:scene3d>
      </dgm:spPr>
      <dgm:t>
        <a:bodyPr/>
        <a:lstStyle/>
        <a:p>
          <a:endParaRPr lang="cs-CZ"/>
        </a:p>
      </dgm:t>
    </dgm:pt>
    <dgm:pt modelId="{9287C808-9882-4CAF-9684-E2D50384BFA2}">
      <dgm:prSet phldrT="[Text]" custT="1"/>
      <dgm:spPr>
        <a:solidFill>
          <a:schemeClr val="accent6">
            <a:lumMod val="40000"/>
            <a:lumOff val="60000"/>
          </a:schemeClr>
        </a:solidFill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r>
            <a:rPr lang="cs-CZ" sz="2400" dirty="0">
              <a:latin typeface="Bahnschrift SemiBold" panose="020B0502040204020203" pitchFamily="34" charset="0"/>
            </a:rPr>
            <a:t>II. Třída             1. druh – L III (Watin)</a:t>
          </a:r>
        </a:p>
      </dgm:t>
    </dgm:pt>
    <dgm:pt modelId="{84247887-4DF3-457E-A3D9-6888E989A1FA}" type="parTrans" cxnId="{FD1D4CFE-7D1E-41FC-A88E-4AD149FB4C76}">
      <dgm:prSet/>
      <dgm:spPr/>
      <dgm:t>
        <a:bodyPr/>
        <a:lstStyle/>
        <a:p>
          <a:endParaRPr lang="cs-CZ"/>
        </a:p>
      </dgm:t>
    </dgm:pt>
    <dgm:pt modelId="{A8BF9C2E-D01C-4AA0-AA60-9C3520D1B446}" type="sibTrans" cxnId="{FD1D4CFE-7D1E-41FC-A88E-4AD149FB4C76}">
      <dgm:prSet/>
      <dgm:spPr/>
      <dgm:t>
        <a:bodyPr/>
        <a:lstStyle/>
        <a:p>
          <a:endParaRPr lang="cs-CZ"/>
        </a:p>
      </dgm:t>
    </dgm:pt>
    <dgm:pt modelId="{619AEB41-AE3C-4BC1-BE3D-D63B387B1D14}">
      <dgm:prSet phldrT="[Text]" custT="1"/>
      <dgm:spPr>
        <a:solidFill>
          <a:schemeClr val="accent6">
            <a:lumMod val="40000"/>
            <a:lumOff val="60000"/>
            <a:alpha val="90000"/>
          </a:schemeClr>
        </a:solidFill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r>
            <a:rPr lang="cs-CZ" sz="2000" dirty="0">
              <a:solidFill>
                <a:schemeClr val="accent4">
                  <a:lumMod val="50000"/>
                </a:schemeClr>
              </a:solidFill>
              <a:latin typeface="Bahnschrift SemiBold" panose="020B0502040204020203" pitchFamily="34" charset="0"/>
            </a:rPr>
            <a:t>Charakteristika:</a:t>
          </a:r>
          <a:r>
            <a:rPr lang="cs-CZ" sz="2000" dirty="0">
              <a:latin typeface="Bahnschrift SemiBold" panose="020B0502040204020203" pitchFamily="34" charset="0"/>
            </a:rPr>
            <a:t>              </a:t>
          </a:r>
          <a:r>
            <a:rPr lang="cs-CZ" sz="2000" dirty="0">
              <a:solidFill>
                <a:schemeClr val="tx1"/>
              </a:solidFill>
              <a:latin typeface="Bahnschrift SemiBold" panose="020B0502040204020203" pitchFamily="34" charset="0"/>
            </a:rPr>
            <a:t>nábytek             kovy</a:t>
          </a:r>
          <a:r>
            <a:rPr lang="cs-CZ" sz="2000" dirty="0">
              <a:solidFill>
                <a:schemeClr val="bg1">
                  <a:lumMod val="95000"/>
                </a:schemeClr>
              </a:solidFill>
              <a:latin typeface="Bahnschrift SemiBold" panose="020B0502040204020203" pitchFamily="34" charset="0"/>
            </a:rPr>
            <a:t> </a:t>
          </a:r>
          <a:endParaRPr lang="cs-CZ" sz="2000" dirty="0">
            <a:latin typeface="Bahnschrift SemiBold" panose="020B0502040204020203" pitchFamily="34" charset="0"/>
          </a:endParaRPr>
        </a:p>
      </dgm:t>
    </dgm:pt>
    <dgm:pt modelId="{01CE5DFA-6C20-4D21-B9A0-916DE2580B00}" type="parTrans" cxnId="{4ABD8C4F-7897-499B-909E-6DB497428A82}">
      <dgm:prSet/>
      <dgm:spPr/>
      <dgm:t>
        <a:bodyPr/>
        <a:lstStyle/>
        <a:p>
          <a:endParaRPr lang="cs-CZ"/>
        </a:p>
      </dgm:t>
    </dgm:pt>
    <dgm:pt modelId="{7BBB535E-AB14-43FE-AAB3-344E5616F63A}" type="sibTrans" cxnId="{4ABD8C4F-7897-499B-909E-6DB497428A82}">
      <dgm:prSet/>
      <dgm:spPr/>
      <dgm:t>
        <a:bodyPr/>
        <a:lstStyle/>
        <a:p>
          <a:endParaRPr lang="cs-CZ"/>
        </a:p>
      </dgm:t>
    </dgm:pt>
    <dgm:pt modelId="{77DFBDEC-8266-47CA-8551-D674837DF7B3}">
      <dgm:prSet custT="1"/>
      <dgm:spPr>
        <a:solidFill>
          <a:schemeClr val="accent6">
            <a:lumMod val="40000"/>
            <a:lumOff val="60000"/>
            <a:alpha val="90000"/>
          </a:schemeClr>
        </a:solidFill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r>
            <a:rPr lang="cs-CZ" sz="2000" dirty="0">
              <a:solidFill>
                <a:schemeClr val="accent4">
                  <a:lumMod val="50000"/>
                </a:schemeClr>
              </a:solidFill>
              <a:latin typeface="Bahnschrift SemiBold" panose="020B0502040204020203" pitchFamily="34" charset="0"/>
            </a:rPr>
            <a:t>Rozpouštědlo: </a:t>
          </a:r>
          <a:r>
            <a:rPr lang="cs-CZ" sz="2000" dirty="0">
              <a:solidFill>
                <a:schemeClr val="tx1"/>
              </a:solidFill>
              <a:latin typeface="Bahnschrift SemiBold" panose="020B0502040204020203" pitchFamily="34" charset="0"/>
            </a:rPr>
            <a:t>rektifikovaný VD terpentýn</a:t>
          </a:r>
        </a:p>
      </dgm:t>
    </dgm:pt>
    <dgm:pt modelId="{A29EB353-CB67-4CE8-80D9-F2AE503059B4}" type="parTrans" cxnId="{9922FE59-BD68-467C-91D7-D5E90E131A47}">
      <dgm:prSet/>
      <dgm:spPr/>
      <dgm:t>
        <a:bodyPr/>
        <a:lstStyle/>
        <a:p>
          <a:endParaRPr lang="cs-CZ"/>
        </a:p>
      </dgm:t>
    </dgm:pt>
    <dgm:pt modelId="{1FEECD57-752D-472D-AF53-2F0410E4EB43}" type="sibTrans" cxnId="{9922FE59-BD68-467C-91D7-D5E90E131A47}">
      <dgm:prSet/>
      <dgm:spPr/>
      <dgm:t>
        <a:bodyPr/>
        <a:lstStyle/>
        <a:p>
          <a:endParaRPr lang="cs-CZ"/>
        </a:p>
      </dgm:t>
    </dgm:pt>
    <dgm:pt modelId="{CD7B90A3-B934-4EB4-A411-7E09BEECD6E6}">
      <dgm:prSet custT="1"/>
      <dgm:spPr>
        <a:solidFill>
          <a:schemeClr val="accent6">
            <a:lumMod val="40000"/>
            <a:lumOff val="60000"/>
            <a:alpha val="90000"/>
          </a:schemeClr>
        </a:solidFill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r>
            <a:rPr lang="cs-CZ" sz="2300" dirty="0">
              <a:solidFill>
                <a:schemeClr val="accent4">
                  <a:lumMod val="50000"/>
                </a:schemeClr>
              </a:solidFill>
              <a:latin typeface="Bahnschrift SemiBold" panose="020B0502040204020203" pitchFamily="34" charset="0"/>
            </a:rPr>
            <a:t>Pryskyřice:</a:t>
          </a:r>
          <a:r>
            <a:rPr lang="cs-CZ" sz="2300" dirty="0">
              <a:latin typeface="Bahnschrift SemiBold" panose="020B0502040204020203" pitchFamily="34" charset="0"/>
            </a:rPr>
            <a:t>     </a:t>
          </a:r>
          <a:r>
            <a:rPr lang="cs-CZ" sz="2000" dirty="0">
              <a:solidFill>
                <a:schemeClr val="tx1"/>
              </a:solidFill>
              <a:latin typeface="Bahnschrift SemiBold" panose="020B0502040204020203" pitchFamily="34" charset="0"/>
            </a:rPr>
            <a:t>mastix         sandarak</a:t>
          </a:r>
        </a:p>
      </dgm:t>
    </dgm:pt>
    <dgm:pt modelId="{1D10D0DA-4E27-47B2-8366-66CE815636CA}" type="parTrans" cxnId="{B8CAD211-62F5-4780-BE1F-817AD12866C6}">
      <dgm:prSet/>
      <dgm:spPr/>
      <dgm:t>
        <a:bodyPr/>
        <a:lstStyle/>
        <a:p>
          <a:endParaRPr lang="cs-CZ"/>
        </a:p>
      </dgm:t>
    </dgm:pt>
    <dgm:pt modelId="{3CC0B98F-99DB-4BCD-8E00-001359FD8230}" type="sibTrans" cxnId="{B8CAD211-62F5-4780-BE1F-817AD12866C6}">
      <dgm:prSet/>
      <dgm:spPr/>
      <dgm:t>
        <a:bodyPr/>
        <a:lstStyle/>
        <a:p>
          <a:endParaRPr lang="cs-CZ"/>
        </a:p>
      </dgm:t>
    </dgm:pt>
    <dgm:pt modelId="{4E239145-95A5-4B1B-BC56-E9EF1973CB87}" type="pres">
      <dgm:prSet presAssocID="{663E65D3-4354-4E7C-A80A-5AC65AA732C2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3F531700-32EE-4006-804F-9EABF9E163D2}" type="pres">
      <dgm:prSet presAssocID="{9287C808-9882-4CAF-9684-E2D50384BFA2}" presName="hierRoot1" presStyleCnt="0"/>
      <dgm:spPr/>
    </dgm:pt>
    <dgm:pt modelId="{EE140CA3-331C-4BE0-8DAF-52785ACCC5CF}" type="pres">
      <dgm:prSet presAssocID="{9287C808-9882-4CAF-9684-E2D50384BFA2}" presName="composite" presStyleCnt="0"/>
      <dgm:spPr/>
    </dgm:pt>
    <dgm:pt modelId="{2C9D5607-92F0-497F-B43A-84FE971B0CF9}" type="pres">
      <dgm:prSet presAssocID="{9287C808-9882-4CAF-9684-E2D50384BFA2}" presName="background" presStyleLbl="node0" presStyleIdx="0" presStyleCnt="1"/>
      <dgm:spPr>
        <a:solidFill>
          <a:schemeClr val="bg2">
            <a:lumMod val="90000"/>
          </a:schemeClr>
        </a:solidFill>
      </dgm:spPr>
    </dgm:pt>
    <dgm:pt modelId="{B5722D2F-9C97-4DE9-98FF-A5CB5674BD4D}" type="pres">
      <dgm:prSet presAssocID="{9287C808-9882-4CAF-9684-E2D50384BFA2}" presName="text" presStyleLbl="fgAcc0" presStyleIdx="0" presStyleCnt="1">
        <dgm:presLayoutVars>
          <dgm:chPref val="3"/>
        </dgm:presLayoutVars>
      </dgm:prSet>
      <dgm:spPr/>
    </dgm:pt>
    <dgm:pt modelId="{84EC402B-FAA3-4412-AC70-B5E700CABFD9}" type="pres">
      <dgm:prSet presAssocID="{9287C808-9882-4CAF-9684-E2D50384BFA2}" presName="hierChild2" presStyleCnt="0"/>
      <dgm:spPr/>
    </dgm:pt>
    <dgm:pt modelId="{D7F61A7A-01D5-4CBF-9F0B-BB8DF69FD76A}" type="pres">
      <dgm:prSet presAssocID="{01CE5DFA-6C20-4D21-B9A0-916DE2580B00}" presName="Name10" presStyleLbl="parChTrans1D2" presStyleIdx="0" presStyleCnt="3"/>
      <dgm:spPr/>
    </dgm:pt>
    <dgm:pt modelId="{72870768-5251-47BA-BB11-2BF3C2517EC7}" type="pres">
      <dgm:prSet presAssocID="{619AEB41-AE3C-4BC1-BE3D-D63B387B1D14}" presName="hierRoot2" presStyleCnt="0"/>
      <dgm:spPr/>
    </dgm:pt>
    <dgm:pt modelId="{9FAFD3F0-65ED-49A7-A33D-524C074118B8}" type="pres">
      <dgm:prSet presAssocID="{619AEB41-AE3C-4BC1-BE3D-D63B387B1D14}" presName="composite2" presStyleCnt="0"/>
      <dgm:spPr/>
    </dgm:pt>
    <dgm:pt modelId="{FC653424-8BCC-438E-85F5-83C8983CB010}" type="pres">
      <dgm:prSet presAssocID="{619AEB41-AE3C-4BC1-BE3D-D63B387B1D14}" presName="background2" presStyleLbl="node2" presStyleIdx="0" presStyleCnt="3"/>
      <dgm:spPr>
        <a:solidFill>
          <a:schemeClr val="bg2">
            <a:lumMod val="90000"/>
          </a:schemeClr>
        </a:solidFill>
      </dgm:spPr>
    </dgm:pt>
    <dgm:pt modelId="{0EF90BA6-8120-4AB7-B754-2052DB4428DE}" type="pres">
      <dgm:prSet presAssocID="{619AEB41-AE3C-4BC1-BE3D-D63B387B1D14}" presName="text2" presStyleLbl="fgAcc2" presStyleIdx="0" presStyleCnt="3" custLinFactNeighborX="-22756" custLinFactNeighborY="908">
        <dgm:presLayoutVars>
          <dgm:chPref val="3"/>
        </dgm:presLayoutVars>
      </dgm:prSet>
      <dgm:spPr/>
    </dgm:pt>
    <dgm:pt modelId="{57E87783-B191-45B6-8FD5-3B5484AAAAF1}" type="pres">
      <dgm:prSet presAssocID="{619AEB41-AE3C-4BC1-BE3D-D63B387B1D14}" presName="hierChild3" presStyleCnt="0"/>
      <dgm:spPr/>
    </dgm:pt>
    <dgm:pt modelId="{B084ACA2-A6B4-46A3-9B8F-4E20DD17D599}" type="pres">
      <dgm:prSet presAssocID="{A29EB353-CB67-4CE8-80D9-F2AE503059B4}" presName="Name10" presStyleLbl="parChTrans1D2" presStyleIdx="1" presStyleCnt="3"/>
      <dgm:spPr/>
    </dgm:pt>
    <dgm:pt modelId="{AD734E3A-4D62-416B-8F0A-8A22288FBB06}" type="pres">
      <dgm:prSet presAssocID="{77DFBDEC-8266-47CA-8551-D674837DF7B3}" presName="hierRoot2" presStyleCnt="0"/>
      <dgm:spPr/>
    </dgm:pt>
    <dgm:pt modelId="{63578CAB-C39D-4946-A3AC-7B9EA38041AE}" type="pres">
      <dgm:prSet presAssocID="{77DFBDEC-8266-47CA-8551-D674837DF7B3}" presName="composite2" presStyleCnt="0"/>
      <dgm:spPr/>
    </dgm:pt>
    <dgm:pt modelId="{5AB7920A-E45B-4B01-B64F-C302770B9730}" type="pres">
      <dgm:prSet presAssocID="{77DFBDEC-8266-47CA-8551-D674837DF7B3}" presName="background2" presStyleLbl="node2" presStyleIdx="1" presStyleCnt="3"/>
      <dgm:spPr>
        <a:solidFill>
          <a:schemeClr val="tx2">
            <a:lumMod val="20000"/>
            <a:lumOff val="80000"/>
          </a:schemeClr>
        </a:solidFill>
      </dgm:spPr>
    </dgm:pt>
    <dgm:pt modelId="{D9520BCC-AA64-48EC-8C3D-1120A045BBB9}" type="pres">
      <dgm:prSet presAssocID="{77DFBDEC-8266-47CA-8551-D674837DF7B3}" presName="text2" presStyleLbl="fgAcc2" presStyleIdx="1" presStyleCnt="3">
        <dgm:presLayoutVars>
          <dgm:chPref val="3"/>
        </dgm:presLayoutVars>
      </dgm:prSet>
      <dgm:spPr/>
    </dgm:pt>
    <dgm:pt modelId="{5407E76E-988B-43C8-BF12-DD4F47C949C3}" type="pres">
      <dgm:prSet presAssocID="{77DFBDEC-8266-47CA-8551-D674837DF7B3}" presName="hierChild3" presStyleCnt="0"/>
      <dgm:spPr/>
    </dgm:pt>
    <dgm:pt modelId="{2B38ACBA-3B31-4C1A-8FA1-767595298B7A}" type="pres">
      <dgm:prSet presAssocID="{1D10D0DA-4E27-47B2-8366-66CE815636CA}" presName="Name10" presStyleLbl="parChTrans1D2" presStyleIdx="2" presStyleCnt="3"/>
      <dgm:spPr/>
    </dgm:pt>
    <dgm:pt modelId="{47E7CD9C-4C6E-4489-88F4-1E01DD46C60D}" type="pres">
      <dgm:prSet presAssocID="{CD7B90A3-B934-4EB4-A411-7E09BEECD6E6}" presName="hierRoot2" presStyleCnt="0"/>
      <dgm:spPr/>
    </dgm:pt>
    <dgm:pt modelId="{8AEEBE7C-C635-4598-9657-3171D7AECAF4}" type="pres">
      <dgm:prSet presAssocID="{CD7B90A3-B934-4EB4-A411-7E09BEECD6E6}" presName="composite2" presStyleCnt="0"/>
      <dgm:spPr/>
    </dgm:pt>
    <dgm:pt modelId="{AE7F3B17-2551-48AB-8CBA-0F7D29664025}" type="pres">
      <dgm:prSet presAssocID="{CD7B90A3-B934-4EB4-A411-7E09BEECD6E6}" presName="background2" presStyleLbl="node2" presStyleIdx="2" presStyleCnt="3"/>
      <dgm:spPr>
        <a:solidFill>
          <a:schemeClr val="bg1">
            <a:lumMod val="85000"/>
          </a:schemeClr>
        </a:solidFill>
      </dgm:spPr>
    </dgm:pt>
    <dgm:pt modelId="{F2C2D239-3D33-4F4C-B52A-635259133426}" type="pres">
      <dgm:prSet presAssocID="{CD7B90A3-B934-4EB4-A411-7E09BEECD6E6}" presName="text2" presStyleLbl="fgAcc2" presStyleIdx="2" presStyleCnt="3">
        <dgm:presLayoutVars>
          <dgm:chPref val="3"/>
        </dgm:presLayoutVars>
      </dgm:prSet>
      <dgm:spPr/>
    </dgm:pt>
    <dgm:pt modelId="{AFAF586A-77FE-44AA-A792-0E99110D90FA}" type="pres">
      <dgm:prSet presAssocID="{CD7B90A3-B934-4EB4-A411-7E09BEECD6E6}" presName="hierChild3" presStyleCnt="0"/>
      <dgm:spPr/>
    </dgm:pt>
  </dgm:ptLst>
  <dgm:cxnLst>
    <dgm:cxn modelId="{B8CAD211-62F5-4780-BE1F-817AD12866C6}" srcId="{9287C808-9882-4CAF-9684-E2D50384BFA2}" destId="{CD7B90A3-B934-4EB4-A411-7E09BEECD6E6}" srcOrd="2" destOrd="0" parTransId="{1D10D0DA-4E27-47B2-8366-66CE815636CA}" sibTransId="{3CC0B98F-99DB-4BCD-8E00-001359FD8230}"/>
    <dgm:cxn modelId="{B0B6E021-6BFD-4ED3-8074-51DBEA9827BB}" type="presOf" srcId="{9287C808-9882-4CAF-9684-E2D50384BFA2}" destId="{B5722D2F-9C97-4DE9-98FF-A5CB5674BD4D}" srcOrd="0" destOrd="0" presId="urn:microsoft.com/office/officeart/2005/8/layout/hierarchy1"/>
    <dgm:cxn modelId="{93F5AB36-4980-4B97-8E01-D7AE737B9918}" type="presOf" srcId="{77DFBDEC-8266-47CA-8551-D674837DF7B3}" destId="{D9520BCC-AA64-48EC-8C3D-1120A045BBB9}" srcOrd="0" destOrd="0" presId="urn:microsoft.com/office/officeart/2005/8/layout/hierarchy1"/>
    <dgm:cxn modelId="{EB71E961-68EC-4F30-B794-96FC9DAA17FD}" type="presOf" srcId="{CD7B90A3-B934-4EB4-A411-7E09BEECD6E6}" destId="{F2C2D239-3D33-4F4C-B52A-635259133426}" srcOrd="0" destOrd="0" presId="urn:microsoft.com/office/officeart/2005/8/layout/hierarchy1"/>
    <dgm:cxn modelId="{5A7BBA47-670A-4246-A2C9-5D08DF5926E7}" type="presOf" srcId="{01CE5DFA-6C20-4D21-B9A0-916DE2580B00}" destId="{D7F61A7A-01D5-4CBF-9F0B-BB8DF69FD76A}" srcOrd="0" destOrd="0" presId="urn:microsoft.com/office/officeart/2005/8/layout/hierarchy1"/>
    <dgm:cxn modelId="{D5ED674E-9636-4642-95F2-8C655B40A9F0}" type="presOf" srcId="{A29EB353-CB67-4CE8-80D9-F2AE503059B4}" destId="{B084ACA2-A6B4-46A3-9B8F-4E20DD17D599}" srcOrd="0" destOrd="0" presId="urn:microsoft.com/office/officeart/2005/8/layout/hierarchy1"/>
    <dgm:cxn modelId="{4ABD8C4F-7897-499B-909E-6DB497428A82}" srcId="{9287C808-9882-4CAF-9684-E2D50384BFA2}" destId="{619AEB41-AE3C-4BC1-BE3D-D63B387B1D14}" srcOrd="0" destOrd="0" parTransId="{01CE5DFA-6C20-4D21-B9A0-916DE2580B00}" sibTransId="{7BBB535E-AB14-43FE-AAB3-344E5616F63A}"/>
    <dgm:cxn modelId="{9922FE59-BD68-467C-91D7-D5E90E131A47}" srcId="{9287C808-9882-4CAF-9684-E2D50384BFA2}" destId="{77DFBDEC-8266-47CA-8551-D674837DF7B3}" srcOrd="1" destOrd="0" parTransId="{A29EB353-CB67-4CE8-80D9-F2AE503059B4}" sibTransId="{1FEECD57-752D-472D-AF53-2F0410E4EB43}"/>
    <dgm:cxn modelId="{ACED0B91-481E-4592-A533-E4E433A3CB93}" type="presOf" srcId="{663E65D3-4354-4E7C-A80A-5AC65AA732C2}" destId="{4E239145-95A5-4B1B-BC56-E9EF1973CB87}" srcOrd="0" destOrd="0" presId="urn:microsoft.com/office/officeart/2005/8/layout/hierarchy1"/>
    <dgm:cxn modelId="{DC8420C2-C03F-4E64-A16D-4F67B44AE166}" type="presOf" srcId="{1D10D0DA-4E27-47B2-8366-66CE815636CA}" destId="{2B38ACBA-3B31-4C1A-8FA1-767595298B7A}" srcOrd="0" destOrd="0" presId="urn:microsoft.com/office/officeart/2005/8/layout/hierarchy1"/>
    <dgm:cxn modelId="{603B70E9-D8CE-4848-AE2E-9731C69F9A43}" type="presOf" srcId="{619AEB41-AE3C-4BC1-BE3D-D63B387B1D14}" destId="{0EF90BA6-8120-4AB7-B754-2052DB4428DE}" srcOrd="0" destOrd="0" presId="urn:microsoft.com/office/officeart/2005/8/layout/hierarchy1"/>
    <dgm:cxn modelId="{FD1D4CFE-7D1E-41FC-A88E-4AD149FB4C76}" srcId="{663E65D3-4354-4E7C-A80A-5AC65AA732C2}" destId="{9287C808-9882-4CAF-9684-E2D50384BFA2}" srcOrd="0" destOrd="0" parTransId="{84247887-4DF3-457E-A3D9-6888E989A1FA}" sibTransId="{A8BF9C2E-D01C-4AA0-AA60-9C3520D1B446}"/>
    <dgm:cxn modelId="{7793E782-F494-4AEF-9465-7A9CEC526DC0}" type="presParOf" srcId="{4E239145-95A5-4B1B-BC56-E9EF1973CB87}" destId="{3F531700-32EE-4006-804F-9EABF9E163D2}" srcOrd="0" destOrd="0" presId="urn:microsoft.com/office/officeart/2005/8/layout/hierarchy1"/>
    <dgm:cxn modelId="{7531815C-A725-4670-8C6A-2FABF757C70E}" type="presParOf" srcId="{3F531700-32EE-4006-804F-9EABF9E163D2}" destId="{EE140CA3-331C-4BE0-8DAF-52785ACCC5CF}" srcOrd="0" destOrd="0" presId="urn:microsoft.com/office/officeart/2005/8/layout/hierarchy1"/>
    <dgm:cxn modelId="{31E869DC-31F8-4C53-907C-E5A7E4B74797}" type="presParOf" srcId="{EE140CA3-331C-4BE0-8DAF-52785ACCC5CF}" destId="{2C9D5607-92F0-497F-B43A-84FE971B0CF9}" srcOrd="0" destOrd="0" presId="urn:microsoft.com/office/officeart/2005/8/layout/hierarchy1"/>
    <dgm:cxn modelId="{542DB07D-7075-4BF5-A7EB-476CC8BFDCB7}" type="presParOf" srcId="{EE140CA3-331C-4BE0-8DAF-52785ACCC5CF}" destId="{B5722D2F-9C97-4DE9-98FF-A5CB5674BD4D}" srcOrd="1" destOrd="0" presId="urn:microsoft.com/office/officeart/2005/8/layout/hierarchy1"/>
    <dgm:cxn modelId="{88D09611-27A2-4F96-AE09-5D1A1906222E}" type="presParOf" srcId="{3F531700-32EE-4006-804F-9EABF9E163D2}" destId="{84EC402B-FAA3-4412-AC70-B5E700CABFD9}" srcOrd="1" destOrd="0" presId="urn:microsoft.com/office/officeart/2005/8/layout/hierarchy1"/>
    <dgm:cxn modelId="{56BDD81A-8038-4BD1-8713-6B984844597B}" type="presParOf" srcId="{84EC402B-FAA3-4412-AC70-B5E700CABFD9}" destId="{D7F61A7A-01D5-4CBF-9F0B-BB8DF69FD76A}" srcOrd="0" destOrd="0" presId="urn:microsoft.com/office/officeart/2005/8/layout/hierarchy1"/>
    <dgm:cxn modelId="{8EE3EA06-BB12-4C42-BC7A-59B586B980D4}" type="presParOf" srcId="{84EC402B-FAA3-4412-AC70-B5E700CABFD9}" destId="{72870768-5251-47BA-BB11-2BF3C2517EC7}" srcOrd="1" destOrd="0" presId="urn:microsoft.com/office/officeart/2005/8/layout/hierarchy1"/>
    <dgm:cxn modelId="{308215F9-1E16-41FB-A16F-FB33ECDAD804}" type="presParOf" srcId="{72870768-5251-47BA-BB11-2BF3C2517EC7}" destId="{9FAFD3F0-65ED-49A7-A33D-524C074118B8}" srcOrd="0" destOrd="0" presId="urn:microsoft.com/office/officeart/2005/8/layout/hierarchy1"/>
    <dgm:cxn modelId="{09469A70-BECA-4EE0-A204-BA9B913503CB}" type="presParOf" srcId="{9FAFD3F0-65ED-49A7-A33D-524C074118B8}" destId="{FC653424-8BCC-438E-85F5-83C8983CB010}" srcOrd="0" destOrd="0" presId="urn:microsoft.com/office/officeart/2005/8/layout/hierarchy1"/>
    <dgm:cxn modelId="{B07A3DFD-C996-4037-BE7C-5990EBCC12E5}" type="presParOf" srcId="{9FAFD3F0-65ED-49A7-A33D-524C074118B8}" destId="{0EF90BA6-8120-4AB7-B754-2052DB4428DE}" srcOrd="1" destOrd="0" presId="urn:microsoft.com/office/officeart/2005/8/layout/hierarchy1"/>
    <dgm:cxn modelId="{18AFB7D5-77AC-43AB-878F-33F851E7230D}" type="presParOf" srcId="{72870768-5251-47BA-BB11-2BF3C2517EC7}" destId="{57E87783-B191-45B6-8FD5-3B5484AAAAF1}" srcOrd="1" destOrd="0" presId="urn:microsoft.com/office/officeart/2005/8/layout/hierarchy1"/>
    <dgm:cxn modelId="{B3E215BF-6E68-41F4-AA2F-DE97EEBAD731}" type="presParOf" srcId="{84EC402B-FAA3-4412-AC70-B5E700CABFD9}" destId="{B084ACA2-A6B4-46A3-9B8F-4E20DD17D599}" srcOrd="2" destOrd="0" presId="urn:microsoft.com/office/officeart/2005/8/layout/hierarchy1"/>
    <dgm:cxn modelId="{FC33BBDD-D3B1-46F0-858B-417ED034B695}" type="presParOf" srcId="{84EC402B-FAA3-4412-AC70-B5E700CABFD9}" destId="{AD734E3A-4D62-416B-8F0A-8A22288FBB06}" srcOrd="3" destOrd="0" presId="urn:microsoft.com/office/officeart/2005/8/layout/hierarchy1"/>
    <dgm:cxn modelId="{D188F176-D022-4357-8276-53BEF5071357}" type="presParOf" srcId="{AD734E3A-4D62-416B-8F0A-8A22288FBB06}" destId="{63578CAB-C39D-4946-A3AC-7B9EA38041AE}" srcOrd="0" destOrd="0" presId="urn:microsoft.com/office/officeart/2005/8/layout/hierarchy1"/>
    <dgm:cxn modelId="{6CE63173-C7C2-47EA-A877-B0F4A5678D60}" type="presParOf" srcId="{63578CAB-C39D-4946-A3AC-7B9EA38041AE}" destId="{5AB7920A-E45B-4B01-B64F-C302770B9730}" srcOrd="0" destOrd="0" presId="urn:microsoft.com/office/officeart/2005/8/layout/hierarchy1"/>
    <dgm:cxn modelId="{794603E1-0F1F-40AE-8EFC-A9C0D94E1DEF}" type="presParOf" srcId="{63578CAB-C39D-4946-A3AC-7B9EA38041AE}" destId="{D9520BCC-AA64-48EC-8C3D-1120A045BBB9}" srcOrd="1" destOrd="0" presId="urn:microsoft.com/office/officeart/2005/8/layout/hierarchy1"/>
    <dgm:cxn modelId="{7F713171-C496-4A4D-9FE9-B8F4346F658D}" type="presParOf" srcId="{AD734E3A-4D62-416B-8F0A-8A22288FBB06}" destId="{5407E76E-988B-43C8-BF12-DD4F47C949C3}" srcOrd="1" destOrd="0" presId="urn:microsoft.com/office/officeart/2005/8/layout/hierarchy1"/>
    <dgm:cxn modelId="{31256A2C-7D05-4D11-AC9B-5A310C6BF7C6}" type="presParOf" srcId="{84EC402B-FAA3-4412-AC70-B5E700CABFD9}" destId="{2B38ACBA-3B31-4C1A-8FA1-767595298B7A}" srcOrd="4" destOrd="0" presId="urn:microsoft.com/office/officeart/2005/8/layout/hierarchy1"/>
    <dgm:cxn modelId="{6A9F93FE-829E-4F30-8B13-BB87B1530E2D}" type="presParOf" srcId="{84EC402B-FAA3-4412-AC70-B5E700CABFD9}" destId="{47E7CD9C-4C6E-4489-88F4-1E01DD46C60D}" srcOrd="5" destOrd="0" presId="urn:microsoft.com/office/officeart/2005/8/layout/hierarchy1"/>
    <dgm:cxn modelId="{6BD61D58-AC9F-4AAC-B152-BCA672C3CFC5}" type="presParOf" srcId="{47E7CD9C-4C6E-4489-88F4-1E01DD46C60D}" destId="{8AEEBE7C-C635-4598-9657-3171D7AECAF4}" srcOrd="0" destOrd="0" presId="urn:microsoft.com/office/officeart/2005/8/layout/hierarchy1"/>
    <dgm:cxn modelId="{1E0AF588-0091-4DF8-ABB2-F88B2F21F3B2}" type="presParOf" srcId="{8AEEBE7C-C635-4598-9657-3171D7AECAF4}" destId="{AE7F3B17-2551-48AB-8CBA-0F7D29664025}" srcOrd="0" destOrd="0" presId="urn:microsoft.com/office/officeart/2005/8/layout/hierarchy1"/>
    <dgm:cxn modelId="{094C5F16-3F92-44CD-BBE8-2DC0638C857C}" type="presParOf" srcId="{8AEEBE7C-C635-4598-9657-3171D7AECAF4}" destId="{F2C2D239-3D33-4F4C-B52A-635259133426}" srcOrd="1" destOrd="0" presId="urn:microsoft.com/office/officeart/2005/8/layout/hierarchy1"/>
    <dgm:cxn modelId="{C9C7A6CB-49C3-4B58-827B-1C8654C9CDD3}" type="presParOf" srcId="{47E7CD9C-4C6E-4489-88F4-1E01DD46C60D}" destId="{AFAF586A-77FE-44AA-A792-0E99110D90FA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63E65D3-4354-4E7C-A80A-5AC65AA732C2}" type="doc">
      <dgm:prSet loTypeId="urn:microsoft.com/office/officeart/2005/8/layout/hierarchy1" loCatId="hierarchy" qsTypeId="urn:microsoft.com/office/officeart/2005/8/quickstyle/3d5" qsCatId="3D" csTypeId="urn:microsoft.com/office/officeart/2005/8/colors/accent1_2" csCatId="accent1" phldr="1"/>
      <dgm:spPr>
        <a:scene3d>
          <a:camera prst="isometricOffAxis1Right" zoom="95000"/>
          <a:lightRig rig="flat" dir="t"/>
        </a:scene3d>
      </dgm:spPr>
      <dgm:t>
        <a:bodyPr/>
        <a:lstStyle/>
        <a:p>
          <a:endParaRPr lang="cs-CZ"/>
        </a:p>
      </dgm:t>
    </dgm:pt>
    <dgm:pt modelId="{9287C808-9882-4CAF-9684-E2D50384BFA2}">
      <dgm:prSet phldrT="[Text]" custT="1"/>
      <dgm:spPr>
        <a:solidFill>
          <a:schemeClr val="accent6">
            <a:lumMod val="40000"/>
            <a:lumOff val="60000"/>
          </a:schemeClr>
        </a:solidFill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r>
            <a:rPr lang="cs-CZ" sz="2400" dirty="0">
              <a:latin typeface="Bahnschrift SemiBold" panose="020B0502040204020203" pitchFamily="34" charset="0"/>
            </a:rPr>
            <a:t>II. třída             2. druh   L IV</a:t>
          </a:r>
        </a:p>
      </dgm:t>
    </dgm:pt>
    <dgm:pt modelId="{84247887-4DF3-457E-A3D9-6888E989A1FA}" type="parTrans" cxnId="{FD1D4CFE-7D1E-41FC-A88E-4AD149FB4C76}">
      <dgm:prSet/>
      <dgm:spPr/>
      <dgm:t>
        <a:bodyPr/>
        <a:lstStyle/>
        <a:p>
          <a:endParaRPr lang="cs-CZ"/>
        </a:p>
      </dgm:t>
    </dgm:pt>
    <dgm:pt modelId="{A8BF9C2E-D01C-4AA0-AA60-9C3520D1B446}" type="sibTrans" cxnId="{FD1D4CFE-7D1E-41FC-A88E-4AD149FB4C76}">
      <dgm:prSet/>
      <dgm:spPr/>
      <dgm:t>
        <a:bodyPr/>
        <a:lstStyle/>
        <a:p>
          <a:endParaRPr lang="cs-CZ"/>
        </a:p>
      </dgm:t>
    </dgm:pt>
    <dgm:pt modelId="{619AEB41-AE3C-4BC1-BE3D-D63B387B1D14}">
      <dgm:prSet phldrT="[Text]" custT="1"/>
      <dgm:spPr>
        <a:solidFill>
          <a:schemeClr val="accent6">
            <a:lumMod val="40000"/>
            <a:lumOff val="60000"/>
            <a:alpha val="90000"/>
          </a:schemeClr>
        </a:solidFill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r>
            <a:rPr lang="cs-CZ" sz="2000" dirty="0">
              <a:solidFill>
                <a:schemeClr val="accent4">
                  <a:lumMod val="50000"/>
                </a:schemeClr>
              </a:solidFill>
              <a:latin typeface="Bahnschrift SemiBold" panose="020B0502040204020203" pitchFamily="34" charset="0"/>
            </a:rPr>
            <a:t>Charakteristika:              </a:t>
          </a:r>
          <a:r>
            <a:rPr lang="cs-CZ" sz="2000" dirty="0">
              <a:solidFill>
                <a:schemeClr val="tx1"/>
              </a:solidFill>
              <a:latin typeface="Bahnschrift SemiBold" panose="020B0502040204020203" pitchFamily="34" charset="0"/>
            </a:rPr>
            <a:t>předměty         denní potřeby</a:t>
          </a:r>
        </a:p>
      </dgm:t>
    </dgm:pt>
    <dgm:pt modelId="{01CE5DFA-6C20-4D21-B9A0-916DE2580B00}" type="parTrans" cxnId="{4ABD8C4F-7897-499B-909E-6DB497428A82}">
      <dgm:prSet/>
      <dgm:spPr/>
      <dgm:t>
        <a:bodyPr/>
        <a:lstStyle/>
        <a:p>
          <a:endParaRPr lang="cs-CZ"/>
        </a:p>
      </dgm:t>
    </dgm:pt>
    <dgm:pt modelId="{7BBB535E-AB14-43FE-AAB3-344E5616F63A}" type="sibTrans" cxnId="{4ABD8C4F-7897-499B-909E-6DB497428A82}">
      <dgm:prSet/>
      <dgm:spPr/>
      <dgm:t>
        <a:bodyPr/>
        <a:lstStyle/>
        <a:p>
          <a:endParaRPr lang="cs-CZ"/>
        </a:p>
      </dgm:t>
    </dgm:pt>
    <dgm:pt modelId="{77DFBDEC-8266-47CA-8551-D674837DF7B3}">
      <dgm:prSet custT="1"/>
      <dgm:spPr>
        <a:solidFill>
          <a:schemeClr val="accent6">
            <a:lumMod val="40000"/>
            <a:lumOff val="60000"/>
            <a:alpha val="90000"/>
          </a:schemeClr>
        </a:solidFill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r>
            <a:rPr lang="cs-CZ" sz="2000" dirty="0">
              <a:solidFill>
                <a:schemeClr val="accent4">
                  <a:lumMod val="50000"/>
                </a:schemeClr>
              </a:solidFill>
              <a:latin typeface="Bahnschrift SemiBold" panose="020B0502040204020203" pitchFamily="34" charset="0"/>
            </a:rPr>
            <a:t>Rozpouštědlo: </a:t>
          </a:r>
          <a:r>
            <a:rPr lang="cs-CZ" sz="2000" dirty="0">
              <a:solidFill>
                <a:schemeClr val="tx1"/>
              </a:solidFill>
              <a:latin typeface="Bahnschrift SemiBold" panose="020B0502040204020203" pitchFamily="34" charset="0"/>
            </a:rPr>
            <a:t>rektifikovaný VD</a:t>
          </a:r>
        </a:p>
      </dgm:t>
    </dgm:pt>
    <dgm:pt modelId="{A29EB353-CB67-4CE8-80D9-F2AE503059B4}" type="parTrans" cxnId="{9922FE59-BD68-467C-91D7-D5E90E131A47}">
      <dgm:prSet/>
      <dgm:spPr/>
      <dgm:t>
        <a:bodyPr/>
        <a:lstStyle/>
        <a:p>
          <a:endParaRPr lang="cs-CZ"/>
        </a:p>
      </dgm:t>
    </dgm:pt>
    <dgm:pt modelId="{1FEECD57-752D-472D-AF53-2F0410E4EB43}" type="sibTrans" cxnId="{9922FE59-BD68-467C-91D7-D5E90E131A47}">
      <dgm:prSet/>
      <dgm:spPr/>
      <dgm:t>
        <a:bodyPr/>
        <a:lstStyle/>
        <a:p>
          <a:endParaRPr lang="cs-CZ"/>
        </a:p>
      </dgm:t>
    </dgm:pt>
    <dgm:pt modelId="{CD7B90A3-B934-4EB4-A411-7E09BEECD6E6}">
      <dgm:prSet custT="1"/>
      <dgm:spPr>
        <a:solidFill>
          <a:schemeClr val="accent6">
            <a:lumMod val="40000"/>
            <a:lumOff val="60000"/>
            <a:alpha val="90000"/>
          </a:schemeClr>
        </a:solidFill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r>
            <a:rPr lang="cs-CZ" sz="2300" dirty="0">
              <a:solidFill>
                <a:schemeClr val="accent4">
                  <a:lumMod val="50000"/>
                </a:schemeClr>
              </a:solidFill>
              <a:latin typeface="Bahnschrift SemiBold" panose="020B0502040204020203" pitchFamily="34" charset="0"/>
            </a:rPr>
            <a:t>Pryskyřice:     </a:t>
          </a:r>
          <a:r>
            <a:rPr lang="cs-CZ" sz="2000" dirty="0">
              <a:solidFill>
                <a:schemeClr val="accent4">
                  <a:lumMod val="50000"/>
                </a:schemeClr>
              </a:solidFill>
              <a:latin typeface="Bahnschrift SemiBold" panose="020B0502040204020203" pitchFamily="34" charset="0"/>
            </a:rPr>
            <a:t>         </a:t>
          </a:r>
          <a:r>
            <a:rPr lang="cs-CZ" sz="2000" dirty="0">
              <a:solidFill>
                <a:schemeClr val="tx1"/>
              </a:solidFill>
              <a:latin typeface="Bahnschrift SemiBold" panose="020B0502040204020203" pitchFamily="34" charset="0"/>
            </a:rPr>
            <a:t>sandarak         elemi                 anime                  kafr</a:t>
          </a:r>
        </a:p>
      </dgm:t>
    </dgm:pt>
    <dgm:pt modelId="{1D10D0DA-4E27-47B2-8366-66CE815636CA}" type="parTrans" cxnId="{B8CAD211-62F5-4780-BE1F-817AD12866C6}">
      <dgm:prSet/>
      <dgm:spPr/>
      <dgm:t>
        <a:bodyPr/>
        <a:lstStyle/>
        <a:p>
          <a:endParaRPr lang="cs-CZ"/>
        </a:p>
      </dgm:t>
    </dgm:pt>
    <dgm:pt modelId="{3CC0B98F-99DB-4BCD-8E00-001359FD8230}" type="sibTrans" cxnId="{B8CAD211-62F5-4780-BE1F-817AD12866C6}">
      <dgm:prSet/>
      <dgm:spPr/>
      <dgm:t>
        <a:bodyPr/>
        <a:lstStyle/>
        <a:p>
          <a:endParaRPr lang="cs-CZ"/>
        </a:p>
      </dgm:t>
    </dgm:pt>
    <dgm:pt modelId="{4E239145-95A5-4B1B-BC56-E9EF1973CB87}" type="pres">
      <dgm:prSet presAssocID="{663E65D3-4354-4E7C-A80A-5AC65AA732C2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3F531700-32EE-4006-804F-9EABF9E163D2}" type="pres">
      <dgm:prSet presAssocID="{9287C808-9882-4CAF-9684-E2D50384BFA2}" presName="hierRoot1" presStyleCnt="0"/>
      <dgm:spPr/>
    </dgm:pt>
    <dgm:pt modelId="{EE140CA3-331C-4BE0-8DAF-52785ACCC5CF}" type="pres">
      <dgm:prSet presAssocID="{9287C808-9882-4CAF-9684-E2D50384BFA2}" presName="composite" presStyleCnt="0"/>
      <dgm:spPr/>
    </dgm:pt>
    <dgm:pt modelId="{2C9D5607-92F0-497F-B43A-84FE971B0CF9}" type="pres">
      <dgm:prSet presAssocID="{9287C808-9882-4CAF-9684-E2D50384BFA2}" presName="background" presStyleLbl="node0" presStyleIdx="0" presStyleCnt="1"/>
      <dgm:spPr>
        <a:solidFill>
          <a:schemeClr val="bg2">
            <a:lumMod val="90000"/>
          </a:schemeClr>
        </a:solidFill>
      </dgm:spPr>
    </dgm:pt>
    <dgm:pt modelId="{B5722D2F-9C97-4DE9-98FF-A5CB5674BD4D}" type="pres">
      <dgm:prSet presAssocID="{9287C808-9882-4CAF-9684-E2D50384BFA2}" presName="text" presStyleLbl="fgAcc0" presStyleIdx="0" presStyleCnt="1">
        <dgm:presLayoutVars>
          <dgm:chPref val="3"/>
        </dgm:presLayoutVars>
      </dgm:prSet>
      <dgm:spPr/>
    </dgm:pt>
    <dgm:pt modelId="{84EC402B-FAA3-4412-AC70-B5E700CABFD9}" type="pres">
      <dgm:prSet presAssocID="{9287C808-9882-4CAF-9684-E2D50384BFA2}" presName="hierChild2" presStyleCnt="0"/>
      <dgm:spPr/>
    </dgm:pt>
    <dgm:pt modelId="{D7F61A7A-01D5-4CBF-9F0B-BB8DF69FD76A}" type="pres">
      <dgm:prSet presAssocID="{01CE5DFA-6C20-4D21-B9A0-916DE2580B00}" presName="Name10" presStyleLbl="parChTrans1D2" presStyleIdx="0" presStyleCnt="3"/>
      <dgm:spPr/>
    </dgm:pt>
    <dgm:pt modelId="{72870768-5251-47BA-BB11-2BF3C2517EC7}" type="pres">
      <dgm:prSet presAssocID="{619AEB41-AE3C-4BC1-BE3D-D63B387B1D14}" presName="hierRoot2" presStyleCnt="0"/>
      <dgm:spPr/>
    </dgm:pt>
    <dgm:pt modelId="{9FAFD3F0-65ED-49A7-A33D-524C074118B8}" type="pres">
      <dgm:prSet presAssocID="{619AEB41-AE3C-4BC1-BE3D-D63B387B1D14}" presName="composite2" presStyleCnt="0"/>
      <dgm:spPr/>
    </dgm:pt>
    <dgm:pt modelId="{FC653424-8BCC-438E-85F5-83C8983CB010}" type="pres">
      <dgm:prSet presAssocID="{619AEB41-AE3C-4BC1-BE3D-D63B387B1D14}" presName="background2" presStyleLbl="node2" presStyleIdx="0" presStyleCnt="3"/>
      <dgm:spPr>
        <a:solidFill>
          <a:schemeClr val="bg2">
            <a:lumMod val="90000"/>
          </a:schemeClr>
        </a:solidFill>
      </dgm:spPr>
    </dgm:pt>
    <dgm:pt modelId="{0EF90BA6-8120-4AB7-B754-2052DB4428DE}" type="pres">
      <dgm:prSet presAssocID="{619AEB41-AE3C-4BC1-BE3D-D63B387B1D14}" presName="text2" presStyleLbl="fgAcc2" presStyleIdx="0" presStyleCnt="3" custLinFactNeighborX="-22756" custLinFactNeighborY="908">
        <dgm:presLayoutVars>
          <dgm:chPref val="3"/>
        </dgm:presLayoutVars>
      </dgm:prSet>
      <dgm:spPr/>
    </dgm:pt>
    <dgm:pt modelId="{57E87783-B191-45B6-8FD5-3B5484AAAAF1}" type="pres">
      <dgm:prSet presAssocID="{619AEB41-AE3C-4BC1-BE3D-D63B387B1D14}" presName="hierChild3" presStyleCnt="0"/>
      <dgm:spPr/>
    </dgm:pt>
    <dgm:pt modelId="{B084ACA2-A6B4-46A3-9B8F-4E20DD17D599}" type="pres">
      <dgm:prSet presAssocID="{A29EB353-CB67-4CE8-80D9-F2AE503059B4}" presName="Name10" presStyleLbl="parChTrans1D2" presStyleIdx="1" presStyleCnt="3"/>
      <dgm:spPr/>
    </dgm:pt>
    <dgm:pt modelId="{AD734E3A-4D62-416B-8F0A-8A22288FBB06}" type="pres">
      <dgm:prSet presAssocID="{77DFBDEC-8266-47CA-8551-D674837DF7B3}" presName="hierRoot2" presStyleCnt="0"/>
      <dgm:spPr/>
    </dgm:pt>
    <dgm:pt modelId="{63578CAB-C39D-4946-A3AC-7B9EA38041AE}" type="pres">
      <dgm:prSet presAssocID="{77DFBDEC-8266-47CA-8551-D674837DF7B3}" presName="composite2" presStyleCnt="0"/>
      <dgm:spPr/>
    </dgm:pt>
    <dgm:pt modelId="{5AB7920A-E45B-4B01-B64F-C302770B9730}" type="pres">
      <dgm:prSet presAssocID="{77DFBDEC-8266-47CA-8551-D674837DF7B3}" presName="background2" presStyleLbl="node2" presStyleIdx="1" presStyleCnt="3"/>
      <dgm:spPr>
        <a:solidFill>
          <a:schemeClr val="tx2">
            <a:lumMod val="20000"/>
            <a:lumOff val="80000"/>
          </a:schemeClr>
        </a:solidFill>
      </dgm:spPr>
    </dgm:pt>
    <dgm:pt modelId="{D9520BCC-AA64-48EC-8C3D-1120A045BBB9}" type="pres">
      <dgm:prSet presAssocID="{77DFBDEC-8266-47CA-8551-D674837DF7B3}" presName="text2" presStyleLbl="fgAcc2" presStyleIdx="1" presStyleCnt="3">
        <dgm:presLayoutVars>
          <dgm:chPref val="3"/>
        </dgm:presLayoutVars>
      </dgm:prSet>
      <dgm:spPr/>
    </dgm:pt>
    <dgm:pt modelId="{5407E76E-988B-43C8-BF12-DD4F47C949C3}" type="pres">
      <dgm:prSet presAssocID="{77DFBDEC-8266-47CA-8551-D674837DF7B3}" presName="hierChild3" presStyleCnt="0"/>
      <dgm:spPr/>
    </dgm:pt>
    <dgm:pt modelId="{2B38ACBA-3B31-4C1A-8FA1-767595298B7A}" type="pres">
      <dgm:prSet presAssocID="{1D10D0DA-4E27-47B2-8366-66CE815636CA}" presName="Name10" presStyleLbl="parChTrans1D2" presStyleIdx="2" presStyleCnt="3"/>
      <dgm:spPr/>
    </dgm:pt>
    <dgm:pt modelId="{47E7CD9C-4C6E-4489-88F4-1E01DD46C60D}" type="pres">
      <dgm:prSet presAssocID="{CD7B90A3-B934-4EB4-A411-7E09BEECD6E6}" presName="hierRoot2" presStyleCnt="0"/>
      <dgm:spPr/>
    </dgm:pt>
    <dgm:pt modelId="{8AEEBE7C-C635-4598-9657-3171D7AECAF4}" type="pres">
      <dgm:prSet presAssocID="{CD7B90A3-B934-4EB4-A411-7E09BEECD6E6}" presName="composite2" presStyleCnt="0"/>
      <dgm:spPr/>
    </dgm:pt>
    <dgm:pt modelId="{AE7F3B17-2551-48AB-8CBA-0F7D29664025}" type="pres">
      <dgm:prSet presAssocID="{CD7B90A3-B934-4EB4-A411-7E09BEECD6E6}" presName="background2" presStyleLbl="node2" presStyleIdx="2" presStyleCnt="3"/>
      <dgm:spPr>
        <a:solidFill>
          <a:schemeClr val="bg1">
            <a:lumMod val="85000"/>
          </a:schemeClr>
        </a:solidFill>
      </dgm:spPr>
    </dgm:pt>
    <dgm:pt modelId="{F2C2D239-3D33-4F4C-B52A-635259133426}" type="pres">
      <dgm:prSet presAssocID="{CD7B90A3-B934-4EB4-A411-7E09BEECD6E6}" presName="text2" presStyleLbl="fgAcc2" presStyleIdx="2" presStyleCnt="3" custLinFactNeighborX="1078" custLinFactNeighborY="103">
        <dgm:presLayoutVars>
          <dgm:chPref val="3"/>
        </dgm:presLayoutVars>
      </dgm:prSet>
      <dgm:spPr/>
    </dgm:pt>
    <dgm:pt modelId="{AFAF586A-77FE-44AA-A792-0E99110D90FA}" type="pres">
      <dgm:prSet presAssocID="{CD7B90A3-B934-4EB4-A411-7E09BEECD6E6}" presName="hierChild3" presStyleCnt="0"/>
      <dgm:spPr/>
    </dgm:pt>
  </dgm:ptLst>
  <dgm:cxnLst>
    <dgm:cxn modelId="{B8CAD211-62F5-4780-BE1F-817AD12866C6}" srcId="{9287C808-9882-4CAF-9684-E2D50384BFA2}" destId="{CD7B90A3-B934-4EB4-A411-7E09BEECD6E6}" srcOrd="2" destOrd="0" parTransId="{1D10D0DA-4E27-47B2-8366-66CE815636CA}" sibTransId="{3CC0B98F-99DB-4BCD-8E00-001359FD8230}"/>
    <dgm:cxn modelId="{B0B6E021-6BFD-4ED3-8074-51DBEA9827BB}" type="presOf" srcId="{9287C808-9882-4CAF-9684-E2D50384BFA2}" destId="{B5722D2F-9C97-4DE9-98FF-A5CB5674BD4D}" srcOrd="0" destOrd="0" presId="urn:microsoft.com/office/officeart/2005/8/layout/hierarchy1"/>
    <dgm:cxn modelId="{93F5AB36-4980-4B97-8E01-D7AE737B9918}" type="presOf" srcId="{77DFBDEC-8266-47CA-8551-D674837DF7B3}" destId="{D9520BCC-AA64-48EC-8C3D-1120A045BBB9}" srcOrd="0" destOrd="0" presId="urn:microsoft.com/office/officeart/2005/8/layout/hierarchy1"/>
    <dgm:cxn modelId="{EB71E961-68EC-4F30-B794-96FC9DAA17FD}" type="presOf" srcId="{CD7B90A3-B934-4EB4-A411-7E09BEECD6E6}" destId="{F2C2D239-3D33-4F4C-B52A-635259133426}" srcOrd="0" destOrd="0" presId="urn:microsoft.com/office/officeart/2005/8/layout/hierarchy1"/>
    <dgm:cxn modelId="{5A7BBA47-670A-4246-A2C9-5D08DF5926E7}" type="presOf" srcId="{01CE5DFA-6C20-4D21-B9A0-916DE2580B00}" destId="{D7F61A7A-01D5-4CBF-9F0B-BB8DF69FD76A}" srcOrd="0" destOrd="0" presId="urn:microsoft.com/office/officeart/2005/8/layout/hierarchy1"/>
    <dgm:cxn modelId="{D5ED674E-9636-4642-95F2-8C655B40A9F0}" type="presOf" srcId="{A29EB353-CB67-4CE8-80D9-F2AE503059B4}" destId="{B084ACA2-A6B4-46A3-9B8F-4E20DD17D599}" srcOrd="0" destOrd="0" presId="urn:microsoft.com/office/officeart/2005/8/layout/hierarchy1"/>
    <dgm:cxn modelId="{4ABD8C4F-7897-499B-909E-6DB497428A82}" srcId="{9287C808-9882-4CAF-9684-E2D50384BFA2}" destId="{619AEB41-AE3C-4BC1-BE3D-D63B387B1D14}" srcOrd="0" destOrd="0" parTransId="{01CE5DFA-6C20-4D21-B9A0-916DE2580B00}" sibTransId="{7BBB535E-AB14-43FE-AAB3-344E5616F63A}"/>
    <dgm:cxn modelId="{9922FE59-BD68-467C-91D7-D5E90E131A47}" srcId="{9287C808-9882-4CAF-9684-E2D50384BFA2}" destId="{77DFBDEC-8266-47CA-8551-D674837DF7B3}" srcOrd="1" destOrd="0" parTransId="{A29EB353-CB67-4CE8-80D9-F2AE503059B4}" sibTransId="{1FEECD57-752D-472D-AF53-2F0410E4EB43}"/>
    <dgm:cxn modelId="{ACED0B91-481E-4592-A533-E4E433A3CB93}" type="presOf" srcId="{663E65D3-4354-4E7C-A80A-5AC65AA732C2}" destId="{4E239145-95A5-4B1B-BC56-E9EF1973CB87}" srcOrd="0" destOrd="0" presId="urn:microsoft.com/office/officeart/2005/8/layout/hierarchy1"/>
    <dgm:cxn modelId="{DC8420C2-C03F-4E64-A16D-4F67B44AE166}" type="presOf" srcId="{1D10D0DA-4E27-47B2-8366-66CE815636CA}" destId="{2B38ACBA-3B31-4C1A-8FA1-767595298B7A}" srcOrd="0" destOrd="0" presId="urn:microsoft.com/office/officeart/2005/8/layout/hierarchy1"/>
    <dgm:cxn modelId="{603B70E9-D8CE-4848-AE2E-9731C69F9A43}" type="presOf" srcId="{619AEB41-AE3C-4BC1-BE3D-D63B387B1D14}" destId="{0EF90BA6-8120-4AB7-B754-2052DB4428DE}" srcOrd="0" destOrd="0" presId="urn:microsoft.com/office/officeart/2005/8/layout/hierarchy1"/>
    <dgm:cxn modelId="{FD1D4CFE-7D1E-41FC-A88E-4AD149FB4C76}" srcId="{663E65D3-4354-4E7C-A80A-5AC65AA732C2}" destId="{9287C808-9882-4CAF-9684-E2D50384BFA2}" srcOrd="0" destOrd="0" parTransId="{84247887-4DF3-457E-A3D9-6888E989A1FA}" sibTransId="{A8BF9C2E-D01C-4AA0-AA60-9C3520D1B446}"/>
    <dgm:cxn modelId="{7793E782-F494-4AEF-9465-7A9CEC526DC0}" type="presParOf" srcId="{4E239145-95A5-4B1B-BC56-E9EF1973CB87}" destId="{3F531700-32EE-4006-804F-9EABF9E163D2}" srcOrd="0" destOrd="0" presId="urn:microsoft.com/office/officeart/2005/8/layout/hierarchy1"/>
    <dgm:cxn modelId="{7531815C-A725-4670-8C6A-2FABF757C70E}" type="presParOf" srcId="{3F531700-32EE-4006-804F-9EABF9E163D2}" destId="{EE140CA3-331C-4BE0-8DAF-52785ACCC5CF}" srcOrd="0" destOrd="0" presId="urn:microsoft.com/office/officeart/2005/8/layout/hierarchy1"/>
    <dgm:cxn modelId="{31E869DC-31F8-4C53-907C-E5A7E4B74797}" type="presParOf" srcId="{EE140CA3-331C-4BE0-8DAF-52785ACCC5CF}" destId="{2C9D5607-92F0-497F-B43A-84FE971B0CF9}" srcOrd="0" destOrd="0" presId="urn:microsoft.com/office/officeart/2005/8/layout/hierarchy1"/>
    <dgm:cxn modelId="{542DB07D-7075-4BF5-A7EB-476CC8BFDCB7}" type="presParOf" srcId="{EE140CA3-331C-4BE0-8DAF-52785ACCC5CF}" destId="{B5722D2F-9C97-4DE9-98FF-A5CB5674BD4D}" srcOrd="1" destOrd="0" presId="urn:microsoft.com/office/officeart/2005/8/layout/hierarchy1"/>
    <dgm:cxn modelId="{88D09611-27A2-4F96-AE09-5D1A1906222E}" type="presParOf" srcId="{3F531700-32EE-4006-804F-9EABF9E163D2}" destId="{84EC402B-FAA3-4412-AC70-B5E700CABFD9}" srcOrd="1" destOrd="0" presId="urn:microsoft.com/office/officeart/2005/8/layout/hierarchy1"/>
    <dgm:cxn modelId="{56BDD81A-8038-4BD1-8713-6B984844597B}" type="presParOf" srcId="{84EC402B-FAA3-4412-AC70-B5E700CABFD9}" destId="{D7F61A7A-01D5-4CBF-9F0B-BB8DF69FD76A}" srcOrd="0" destOrd="0" presId="urn:microsoft.com/office/officeart/2005/8/layout/hierarchy1"/>
    <dgm:cxn modelId="{8EE3EA06-BB12-4C42-BC7A-59B586B980D4}" type="presParOf" srcId="{84EC402B-FAA3-4412-AC70-B5E700CABFD9}" destId="{72870768-5251-47BA-BB11-2BF3C2517EC7}" srcOrd="1" destOrd="0" presId="urn:microsoft.com/office/officeart/2005/8/layout/hierarchy1"/>
    <dgm:cxn modelId="{308215F9-1E16-41FB-A16F-FB33ECDAD804}" type="presParOf" srcId="{72870768-5251-47BA-BB11-2BF3C2517EC7}" destId="{9FAFD3F0-65ED-49A7-A33D-524C074118B8}" srcOrd="0" destOrd="0" presId="urn:microsoft.com/office/officeart/2005/8/layout/hierarchy1"/>
    <dgm:cxn modelId="{09469A70-BECA-4EE0-A204-BA9B913503CB}" type="presParOf" srcId="{9FAFD3F0-65ED-49A7-A33D-524C074118B8}" destId="{FC653424-8BCC-438E-85F5-83C8983CB010}" srcOrd="0" destOrd="0" presId="urn:microsoft.com/office/officeart/2005/8/layout/hierarchy1"/>
    <dgm:cxn modelId="{B07A3DFD-C996-4037-BE7C-5990EBCC12E5}" type="presParOf" srcId="{9FAFD3F0-65ED-49A7-A33D-524C074118B8}" destId="{0EF90BA6-8120-4AB7-B754-2052DB4428DE}" srcOrd="1" destOrd="0" presId="urn:microsoft.com/office/officeart/2005/8/layout/hierarchy1"/>
    <dgm:cxn modelId="{18AFB7D5-77AC-43AB-878F-33F851E7230D}" type="presParOf" srcId="{72870768-5251-47BA-BB11-2BF3C2517EC7}" destId="{57E87783-B191-45B6-8FD5-3B5484AAAAF1}" srcOrd="1" destOrd="0" presId="urn:microsoft.com/office/officeart/2005/8/layout/hierarchy1"/>
    <dgm:cxn modelId="{B3E215BF-6E68-41F4-AA2F-DE97EEBAD731}" type="presParOf" srcId="{84EC402B-FAA3-4412-AC70-B5E700CABFD9}" destId="{B084ACA2-A6B4-46A3-9B8F-4E20DD17D599}" srcOrd="2" destOrd="0" presId="urn:microsoft.com/office/officeart/2005/8/layout/hierarchy1"/>
    <dgm:cxn modelId="{FC33BBDD-D3B1-46F0-858B-417ED034B695}" type="presParOf" srcId="{84EC402B-FAA3-4412-AC70-B5E700CABFD9}" destId="{AD734E3A-4D62-416B-8F0A-8A22288FBB06}" srcOrd="3" destOrd="0" presId="urn:microsoft.com/office/officeart/2005/8/layout/hierarchy1"/>
    <dgm:cxn modelId="{D188F176-D022-4357-8276-53BEF5071357}" type="presParOf" srcId="{AD734E3A-4D62-416B-8F0A-8A22288FBB06}" destId="{63578CAB-C39D-4946-A3AC-7B9EA38041AE}" srcOrd="0" destOrd="0" presId="urn:microsoft.com/office/officeart/2005/8/layout/hierarchy1"/>
    <dgm:cxn modelId="{6CE63173-C7C2-47EA-A877-B0F4A5678D60}" type="presParOf" srcId="{63578CAB-C39D-4946-A3AC-7B9EA38041AE}" destId="{5AB7920A-E45B-4B01-B64F-C302770B9730}" srcOrd="0" destOrd="0" presId="urn:microsoft.com/office/officeart/2005/8/layout/hierarchy1"/>
    <dgm:cxn modelId="{794603E1-0F1F-40AE-8EFC-A9C0D94E1DEF}" type="presParOf" srcId="{63578CAB-C39D-4946-A3AC-7B9EA38041AE}" destId="{D9520BCC-AA64-48EC-8C3D-1120A045BBB9}" srcOrd="1" destOrd="0" presId="urn:microsoft.com/office/officeart/2005/8/layout/hierarchy1"/>
    <dgm:cxn modelId="{7F713171-C496-4A4D-9FE9-B8F4346F658D}" type="presParOf" srcId="{AD734E3A-4D62-416B-8F0A-8A22288FBB06}" destId="{5407E76E-988B-43C8-BF12-DD4F47C949C3}" srcOrd="1" destOrd="0" presId="urn:microsoft.com/office/officeart/2005/8/layout/hierarchy1"/>
    <dgm:cxn modelId="{31256A2C-7D05-4D11-AC9B-5A310C6BF7C6}" type="presParOf" srcId="{84EC402B-FAA3-4412-AC70-B5E700CABFD9}" destId="{2B38ACBA-3B31-4C1A-8FA1-767595298B7A}" srcOrd="4" destOrd="0" presId="urn:microsoft.com/office/officeart/2005/8/layout/hierarchy1"/>
    <dgm:cxn modelId="{6A9F93FE-829E-4F30-8B13-BB87B1530E2D}" type="presParOf" srcId="{84EC402B-FAA3-4412-AC70-B5E700CABFD9}" destId="{47E7CD9C-4C6E-4489-88F4-1E01DD46C60D}" srcOrd="5" destOrd="0" presId="urn:microsoft.com/office/officeart/2005/8/layout/hierarchy1"/>
    <dgm:cxn modelId="{6BD61D58-AC9F-4AAC-B152-BCA672C3CFC5}" type="presParOf" srcId="{47E7CD9C-4C6E-4489-88F4-1E01DD46C60D}" destId="{8AEEBE7C-C635-4598-9657-3171D7AECAF4}" srcOrd="0" destOrd="0" presId="urn:microsoft.com/office/officeart/2005/8/layout/hierarchy1"/>
    <dgm:cxn modelId="{1E0AF588-0091-4DF8-ABB2-F88B2F21F3B2}" type="presParOf" srcId="{8AEEBE7C-C635-4598-9657-3171D7AECAF4}" destId="{AE7F3B17-2551-48AB-8CBA-0F7D29664025}" srcOrd="0" destOrd="0" presId="urn:microsoft.com/office/officeart/2005/8/layout/hierarchy1"/>
    <dgm:cxn modelId="{094C5F16-3F92-44CD-BBE8-2DC0638C857C}" type="presParOf" srcId="{8AEEBE7C-C635-4598-9657-3171D7AECAF4}" destId="{F2C2D239-3D33-4F4C-B52A-635259133426}" srcOrd="1" destOrd="0" presId="urn:microsoft.com/office/officeart/2005/8/layout/hierarchy1"/>
    <dgm:cxn modelId="{C9C7A6CB-49C3-4B58-827B-1C8654C9CDD3}" type="presParOf" srcId="{47E7CD9C-4C6E-4489-88F4-1E01DD46C60D}" destId="{AFAF586A-77FE-44AA-A792-0E99110D90FA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63E65D3-4354-4E7C-A80A-5AC65AA732C2}" type="doc">
      <dgm:prSet loTypeId="urn:microsoft.com/office/officeart/2005/8/layout/hierarchy1" loCatId="hierarchy" qsTypeId="urn:microsoft.com/office/officeart/2005/8/quickstyle/3d5" qsCatId="3D" csTypeId="urn:microsoft.com/office/officeart/2005/8/colors/accent1_2" csCatId="accent1" phldr="1"/>
      <dgm:spPr>
        <a:scene3d>
          <a:camera prst="isometricOffAxis1Right" zoom="95000"/>
          <a:lightRig rig="flat" dir="t"/>
        </a:scene3d>
      </dgm:spPr>
      <dgm:t>
        <a:bodyPr/>
        <a:lstStyle/>
        <a:p>
          <a:endParaRPr lang="cs-CZ"/>
        </a:p>
      </dgm:t>
    </dgm:pt>
    <dgm:pt modelId="{9287C808-9882-4CAF-9684-E2D50384BFA2}">
      <dgm:prSet phldrT="[Text]" custT="1"/>
      <dgm:spPr>
        <a:solidFill>
          <a:schemeClr val="accent6">
            <a:lumMod val="40000"/>
            <a:lumOff val="60000"/>
          </a:schemeClr>
        </a:solidFill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r>
            <a:rPr lang="cs-CZ" sz="2400" dirty="0">
              <a:latin typeface="Bahnschrift SemiBold" panose="020B0502040204020203" pitchFamily="34" charset="0"/>
            </a:rPr>
            <a:t>II. Třída             2. druh – L VII</a:t>
          </a:r>
        </a:p>
      </dgm:t>
    </dgm:pt>
    <dgm:pt modelId="{84247887-4DF3-457E-A3D9-6888E989A1FA}" type="parTrans" cxnId="{FD1D4CFE-7D1E-41FC-A88E-4AD149FB4C76}">
      <dgm:prSet/>
      <dgm:spPr/>
      <dgm:t>
        <a:bodyPr/>
        <a:lstStyle/>
        <a:p>
          <a:endParaRPr lang="cs-CZ"/>
        </a:p>
      </dgm:t>
    </dgm:pt>
    <dgm:pt modelId="{A8BF9C2E-D01C-4AA0-AA60-9C3520D1B446}" type="sibTrans" cxnId="{FD1D4CFE-7D1E-41FC-A88E-4AD149FB4C76}">
      <dgm:prSet/>
      <dgm:spPr/>
      <dgm:t>
        <a:bodyPr/>
        <a:lstStyle/>
        <a:p>
          <a:endParaRPr lang="cs-CZ"/>
        </a:p>
      </dgm:t>
    </dgm:pt>
    <dgm:pt modelId="{619AEB41-AE3C-4BC1-BE3D-D63B387B1D14}">
      <dgm:prSet phldrT="[Text]" custT="1"/>
      <dgm:spPr>
        <a:solidFill>
          <a:schemeClr val="accent6">
            <a:lumMod val="40000"/>
            <a:lumOff val="60000"/>
            <a:alpha val="90000"/>
          </a:schemeClr>
        </a:solidFill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r>
            <a:rPr lang="cs-CZ" sz="2000" dirty="0">
              <a:solidFill>
                <a:schemeClr val="accent4">
                  <a:lumMod val="50000"/>
                </a:schemeClr>
              </a:solidFill>
              <a:latin typeface="Bahnschrift SemiBold" panose="020B0502040204020203" pitchFamily="34" charset="0"/>
            </a:rPr>
            <a:t>Charakteristika:              </a:t>
          </a:r>
          <a:r>
            <a:rPr lang="cs-CZ" sz="2000" dirty="0">
              <a:solidFill>
                <a:schemeClr val="tx1"/>
              </a:solidFill>
              <a:latin typeface="Bahnschrift SemiBold" panose="020B0502040204020203" pitchFamily="34" charset="0"/>
            </a:rPr>
            <a:t>rychle zasychající  </a:t>
          </a:r>
        </a:p>
      </dgm:t>
    </dgm:pt>
    <dgm:pt modelId="{01CE5DFA-6C20-4D21-B9A0-916DE2580B00}" type="parTrans" cxnId="{4ABD8C4F-7897-499B-909E-6DB497428A82}">
      <dgm:prSet/>
      <dgm:spPr/>
      <dgm:t>
        <a:bodyPr/>
        <a:lstStyle/>
        <a:p>
          <a:endParaRPr lang="cs-CZ"/>
        </a:p>
      </dgm:t>
    </dgm:pt>
    <dgm:pt modelId="{7BBB535E-AB14-43FE-AAB3-344E5616F63A}" type="sibTrans" cxnId="{4ABD8C4F-7897-499B-909E-6DB497428A82}">
      <dgm:prSet/>
      <dgm:spPr/>
      <dgm:t>
        <a:bodyPr/>
        <a:lstStyle/>
        <a:p>
          <a:endParaRPr lang="cs-CZ"/>
        </a:p>
      </dgm:t>
    </dgm:pt>
    <dgm:pt modelId="{77DFBDEC-8266-47CA-8551-D674837DF7B3}">
      <dgm:prSet custT="1"/>
      <dgm:spPr>
        <a:solidFill>
          <a:schemeClr val="accent6">
            <a:lumMod val="40000"/>
            <a:lumOff val="60000"/>
            <a:alpha val="90000"/>
          </a:schemeClr>
        </a:solidFill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r>
            <a:rPr lang="cs-CZ" sz="2000" dirty="0">
              <a:solidFill>
                <a:schemeClr val="accent4">
                  <a:lumMod val="50000"/>
                </a:schemeClr>
              </a:solidFill>
              <a:latin typeface="Bahnschrift SemiBold" panose="020B0502040204020203" pitchFamily="34" charset="0"/>
            </a:rPr>
            <a:t>Rozpouštědlo: </a:t>
          </a:r>
          <a:r>
            <a:rPr lang="cs-CZ" sz="2000" dirty="0">
              <a:solidFill>
                <a:schemeClr val="tx1"/>
              </a:solidFill>
              <a:latin typeface="Bahnschrift SemiBold" panose="020B0502040204020203" pitchFamily="34" charset="0"/>
            </a:rPr>
            <a:t>rektifikovaný VD</a:t>
          </a:r>
        </a:p>
      </dgm:t>
    </dgm:pt>
    <dgm:pt modelId="{A29EB353-CB67-4CE8-80D9-F2AE503059B4}" type="parTrans" cxnId="{9922FE59-BD68-467C-91D7-D5E90E131A47}">
      <dgm:prSet/>
      <dgm:spPr/>
      <dgm:t>
        <a:bodyPr/>
        <a:lstStyle/>
        <a:p>
          <a:endParaRPr lang="cs-CZ"/>
        </a:p>
      </dgm:t>
    </dgm:pt>
    <dgm:pt modelId="{1FEECD57-752D-472D-AF53-2F0410E4EB43}" type="sibTrans" cxnId="{9922FE59-BD68-467C-91D7-D5E90E131A47}">
      <dgm:prSet/>
      <dgm:spPr/>
      <dgm:t>
        <a:bodyPr/>
        <a:lstStyle/>
        <a:p>
          <a:endParaRPr lang="cs-CZ"/>
        </a:p>
      </dgm:t>
    </dgm:pt>
    <dgm:pt modelId="{CD7B90A3-B934-4EB4-A411-7E09BEECD6E6}">
      <dgm:prSet custT="1"/>
      <dgm:spPr>
        <a:solidFill>
          <a:schemeClr val="accent6">
            <a:lumMod val="40000"/>
            <a:lumOff val="60000"/>
            <a:alpha val="90000"/>
          </a:schemeClr>
        </a:solidFill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r>
            <a:rPr lang="cs-CZ" sz="2300" dirty="0">
              <a:solidFill>
                <a:schemeClr val="accent4">
                  <a:lumMod val="50000"/>
                </a:schemeClr>
              </a:solidFill>
              <a:latin typeface="Bahnschrift SemiBold" panose="020B0502040204020203" pitchFamily="34" charset="0"/>
            </a:rPr>
            <a:t>Pryskyřice: </a:t>
          </a:r>
          <a:r>
            <a:rPr lang="cs-CZ" sz="2000" dirty="0">
              <a:solidFill>
                <a:schemeClr val="tx1"/>
              </a:solidFill>
              <a:latin typeface="Bahnschrift SemiBold" panose="020B0502040204020203" pitchFamily="34" charset="0"/>
            </a:rPr>
            <a:t>sandarak            mastix             šelak            benzoin </a:t>
          </a:r>
        </a:p>
      </dgm:t>
    </dgm:pt>
    <dgm:pt modelId="{1D10D0DA-4E27-47B2-8366-66CE815636CA}" type="parTrans" cxnId="{B8CAD211-62F5-4780-BE1F-817AD12866C6}">
      <dgm:prSet/>
      <dgm:spPr/>
      <dgm:t>
        <a:bodyPr/>
        <a:lstStyle/>
        <a:p>
          <a:endParaRPr lang="cs-CZ"/>
        </a:p>
      </dgm:t>
    </dgm:pt>
    <dgm:pt modelId="{3CC0B98F-99DB-4BCD-8E00-001359FD8230}" type="sibTrans" cxnId="{B8CAD211-62F5-4780-BE1F-817AD12866C6}">
      <dgm:prSet/>
      <dgm:spPr/>
      <dgm:t>
        <a:bodyPr/>
        <a:lstStyle/>
        <a:p>
          <a:endParaRPr lang="cs-CZ"/>
        </a:p>
      </dgm:t>
    </dgm:pt>
    <dgm:pt modelId="{4E239145-95A5-4B1B-BC56-E9EF1973CB87}" type="pres">
      <dgm:prSet presAssocID="{663E65D3-4354-4E7C-A80A-5AC65AA732C2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3F531700-32EE-4006-804F-9EABF9E163D2}" type="pres">
      <dgm:prSet presAssocID="{9287C808-9882-4CAF-9684-E2D50384BFA2}" presName="hierRoot1" presStyleCnt="0"/>
      <dgm:spPr/>
    </dgm:pt>
    <dgm:pt modelId="{EE140CA3-331C-4BE0-8DAF-52785ACCC5CF}" type="pres">
      <dgm:prSet presAssocID="{9287C808-9882-4CAF-9684-E2D50384BFA2}" presName="composite" presStyleCnt="0"/>
      <dgm:spPr/>
    </dgm:pt>
    <dgm:pt modelId="{2C9D5607-92F0-497F-B43A-84FE971B0CF9}" type="pres">
      <dgm:prSet presAssocID="{9287C808-9882-4CAF-9684-E2D50384BFA2}" presName="background" presStyleLbl="node0" presStyleIdx="0" presStyleCnt="1"/>
      <dgm:spPr>
        <a:solidFill>
          <a:schemeClr val="bg2">
            <a:lumMod val="90000"/>
          </a:schemeClr>
        </a:solidFill>
      </dgm:spPr>
    </dgm:pt>
    <dgm:pt modelId="{B5722D2F-9C97-4DE9-98FF-A5CB5674BD4D}" type="pres">
      <dgm:prSet presAssocID="{9287C808-9882-4CAF-9684-E2D50384BFA2}" presName="text" presStyleLbl="fgAcc0" presStyleIdx="0" presStyleCnt="1">
        <dgm:presLayoutVars>
          <dgm:chPref val="3"/>
        </dgm:presLayoutVars>
      </dgm:prSet>
      <dgm:spPr/>
    </dgm:pt>
    <dgm:pt modelId="{84EC402B-FAA3-4412-AC70-B5E700CABFD9}" type="pres">
      <dgm:prSet presAssocID="{9287C808-9882-4CAF-9684-E2D50384BFA2}" presName="hierChild2" presStyleCnt="0"/>
      <dgm:spPr/>
    </dgm:pt>
    <dgm:pt modelId="{D7F61A7A-01D5-4CBF-9F0B-BB8DF69FD76A}" type="pres">
      <dgm:prSet presAssocID="{01CE5DFA-6C20-4D21-B9A0-916DE2580B00}" presName="Name10" presStyleLbl="parChTrans1D2" presStyleIdx="0" presStyleCnt="3"/>
      <dgm:spPr/>
    </dgm:pt>
    <dgm:pt modelId="{72870768-5251-47BA-BB11-2BF3C2517EC7}" type="pres">
      <dgm:prSet presAssocID="{619AEB41-AE3C-4BC1-BE3D-D63B387B1D14}" presName="hierRoot2" presStyleCnt="0"/>
      <dgm:spPr/>
    </dgm:pt>
    <dgm:pt modelId="{9FAFD3F0-65ED-49A7-A33D-524C074118B8}" type="pres">
      <dgm:prSet presAssocID="{619AEB41-AE3C-4BC1-BE3D-D63B387B1D14}" presName="composite2" presStyleCnt="0"/>
      <dgm:spPr/>
    </dgm:pt>
    <dgm:pt modelId="{FC653424-8BCC-438E-85F5-83C8983CB010}" type="pres">
      <dgm:prSet presAssocID="{619AEB41-AE3C-4BC1-BE3D-D63B387B1D14}" presName="background2" presStyleLbl="node2" presStyleIdx="0" presStyleCnt="3"/>
      <dgm:spPr>
        <a:solidFill>
          <a:schemeClr val="bg2">
            <a:lumMod val="90000"/>
          </a:schemeClr>
        </a:solidFill>
      </dgm:spPr>
    </dgm:pt>
    <dgm:pt modelId="{0EF90BA6-8120-4AB7-B754-2052DB4428DE}" type="pres">
      <dgm:prSet presAssocID="{619AEB41-AE3C-4BC1-BE3D-D63B387B1D14}" presName="text2" presStyleLbl="fgAcc2" presStyleIdx="0" presStyleCnt="3" custLinFactNeighborX="-22756" custLinFactNeighborY="908">
        <dgm:presLayoutVars>
          <dgm:chPref val="3"/>
        </dgm:presLayoutVars>
      </dgm:prSet>
      <dgm:spPr/>
    </dgm:pt>
    <dgm:pt modelId="{57E87783-B191-45B6-8FD5-3B5484AAAAF1}" type="pres">
      <dgm:prSet presAssocID="{619AEB41-AE3C-4BC1-BE3D-D63B387B1D14}" presName="hierChild3" presStyleCnt="0"/>
      <dgm:spPr/>
    </dgm:pt>
    <dgm:pt modelId="{B084ACA2-A6B4-46A3-9B8F-4E20DD17D599}" type="pres">
      <dgm:prSet presAssocID="{A29EB353-CB67-4CE8-80D9-F2AE503059B4}" presName="Name10" presStyleLbl="parChTrans1D2" presStyleIdx="1" presStyleCnt="3"/>
      <dgm:spPr/>
    </dgm:pt>
    <dgm:pt modelId="{AD734E3A-4D62-416B-8F0A-8A22288FBB06}" type="pres">
      <dgm:prSet presAssocID="{77DFBDEC-8266-47CA-8551-D674837DF7B3}" presName="hierRoot2" presStyleCnt="0"/>
      <dgm:spPr/>
    </dgm:pt>
    <dgm:pt modelId="{63578CAB-C39D-4946-A3AC-7B9EA38041AE}" type="pres">
      <dgm:prSet presAssocID="{77DFBDEC-8266-47CA-8551-D674837DF7B3}" presName="composite2" presStyleCnt="0"/>
      <dgm:spPr/>
    </dgm:pt>
    <dgm:pt modelId="{5AB7920A-E45B-4B01-B64F-C302770B9730}" type="pres">
      <dgm:prSet presAssocID="{77DFBDEC-8266-47CA-8551-D674837DF7B3}" presName="background2" presStyleLbl="node2" presStyleIdx="1" presStyleCnt="3"/>
      <dgm:spPr>
        <a:solidFill>
          <a:schemeClr val="tx2">
            <a:lumMod val="20000"/>
            <a:lumOff val="80000"/>
          </a:schemeClr>
        </a:solidFill>
      </dgm:spPr>
    </dgm:pt>
    <dgm:pt modelId="{D9520BCC-AA64-48EC-8C3D-1120A045BBB9}" type="pres">
      <dgm:prSet presAssocID="{77DFBDEC-8266-47CA-8551-D674837DF7B3}" presName="text2" presStyleLbl="fgAcc2" presStyleIdx="1" presStyleCnt="3">
        <dgm:presLayoutVars>
          <dgm:chPref val="3"/>
        </dgm:presLayoutVars>
      </dgm:prSet>
      <dgm:spPr/>
    </dgm:pt>
    <dgm:pt modelId="{5407E76E-988B-43C8-BF12-DD4F47C949C3}" type="pres">
      <dgm:prSet presAssocID="{77DFBDEC-8266-47CA-8551-D674837DF7B3}" presName="hierChild3" presStyleCnt="0"/>
      <dgm:spPr/>
    </dgm:pt>
    <dgm:pt modelId="{2B38ACBA-3B31-4C1A-8FA1-767595298B7A}" type="pres">
      <dgm:prSet presAssocID="{1D10D0DA-4E27-47B2-8366-66CE815636CA}" presName="Name10" presStyleLbl="parChTrans1D2" presStyleIdx="2" presStyleCnt="3"/>
      <dgm:spPr/>
    </dgm:pt>
    <dgm:pt modelId="{47E7CD9C-4C6E-4489-88F4-1E01DD46C60D}" type="pres">
      <dgm:prSet presAssocID="{CD7B90A3-B934-4EB4-A411-7E09BEECD6E6}" presName="hierRoot2" presStyleCnt="0"/>
      <dgm:spPr/>
    </dgm:pt>
    <dgm:pt modelId="{8AEEBE7C-C635-4598-9657-3171D7AECAF4}" type="pres">
      <dgm:prSet presAssocID="{CD7B90A3-B934-4EB4-A411-7E09BEECD6E6}" presName="composite2" presStyleCnt="0"/>
      <dgm:spPr/>
    </dgm:pt>
    <dgm:pt modelId="{AE7F3B17-2551-48AB-8CBA-0F7D29664025}" type="pres">
      <dgm:prSet presAssocID="{CD7B90A3-B934-4EB4-A411-7E09BEECD6E6}" presName="background2" presStyleLbl="node2" presStyleIdx="2" presStyleCnt="3"/>
      <dgm:spPr>
        <a:solidFill>
          <a:schemeClr val="bg1">
            <a:lumMod val="85000"/>
          </a:schemeClr>
        </a:solidFill>
      </dgm:spPr>
    </dgm:pt>
    <dgm:pt modelId="{F2C2D239-3D33-4F4C-B52A-635259133426}" type="pres">
      <dgm:prSet presAssocID="{CD7B90A3-B934-4EB4-A411-7E09BEECD6E6}" presName="text2" presStyleLbl="fgAcc2" presStyleIdx="2" presStyleCnt="3">
        <dgm:presLayoutVars>
          <dgm:chPref val="3"/>
        </dgm:presLayoutVars>
      </dgm:prSet>
      <dgm:spPr/>
    </dgm:pt>
    <dgm:pt modelId="{AFAF586A-77FE-44AA-A792-0E99110D90FA}" type="pres">
      <dgm:prSet presAssocID="{CD7B90A3-B934-4EB4-A411-7E09BEECD6E6}" presName="hierChild3" presStyleCnt="0"/>
      <dgm:spPr/>
    </dgm:pt>
  </dgm:ptLst>
  <dgm:cxnLst>
    <dgm:cxn modelId="{B8CAD211-62F5-4780-BE1F-817AD12866C6}" srcId="{9287C808-9882-4CAF-9684-E2D50384BFA2}" destId="{CD7B90A3-B934-4EB4-A411-7E09BEECD6E6}" srcOrd="2" destOrd="0" parTransId="{1D10D0DA-4E27-47B2-8366-66CE815636CA}" sibTransId="{3CC0B98F-99DB-4BCD-8E00-001359FD8230}"/>
    <dgm:cxn modelId="{B0B6E021-6BFD-4ED3-8074-51DBEA9827BB}" type="presOf" srcId="{9287C808-9882-4CAF-9684-E2D50384BFA2}" destId="{B5722D2F-9C97-4DE9-98FF-A5CB5674BD4D}" srcOrd="0" destOrd="0" presId="urn:microsoft.com/office/officeart/2005/8/layout/hierarchy1"/>
    <dgm:cxn modelId="{93F5AB36-4980-4B97-8E01-D7AE737B9918}" type="presOf" srcId="{77DFBDEC-8266-47CA-8551-D674837DF7B3}" destId="{D9520BCC-AA64-48EC-8C3D-1120A045BBB9}" srcOrd="0" destOrd="0" presId="urn:microsoft.com/office/officeart/2005/8/layout/hierarchy1"/>
    <dgm:cxn modelId="{EB71E961-68EC-4F30-B794-96FC9DAA17FD}" type="presOf" srcId="{CD7B90A3-B934-4EB4-A411-7E09BEECD6E6}" destId="{F2C2D239-3D33-4F4C-B52A-635259133426}" srcOrd="0" destOrd="0" presId="urn:microsoft.com/office/officeart/2005/8/layout/hierarchy1"/>
    <dgm:cxn modelId="{5A7BBA47-670A-4246-A2C9-5D08DF5926E7}" type="presOf" srcId="{01CE5DFA-6C20-4D21-B9A0-916DE2580B00}" destId="{D7F61A7A-01D5-4CBF-9F0B-BB8DF69FD76A}" srcOrd="0" destOrd="0" presId="urn:microsoft.com/office/officeart/2005/8/layout/hierarchy1"/>
    <dgm:cxn modelId="{D5ED674E-9636-4642-95F2-8C655B40A9F0}" type="presOf" srcId="{A29EB353-CB67-4CE8-80D9-F2AE503059B4}" destId="{B084ACA2-A6B4-46A3-9B8F-4E20DD17D599}" srcOrd="0" destOrd="0" presId="urn:microsoft.com/office/officeart/2005/8/layout/hierarchy1"/>
    <dgm:cxn modelId="{4ABD8C4F-7897-499B-909E-6DB497428A82}" srcId="{9287C808-9882-4CAF-9684-E2D50384BFA2}" destId="{619AEB41-AE3C-4BC1-BE3D-D63B387B1D14}" srcOrd="0" destOrd="0" parTransId="{01CE5DFA-6C20-4D21-B9A0-916DE2580B00}" sibTransId="{7BBB535E-AB14-43FE-AAB3-344E5616F63A}"/>
    <dgm:cxn modelId="{9922FE59-BD68-467C-91D7-D5E90E131A47}" srcId="{9287C808-9882-4CAF-9684-E2D50384BFA2}" destId="{77DFBDEC-8266-47CA-8551-D674837DF7B3}" srcOrd="1" destOrd="0" parTransId="{A29EB353-CB67-4CE8-80D9-F2AE503059B4}" sibTransId="{1FEECD57-752D-472D-AF53-2F0410E4EB43}"/>
    <dgm:cxn modelId="{ACED0B91-481E-4592-A533-E4E433A3CB93}" type="presOf" srcId="{663E65D3-4354-4E7C-A80A-5AC65AA732C2}" destId="{4E239145-95A5-4B1B-BC56-E9EF1973CB87}" srcOrd="0" destOrd="0" presId="urn:microsoft.com/office/officeart/2005/8/layout/hierarchy1"/>
    <dgm:cxn modelId="{DC8420C2-C03F-4E64-A16D-4F67B44AE166}" type="presOf" srcId="{1D10D0DA-4E27-47B2-8366-66CE815636CA}" destId="{2B38ACBA-3B31-4C1A-8FA1-767595298B7A}" srcOrd="0" destOrd="0" presId="urn:microsoft.com/office/officeart/2005/8/layout/hierarchy1"/>
    <dgm:cxn modelId="{603B70E9-D8CE-4848-AE2E-9731C69F9A43}" type="presOf" srcId="{619AEB41-AE3C-4BC1-BE3D-D63B387B1D14}" destId="{0EF90BA6-8120-4AB7-B754-2052DB4428DE}" srcOrd="0" destOrd="0" presId="urn:microsoft.com/office/officeart/2005/8/layout/hierarchy1"/>
    <dgm:cxn modelId="{FD1D4CFE-7D1E-41FC-A88E-4AD149FB4C76}" srcId="{663E65D3-4354-4E7C-A80A-5AC65AA732C2}" destId="{9287C808-9882-4CAF-9684-E2D50384BFA2}" srcOrd="0" destOrd="0" parTransId="{84247887-4DF3-457E-A3D9-6888E989A1FA}" sibTransId="{A8BF9C2E-D01C-4AA0-AA60-9C3520D1B446}"/>
    <dgm:cxn modelId="{7793E782-F494-4AEF-9465-7A9CEC526DC0}" type="presParOf" srcId="{4E239145-95A5-4B1B-BC56-E9EF1973CB87}" destId="{3F531700-32EE-4006-804F-9EABF9E163D2}" srcOrd="0" destOrd="0" presId="urn:microsoft.com/office/officeart/2005/8/layout/hierarchy1"/>
    <dgm:cxn modelId="{7531815C-A725-4670-8C6A-2FABF757C70E}" type="presParOf" srcId="{3F531700-32EE-4006-804F-9EABF9E163D2}" destId="{EE140CA3-331C-4BE0-8DAF-52785ACCC5CF}" srcOrd="0" destOrd="0" presId="urn:microsoft.com/office/officeart/2005/8/layout/hierarchy1"/>
    <dgm:cxn modelId="{31E869DC-31F8-4C53-907C-E5A7E4B74797}" type="presParOf" srcId="{EE140CA3-331C-4BE0-8DAF-52785ACCC5CF}" destId="{2C9D5607-92F0-497F-B43A-84FE971B0CF9}" srcOrd="0" destOrd="0" presId="urn:microsoft.com/office/officeart/2005/8/layout/hierarchy1"/>
    <dgm:cxn modelId="{542DB07D-7075-4BF5-A7EB-476CC8BFDCB7}" type="presParOf" srcId="{EE140CA3-331C-4BE0-8DAF-52785ACCC5CF}" destId="{B5722D2F-9C97-4DE9-98FF-A5CB5674BD4D}" srcOrd="1" destOrd="0" presId="urn:microsoft.com/office/officeart/2005/8/layout/hierarchy1"/>
    <dgm:cxn modelId="{88D09611-27A2-4F96-AE09-5D1A1906222E}" type="presParOf" srcId="{3F531700-32EE-4006-804F-9EABF9E163D2}" destId="{84EC402B-FAA3-4412-AC70-B5E700CABFD9}" srcOrd="1" destOrd="0" presId="urn:microsoft.com/office/officeart/2005/8/layout/hierarchy1"/>
    <dgm:cxn modelId="{56BDD81A-8038-4BD1-8713-6B984844597B}" type="presParOf" srcId="{84EC402B-FAA3-4412-AC70-B5E700CABFD9}" destId="{D7F61A7A-01D5-4CBF-9F0B-BB8DF69FD76A}" srcOrd="0" destOrd="0" presId="urn:microsoft.com/office/officeart/2005/8/layout/hierarchy1"/>
    <dgm:cxn modelId="{8EE3EA06-BB12-4C42-BC7A-59B586B980D4}" type="presParOf" srcId="{84EC402B-FAA3-4412-AC70-B5E700CABFD9}" destId="{72870768-5251-47BA-BB11-2BF3C2517EC7}" srcOrd="1" destOrd="0" presId="urn:microsoft.com/office/officeart/2005/8/layout/hierarchy1"/>
    <dgm:cxn modelId="{308215F9-1E16-41FB-A16F-FB33ECDAD804}" type="presParOf" srcId="{72870768-5251-47BA-BB11-2BF3C2517EC7}" destId="{9FAFD3F0-65ED-49A7-A33D-524C074118B8}" srcOrd="0" destOrd="0" presId="urn:microsoft.com/office/officeart/2005/8/layout/hierarchy1"/>
    <dgm:cxn modelId="{09469A70-BECA-4EE0-A204-BA9B913503CB}" type="presParOf" srcId="{9FAFD3F0-65ED-49A7-A33D-524C074118B8}" destId="{FC653424-8BCC-438E-85F5-83C8983CB010}" srcOrd="0" destOrd="0" presId="urn:microsoft.com/office/officeart/2005/8/layout/hierarchy1"/>
    <dgm:cxn modelId="{B07A3DFD-C996-4037-BE7C-5990EBCC12E5}" type="presParOf" srcId="{9FAFD3F0-65ED-49A7-A33D-524C074118B8}" destId="{0EF90BA6-8120-4AB7-B754-2052DB4428DE}" srcOrd="1" destOrd="0" presId="urn:microsoft.com/office/officeart/2005/8/layout/hierarchy1"/>
    <dgm:cxn modelId="{18AFB7D5-77AC-43AB-878F-33F851E7230D}" type="presParOf" srcId="{72870768-5251-47BA-BB11-2BF3C2517EC7}" destId="{57E87783-B191-45B6-8FD5-3B5484AAAAF1}" srcOrd="1" destOrd="0" presId="urn:microsoft.com/office/officeart/2005/8/layout/hierarchy1"/>
    <dgm:cxn modelId="{B3E215BF-6E68-41F4-AA2F-DE97EEBAD731}" type="presParOf" srcId="{84EC402B-FAA3-4412-AC70-B5E700CABFD9}" destId="{B084ACA2-A6B4-46A3-9B8F-4E20DD17D599}" srcOrd="2" destOrd="0" presId="urn:microsoft.com/office/officeart/2005/8/layout/hierarchy1"/>
    <dgm:cxn modelId="{FC33BBDD-D3B1-46F0-858B-417ED034B695}" type="presParOf" srcId="{84EC402B-FAA3-4412-AC70-B5E700CABFD9}" destId="{AD734E3A-4D62-416B-8F0A-8A22288FBB06}" srcOrd="3" destOrd="0" presId="urn:microsoft.com/office/officeart/2005/8/layout/hierarchy1"/>
    <dgm:cxn modelId="{D188F176-D022-4357-8276-53BEF5071357}" type="presParOf" srcId="{AD734E3A-4D62-416B-8F0A-8A22288FBB06}" destId="{63578CAB-C39D-4946-A3AC-7B9EA38041AE}" srcOrd="0" destOrd="0" presId="urn:microsoft.com/office/officeart/2005/8/layout/hierarchy1"/>
    <dgm:cxn modelId="{6CE63173-C7C2-47EA-A877-B0F4A5678D60}" type="presParOf" srcId="{63578CAB-C39D-4946-A3AC-7B9EA38041AE}" destId="{5AB7920A-E45B-4B01-B64F-C302770B9730}" srcOrd="0" destOrd="0" presId="urn:microsoft.com/office/officeart/2005/8/layout/hierarchy1"/>
    <dgm:cxn modelId="{794603E1-0F1F-40AE-8EFC-A9C0D94E1DEF}" type="presParOf" srcId="{63578CAB-C39D-4946-A3AC-7B9EA38041AE}" destId="{D9520BCC-AA64-48EC-8C3D-1120A045BBB9}" srcOrd="1" destOrd="0" presId="urn:microsoft.com/office/officeart/2005/8/layout/hierarchy1"/>
    <dgm:cxn modelId="{7F713171-C496-4A4D-9FE9-B8F4346F658D}" type="presParOf" srcId="{AD734E3A-4D62-416B-8F0A-8A22288FBB06}" destId="{5407E76E-988B-43C8-BF12-DD4F47C949C3}" srcOrd="1" destOrd="0" presId="urn:microsoft.com/office/officeart/2005/8/layout/hierarchy1"/>
    <dgm:cxn modelId="{31256A2C-7D05-4D11-AC9B-5A310C6BF7C6}" type="presParOf" srcId="{84EC402B-FAA3-4412-AC70-B5E700CABFD9}" destId="{2B38ACBA-3B31-4C1A-8FA1-767595298B7A}" srcOrd="4" destOrd="0" presId="urn:microsoft.com/office/officeart/2005/8/layout/hierarchy1"/>
    <dgm:cxn modelId="{6A9F93FE-829E-4F30-8B13-BB87B1530E2D}" type="presParOf" srcId="{84EC402B-FAA3-4412-AC70-B5E700CABFD9}" destId="{47E7CD9C-4C6E-4489-88F4-1E01DD46C60D}" srcOrd="5" destOrd="0" presId="urn:microsoft.com/office/officeart/2005/8/layout/hierarchy1"/>
    <dgm:cxn modelId="{6BD61D58-AC9F-4AAC-B152-BCA672C3CFC5}" type="presParOf" srcId="{47E7CD9C-4C6E-4489-88F4-1E01DD46C60D}" destId="{8AEEBE7C-C635-4598-9657-3171D7AECAF4}" srcOrd="0" destOrd="0" presId="urn:microsoft.com/office/officeart/2005/8/layout/hierarchy1"/>
    <dgm:cxn modelId="{1E0AF588-0091-4DF8-ABB2-F88B2F21F3B2}" type="presParOf" srcId="{8AEEBE7C-C635-4598-9657-3171D7AECAF4}" destId="{AE7F3B17-2551-48AB-8CBA-0F7D29664025}" srcOrd="0" destOrd="0" presId="urn:microsoft.com/office/officeart/2005/8/layout/hierarchy1"/>
    <dgm:cxn modelId="{094C5F16-3F92-44CD-BBE8-2DC0638C857C}" type="presParOf" srcId="{8AEEBE7C-C635-4598-9657-3171D7AECAF4}" destId="{F2C2D239-3D33-4F4C-B52A-635259133426}" srcOrd="1" destOrd="0" presId="urn:microsoft.com/office/officeart/2005/8/layout/hierarchy1"/>
    <dgm:cxn modelId="{C9C7A6CB-49C3-4B58-827B-1C8654C9CDD3}" type="presParOf" srcId="{47E7CD9C-4C6E-4489-88F4-1E01DD46C60D}" destId="{AFAF586A-77FE-44AA-A792-0E99110D90FA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663E65D3-4354-4E7C-A80A-5AC65AA732C2}" type="doc">
      <dgm:prSet loTypeId="urn:microsoft.com/office/officeart/2005/8/layout/hierarchy1" loCatId="hierarchy" qsTypeId="urn:microsoft.com/office/officeart/2005/8/quickstyle/3d5" qsCatId="3D" csTypeId="urn:microsoft.com/office/officeart/2005/8/colors/accent1_2" csCatId="accent1" phldr="1"/>
      <dgm:spPr>
        <a:scene3d>
          <a:camera prst="isometricOffAxis1Right" zoom="95000"/>
          <a:lightRig rig="flat" dir="t"/>
        </a:scene3d>
      </dgm:spPr>
      <dgm:t>
        <a:bodyPr/>
        <a:lstStyle/>
        <a:p>
          <a:endParaRPr lang="cs-CZ"/>
        </a:p>
      </dgm:t>
    </dgm:pt>
    <dgm:pt modelId="{9287C808-9882-4CAF-9684-E2D50384BFA2}">
      <dgm:prSet phldrT="[Text]" custT="1"/>
      <dgm:spPr>
        <a:solidFill>
          <a:schemeClr val="accent6">
            <a:lumMod val="40000"/>
            <a:lumOff val="60000"/>
          </a:schemeClr>
        </a:solidFill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r>
            <a:rPr lang="cs-CZ" sz="2400" dirty="0">
              <a:latin typeface="Bahnschrift SemiBold" panose="020B0502040204020203" pitchFamily="34" charset="0"/>
            </a:rPr>
            <a:t>II. Třída             2. druh – L X</a:t>
          </a:r>
        </a:p>
      </dgm:t>
    </dgm:pt>
    <dgm:pt modelId="{84247887-4DF3-457E-A3D9-6888E989A1FA}" type="parTrans" cxnId="{FD1D4CFE-7D1E-41FC-A88E-4AD149FB4C76}">
      <dgm:prSet/>
      <dgm:spPr/>
      <dgm:t>
        <a:bodyPr/>
        <a:lstStyle/>
        <a:p>
          <a:endParaRPr lang="cs-CZ"/>
        </a:p>
      </dgm:t>
    </dgm:pt>
    <dgm:pt modelId="{A8BF9C2E-D01C-4AA0-AA60-9C3520D1B446}" type="sibTrans" cxnId="{FD1D4CFE-7D1E-41FC-A88E-4AD149FB4C76}">
      <dgm:prSet/>
      <dgm:spPr/>
      <dgm:t>
        <a:bodyPr/>
        <a:lstStyle/>
        <a:p>
          <a:endParaRPr lang="cs-CZ"/>
        </a:p>
      </dgm:t>
    </dgm:pt>
    <dgm:pt modelId="{619AEB41-AE3C-4BC1-BE3D-D63B387B1D14}">
      <dgm:prSet phldrT="[Text]" custT="1"/>
      <dgm:spPr>
        <a:solidFill>
          <a:schemeClr val="accent6">
            <a:lumMod val="40000"/>
            <a:lumOff val="60000"/>
            <a:alpha val="90000"/>
          </a:schemeClr>
        </a:solidFill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r>
            <a:rPr lang="cs-CZ" sz="2000" dirty="0">
              <a:solidFill>
                <a:schemeClr val="accent4">
                  <a:lumMod val="50000"/>
                </a:schemeClr>
              </a:solidFill>
              <a:latin typeface="Bahnschrift SemiBold" panose="020B0502040204020203" pitchFamily="34" charset="0"/>
            </a:rPr>
            <a:t>Charakteristika:              </a:t>
          </a:r>
          <a:r>
            <a:rPr lang="cs-CZ" sz="2000" dirty="0">
              <a:solidFill>
                <a:schemeClr val="tx1"/>
              </a:solidFill>
              <a:latin typeface="Bahnschrift SemiBold" panose="020B0502040204020203" pitchFamily="34" charset="0"/>
            </a:rPr>
            <a:t>měnící zabarvení </a:t>
          </a:r>
        </a:p>
      </dgm:t>
    </dgm:pt>
    <dgm:pt modelId="{01CE5DFA-6C20-4D21-B9A0-916DE2580B00}" type="parTrans" cxnId="{4ABD8C4F-7897-499B-909E-6DB497428A82}">
      <dgm:prSet/>
      <dgm:spPr/>
      <dgm:t>
        <a:bodyPr/>
        <a:lstStyle/>
        <a:p>
          <a:endParaRPr lang="cs-CZ"/>
        </a:p>
      </dgm:t>
    </dgm:pt>
    <dgm:pt modelId="{7BBB535E-AB14-43FE-AAB3-344E5616F63A}" type="sibTrans" cxnId="{4ABD8C4F-7897-499B-909E-6DB497428A82}">
      <dgm:prSet/>
      <dgm:spPr/>
      <dgm:t>
        <a:bodyPr/>
        <a:lstStyle/>
        <a:p>
          <a:endParaRPr lang="cs-CZ"/>
        </a:p>
      </dgm:t>
    </dgm:pt>
    <dgm:pt modelId="{77DFBDEC-8266-47CA-8551-D674837DF7B3}">
      <dgm:prSet custT="1"/>
      <dgm:spPr>
        <a:solidFill>
          <a:schemeClr val="accent6">
            <a:lumMod val="40000"/>
            <a:lumOff val="60000"/>
            <a:alpha val="90000"/>
          </a:schemeClr>
        </a:solidFill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r>
            <a:rPr lang="cs-CZ" sz="2000" dirty="0">
              <a:solidFill>
                <a:schemeClr val="accent4">
                  <a:lumMod val="50000"/>
                </a:schemeClr>
              </a:solidFill>
              <a:latin typeface="Bahnschrift SemiBold" panose="020B0502040204020203" pitchFamily="34" charset="0"/>
            </a:rPr>
            <a:t>Rozpouštědlo: </a:t>
          </a:r>
          <a:r>
            <a:rPr lang="cs-CZ" sz="2000" dirty="0">
              <a:solidFill>
                <a:schemeClr val="tx1"/>
              </a:solidFill>
              <a:latin typeface="Bahnschrift SemiBold" panose="020B0502040204020203" pitchFamily="34" charset="0"/>
            </a:rPr>
            <a:t>rektifikovaný VD terpentýn</a:t>
          </a:r>
        </a:p>
      </dgm:t>
    </dgm:pt>
    <dgm:pt modelId="{A29EB353-CB67-4CE8-80D9-F2AE503059B4}" type="parTrans" cxnId="{9922FE59-BD68-467C-91D7-D5E90E131A47}">
      <dgm:prSet/>
      <dgm:spPr/>
      <dgm:t>
        <a:bodyPr/>
        <a:lstStyle/>
        <a:p>
          <a:endParaRPr lang="cs-CZ"/>
        </a:p>
      </dgm:t>
    </dgm:pt>
    <dgm:pt modelId="{1FEECD57-752D-472D-AF53-2F0410E4EB43}" type="sibTrans" cxnId="{9922FE59-BD68-467C-91D7-D5E90E131A47}">
      <dgm:prSet/>
      <dgm:spPr/>
      <dgm:t>
        <a:bodyPr/>
        <a:lstStyle/>
        <a:p>
          <a:endParaRPr lang="cs-CZ"/>
        </a:p>
      </dgm:t>
    </dgm:pt>
    <dgm:pt modelId="{CD7B90A3-B934-4EB4-A411-7E09BEECD6E6}">
      <dgm:prSet custT="1"/>
      <dgm:spPr>
        <a:solidFill>
          <a:schemeClr val="accent6">
            <a:lumMod val="40000"/>
            <a:lumOff val="60000"/>
            <a:alpha val="90000"/>
          </a:schemeClr>
        </a:solidFill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r>
            <a:rPr lang="cs-CZ" sz="2300" dirty="0">
              <a:solidFill>
                <a:schemeClr val="accent4">
                  <a:lumMod val="50000"/>
                </a:schemeClr>
              </a:solidFill>
              <a:latin typeface="Bahnschrift SemiBold" panose="020B0502040204020203" pitchFamily="34" charset="0"/>
            </a:rPr>
            <a:t>Pryskyřice:</a:t>
          </a:r>
          <a:r>
            <a:rPr lang="cs-CZ" sz="2300" dirty="0">
              <a:latin typeface="Bahnschrift SemiBold" panose="020B0502040204020203" pitchFamily="34" charset="0"/>
            </a:rPr>
            <a:t>     </a:t>
          </a:r>
          <a:r>
            <a:rPr lang="cs-CZ" sz="2000" dirty="0">
              <a:solidFill>
                <a:schemeClr val="tx1"/>
              </a:solidFill>
              <a:latin typeface="Bahnschrift SemiBold" panose="020B0502040204020203" pitchFamily="34" charset="0"/>
            </a:rPr>
            <a:t>mastix         sandarak        směs barviv</a:t>
          </a:r>
        </a:p>
      </dgm:t>
    </dgm:pt>
    <dgm:pt modelId="{1D10D0DA-4E27-47B2-8366-66CE815636CA}" type="parTrans" cxnId="{B8CAD211-62F5-4780-BE1F-817AD12866C6}">
      <dgm:prSet/>
      <dgm:spPr/>
      <dgm:t>
        <a:bodyPr/>
        <a:lstStyle/>
        <a:p>
          <a:endParaRPr lang="cs-CZ"/>
        </a:p>
      </dgm:t>
    </dgm:pt>
    <dgm:pt modelId="{3CC0B98F-99DB-4BCD-8E00-001359FD8230}" type="sibTrans" cxnId="{B8CAD211-62F5-4780-BE1F-817AD12866C6}">
      <dgm:prSet/>
      <dgm:spPr/>
      <dgm:t>
        <a:bodyPr/>
        <a:lstStyle/>
        <a:p>
          <a:endParaRPr lang="cs-CZ"/>
        </a:p>
      </dgm:t>
    </dgm:pt>
    <dgm:pt modelId="{4E239145-95A5-4B1B-BC56-E9EF1973CB87}" type="pres">
      <dgm:prSet presAssocID="{663E65D3-4354-4E7C-A80A-5AC65AA732C2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3F531700-32EE-4006-804F-9EABF9E163D2}" type="pres">
      <dgm:prSet presAssocID="{9287C808-9882-4CAF-9684-E2D50384BFA2}" presName="hierRoot1" presStyleCnt="0"/>
      <dgm:spPr/>
    </dgm:pt>
    <dgm:pt modelId="{EE140CA3-331C-4BE0-8DAF-52785ACCC5CF}" type="pres">
      <dgm:prSet presAssocID="{9287C808-9882-4CAF-9684-E2D50384BFA2}" presName="composite" presStyleCnt="0"/>
      <dgm:spPr/>
    </dgm:pt>
    <dgm:pt modelId="{2C9D5607-92F0-497F-B43A-84FE971B0CF9}" type="pres">
      <dgm:prSet presAssocID="{9287C808-9882-4CAF-9684-E2D50384BFA2}" presName="background" presStyleLbl="node0" presStyleIdx="0" presStyleCnt="1"/>
      <dgm:spPr>
        <a:solidFill>
          <a:schemeClr val="bg2">
            <a:lumMod val="90000"/>
          </a:schemeClr>
        </a:solidFill>
      </dgm:spPr>
    </dgm:pt>
    <dgm:pt modelId="{B5722D2F-9C97-4DE9-98FF-A5CB5674BD4D}" type="pres">
      <dgm:prSet presAssocID="{9287C808-9882-4CAF-9684-E2D50384BFA2}" presName="text" presStyleLbl="fgAcc0" presStyleIdx="0" presStyleCnt="1">
        <dgm:presLayoutVars>
          <dgm:chPref val="3"/>
        </dgm:presLayoutVars>
      </dgm:prSet>
      <dgm:spPr/>
    </dgm:pt>
    <dgm:pt modelId="{84EC402B-FAA3-4412-AC70-B5E700CABFD9}" type="pres">
      <dgm:prSet presAssocID="{9287C808-9882-4CAF-9684-E2D50384BFA2}" presName="hierChild2" presStyleCnt="0"/>
      <dgm:spPr/>
    </dgm:pt>
    <dgm:pt modelId="{D7F61A7A-01D5-4CBF-9F0B-BB8DF69FD76A}" type="pres">
      <dgm:prSet presAssocID="{01CE5DFA-6C20-4D21-B9A0-916DE2580B00}" presName="Name10" presStyleLbl="parChTrans1D2" presStyleIdx="0" presStyleCnt="3"/>
      <dgm:spPr/>
    </dgm:pt>
    <dgm:pt modelId="{72870768-5251-47BA-BB11-2BF3C2517EC7}" type="pres">
      <dgm:prSet presAssocID="{619AEB41-AE3C-4BC1-BE3D-D63B387B1D14}" presName="hierRoot2" presStyleCnt="0"/>
      <dgm:spPr/>
    </dgm:pt>
    <dgm:pt modelId="{9FAFD3F0-65ED-49A7-A33D-524C074118B8}" type="pres">
      <dgm:prSet presAssocID="{619AEB41-AE3C-4BC1-BE3D-D63B387B1D14}" presName="composite2" presStyleCnt="0"/>
      <dgm:spPr/>
    </dgm:pt>
    <dgm:pt modelId="{FC653424-8BCC-438E-85F5-83C8983CB010}" type="pres">
      <dgm:prSet presAssocID="{619AEB41-AE3C-4BC1-BE3D-D63B387B1D14}" presName="background2" presStyleLbl="node2" presStyleIdx="0" presStyleCnt="3"/>
      <dgm:spPr>
        <a:solidFill>
          <a:schemeClr val="bg2">
            <a:lumMod val="90000"/>
          </a:schemeClr>
        </a:solidFill>
      </dgm:spPr>
    </dgm:pt>
    <dgm:pt modelId="{0EF90BA6-8120-4AB7-B754-2052DB4428DE}" type="pres">
      <dgm:prSet presAssocID="{619AEB41-AE3C-4BC1-BE3D-D63B387B1D14}" presName="text2" presStyleLbl="fgAcc2" presStyleIdx="0" presStyleCnt="3" custLinFactNeighborX="-22756" custLinFactNeighborY="908">
        <dgm:presLayoutVars>
          <dgm:chPref val="3"/>
        </dgm:presLayoutVars>
      </dgm:prSet>
      <dgm:spPr/>
    </dgm:pt>
    <dgm:pt modelId="{57E87783-B191-45B6-8FD5-3B5484AAAAF1}" type="pres">
      <dgm:prSet presAssocID="{619AEB41-AE3C-4BC1-BE3D-D63B387B1D14}" presName="hierChild3" presStyleCnt="0"/>
      <dgm:spPr/>
    </dgm:pt>
    <dgm:pt modelId="{B084ACA2-A6B4-46A3-9B8F-4E20DD17D599}" type="pres">
      <dgm:prSet presAssocID="{A29EB353-CB67-4CE8-80D9-F2AE503059B4}" presName="Name10" presStyleLbl="parChTrans1D2" presStyleIdx="1" presStyleCnt="3"/>
      <dgm:spPr/>
    </dgm:pt>
    <dgm:pt modelId="{AD734E3A-4D62-416B-8F0A-8A22288FBB06}" type="pres">
      <dgm:prSet presAssocID="{77DFBDEC-8266-47CA-8551-D674837DF7B3}" presName="hierRoot2" presStyleCnt="0"/>
      <dgm:spPr/>
    </dgm:pt>
    <dgm:pt modelId="{63578CAB-C39D-4946-A3AC-7B9EA38041AE}" type="pres">
      <dgm:prSet presAssocID="{77DFBDEC-8266-47CA-8551-D674837DF7B3}" presName="composite2" presStyleCnt="0"/>
      <dgm:spPr/>
    </dgm:pt>
    <dgm:pt modelId="{5AB7920A-E45B-4B01-B64F-C302770B9730}" type="pres">
      <dgm:prSet presAssocID="{77DFBDEC-8266-47CA-8551-D674837DF7B3}" presName="background2" presStyleLbl="node2" presStyleIdx="1" presStyleCnt="3"/>
      <dgm:spPr>
        <a:solidFill>
          <a:schemeClr val="tx2">
            <a:lumMod val="20000"/>
            <a:lumOff val="80000"/>
          </a:schemeClr>
        </a:solidFill>
      </dgm:spPr>
    </dgm:pt>
    <dgm:pt modelId="{D9520BCC-AA64-48EC-8C3D-1120A045BBB9}" type="pres">
      <dgm:prSet presAssocID="{77DFBDEC-8266-47CA-8551-D674837DF7B3}" presName="text2" presStyleLbl="fgAcc2" presStyleIdx="1" presStyleCnt="3">
        <dgm:presLayoutVars>
          <dgm:chPref val="3"/>
        </dgm:presLayoutVars>
      </dgm:prSet>
      <dgm:spPr/>
    </dgm:pt>
    <dgm:pt modelId="{5407E76E-988B-43C8-BF12-DD4F47C949C3}" type="pres">
      <dgm:prSet presAssocID="{77DFBDEC-8266-47CA-8551-D674837DF7B3}" presName="hierChild3" presStyleCnt="0"/>
      <dgm:spPr/>
    </dgm:pt>
    <dgm:pt modelId="{2B38ACBA-3B31-4C1A-8FA1-767595298B7A}" type="pres">
      <dgm:prSet presAssocID="{1D10D0DA-4E27-47B2-8366-66CE815636CA}" presName="Name10" presStyleLbl="parChTrans1D2" presStyleIdx="2" presStyleCnt="3"/>
      <dgm:spPr/>
    </dgm:pt>
    <dgm:pt modelId="{47E7CD9C-4C6E-4489-88F4-1E01DD46C60D}" type="pres">
      <dgm:prSet presAssocID="{CD7B90A3-B934-4EB4-A411-7E09BEECD6E6}" presName="hierRoot2" presStyleCnt="0"/>
      <dgm:spPr/>
    </dgm:pt>
    <dgm:pt modelId="{8AEEBE7C-C635-4598-9657-3171D7AECAF4}" type="pres">
      <dgm:prSet presAssocID="{CD7B90A3-B934-4EB4-A411-7E09BEECD6E6}" presName="composite2" presStyleCnt="0"/>
      <dgm:spPr/>
    </dgm:pt>
    <dgm:pt modelId="{AE7F3B17-2551-48AB-8CBA-0F7D29664025}" type="pres">
      <dgm:prSet presAssocID="{CD7B90A3-B934-4EB4-A411-7E09BEECD6E6}" presName="background2" presStyleLbl="node2" presStyleIdx="2" presStyleCnt="3"/>
      <dgm:spPr>
        <a:solidFill>
          <a:schemeClr val="bg1">
            <a:lumMod val="85000"/>
          </a:schemeClr>
        </a:solidFill>
      </dgm:spPr>
    </dgm:pt>
    <dgm:pt modelId="{F2C2D239-3D33-4F4C-B52A-635259133426}" type="pres">
      <dgm:prSet presAssocID="{CD7B90A3-B934-4EB4-A411-7E09BEECD6E6}" presName="text2" presStyleLbl="fgAcc2" presStyleIdx="2" presStyleCnt="3">
        <dgm:presLayoutVars>
          <dgm:chPref val="3"/>
        </dgm:presLayoutVars>
      </dgm:prSet>
      <dgm:spPr/>
    </dgm:pt>
    <dgm:pt modelId="{AFAF586A-77FE-44AA-A792-0E99110D90FA}" type="pres">
      <dgm:prSet presAssocID="{CD7B90A3-B934-4EB4-A411-7E09BEECD6E6}" presName="hierChild3" presStyleCnt="0"/>
      <dgm:spPr/>
    </dgm:pt>
  </dgm:ptLst>
  <dgm:cxnLst>
    <dgm:cxn modelId="{B8CAD211-62F5-4780-BE1F-817AD12866C6}" srcId="{9287C808-9882-4CAF-9684-E2D50384BFA2}" destId="{CD7B90A3-B934-4EB4-A411-7E09BEECD6E6}" srcOrd="2" destOrd="0" parTransId="{1D10D0DA-4E27-47B2-8366-66CE815636CA}" sibTransId="{3CC0B98F-99DB-4BCD-8E00-001359FD8230}"/>
    <dgm:cxn modelId="{B0B6E021-6BFD-4ED3-8074-51DBEA9827BB}" type="presOf" srcId="{9287C808-9882-4CAF-9684-E2D50384BFA2}" destId="{B5722D2F-9C97-4DE9-98FF-A5CB5674BD4D}" srcOrd="0" destOrd="0" presId="urn:microsoft.com/office/officeart/2005/8/layout/hierarchy1"/>
    <dgm:cxn modelId="{93F5AB36-4980-4B97-8E01-D7AE737B9918}" type="presOf" srcId="{77DFBDEC-8266-47CA-8551-D674837DF7B3}" destId="{D9520BCC-AA64-48EC-8C3D-1120A045BBB9}" srcOrd="0" destOrd="0" presId="urn:microsoft.com/office/officeart/2005/8/layout/hierarchy1"/>
    <dgm:cxn modelId="{EB71E961-68EC-4F30-B794-96FC9DAA17FD}" type="presOf" srcId="{CD7B90A3-B934-4EB4-A411-7E09BEECD6E6}" destId="{F2C2D239-3D33-4F4C-B52A-635259133426}" srcOrd="0" destOrd="0" presId="urn:microsoft.com/office/officeart/2005/8/layout/hierarchy1"/>
    <dgm:cxn modelId="{5A7BBA47-670A-4246-A2C9-5D08DF5926E7}" type="presOf" srcId="{01CE5DFA-6C20-4D21-B9A0-916DE2580B00}" destId="{D7F61A7A-01D5-4CBF-9F0B-BB8DF69FD76A}" srcOrd="0" destOrd="0" presId="urn:microsoft.com/office/officeart/2005/8/layout/hierarchy1"/>
    <dgm:cxn modelId="{D5ED674E-9636-4642-95F2-8C655B40A9F0}" type="presOf" srcId="{A29EB353-CB67-4CE8-80D9-F2AE503059B4}" destId="{B084ACA2-A6B4-46A3-9B8F-4E20DD17D599}" srcOrd="0" destOrd="0" presId="urn:microsoft.com/office/officeart/2005/8/layout/hierarchy1"/>
    <dgm:cxn modelId="{4ABD8C4F-7897-499B-909E-6DB497428A82}" srcId="{9287C808-9882-4CAF-9684-E2D50384BFA2}" destId="{619AEB41-AE3C-4BC1-BE3D-D63B387B1D14}" srcOrd="0" destOrd="0" parTransId="{01CE5DFA-6C20-4D21-B9A0-916DE2580B00}" sibTransId="{7BBB535E-AB14-43FE-AAB3-344E5616F63A}"/>
    <dgm:cxn modelId="{9922FE59-BD68-467C-91D7-D5E90E131A47}" srcId="{9287C808-9882-4CAF-9684-E2D50384BFA2}" destId="{77DFBDEC-8266-47CA-8551-D674837DF7B3}" srcOrd="1" destOrd="0" parTransId="{A29EB353-CB67-4CE8-80D9-F2AE503059B4}" sibTransId="{1FEECD57-752D-472D-AF53-2F0410E4EB43}"/>
    <dgm:cxn modelId="{ACED0B91-481E-4592-A533-E4E433A3CB93}" type="presOf" srcId="{663E65D3-4354-4E7C-A80A-5AC65AA732C2}" destId="{4E239145-95A5-4B1B-BC56-E9EF1973CB87}" srcOrd="0" destOrd="0" presId="urn:microsoft.com/office/officeart/2005/8/layout/hierarchy1"/>
    <dgm:cxn modelId="{DC8420C2-C03F-4E64-A16D-4F67B44AE166}" type="presOf" srcId="{1D10D0DA-4E27-47B2-8366-66CE815636CA}" destId="{2B38ACBA-3B31-4C1A-8FA1-767595298B7A}" srcOrd="0" destOrd="0" presId="urn:microsoft.com/office/officeart/2005/8/layout/hierarchy1"/>
    <dgm:cxn modelId="{603B70E9-D8CE-4848-AE2E-9731C69F9A43}" type="presOf" srcId="{619AEB41-AE3C-4BC1-BE3D-D63B387B1D14}" destId="{0EF90BA6-8120-4AB7-B754-2052DB4428DE}" srcOrd="0" destOrd="0" presId="urn:microsoft.com/office/officeart/2005/8/layout/hierarchy1"/>
    <dgm:cxn modelId="{FD1D4CFE-7D1E-41FC-A88E-4AD149FB4C76}" srcId="{663E65D3-4354-4E7C-A80A-5AC65AA732C2}" destId="{9287C808-9882-4CAF-9684-E2D50384BFA2}" srcOrd="0" destOrd="0" parTransId="{84247887-4DF3-457E-A3D9-6888E989A1FA}" sibTransId="{A8BF9C2E-D01C-4AA0-AA60-9C3520D1B446}"/>
    <dgm:cxn modelId="{7793E782-F494-4AEF-9465-7A9CEC526DC0}" type="presParOf" srcId="{4E239145-95A5-4B1B-BC56-E9EF1973CB87}" destId="{3F531700-32EE-4006-804F-9EABF9E163D2}" srcOrd="0" destOrd="0" presId="urn:microsoft.com/office/officeart/2005/8/layout/hierarchy1"/>
    <dgm:cxn modelId="{7531815C-A725-4670-8C6A-2FABF757C70E}" type="presParOf" srcId="{3F531700-32EE-4006-804F-9EABF9E163D2}" destId="{EE140CA3-331C-4BE0-8DAF-52785ACCC5CF}" srcOrd="0" destOrd="0" presId="urn:microsoft.com/office/officeart/2005/8/layout/hierarchy1"/>
    <dgm:cxn modelId="{31E869DC-31F8-4C53-907C-E5A7E4B74797}" type="presParOf" srcId="{EE140CA3-331C-4BE0-8DAF-52785ACCC5CF}" destId="{2C9D5607-92F0-497F-B43A-84FE971B0CF9}" srcOrd="0" destOrd="0" presId="urn:microsoft.com/office/officeart/2005/8/layout/hierarchy1"/>
    <dgm:cxn modelId="{542DB07D-7075-4BF5-A7EB-476CC8BFDCB7}" type="presParOf" srcId="{EE140CA3-331C-4BE0-8DAF-52785ACCC5CF}" destId="{B5722D2F-9C97-4DE9-98FF-A5CB5674BD4D}" srcOrd="1" destOrd="0" presId="urn:microsoft.com/office/officeart/2005/8/layout/hierarchy1"/>
    <dgm:cxn modelId="{88D09611-27A2-4F96-AE09-5D1A1906222E}" type="presParOf" srcId="{3F531700-32EE-4006-804F-9EABF9E163D2}" destId="{84EC402B-FAA3-4412-AC70-B5E700CABFD9}" srcOrd="1" destOrd="0" presId="urn:microsoft.com/office/officeart/2005/8/layout/hierarchy1"/>
    <dgm:cxn modelId="{56BDD81A-8038-4BD1-8713-6B984844597B}" type="presParOf" srcId="{84EC402B-FAA3-4412-AC70-B5E700CABFD9}" destId="{D7F61A7A-01D5-4CBF-9F0B-BB8DF69FD76A}" srcOrd="0" destOrd="0" presId="urn:microsoft.com/office/officeart/2005/8/layout/hierarchy1"/>
    <dgm:cxn modelId="{8EE3EA06-BB12-4C42-BC7A-59B586B980D4}" type="presParOf" srcId="{84EC402B-FAA3-4412-AC70-B5E700CABFD9}" destId="{72870768-5251-47BA-BB11-2BF3C2517EC7}" srcOrd="1" destOrd="0" presId="urn:microsoft.com/office/officeart/2005/8/layout/hierarchy1"/>
    <dgm:cxn modelId="{308215F9-1E16-41FB-A16F-FB33ECDAD804}" type="presParOf" srcId="{72870768-5251-47BA-BB11-2BF3C2517EC7}" destId="{9FAFD3F0-65ED-49A7-A33D-524C074118B8}" srcOrd="0" destOrd="0" presId="urn:microsoft.com/office/officeart/2005/8/layout/hierarchy1"/>
    <dgm:cxn modelId="{09469A70-BECA-4EE0-A204-BA9B913503CB}" type="presParOf" srcId="{9FAFD3F0-65ED-49A7-A33D-524C074118B8}" destId="{FC653424-8BCC-438E-85F5-83C8983CB010}" srcOrd="0" destOrd="0" presId="urn:microsoft.com/office/officeart/2005/8/layout/hierarchy1"/>
    <dgm:cxn modelId="{B07A3DFD-C996-4037-BE7C-5990EBCC12E5}" type="presParOf" srcId="{9FAFD3F0-65ED-49A7-A33D-524C074118B8}" destId="{0EF90BA6-8120-4AB7-B754-2052DB4428DE}" srcOrd="1" destOrd="0" presId="urn:microsoft.com/office/officeart/2005/8/layout/hierarchy1"/>
    <dgm:cxn modelId="{18AFB7D5-77AC-43AB-878F-33F851E7230D}" type="presParOf" srcId="{72870768-5251-47BA-BB11-2BF3C2517EC7}" destId="{57E87783-B191-45B6-8FD5-3B5484AAAAF1}" srcOrd="1" destOrd="0" presId="urn:microsoft.com/office/officeart/2005/8/layout/hierarchy1"/>
    <dgm:cxn modelId="{B3E215BF-6E68-41F4-AA2F-DE97EEBAD731}" type="presParOf" srcId="{84EC402B-FAA3-4412-AC70-B5E700CABFD9}" destId="{B084ACA2-A6B4-46A3-9B8F-4E20DD17D599}" srcOrd="2" destOrd="0" presId="urn:microsoft.com/office/officeart/2005/8/layout/hierarchy1"/>
    <dgm:cxn modelId="{FC33BBDD-D3B1-46F0-858B-417ED034B695}" type="presParOf" srcId="{84EC402B-FAA3-4412-AC70-B5E700CABFD9}" destId="{AD734E3A-4D62-416B-8F0A-8A22288FBB06}" srcOrd="3" destOrd="0" presId="urn:microsoft.com/office/officeart/2005/8/layout/hierarchy1"/>
    <dgm:cxn modelId="{D188F176-D022-4357-8276-53BEF5071357}" type="presParOf" srcId="{AD734E3A-4D62-416B-8F0A-8A22288FBB06}" destId="{63578CAB-C39D-4946-A3AC-7B9EA38041AE}" srcOrd="0" destOrd="0" presId="urn:microsoft.com/office/officeart/2005/8/layout/hierarchy1"/>
    <dgm:cxn modelId="{6CE63173-C7C2-47EA-A877-B0F4A5678D60}" type="presParOf" srcId="{63578CAB-C39D-4946-A3AC-7B9EA38041AE}" destId="{5AB7920A-E45B-4B01-B64F-C302770B9730}" srcOrd="0" destOrd="0" presId="urn:microsoft.com/office/officeart/2005/8/layout/hierarchy1"/>
    <dgm:cxn modelId="{794603E1-0F1F-40AE-8EFC-A9C0D94E1DEF}" type="presParOf" srcId="{63578CAB-C39D-4946-A3AC-7B9EA38041AE}" destId="{D9520BCC-AA64-48EC-8C3D-1120A045BBB9}" srcOrd="1" destOrd="0" presId="urn:microsoft.com/office/officeart/2005/8/layout/hierarchy1"/>
    <dgm:cxn modelId="{7F713171-C496-4A4D-9FE9-B8F4346F658D}" type="presParOf" srcId="{AD734E3A-4D62-416B-8F0A-8A22288FBB06}" destId="{5407E76E-988B-43C8-BF12-DD4F47C949C3}" srcOrd="1" destOrd="0" presId="urn:microsoft.com/office/officeart/2005/8/layout/hierarchy1"/>
    <dgm:cxn modelId="{31256A2C-7D05-4D11-AC9B-5A310C6BF7C6}" type="presParOf" srcId="{84EC402B-FAA3-4412-AC70-B5E700CABFD9}" destId="{2B38ACBA-3B31-4C1A-8FA1-767595298B7A}" srcOrd="4" destOrd="0" presId="urn:microsoft.com/office/officeart/2005/8/layout/hierarchy1"/>
    <dgm:cxn modelId="{6A9F93FE-829E-4F30-8B13-BB87B1530E2D}" type="presParOf" srcId="{84EC402B-FAA3-4412-AC70-B5E700CABFD9}" destId="{47E7CD9C-4C6E-4489-88F4-1E01DD46C60D}" srcOrd="5" destOrd="0" presId="urn:microsoft.com/office/officeart/2005/8/layout/hierarchy1"/>
    <dgm:cxn modelId="{6BD61D58-AC9F-4AAC-B152-BCA672C3CFC5}" type="presParOf" srcId="{47E7CD9C-4C6E-4489-88F4-1E01DD46C60D}" destId="{8AEEBE7C-C635-4598-9657-3171D7AECAF4}" srcOrd="0" destOrd="0" presId="urn:microsoft.com/office/officeart/2005/8/layout/hierarchy1"/>
    <dgm:cxn modelId="{1E0AF588-0091-4DF8-ABB2-F88B2F21F3B2}" type="presParOf" srcId="{8AEEBE7C-C635-4598-9657-3171D7AECAF4}" destId="{AE7F3B17-2551-48AB-8CBA-0F7D29664025}" srcOrd="0" destOrd="0" presId="urn:microsoft.com/office/officeart/2005/8/layout/hierarchy1"/>
    <dgm:cxn modelId="{094C5F16-3F92-44CD-BBE8-2DC0638C857C}" type="presParOf" srcId="{8AEEBE7C-C635-4598-9657-3171D7AECAF4}" destId="{F2C2D239-3D33-4F4C-B52A-635259133426}" srcOrd="1" destOrd="0" presId="urn:microsoft.com/office/officeart/2005/8/layout/hierarchy1"/>
    <dgm:cxn modelId="{C9C7A6CB-49C3-4B58-827B-1C8654C9CDD3}" type="presParOf" srcId="{47E7CD9C-4C6E-4489-88F4-1E01DD46C60D}" destId="{AFAF586A-77FE-44AA-A792-0E99110D90FA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663E65D3-4354-4E7C-A80A-5AC65AA732C2}" type="doc">
      <dgm:prSet loTypeId="urn:microsoft.com/office/officeart/2005/8/layout/hierarchy1" loCatId="hierarchy" qsTypeId="urn:microsoft.com/office/officeart/2005/8/quickstyle/3d5" qsCatId="3D" csTypeId="urn:microsoft.com/office/officeart/2005/8/colors/accent1_2" csCatId="accent1" phldr="1"/>
      <dgm:spPr>
        <a:scene3d>
          <a:camera prst="isometricOffAxis1Right" zoom="95000"/>
          <a:lightRig rig="flat" dir="t"/>
        </a:scene3d>
      </dgm:spPr>
      <dgm:t>
        <a:bodyPr/>
        <a:lstStyle/>
        <a:p>
          <a:endParaRPr lang="cs-CZ"/>
        </a:p>
      </dgm:t>
    </dgm:pt>
    <dgm:pt modelId="{9287C808-9882-4CAF-9684-E2D50384BFA2}">
      <dgm:prSet phldrT="[Text]" custT="1"/>
      <dgm:spPr>
        <a:solidFill>
          <a:schemeClr val="accent5">
            <a:lumMod val="40000"/>
            <a:lumOff val="60000"/>
          </a:schemeClr>
        </a:solidFill>
        <a:ln>
          <a:solidFill>
            <a:schemeClr val="accent4">
              <a:lumMod val="75000"/>
            </a:schemeClr>
          </a:solidFill>
        </a:ln>
      </dgm:spPr>
      <dgm:t>
        <a:bodyPr/>
        <a:lstStyle/>
        <a:p>
          <a:r>
            <a:rPr lang="cs-CZ" sz="2400" dirty="0">
              <a:latin typeface="Bahnschrift SemiBold" panose="020B0502040204020203" pitchFamily="34" charset="0"/>
            </a:rPr>
            <a:t>II. třída              3. druh – T XII</a:t>
          </a:r>
        </a:p>
      </dgm:t>
    </dgm:pt>
    <dgm:pt modelId="{84247887-4DF3-457E-A3D9-6888E989A1FA}" type="parTrans" cxnId="{FD1D4CFE-7D1E-41FC-A88E-4AD149FB4C76}">
      <dgm:prSet/>
      <dgm:spPr/>
      <dgm:t>
        <a:bodyPr/>
        <a:lstStyle/>
        <a:p>
          <a:endParaRPr lang="cs-CZ"/>
        </a:p>
      </dgm:t>
    </dgm:pt>
    <dgm:pt modelId="{A8BF9C2E-D01C-4AA0-AA60-9C3520D1B446}" type="sibTrans" cxnId="{FD1D4CFE-7D1E-41FC-A88E-4AD149FB4C76}">
      <dgm:prSet/>
      <dgm:spPr/>
      <dgm:t>
        <a:bodyPr/>
        <a:lstStyle/>
        <a:p>
          <a:endParaRPr lang="cs-CZ"/>
        </a:p>
      </dgm:t>
    </dgm:pt>
    <dgm:pt modelId="{619AEB41-AE3C-4BC1-BE3D-D63B387B1D14}">
      <dgm:prSet phldrT="[Text]" custT="1"/>
      <dgm:spPr>
        <a:solidFill>
          <a:schemeClr val="accent5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cs-CZ" sz="2000" dirty="0">
              <a:solidFill>
                <a:schemeClr val="accent1">
                  <a:lumMod val="75000"/>
                </a:schemeClr>
              </a:solidFill>
              <a:latin typeface="Bahnschrift SemiBold" panose="020B0502040204020203" pitchFamily="34" charset="0"/>
            </a:rPr>
            <a:t>Charakteristika:</a:t>
          </a:r>
          <a:r>
            <a:rPr lang="cs-CZ" sz="2000" dirty="0">
              <a:latin typeface="Bahnschrift SemiBold" panose="020B0502040204020203" pitchFamily="34" charset="0"/>
            </a:rPr>
            <a:t>              </a:t>
          </a:r>
          <a:r>
            <a:rPr lang="cs-CZ" sz="1800" dirty="0">
              <a:solidFill>
                <a:schemeClr val="tx1"/>
              </a:solidFill>
              <a:latin typeface="Bahnschrift" panose="020B0502040204020203" pitchFamily="34" charset="0"/>
            </a:rPr>
            <a:t>pro cenné malby </a:t>
          </a:r>
        </a:p>
      </dgm:t>
    </dgm:pt>
    <dgm:pt modelId="{01CE5DFA-6C20-4D21-B9A0-916DE2580B00}" type="parTrans" cxnId="{4ABD8C4F-7897-499B-909E-6DB497428A82}">
      <dgm:prSet/>
      <dgm:spPr/>
      <dgm:t>
        <a:bodyPr/>
        <a:lstStyle/>
        <a:p>
          <a:endParaRPr lang="cs-CZ"/>
        </a:p>
      </dgm:t>
    </dgm:pt>
    <dgm:pt modelId="{7BBB535E-AB14-43FE-AAB3-344E5616F63A}" type="sibTrans" cxnId="{4ABD8C4F-7897-499B-909E-6DB497428A82}">
      <dgm:prSet/>
      <dgm:spPr/>
      <dgm:t>
        <a:bodyPr/>
        <a:lstStyle/>
        <a:p>
          <a:endParaRPr lang="cs-CZ"/>
        </a:p>
      </dgm:t>
    </dgm:pt>
    <dgm:pt modelId="{77DFBDEC-8266-47CA-8551-D674837DF7B3}">
      <dgm:prSet custT="1"/>
      <dgm:spPr>
        <a:solidFill>
          <a:schemeClr val="accent5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cs-CZ" sz="2000" dirty="0">
              <a:solidFill>
                <a:schemeClr val="accent1">
                  <a:lumMod val="75000"/>
                </a:schemeClr>
              </a:solidFill>
              <a:latin typeface="Bahnschrift SemiBold" panose="020B0502040204020203" pitchFamily="34" charset="0"/>
            </a:rPr>
            <a:t>Rozpouštědlo:    </a:t>
          </a:r>
          <a:r>
            <a:rPr lang="cs-CZ" sz="2000" dirty="0">
              <a:solidFill>
                <a:schemeClr val="tx1"/>
              </a:solidFill>
              <a:latin typeface="Bahnschrift" panose="020B0502040204020203" pitchFamily="34" charset="0"/>
            </a:rPr>
            <a:t>olej terpentýnový</a:t>
          </a:r>
        </a:p>
      </dgm:t>
    </dgm:pt>
    <dgm:pt modelId="{A29EB353-CB67-4CE8-80D9-F2AE503059B4}" type="parTrans" cxnId="{9922FE59-BD68-467C-91D7-D5E90E131A47}">
      <dgm:prSet/>
      <dgm:spPr/>
      <dgm:t>
        <a:bodyPr/>
        <a:lstStyle/>
        <a:p>
          <a:endParaRPr lang="cs-CZ"/>
        </a:p>
      </dgm:t>
    </dgm:pt>
    <dgm:pt modelId="{1FEECD57-752D-472D-AF53-2F0410E4EB43}" type="sibTrans" cxnId="{9922FE59-BD68-467C-91D7-D5E90E131A47}">
      <dgm:prSet/>
      <dgm:spPr/>
      <dgm:t>
        <a:bodyPr/>
        <a:lstStyle/>
        <a:p>
          <a:endParaRPr lang="cs-CZ"/>
        </a:p>
      </dgm:t>
    </dgm:pt>
    <dgm:pt modelId="{CD7B90A3-B934-4EB4-A411-7E09BEECD6E6}">
      <dgm:prSet custT="1"/>
      <dgm:spPr>
        <a:solidFill>
          <a:schemeClr val="accent5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cs-CZ" sz="2000" dirty="0">
              <a:solidFill>
                <a:schemeClr val="accent1">
                  <a:lumMod val="75000"/>
                </a:schemeClr>
              </a:solidFill>
              <a:latin typeface="Bahnschrift SemiBold" panose="020B0502040204020203" pitchFamily="34" charset="0"/>
            </a:rPr>
            <a:t>Pryskyřice:</a:t>
          </a:r>
          <a:r>
            <a:rPr lang="cs-CZ" sz="3000" dirty="0">
              <a:latin typeface="Bahnschrift SemiBold" panose="020B0502040204020203" pitchFamily="34" charset="0"/>
            </a:rPr>
            <a:t>     </a:t>
          </a:r>
          <a:r>
            <a:rPr lang="cs-CZ" sz="1800" dirty="0">
              <a:solidFill>
                <a:schemeClr val="tx1"/>
              </a:solidFill>
              <a:latin typeface="Bahnschrift" panose="020B0502040204020203" pitchFamily="34" charset="0"/>
            </a:rPr>
            <a:t>mastix                    kafr</a:t>
          </a:r>
          <a:endParaRPr lang="cs-CZ" sz="1800" dirty="0">
            <a:solidFill>
              <a:schemeClr val="bg1">
                <a:lumMod val="95000"/>
              </a:schemeClr>
            </a:solidFill>
            <a:latin typeface="Bahnschrift SemiBold" panose="020B0502040204020203" pitchFamily="34" charset="0"/>
          </a:endParaRPr>
        </a:p>
      </dgm:t>
    </dgm:pt>
    <dgm:pt modelId="{1D10D0DA-4E27-47B2-8366-66CE815636CA}" type="parTrans" cxnId="{B8CAD211-62F5-4780-BE1F-817AD12866C6}">
      <dgm:prSet/>
      <dgm:spPr/>
      <dgm:t>
        <a:bodyPr/>
        <a:lstStyle/>
        <a:p>
          <a:endParaRPr lang="cs-CZ"/>
        </a:p>
      </dgm:t>
    </dgm:pt>
    <dgm:pt modelId="{3CC0B98F-99DB-4BCD-8E00-001359FD8230}" type="sibTrans" cxnId="{B8CAD211-62F5-4780-BE1F-817AD12866C6}">
      <dgm:prSet/>
      <dgm:spPr/>
      <dgm:t>
        <a:bodyPr/>
        <a:lstStyle/>
        <a:p>
          <a:endParaRPr lang="cs-CZ"/>
        </a:p>
      </dgm:t>
    </dgm:pt>
    <dgm:pt modelId="{4E239145-95A5-4B1B-BC56-E9EF1973CB87}" type="pres">
      <dgm:prSet presAssocID="{663E65D3-4354-4E7C-A80A-5AC65AA732C2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3F531700-32EE-4006-804F-9EABF9E163D2}" type="pres">
      <dgm:prSet presAssocID="{9287C808-9882-4CAF-9684-E2D50384BFA2}" presName="hierRoot1" presStyleCnt="0"/>
      <dgm:spPr/>
    </dgm:pt>
    <dgm:pt modelId="{EE140CA3-331C-4BE0-8DAF-52785ACCC5CF}" type="pres">
      <dgm:prSet presAssocID="{9287C808-9882-4CAF-9684-E2D50384BFA2}" presName="composite" presStyleCnt="0"/>
      <dgm:spPr/>
    </dgm:pt>
    <dgm:pt modelId="{2C9D5607-92F0-497F-B43A-84FE971B0CF9}" type="pres">
      <dgm:prSet presAssocID="{9287C808-9882-4CAF-9684-E2D50384BFA2}" presName="background" presStyleLbl="node0" presStyleIdx="0" presStyleCnt="1"/>
      <dgm:spPr>
        <a:solidFill>
          <a:schemeClr val="bg2">
            <a:lumMod val="90000"/>
          </a:schemeClr>
        </a:solidFill>
      </dgm:spPr>
    </dgm:pt>
    <dgm:pt modelId="{B5722D2F-9C97-4DE9-98FF-A5CB5674BD4D}" type="pres">
      <dgm:prSet presAssocID="{9287C808-9882-4CAF-9684-E2D50384BFA2}" presName="text" presStyleLbl="fgAcc0" presStyleIdx="0" presStyleCnt="1">
        <dgm:presLayoutVars>
          <dgm:chPref val="3"/>
        </dgm:presLayoutVars>
      </dgm:prSet>
      <dgm:spPr/>
    </dgm:pt>
    <dgm:pt modelId="{84EC402B-FAA3-4412-AC70-B5E700CABFD9}" type="pres">
      <dgm:prSet presAssocID="{9287C808-9882-4CAF-9684-E2D50384BFA2}" presName="hierChild2" presStyleCnt="0"/>
      <dgm:spPr/>
    </dgm:pt>
    <dgm:pt modelId="{D7F61A7A-01D5-4CBF-9F0B-BB8DF69FD76A}" type="pres">
      <dgm:prSet presAssocID="{01CE5DFA-6C20-4D21-B9A0-916DE2580B00}" presName="Name10" presStyleLbl="parChTrans1D2" presStyleIdx="0" presStyleCnt="3"/>
      <dgm:spPr/>
    </dgm:pt>
    <dgm:pt modelId="{72870768-5251-47BA-BB11-2BF3C2517EC7}" type="pres">
      <dgm:prSet presAssocID="{619AEB41-AE3C-4BC1-BE3D-D63B387B1D14}" presName="hierRoot2" presStyleCnt="0"/>
      <dgm:spPr/>
    </dgm:pt>
    <dgm:pt modelId="{9FAFD3F0-65ED-49A7-A33D-524C074118B8}" type="pres">
      <dgm:prSet presAssocID="{619AEB41-AE3C-4BC1-BE3D-D63B387B1D14}" presName="composite2" presStyleCnt="0"/>
      <dgm:spPr/>
    </dgm:pt>
    <dgm:pt modelId="{FC653424-8BCC-438E-85F5-83C8983CB010}" type="pres">
      <dgm:prSet presAssocID="{619AEB41-AE3C-4BC1-BE3D-D63B387B1D14}" presName="background2" presStyleLbl="node2" presStyleIdx="0" presStyleCnt="3"/>
      <dgm:spPr>
        <a:solidFill>
          <a:schemeClr val="bg2">
            <a:lumMod val="90000"/>
          </a:schemeClr>
        </a:solidFill>
      </dgm:spPr>
    </dgm:pt>
    <dgm:pt modelId="{0EF90BA6-8120-4AB7-B754-2052DB4428DE}" type="pres">
      <dgm:prSet presAssocID="{619AEB41-AE3C-4BC1-BE3D-D63B387B1D14}" presName="text2" presStyleLbl="fgAcc2" presStyleIdx="0" presStyleCnt="3" custLinFactNeighborX="-22756" custLinFactNeighborY="908">
        <dgm:presLayoutVars>
          <dgm:chPref val="3"/>
        </dgm:presLayoutVars>
      </dgm:prSet>
      <dgm:spPr/>
    </dgm:pt>
    <dgm:pt modelId="{57E87783-B191-45B6-8FD5-3B5484AAAAF1}" type="pres">
      <dgm:prSet presAssocID="{619AEB41-AE3C-4BC1-BE3D-D63B387B1D14}" presName="hierChild3" presStyleCnt="0"/>
      <dgm:spPr/>
    </dgm:pt>
    <dgm:pt modelId="{B084ACA2-A6B4-46A3-9B8F-4E20DD17D599}" type="pres">
      <dgm:prSet presAssocID="{A29EB353-CB67-4CE8-80D9-F2AE503059B4}" presName="Name10" presStyleLbl="parChTrans1D2" presStyleIdx="1" presStyleCnt="3"/>
      <dgm:spPr/>
    </dgm:pt>
    <dgm:pt modelId="{AD734E3A-4D62-416B-8F0A-8A22288FBB06}" type="pres">
      <dgm:prSet presAssocID="{77DFBDEC-8266-47CA-8551-D674837DF7B3}" presName="hierRoot2" presStyleCnt="0"/>
      <dgm:spPr/>
    </dgm:pt>
    <dgm:pt modelId="{63578CAB-C39D-4946-A3AC-7B9EA38041AE}" type="pres">
      <dgm:prSet presAssocID="{77DFBDEC-8266-47CA-8551-D674837DF7B3}" presName="composite2" presStyleCnt="0"/>
      <dgm:spPr/>
    </dgm:pt>
    <dgm:pt modelId="{5AB7920A-E45B-4B01-B64F-C302770B9730}" type="pres">
      <dgm:prSet presAssocID="{77DFBDEC-8266-47CA-8551-D674837DF7B3}" presName="background2" presStyleLbl="node2" presStyleIdx="1" presStyleCnt="3"/>
      <dgm:spPr>
        <a:solidFill>
          <a:schemeClr val="tx2">
            <a:lumMod val="20000"/>
            <a:lumOff val="80000"/>
          </a:schemeClr>
        </a:solidFill>
      </dgm:spPr>
    </dgm:pt>
    <dgm:pt modelId="{D9520BCC-AA64-48EC-8C3D-1120A045BBB9}" type="pres">
      <dgm:prSet presAssocID="{77DFBDEC-8266-47CA-8551-D674837DF7B3}" presName="text2" presStyleLbl="fgAcc2" presStyleIdx="1" presStyleCnt="3">
        <dgm:presLayoutVars>
          <dgm:chPref val="3"/>
        </dgm:presLayoutVars>
      </dgm:prSet>
      <dgm:spPr/>
    </dgm:pt>
    <dgm:pt modelId="{5407E76E-988B-43C8-BF12-DD4F47C949C3}" type="pres">
      <dgm:prSet presAssocID="{77DFBDEC-8266-47CA-8551-D674837DF7B3}" presName="hierChild3" presStyleCnt="0"/>
      <dgm:spPr/>
    </dgm:pt>
    <dgm:pt modelId="{2B38ACBA-3B31-4C1A-8FA1-767595298B7A}" type="pres">
      <dgm:prSet presAssocID="{1D10D0DA-4E27-47B2-8366-66CE815636CA}" presName="Name10" presStyleLbl="parChTrans1D2" presStyleIdx="2" presStyleCnt="3"/>
      <dgm:spPr/>
    </dgm:pt>
    <dgm:pt modelId="{47E7CD9C-4C6E-4489-88F4-1E01DD46C60D}" type="pres">
      <dgm:prSet presAssocID="{CD7B90A3-B934-4EB4-A411-7E09BEECD6E6}" presName="hierRoot2" presStyleCnt="0"/>
      <dgm:spPr/>
    </dgm:pt>
    <dgm:pt modelId="{8AEEBE7C-C635-4598-9657-3171D7AECAF4}" type="pres">
      <dgm:prSet presAssocID="{CD7B90A3-B934-4EB4-A411-7E09BEECD6E6}" presName="composite2" presStyleCnt="0"/>
      <dgm:spPr/>
    </dgm:pt>
    <dgm:pt modelId="{AE7F3B17-2551-48AB-8CBA-0F7D29664025}" type="pres">
      <dgm:prSet presAssocID="{CD7B90A3-B934-4EB4-A411-7E09BEECD6E6}" presName="background2" presStyleLbl="node2" presStyleIdx="2" presStyleCnt="3"/>
      <dgm:spPr>
        <a:solidFill>
          <a:schemeClr val="bg1">
            <a:lumMod val="85000"/>
          </a:schemeClr>
        </a:solidFill>
      </dgm:spPr>
    </dgm:pt>
    <dgm:pt modelId="{F2C2D239-3D33-4F4C-B52A-635259133426}" type="pres">
      <dgm:prSet presAssocID="{CD7B90A3-B934-4EB4-A411-7E09BEECD6E6}" presName="text2" presStyleLbl="fgAcc2" presStyleIdx="2" presStyleCnt="3">
        <dgm:presLayoutVars>
          <dgm:chPref val="3"/>
        </dgm:presLayoutVars>
      </dgm:prSet>
      <dgm:spPr/>
    </dgm:pt>
    <dgm:pt modelId="{AFAF586A-77FE-44AA-A792-0E99110D90FA}" type="pres">
      <dgm:prSet presAssocID="{CD7B90A3-B934-4EB4-A411-7E09BEECD6E6}" presName="hierChild3" presStyleCnt="0"/>
      <dgm:spPr/>
    </dgm:pt>
  </dgm:ptLst>
  <dgm:cxnLst>
    <dgm:cxn modelId="{B8CAD211-62F5-4780-BE1F-817AD12866C6}" srcId="{9287C808-9882-4CAF-9684-E2D50384BFA2}" destId="{CD7B90A3-B934-4EB4-A411-7E09BEECD6E6}" srcOrd="2" destOrd="0" parTransId="{1D10D0DA-4E27-47B2-8366-66CE815636CA}" sibTransId="{3CC0B98F-99DB-4BCD-8E00-001359FD8230}"/>
    <dgm:cxn modelId="{B0B6E021-6BFD-4ED3-8074-51DBEA9827BB}" type="presOf" srcId="{9287C808-9882-4CAF-9684-E2D50384BFA2}" destId="{B5722D2F-9C97-4DE9-98FF-A5CB5674BD4D}" srcOrd="0" destOrd="0" presId="urn:microsoft.com/office/officeart/2005/8/layout/hierarchy1"/>
    <dgm:cxn modelId="{93F5AB36-4980-4B97-8E01-D7AE737B9918}" type="presOf" srcId="{77DFBDEC-8266-47CA-8551-D674837DF7B3}" destId="{D9520BCC-AA64-48EC-8C3D-1120A045BBB9}" srcOrd="0" destOrd="0" presId="urn:microsoft.com/office/officeart/2005/8/layout/hierarchy1"/>
    <dgm:cxn modelId="{EB71E961-68EC-4F30-B794-96FC9DAA17FD}" type="presOf" srcId="{CD7B90A3-B934-4EB4-A411-7E09BEECD6E6}" destId="{F2C2D239-3D33-4F4C-B52A-635259133426}" srcOrd="0" destOrd="0" presId="urn:microsoft.com/office/officeart/2005/8/layout/hierarchy1"/>
    <dgm:cxn modelId="{5A7BBA47-670A-4246-A2C9-5D08DF5926E7}" type="presOf" srcId="{01CE5DFA-6C20-4D21-B9A0-916DE2580B00}" destId="{D7F61A7A-01D5-4CBF-9F0B-BB8DF69FD76A}" srcOrd="0" destOrd="0" presId="urn:microsoft.com/office/officeart/2005/8/layout/hierarchy1"/>
    <dgm:cxn modelId="{D5ED674E-9636-4642-95F2-8C655B40A9F0}" type="presOf" srcId="{A29EB353-CB67-4CE8-80D9-F2AE503059B4}" destId="{B084ACA2-A6B4-46A3-9B8F-4E20DD17D599}" srcOrd="0" destOrd="0" presId="urn:microsoft.com/office/officeart/2005/8/layout/hierarchy1"/>
    <dgm:cxn modelId="{4ABD8C4F-7897-499B-909E-6DB497428A82}" srcId="{9287C808-9882-4CAF-9684-E2D50384BFA2}" destId="{619AEB41-AE3C-4BC1-BE3D-D63B387B1D14}" srcOrd="0" destOrd="0" parTransId="{01CE5DFA-6C20-4D21-B9A0-916DE2580B00}" sibTransId="{7BBB535E-AB14-43FE-AAB3-344E5616F63A}"/>
    <dgm:cxn modelId="{9922FE59-BD68-467C-91D7-D5E90E131A47}" srcId="{9287C808-9882-4CAF-9684-E2D50384BFA2}" destId="{77DFBDEC-8266-47CA-8551-D674837DF7B3}" srcOrd="1" destOrd="0" parTransId="{A29EB353-CB67-4CE8-80D9-F2AE503059B4}" sibTransId="{1FEECD57-752D-472D-AF53-2F0410E4EB43}"/>
    <dgm:cxn modelId="{ACED0B91-481E-4592-A533-E4E433A3CB93}" type="presOf" srcId="{663E65D3-4354-4E7C-A80A-5AC65AA732C2}" destId="{4E239145-95A5-4B1B-BC56-E9EF1973CB87}" srcOrd="0" destOrd="0" presId="urn:microsoft.com/office/officeart/2005/8/layout/hierarchy1"/>
    <dgm:cxn modelId="{DC8420C2-C03F-4E64-A16D-4F67B44AE166}" type="presOf" srcId="{1D10D0DA-4E27-47B2-8366-66CE815636CA}" destId="{2B38ACBA-3B31-4C1A-8FA1-767595298B7A}" srcOrd="0" destOrd="0" presId="urn:microsoft.com/office/officeart/2005/8/layout/hierarchy1"/>
    <dgm:cxn modelId="{603B70E9-D8CE-4848-AE2E-9731C69F9A43}" type="presOf" srcId="{619AEB41-AE3C-4BC1-BE3D-D63B387B1D14}" destId="{0EF90BA6-8120-4AB7-B754-2052DB4428DE}" srcOrd="0" destOrd="0" presId="urn:microsoft.com/office/officeart/2005/8/layout/hierarchy1"/>
    <dgm:cxn modelId="{FD1D4CFE-7D1E-41FC-A88E-4AD149FB4C76}" srcId="{663E65D3-4354-4E7C-A80A-5AC65AA732C2}" destId="{9287C808-9882-4CAF-9684-E2D50384BFA2}" srcOrd="0" destOrd="0" parTransId="{84247887-4DF3-457E-A3D9-6888E989A1FA}" sibTransId="{A8BF9C2E-D01C-4AA0-AA60-9C3520D1B446}"/>
    <dgm:cxn modelId="{7793E782-F494-4AEF-9465-7A9CEC526DC0}" type="presParOf" srcId="{4E239145-95A5-4B1B-BC56-E9EF1973CB87}" destId="{3F531700-32EE-4006-804F-9EABF9E163D2}" srcOrd="0" destOrd="0" presId="urn:microsoft.com/office/officeart/2005/8/layout/hierarchy1"/>
    <dgm:cxn modelId="{7531815C-A725-4670-8C6A-2FABF757C70E}" type="presParOf" srcId="{3F531700-32EE-4006-804F-9EABF9E163D2}" destId="{EE140CA3-331C-4BE0-8DAF-52785ACCC5CF}" srcOrd="0" destOrd="0" presId="urn:microsoft.com/office/officeart/2005/8/layout/hierarchy1"/>
    <dgm:cxn modelId="{31E869DC-31F8-4C53-907C-E5A7E4B74797}" type="presParOf" srcId="{EE140CA3-331C-4BE0-8DAF-52785ACCC5CF}" destId="{2C9D5607-92F0-497F-B43A-84FE971B0CF9}" srcOrd="0" destOrd="0" presId="urn:microsoft.com/office/officeart/2005/8/layout/hierarchy1"/>
    <dgm:cxn modelId="{542DB07D-7075-4BF5-A7EB-476CC8BFDCB7}" type="presParOf" srcId="{EE140CA3-331C-4BE0-8DAF-52785ACCC5CF}" destId="{B5722D2F-9C97-4DE9-98FF-A5CB5674BD4D}" srcOrd="1" destOrd="0" presId="urn:microsoft.com/office/officeart/2005/8/layout/hierarchy1"/>
    <dgm:cxn modelId="{88D09611-27A2-4F96-AE09-5D1A1906222E}" type="presParOf" srcId="{3F531700-32EE-4006-804F-9EABF9E163D2}" destId="{84EC402B-FAA3-4412-AC70-B5E700CABFD9}" srcOrd="1" destOrd="0" presId="urn:microsoft.com/office/officeart/2005/8/layout/hierarchy1"/>
    <dgm:cxn modelId="{56BDD81A-8038-4BD1-8713-6B984844597B}" type="presParOf" srcId="{84EC402B-FAA3-4412-AC70-B5E700CABFD9}" destId="{D7F61A7A-01D5-4CBF-9F0B-BB8DF69FD76A}" srcOrd="0" destOrd="0" presId="urn:microsoft.com/office/officeart/2005/8/layout/hierarchy1"/>
    <dgm:cxn modelId="{8EE3EA06-BB12-4C42-BC7A-59B586B980D4}" type="presParOf" srcId="{84EC402B-FAA3-4412-AC70-B5E700CABFD9}" destId="{72870768-5251-47BA-BB11-2BF3C2517EC7}" srcOrd="1" destOrd="0" presId="urn:microsoft.com/office/officeart/2005/8/layout/hierarchy1"/>
    <dgm:cxn modelId="{308215F9-1E16-41FB-A16F-FB33ECDAD804}" type="presParOf" srcId="{72870768-5251-47BA-BB11-2BF3C2517EC7}" destId="{9FAFD3F0-65ED-49A7-A33D-524C074118B8}" srcOrd="0" destOrd="0" presId="urn:microsoft.com/office/officeart/2005/8/layout/hierarchy1"/>
    <dgm:cxn modelId="{09469A70-BECA-4EE0-A204-BA9B913503CB}" type="presParOf" srcId="{9FAFD3F0-65ED-49A7-A33D-524C074118B8}" destId="{FC653424-8BCC-438E-85F5-83C8983CB010}" srcOrd="0" destOrd="0" presId="urn:microsoft.com/office/officeart/2005/8/layout/hierarchy1"/>
    <dgm:cxn modelId="{B07A3DFD-C996-4037-BE7C-5990EBCC12E5}" type="presParOf" srcId="{9FAFD3F0-65ED-49A7-A33D-524C074118B8}" destId="{0EF90BA6-8120-4AB7-B754-2052DB4428DE}" srcOrd="1" destOrd="0" presId="urn:microsoft.com/office/officeart/2005/8/layout/hierarchy1"/>
    <dgm:cxn modelId="{18AFB7D5-77AC-43AB-878F-33F851E7230D}" type="presParOf" srcId="{72870768-5251-47BA-BB11-2BF3C2517EC7}" destId="{57E87783-B191-45B6-8FD5-3B5484AAAAF1}" srcOrd="1" destOrd="0" presId="urn:microsoft.com/office/officeart/2005/8/layout/hierarchy1"/>
    <dgm:cxn modelId="{B3E215BF-6E68-41F4-AA2F-DE97EEBAD731}" type="presParOf" srcId="{84EC402B-FAA3-4412-AC70-B5E700CABFD9}" destId="{B084ACA2-A6B4-46A3-9B8F-4E20DD17D599}" srcOrd="2" destOrd="0" presId="urn:microsoft.com/office/officeart/2005/8/layout/hierarchy1"/>
    <dgm:cxn modelId="{FC33BBDD-D3B1-46F0-858B-417ED034B695}" type="presParOf" srcId="{84EC402B-FAA3-4412-AC70-B5E700CABFD9}" destId="{AD734E3A-4D62-416B-8F0A-8A22288FBB06}" srcOrd="3" destOrd="0" presId="urn:microsoft.com/office/officeart/2005/8/layout/hierarchy1"/>
    <dgm:cxn modelId="{D188F176-D022-4357-8276-53BEF5071357}" type="presParOf" srcId="{AD734E3A-4D62-416B-8F0A-8A22288FBB06}" destId="{63578CAB-C39D-4946-A3AC-7B9EA38041AE}" srcOrd="0" destOrd="0" presId="urn:microsoft.com/office/officeart/2005/8/layout/hierarchy1"/>
    <dgm:cxn modelId="{6CE63173-C7C2-47EA-A877-B0F4A5678D60}" type="presParOf" srcId="{63578CAB-C39D-4946-A3AC-7B9EA38041AE}" destId="{5AB7920A-E45B-4B01-B64F-C302770B9730}" srcOrd="0" destOrd="0" presId="urn:microsoft.com/office/officeart/2005/8/layout/hierarchy1"/>
    <dgm:cxn modelId="{794603E1-0F1F-40AE-8EFC-A9C0D94E1DEF}" type="presParOf" srcId="{63578CAB-C39D-4946-A3AC-7B9EA38041AE}" destId="{D9520BCC-AA64-48EC-8C3D-1120A045BBB9}" srcOrd="1" destOrd="0" presId="urn:microsoft.com/office/officeart/2005/8/layout/hierarchy1"/>
    <dgm:cxn modelId="{7F713171-C496-4A4D-9FE9-B8F4346F658D}" type="presParOf" srcId="{AD734E3A-4D62-416B-8F0A-8A22288FBB06}" destId="{5407E76E-988B-43C8-BF12-DD4F47C949C3}" srcOrd="1" destOrd="0" presId="urn:microsoft.com/office/officeart/2005/8/layout/hierarchy1"/>
    <dgm:cxn modelId="{31256A2C-7D05-4D11-AC9B-5A310C6BF7C6}" type="presParOf" srcId="{84EC402B-FAA3-4412-AC70-B5E700CABFD9}" destId="{2B38ACBA-3B31-4C1A-8FA1-767595298B7A}" srcOrd="4" destOrd="0" presId="urn:microsoft.com/office/officeart/2005/8/layout/hierarchy1"/>
    <dgm:cxn modelId="{6A9F93FE-829E-4F30-8B13-BB87B1530E2D}" type="presParOf" srcId="{84EC402B-FAA3-4412-AC70-B5E700CABFD9}" destId="{47E7CD9C-4C6E-4489-88F4-1E01DD46C60D}" srcOrd="5" destOrd="0" presId="urn:microsoft.com/office/officeart/2005/8/layout/hierarchy1"/>
    <dgm:cxn modelId="{6BD61D58-AC9F-4AAC-B152-BCA672C3CFC5}" type="presParOf" srcId="{47E7CD9C-4C6E-4489-88F4-1E01DD46C60D}" destId="{8AEEBE7C-C635-4598-9657-3171D7AECAF4}" srcOrd="0" destOrd="0" presId="urn:microsoft.com/office/officeart/2005/8/layout/hierarchy1"/>
    <dgm:cxn modelId="{1E0AF588-0091-4DF8-ABB2-F88B2F21F3B2}" type="presParOf" srcId="{8AEEBE7C-C635-4598-9657-3171D7AECAF4}" destId="{AE7F3B17-2551-48AB-8CBA-0F7D29664025}" srcOrd="0" destOrd="0" presId="urn:microsoft.com/office/officeart/2005/8/layout/hierarchy1"/>
    <dgm:cxn modelId="{094C5F16-3F92-44CD-BBE8-2DC0638C857C}" type="presParOf" srcId="{8AEEBE7C-C635-4598-9657-3171D7AECAF4}" destId="{F2C2D239-3D33-4F4C-B52A-635259133426}" srcOrd="1" destOrd="0" presId="urn:microsoft.com/office/officeart/2005/8/layout/hierarchy1"/>
    <dgm:cxn modelId="{C9C7A6CB-49C3-4B58-827B-1C8654C9CDD3}" type="presParOf" srcId="{47E7CD9C-4C6E-4489-88F4-1E01DD46C60D}" destId="{AFAF586A-77FE-44AA-A792-0E99110D90FA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663E65D3-4354-4E7C-A80A-5AC65AA732C2}" type="doc">
      <dgm:prSet loTypeId="urn:microsoft.com/office/officeart/2005/8/layout/hierarchy1" loCatId="hierarchy" qsTypeId="urn:microsoft.com/office/officeart/2005/8/quickstyle/3d5" qsCatId="3D" csTypeId="urn:microsoft.com/office/officeart/2005/8/colors/accent1_2" csCatId="accent1" phldr="1"/>
      <dgm:spPr>
        <a:scene3d>
          <a:camera prst="isometricOffAxis1Right" zoom="95000"/>
          <a:lightRig rig="flat" dir="t"/>
        </a:scene3d>
      </dgm:spPr>
      <dgm:t>
        <a:bodyPr/>
        <a:lstStyle/>
        <a:p>
          <a:endParaRPr lang="cs-CZ"/>
        </a:p>
      </dgm:t>
    </dgm:pt>
    <dgm:pt modelId="{9287C808-9882-4CAF-9684-E2D50384BFA2}">
      <dgm:prSet phldrT="[Text]" custT="1"/>
      <dgm:spPr>
        <a:solidFill>
          <a:schemeClr val="accent5">
            <a:lumMod val="40000"/>
            <a:lumOff val="60000"/>
          </a:schemeClr>
        </a:solidFill>
        <a:ln>
          <a:solidFill>
            <a:schemeClr val="accent4">
              <a:lumMod val="75000"/>
            </a:schemeClr>
          </a:solidFill>
        </a:ln>
      </dgm:spPr>
      <dgm:t>
        <a:bodyPr/>
        <a:lstStyle/>
        <a:p>
          <a:r>
            <a:rPr lang="cs-CZ" sz="2400" dirty="0">
              <a:latin typeface="Bahnschrift SemiBold" panose="020B0502040204020203" pitchFamily="34" charset="0"/>
            </a:rPr>
            <a:t>II. třída              3. druh – T XV</a:t>
          </a:r>
        </a:p>
      </dgm:t>
    </dgm:pt>
    <dgm:pt modelId="{84247887-4DF3-457E-A3D9-6888E989A1FA}" type="parTrans" cxnId="{FD1D4CFE-7D1E-41FC-A88E-4AD149FB4C76}">
      <dgm:prSet/>
      <dgm:spPr/>
      <dgm:t>
        <a:bodyPr/>
        <a:lstStyle/>
        <a:p>
          <a:endParaRPr lang="cs-CZ"/>
        </a:p>
      </dgm:t>
    </dgm:pt>
    <dgm:pt modelId="{A8BF9C2E-D01C-4AA0-AA60-9C3520D1B446}" type="sibTrans" cxnId="{FD1D4CFE-7D1E-41FC-A88E-4AD149FB4C76}">
      <dgm:prSet/>
      <dgm:spPr/>
      <dgm:t>
        <a:bodyPr/>
        <a:lstStyle/>
        <a:p>
          <a:endParaRPr lang="cs-CZ"/>
        </a:p>
      </dgm:t>
    </dgm:pt>
    <dgm:pt modelId="{619AEB41-AE3C-4BC1-BE3D-D63B387B1D14}">
      <dgm:prSet phldrT="[Text]" custT="1"/>
      <dgm:spPr>
        <a:solidFill>
          <a:schemeClr val="accent5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cs-CZ" sz="2000" dirty="0">
              <a:solidFill>
                <a:schemeClr val="accent1">
                  <a:lumMod val="75000"/>
                </a:schemeClr>
              </a:solidFill>
              <a:latin typeface="Bahnschrift SemiBold" panose="020B0502040204020203" pitchFamily="34" charset="0"/>
            </a:rPr>
            <a:t>Charakteristika:</a:t>
          </a:r>
          <a:r>
            <a:rPr lang="cs-CZ" sz="2000" dirty="0">
              <a:latin typeface="Bahnschrift SemiBold" panose="020B0502040204020203" pitchFamily="34" charset="0"/>
            </a:rPr>
            <a:t>              </a:t>
          </a:r>
          <a:r>
            <a:rPr lang="cs-CZ" sz="1800" dirty="0">
              <a:latin typeface="Bahnschrift" panose="020B0502040204020203" pitchFamily="34" charset="0"/>
            </a:rPr>
            <a:t>měnící zabarvení    </a:t>
          </a:r>
          <a:r>
            <a:rPr lang="cs-CZ" sz="1800" dirty="0">
              <a:solidFill>
                <a:schemeClr val="tx1"/>
              </a:solidFill>
              <a:latin typeface="Bahnschrift" panose="020B0502040204020203" pitchFamily="34" charset="0"/>
            </a:rPr>
            <a:t>pro kovy</a:t>
          </a:r>
        </a:p>
      </dgm:t>
    </dgm:pt>
    <dgm:pt modelId="{01CE5DFA-6C20-4D21-B9A0-916DE2580B00}" type="parTrans" cxnId="{4ABD8C4F-7897-499B-909E-6DB497428A82}">
      <dgm:prSet/>
      <dgm:spPr/>
      <dgm:t>
        <a:bodyPr/>
        <a:lstStyle/>
        <a:p>
          <a:endParaRPr lang="cs-CZ"/>
        </a:p>
      </dgm:t>
    </dgm:pt>
    <dgm:pt modelId="{7BBB535E-AB14-43FE-AAB3-344E5616F63A}" type="sibTrans" cxnId="{4ABD8C4F-7897-499B-909E-6DB497428A82}">
      <dgm:prSet/>
      <dgm:spPr/>
      <dgm:t>
        <a:bodyPr/>
        <a:lstStyle/>
        <a:p>
          <a:endParaRPr lang="cs-CZ"/>
        </a:p>
      </dgm:t>
    </dgm:pt>
    <dgm:pt modelId="{77DFBDEC-8266-47CA-8551-D674837DF7B3}">
      <dgm:prSet custT="1"/>
      <dgm:spPr>
        <a:solidFill>
          <a:schemeClr val="accent5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cs-CZ" sz="2000" dirty="0">
              <a:solidFill>
                <a:schemeClr val="accent1">
                  <a:lumMod val="75000"/>
                </a:schemeClr>
              </a:solidFill>
              <a:latin typeface="Bahnschrift SemiBold" panose="020B0502040204020203" pitchFamily="34" charset="0"/>
            </a:rPr>
            <a:t>Rozpouštědlo:</a:t>
          </a:r>
          <a:r>
            <a:rPr lang="cs-CZ" sz="2000" dirty="0">
              <a:latin typeface="Bahnschrift SemiBold" panose="020B0502040204020203" pitchFamily="34" charset="0"/>
            </a:rPr>
            <a:t>    </a:t>
          </a:r>
          <a:r>
            <a:rPr lang="cs-CZ" sz="2000" dirty="0">
              <a:solidFill>
                <a:schemeClr val="tx1"/>
              </a:solidFill>
              <a:latin typeface="Bahnschrift" panose="020B0502040204020203" pitchFamily="34" charset="0"/>
            </a:rPr>
            <a:t>olej terpentýnový terpentýn</a:t>
          </a:r>
        </a:p>
      </dgm:t>
    </dgm:pt>
    <dgm:pt modelId="{A29EB353-CB67-4CE8-80D9-F2AE503059B4}" type="parTrans" cxnId="{9922FE59-BD68-467C-91D7-D5E90E131A47}">
      <dgm:prSet/>
      <dgm:spPr/>
      <dgm:t>
        <a:bodyPr/>
        <a:lstStyle/>
        <a:p>
          <a:endParaRPr lang="cs-CZ"/>
        </a:p>
      </dgm:t>
    </dgm:pt>
    <dgm:pt modelId="{1FEECD57-752D-472D-AF53-2F0410E4EB43}" type="sibTrans" cxnId="{9922FE59-BD68-467C-91D7-D5E90E131A47}">
      <dgm:prSet/>
      <dgm:spPr/>
      <dgm:t>
        <a:bodyPr/>
        <a:lstStyle/>
        <a:p>
          <a:endParaRPr lang="cs-CZ"/>
        </a:p>
      </dgm:t>
    </dgm:pt>
    <dgm:pt modelId="{CD7B90A3-B934-4EB4-A411-7E09BEECD6E6}">
      <dgm:prSet custT="1"/>
      <dgm:spPr>
        <a:solidFill>
          <a:schemeClr val="accent5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cs-CZ" sz="2000" dirty="0">
              <a:solidFill>
                <a:schemeClr val="accent1">
                  <a:lumMod val="75000"/>
                </a:schemeClr>
              </a:solidFill>
              <a:latin typeface="Bahnschrift SemiBold" panose="020B0502040204020203" pitchFamily="34" charset="0"/>
            </a:rPr>
            <a:t>Pryskyřice:</a:t>
          </a:r>
          <a:r>
            <a:rPr lang="cs-CZ" sz="3000" dirty="0">
              <a:latin typeface="Bahnschrift SemiBold" panose="020B0502040204020203" pitchFamily="34" charset="0"/>
            </a:rPr>
            <a:t>     </a:t>
          </a:r>
          <a:r>
            <a:rPr lang="cs-CZ" sz="1800" dirty="0">
              <a:solidFill>
                <a:schemeClr val="tx1"/>
              </a:solidFill>
              <a:latin typeface="Bahnschrift" panose="020B0502040204020203" pitchFamily="34" charset="0"/>
            </a:rPr>
            <a:t>mastix (sandarak)                   šelak                          + barviva</a:t>
          </a:r>
          <a:endParaRPr lang="cs-CZ" sz="1800" dirty="0">
            <a:solidFill>
              <a:schemeClr val="bg1">
                <a:lumMod val="95000"/>
              </a:schemeClr>
            </a:solidFill>
            <a:latin typeface="Bahnschrift SemiBold" panose="020B0502040204020203" pitchFamily="34" charset="0"/>
          </a:endParaRPr>
        </a:p>
      </dgm:t>
    </dgm:pt>
    <dgm:pt modelId="{1D10D0DA-4E27-47B2-8366-66CE815636CA}" type="parTrans" cxnId="{B8CAD211-62F5-4780-BE1F-817AD12866C6}">
      <dgm:prSet/>
      <dgm:spPr/>
      <dgm:t>
        <a:bodyPr/>
        <a:lstStyle/>
        <a:p>
          <a:endParaRPr lang="cs-CZ"/>
        </a:p>
      </dgm:t>
    </dgm:pt>
    <dgm:pt modelId="{3CC0B98F-99DB-4BCD-8E00-001359FD8230}" type="sibTrans" cxnId="{B8CAD211-62F5-4780-BE1F-817AD12866C6}">
      <dgm:prSet/>
      <dgm:spPr/>
      <dgm:t>
        <a:bodyPr/>
        <a:lstStyle/>
        <a:p>
          <a:endParaRPr lang="cs-CZ"/>
        </a:p>
      </dgm:t>
    </dgm:pt>
    <dgm:pt modelId="{4E239145-95A5-4B1B-BC56-E9EF1973CB87}" type="pres">
      <dgm:prSet presAssocID="{663E65D3-4354-4E7C-A80A-5AC65AA732C2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3F531700-32EE-4006-804F-9EABF9E163D2}" type="pres">
      <dgm:prSet presAssocID="{9287C808-9882-4CAF-9684-E2D50384BFA2}" presName="hierRoot1" presStyleCnt="0"/>
      <dgm:spPr/>
    </dgm:pt>
    <dgm:pt modelId="{EE140CA3-331C-4BE0-8DAF-52785ACCC5CF}" type="pres">
      <dgm:prSet presAssocID="{9287C808-9882-4CAF-9684-E2D50384BFA2}" presName="composite" presStyleCnt="0"/>
      <dgm:spPr/>
    </dgm:pt>
    <dgm:pt modelId="{2C9D5607-92F0-497F-B43A-84FE971B0CF9}" type="pres">
      <dgm:prSet presAssocID="{9287C808-9882-4CAF-9684-E2D50384BFA2}" presName="background" presStyleLbl="node0" presStyleIdx="0" presStyleCnt="1"/>
      <dgm:spPr>
        <a:solidFill>
          <a:schemeClr val="bg2">
            <a:lumMod val="90000"/>
          </a:schemeClr>
        </a:solidFill>
      </dgm:spPr>
    </dgm:pt>
    <dgm:pt modelId="{B5722D2F-9C97-4DE9-98FF-A5CB5674BD4D}" type="pres">
      <dgm:prSet presAssocID="{9287C808-9882-4CAF-9684-E2D50384BFA2}" presName="text" presStyleLbl="fgAcc0" presStyleIdx="0" presStyleCnt="1">
        <dgm:presLayoutVars>
          <dgm:chPref val="3"/>
        </dgm:presLayoutVars>
      </dgm:prSet>
      <dgm:spPr/>
    </dgm:pt>
    <dgm:pt modelId="{84EC402B-FAA3-4412-AC70-B5E700CABFD9}" type="pres">
      <dgm:prSet presAssocID="{9287C808-9882-4CAF-9684-E2D50384BFA2}" presName="hierChild2" presStyleCnt="0"/>
      <dgm:spPr/>
    </dgm:pt>
    <dgm:pt modelId="{D7F61A7A-01D5-4CBF-9F0B-BB8DF69FD76A}" type="pres">
      <dgm:prSet presAssocID="{01CE5DFA-6C20-4D21-B9A0-916DE2580B00}" presName="Name10" presStyleLbl="parChTrans1D2" presStyleIdx="0" presStyleCnt="3"/>
      <dgm:spPr/>
    </dgm:pt>
    <dgm:pt modelId="{72870768-5251-47BA-BB11-2BF3C2517EC7}" type="pres">
      <dgm:prSet presAssocID="{619AEB41-AE3C-4BC1-BE3D-D63B387B1D14}" presName="hierRoot2" presStyleCnt="0"/>
      <dgm:spPr/>
    </dgm:pt>
    <dgm:pt modelId="{9FAFD3F0-65ED-49A7-A33D-524C074118B8}" type="pres">
      <dgm:prSet presAssocID="{619AEB41-AE3C-4BC1-BE3D-D63B387B1D14}" presName="composite2" presStyleCnt="0"/>
      <dgm:spPr/>
    </dgm:pt>
    <dgm:pt modelId="{FC653424-8BCC-438E-85F5-83C8983CB010}" type="pres">
      <dgm:prSet presAssocID="{619AEB41-AE3C-4BC1-BE3D-D63B387B1D14}" presName="background2" presStyleLbl="node2" presStyleIdx="0" presStyleCnt="3"/>
      <dgm:spPr>
        <a:solidFill>
          <a:schemeClr val="bg2">
            <a:lumMod val="90000"/>
          </a:schemeClr>
        </a:solidFill>
      </dgm:spPr>
    </dgm:pt>
    <dgm:pt modelId="{0EF90BA6-8120-4AB7-B754-2052DB4428DE}" type="pres">
      <dgm:prSet presAssocID="{619AEB41-AE3C-4BC1-BE3D-D63B387B1D14}" presName="text2" presStyleLbl="fgAcc2" presStyleIdx="0" presStyleCnt="3" custLinFactNeighborX="-20376" custLinFactNeighborY="-11667">
        <dgm:presLayoutVars>
          <dgm:chPref val="3"/>
        </dgm:presLayoutVars>
      </dgm:prSet>
      <dgm:spPr/>
    </dgm:pt>
    <dgm:pt modelId="{57E87783-B191-45B6-8FD5-3B5484AAAAF1}" type="pres">
      <dgm:prSet presAssocID="{619AEB41-AE3C-4BC1-BE3D-D63B387B1D14}" presName="hierChild3" presStyleCnt="0"/>
      <dgm:spPr/>
    </dgm:pt>
    <dgm:pt modelId="{B084ACA2-A6B4-46A3-9B8F-4E20DD17D599}" type="pres">
      <dgm:prSet presAssocID="{A29EB353-CB67-4CE8-80D9-F2AE503059B4}" presName="Name10" presStyleLbl="parChTrans1D2" presStyleIdx="1" presStyleCnt="3"/>
      <dgm:spPr/>
    </dgm:pt>
    <dgm:pt modelId="{AD734E3A-4D62-416B-8F0A-8A22288FBB06}" type="pres">
      <dgm:prSet presAssocID="{77DFBDEC-8266-47CA-8551-D674837DF7B3}" presName="hierRoot2" presStyleCnt="0"/>
      <dgm:spPr/>
    </dgm:pt>
    <dgm:pt modelId="{63578CAB-C39D-4946-A3AC-7B9EA38041AE}" type="pres">
      <dgm:prSet presAssocID="{77DFBDEC-8266-47CA-8551-D674837DF7B3}" presName="composite2" presStyleCnt="0"/>
      <dgm:spPr/>
    </dgm:pt>
    <dgm:pt modelId="{5AB7920A-E45B-4B01-B64F-C302770B9730}" type="pres">
      <dgm:prSet presAssocID="{77DFBDEC-8266-47CA-8551-D674837DF7B3}" presName="background2" presStyleLbl="node2" presStyleIdx="1" presStyleCnt="3"/>
      <dgm:spPr>
        <a:solidFill>
          <a:schemeClr val="tx2">
            <a:lumMod val="20000"/>
            <a:lumOff val="80000"/>
          </a:schemeClr>
        </a:solidFill>
      </dgm:spPr>
    </dgm:pt>
    <dgm:pt modelId="{D9520BCC-AA64-48EC-8C3D-1120A045BBB9}" type="pres">
      <dgm:prSet presAssocID="{77DFBDEC-8266-47CA-8551-D674837DF7B3}" presName="text2" presStyleLbl="fgAcc2" presStyleIdx="1" presStyleCnt="3" custLinFactNeighborX="356">
        <dgm:presLayoutVars>
          <dgm:chPref val="3"/>
        </dgm:presLayoutVars>
      </dgm:prSet>
      <dgm:spPr/>
    </dgm:pt>
    <dgm:pt modelId="{5407E76E-988B-43C8-BF12-DD4F47C949C3}" type="pres">
      <dgm:prSet presAssocID="{77DFBDEC-8266-47CA-8551-D674837DF7B3}" presName="hierChild3" presStyleCnt="0"/>
      <dgm:spPr/>
    </dgm:pt>
    <dgm:pt modelId="{2B38ACBA-3B31-4C1A-8FA1-767595298B7A}" type="pres">
      <dgm:prSet presAssocID="{1D10D0DA-4E27-47B2-8366-66CE815636CA}" presName="Name10" presStyleLbl="parChTrans1D2" presStyleIdx="2" presStyleCnt="3"/>
      <dgm:spPr/>
    </dgm:pt>
    <dgm:pt modelId="{47E7CD9C-4C6E-4489-88F4-1E01DD46C60D}" type="pres">
      <dgm:prSet presAssocID="{CD7B90A3-B934-4EB4-A411-7E09BEECD6E6}" presName="hierRoot2" presStyleCnt="0"/>
      <dgm:spPr/>
    </dgm:pt>
    <dgm:pt modelId="{8AEEBE7C-C635-4598-9657-3171D7AECAF4}" type="pres">
      <dgm:prSet presAssocID="{CD7B90A3-B934-4EB4-A411-7E09BEECD6E6}" presName="composite2" presStyleCnt="0"/>
      <dgm:spPr/>
    </dgm:pt>
    <dgm:pt modelId="{AE7F3B17-2551-48AB-8CBA-0F7D29664025}" type="pres">
      <dgm:prSet presAssocID="{CD7B90A3-B934-4EB4-A411-7E09BEECD6E6}" presName="background2" presStyleLbl="node2" presStyleIdx="2" presStyleCnt="3"/>
      <dgm:spPr>
        <a:solidFill>
          <a:schemeClr val="bg1">
            <a:lumMod val="85000"/>
          </a:schemeClr>
        </a:solidFill>
      </dgm:spPr>
    </dgm:pt>
    <dgm:pt modelId="{F2C2D239-3D33-4F4C-B52A-635259133426}" type="pres">
      <dgm:prSet presAssocID="{CD7B90A3-B934-4EB4-A411-7E09BEECD6E6}" presName="text2" presStyleLbl="fgAcc2" presStyleIdx="2" presStyleCnt="3">
        <dgm:presLayoutVars>
          <dgm:chPref val="3"/>
        </dgm:presLayoutVars>
      </dgm:prSet>
      <dgm:spPr/>
    </dgm:pt>
    <dgm:pt modelId="{AFAF586A-77FE-44AA-A792-0E99110D90FA}" type="pres">
      <dgm:prSet presAssocID="{CD7B90A3-B934-4EB4-A411-7E09BEECD6E6}" presName="hierChild3" presStyleCnt="0"/>
      <dgm:spPr/>
    </dgm:pt>
  </dgm:ptLst>
  <dgm:cxnLst>
    <dgm:cxn modelId="{B8CAD211-62F5-4780-BE1F-817AD12866C6}" srcId="{9287C808-9882-4CAF-9684-E2D50384BFA2}" destId="{CD7B90A3-B934-4EB4-A411-7E09BEECD6E6}" srcOrd="2" destOrd="0" parTransId="{1D10D0DA-4E27-47B2-8366-66CE815636CA}" sibTransId="{3CC0B98F-99DB-4BCD-8E00-001359FD8230}"/>
    <dgm:cxn modelId="{B0B6E021-6BFD-4ED3-8074-51DBEA9827BB}" type="presOf" srcId="{9287C808-9882-4CAF-9684-E2D50384BFA2}" destId="{B5722D2F-9C97-4DE9-98FF-A5CB5674BD4D}" srcOrd="0" destOrd="0" presId="urn:microsoft.com/office/officeart/2005/8/layout/hierarchy1"/>
    <dgm:cxn modelId="{93F5AB36-4980-4B97-8E01-D7AE737B9918}" type="presOf" srcId="{77DFBDEC-8266-47CA-8551-D674837DF7B3}" destId="{D9520BCC-AA64-48EC-8C3D-1120A045BBB9}" srcOrd="0" destOrd="0" presId="urn:microsoft.com/office/officeart/2005/8/layout/hierarchy1"/>
    <dgm:cxn modelId="{EB71E961-68EC-4F30-B794-96FC9DAA17FD}" type="presOf" srcId="{CD7B90A3-B934-4EB4-A411-7E09BEECD6E6}" destId="{F2C2D239-3D33-4F4C-B52A-635259133426}" srcOrd="0" destOrd="0" presId="urn:microsoft.com/office/officeart/2005/8/layout/hierarchy1"/>
    <dgm:cxn modelId="{5A7BBA47-670A-4246-A2C9-5D08DF5926E7}" type="presOf" srcId="{01CE5DFA-6C20-4D21-B9A0-916DE2580B00}" destId="{D7F61A7A-01D5-4CBF-9F0B-BB8DF69FD76A}" srcOrd="0" destOrd="0" presId="urn:microsoft.com/office/officeart/2005/8/layout/hierarchy1"/>
    <dgm:cxn modelId="{D5ED674E-9636-4642-95F2-8C655B40A9F0}" type="presOf" srcId="{A29EB353-CB67-4CE8-80D9-F2AE503059B4}" destId="{B084ACA2-A6B4-46A3-9B8F-4E20DD17D599}" srcOrd="0" destOrd="0" presId="urn:microsoft.com/office/officeart/2005/8/layout/hierarchy1"/>
    <dgm:cxn modelId="{4ABD8C4F-7897-499B-909E-6DB497428A82}" srcId="{9287C808-9882-4CAF-9684-E2D50384BFA2}" destId="{619AEB41-AE3C-4BC1-BE3D-D63B387B1D14}" srcOrd="0" destOrd="0" parTransId="{01CE5DFA-6C20-4D21-B9A0-916DE2580B00}" sibTransId="{7BBB535E-AB14-43FE-AAB3-344E5616F63A}"/>
    <dgm:cxn modelId="{9922FE59-BD68-467C-91D7-D5E90E131A47}" srcId="{9287C808-9882-4CAF-9684-E2D50384BFA2}" destId="{77DFBDEC-8266-47CA-8551-D674837DF7B3}" srcOrd="1" destOrd="0" parTransId="{A29EB353-CB67-4CE8-80D9-F2AE503059B4}" sibTransId="{1FEECD57-752D-472D-AF53-2F0410E4EB43}"/>
    <dgm:cxn modelId="{ACED0B91-481E-4592-A533-E4E433A3CB93}" type="presOf" srcId="{663E65D3-4354-4E7C-A80A-5AC65AA732C2}" destId="{4E239145-95A5-4B1B-BC56-E9EF1973CB87}" srcOrd="0" destOrd="0" presId="urn:microsoft.com/office/officeart/2005/8/layout/hierarchy1"/>
    <dgm:cxn modelId="{DC8420C2-C03F-4E64-A16D-4F67B44AE166}" type="presOf" srcId="{1D10D0DA-4E27-47B2-8366-66CE815636CA}" destId="{2B38ACBA-3B31-4C1A-8FA1-767595298B7A}" srcOrd="0" destOrd="0" presId="urn:microsoft.com/office/officeart/2005/8/layout/hierarchy1"/>
    <dgm:cxn modelId="{603B70E9-D8CE-4848-AE2E-9731C69F9A43}" type="presOf" srcId="{619AEB41-AE3C-4BC1-BE3D-D63B387B1D14}" destId="{0EF90BA6-8120-4AB7-B754-2052DB4428DE}" srcOrd="0" destOrd="0" presId="urn:microsoft.com/office/officeart/2005/8/layout/hierarchy1"/>
    <dgm:cxn modelId="{FD1D4CFE-7D1E-41FC-A88E-4AD149FB4C76}" srcId="{663E65D3-4354-4E7C-A80A-5AC65AA732C2}" destId="{9287C808-9882-4CAF-9684-E2D50384BFA2}" srcOrd="0" destOrd="0" parTransId="{84247887-4DF3-457E-A3D9-6888E989A1FA}" sibTransId="{A8BF9C2E-D01C-4AA0-AA60-9C3520D1B446}"/>
    <dgm:cxn modelId="{7793E782-F494-4AEF-9465-7A9CEC526DC0}" type="presParOf" srcId="{4E239145-95A5-4B1B-BC56-E9EF1973CB87}" destId="{3F531700-32EE-4006-804F-9EABF9E163D2}" srcOrd="0" destOrd="0" presId="urn:microsoft.com/office/officeart/2005/8/layout/hierarchy1"/>
    <dgm:cxn modelId="{7531815C-A725-4670-8C6A-2FABF757C70E}" type="presParOf" srcId="{3F531700-32EE-4006-804F-9EABF9E163D2}" destId="{EE140CA3-331C-4BE0-8DAF-52785ACCC5CF}" srcOrd="0" destOrd="0" presId="urn:microsoft.com/office/officeart/2005/8/layout/hierarchy1"/>
    <dgm:cxn modelId="{31E869DC-31F8-4C53-907C-E5A7E4B74797}" type="presParOf" srcId="{EE140CA3-331C-4BE0-8DAF-52785ACCC5CF}" destId="{2C9D5607-92F0-497F-B43A-84FE971B0CF9}" srcOrd="0" destOrd="0" presId="urn:microsoft.com/office/officeart/2005/8/layout/hierarchy1"/>
    <dgm:cxn modelId="{542DB07D-7075-4BF5-A7EB-476CC8BFDCB7}" type="presParOf" srcId="{EE140CA3-331C-4BE0-8DAF-52785ACCC5CF}" destId="{B5722D2F-9C97-4DE9-98FF-A5CB5674BD4D}" srcOrd="1" destOrd="0" presId="urn:microsoft.com/office/officeart/2005/8/layout/hierarchy1"/>
    <dgm:cxn modelId="{88D09611-27A2-4F96-AE09-5D1A1906222E}" type="presParOf" srcId="{3F531700-32EE-4006-804F-9EABF9E163D2}" destId="{84EC402B-FAA3-4412-AC70-B5E700CABFD9}" srcOrd="1" destOrd="0" presId="urn:microsoft.com/office/officeart/2005/8/layout/hierarchy1"/>
    <dgm:cxn modelId="{56BDD81A-8038-4BD1-8713-6B984844597B}" type="presParOf" srcId="{84EC402B-FAA3-4412-AC70-B5E700CABFD9}" destId="{D7F61A7A-01D5-4CBF-9F0B-BB8DF69FD76A}" srcOrd="0" destOrd="0" presId="urn:microsoft.com/office/officeart/2005/8/layout/hierarchy1"/>
    <dgm:cxn modelId="{8EE3EA06-BB12-4C42-BC7A-59B586B980D4}" type="presParOf" srcId="{84EC402B-FAA3-4412-AC70-B5E700CABFD9}" destId="{72870768-5251-47BA-BB11-2BF3C2517EC7}" srcOrd="1" destOrd="0" presId="urn:microsoft.com/office/officeart/2005/8/layout/hierarchy1"/>
    <dgm:cxn modelId="{308215F9-1E16-41FB-A16F-FB33ECDAD804}" type="presParOf" srcId="{72870768-5251-47BA-BB11-2BF3C2517EC7}" destId="{9FAFD3F0-65ED-49A7-A33D-524C074118B8}" srcOrd="0" destOrd="0" presId="urn:microsoft.com/office/officeart/2005/8/layout/hierarchy1"/>
    <dgm:cxn modelId="{09469A70-BECA-4EE0-A204-BA9B913503CB}" type="presParOf" srcId="{9FAFD3F0-65ED-49A7-A33D-524C074118B8}" destId="{FC653424-8BCC-438E-85F5-83C8983CB010}" srcOrd="0" destOrd="0" presId="urn:microsoft.com/office/officeart/2005/8/layout/hierarchy1"/>
    <dgm:cxn modelId="{B07A3DFD-C996-4037-BE7C-5990EBCC12E5}" type="presParOf" srcId="{9FAFD3F0-65ED-49A7-A33D-524C074118B8}" destId="{0EF90BA6-8120-4AB7-B754-2052DB4428DE}" srcOrd="1" destOrd="0" presId="urn:microsoft.com/office/officeart/2005/8/layout/hierarchy1"/>
    <dgm:cxn modelId="{18AFB7D5-77AC-43AB-878F-33F851E7230D}" type="presParOf" srcId="{72870768-5251-47BA-BB11-2BF3C2517EC7}" destId="{57E87783-B191-45B6-8FD5-3B5484AAAAF1}" srcOrd="1" destOrd="0" presId="urn:microsoft.com/office/officeart/2005/8/layout/hierarchy1"/>
    <dgm:cxn modelId="{B3E215BF-6E68-41F4-AA2F-DE97EEBAD731}" type="presParOf" srcId="{84EC402B-FAA3-4412-AC70-B5E700CABFD9}" destId="{B084ACA2-A6B4-46A3-9B8F-4E20DD17D599}" srcOrd="2" destOrd="0" presId="urn:microsoft.com/office/officeart/2005/8/layout/hierarchy1"/>
    <dgm:cxn modelId="{FC33BBDD-D3B1-46F0-858B-417ED034B695}" type="presParOf" srcId="{84EC402B-FAA3-4412-AC70-B5E700CABFD9}" destId="{AD734E3A-4D62-416B-8F0A-8A22288FBB06}" srcOrd="3" destOrd="0" presId="urn:microsoft.com/office/officeart/2005/8/layout/hierarchy1"/>
    <dgm:cxn modelId="{D188F176-D022-4357-8276-53BEF5071357}" type="presParOf" srcId="{AD734E3A-4D62-416B-8F0A-8A22288FBB06}" destId="{63578CAB-C39D-4946-A3AC-7B9EA38041AE}" srcOrd="0" destOrd="0" presId="urn:microsoft.com/office/officeart/2005/8/layout/hierarchy1"/>
    <dgm:cxn modelId="{6CE63173-C7C2-47EA-A877-B0F4A5678D60}" type="presParOf" srcId="{63578CAB-C39D-4946-A3AC-7B9EA38041AE}" destId="{5AB7920A-E45B-4B01-B64F-C302770B9730}" srcOrd="0" destOrd="0" presId="urn:microsoft.com/office/officeart/2005/8/layout/hierarchy1"/>
    <dgm:cxn modelId="{794603E1-0F1F-40AE-8EFC-A9C0D94E1DEF}" type="presParOf" srcId="{63578CAB-C39D-4946-A3AC-7B9EA38041AE}" destId="{D9520BCC-AA64-48EC-8C3D-1120A045BBB9}" srcOrd="1" destOrd="0" presId="urn:microsoft.com/office/officeart/2005/8/layout/hierarchy1"/>
    <dgm:cxn modelId="{7F713171-C496-4A4D-9FE9-B8F4346F658D}" type="presParOf" srcId="{AD734E3A-4D62-416B-8F0A-8A22288FBB06}" destId="{5407E76E-988B-43C8-BF12-DD4F47C949C3}" srcOrd="1" destOrd="0" presId="urn:microsoft.com/office/officeart/2005/8/layout/hierarchy1"/>
    <dgm:cxn modelId="{31256A2C-7D05-4D11-AC9B-5A310C6BF7C6}" type="presParOf" srcId="{84EC402B-FAA3-4412-AC70-B5E700CABFD9}" destId="{2B38ACBA-3B31-4C1A-8FA1-767595298B7A}" srcOrd="4" destOrd="0" presId="urn:microsoft.com/office/officeart/2005/8/layout/hierarchy1"/>
    <dgm:cxn modelId="{6A9F93FE-829E-4F30-8B13-BB87B1530E2D}" type="presParOf" srcId="{84EC402B-FAA3-4412-AC70-B5E700CABFD9}" destId="{47E7CD9C-4C6E-4489-88F4-1E01DD46C60D}" srcOrd="5" destOrd="0" presId="urn:microsoft.com/office/officeart/2005/8/layout/hierarchy1"/>
    <dgm:cxn modelId="{6BD61D58-AC9F-4AAC-B152-BCA672C3CFC5}" type="presParOf" srcId="{47E7CD9C-4C6E-4489-88F4-1E01DD46C60D}" destId="{8AEEBE7C-C635-4598-9657-3171D7AECAF4}" srcOrd="0" destOrd="0" presId="urn:microsoft.com/office/officeart/2005/8/layout/hierarchy1"/>
    <dgm:cxn modelId="{1E0AF588-0091-4DF8-ABB2-F88B2F21F3B2}" type="presParOf" srcId="{8AEEBE7C-C635-4598-9657-3171D7AECAF4}" destId="{AE7F3B17-2551-48AB-8CBA-0F7D29664025}" srcOrd="0" destOrd="0" presId="urn:microsoft.com/office/officeart/2005/8/layout/hierarchy1"/>
    <dgm:cxn modelId="{094C5F16-3F92-44CD-BBE8-2DC0638C857C}" type="presParOf" srcId="{8AEEBE7C-C635-4598-9657-3171D7AECAF4}" destId="{F2C2D239-3D33-4F4C-B52A-635259133426}" srcOrd="1" destOrd="0" presId="urn:microsoft.com/office/officeart/2005/8/layout/hierarchy1"/>
    <dgm:cxn modelId="{C9C7A6CB-49C3-4B58-827B-1C8654C9CDD3}" type="presParOf" srcId="{47E7CD9C-4C6E-4489-88F4-1E01DD46C60D}" destId="{AFAF586A-77FE-44AA-A792-0E99110D90FA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E0B992-F67F-4F9B-9C20-45ED68A49DBF}">
      <dsp:nvSpPr>
        <dsp:cNvPr id="0" name=""/>
        <dsp:cNvSpPr/>
      </dsp:nvSpPr>
      <dsp:spPr>
        <a:xfrm>
          <a:off x="10491741" y="3858453"/>
          <a:ext cx="91440" cy="37894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90577"/>
              </a:lnTo>
              <a:lnTo>
                <a:pt x="78477" y="290577"/>
              </a:lnTo>
              <a:lnTo>
                <a:pt x="78477" y="378948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B0ECC1C-E36F-4353-8BC2-38D5149A7DBE}">
      <dsp:nvSpPr>
        <dsp:cNvPr id="0" name=""/>
        <dsp:cNvSpPr/>
      </dsp:nvSpPr>
      <dsp:spPr>
        <a:xfrm>
          <a:off x="10491741" y="2980799"/>
          <a:ext cx="91440" cy="157368"/>
        </a:xfrm>
        <a:custGeom>
          <a:avLst/>
          <a:gdLst/>
          <a:ahLst/>
          <a:cxnLst/>
          <a:rect l="0" t="0" r="0" b="0"/>
          <a:pathLst>
            <a:path>
              <a:moveTo>
                <a:pt x="81139" y="0"/>
              </a:moveTo>
              <a:lnTo>
                <a:pt x="81139" y="68998"/>
              </a:lnTo>
              <a:lnTo>
                <a:pt x="45720" y="68998"/>
              </a:lnTo>
              <a:lnTo>
                <a:pt x="45720" y="157368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22C0A8D-153E-47F1-A7A8-1AD0F58D5603}">
      <dsp:nvSpPr>
        <dsp:cNvPr id="0" name=""/>
        <dsp:cNvSpPr/>
      </dsp:nvSpPr>
      <dsp:spPr>
        <a:xfrm>
          <a:off x="7392331" y="1642340"/>
          <a:ext cx="3180548" cy="73271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44348"/>
              </a:lnTo>
              <a:lnTo>
                <a:pt x="3180548" y="644348"/>
              </a:lnTo>
              <a:lnTo>
                <a:pt x="3180548" y="732718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2E6E00C-D57E-4712-8771-30ED41E07368}">
      <dsp:nvSpPr>
        <dsp:cNvPr id="0" name=""/>
        <dsp:cNvSpPr/>
      </dsp:nvSpPr>
      <dsp:spPr>
        <a:xfrm>
          <a:off x="8675763" y="3860640"/>
          <a:ext cx="91440" cy="40434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15976"/>
              </a:lnTo>
              <a:lnTo>
                <a:pt x="126927" y="315976"/>
              </a:lnTo>
              <a:lnTo>
                <a:pt x="126927" y="404346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545F9E0-986F-49BC-8918-FB61E939B6DB}">
      <dsp:nvSpPr>
        <dsp:cNvPr id="0" name=""/>
        <dsp:cNvSpPr/>
      </dsp:nvSpPr>
      <dsp:spPr>
        <a:xfrm>
          <a:off x="8615484" y="2969514"/>
          <a:ext cx="91440" cy="28538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97015"/>
              </a:lnTo>
              <a:lnTo>
                <a:pt x="105998" y="197015"/>
              </a:lnTo>
              <a:lnTo>
                <a:pt x="105998" y="285385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A8CBDC3-6438-4F98-B21C-4F847583291F}">
      <dsp:nvSpPr>
        <dsp:cNvPr id="0" name=""/>
        <dsp:cNvSpPr/>
      </dsp:nvSpPr>
      <dsp:spPr>
        <a:xfrm>
          <a:off x="7392331" y="1642340"/>
          <a:ext cx="1268873" cy="72143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33063"/>
              </a:lnTo>
              <a:lnTo>
                <a:pt x="1268873" y="633063"/>
              </a:lnTo>
              <a:lnTo>
                <a:pt x="1268873" y="72143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0463697-FC30-40F4-8E34-4CF56753D8AD}">
      <dsp:nvSpPr>
        <dsp:cNvPr id="0" name=""/>
        <dsp:cNvSpPr/>
      </dsp:nvSpPr>
      <dsp:spPr>
        <a:xfrm>
          <a:off x="6950603" y="3837149"/>
          <a:ext cx="91440" cy="417679"/>
        </a:xfrm>
        <a:custGeom>
          <a:avLst/>
          <a:gdLst/>
          <a:ahLst/>
          <a:cxnLst/>
          <a:rect l="0" t="0" r="0" b="0"/>
          <a:pathLst>
            <a:path>
              <a:moveTo>
                <a:pt x="50327" y="0"/>
              </a:moveTo>
              <a:lnTo>
                <a:pt x="50327" y="329309"/>
              </a:lnTo>
              <a:lnTo>
                <a:pt x="45720" y="329309"/>
              </a:lnTo>
              <a:lnTo>
                <a:pt x="45720" y="417679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27ABCDA-DBF4-40B0-996B-5E927501F053}">
      <dsp:nvSpPr>
        <dsp:cNvPr id="0" name=""/>
        <dsp:cNvSpPr/>
      </dsp:nvSpPr>
      <dsp:spPr>
        <a:xfrm>
          <a:off x="6955210" y="2958066"/>
          <a:ext cx="91440" cy="273343"/>
        </a:xfrm>
        <a:custGeom>
          <a:avLst/>
          <a:gdLst/>
          <a:ahLst/>
          <a:cxnLst/>
          <a:rect l="0" t="0" r="0" b="0"/>
          <a:pathLst>
            <a:path>
              <a:moveTo>
                <a:pt x="67297" y="0"/>
              </a:moveTo>
              <a:lnTo>
                <a:pt x="67297" y="184973"/>
              </a:lnTo>
              <a:lnTo>
                <a:pt x="45720" y="184973"/>
              </a:lnTo>
              <a:lnTo>
                <a:pt x="45720" y="27334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3AAEECE-0BD2-4B82-8456-2BE9D0E70317}">
      <dsp:nvSpPr>
        <dsp:cNvPr id="0" name=""/>
        <dsp:cNvSpPr/>
      </dsp:nvSpPr>
      <dsp:spPr>
        <a:xfrm>
          <a:off x="7022508" y="1642340"/>
          <a:ext cx="369823" cy="709985"/>
        </a:xfrm>
        <a:custGeom>
          <a:avLst/>
          <a:gdLst/>
          <a:ahLst/>
          <a:cxnLst/>
          <a:rect l="0" t="0" r="0" b="0"/>
          <a:pathLst>
            <a:path>
              <a:moveTo>
                <a:pt x="369823" y="0"/>
              </a:moveTo>
              <a:lnTo>
                <a:pt x="369823" y="621615"/>
              </a:lnTo>
              <a:lnTo>
                <a:pt x="0" y="621615"/>
              </a:lnTo>
              <a:lnTo>
                <a:pt x="0" y="709985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39581B1-A5DF-4953-B61F-04F81A44320A}">
      <dsp:nvSpPr>
        <dsp:cNvPr id="0" name=""/>
        <dsp:cNvSpPr/>
      </dsp:nvSpPr>
      <dsp:spPr>
        <a:xfrm>
          <a:off x="5652892" y="1036600"/>
          <a:ext cx="1739439" cy="204779"/>
        </a:xfrm>
        <a:custGeom>
          <a:avLst/>
          <a:gdLst/>
          <a:ahLst/>
          <a:cxnLst/>
          <a:rect l="0" t="0" r="0" b="0"/>
          <a:pathLst>
            <a:path>
              <a:moveTo>
                <a:pt x="0" y="204779"/>
              </a:moveTo>
              <a:lnTo>
                <a:pt x="1739439" y="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7458593-AE8E-45F2-8126-3AE04D37089C}">
      <dsp:nvSpPr>
        <dsp:cNvPr id="0" name=""/>
        <dsp:cNvSpPr/>
      </dsp:nvSpPr>
      <dsp:spPr>
        <a:xfrm>
          <a:off x="5417854" y="3288676"/>
          <a:ext cx="91440" cy="940208"/>
        </a:xfrm>
        <a:custGeom>
          <a:avLst/>
          <a:gdLst/>
          <a:ahLst/>
          <a:cxnLst/>
          <a:rect l="0" t="0" r="0" b="0"/>
          <a:pathLst>
            <a:path>
              <a:moveTo>
                <a:pt x="115871" y="0"/>
              </a:moveTo>
              <a:lnTo>
                <a:pt x="115871" y="851838"/>
              </a:lnTo>
              <a:lnTo>
                <a:pt x="45720" y="851838"/>
              </a:lnTo>
              <a:lnTo>
                <a:pt x="45720" y="940208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CD0AF69-215D-403C-B82D-40B74F825E39}">
      <dsp:nvSpPr>
        <dsp:cNvPr id="0" name=""/>
        <dsp:cNvSpPr/>
      </dsp:nvSpPr>
      <dsp:spPr>
        <a:xfrm>
          <a:off x="5480641" y="2469657"/>
          <a:ext cx="91440" cy="21327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24908"/>
              </a:lnTo>
              <a:lnTo>
                <a:pt x="53084" y="124908"/>
              </a:lnTo>
              <a:lnTo>
                <a:pt x="53084" y="213278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D344552-2EC9-496B-9DFC-92B2CE4A6AF6}">
      <dsp:nvSpPr>
        <dsp:cNvPr id="0" name=""/>
        <dsp:cNvSpPr/>
      </dsp:nvSpPr>
      <dsp:spPr>
        <a:xfrm>
          <a:off x="5526361" y="1185145"/>
          <a:ext cx="3880130" cy="678771"/>
        </a:xfrm>
        <a:custGeom>
          <a:avLst/>
          <a:gdLst/>
          <a:ahLst/>
          <a:cxnLst/>
          <a:rect l="0" t="0" r="0" b="0"/>
          <a:pathLst>
            <a:path>
              <a:moveTo>
                <a:pt x="3880130" y="0"/>
              </a:moveTo>
              <a:lnTo>
                <a:pt x="3880130" y="590401"/>
              </a:lnTo>
              <a:lnTo>
                <a:pt x="0" y="590401"/>
              </a:lnTo>
              <a:lnTo>
                <a:pt x="0" y="67877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F1B8583-798D-47B1-BFCA-FD44EBB025C6}">
      <dsp:nvSpPr>
        <dsp:cNvPr id="0" name=""/>
        <dsp:cNvSpPr/>
      </dsp:nvSpPr>
      <dsp:spPr>
        <a:xfrm>
          <a:off x="4102780" y="3298289"/>
          <a:ext cx="91440" cy="94149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853128"/>
              </a:lnTo>
              <a:lnTo>
                <a:pt x="52187" y="853128"/>
              </a:lnTo>
              <a:lnTo>
                <a:pt x="52187" y="941499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879A02A-D185-4428-A604-7B7A24BDDA44}">
      <dsp:nvSpPr>
        <dsp:cNvPr id="0" name=""/>
        <dsp:cNvSpPr/>
      </dsp:nvSpPr>
      <dsp:spPr>
        <a:xfrm>
          <a:off x="4089692" y="2479446"/>
          <a:ext cx="91440" cy="21310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24732"/>
              </a:lnTo>
              <a:lnTo>
                <a:pt x="58807" y="124732"/>
              </a:lnTo>
              <a:lnTo>
                <a:pt x="58807" y="21310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33C6E1A-D5FE-43E0-8274-5083D86EA107}">
      <dsp:nvSpPr>
        <dsp:cNvPr id="0" name=""/>
        <dsp:cNvSpPr/>
      </dsp:nvSpPr>
      <dsp:spPr>
        <a:xfrm>
          <a:off x="4135412" y="1185145"/>
          <a:ext cx="5271078" cy="688560"/>
        </a:xfrm>
        <a:custGeom>
          <a:avLst/>
          <a:gdLst/>
          <a:ahLst/>
          <a:cxnLst/>
          <a:rect l="0" t="0" r="0" b="0"/>
          <a:pathLst>
            <a:path>
              <a:moveTo>
                <a:pt x="5271078" y="0"/>
              </a:moveTo>
              <a:lnTo>
                <a:pt x="5271078" y="600189"/>
              </a:lnTo>
              <a:lnTo>
                <a:pt x="0" y="600189"/>
              </a:lnTo>
              <a:lnTo>
                <a:pt x="0" y="68856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8709A69-B0C5-4968-A5BE-26B633F8094E}">
      <dsp:nvSpPr>
        <dsp:cNvPr id="0" name=""/>
        <dsp:cNvSpPr/>
      </dsp:nvSpPr>
      <dsp:spPr>
        <a:xfrm>
          <a:off x="5652892" y="579405"/>
          <a:ext cx="3753599" cy="661973"/>
        </a:xfrm>
        <a:custGeom>
          <a:avLst/>
          <a:gdLst/>
          <a:ahLst/>
          <a:cxnLst/>
          <a:rect l="0" t="0" r="0" b="0"/>
          <a:pathLst>
            <a:path>
              <a:moveTo>
                <a:pt x="0" y="661973"/>
              </a:moveTo>
              <a:lnTo>
                <a:pt x="3753599" y="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7F4A883-91A5-47A3-975E-245234BEA2FD}">
      <dsp:nvSpPr>
        <dsp:cNvPr id="0" name=""/>
        <dsp:cNvSpPr/>
      </dsp:nvSpPr>
      <dsp:spPr>
        <a:xfrm>
          <a:off x="4484019" y="317886"/>
          <a:ext cx="1168872" cy="31775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9382"/>
              </a:lnTo>
              <a:lnTo>
                <a:pt x="1168872" y="229382"/>
              </a:lnTo>
              <a:lnTo>
                <a:pt x="1168872" y="31775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AF841CF-359D-43BB-B054-4B149751625B}">
      <dsp:nvSpPr>
        <dsp:cNvPr id="0" name=""/>
        <dsp:cNvSpPr/>
      </dsp:nvSpPr>
      <dsp:spPr>
        <a:xfrm>
          <a:off x="2623559" y="2112534"/>
          <a:ext cx="145415" cy="44245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54083"/>
              </a:lnTo>
              <a:lnTo>
                <a:pt x="145415" y="354083"/>
              </a:lnTo>
              <a:lnTo>
                <a:pt x="145415" y="442454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9E683EC-2DEE-41BC-B099-EAF9507DB498}">
      <dsp:nvSpPr>
        <dsp:cNvPr id="0" name=""/>
        <dsp:cNvSpPr/>
      </dsp:nvSpPr>
      <dsp:spPr>
        <a:xfrm>
          <a:off x="1116519" y="1247588"/>
          <a:ext cx="1507039" cy="25920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0835"/>
              </a:lnTo>
              <a:lnTo>
                <a:pt x="1507039" y="170835"/>
              </a:lnTo>
              <a:lnTo>
                <a:pt x="1507039" y="259205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2D4DD2F-BCCB-4F63-B9D2-9ABE53704E99}">
      <dsp:nvSpPr>
        <dsp:cNvPr id="0" name=""/>
        <dsp:cNvSpPr/>
      </dsp:nvSpPr>
      <dsp:spPr>
        <a:xfrm>
          <a:off x="969256" y="2112534"/>
          <a:ext cx="126804" cy="40802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9659"/>
              </a:lnTo>
              <a:lnTo>
                <a:pt x="126804" y="319659"/>
              </a:lnTo>
              <a:lnTo>
                <a:pt x="126804" y="408029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CAE4AB2-791F-47FC-910D-6B910D94C774}">
      <dsp:nvSpPr>
        <dsp:cNvPr id="0" name=""/>
        <dsp:cNvSpPr/>
      </dsp:nvSpPr>
      <dsp:spPr>
        <a:xfrm>
          <a:off x="969256" y="1247588"/>
          <a:ext cx="147262" cy="259205"/>
        </a:xfrm>
        <a:custGeom>
          <a:avLst/>
          <a:gdLst/>
          <a:ahLst/>
          <a:cxnLst/>
          <a:rect l="0" t="0" r="0" b="0"/>
          <a:pathLst>
            <a:path>
              <a:moveTo>
                <a:pt x="147262" y="0"/>
              </a:moveTo>
              <a:lnTo>
                <a:pt x="147262" y="170835"/>
              </a:lnTo>
              <a:lnTo>
                <a:pt x="0" y="170835"/>
              </a:lnTo>
              <a:lnTo>
                <a:pt x="0" y="259205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51B278D-1300-4EE8-BB15-86B719C2E2E9}">
      <dsp:nvSpPr>
        <dsp:cNvPr id="0" name=""/>
        <dsp:cNvSpPr/>
      </dsp:nvSpPr>
      <dsp:spPr>
        <a:xfrm>
          <a:off x="1116519" y="317886"/>
          <a:ext cx="3367500" cy="323961"/>
        </a:xfrm>
        <a:custGeom>
          <a:avLst/>
          <a:gdLst/>
          <a:ahLst/>
          <a:cxnLst/>
          <a:rect l="0" t="0" r="0" b="0"/>
          <a:pathLst>
            <a:path>
              <a:moveTo>
                <a:pt x="3367500" y="0"/>
              </a:moveTo>
              <a:lnTo>
                <a:pt x="3367500" y="235591"/>
              </a:lnTo>
              <a:lnTo>
                <a:pt x="0" y="235591"/>
              </a:lnTo>
              <a:lnTo>
                <a:pt x="0" y="32396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9375E14-DC56-478E-B523-0979967A2160}">
      <dsp:nvSpPr>
        <dsp:cNvPr id="0" name=""/>
        <dsp:cNvSpPr/>
      </dsp:nvSpPr>
      <dsp:spPr>
        <a:xfrm>
          <a:off x="22341" y="-100691"/>
          <a:ext cx="8923355" cy="418578"/>
        </a:xfrm>
        <a:prstGeom prst="roundRect">
          <a:avLst>
            <a:gd name="adj" fmla="val 10000"/>
          </a:avLst>
        </a:prstGeom>
        <a:solidFill>
          <a:schemeClr val="accent4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B020DFF-E877-4D97-8FDF-AE8F48170705}">
      <dsp:nvSpPr>
        <dsp:cNvPr id="0" name=""/>
        <dsp:cNvSpPr/>
      </dsp:nvSpPr>
      <dsp:spPr>
        <a:xfrm>
          <a:off x="128332" y="0"/>
          <a:ext cx="8923355" cy="418578"/>
        </a:xfrm>
        <a:prstGeom prst="roundRect">
          <a:avLst>
            <a:gd name="adj" fmla="val 10000"/>
          </a:avLst>
        </a:prstGeom>
        <a:solidFill>
          <a:schemeClr val="accent4">
            <a:lumMod val="20000"/>
            <a:lumOff val="8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 dirty="0">
              <a:solidFill>
                <a:schemeClr val="accent4">
                  <a:lumMod val="50000"/>
                </a:schemeClr>
              </a:solidFill>
              <a:latin typeface="Bahnschrift SemiBold" panose="020B0502040204020203" pitchFamily="34" charset="0"/>
            </a:rPr>
            <a:t>LAKY – 2 třídy – 7 rodů – 29 receptur</a:t>
          </a:r>
        </a:p>
      </dsp:txBody>
      <dsp:txXfrm>
        <a:off x="140592" y="12260"/>
        <a:ext cx="8898835" cy="394058"/>
      </dsp:txXfrm>
    </dsp:sp>
    <dsp:sp modelId="{53EF36BD-CD7C-453B-80C0-2CE884D25096}">
      <dsp:nvSpPr>
        <dsp:cNvPr id="0" name=""/>
        <dsp:cNvSpPr/>
      </dsp:nvSpPr>
      <dsp:spPr>
        <a:xfrm>
          <a:off x="171011" y="641848"/>
          <a:ext cx="1891016" cy="605740"/>
        </a:xfrm>
        <a:prstGeom prst="roundRect">
          <a:avLst>
            <a:gd name="adj" fmla="val 10000"/>
          </a:avLst>
        </a:prstGeom>
        <a:solidFill>
          <a:schemeClr val="accent4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B131225-278A-4DFA-95E0-BEF54D8C471D}">
      <dsp:nvSpPr>
        <dsp:cNvPr id="0" name=""/>
        <dsp:cNvSpPr/>
      </dsp:nvSpPr>
      <dsp:spPr>
        <a:xfrm>
          <a:off x="277002" y="742540"/>
          <a:ext cx="1891016" cy="60574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 dirty="0">
              <a:solidFill>
                <a:schemeClr val="accent4">
                  <a:lumMod val="50000"/>
                </a:schemeClr>
              </a:solidFill>
              <a:latin typeface="Bahnschrift SemiBold" panose="020B0502040204020203" pitchFamily="34" charset="0"/>
            </a:rPr>
            <a:t>I. třída</a:t>
          </a:r>
        </a:p>
      </dsp:txBody>
      <dsp:txXfrm>
        <a:off x="294744" y="760282"/>
        <a:ext cx="1855532" cy="570256"/>
      </dsp:txXfrm>
    </dsp:sp>
    <dsp:sp modelId="{08D9A811-0344-4034-8B8B-4783A9210292}">
      <dsp:nvSpPr>
        <dsp:cNvPr id="0" name=""/>
        <dsp:cNvSpPr/>
      </dsp:nvSpPr>
      <dsp:spPr>
        <a:xfrm>
          <a:off x="316940" y="1506794"/>
          <a:ext cx="1304630" cy="605740"/>
        </a:xfrm>
        <a:prstGeom prst="roundRect">
          <a:avLst>
            <a:gd name="adj" fmla="val 10000"/>
          </a:avLst>
        </a:prstGeom>
        <a:solidFill>
          <a:schemeClr val="accent4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4F8D3C9-63C2-4839-8E66-C95E58ABE399}">
      <dsp:nvSpPr>
        <dsp:cNvPr id="0" name=""/>
        <dsp:cNvSpPr/>
      </dsp:nvSpPr>
      <dsp:spPr>
        <a:xfrm>
          <a:off x="422932" y="1607485"/>
          <a:ext cx="1304630" cy="60574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>
              <a:solidFill>
                <a:schemeClr val="accent4">
                  <a:lumMod val="50000"/>
                </a:schemeClr>
              </a:solidFill>
              <a:latin typeface="Bahnschrift SemiBold" panose="020B0502040204020203" pitchFamily="34" charset="0"/>
            </a:rPr>
            <a:t>Rostlinná říše</a:t>
          </a:r>
        </a:p>
      </dsp:txBody>
      <dsp:txXfrm>
        <a:off x="440674" y="1625227"/>
        <a:ext cx="1269146" cy="570256"/>
      </dsp:txXfrm>
    </dsp:sp>
    <dsp:sp modelId="{F4DCA703-E54B-4FE4-8D1E-BD1B5E8858ED}">
      <dsp:nvSpPr>
        <dsp:cNvPr id="0" name=""/>
        <dsp:cNvSpPr/>
      </dsp:nvSpPr>
      <dsp:spPr>
        <a:xfrm>
          <a:off x="145220" y="2520564"/>
          <a:ext cx="1901680" cy="605740"/>
        </a:xfrm>
        <a:prstGeom prst="roundRect">
          <a:avLst>
            <a:gd name="adj" fmla="val 10000"/>
          </a:avLst>
        </a:prstGeom>
        <a:solidFill>
          <a:schemeClr val="bg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4EAAF78-D57B-4203-8A03-A2516A512D92}">
      <dsp:nvSpPr>
        <dsp:cNvPr id="0" name=""/>
        <dsp:cNvSpPr/>
      </dsp:nvSpPr>
      <dsp:spPr>
        <a:xfrm>
          <a:off x="251212" y="2621255"/>
          <a:ext cx="1901680" cy="60574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 dirty="0">
              <a:latin typeface="Bahnschrift SemiBold" panose="020B0502040204020203" pitchFamily="34" charset="0"/>
            </a:rPr>
            <a:t>Guma                 (arabská guma)</a:t>
          </a:r>
        </a:p>
      </dsp:txBody>
      <dsp:txXfrm>
        <a:off x="268954" y="2638997"/>
        <a:ext cx="1866196" cy="570256"/>
      </dsp:txXfrm>
    </dsp:sp>
    <dsp:sp modelId="{53E54733-B887-4BA3-81F6-80E8477D0B53}">
      <dsp:nvSpPr>
        <dsp:cNvPr id="0" name=""/>
        <dsp:cNvSpPr/>
      </dsp:nvSpPr>
      <dsp:spPr>
        <a:xfrm>
          <a:off x="1933038" y="1506794"/>
          <a:ext cx="1381040" cy="605740"/>
        </a:xfrm>
        <a:prstGeom prst="roundRect">
          <a:avLst>
            <a:gd name="adj" fmla="val 10000"/>
          </a:avLst>
        </a:prstGeom>
        <a:solidFill>
          <a:schemeClr val="accent4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5A71A2-D7AA-4B15-9FB5-C410BE5752CC}">
      <dsp:nvSpPr>
        <dsp:cNvPr id="0" name=""/>
        <dsp:cNvSpPr/>
      </dsp:nvSpPr>
      <dsp:spPr>
        <a:xfrm>
          <a:off x="2039030" y="1607485"/>
          <a:ext cx="1381040" cy="60574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>
              <a:solidFill>
                <a:schemeClr val="accent4">
                  <a:lumMod val="50000"/>
                </a:schemeClr>
              </a:solidFill>
              <a:latin typeface="Bahnschrift SemiBold" panose="020B0502040204020203" pitchFamily="34" charset="0"/>
            </a:rPr>
            <a:t>Živočišná říše</a:t>
          </a:r>
          <a:endParaRPr lang="cs-CZ" sz="1600" kern="1200" dirty="0">
            <a:latin typeface="Bahnschrift SemiBold" panose="020B0502040204020203" pitchFamily="34" charset="0"/>
          </a:endParaRPr>
        </a:p>
      </dsp:txBody>
      <dsp:txXfrm>
        <a:off x="2056772" y="1625227"/>
        <a:ext cx="1345556" cy="570256"/>
      </dsp:txXfrm>
    </dsp:sp>
    <dsp:sp modelId="{ABF03754-655B-4DF9-846F-74264548A63E}">
      <dsp:nvSpPr>
        <dsp:cNvPr id="0" name=""/>
        <dsp:cNvSpPr/>
      </dsp:nvSpPr>
      <dsp:spPr>
        <a:xfrm>
          <a:off x="2214546" y="2554988"/>
          <a:ext cx="1108857" cy="595672"/>
        </a:xfrm>
        <a:prstGeom prst="roundRect">
          <a:avLst>
            <a:gd name="adj" fmla="val 10000"/>
          </a:avLst>
        </a:prstGeom>
        <a:solidFill>
          <a:schemeClr val="bg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3CD087C-408A-407A-82BE-46B265EA6DF1}">
      <dsp:nvSpPr>
        <dsp:cNvPr id="0" name=""/>
        <dsp:cNvSpPr/>
      </dsp:nvSpPr>
      <dsp:spPr>
        <a:xfrm>
          <a:off x="2320537" y="2655680"/>
          <a:ext cx="1108857" cy="59567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 dirty="0" err="1">
              <a:latin typeface="Bahnschrift SemiBold" panose="020B0502040204020203" pitchFamily="34" charset="0"/>
            </a:rPr>
            <a:t>Insiglass</a:t>
          </a:r>
          <a:r>
            <a:rPr lang="cs-CZ" sz="1400" kern="1200" dirty="0">
              <a:latin typeface="Bahnschrift SemiBold" panose="020B0502040204020203" pitchFamily="34" charset="0"/>
            </a:rPr>
            <a:t> (vyzina)</a:t>
          </a:r>
        </a:p>
      </dsp:txBody>
      <dsp:txXfrm>
        <a:off x="2337984" y="2673127"/>
        <a:ext cx="1073963" cy="560778"/>
      </dsp:txXfrm>
    </dsp:sp>
    <dsp:sp modelId="{F8C4D45A-0FE9-4E0B-84DD-5BC4E4856BB4}">
      <dsp:nvSpPr>
        <dsp:cNvPr id="0" name=""/>
        <dsp:cNvSpPr/>
      </dsp:nvSpPr>
      <dsp:spPr>
        <a:xfrm>
          <a:off x="4721883" y="635639"/>
          <a:ext cx="1862016" cy="605740"/>
        </a:xfrm>
        <a:prstGeom prst="roundRect">
          <a:avLst>
            <a:gd name="adj" fmla="val 10000"/>
          </a:avLst>
        </a:prstGeom>
        <a:solidFill>
          <a:schemeClr val="accent4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C1C0D87-37E6-4381-B1BB-2CC05AF83B7A}">
      <dsp:nvSpPr>
        <dsp:cNvPr id="0" name=""/>
        <dsp:cNvSpPr/>
      </dsp:nvSpPr>
      <dsp:spPr>
        <a:xfrm>
          <a:off x="4827874" y="736331"/>
          <a:ext cx="1862016" cy="60574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 dirty="0">
              <a:solidFill>
                <a:schemeClr val="accent4">
                  <a:lumMod val="50000"/>
                </a:schemeClr>
              </a:solidFill>
              <a:latin typeface="Bahnschrift SemiBold" panose="020B0502040204020203" pitchFamily="34" charset="0"/>
            </a:rPr>
            <a:t>II. třída</a:t>
          </a:r>
        </a:p>
      </dsp:txBody>
      <dsp:txXfrm>
        <a:off x="4845616" y="754073"/>
        <a:ext cx="1826532" cy="570256"/>
      </dsp:txXfrm>
    </dsp:sp>
    <dsp:sp modelId="{F173ECEB-00CA-4961-A5FA-FA161C1673B0}">
      <dsp:nvSpPr>
        <dsp:cNvPr id="0" name=""/>
        <dsp:cNvSpPr/>
      </dsp:nvSpPr>
      <dsp:spPr>
        <a:xfrm>
          <a:off x="8320093" y="579405"/>
          <a:ext cx="2172795" cy="605740"/>
        </a:xfrm>
        <a:prstGeom prst="roundRect">
          <a:avLst>
            <a:gd name="adj" fmla="val 10000"/>
          </a:avLst>
        </a:prstGeom>
        <a:solidFill>
          <a:schemeClr val="accent4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B762B60-93A9-4CA2-BABF-20686AE986C9}">
      <dsp:nvSpPr>
        <dsp:cNvPr id="0" name=""/>
        <dsp:cNvSpPr/>
      </dsp:nvSpPr>
      <dsp:spPr>
        <a:xfrm>
          <a:off x="8426085" y="680097"/>
          <a:ext cx="2172795" cy="60574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 dirty="0">
              <a:solidFill>
                <a:schemeClr val="accent4">
                  <a:lumMod val="50000"/>
                </a:schemeClr>
              </a:solidFill>
              <a:latin typeface="Bahnschrift SemiBold" panose="020B0502040204020203" pitchFamily="34" charset="0"/>
            </a:rPr>
            <a:t>Pryskyřice + rozpouštědlo</a:t>
          </a:r>
          <a:endParaRPr lang="cs-CZ" sz="1800" kern="1200" dirty="0"/>
        </a:p>
      </dsp:txBody>
      <dsp:txXfrm>
        <a:off x="8443827" y="697839"/>
        <a:ext cx="2137311" cy="570256"/>
      </dsp:txXfrm>
    </dsp:sp>
    <dsp:sp modelId="{BF3E2BEA-2EDB-4571-BE27-6ACA9079B5FB}">
      <dsp:nvSpPr>
        <dsp:cNvPr id="0" name=""/>
        <dsp:cNvSpPr/>
      </dsp:nvSpPr>
      <dsp:spPr>
        <a:xfrm>
          <a:off x="3658451" y="1873706"/>
          <a:ext cx="953921" cy="605740"/>
        </a:xfrm>
        <a:prstGeom prst="roundRect">
          <a:avLst>
            <a:gd name="adj" fmla="val 10000"/>
          </a:avLst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3FE8D3-CACD-4A56-9899-0EC865C6B4BC}">
      <dsp:nvSpPr>
        <dsp:cNvPr id="0" name=""/>
        <dsp:cNvSpPr/>
      </dsp:nvSpPr>
      <dsp:spPr>
        <a:xfrm>
          <a:off x="3764442" y="1974397"/>
          <a:ext cx="953921" cy="60574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 dirty="0">
              <a:solidFill>
                <a:schemeClr val="accent4">
                  <a:lumMod val="50000"/>
                </a:schemeClr>
              </a:solidFill>
              <a:latin typeface="Bahnschrift SemiBold" panose="020B0502040204020203" pitchFamily="34" charset="0"/>
            </a:rPr>
            <a:t>I. rod (VD)</a:t>
          </a:r>
        </a:p>
      </dsp:txBody>
      <dsp:txXfrm>
        <a:off x="3782184" y="1992139"/>
        <a:ext cx="918437" cy="570256"/>
      </dsp:txXfrm>
    </dsp:sp>
    <dsp:sp modelId="{0F91B941-93E3-4DF7-8B61-FAB0CBDD5F75}">
      <dsp:nvSpPr>
        <dsp:cNvPr id="0" name=""/>
        <dsp:cNvSpPr/>
      </dsp:nvSpPr>
      <dsp:spPr>
        <a:xfrm>
          <a:off x="3505313" y="2692549"/>
          <a:ext cx="1286372" cy="605740"/>
        </a:xfrm>
        <a:prstGeom prst="roundRect">
          <a:avLst>
            <a:gd name="adj" fmla="val 10000"/>
          </a:avLst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B2BBD97-3EAE-4AE8-812B-2E125BE02B79}">
      <dsp:nvSpPr>
        <dsp:cNvPr id="0" name=""/>
        <dsp:cNvSpPr/>
      </dsp:nvSpPr>
      <dsp:spPr>
        <a:xfrm>
          <a:off x="3611305" y="2793240"/>
          <a:ext cx="1286372" cy="60574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 dirty="0">
              <a:latin typeface="Bahnschrift SemiBold" panose="020B0502040204020203" pitchFamily="34" charset="0"/>
            </a:rPr>
            <a:t>Rychle zasychající</a:t>
          </a:r>
        </a:p>
      </dsp:txBody>
      <dsp:txXfrm>
        <a:off x="3629047" y="2810982"/>
        <a:ext cx="1250888" cy="570256"/>
      </dsp:txXfrm>
    </dsp:sp>
    <dsp:sp modelId="{2D63C479-32AE-40A3-823C-F87757BB0902}">
      <dsp:nvSpPr>
        <dsp:cNvPr id="0" name=""/>
        <dsp:cNvSpPr/>
      </dsp:nvSpPr>
      <dsp:spPr>
        <a:xfrm>
          <a:off x="3678007" y="4239788"/>
          <a:ext cx="953921" cy="605740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7965A55-4CAA-46FA-A9B4-6A955E9185D8}">
      <dsp:nvSpPr>
        <dsp:cNvPr id="0" name=""/>
        <dsp:cNvSpPr/>
      </dsp:nvSpPr>
      <dsp:spPr>
        <a:xfrm>
          <a:off x="3783998" y="4340480"/>
          <a:ext cx="953921" cy="60574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>
              <a:latin typeface="Bahnschrift SemiBold" panose="020B0502040204020203" pitchFamily="34" charset="0"/>
            </a:rPr>
            <a:t>3 recepty</a:t>
          </a:r>
        </a:p>
      </dsp:txBody>
      <dsp:txXfrm>
        <a:off x="3801740" y="4358222"/>
        <a:ext cx="918437" cy="570256"/>
      </dsp:txXfrm>
    </dsp:sp>
    <dsp:sp modelId="{F1CD7BAC-93CC-49F5-B119-C0178C0F5650}">
      <dsp:nvSpPr>
        <dsp:cNvPr id="0" name=""/>
        <dsp:cNvSpPr/>
      </dsp:nvSpPr>
      <dsp:spPr>
        <a:xfrm>
          <a:off x="4899052" y="1863917"/>
          <a:ext cx="1254616" cy="605740"/>
        </a:xfrm>
        <a:prstGeom prst="roundRect">
          <a:avLst>
            <a:gd name="adj" fmla="val 10000"/>
          </a:avLst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AFD3BF-EC8C-48E3-8A5E-2D13CDC05477}">
      <dsp:nvSpPr>
        <dsp:cNvPr id="0" name=""/>
        <dsp:cNvSpPr/>
      </dsp:nvSpPr>
      <dsp:spPr>
        <a:xfrm>
          <a:off x="5005044" y="1964609"/>
          <a:ext cx="1254616" cy="60574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 dirty="0">
              <a:solidFill>
                <a:schemeClr val="accent4">
                  <a:lumMod val="50000"/>
                </a:schemeClr>
              </a:solidFill>
              <a:latin typeface="Bahnschrift SemiBold" panose="020B0502040204020203" pitchFamily="34" charset="0"/>
            </a:rPr>
            <a:t>II. rod   (VD)</a:t>
          </a:r>
        </a:p>
      </dsp:txBody>
      <dsp:txXfrm>
        <a:off x="5022786" y="1982351"/>
        <a:ext cx="1219132" cy="570256"/>
      </dsp:txXfrm>
    </dsp:sp>
    <dsp:sp modelId="{1506E3C9-307F-4D9A-A4FB-218CA063D91A}">
      <dsp:nvSpPr>
        <dsp:cNvPr id="0" name=""/>
        <dsp:cNvSpPr/>
      </dsp:nvSpPr>
      <dsp:spPr>
        <a:xfrm>
          <a:off x="4904118" y="2682935"/>
          <a:ext cx="1259214" cy="605740"/>
        </a:xfrm>
        <a:prstGeom prst="roundRect">
          <a:avLst>
            <a:gd name="adj" fmla="val 10000"/>
          </a:avLst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A99B750-49C5-4B3F-A8E7-9936F14E743F}">
      <dsp:nvSpPr>
        <dsp:cNvPr id="0" name=""/>
        <dsp:cNvSpPr/>
      </dsp:nvSpPr>
      <dsp:spPr>
        <a:xfrm>
          <a:off x="5010109" y="2783627"/>
          <a:ext cx="1259214" cy="60574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 dirty="0">
              <a:latin typeface="Bahnschrift SemiBold" panose="020B0502040204020203" pitchFamily="34" charset="0"/>
            </a:rPr>
            <a:t>Méně rychle  zasychající</a:t>
          </a:r>
          <a:endParaRPr lang="cs-CZ" sz="1400" kern="1200" dirty="0"/>
        </a:p>
      </dsp:txBody>
      <dsp:txXfrm>
        <a:off x="5027851" y="2801369"/>
        <a:ext cx="1223730" cy="570256"/>
      </dsp:txXfrm>
    </dsp:sp>
    <dsp:sp modelId="{89B108F9-6003-42C6-B098-72C97A572DD3}">
      <dsp:nvSpPr>
        <dsp:cNvPr id="0" name=""/>
        <dsp:cNvSpPr/>
      </dsp:nvSpPr>
      <dsp:spPr>
        <a:xfrm>
          <a:off x="4986613" y="4228885"/>
          <a:ext cx="953921" cy="605740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2E28EBF-F893-47F8-B1F0-41FA8516D55E}">
      <dsp:nvSpPr>
        <dsp:cNvPr id="0" name=""/>
        <dsp:cNvSpPr/>
      </dsp:nvSpPr>
      <dsp:spPr>
        <a:xfrm>
          <a:off x="5092604" y="4329576"/>
          <a:ext cx="953921" cy="60574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 dirty="0">
              <a:latin typeface="Bahnschrift SemiBold" panose="020B0502040204020203" pitchFamily="34" charset="0"/>
            </a:rPr>
            <a:t>8   receptů</a:t>
          </a:r>
        </a:p>
      </dsp:txBody>
      <dsp:txXfrm>
        <a:off x="5110346" y="4347318"/>
        <a:ext cx="918437" cy="570256"/>
      </dsp:txXfrm>
    </dsp:sp>
    <dsp:sp modelId="{16729911-5B45-4CC3-B3E4-E5B2B6CD91C2}">
      <dsp:nvSpPr>
        <dsp:cNvPr id="0" name=""/>
        <dsp:cNvSpPr/>
      </dsp:nvSpPr>
      <dsp:spPr>
        <a:xfrm>
          <a:off x="6915370" y="1036600"/>
          <a:ext cx="953921" cy="605740"/>
        </a:xfrm>
        <a:prstGeom prst="roundRect">
          <a:avLst>
            <a:gd name="adj" fmla="val 10000"/>
          </a:avLst>
        </a:prstGeom>
        <a:solidFill>
          <a:schemeClr val="accent4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1596CD9-5491-4AE2-A4A1-0D059C8B431B}">
      <dsp:nvSpPr>
        <dsp:cNvPr id="0" name=""/>
        <dsp:cNvSpPr/>
      </dsp:nvSpPr>
      <dsp:spPr>
        <a:xfrm>
          <a:off x="7021362" y="1137292"/>
          <a:ext cx="953921" cy="60574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 dirty="0">
              <a:solidFill>
                <a:schemeClr val="accent4">
                  <a:lumMod val="50000"/>
                </a:schemeClr>
              </a:solidFill>
              <a:latin typeface="Bahnschrift SemiBold" panose="020B0502040204020203" pitchFamily="34" charset="0"/>
            </a:rPr>
            <a:t>5 rodů genus</a:t>
          </a:r>
        </a:p>
      </dsp:txBody>
      <dsp:txXfrm>
        <a:off x="7039104" y="1155034"/>
        <a:ext cx="918437" cy="570256"/>
      </dsp:txXfrm>
    </dsp:sp>
    <dsp:sp modelId="{E2E8530A-6A2F-4A74-B23C-78A28F1675A5}">
      <dsp:nvSpPr>
        <dsp:cNvPr id="0" name=""/>
        <dsp:cNvSpPr/>
      </dsp:nvSpPr>
      <dsp:spPr>
        <a:xfrm>
          <a:off x="6438732" y="2352325"/>
          <a:ext cx="1167552" cy="605740"/>
        </a:xfrm>
        <a:prstGeom prst="roundRect">
          <a:avLst>
            <a:gd name="adj" fmla="val 10000"/>
          </a:avLst>
        </a:prstGeom>
        <a:solidFill>
          <a:schemeClr val="accent5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FB90069-93EA-43FE-99F9-F0A544C7D164}">
      <dsp:nvSpPr>
        <dsp:cNvPr id="0" name=""/>
        <dsp:cNvSpPr/>
      </dsp:nvSpPr>
      <dsp:spPr>
        <a:xfrm>
          <a:off x="6544723" y="2453017"/>
          <a:ext cx="1167552" cy="60574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 dirty="0">
              <a:solidFill>
                <a:schemeClr val="accent4">
                  <a:lumMod val="50000"/>
                </a:schemeClr>
              </a:solidFill>
              <a:latin typeface="Bahnschrift SemiBold" panose="020B0502040204020203" pitchFamily="34" charset="0"/>
            </a:rPr>
            <a:t>III. rod (EO) (OT)</a:t>
          </a:r>
        </a:p>
      </dsp:txBody>
      <dsp:txXfrm>
        <a:off x="6562465" y="2470759"/>
        <a:ext cx="1132068" cy="570256"/>
      </dsp:txXfrm>
    </dsp:sp>
    <dsp:sp modelId="{370333C4-C4E9-4527-8F40-A9B0D6850F04}">
      <dsp:nvSpPr>
        <dsp:cNvPr id="0" name=""/>
        <dsp:cNvSpPr/>
      </dsp:nvSpPr>
      <dsp:spPr>
        <a:xfrm>
          <a:off x="6523969" y="3231409"/>
          <a:ext cx="953921" cy="605740"/>
        </a:xfrm>
        <a:prstGeom prst="roundRect">
          <a:avLst>
            <a:gd name="adj" fmla="val 10000"/>
          </a:avLst>
        </a:prstGeom>
        <a:solidFill>
          <a:schemeClr val="accent5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D4BC22-3C62-462F-9611-59E745FC231C}">
      <dsp:nvSpPr>
        <dsp:cNvPr id="0" name=""/>
        <dsp:cNvSpPr/>
      </dsp:nvSpPr>
      <dsp:spPr>
        <a:xfrm>
          <a:off x="6629961" y="3332101"/>
          <a:ext cx="953921" cy="60574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>
              <a:latin typeface="Bahnschrift SemiBold" panose="020B0502040204020203" pitchFamily="34" charset="0"/>
            </a:rPr>
            <a:t>Malby mořidlo</a:t>
          </a:r>
        </a:p>
      </dsp:txBody>
      <dsp:txXfrm>
        <a:off x="6647703" y="3349843"/>
        <a:ext cx="918437" cy="570256"/>
      </dsp:txXfrm>
    </dsp:sp>
    <dsp:sp modelId="{6E346DF7-A0EB-4A59-BA60-FF7BABAECDC0}">
      <dsp:nvSpPr>
        <dsp:cNvPr id="0" name=""/>
        <dsp:cNvSpPr/>
      </dsp:nvSpPr>
      <dsp:spPr>
        <a:xfrm>
          <a:off x="6519362" y="4254829"/>
          <a:ext cx="953921" cy="605740"/>
        </a:xfrm>
        <a:prstGeom prst="roundRect">
          <a:avLst>
            <a:gd name="adj" fmla="val 10000"/>
          </a:avLst>
        </a:prstGeom>
        <a:solidFill>
          <a:schemeClr val="accent5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00B7B7A-BD18-461C-AD16-6948A38657F0}">
      <dsp:nvSpPr>
        <dsp:cNvPr id="0" name=""/>
        <dsp:cNvSpPr/>
      </dsp:nvSpPr>
      <dsp:spPr>
        <a:xfrm>
          <a:off x="6625353" y="4355520"/>
          <a:ext cx="953921" cy="60574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>
              <a:latin typeface="Bahnschrift SemiBold" panose="020B0502040204020203" pitchFamily="34" charset="0"/>
            </a:rPr>
            <a:t>5 receptů</a:t>
          </a:r>
        </a:p>
      </dsp:txBody>
      <dsp:txXfrm>
        <a:off x="6643095" y="4373262"/>
        <a:ext cx="918437" cy="570256"/>
      </dsp:txXfrm>
    </dsp:sp>
    <dsp:sp modelId="{9F0C170A-B0DB-4429-8FC5-032CD58A3DF7}">
      <dsp:nvSpPr>
        <dsp:cNvPr id="0" name=""/>
        <dsp:cNvSpPr/>
      </dsp:nvSpPr>
      <dsp:spPr>
        <a:xfrm>
          <a:off x="7855889" y="2363774"/>
          <a:ext cx="1610629" cy="605740"/>
        </a:xfrm>
        <a:prstGeom prst="roundRect">
          <a:avLst>
            <a:gd name="adj" fmla="val 10000"/>
          </a:avLst>
        </a:prstGeom>
        <a:solidFill>
          <a:schemeClr val="accent5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7D540F0-529A-43F5-85D8-47CA71220A0E}">
      <dsp:nvSpPr>
        <dsp:cNvPr id="0" name=""/>
        <dsp:cNvSpPr/>
      </dsp:nvSpPr>
      <dsp:spPr>
        <a:xfrm>
          <a:off x="7961881" y="2464466"/>
          <a:ext cx="1610629" cy="60574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 dirty="0">
              <a:solidFill>
                <a:schemeClr val="accent4">
                  <a:lumMod val="50000"/>
                </a:schemeClr>
              </a:solidFill>
              <a:latin typeface="Bahnschrift SemiBold" panose="020B0502040204020203" pitchFamily="34" charset="0"/>
            </a:rPr>
            <a:t>IV. rod          (OT – kopál)</a:t>
          </a:r>
        </a:p>
      </dsp:txBody>
      <dsp:txXfrm>
        <a:off x="7979623" y="2482208"/>
        <a:ext cx="1575145" cy="570256"/>
      </dsp:txXfrm>
    </dsp:sp>
    <dsp:sp modelId="{D22F82E5-ED29-492F-9D4E-0AC06265C8E7}">
      <dsp:nvSpPr>
        <dsp:cNvPr id="0" name=""/>
        <dsp:cNvSpPr/>
      </dsp:nvSpPr>
      <dsp:spPr>
        <a:xfrm>
          <a:off x="8244522" y="3254900"/>
          <a:ext cx="953921" cy="605740"/>
        </a:xfrm>
        <a:prstGeom prst="roundRect">
          <a:avLst>
            <a:gd name="adj" fmla="val 10000"/>
          </a:avLst>
        </a:prstGeom>
        <a:solidFill>
          <a:schemeClr val="accent5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1833FC8-9130-4FD9-84CC-21D1D5030EAB}">
      <dsp:nvSpPr>
        <dsp:cNvPr id="0" name=""/>
        <dsp:cNvSpPr/>
      </dsp:nvSpPr>
      <dsp:spPr>
        <a:xfrm>
          <a:off x="8350513" y="3355591"/>
          <a:ext cx="953921" cy="60574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>
              <a:latin typeface="Bahnschrift SemiBold" panose="020B0502040204020203" pitchFamily="34" charset="0"/>
            </a:rPr>
            <a:t>Kvalitní laky</a:t>
          </a:r>
        </a:p>
      </dsp:txBody>
      <dsp:txXfrm>
        <a:off x="8368255" y="3373333"/>
        <a:ext cx="918437" cy="570256"/>
      </dsp:txXfrm>
    </dsp:sp>
    <dsp:sp modelId="{5BF78482-BEB9-4200-ADD9-A411207CF810}">
      <dsp:nvSpPr>
        <dsp:cNvPr id="0" name=""/>
        <dsp:cNvSpPr/>
      </dsp:nvSpPr>
      <dsp:spPr>
        <a:xfrm>
          <a:off x="8325729" y="4264987"/>
          <a:ext cx="953921" cy="605740"/>
        </a:xfrm>
        <a:prstGeom prst="roundRect">
          <a:avLst>
            <a:gd name="adj" fmla="val 10000"/>
          </a:avLst>
        </a:prstGeom>
        <a:solidFill>
          <a:schemeClr val="accent5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3658E6B-F303-4FC2-919E-17BA90DFA64E}">
      <dsp:nvSpPr>
        <dsp:cNvPr id="0" name=""/>
        <dsp:cNvSpPr/>
      </dsp:nvSpPr>
      <dsp:spPr>
        <a:xfrm>
          <a:off x="8431720" y="4365679"/>
          <a:ext cx="953921" cy="60574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>
              <a:latin typeface="Bahnschrift SemiBold" panose="020B0502040204020203" pitchFamily="34" charset="0"/>
            </a:rPr>
            <a:t>6 receptů</a:t>
          </a:r>
        </a:p>
      </dsp:txBody>
      <dsp:txXfrm>
        <a:off x="8449462" y="4383421"/>
        <a:ext cx="918437" cy="570256"/>
      </dsp:txXfrm>
    </dsp:sp>
    <dsp:sp modelId="{A40975FE-40F3-4925-9751-D2443C92FC99}">
      <dsp:nvSpPr>
        <dsp:cNvPr id="0" name=""/>
        <dsp:cNvSpPr/>
      </dsp:nvSpPr>
      <dsp:spPr>
        <a:xfrm>
          <a:off x="9741442" y="2375059"/>
          <a:ext cx="1662876" cy="605740"/>
        </a:xfrm>
        <a:prstGeom prst="roundRect">
          <a:avLst>
            <a:gd name="adj" fmla="val 10000"/>
          </a:avLst>
        </a:prstGeom>
        <a:solidFill>
          <a:schemeClr val="accent4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BADEC0-749A-4A81-BC8C-DD078729B6E3}">
      <dsp:nvSpPr>
        <dsp:cNvPr id="0" name=""/>
        <dsp:cNvSpPr/>
      </dsp:nvSpPr>
      <dsp:spPr>
        <a:xfrm>
          <a:off x="9847433" y="2475750"/>
          <a:ext cx="1662876" cy="60574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 dirty="0">
              <a:solidFill>
                <a:schemeClr val="accent4">
                  <a:lumMod val="50000"/>
                </a:schemeClr>
              </a:solidFill>
              <a:latin typeface="Bahnschrift SemiBold" panose="020B0502040204020203" pitchFamily="34" charset="0"/>
            </a:rPr>
            <a:t>V. Rod          (OL – kopál) </a:t>
          </a:r>
        </a:p>
      </dsp:txBody>
      <dsp:txXfrm>
        <a:off x="9865175" y="2493492"/>
        <a:ext cx="1627392" cy="570256"/>
      </dsp:txXfrm>
    </dsp:sp>
    <dsp:sp modelId="{2BA62DE4-E619-45CC-9295-4803AACB4D15}">
      <dsp:nvSpPr>
        <dsp:cNvPr id="0" name=""/>
        <dsp:cNvSpPr/>
      </dsp:nvSpPr>
      <dsp:spPr>
        <a:xfrm>
          <a:off x="9576957" y="3138167"/>
          <a:ext cx="1921007" cy="720285"/>
        </a:xfrm>
        <a:prstGeom prst="roundRect">
          <a:avLst>
            <a:gd name="adj" fmla="val 10000"/>
          </a:avLst>
        </a:prstGeom>
        <a:solidFill>
          <a:schemeClr val="accent4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E3151D7-B135-4526-9ED0-8011495070A6}">
      <dsp:nvSpPr>
        <dsp:cNvPr id="0" name=""/>
        <dsp:cNvSpPr/>
      </dsp:nvSpPr>
      <dsp:spPr>
        <a:xfrm>
          <a:off x="9682948" y="3238859"/>
          <a:ext cx="1921007" cy="72028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>
              <a:latin typeface="Bahnschrift SemiBold" panose="020B0502040204020203" pitchFamily="34" charset="0"/>
            </a:rPr>
            <a:t>Kvalitní laky (tmavé)</a:t>
          </a:r>
          <a:endParaRPr lang="cs-CZ" sz="1600" kern="1200" dirty="0"/>
        </a:p>
      </dsp:txBody>
      <dsp:txXfrm>
        <a:off x="9704044" y="3259955"/>
        <a:ext cx="1878815" cy="678093"/>
      </dsp:txXfrm>
    </dsp:sp>
    <dsp:sp modelId="{FE3E3470-B872-4BE2-8060-6D68A9C5DE12}">
      <dsp:nvSpPr>
        <dsp:cNvPr id="0" name=""/>
        <dsp:cNvSpPr/>
      </dsp:nvSpPr>
      <dsp:spPr>
        <a:xfrm>
          <a:off x="10093257" y="4237401"/>
          <a:ext cx="953921" cy="605740"/>
        </a:xfrm>
        <a:prstGeom prst="roundRect">
          <a:avLst>
            <a:gd name="adj" fmla="val 10000"/>
          </a:avLst>
        </a:prstGeom>
        <a:solidFill>
          <a:schemeClr val="accent4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CDA3DC-198D-47E8-ADCC-A6E535F84490}">
      <dsp:nvSpPr>
        <dsp:cNvPr id="0" name=""/>
        <dsp:cNvSpPr/>
      </dsp:nvSpPr>
      <dsp:spPr>
        <a:xfrm>
          <a:off x="10199249" y="4338093"/>
          <a:ext cx="953921" cy="60574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>
              <a:latin typeface="Bahnschrift SemiBold" panose="020B0502040204020203" pitchFamily="34" charset="0"/>
            </a:rPr>
            <a:t>7 receptů</a:t>
          </a:r>
        </a:p>
      </dsp:txBody>
      <dsp:txXfrm>
        <a:off x="10216991" y="4355835"/>
        <a:ext cx="918437" cy="570256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38ACBA-3B31-4C1A-8FA1-767595298B7A}">
      <dsp:nvSpPr>
        <dsp:cNvPr id="0" name=""/>
        <dsp:cNvSpPr/>
      </dsp:nvSpPr>
      <dsp:spPr>
        <a:xfrm>
          <a:off x="4570893" y="1570314"/>
          <a:ext cx="3019369" cy="71847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89618"/>
              </a:lnTo>
              <a:lnTo>
                <a:pt x="3019369" y="489618"/>
              </a:lnTo>
              <a:lnTo>
                <a:pt x="3019369" y="71847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isometricOffAxis1Right" zoom="95000"/>
          <a:lightRig rig="flat" dir="t"/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084ACA2-A6B4-46A3-9B8F-4E20DD17D599}">
      <dsp:nvSpPr>
        <dsp:cNvPr id="0" name=""/>
        <dsp:cNvSpPr/>
      </dsp:nvSpPr>
      <dsp:spPr>
        <a:xfrm>
          <a:off x="4525173" y="1570314"/>
          <a:ext cx="91440" cy="71847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71847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isometricOffAxis1Right" zoom="95000"/>
          <a:lightRig rig="flat" dir="t"/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7F61A7A-01D5-4CBF-9F0B-BB8DF69FD76A}">
      <dsp:nvSpPr>
        <dsp:cNvPr id="0" name=""/>
        <dsp:cNvSpPr/>
      </dsp:nvSpPr>
      <dsp:spPr>
        <a:xfrm>
          <a:off x="989361" y="1570314"/>
          <a:ext cx="3581531" cy="720087"/>
        </a:xfrm>
        <a:custGeom>
          <a:avLst/>
          <a:gdLst/>
          <a:ahLst/>
          <a:cxnLst/>
          <a:rect l="0" t="0" r="0" b="0"/>
          <a:pathLst>
            <a:path>
              <a:moveTo>
                <a:pt x="3581531" y="0"/>
              </a:moveTo>
              <a:lnTo>
                <a:pt x="3581531" y="491233"/>
              </a:lnTo>
              <a:lnTo>
                <a:pt x="0" y="491233"/>
              </a:lnTo>
              <a:lnTo>
                <a:pt x="0" y="72008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isometricOffAxis1Right" zoom="95000"/>
          <a:lightRig rig="flat" dir="t"/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C9D5607-92F0-497F-B43A-84FE971B0CF9}">
      <dsp:nvSpPr>
        <dsp:cNvPr id="0" name=""/>
        <dsp:cNvSpPr/>
      </dsp:nvSpPr>
      <dsp:spPr>
        <a:xfrm>
          <a:off x="3335697" y="1614"/>
          <a:ext cx="2470392" cy="1568699"/>
        </a:xfrm>
        <a:prstGeom prst="roundRect">
          <a:avLst>
            <a:gd name="adj" fmla="val 10000"/>
          </a:avLst>
        </a:prstGeom>
        <a:solidFill>
          <a:schemeClr val="bg2">
            <a:lumMod val="9000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722D2F-9C97-4DE9-98FF-A5CB5674BD4D}">
      <dsp:nvSpPr>
        <dsp:cNvPr id="0" name=""/>
        <dsp:cNvSpPr/>
      </dsp:nvSpPr>
      <dsp:spPr>
        <a:xfrm>
          <a:off x="3610185" y="262378"/>
          <a:ext cx="2470392" cy="1568699"/>
        </a:xfrm>
        <a:prstGeom prst="roundRect">
          <a:avLst>
            <a:gd name="adj" fmla="val 10000"/>
          </a:avLst>
        </a:prstGeom>
        <a:solidFill>
          <a:schemeClr val="accent5">
            <a:lumMod val="40000"/>
            <a:lumOff val="60000"/>
          </a:schemeClr>
        </a:solidFill>
        <a:ln w="6350" cap="flat" cmpd="sng" algn="ctr">
          <a:solidFill>
            <a:schemeClr val="accent4">
              <a:lumMod val="75000"/>
            </a:schemeClr>
          </a:solidFill>
          <a:prstDash val="solid"/>
          <a:miter lim="800000"/>
        </a:ln>
        <a:effectLst/>
        <a:scene3d>
          <a:camera prst="isometricOffAxis1Right" zoom="95000"/>
          <a:lightRig rig="flat" dir="t"/>
        </a:scene3d>
        <a:sp3d z="57150" extrusionH="635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 dirty="0">
              <a:latin typeface="Bahnschrift SemiBold" panose="020B0502040204020203" pitchFamily="34" charset="0"/>
            </a:rPr>
            <a:t>II. třída              3. druh – T XVI</a:t>
          </a:r>
        </a:p>
      </dsp:txBody>
      <dsp:txXfrm>
        <a:off x="3656131" y="308324"/>
        <a:ext cx="2378500" cy="1476807"/>
      </dsp:txXfrm>
    </dsp:sp>
    <dsp:sp modelId="{FC653424-8BCC-438E-85F5-83C8983CB010}">
      <dsp:nvSpPr>
        <dsp:cNvPr id="0" name=""/>
        <dsp:cNvSpPr/>
      </dsp:nvSpPr>
      <dsp:spPr>
        <a:xfrm>
          <a:off x="-245834" y="2290401"/>
          <a:ext cx="2470392" cy="1568699"/>
        </a:xfrm>
        <a:prstGeom prst="roundRect">
          <a:avLst>
            <a:gd name="adj" fmla="val 10000"/>
          </a:avLst>
        </a:prstGeom>
        <a:solidFill>
          <a:schemeClr val="bg2">
            <a:lumMod val="9000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EF90BA6-8120-4AB7-B754-2052DB4428DE}">
      <dsp:nvSpPr>
        <dsp:cNvPr id="0" name=""/>
        <dsp:cNvSpPr/>
      </dsp:nvSpPr>
      <dsp:spPr>
        <a:xfrm>
          <a:off x="28653" y="2551165"/>
          <a:ext cx="2470392" cy="1568699"/>
        </a:xfrm>
        <a:prstGeom prst="roundRect">
          <a:avLst>
            <a:gd name="adj" fmla="val 10000"/>
          </a:avLst>
        </a:prstGeom>
        <a:solidFill>
          <a:schemeClr val="accent5">
            <a:lumMod val="40000"/>
            <a:lumOff val="60000"/>
            <a:alpha val="9000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isometricOffAxis1Right" zoom="95000"/>
          <a:lightRig rig="flat" dir="t"/>
        </a:scene3d>
        <a:sp3d z="57150" extrusionH="635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>
              <a:latin typeface="Bahnschrift SemiBold" panose="020B0502040204020203" pitchFamily="34" charset="0"/>
            </a:rPr>
            <a:t>Charakteristika:              </a:t>
          </a:r>
          <a:r>
            <a:rPr lang="cs-CZ" sz="1800" kern="1200" dirty="0">
              <a:solidFill>
                <a:schemeClr val="tx1"/>
              </a:solidFill>
              <a:latin typeface="Bahnschrift" panose="020B0502040204020203" pitchFamily="34" charset="0"/>
            </a:rPr>
            <a:t>nátěry na kov</a:t>
          </a:r>
        </a:p>
      </dsp:txBody>
      <dsp:txXfrm>
        <a:off x="74599" y="2597111"/>
        <a:ext cx="2378500" cy="1476807"/>
      </dsp:txXfrm>
    </dsp:sp>
    <dsp:sp modelId="{5AB7920A-E45B-4B01-B64F-C302770B9730}">
      <dsp:nvSpPr>
        <dsp:cNvPr id="0" name=""/>
        <dsp:cNvSpPr/>
      </dsp:nvSpPr>
      <dsp:spPr>
        <a:xfrm>
          <a:off x="3335697" y="2288786"/>
          <a:ext cx="2470392" cy="1568699"/>
        </a:xfrm>
        <a:prstGeom prst="roundRect">
          <a:avLst>
            <a:gd name="adj" fmla="val 10000"/>
          </a:avLst>
        </a:prstGeom>
        <a:solidFill>
          <a:schemeClr val="tx2">
            <a:lumMod val="20000"/>
            <a:lumOff val="8000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9520BCC-AA64-48EC-8C3D-1120A045BBB9}">
      <dsp:nvSpPr>
        <dsp:cNvPr id="0" name=""/>
        <dsp:cNvSpPr/>
      </dsp:nvSpPr>
      <dsp:spPr>
        <a:xfrm>
          <a:off x="3610185" y="2549550"/>
          <a:ext cx="2470392" cy="1568699"/>
        </a:xfrm>
        <a:prstGeom prst="roundRect">
          <a:avLst>
            <a:gd name="adj" fmla="val 10000"/>
          </a:avLst>
        </a:prstGeom>
        <a:solidFill>
          <a:schemeClr val="accent5">
            <a:lumMod val="40000"/>
            <a:lumOff val="60000"/>
            <a:alpha val="9000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isometricOffAxis1Right" zoom="95000"/>
          <a:lightRig rig="flat" dir="t"/>
        </a:scene3d>
        <a:sp3d z="57150" extrusionH="635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>
              <a:latin typeface="Bahnschrift SemiBold" panose="020B0502040204020203" pitchFamily="34" charset="0"/>
            </a:rPr>
            <a:t>Rozpouštědlo:    </a:t>
          </a:r>
          <a:r>
            <a:rPr lang="cs-CZ" sz="1800" kern="1200" dirty="0">
              <a:solidFill>
                <a:schemeClr val="tx1"/>
              </a:solidFill>
              <a:latin typeface="Bahnschrift" panose="020B0502040204020203" pitchFamily="34" charset="0"/>
            </a:rPr>
            <a:t>olej terpentýnový</a:t>
          </a:r>
        </a:p>
      </dsp:txBody>
      <dsp:txXfrm>
        <a:off x="3656131" y="2595496"/>
        <a:ext cx="2378500" cy="1476807"/>
      </dsp:txXfrm>
    </dsp:sp>
    <dsp:sp modelId="{AE7F3B17-2551-48AB-8CBA-0F7D29664025}">
      <dsp:nvSpPr>
        <dsp:cNvPr id="0" name=""/>
        <dsp:cNvSpPr/>
      </dsp:nvSpPr>
      <dsp:spPr>
        <a:xfrm>
          <a:off x="6355066" y="2288786"/>
          <a:ext cx="2470392" cy="1568699"/>
        </a:xfrm>
        <a:prstGeom prst="roundRect">
          <a:avLst>
            <a:gd name="adj" fmla="val 10000"/>
          </a:avLst>
        </a:prstGeom>
        <a:solidFill>
          <a:schemeClr val="bg1">
            <a:lumMod val="8500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2C2D239-3D33-4F4C-B52A-635259133426}">
      <dsp:nvSpPr>
        <dsp:cNvPr id="0" name=""/>
        <dsp:cNvSpPr/>
      </dsp:nvSpPr>
      <dsp:spPr>
        <a:xfrm>
          <a:off x="6629554" y="2549550"/>
          <a:ext cx="2470392" cy="1568699"/>
        </a:xfrm>
        <a:prstGeom prst="roundRect">
          <a:avLst>
            <a:gd name="adj" fmla="val 10000"/>
          </a:avLst>
        </a:prstGeom>
        <a:solidFill>
          <a:schemeClr val="accent5">
            <a:lumMod val="40000"/>
            <a:lumOff val="60000"/>
            <a:alpha val="9000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isometricOffAxis1Right" zoom="95000"/>
          <a:lightRig rig="flat" dir="t"/>
        </a:scene3d>
        <a:sp3d z="57150" extrusionH="635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>
              <a:latin typeface="Bahnschrift SemiBold" panose="020B0502040204020203" pitchFamily="34" charset="0"/>
            </a:rPr>
            <a:t>Pryskyřice:</a:t>
          </a:r>
          <a:r>
            <a:rPr lang="cs-CZ" sz="3000" kern="1200" dirty="0">
              <a:latin typeface="Bahnschrift SemiBold" panose="020B0502040204020203" pitchFamily="34" charset="0"/>
            </a:rPr>
            <a:t>     </a:t>
          </a:r>
          <a:r>
            <a:rPr lang="cs-CZ" sz="1800" kern="1200" dirty="0">
              <a:solidFill>
                <a:schemeClr val="tx1"/>
              </a:solidFill>
              <a:latin typeface="Bahnschrift" panose="020B0502040204020203" pitchFamily="34" charset="0"/>
            </a:rPr>
            <a:t>mastix           sandarak                    gamboge</a:t>
          </a:r>
          <a:endParaRPr lang="cs-CZ" sz="1800" kern="1200" dirty="0">
            <a:solidFill>
              <a:schemeClr val="bg1">
                <a:lumMod val="95000"/>
              </a:schemeClr>
            </a:solidFill>
            <a:latin typeface="Bahnschrift SemiBold" panose="020B0502040204020203" pitchFamily="34" charset="0"/>
          </a:endParaRPr>
        </a:p>
      </dsp:txBody>
      <dsp:txXfrm>
        <a:off x="6675500" y="2595496"/>
        <a:ext cx="2378500" cy="1476807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38ACBA-3B31-4C1A-8FA1-767595298B7A}">
      <dsp:nvSpPr>
        <dsp:cNvPr id="0" name=""/>
        <dsp:cNvSpPr/>
      </dsp:nvSpPr>
      <dsp:spPr>
        <a:xfrm>
          <a:off x="4570893" y="1570314"/>
          <a:ext cx="3019369" cy="71847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89618"/>
              </a:lnTo>
              <a:lnTo>
                <a:pt x="3019369" y="489618"/>
              </a:lnTo>
              <a:lnTo>
                <a:pt x="3019369" y="71847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isometricOffAxis1Right" zoom="95000"/>
          <a:lightRig rig="flat" dir="t"/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084ACA2-A6B4-46A3-9B8F-4E20DD17D599}">
      <dsp:nvSpPr>
        <dsp:cNvPr id="0" name=""/>
        <dsp:cNvSpPr/>
      </dsp:nvSpPr>
      <dsp:spPr>
        <a:xfrm>
          <a:off x="4525173" y="1570314"/>
          <a:ext cx="91440" cy="71847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71847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isometricOffAxis1Right" zoom="95000"/>
          <a:lightRig rig="flat" dir="t"/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7F61A7A-01D5-4CBF-9F0B-BB8DF69FD76A}">
      <dsp:nvSpPr>
        <dsp:cNvPr id="0" name=""/>
        <dsp:cNvSpPr/>
      </dsp:nvSpPr>
      <dsp:spPr>
        <a:xfrm>
          <a:off x="989361" y="1570314"/>
          <a:ext cx="3581531" cy="720087"/>
        </a:xfrm>
        <a:custGeom>
          <a:avLst/>
          <a:gdLst/>
          <a:ahLst/>
          <a:cxnLst/>
          <a:rect l="0" t="0" r="0" b="0"/>
          <a:pathLst>
            <a:path>
              <a:moveTo>
                <a:pt x="3581531" y="0"/>
              </a:moveTo>
              <a:lnTo>
                <a:pt x="3581531" y="491233"/>
              </a:lnTo>
              <a:lnTo>
                <a:pt x="0" y="491233"/>
              </a:lnTo>
              <a:lnTo>
                <a:pt x="0" y="72008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isometricOffAxis1Right" zoom="95000"/>
          <a:lightRig rig="flat" dir="t"/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C9D5607-92F0-497F-B43A-84FE971B0CF9}">
      <dsp:nvSpPr>
        <dsp:cNvPr id="0" name=""/>
        <dsp:cNvSpPr/>
      </dsp:nvSpPr>
      <dsp:spPr>
        <a:xfrm>
          <a:off x="3335697" y="1614"/>
          <a:ext cx="2470392" cy="1568699"/>
        </a:xfrm>
        <a:prstGeom prst="roundRect">
          <a:avLst>
            <a:gd name="adj" fmla="val 10000"/>
          </a:avLst>
        </a:prstGeom>
        <a:solidFill>
          <a:schemeClr val="bg2">
            <a:lumMod val="9000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722D2F-9C97-4DE9-98FF-A5CB5674BD4D}">
      <dsp:nvSpPr>
        <dsp:cNvPr id="0" name=""/>
        <dsp:cNvSpPr/>
      </dsp:nvSpPr>
      <dsp:spPr>
        <a:xfrm>
          <a:off x="3610185" y="262378"/>
          <a:ext cx="2470392" cy="1568699"/>
        </a:xfrm>
        <a:prstGeom prst="roundRect">
          <a:avLst>
            <a:gd name="adj" fmla="val 10000"/>
          </a:avLst>
        </a:prstGeom>
        <a:solidFill>
          <a:schemeClr val="accent4">
            <a:lumMod val="75000"/>
          </a:schemeClr>
        </a:solidFill>
        <a:ln w="6350" cap="flat" cmpd="sng" algn="ctr">
          <a:solidFill>
            <a:schemeClr val="accent4">
              <a:lumMod val="75000"/>
            </a:schemeClr>
          </a:solidFill>
          <a:prstDash val="solid"/>
          <a:miter lim="800000"/>
        </a:ln>
        <a:effectLst/>
        <a:scene3d>
          <a:camera prst="isometricOffAxis1Right" zoom="95000"/>
          <a:lightRig rig="flat" dir="t"/>
        </a:scene3d>
        <a:sp3d z="57150" extrusionH="635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 dirty="0">
              <a:latin typeface="Bahnschrift SemiBold" panose="020B0502040204020203" pitchFamily="34" charset="0"/>
            </a:rPr>
            <a:t>II. třída              4. druh – MARTIN I</a:t>
          </a:r>
        </a:p>
      </dsp:txBody>
      <dsp:txXfrm>
        <a:off x="3656131" y="308324"/>
        <a:ext cx="2378500" cy="1476807"/>
      </dsp:txXfrm>
    </dsp:sp>
    <dsp:sp modelId="{FC653424-8BCC-438E-85F5-83C8983CB010}">
      <dsp:nvSpPr>
        <dsp:cNvPr id="0" name=""/>
        <dsp:cNvSpPr/>
      </dsp:nvSpPr>
      <dsp:spPr>
        <a:xfrm>
          <a:off x="-245834" y="2290401"/>
          <a:ext cx="2470392" cy="1568699"/>
        </a:xfrm>
        <a:prstGeom prst="roundRect">
          <a:avLst>
            <a:gd name="adj" fmla="val 10000"/>
          </a:avLst>
        </a:prstGeom>
        <a:solidFill>
          <a:schemeClr val="bg2">
            <a:lumMod val="9000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EF90BA6-8120-4AB7-B754-2052DB4428DE}">
      <dsp:nvSpPr>
        <dsp:cNvPr id="0" name=""/>
        <dsp:cNvSpPr/>
      </dsp:nvSpPr>
      <dsp:spPr>
        <a:xfrm>
          <a:off x="28653" y="2551165"/>
          <a:ext cx="2470392" cy="1568699"/>
        </a:xfrm>
        <a:prstGeom prst="roundRect">
          <a:avLst>
            <a:gd name="adj" fmla="val 10000"/>
          </a:avLst>
        </a:prstGeom>
        <a:solidFill>
          <a:schemeClr val="accent4">
            <a:lumMod val="60000"/>
            <a:lumOff val="40000"/>
            <a:alpha val="90000"/>
          </a:schemeClr>
        </a:solidFill>
        <a:ln w="6350" cap="flat" cmpd="sng" algn="ctr">
          <a:solidFill>
            <a:schemeClr val="accent4">
              <a:lumMod val="50000"/>
            </a:schemeClr>
          </a:solidFill>
          <a:prstDash val="solid"/>
          <a:miter lim="800000"/>
        </a:ln>
        <a:effectLst/>
        <a:scene3d>
          <a:camera prst="isometricOffAxis1Right" zoom="95000"/>
          <a:lightRig rig="flat" dir="t"/>
        </a:scene3d>
        <a:sp3d z="57150" extrusionH="635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>
              <a:solidFill>
                <a:schemeClr val="accent4">
                  <a:lumMod val="50000"/>
                </a:schemeClr>
              </a:solidFill>
              <a:latin typeface="Bahnschrift SemiBold" panose="020B0502040204020203" pitchFamily="34" charset="0"/>
            </a:rPr>
            <a:t>Charakteristika:</a:t>
          </a:r>
          <a:r>
            <a:rPr lang="cs-CZ" sz="2000" kern="1200" dirty="0">
              <a:latin typeface="Bahnschrift SemiBold" panose="020B0502040204020203" pitchFamily="34" charset="0"/>
            </a:rPr>
            <a:t>              </a:t>
          </a:r>
          <a:r>
            <a:rPr lang="cs-CZ" sz="1800" kern="1200" dirty="0">
              <a:solidFill>
                <a:schemeClr val="tx1"/>
              </a:solidFill>
              <a:latin typeface="Bahnschrift" panose="020B0502040204020203" pitchFamily="34" charset="0"/>
            </a:rPr>
            <a:t>nábytek                   kovové předměty</a:t>
          </a:r>
        </a:p>
      </dsp:txBody>
      <dsp:txXfrm>
        <a:off x="74599" y="2597111"/>
        <a:ext cx="2378500" cy="1476807"/>
      </dsp:txXfrm>
    </dsp:sp>
    <dsp:sp modelId="{5AB7920A-E45B-4B01-B64F-C302770B9730}">
      <dsp:nvSpPr>
        <dsp:cNvPr id="0" name=""/>
        <dsp:cNvSpPr/>
      </dsp:nvSpPr>
      <dsp:spPr>
        <a:xfrm>
          <a:off x="3335697" y="2288786"/>
          <a:ext cx="2470392" cy="1568699"/>
        </a:xfrm>
        <a:prstGeom prst="roundRect">
          <a:avLst>
            <a:gd name="adj" fmla="val 10000"/>
          </a:avLst>
        </a:prstGeom>
        <a:solidFill>
          <a:schemeClr val="tx2">
            <a:lumMod val="20000"/>
            <a:lumOff val="8000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9520BCC-AA64-48EC-8C3D-1120A045BBB9}">
      <dsp:nvSpPr>
        <dsp:cNvPr id="0" name=""/>
        <dsp:cNvSpPr/>
      </dsp:nvSpPr>
      <dsp:spPr>
        <a:xfrm>
          <a:off x="3610185" y="2549550"/>
          <a:ext cx="2470392" cy="1568699"/>
        </a:xfrm>
        <a:prstGeom prst="roundRect">
          <a:avLst>
            <a:gd name="adj" fmla="val 10000"/>
          </a:avLst>
        </a:prstGeom>
        <a:solidFill>
          <a:schemeClr val="accent4">
            <a:lumMod val="60000"/>
            <a:lumOff val="40000"/>
            <a:alpha val="90000"/>
          </a:schemeClr>
        </a:solidFill>
        <a:ln w="6350" cap="flat" cmpd="sng" algn="ctr">
          <a:solidFill>
            <a:schemeClr val="accent4">
              <a:lumMod val="50000"/>
            </a:schemeClr>
          </a:solidFill>
          <a:prstDash val="solid"/>
          <a:miter lim="800000"/>
        </a:ln>
        <a:effectLst/>
        <a:scene3d>
          <a:camera prst="isometricOffAxis1Right" zoom="95000"/>
          <a:lightRig rig="flat" dir="t"/>
        </a:scene3d>
        <a:sp3d z="57150" extrusionH="635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>
              <a:solidFill>
                <a:schemeClr val="accent4">
                  <a:lumMod val="50000"/>
                </a:schemeClr>
              </a:solidFill>
              <a:latin typeface="Bahnschrift SemiBold" panose="020B0502040204020203" pitchFamily="34" charset="0"/>
            </a:rPr>
            <a:t>Rozpouštědlo:</a:t>
          </a:r>
          <a:r>
            <a:rPr lang="cs-CZ" sz="2000" kern="1200" dirty="0">
              <a:latin typeface="Bahnschrift SemiBold" panose="020B0502040204020203" pitchFamily="34" charset="0"/>
            </a:rPr>
            <a:t>    </a:t>
          </a:r>
          <a:r>
            <a:rPr lang="cs-CZ" sz="1800" kern="1200" dirty="0">
              <a:solidFill>
                <a:schemeClr val="tx1"/>
              </a:solidFill>
              <a:latin typeface="Bahnschrift" panose="020B0502040204020203" pitchFamily="34" charset="0"/>
            </a:rPr>
            <a:t>olej lněný              (olej makový)</a:t>
          </a:r>
        </a:p>
      </dsp:txBody>
      <dsp:txXfrm>
        <a:off x="3656131" y="2595496"/>
        <a:ext cx="2378500" cy="1476807"/>
      </dsp:txXfrm>
    </dsp:sp>
    <dsp:sp modelId="{AE7F3B17-2551-48AB-8CBA-0F7D29664025}">
      <dsp:nvSpPr>
        <dsp:cNvPr id="0" name=""/>
        <dsp:cNvSpPr/>
      </dsp:nvSpPr>
      <dsp:spPr>
        <a:xfrm>
          <a:off x="6355066" y="2288786"/>
          <a:ext cx="2470392" cy="1568699"/>
        </a:xfrm>
        <a:prstGeom prst="roundRect">
          <a:avLst>
            <a:gd name="adj" fmla="val 10000"/>
          </a:avLst>
        </a:prstGeom>
        <a:solidFill>
          <a:schemeClr val="bg1">
            <a:lumMod val="8500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2C2D239-3D33-4F4C-B52A-635259133426}">
      <dsp:nvSpPr>
        <dsp:cNvPr id="0" name=""/>
        <dsp:cNvSpPr/>
      </dsp:nvSpPr>
      <dsp:spPr>
        <a:xfrm>
          <a:off x="6629554" y="2549550"/>
          <a:ext cx="2470392" cy="1568699"/>
        </a:xfrm>
        <a:prstGeom prst="roundRect">
          <a:avLst>
            <a:gd name="adj" fmla="val 10000"/>
          </a:avLst>
        </a:prstGeom>
        <a:solidFill>
          <a:schemeClr val="accent4">
            <a:lumMod val="60000"/>
            <a:lumOff val="40000"/>
            <a:alpha val="90000"/>
          </a:schemeClr>
        </a:solidFill>
        <a:ln w="6350" cap="flat" cmpd="sng" algn="ctr">
          <a:solidFill>
            <a:schemeClr val="accent4">
              <a:lumMod val="50000"/>
            </a:schemeClr>
          </a:solidFill>
          <a:prstDash val="solid"/>
          <a:miter lim="800000"/>
        </a:ln>
        <a:effectLst/>
        <a:scene3d>
          <a:camera prst="isometricOffAxis1Right" zoom="95000"/>
          <a:lightRig rig="flat" dir="t"/>
        </a:scene3d>
        <a:sp3d z="57150" extrusionH="635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>
              <a:solidFill>
                <a:schemeClr val="accent4">
                  <a:lumMod val="50000"/>
                </a:schemeClr>
              </a:solidFill>
              <a:latin typeface="Bahnschrift SemiBold" panose="020B0502040204020203" pitchFamily="34" charset="0"/>
            </a:rPr>
            <a:t>Pryskyřice:</a:t>
          </a:r>
          <a:r>
            <a:rPr lang="cs-CZ" sz="3000" kern="1200" dirty="0">
              <a:solidFill>
                <a:schemeClr val="accent4">
                  <a:lumMod val="50000"/>
                </a:schemeClr>
              </a:solidFill>
              <a:latin typeface="Bahnschrift SemiBold" panose="020B0502040204020203" pitchFamily="34" charset="0"/>
            </a:rPr>
            <a:t>     </a:t>
          </a:r>
          <a:r>
            <a:rPr lang="cs-CZ" sz="1800" kern="1200" dirty="0">
              <a:solidFill>
                <a:schemeClr val="tx1"/>
              </a:solidFill>
              <a:latin typeface="Bahnschrift" panose="020B0502040204020203" pitchFamily="34" charset="0"/>
            </a:rPr>
            <a:t>kopál                   jantar                   kalafuna</a:t>
          </a:r>
          <a:endParaRPr lang="cs-CZ" sz="1800" kern="1200" dirty="0">
            <a:solidFill>
              <a:schemeClr val="bg1">
                <a:lumMod val="95000"/>
              </a:schemeClr>
            </a:solidFill>
            <a:latin typeface="Bahnschrift SemiBold" panose="020B0502040204020203" pitchFamily="34" charset="0"/>
          </a:endParaRPr>
        </a:p>
      </dsp:txBody>
      <dsp:txXfrm>
        <a:off x="6675500" y="2595496"/>
        <a:ext cx="2378500" cy="1476807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38ACBA-3B31-4C1A-8FA1-767595298B7A}">
      <dsp:nvSpPr>
        <dsp:cNvPr id="0" name=""/>
        <dsp:cNvSpPr/>
      </dsp:nvSpPr>
      <dsp:spPr>
        <a:xfrm>
          <a:off x="4570893" y="1570314"/>
          <a:ext cx="3019369" cy="71847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89618"/>
              </a:lnTo>
              <a:lnTo>
                <a:pt x="3019369" y="489618"/>
              </a:lnTo>
              <a:lnTo>
                <a:pt x="3019369" y="71847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isometricOffAxis1Right" zoom="95000"/>
          <a:lightRig rig="flat" dir="t"/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084ACA2-A6B4-46A3-9B8F-4E20DD17D599}">
      <dsp:nvSpPr>
        <dsp:cNvPr id="0" name=""/>
        <dsp:cNvSpPr/>
      </dsp:nvSpPr>
      <dsp:spPr>
        <a:xfrm>
          <a:off x="4525173" y="1570314"/>
          <a:ext cx="91440" cy="71847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71847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isometricOffAxis1Right" zoom="95000"/>
          <a:lightRig rig="flat" dir="t"/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7F61A7A-01D5-4CBF-9F0B-BB8DF69FD76A}">
      <dsp:nvSpPr>
        <dsp:cNvPr id="0" name=""/>
        <dsp:cNvSpPr/>
      </dsp:nvSpPr>
      <dsp:spPr>
        <a:xfrm>
          <a:off x="989361" y="1570314"/>
          <a:ext cx="3581531" cy="720087"/>
        </a:xfrm>
        <a:custGeom>
          <a:avLst/>
          <a:gdLst/>
          <a:ahLst/>
          <a:cxnLst/>
          <a:rect l="0" t="0" r="0" b="0"/>
          <a:pathLst>
            <a:path>
              <a:moveTo>
                <a:pt x="3581531" y="0"/>
              </a:moveTo>
              <a:lnTo>
                <a:pt x="3581531" y="491233"/>
              </a:lnTo>
              <a:lnTo>
                <a:pt x="0" y="491233"/>
              </a:lnTo>
              <a:lnTo>
                <a:pt x="0" y="72008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isometricOffAxis1Right" zoom="95000"/>
          <a:lightRig rig="flat" dir="t"/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C9D5607-92F0-497F-B43A-84FE971B0CF9}">
      <dsp:nvSpPr>
        <dsp:cNvPr id="0" name=""/>
        <dsp:cNvSpPr/>
      </dsp:nvSpPr>
      <dsp:spPr>
        <a:xfrm>
          <a:off x="3335697" y="1614"/>
          <a:ext cx="2470392" cy="1568699"/>
        </a:xfrm>
        <a:prstGeom prst="roundRect">
          <a:avLst>
            <a:gd name="adj" fmla="val 10000"/>
          </a:avLst>
        </a:prstGeom>
        <a:solidFill>
          <a:schemeClr val="bg2">
            <a:lumMod val="9000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722D2F-9C97-4DE9-98FF-A5CB5674BD4D}">
      <dsp:nvSpPr>
        <dsp:cNvPr id="0" name=""/>
        <dsp:cNvSpPr/>
      </dsp:nvSpPr>
      <dsp:spPr>
        <a:xfrm>
          <a:off x="3610185" y="262378"/>
          <a:ext cx="2470392" cy="1568699"/>
        </a:xfrm>
        <a:prstGeom prst="roundRect">
          <a:avLst>
            <a:gd name="adj" fmla="val 10000"/>
          </a:avLst>
        </a:prstGeom>
        <a:solidFill>
          <a:schemeClr val="accent4">
            <a:lumMod val="75000"/>
          </a:schemeClr>
        </a:solidFill>
        <a:ln w="6350" cap="flat" cmpd="sng" algn="ctr">
          <a:solidFill>
            <a:schemeClr val="accent4">
              <a:lumMod val="75000"/>
            </a:schemeClr>
          </a:solidFill>
          <a:prstDash val="solid"/>
          <a:miter lim="800000"/>
        </a:ln>
        <a:effectLst/>
        <a:scene3d>
          <a:camera prst="isometricOffAxis1Right" zoom="95000"/>
          <a:lightRig rig="flat" dir="t"/>
        </a:scene3d>
        <a:sp3d z="57150" extrusionH="635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 dirty="0">
              <a:latin typeface="Bahnschrift SemiBold" panose="020B0502040204020203" pitchFamily="34" charset="0"/>
            </a:rPr>
            <a:t>II. třída              4. druh – XXVII</a:t>
          </a:r>
        </a:p>
      </dsp:txBody>
      <dsp:txXfrm>
        <a:off x="3656131" y="308324"/>
        <a:ext cx="2378500" cy="1476807"/>
      </dsp:txXfrm>
    </dsp:sp>
    <dsp:sp modelId="{FC653424-8BCC-438E-85F5-83C8983CB010}">
      <dsp:nvSpPr>
        <dsp:cNvPr id="0" name=""/>
        <dsp:cNvSpPr/>
      </dsp:nvSpPr>
      <dsp:spPr>
        <a:xfrm>
          <a:off x="-245834" y="2290401"/>
          <a:ext cx="2470392" cy="1568699"/>
        </a:xfrm>
        <a:prstGeom prst="roundRect">
          <a:avLst>
            <a:gd name="adj" fmla="val 10000"/>
          </a:avLst>
        </a:prstGeom>
        <a:solidFill>
          <a:schemeClr val="bg2">
            <a:lumMod val="9000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EF90BA6-8120-4AB7-B754-2052DB4428DE}">
      <dsp:nvSpPr>
        <dsp:cNvPr id="0" name=""/>
        <dsp:cNvSpPr/>
      </dsp:nvSpPr>
      <dsp:spPr>
        <a:xfrm>
          <a:off x="28653" y="2551165"/>
          <a:ext cx="2470392" cy="1568699"/>
        </a:xfrm>
        <a:prstGeom prst="roundRect">
          <a:avLst>
            <a:gd name="adj" fmla="val 10000"/>
          </a:avLst>
        </a:prstGeom>
        <a:solidFill>
          <a:schemeClr val="accent4">
            <a:lumMod val="60000"/>
            <a:lumOff val="40000"/>
            <a:alpha val="90000"/>
          </a:schemeClr>
        </a:solidFill>
        <a:ln w="6350" cap="flat" cmpd="sng" algn="ctr">
          <a:solidFill>
            <a:schemeClr val="accent4">
              <a:lumMod val="50000"/>
            </a:schemeClr>
          </a:solidFill>
          <a:prstDash val="solid"/>
          <a:miter lim="800000"/>
        </a:ln>
        <a:effectLst/>
        <a:scene3d>
          <a:camera prst="isometricOffAxis1Right" zoom="95000"/>
          <a:lightRig rig="flat" dir="t"/>
        </a:scene3d>
        <a:sp3d z="57150" extrusionH="635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>
              <a:solidFill>
                <a:schemeClr val="accent4">
                  <a:lumMod val="50000"/>
                </a:schemeClr>
              </a:solidFill>
              <a:latin typeface="Bahnschrift SemiBold" panose="020B0502040204020203" pitchFamily="34" charset="0"/>
            </a:rPr>
            <a:t>Charakteristika:</a:t>
          </a:r>
          <a:r>
            <a:rPr lang="cs-CZ" sz="2000" kern="1200" dirty="0">
              <a:latin typeface="Bahnschrift SemiBold" panose="020B0502040204020203" pitchFamily="34" charset="0"/>
            </a:rPr>
            <a:t>              </a:t>
          </a:r>
          <a:r>
            <a:rPr lang="cs-CZ" sz="1800" kern="1200" dirty="0">
              <a:solidFill>
                <a:schemeClr val="tx1"/>
              </a:solidFill>
              <a:latin typeface="Bahnschrift" panose="020B0502040204020203" pitchFamily="34" charset="0"/>
            </a:rPr>
            <a:t>                   kovové předměty se zlatým odstínem</a:t>
          </a:r>
        </a:p>
      </dsp:txBody>
      <dsp:txXfrm>
        <a:off x="74599" y="2597111"/>
        <a:ext cx="2378500" cy="1476807"/>
      </dsp:txXfrm>
    </dsp:sp>
    <dsp:sp modelId="{5AB7920A-E45B-4B01-B64F-C302770B9730}">
      <dsp:nvSpPr>
        <dsp:cNvPr id="0" name=""/>
        <dsp:cNvSpPr/>
      </dsp:nvSpPr>
      <dsp:spPr>
        <a:xfrm>
          <a:off x="3335697" y="2288786"/>
          <a:ext cx="2470392" cy="1568699"/>
        </a:xfrm>
        <a:prstGeom prst="roundRect">
          <a:avLst>
            <a:gd name="adj" fmla="val 10000"/>
          </a:avLst>
        </a:prstGeom>
        <a:solidFill>
          <a:schemeClr val="tx2">
            <a:lumMod val="20000"/>
            <a:lumOff val="8000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9520BCC-AA64-48EC-8C3D-1120A045BBB9}">
      <dsp:nvSpPr>
        <dsp:cNvPr id="0" name=""/>
        <dsp:cNvSpPr/>
      </dsp:nvSpPr>
      <dsp:spPr>
        <a:xfrm>
          <a:off x="3610185" y="2549550"/>
          <a:ext cx="2470392" cy="1568699"/>
        </a:xfrm>
        <a:prstGeom prst="roundRect">
          <a:avLst>
            <a:gd name="adj" fmla="val 10000"/>
          </a:avLst>
        </a:prstGeom>
        <a:solidFill>
          <a:schemeClr val="accent4">
            <a:lumMod val="60000"/>
            <a:lumOff val="40000"/>
            <a:alpha val="90000"/>
          </a:schemeClr>
        </a:solidFill>
        <a:ln w="6350" cap="flat" cmpd="sng" algn="ctr">
          <a:solidFill>
            <a:schemeClr val="accent4">
              <a:lumMod val="50000"/>
            </a:schemeClr>
          </a:solidFill>
          <a:prstDash val="solid"/>
          <a:miter lim="800000"/>
        </a:ln>
        <a:effectLst/>
        <a:scene3d>
          <a:camera prst="isometricOffAxis1Right" zoom="95000"/>
          <a:lightRig rig="flat" dir="t"/>
        </a:scene3d>
        <a:sp3d z="57150" extrusionH="635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>
              <a:solidFill>
                <a:schemeClr val="accent4">
                  <a:lumMod val="50000"/>
                </a:schemeClr>
              </a:solidFill>
              <a:latin typeface="Bahnschrift SemiBold" panose="020B0502040204020203" pitchFamily="34" charset="0"/>
            </a:rPr>
            <a:t>Rozpouštědlo:</a:t>
          </a:r>
          <a:r>
            <a:rPr lang="cs-CZ" sz="2000" kern="1200" dirty="0">
              <a:latin typeface="Bahnschrift SemiBold" panose="020B0502040204020203" pitchFamily="34" charset="0"/>
            </a:rPr>
            <a:t>    </a:t>
          </a:r>
          <a:r>
            <a:rPr lang="cs-CZ" sz="1800" kern="1200" dirty="0">
              <a:solidFill>
                <a:schemeClr val="tx1"/>
              </a:solidFill>
              <a:latin typeface="Bahnschrift" panose="020B0502040204020203" pitchFamily="34" charset="0"/>
            </a:rPr>
            <a:t>olej lněný                olej terpentýnový</a:t>
          </a:r>
        </a:p>
      </dsp:txBody>
      <dsp:txXfrm>
        <a:off x="3656131" y="2595496"/>
        <a:ext cx="2378500" cy="1476807"/>
      </dsp:txXfrm>
    </dsp:sp>
    <dsp:sp modelId="{AE7F3B17-2551-48AB-8CBA-0F7D29664025}">
      <dsp:nvSpPr>
        <dsp:cNvPr id="0" name=""/>
        <dsp:cNvSpPr/>
      </dsp:nvSpPr>
      <dsp:spPr>
        <a:xfrm>
          <a:off x="6355066" y="2288786"/>
          <a:ext cx="2470392" cy="1568699"/>
        </a:xfrm>
        <a:prstGeom prst="roundRect">
          <a:avLst>
            <a:gd name="adj" fmla="val 10000"/>
          </a:avLst>
        </a:prstGeom>
        <a:solidFill>
          <a:schemeClr val="bg1">
            <a:lumMod val="8500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2C2D239-3D33-4F4C-B52A-635259133426}">
      <dsp:nvSpPr>
        <dsp:cNvPr id="0" name=""/>
        <dsp:cNvSpPr/>
      </dsp:nvSpPr>
      <dsp:spPr>
        <a:xfrm>
          <a:off x="6629554" y="2549550"/>
          <a:ext cx="2470392" cy="1568699"/>
        </a:xfrm>
        <a:prstGeom prst="roundRect">
          <a:avLst>
            <a:gd name="adj" fmla="val 10000"/>
          </a:avLst>
        </a:prstGeom>
        <a:solidFill>
          <a:schemeClr val="accent4">
            <a:lumMod val="60000"/>
            <a:lumOff val="40000"/>
            <a:alpha val="90000"/>
          </a:schemeClr>
        </a:solidFill>
        <a:ln w="6350" cap="flat" cmpd="sng" algn="ctr">
          <a:solidFill>
            <a:schemeClr val="accent4">
              <a:lumMod val="50000"/>
            </a:schemeClr>
          </a:solidFill>
          <a:prstDash val="solid"/>
          <a:miter lim="800000"/>
        </a:ln>
        <a:effectLst/>
        <a:scene3d>
          <a:camera prst="isometricOffAxis1Right" zoom="95000"/>
          <a:lightRig rig="flat" dir="t"/>
        </a:scene3d>
        <a:sp3d z="57150" extrusionH="635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>
              <a:solidFill>
                <a:schemeClr val="accent4">
                  <a:lumMod val="50000"/>
                </a:schemeClr>
              </a:solidFill>
              <a:latin typeface="Bahnschrift SemiBold" panose="020B0502040204020203" pitchFamily="34" charset="0"/>
            </a:rPr>
            <a:t>Pryskyřice  Barviva:</a:t>
          </a:r>
          <a:r>
            <a:rPr lang="cs-CZ" sz="3000" kern="1200" dirty="0">
              <a:solidFill>
                <a:schemeClr val="accent4">
                  <a:lumMod val="50000"/>
                </a:schemeClr>
              </a:solidFill>
              <a:latin typeface="Bahnschrift SemiBold" panose="020B0502040204020203" pitchFamily="34" charset="0"/>
            </a:rPr>
            <a:t>         </a:t>
          </a:r>
          <a:r>
            <a:rPr lang="cs-CZ" sz="1800" kern="1200" dirty="0">
              <a:solidFill>
                <a:schemeClr val="tx1"/>
              </a:solidFill>
              <a:latin typeface="Bahnschrift" panose="020B0502040204020203" pitchFamily="34" charset="0"/>
            </a:rPr>
            <a:t>šelak                  Gamboge, </a:t>
          </a:r>
          <a:r>
            <a:rPr lang="cs-CZ" sz="1800" kern="1200" dirty="0" err="1">
              <a:solidFill>
                <a:schemeClr val="tx1"/>
              </a:solidFill>
              <a:latin typeface="Bahnschrift" panose="020B0502040204020203" pitchFamily="34" charset="0"/>
            </a:rPr>
            <a:t>Arnatto</a:t>
          </a:r>
          <a:endParaRPr lang="cs-CZ" sz="1800" kern="1200" dirty="0">
            <a:solidFill>
              <a:schemeClr val="bg1">
                <a:lumMod val="95000"/>
              </a:schemeClr>
            </a:solidFill>
            <a:latin typeface="Bahnschrift SemiBold" panose="020B0502040204020203" pitchFamily="34" charset="0"/>
          </a:endParaRPr>
        </a:p>
      </dsp:txBody>
      <dsp:txXfrm>
        <a:off x="6675500" y="2595496"/>
        <a:ext cx="2378500" cy="1476807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38ACBA-3B31-4C1A-8FA1-767595298B7A}">
      <dsp:nvSpPr>
        <dsp:cNvPr id="0" name=""/>
        <dsp:cNvSpPr/>
      </dsp:nvSpPr>
      <dsp:spPr>
        <a:xfrm>
          <a:off x="4570893" y="1570314"/>
          <a:ext cx="3045752" cy="72008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91233"/>
              </a:lnTo>
              <a:lnTo>
                <a:pt x="3045752" y="491233"/>
              </a:lnTo>
              <a:lnTo>
                <a:pt x="3045752" y="72008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isometricOffAxis1Right" zoom="95000"/>
          <a:lightRig rig="flat" dir="t"/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084ACA2-A6B4-46A3-9B8F-4E20DD17D599}">
      <dsp:nvSpPr>
        <dsp:cNvPr id="0" name=""/>
        <dsp:cNvSpPr/>
      </dsp:nvSpPr>
      <dsp:spPr>
        <a:xfrm>
          <a:off x="4525173" y="1570314"/>
          <a:ext cx="91440" cy="72008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91233"/>
              </a:lnTo>
              <a:lnTo>
                <a:pt x="61135" y="491233"/>
              </a:lnTo>
              <a:lnTo>
                <a:pt x="61135" y="72008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isometricOffAxis1Right" zoom="95000"/>
          <a:lightRig rig="flat" dir="t"/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7F61A7A-01D5-4CBF-9F0B-BB8DF69FD76A}">
      <dsp:nvSpPr>
        <dsp:cNvPr id="0" name=""/>
        <dsp:cNvSpPr/>
      </dsp:nvSpPr>
      <dsp:spPr>
        <a:xfrm>
          <a:off x="989361" y="1570314"/>
          <a:ext cx="3581531" cy="720087"/>
        </a:xfrm>
        <a:custGeom>
          <a:avLst/>
          <a:gdLst/>
          <a:ahLst/>
          <a:cxnLst/>
          <a:rect l="0" t="0" r="0" b="0"/>
          <a:pathLst>
            <a:path>
              <a:moveTo>
                <a:pt x="3581531" y="0"/>
              </a:moveTo>
              <a:lnTo>
                <a:pt x="3581531" y="491233"/>
              </a:lnTo>
              <a:lnTo>
                <a:pt x="0" y="491233"/>
              </a:lnTo>
              <a:lnTo>
                <a:pt x="0" y="72008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isometricOffAxis1Right" zoom="95000"/>
          <a:lightRig rig="flat" dir="t"/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C9D5607-92F0-497F-B43A-84FE971B0CF9}">
      <dsp:nvSpPr>
        <dsp:cNvPr id="0" name=""/>
        <dsp:cNvSpPr/>
      </dsp:nvSpPr>
      <dsp:spPr>
        <a:xfrm>
          <a:off x="3335697" y="1614"/>
          <a:ext cx="2470392" cy="1568699"/>
        </a:xfrm>
        <a:prstGeom prst="roundRect">
          <a:avLst>
            <a:gd name="adj" fmla="val 10000"/>
          </a:avLst>
        </a:prstGeom>
        <a:solidFill>
          <a:schemeClr val="bg2">
            <a:lumMod val="9000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722D2F-9C97-4DE9-98FF-A5CB5674BD4D}">
      <dsp:nvSpPr>
        <dsp:cNvPr id="0" name=""/>
        <dsp:cNvSpPr/>
      </dsp:nvSpPr>
      <dsp:spPr>
        <a:xfrm>
          <a:off x="3610185" y="262378"/>
          <a:ext cx="2470392" cy="1568699"/>
        </a:xfrm>
        <a:prstGeom prst="roundRect">
          <a:avLst>
            <a:gd name="adj" fmla="val 10000"/>
          </a:avLst>
        </a:prstGeom>
        <a:solidFill>
          <a:schemeClr val="accent6">
            <a:lumMod val="60000"/>
            <a:lumOff val="40000"/>
          </a:schemeClr>
        </a:solidFill>
        <a:ln w="6350" cap="flat" cmpd="sng" algn="ctr">
          <a:solidFill>
            <a:schemeClr val="accent4">
              <a:lumMod val="75000"/>
            </a:schemeClr>
          </a:solidFill>
          <a:prstDash val="solid"/>
          <a:miter lim="800000"/>
        </a:ln>
        <a:effectLst/>
        <a:scene3d>
          <a:camera prst="isometricOffAxis1Right" zoom="95000"/>
          <a:lightRig rig="flat" dir="t"/>
        </a:scene3d>
        <a:sp3d z="57150" extrusionH="635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 dirty="0">
              <a:latin typeface="Bahnschrift SemiBold" panose="020B0502040204020203" pitchFamily="34" charset="0"/>
            </a:rPr>
            <a:t>Laky - Barvy</a:t>
          </a:r>
        </a:p>
      </dsp:txBody>
      <dsp:txXfrm>
        <a:off x="3656131" y="308324"/>
        <a:ext cx="2378500" cy="1476807"/>
      </dsp:txXfrm>
    </dsp:sp>
    <dsp:sp modelId="{FC653424-8BCC-438E-85F5-83C8983CB010}">
      <dsp:nvSpPr>
        <dsp:cNvPr id="0" name=""/>
        <dsp:cNvSpPr/>
      </dsp:nvSpPr>
      <dsp:spPr>
        <a:xfrm>
          <a:off x="-245834" y="2290401"/>
          <a:ext cx="2470392" cy="1568699"/>
        </a:xfrm>
        <a:prstGeom prst="roundRect">
          <a:avLst>
            <a:gd name="adj" fmla="val 10000"/>
          </a:avLst>
        </a:prstGeom>
        <a:solidFill>
          <a:schemeClr val="bg2">
            <a:lumMod val="9000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EF90BA6-8120-4AB7-B754-2052DB4428DE}">
      <dsp:nvSpPr>
        <dsp:cNvPr id="0" name=""/>
        <dsp:cNvSpPr/>
      </dsp:nvSpPr>
      <dsp:spPr>
        <a:xfrm>
          <a:off x="28653" y="2551165"/>
          <a:ext cx="2470392" cy="1568699"/>
        </a:xfrm>
        <a:prstGeom prst="roundRect">
          <a:avLst>
            <a:gd name="adj" fmla="val 10000"/>
          </a:avLst>
        </a:prstGeom>
        <a:solidFill>
          <a:schemeClr val="accent6">
            <a:lumMod val="40000"/>
            <a:lumOff val="60000"/>
            <a:alpha val="90000"/>
          </a:schemeClr>
        </a:solidFill>
        <a:ln w="6350" cap="flat" cmpd="sng" algn="ctr">
          <a:solidFill>
            <a:schemeClr val="accent4">
              <a:lumMod val="75000"/>
            </a:schemeClr>
          </a:solidFill>
          <a:prstDash val="solid"/>
          <a:miter lim="800000"/>
        </a:ln>
        <a:effectLst/>
        <a:scene3d>
          <a:camera prst="isometricOffAxis1Right" zoom="95000"/>
          <a:lightRig rig="flat" dir="t"/>
        </a:scene3d>
        <a:sp3d z="57150" extrusionH="635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>
              <a:solidFill>
                <a:schemeClr val="accent4">
                  <a:lumMod val="50000"/>
                </a:schemeClr>
              </a:solidFill>
              <a:latin typeface="Bahnschrift SemiBold" panose="020B0502040204020203" pitchFamily="34" charset="0"/>
            </a:rPr>
            <a:t>Rozpouštědla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>
              <a:solidFill>
                <a:schemeClr val="tx1"/>
              </a:solidFill>
              <a:latin typeface="Bahnschrift" panose="020B0502040204020203" pitchFamily="34" charset="0"/>
            </a:rPr>
            <a:t>Vinný destilát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>
              <a:solidFill>
                <a:schemeClr val="tx1"/>
              </a:solidFill>
              <a:latin typeface="Bahnschrift" panose="020B0502040204020203" pitchFamily="34" charset="0"/>
            </a:rPr>
            <a:t>terpentýn </a:t>
          </a:r>
          <a:endParaRPr lang="cs-CZ" sz="1800" kern="1200" dirty="0">
            <a:solidFill>
              <a:schemeClr val="tx1"/>
            </a:solidFill>
            <a:latin typeface="Bahnschrift" panose="020B0502040204020203" pitchFamily="34" charset="0"/>
          </a:endParaRPr>
        </a:p>
      </dsp:txBody>
      <dsp:txXfrm>
        <a:off x="74599" y="2597111"/>
        <a:ext cx="2378500" cy="1476807"/>
      </dsp:txXfrm>
    </dsp:sp>
    <dsp:sp modelId="{5AB7920A-E45B-4B01-B64F-C302770B9730}">
      <dsp:nvSpPr>
        <dsp:cNvPr id="0" name=""/>
        <dsp:cNvSpPr/>
      </dsp:nvSpPr>
      <dsp:spPr>
        <a:xfrm>
          <a:off x="3351112" y="2290401"/>
          <a:ext cx="2470392" cy="1568699"/>
        </a:xfrm>
        <a:prstGeom prst="roundRect">
          <a:avLst>
            <a:gd name="adj" fmla="val 10000"/>
          </a:avLst>
        </a:prstGeom>
        <a:solidFill>
          <a:schemeClr val="tx2">
            <a:lumMod val="20000"/>
            <a:lumOff val="8000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9520BCC-AA64-48EC-8C3D-1120A045BBB9}">
      <dsp:nvSpPr>
        <dsp:cNvPr id="0" name=""/>
        <dsp:cNvSpPr/>
      </dsp:nvSpPr>
      <dsp:spPr>
        <a:xfrm>
          <a:off x="3625600" y="2551165"/>
          <a:ext cx="2470392" cy="1568699"/>
        </a:xfrm>
        <a:prstGeom prst="roundRect">
          <a:avLst>
            <a:gd name="adj" fmla="val 10000"/>
          </a:avLst>
        </a:prstGeom>
        <a:solidFill>
          <a:schemeClr val="accent6">
            <a:lumMod val="40000"/>
            <a:lumOff val="60000"/>
            <a:alpha val="90000"/>
          </a:schemeClr>
        </a:solidFill>
        <a:ln w="6350" cap="flat" cmpd="sng" algn="ctr">
          <a:solidFill>
            <a:schemeClr val="accent4">
              <a:lumMod val="75000"/>
            </a:schemeClr>
          </a:solidFill>
          <a:prstDash val="solid"/>
          <a:miter lim="800000"/>
        </a:ln>
        <a:effectLst/>
        <a:scene3d>
          <a:camera prst="isometricOffAxis1Right" zoom="95000"/>
          <a:lightRig rig="flat" dir="t"/>
        </a:scene3d>
        <a:sp3d z="57150" extrusionH="635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 dirty="0">
              <a:solidFill>
                <a:schemeClr val="accent4">
                  <a:lumMod val="50000"/>
                </a:schemeClr>
              </a:solidFill>
              <a:latin typeface="Bahnschrift" panose="020B0502040204020203" pitchFamily="34" charset="0"/>
            </a:rPr>
            <a:t>Filmotvorné složky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 dirty="0">
              <a:solidFill>
                <a:schemeClr val="tx1"/>
              </a:solidFill>
              <a:latin typeface="Bahnschrift" panose="020B0502040204020203" pitchFamily="34" charset="0"/>
            </a:rPr>
            <a:t>olej lněný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 dirty="0">
              <a:solidFill>
                <a:schemeClr val="tx1"/>
              </a:solidFill>
              <a:latin typeface="Bahnschrift" panose="020B0502040204020203" pitchFamily="34" charset="0"/>
            </a:rPr>
            <a:t>sandarak</a:t>
          </a:r>
        </a:p>
      </dsp:txBody>
      <dsp:txXfrm>
        <a:off x="3671546" y="2597111"/>
        <a:ext cx="2378500" cy="1476807"/>
      </dsp:txXfrm>
    </dsp:sp>
    <dsp:sp modelId="{AE7F3B17-2551-48AB-8CBA-0F7D29664025}">
      <dsp:nvSpPr>
        <dsp:cNvPr id="0" name=""/>
        <dsp:cNvSpPr/>
      </dsp:nvSpPr>
      <dsp:spPr>
        <a:xfrm>
          <a:off x="6381449" y="2290401"/>
          <a:ext cx="2470392" cy="1568699"/>
        </a:xfrm>
        <a:prstGeom prst="roundRect">
          <a:avLst>
            <a:gd name="adj" fmla="val 10000"/>
          </a:avLst>
        </a:prstGeom>
        <a:solidFill>
          <a:schemeClr val="bg1">
            <a:lumMod val="8500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2C2D239-3D33-4F4C-B52A-635259133426}">
      <dsp:nvSpPr>
        <dsp:cNvPr id="0" name=""/>
        <dsp:cNvSpPr/>
      </dsp:nvSpPr>
      <dsp:spPr>
        <a:xfrm>
          <a:off x="6655937" y="2551165"/>
          <a:ext cx="2470392" cy="1568699"/>
        </a:xfrm>
        <a:prstGeom prst="roundRect">
          <a:avLst>
            <a:gd name="adj" fmla="val 10000"/>
          </a:avLst>
        </a:prstGeom>
        <a:solidFill>
          <a:schemeClr val="accent6">
            <a:lumMod val="40000"/>
            <a:lumOff val="60000"/>
            <a:alpha val="90000"/>
          </a:schemeClr>
        </a:solidFill>
        <a:ln w="6350" cap="flat" cmpd="sng" algn="ctr">
          <a:solidFill>
            <a:schemeClr val="accent4">
              <a:lumMod val="75000"/>
            </a:schemeClr>
          </a:solidFill>
          <a:prstDash val="solid"/>
          <a:miter lim="800000"/>
        </a:ln>
        <a:effectLst/>
        <a:scene3d>
          <a:camera prst="isometricOffAxis1Right" zoom="95000"/>
          <a:lightRig rig="flat" dir="t"/>
        </a:scene3d>
        <a:sp3d z="57150" extrusionH="635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 dirty="0">
              <a:solidFill>
                <a:schemeClr val="accent4">
                  <a:lumMod val="50000"/>
                </a:schemeClr>
              </a:solidFill>
              <a:latin typeface="Bahnschrift SemiBold" panose="020B0502040204020203" pitchFamily="34" charset="0"/>
            </a:rPr>
            <a:t>Pigmenty - Barviva: </a:t>
          </a:r>
          <a:r>
            <a:rPr lang="cs-CZ" sz="3000" kern="1200" dirty="0">
              <a:latin typeface="Bahnschrift SemiBold" panose="020B0502040204020203" pitchFamily="34" charset="0"/>
            </a:rPr>
            <a:t>       </a:t>
          </a:r>
          <a:r>
            <a:rPr lang="cs-CZ" sz="1800" kern="1200" dirty="0">
              <a:solidFill>
                <a:schemeClr val="tx1"/>
              </a:solidFill>
              <a:latin typeface="Bahnschrift" panose="020B0502040204020203" pitchFamily="34" charset="0"/>
            </a:rPr>
            <a:t>gamboge              dračí krev</a:t>
          </a:r>
          <a:endParaRPr lang="cs-CZ" sz="1800" kern="1200" dirty="0">
            <a:solidFill>
              <a:schemeClr val="bg1">
                <a:lumMod val="95000"/>
              </a:schemeClr>
            </a:solidFill>
            <a:latin typeface="Bahnschrift SemiBold" panose="020B0502040204020203" pitchFamily="34" charset="0"/>
          </a:endParaRPr>
        </a:p>
      </dsp:txBody>
      <dsp:txXfrm>
        <a:off x="6701883" y="2597111"/>
        <a:ext cx="2378500" cy="147680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38ACBA-3B31-4C1A-8FA1-767595298B7A}">
      <dsp:nvSpPr>
        <dsp:cNvPr id="0" name=""/>
        <dsp:cNvSpPr/>
      </dsp:nvSpPr>
      <dsp:spPr>
        <a:xfrm>
          <a:off x="4570893" y="1570314"/>
          <a:ext cx="3019369" cy="71847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89618"/>
              </a:lnTo>
              <a:lnTo>
                <a:pt x="3019369" y="489618"/>
              </a:lnTo>
              <a:lnTo>
                <a:pt x="3019369" y="71847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isometricOffAxis1Right" zoom="95000"/>
          <a:lightRig rig="flat" dir="t"/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084ACA2-A6B4-46A3-9B8F-4E20DD17D599}">
      <dsp:nvSpPr>
        <dsp:cNvPr id="0" name=""/>
        <dsp:cNvSpPr/>
      </dsp:nvSpPr>
      <dsp:spPr>
        <a:xfrm>
          <a:off x="4525173" y="1570314"/>
          <a:ext cx="91440" cy="71847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71847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isometricOffAxis1Right" zoom="95000"/>
          <a:lightRig rig="flat" dir="t"/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7F61A7A-01D5-4CBF-9F0B-BB8DF69FD76A}">
      <dsp:nvSpPr>
        <dsp:cNvPr id="0" name=""/>
        <dsp:cNvSpPr/>
      </dsp:nvSpPr>
      <dsp:spPr>
        <a:xfrm>
          <a:off x="989361" y="1570314"/>
          <a:ext cx="3581531" cy="720087"/>
        </a:xfrm>
        <a:custGeom>
          <a:avLst/>
          <a:gdLst/>
          <a:ahLst/>
          <a:cxnLst/>
          <a:rect l="0" t="0" r="0" b="0"/>
          <a:pathLst>
            <a:path>
              <a:moveTo>
                <a:pt x="3581531" y="0"/>
              </a:moveTo>
              <a:lnTo>
                <a:pt x="3581531" y="491233"/>
              </a:lnTo>
              <a:lnTo>
                <a:pt x="0" y="491233"/>
              </a:lnTo>
              <a:lnTo>
                <a:pt x="0" y="72008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isometricOffAxis1Right" zoom="95000"/>
          <a:lightRig rig="flat" dir="t"/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C9D5607-92F0-497F-B43A-84FE971B0CF9}">
      <dsp:nvSpPr>
        <dsp:cNvPr id="0" name=""/>
        <dsp:cNvSpPr/>
      </dsp:nvSpPr>
      <dsp:spPr>
        <a:xfrm>
          <a:off x="3335697" y="1614"/>
          <a:ext cx="2470392" cy="1568699"/>
        </a:xfrm>
        <a:prstGeom prst="roundRect">
          <a:avLst>
            <a:gd name="adj" fmla="val 10000"/>
          </a:avLst>
        </a:prstGeom>
        <a:solidFill>
          <a:schemeClr val="bg2">
            <a:lumMod val="9000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722D2F-9C97-4DE9-98FF-A5CB5674BD4D}">
      <dsp:nvSpPr>
        <dsp:cNvPr id="0" name=""/>
        <dsp:cNvSpPr/>
      </dsp:nvSpPr>
      <dsp:spPr>
        <a:xfrm>
          <a:off x="3610185" y="262378"/>
          <a:ext cx="2470392" cy="1568699"/>
        </a:xfrm>
        <a:prstGeom prst="roundRect">
          <a:avLst>
            <a:gd name="adj" fmla="val 10000"/>
          </a:avLst>
        </a:prstGeom>
        <a:solidFill>
          <a:schemeClr val="accent6">
            <a:lumMod val="40000"/>
            <a:lumOff val="60000"/>
          </a:schemeClr>
        </a:solidFill>
        <a:ln w="6350" cap="flat" cmpd="sng" algn="ctr">
          <a:solidFill>
            <a:schemeClr val="accent6">
              <a:lumMod val="50000"/>
            </a:schemeClr>
          </a:solidFill>
          <a:prstDash val="solid"/>
          <a:miter lim="800000"/>
        </a:ln>
        <a:effectLst/>
        <a:scene3d>
          <a:camera prst="isometricOffAxis1Right" zoom="95000"/>
          <a:lightRig rig="flat" dir="t"/>
        </a:scene3d>
        <a:sp3d z="57150" extrusionH="635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 dirty="0">
              <a:latin typeface="Bahnschrift SemiBold" panose="020B0502040204020203" pitchFamily="34" charset="0"/>
            </a:rPr>
            <a:t>II. třída              1. druh – L I</a:t>
          </a:r>
        </a:p>
      </dsp:txBody>
      <dsp:txXfrm>
        <a:off x="3656131" y="308324"/>
        <a:ext cx="2378500" cy="1476807"/>
      </dsp:txXfrm>
    </dsp:sp>
    <dsp:sp modelId="{FC653424-8BCC-438E-85F5-83C8983CB010}">
      <dsp:nvSpPr>
        <dsp:cNvPr id="0" name=""/>
        <dsp:cNvSpPr/>
      </dsp:nvSpPr>
      <dsp:spPr>
        <a:xfrm>
          <a:off x="-245834" y="2290401"/>
          <a:ext cx="2470392" cy="1568699"/>
        </a:xfrm>
        <a:prstGeom prst="roundRect">
          <a:avLst>
            <a:gd name="adj" fmla="val 10000"/>
          </a:avLst>
        </a:prstGeom>
        <a:solidFill>
          <a:schemeClr val="bg2">
            <a:lumMod val="9000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EF90BA6-8120-4AB7-B754-2052DB4428DE}">
      <dsp:nvSpPr>
        <dsp:cNvPr id="0" name=""/>
        <dsp:cNvSpPr/>
      </dsp:nvSpPr>
      <dsp:spPr>
        <a:xfrm>
          <a:off x="28653" y="2551165"/>
          <a:ext cx="2470392" cy="1568699"/>
        </a:xfrm>
        <a:prstGeom prst="roundRect">
          <a:avLst>
            <a:gd name="adj" fmla="val 10000"/>
          </a:avLst>
        </a:prstGeom>
        <a:solidFill>
          <a:schemeClr val="accent6">
            <a:lumMod val="40000"/>
            <a:lumOff val="60000"/>
            <a:alpha val="90000"/>
          </a:schemeClr>
        </a:solidFill>
        <a:ln w="6350" cap="flat" cmpd="sng" algn="ctr">
          <a:solidFill>
            <a:schemeClr val="accent6">
              <a:lumMod val="50000"/>
            </a:schemeClr>
          </a:solidFill>
          <a:prstDash val="solid"/>
          <a:miter lim="800000"/>
        </a:ln>
        <a:effectLst/>
        <a:scene3d>
          <a:camera prst="isometricOffAxis1Right" zoom="95000"/>
          <a:lightRig rig="flat" dir="t"/>
        </a:scene3d>
        <a:sp3d z="57150" extrusionH="635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>
              <a:solidFill>
                <a:schemeClr val="accent4">
                  <a:lumMod val="50000"/>
                </a:schemeClr>
              </a:solidFill>
              <a:latin typeface="Bahnschrift SemiBold" panose="020B0502040204020203" pitchFamily="34" charset="0"/>
            </a:rPr>
            <a:t>Charakteristika:</a:t>
          </a:r>
          <a:r>
            <a:rPr lang="cs-CZ" sz="2000" kern="1200" dirty="0">
              <a:latin typeface="Bahnschrift SemiBold" panose="020B0502040204020203" pitchFamily="34" charset="0"/>
            </a:rPr>
            <a:t>              </a:t>
          </a:r>
          <a:r>
            <a:rPr lang="cs-CZ" sz="2000" kern="1200" dirty="0">
              <a:solidFill>
                <a:schemeClr val="tx1"/>
              </a:solidFill>
              <a:latin typeface="Bahnschrift SemiBold" panose="020B0502040204020203" pitchFamily="34" charset="0"/>
            </a:rPr>
            <a:t>předměty      denního užití</a:t>
          </a:r>
        </a:p>
      </dsp:txBody>
      <dsp:txXfrm>
        <a:off x="74599" y="2597111"/>
        <a:ext cx="2378500" cy="1476807"/>
      </dsp:txXfrm>
    </dsp:sp>
    <dsp:sp modelId="{5AB7920A-E45B-4B01-B64F-C302770B9730}">
      <dsp:nvSpPr>
        <dsp:cNvPr id="0" name=""/>
        <dsp:cNvSpPr/>
      </dsp:nvSpPr>
      <dsp:spPr>
        <a:xfrm>
          <a:off x="3335697" y="2288786"/>
          <a:ext cx="2470392" cy="1568699"/>
        </a:xfrm>
        <a:prstGeom prst="roundRect">
          <a:avLst>
            <a:gd name="adj" fmla="val 10000"/>
          </a:avLst>
        </a:prstGeom>
        <a:solidFill>
          <a:schemeClr val="tx2">
            <a:lumMod val="20000"/>
            <a:lumOff val="8000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9520BCC-AA64-48EC-8C3D-1120A045BBB9}">
      <dsp:nvSpPr>
        <dsp:cNvPr id="0" name=""/>
        <dsp:cNvSpPr/>
      </dsp:nvSpPr>
      <dsp:spPr>
        <a:xfrm>
          <a:off x="3610185" y="2549550"/>
          <a:ext cx="2470392" cy="1568699"/>
        </a:xfrm>
        <a:prstGeom prst="roundRect">
          <a:avLst>
            <a:gd name="adj" fmla="val 10000"/>
          </a:avLst>
        </a:prstGeom>
        <a:solidFill>
          <a:schemeClr val="accent6">
            <a:lumMod val="40000"/>
            <a:lumOff val="60000"/>
            <a:alpha val="90000"/>
          </a:schemeClr>
        </a:solidFill>
        <a:ln w="6350" cap="flat" cmpd="sng" algn="ctr">
          <a:solidFill>
            <a:schemeClr val="accent6">
              <a:lumMod val="50000"/>
            </a:schemeClr>
          </a:solidFill>
          <a:prstDash val="solid"/>
          <a:miter lim="800000"/>
        </a:ln>
        <a:effectLst/>
        <a:scene3d>
          <a:camera prst="isometricOffAxis1Right" zoom="95000"/>
          <a:lightRig rig="flat" dir="t"/>
        </a:scene3d>
        <a:sp3d z="57150" extrusionH="635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>
              <a:solidFill>
                <a:schemeClr val="accent4">
                  <a:lumMod val="50000"/>
                </a:schemeClr>
              </a:solidFill>
              <a:latin typeface="Bahnschrift SemiBold" panose="020B0502040204020203" pitchFamily="34" charset="0"/>
            </a:rPr>
            <a:t>Rozpouštědlo: </a:t>
          </a:r>
          <a:r>
            <a:rPr lang="cs-CZ" sz="2000" kern="1200" dirty="0">
              <a:solidFill>
                <a:schemeClr val="tx1"/>
              </a:solidFill>
              <a:latin typeface="Bahnschrift SemiBold" panose="020B0502040204020203" pitchFamily="34" charset="0"/>
            </a:rPr>
            <a:t>rektifikovaný VD</a:t>
          </a:r>
        </a:p>
      </dsp:txBody>
      <dsp:txXfrm>
        <a:off x="3656131" y="2595496"/>
        <a:ext cx="2378500" cy="1476807"/>
      </dsp:txXfrm>
    </dsp:sp>
    <dsp:sp modelId="{AE7F3B17-2551-48AB-8CBA-0F7D29664025}">
      <dsp:nvSpPr>
        <dsp:cNvPr id="0" name=""/>
        <dsp:cNvSpPr/>
      </dsp:nvSpPr>
      <dsp:spPr>
        <a:xfrm>
          <a:off x="6355066" y="2288786"/>
          <a:ext cx="2470392" cy="1568699"/>
        </a:xfrm>
        <a:prstGeom prst="roundRect">
          <a:avLst>
            <a:gd name="adj" fmla="val 10000"/>
          </a:avLst>
        </a:prstGeom>
        <a:solidFill>
          <a:schemeClr val="bg1">
            <a:lumMod val="8500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2C2D239-3D33-4F4C-B52A-635259133426}">
      <dsp:nvSpPr>
        <dsp:cNvPr id="0" name=""/>
        <dsp:cNvSpPr/>
      </dsp:nvSpPr>
      <dsp:spPr>
        <a:xfrm>
          <a:off x="6629554" y="2549550"/>
          <a:ext cx="2470392" cy="1568699"/>
        </a:xfrm>
        <a:prstGeom prst="roundRect">
          <a:avLst>
            <a:gd name="adj" fmla="val 10000"/>
          </a:avLst>
        </a:prstGeom>
        <a:solidFill>
          <a:schemeClr val="accent6">
            <a:lumMod val="40000"/>
            <a:lumOff val="60000"/>
            <a:alpha val="90000"/>
          </a:schemeClr>
        </a:solidFill>
        <a:ln w="6350" cap="flat" cmpd="sng" algn="ctr">
          <a:solidFill>
            <a:schemeClr val="accent6">
              <a:lumMod val="75000"/>
            </a:schemeClr>
          </a:solidFill>
          <a:prstDash val="solid"/>
          <a:miter lim="800000"/>
        </a:ln>
        <a:effectLst/>
        <a:scene3d>
          <a:camera prst="isometricOffAxis1Right" zoom="95000"/>
          <a:lightRig rig="flat" dir="t"/>
        </a:scene3d>
        <a:sp3d z="57150" extrusionH="635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>
              <a:solidFill>
                <a:schemeClr val="accent4">
                  <a:lumMod val="50000"/>
                </a:schemeClr>
              </a:solidFill>
              <a:latin typeface="Bahnschrift SemiBold" panose="020B0502040204020203" pitchFamily="34" charset="0"/>
            </a:rPr>
            <a:t>Pryskyřice:     </a:t>
          </a:r>
          <a:r>
            <a:rPr lang="cs-CZ" sz="2000" kern="1200" dirty="0">
              <a:solidFill>
                <a:schemeClr val="tx1"/>
              </a:solidFill>
              <a:latin typeface="Bahnschrift SemiBold" panose="020B0502040204020203" pitchFamily="34" charset="0"/>
            </a:rPr>
            <a:t>mastix         sandarak     benátský terpentýn </a:t>
          </a:r>
        </a:p>
      </dsp:txBody>
      <dsp:txXfrm>
        <a:off x="6675500" y="2595496"/>
        <a:ext cx="2378500" cy="147680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38ACBA-3B31-4C1A-8FA1-767595298B7A}">
      <dsp:nvSpPr>
        <dsp:cNvPr id="0" name=""/>
        <dsp:cNvSpPr/>
      </dsp:nvSpPr>
      <dsp:spPr>
        <a:xfrm>
          <a:off x="4570893" y="1570314"/>
          <a:ext cx="3019369" cy="71847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89618"/>
              </a:lnTo>
              <a:lnTo>
                <a:pt x="3019369" y="489618"/>
              </a:lnTo>
              <a:lnTo>
                <a:pt x="3019369" y="71847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isometricOffAxis1Right" zoom="95000"/>
          <a:lightRig rig="flat" dir="t"/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084ACA2-A6B4-46A3-9B8F-4E20DD17D599}">
      <dsp:nvSpPr>
        <dsp:cNvPr id="0" name=""/>
        <dsp:cNvSpPr/>
      </dsp:nvSpPr>
      <dsp:spPr>
        <a:xfrm>
          <a:off x="4525173" y="1570314"/>
          <a:ext cx="91440" cy="71847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71847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isometricOffAxis1Right" zoom="95000"/>
          <a:lightRig rig="flat" dir="t"/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7F61A7A-01D5-4CBF-9F0B-BB8DF69FD76A}">
      <dsp:nvSpPr>
        <dsp:cNvPr id="0" name=""/>
        <dsp:cNvSpPr/>
      </dsp:nvSpPr>
      <dsp:spPr>
        <a:xfrm>
          <a:off x="989361" y="1570314"/>
          <a:ext cx="3581531" cy="720087"/>
        </a:xfrm>
        <a:custGeom>
          <a:avLst/>
          <a:gdLst/>
          <a:ahLst/>
          <a:cxnLst/>
          <a:rect l="0" t="0" r="0" b="0"/>
          <a:pathLst>
            <a:path>
              <a:moveTo>
                <a:pt x="3581531" y="0"/>
              </a:moveTo>
              <a:lnTo>
                <a:pt x="3581531" y="491233"/>
              </a:lnTo>
              <a:lnTo>
                <a:pt x="0" y="491233"/>
              </a:lnTo>
              <a:lnTo>
                <a:pt x="0" y="72008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isometricOffAxis1Right" zoom="95000"/>
          <a:lightRig rig="flat" dir="t"/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C9D5607-92F0-497F-B43A-84FE971B0CF9}">
      <dsp:nvSpPr>
        <dsp:cNvPr id="0" name=""/>
        <dsp:cNvSpPr/>
      </dsp:nvSpPr>
      <dsp:spPr>
        <a:xfrm>
          <a:off x="3335697" y="1614"/>
          <a:ext cx="2470392" cy="1568699"/>
        </a:xfrm>
        <a:prstGeom prst="roundRect">
          <a:avLst>
            <a:gd name="adj" fmla="val 10000"/>
          </a:avLst>
        </a:prstGeom>
        <a:solidFill>
          <a:schemeClr val="bg2">
            <a:lumMod val="9000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722D2F-9C97-4DE9-98FF-A5CB5674BD4D}">
      <dsp:nvSpPr>
        <dsp:cNvPr id="0" name=""/>
        <dsp:cNvSpPr/>
      </dsp:nvSpPr>
      <dsp:spPr>
        <a:xfrm>
          <a:off x="3610185" y="262378"/>
          <a:ext cx="2470392" cy="1568699"/>
        </a:xfrm>
        <a:prstGeom prst="roundRect">
          <a:avLst>
            <a:gd name="adj" fmla="val 10000"/>
          </a:avLst>
        </a:prstGeom>
        <a:solidFill>
          <a:schemeClr val="accent6">
            <a:lumMod val="40000"/>
            <a:lumOff val="60000"/>
          </a:schemeClr>
        </a:solidFill>
        <a:ln w="6350" cap="flat" cmpd="sng" algn="ctr">
          <a:solidFill>
            <a:schemeClr val="accent6">
              <a:lumMod val="75000"/>
            </a:schemeClr>
          </a:solidFill>
          <a:prstDash val="solid"/>
          <a:miter lim="800000"/>
        </a:ln>
        <a:effectLst/>
        <a:scene3d>
          <a:camera prst="isometricOffAxis1Right" zoom="95000"/>
          <a:lightRig rig="flat" dir="t"/>
        </a:scene3d>
        <a:sp3d z="57150" extrusionH="635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 dirty="0">
              <a:latin typeface="Bahnschrift SemiBold" panose="020B0502040204020203" pitchFamily="34" charset="0"/>
            </a:rPr>
            <a:t>II. třída              1. druh – L II</a:t>
          </a:r>
        </a:p>
      </dsp:txBody>
      <dsp:txXfrm>
        <a:off x="3656131" y="308324"/>
        <a:ext cx="2378500" cy="1476807"/>
      </dsp:txXfrm>
    </dsp:sp>
    <dsp:sp modelId="{FC653424-8BCC-438E-85F5-83C8983CB010}">
      <dsp:nvSpPr>
        <dsp:cNvPr id="0" name=""/>
        <dsp:cNvSpPr/>
      </dsp:nvSpPr>
      <dsp:spPr>
        <a:xfrm>
          <a:off x="-245834" y="2290401"/>
          <a:ext cx="2470392" cy="1568699"/>
        </a:xfrm>
        <a:prstGeom prst="roundRect">
          <a:avLst>
            <a:gd name="adj" fmla="val 10000"/>
          </a:avLst>
        </a:prstGeom>
        <a:solidFill>
          <a:schemeClr val="bg2">
            <a:lumMod val="9000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EF90BA6-8120-4AB7-B754-2052DB4428DE}">
      <dsp:nvSpPr>
        <dsp:cNvPr id="0" name=""/>
        <dsp:cNvSpPr/>
      </dsp:nvSpPr>
      <dsp:spPr>
        <a:xfrm>
          <a:off x="28653" y="2551165"/>
          <a:ext cx="2470392" cy="1568699"/>
        </a:xfrm>
        <a:prstGeom prst="roundRect">
          <a:avLst>
            <a:gd name="adj" fmla="val 10000"/>
          </a:avLst>
        </a:prstGeom>
        <a:solidFill>
          <a:schemeClr val="accent6">
            <a:lumMod val="40000"/>
            <a:lumOff val="60000"/>
            <a:alpha val="90000"/>
          </a:schemeClr>
        </a:solidFill>
        <a:ln w="6350" cap="flat" cmpd="sng" algn="ctr">
          <a:solidFill>
            <a:schemeClr val="accent6">
              <a:lumMod val="75000"/>
            </a:schemeClr>
          </a:solidFill>
          <a:prstDash val="solid"/>
          <a:miter lim="800000"/>
        </a:ln>
        <a:effectLst/>
        <a:scene3d>
          <a:camera prst="isometricOffAxis1Right" zoom="95000"/>
          <a:lightRig rig="flat" dir="t"/>
        </a:scene3d>
        <a:sp3d z="57150" extrusionH="635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>
              <a:solidFill>
                <a:schemeClr val="accent4">
                  <a:lumMod val="50000"/>
                </a:schemeClr>
              </a:solidFill>
              <a:latin typeface="Bahnschrift SemiBold" panose="020B0502040204020203" pitchFamily="34" charset="0"/>
            </a:rPr>
            <a:t>Charakteristika:</a:t>
          </a:r>
          <a:r>
            <a:rPr lang="cs-CZ" sz="2000" kern="1200" dirty="0">
              <a:latin typeface="Bahnschrift SemiBold" panose="020B0502040204020203" pitchFamily="34" charset="0"/>
            </a:rPr>
            <a:t>              </a:t>
          </a:r>
          <a:r>
            <a:rPr lang="cs-CZ" sz="2000" kern="1200" dirty="0">
              <a:solidFill>
                <a:schemeClr val="tx1"/>
              </a:solidFill>
              <a:latin typeface="Bahnschrift SemiBold" panose="020B0502040204020203" pitchFamily="34" charset="0"/>
            </a:rPr>
            <a:t>nábytek, obložení, kovy </a:t>
          </a:r>
        </a:p>
      </dsp:txBody>
      <dsp:txXfrm>
        <a:off x="74599" y="2597111"/>
        <a:ext cx="2378500" cy="1476807"/>
      </dsp:txXfrm>
    </dsp:sp>
    <dsp:sp modelId="{5AB7920A-E45B-4B01-B64F-C302770B9730}">
      <dsp:nvSpPr>
        <dsp:cNvPr id="0" name=""/>
        <dsp:cNvSpPr/>
      </dsp:nvSpPr>
      <dsp:spPr>
        <a:xfrm>
          <a:off x="3335697" y="2288786"/>
          <a:ext cx="2470392" cy="1568699"/>
        </a:xfrm>
        <a:prstGeom prst="roundRect">
          <a:avLst>
            <a:gd name="adj" fmla="val 10000"/>
          </a:avLst>
        </a:prstGeom>
        <a:solidFill>
          <a:schemeClr val="tx2">
            <a:lumMod val="20000"/>
            <a:lumOff val="8000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9520BCC-AA64-48EC-8C3D-1120A045BBB9}">
      <dsp:nvSpPr>
        <dsp:cNvPr id="0" name=""/>
        <dsp:cNvSpPr/>
      </dsp:nvSpPr>
      <dsp:spPr>
        <a:xfrm>
          <a:off x="3610185" y="2549550"/>
          <a:ext cx="2470392" cy="1568699"/>
        </a:xfrm>
        <a:prstGeom prst="roundRect">
          <a:avLst>
            <a:gd name="adj" fmla="val 10000"/>
          </a:avLst>
        </a:prstGeom>
        <a:solidFill>
          <a:schemeClr val="accent6">
            <a:lumMod val="40000"/>
            <a:lumOff val="60000"/>
            <a:alpha val="90000"/>
          </a:schemeClr>
        </a:solidFill>
        <a:ln w="6350" cap="flat" cmpd="sng" algn="ctr">
          <a:solidFill>
            <a:schemeClr val="accent6">
              <a:lumMod val="75000"/>
            </a:schemeClr>
          </a:solidFill>
          <a:prstDash val="solid"/>
          <a:miter lim="800000"/>
        </a:ln>
        <a:effectLst/>
        <a:scene3d>
          <a:camera prst="isometricOffAxis1Right" zoom="95000"/>
          <a:lightRig rig="flat" dir="t"/>
        </a:scene3d>
        <a:sp3d z="57150" extrusionH="635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>
              <a:solidFill>
                <a:schemeClr val="accent4">
                  <a:lumMod val="50000"/>
                </a:schemeClr>
              </a:solidFill>
              <a:latin typeface="Bahnschrift SemiBold" panose="020B0502040204020203" pitchFamily="34" charset="0"/>
            </a:rPr>
            <a:t>Rozpouštědlo: </a:t>
          </a:r>
          <a:r>
            <a:rPr lang="cs-CZ" sz="2000" kern="1200" dirty="0">
              <a:solidFill>
                <a:schemeClr val="tx1"/>
              </a:solidFill>
              <a:latin typeface="Bahnschrift SemiBold" panose="020B0502040204020203" pitchFamily="34" charset="0"/>
            </a:rPr>
            <a:t>rektifikovaný VD terpentýn</a:t>
          </a:r>
        </a:p>
      </dsp:txBody>
      <dsp:txXfrm>
        <a:off x="3656131" y="2595496"/>
        <a:ext cx="2378500" cy="1476807"/>
      </dsp:txXfrm>
    </dsp:sp>
    <dsp:sp modelId="{AE7F3B17-2551-48AB-8CBA-0F7D29664025}">
      <dsp:nvSpPr>
        <dsp:cNvPr id="0" name=""/>
        <dsp:cNvSpPr/>
      </dsp:nvSpPr>
      <dsp:spPr>
        <a:xfrm>
          <a:off x="6355066" y="2288786"/>
          <a:ext cx="2470392" cy="1568699"/>
        </a:xfrm>
        <a:prstGeom prst="roundRect">
          <a:avLst>
            <a:gd name="adj" fmla="val 10000"/>
          </a:avLst>
        </a:prstGeom>
        <a:solidFill>
          <a:schemeClr val="bg1">
            <a:lumMod val="8500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2C2D239-3D33-4F4C-B52A-635259133426}">
      <dsp:nvSpPr>
        <dsp:cNvPr id="0" name=""/>
        <dsp:cNvSpPr/>
      </dsp:nvSpPr>
      <dsp:spPr>
        <a:xfrm>
          <a:off x="6629554" y="2549550"/>
          <a:ext cx="2470392" cy="1568699"/>
        </a:xfrm>
        <a:prstGeom prst="roundRect">
          <a:avLst>
            <a:gd name="adj" fmla="val 10000"/>
          </a:avLst>
        </a:prstGeom>
        <a:solidFill>
          <a:schemeClr val="accent6">
            <a:lumMod val="40000"/>
            <a:lumOff val="60000"/>
            <a:alpha val="90000"/>
          </a:schemeClr>
        </a:solidFill>
        <a:ln w="6350" cap="flat" cmpd="sng" algn="ctr">
          <a:solidFill>
            <a:schemeClr val="accent6">
              <a:lumMod val="75000"/>
            </a:schemeClr>
          </a:solidFill>
          <a:prstDash val="solid"/>
          <a:miter lim="800000"/>
        </a:ln>
        <a:effectLst/>
        <a:scene3d>
          <a:camera prst="isometricOffAxis1Right" zoom="95000"/>
          <a:lightRig rig="flat" dir="t"/>
        </a:scene3d>
        <a:sp3d z="57150" extrusionH="635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kern="1200" dirty="0">
              <a:solidFill>
                <a:schemeClr val="accent4">
                  <a:lumMod val="50000"/>
                </a:schemeClr>
              </a:solidFill>
              <a:latin typeface="Bahnschrift SemiBold" panose="020B0502040204020203" pitchFamily="34" charset="0"/>
            </a:rPr>
            <a:t>Pryskyřice:</a:t>
          </a:r>
          <a:r>
            <a:rPr lang="cs-CZ" sz="2300" kern="1200" dirty="0">
              <a:latin typeface="Bahnschrift SemiBold" panose="020B0502040204020203" pitchFamily="34" charset="0"/>
            </a:rPr>
            <a:t>     </a:t>
          </a:r>
          <a:r>
            <a:rPr lang="cs-CZ" sz="2000" kern="1200" dirty="0">
              <a:solidFill>
                <a:schemeClr val="tx1"/>
              </a:solidFill>
              <a:latin typeface="Bahnschrift SemiBold" panose="020B0502040204020203" pitchFamily="34" charset="0"/>
            </a:rPr>
            <a:t>mastix         sandarak         kopál</a:t>
          </a:r>
        </a:p>
      </dsp:txBody>
      <dsp:txXfrm>
        <a:off x="6675500" y="2595496"/>
        <a:ext cx="2378500" cy="147680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38ACBA-3B31-4C1A-8FA1-767595298B7A}">
      <dsp:nvSpPr>
        <dsp:cNvPr id="0" name=""/>
        <dsp:cNvSpPr/>
      </dsp:nvSpPr>
      <dsp:spPr>
        <a:xfrm>
          <a:off x="4570893" y="1570314"/>
          <a:ext cx="3019369" cy="71847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89618"/>
              </a:lnTo>
              <a:lnTo>
                <a:pt x="3019369" y="489618"/>
              </a:lnTo>
              <a:lnTo>
                <a:pt x="3019369" y="71847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isometricOffAxis1Right" zoom="95000"/>
          <a:lightRig rig="flat" dir="t"/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084ACA2-A6B4-46A3-9B8F-4E20DD17D599}">
      <dsp:nvSpPr>
        <dsp:cNvPr id="0" name=""/>
        <dsp:cNvSpPr/>
      </dsp:nvSpPr>
      <dsp:spPr>
        <a:xfrm>
          <a:off x="4525173" y="1570314"/>
          <a:ext cx="91440" cy="71847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71847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isometricOffAxis1Right" zoom="95000"/>
          <a:lightRig rig="flat" dir="t"/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7F61A7A-01D5-4CBF-9F0B-BB8DF69FD76A}">
      <dsp:nvSpPr>
        <dsp:cNvPr id="0" name=""/>
        <dsp:cNvSpPr/>
      </dsp:nvSpPr>
      <dsp:spPr>
        <a:xfrm>
          <a:off x="989361" y="1570314"/>
          <a:ext cx="3581531" cy="720087"/>
        </a:xfrm>
        <a:custGeom>
          <a:avLst/>
          <a:gdLst/>
          <a:ahLst/>
          <a:cxnLst/>
          <a:rect l="0" t="0" r="0" b="0"/>
          <a:pathLst>
            <a:path>
              <a:moveTo>
                <a:pt x="3581531" y="0"/>
              </a:moveTo>
              <a:lnTo>
                <a:pt x="3581531" y="491233"/>
              </a:lnTo>
              <a:lnTo>
                <a:pt x="0" y="491233"/>
              </a:lnTo>
              <a:lnTo>
                <a:pt x="0" y="72008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isometricOffAxis1Right" zoom="95000"/>
          <a:lightRig rig="flat" dir="t"/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C9D5607-92F0-497F-B43A-84FE971B0CF9}">
      <dsp:nvSpPr>
        <dsp:cNvPr id="0" name=""/>
        <dsp:cNvSpPr/>
      </dsp:nvSpPr>
      <dsp:spPr>
        <a:xfrm>
          <a:off x="3335697" y="1614"/>
          <a:ext cx="2470392" cy="1568699"/>
        </a:xfrm>
        <a:prstGeom prst="roundRect">
          <a:avLst>
            <a:gd name="adj" fmla="val 10000"/>
          </a:avLst>
        </a:prstGeom>
        <a:solidFill>
          <a:schemeClr val="bg2">
            <a:lumMod val="9000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722D2F-9C97-4DE9-98FF-A5CB5674BD4D}">
      <dsp:nvSpPr>
        <dsp:cNvPr id="0" name=""/>
        <dsp:cNvSpPr/>
      </dsp:nvSpPr>
      <dsp:spPr>
        <a:xfrm>
          <a:off x="3610185" y="262378"/>
          <a:ext cx="2470392" cy="1568699"/>
        </a:xfrm>
        <a:prstGeom prst="roundRect">
          <a:avLst>
            <a:gd name="adj" fmla="val 10000"/>
          </a:avLst>
        </a:prstGeom>
        <a:solidFill>
          <a:schemeClr val="accent6">
            <a:lumMod val="40000"/>
            <a:lumOff val="60000"/>
          </a:schemeClr>
        </a:solidFill>
        <a:ln w="6350" cap="flat" cmpd="sng" algn="ctr">
          <a:solidFill>
            <a:schemeClr val="accent6">
              <a:lumMod val="75000"/>
            </a:schemeClr>
          </a:solidFill>
          <a:prstDash val="solid"/>
          <a:miter lim="800000"/>
        </a:ln>
        <a:effectLst/>
        <a:scene3d>
          <a:camera prst="isometricOffAxis1Right" zoom="95000"/>
          <a:lightRig rig="flat" dir="t"/>
        </a:scene3d>
        <a:sp3d z="57150" extrusionH="635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 dirty="0">
              <a:latin typeface="Bahnschrift SemiBold" panose="020B0502040204020203" pitchFamily="34" charset="0"/>
            </a:rPr>
            <a:t>II. Třída             1. druh – L III (Watin)</a:t>
          </a:r>
        </a:p>
      </dsp:txBody>
      <dsp:txXfrm>
        <a:off x="3656131" y="308324"/>
        <a:ext cx="2378500" cy="1476807"/>
      </dsp:txXfrm>
    </dsp:sp>
    <dsp:sp modelId="{FC653424-8BCC-438E-85F5-83C8983CB010}">
      <dsp:nvSpPr>
        <dsp:cNvPr id="0" name=""/>
        <dsp:cNvSpPr/>
      </dsp:nvSpPr>
      <dsp:spPr>
        <a:xfrm>
          <a:off x="-245834" y="2290401"/>
          <a:ext cx="2470392" cy="1568699"/>
        </a:xfrm>
        <a:prstGeom prst="roundRect">
          <a:avLst>
            <a:gd name="adj" fmla="val 10000"/>
          </a:avLst>
        </a:prstGeom>
        <a:solidFill>
          <a:schemeClr val="bg2">
            <a:lumMod val="9000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EF90BA6-8120-4AB7-B754-2052DB4428DE}">
      <dsp:nvSpPr>
        <dsp:cNvPr id="0" name=""/>
        <dsp:cNvSpPr/>
      </dsp:nvSpPr>
      <dsp:spPr>
        <a:xfrm>
          <a:off x="28653" y="2551165"/>
          <a:ext cx="2470392" cy="1568699"/>
        </a:xfrm>
        <a:prstGeom prst="roundRect">
          <a:avLst>
            <a:gd name="adj" fmla="val 10000"/>
          </a:avLst>
        </a:prstGeom>
        <a:solidFill>
          <a:schemeClr val="accent6">
            <a:lumMod val="40000"/>
            <a:lumOff val="60000"/>
            <a:alpha val="90000"/>
          </a:schemeClr>
        </a:solidFill>
        <a:ln w="6350" cap="flat" cmpd="sng" algn="ctr">
          <a:solidFill>
            <a:schemeClr val="accent6">
              <a:lumMod val="75000"/>
            </a:schemeClr>
          </a:solidFill>
          <a:prstDash val="solid"/>
          <a:miter lim="800000"/>
        </a:ln>
        <a:effectLst/>
        <a:scene3d>
          <a:camera prst="isometricOffAxis1Right" zoom="95000"/>
          <a:lightRig rig="flat" dir="t"/>
        </a:scene3d>
        <a:sp3d z="57150" extrusionH="635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>
              <a:solidFill>
                <a:schemeClr val="accent4">
                  <a:lumMod val="50000"/>
                </a:schemeClr>
              </a:solidFill>
              <a:latin typeface="Bahnschrift SemiBold" panose="020B0502040204020203" pitchFamily="34" charset="0"/>
            </a:rPr>
            <a:t>Charakteristika:</a:t>
          </a:r>
          <a:r>
            <a:rPr lang="cs-CZ" sz="2000" kern="1200" dirty="0">
              <a:latin typeface="Bahnschrift SemiBold" panose="020B0502040204020203" pitchFamily="34" charset="0"/>
            </a:rPr>
            <a:t>              </a:t>
          </a:r>
          <a:r>
            <a:rPr lang="cs-CZ" sz="2000" kern="1200" dirty="0">
              <a:solidFill>
                <a:schemeClr val="tx1"/>
              </a:solidFill>
              <a:latin typeface="Bahnschrift SemiBold" panose="020B0502040204020203" pitchFamily="34" charset="0"/>
            </a:rPr>
            <a:t>nábytek             kovy</a:t>
          </a:r>
          <a:r>
            <a:rPr lang="cs-CZ" sz="2000" kern="1200" dirty="0">
              <a:solidFill>
                <a:schemeClr val="bg1">
                  <a:lumMod val="95000"/>
                </a:schemeClr>
              </a:solidFill>
              <a:latin typeface="Bahnschrift SemiBold" panose="020B0502040204020203" pitchFamily="34" charset="0"/>
            </a:rPr>
            <a:t> </a:t>
          </a:r>
          <a:endParaRPr lang="cs-CZ" sz="2000" kern="1200" dirty="0">
            <a:latin typeface="Bahnschrift SemiBold" panose="020B0502040204020203" pitchFamily="34" charset="0"/>
          </a:endParaRPr>
        </a:p>
      </dsp:txBody>
      <dsp:txXfrm>
        <a:off x="74599" y="2597111"/>
        <a:ext cx="2378500" cy="1476807"/>
      </dsp:txXfrm>
    </dsp:sp>
    <dsp:sp modelId="{5AB7920A-E45B-4B01-B64F-C302770B9730}">
      <dsp:nvSpPr>
        <dsp:cNvPr id="0" name=""/>
        <dsp:cNvSpPr/>
      </dsp:nvSpPr>
      <dsp:spPr>
        <a:xfrm>
          <a:off x="3335697" y="2288786"/>
          <a:ext cx="2470392" cy="1568699"/>
        </a:xfrm>
        <a:prstGeom prst="roundRect">
          <a:avLst>
            <a:gd name="adj" fmla="val 10000"/>
          </a:avLst>
        </a:prstGeom>
        <a:solidFill>
          <a:schemeClr val="tx2">
            <a:lumMod val="20000"/>
            <a:lumOff val="8000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9520BCC-AA64-48EC-8C3D-1120A045BBB9}">
      <dsp:nvSpPr>
        <dsp:cNvPr id="0" name=""/>
        <dsp:cNvSpPr/>
      </dsp:nvSpPr>
      <dsp:spPr>
        <a:xfrm>
          <a:off x="3610185" y="2549550"/>
          <a:ext cx="2470392" cy="1568699"/>
        </a:xfrm>
        <a:prstGeom prst="roundRect">
          <a:avLst>
            <a:gd name="adj" fmla="val 10000"/>
          </a:avLst>
        </a:prstGeom>
        <a:solidFill>
          <a:schemeClr val="accent6">
            <a:lumMod val="40000"/>
            <a:lumOff val="60000"/>
            <a:alpha val="90000"/>
          </a:schemeClr>
        </a:solidFill>
        <a:ln w="6350" cap="flat" cmpd="sng" algn="ctr">
          <a:solidFill>
            <a:schemeClr val="accent6">
              <a:lumMod val="75000"/>
            </a:schemeClr>
          </a:solidFill>
          <a:prstDash val="solid"/>
          <a:miter lim="800000"/>
        </a:ln>
        <a:effectLst/>
        <a:scene3d>
          <a:camera prst="isometricOffAxis1Right" zoom="95000"/>
          <a:lightRig rig="flat" dir="t"/>
        </a:scene3d>
        <a:sp3d z="57150" extrusionH="635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>
              <a:solidFill>
                <a:schemeClr val="accent4">
                  <a:lumMod val="50000"/>
                </a:schemeClr>
              </a:solidFill>
              <a:latin typeface="Bahnschrift SemiBold" panose="020B0502040204020203" pitchFamily="34" charset="0"/>
            </a:rPr>
            <a:t>Rozpouštědlo: </a:t>
          </a:r>
          <a:r>
            <a:rPr lang="cs-CZ" sz="2000" kern="1200" dirty="0">
              <a:solidFill>
                <a:schemeClr val="tx1"/>
              </a:solidFill>
              <a:latin typeface="Bahnschrift SemiBold" panose="020B0502040204020203" pitchFamily="34" charset="0"/>
            </a:rPr>
            <a:t>rektifikovaný VD terpentýn</a:t>
          </a:r>
        </a:p>
      </dsp:txBody>
      <dsp:txXfrm>
        <a:off x="3656131" y="2595496"/>
        <a:ext cx="2378500" cy="1476807"/>
      </dsp:txXfrm>
    </dsp:sp>
    <dsp:sp modelId="{AE7F3B17-2551-48AB-8CBA-0F7D29664025}">
      <dsp:nvSpPr>
        <dsp:cNvPr id="0" name=""/>
        <dsp:cNvSpPr/>
      </dsp:nvSpPr>
      <dsp:spPr>
        <a:xfrm>
          <a:off x="6355066" y="2288786"/>
          <a:ext cx="2470392" cy="1568699"/>
        </a:xfrm>
        <a:prstGeom prst="roundRect">
          <a:avLst>
            <a:gd name="adj" fmla="val 10000"/>
          </a:avLst>
        </a:prstGeom>
        <a:solidFill>
          <a:schemeClr val="bg1">
            <a:lumMod val="8500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2C2D239-3D33-4F4C-B52A-635259133426}">
      <dsp:nvSpPr>
        <dsp:cNvPr id="0" name=""/>
        <dsp:cNvSpPr/>
      </dsp:nvSpPr>
      <dsp:spPr>
        <a:xfrm>
          <a:off x="6629554" y="2549550"/>
          <a:ext cx="2470392" cy="1568699"/>
        </a:xfrm>
        <a:prstGeom prst="roundRect">
          <a:avLst>
            <a:gd name="adj" fmla="val 10000"/>
          </a:avLst>
        </a:prstGeom>
        <a:solidFill>
          <a:schemeClr val="accent6">
            <a:lumMod val="40000"/>
            <a:lumOff val="60000"/>
            <a:alpha val="90000"/>
          </a:schemeClr>
        </a:solidFill>
        <a:ln w="6350" cap="flat" cmpd="sng" algn="ctr">
          <a:solidFill>
            <a:schemeClr val="accent6">
              <a:lumMod val="75000"/>
            </a:schemeClr>
          </a:solidFill>
          <a:prstDash val="solid"/>
          <a:miter lim="800000"/>
        </a:ln>
        <a:effectLst/>
        <a:scene3d>
          <a:camera prst="isometricOffAxis1Right" zoom="95000"/>
          <a:lightRig rig="flat" dir="t"/>
        </a:scene3d>
        <a:sp3d z="57150" extrusionH="635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kern="1200" dirty="0">
              <a:solidFill>
                <a:schemeClr val="accent4">
                  <a:lumMod val="50000"/>
                </a:schemeClr>
              </a:solidFill>
              <a:latin typeface="Bahnschrift SemiBold" panose="020B0502040204020203" pitchFamily="34" charset="0"/>
            </a:rPr>
            <a:t>Pryskyřice:</a:t>
          </a:r>
          <a:r>
            <a:rPr lang="cs-CZ" sz="2300" kern="1200" dirty="0">
              <a:latin typeface="Bahnschrift SemiBold" panose="020B0502040204020203" pitchFamily="34" charset="0"/>
            </a:rPr>
            <a:t>     </a:t>
          </a:r>
          <a:r>
            <a:rPr lang="cs-CZ" sz="2000" kern="1200" dirty="0">
              <a:solidFill>
                <a:schemeClr val="tx1"/>
              </a:solidFill>
              <a:latin typeface="Bahnschrift SemiBold" panose="020B0502040204020203" pitchFamily="34" charset="0"/>
            </a:rPr>
            <a:t>mastix         sandarak</a:t>
          </a:r>
        </a:p>
      </dsp:txBody>
      <dsp:txXfrm>
        <a:off x="6675500" y="2595496"/>
        <a:ext cx="2378500" cy="147680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38ACBA-3B31-4C1A-8FA1-767595298B7A}">
      <dsp:nvSpPr>
        <dsp:cNvPr id="0" name=""/>
        <dsp:cNvSpPr/>
      </dsp:nvSpPr>
      <dsp:spPr>
        <a:xfrm>
          <a:off x="4570893" y="1570314"/>
          <a:ext cx="3045999" cy="72008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91233"/>
              </a:lnTo>
              <a:lnTo>
                <a:pt x="3045999" y="491233"/>
              </a:lnTo>
              <a:lnTo>
                <a:pt x="3045999" y="72008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isometricOffAxis1Right" zoom="95000"/>
          <a:lightRig rig="flat" dir="t"/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084ACA2-A6B4-46A3-9B8F-4E20DD17D599}">
      <dsp:nvSpPr>
        <dsp:cNvPr id="0" name=""/>
        <dsp:cNvSpPr/>
      </dsp:nvSpPr>
      <dsp:spPr>
        <a:xfrm>
          <a:off x="4525173" y="1570314"/>
          <a:ext cx="91440" cy="71847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71847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isometricOffAxis1Right" zoom="95000"/>
          <a:lightRig rig="flat" dir="t"/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7F61A7A-01D5-4CBF-9F0B-BB8DF69FD76A}">
      <dsp:nvSpPr>
        <dsp:cNvPr id="0" name=""/>
        <dsp:cNvSpPr/>
      </dsp:nvSpPr>
      <dsp:spPr>
        <a:xfrm>
          <a:off x="989361" y="1570314"/>
          <a:ext cx="3581531" cy="720087"/>
        </a:xfrm>
        <a:custGeom>
          <a:avLst/>
          <a:gdLst/>
          <a:ahLst/>
          <a:cxnLst/>
          <a:rect l="0" t="0" r="0" b="0"/>
          <a:pathLst>
            <a:path>
              <a:moveTo>
                <a:pt x="3581531" y="0"/>
              </a:moveTo>
              <a:lnTo>
                <a:pt x="3581531" y="491233"/>
              </a:lnTo>
              <a:lnTo>
                <a:pt x="0" y="491233"/>
              </a:lnTo>
              <a:lnTo>
                <a:pt x="0" y="72008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isometricOffAxis1Right" zoom="95000"/>
          <a:lightRig rig="flat" dir="t"/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C9D5607-92F0-497F-B43A-84FE971B0CF9}">
      <dsp:nvSpPr>
        <dsp:cNvPr id="0" name=""/>
        <dsp:cNvSpPr/>
      </dsp:nvSpPr>
      <dsp:spPr>
        <a:xfrm>
          <a:off x="3335697" y="1614"/>
          <a:ext cx="2470392" cy="1568699"/>
        </a:xfrm>
        <a:prstGeom prst="roundRect">
          <a:avLst>
            <a:gd name="adj" fmla="val 10000"/>
          </a:avLst>
        </a:prstGeom>
        <a:solidFill>
          <a:schemeClr val="bg2">
            <a:lumMod val="9000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722D2F-9C97-4DE9-98FF-A5CB5674BD4D}">
      <dsp:nvSpPr>
        <dsp:cNvPr id="0" name=""/>
        <dsp:cNvSpPr/>
      </dsp:nvSpPr>
      <dsp:spPr>
        <a:xfrm>
          <a:off x="3610185" y="262378"/>
          <a:ext cx="2470392" cy="1568699"/>
        </a:xfrm>
        <a:prstGeom prst="roundRect">
          <a:avLst>
            <a:gd name="adj" fmla="val 10000"/>
          </a:avLst>
        </a:prstGeom>
        <a:solidFill>
          <a:schemeClr val="accent6">
            <a:lumMod val="40000"/>
            <a:lumOff val="60000"/>
          </a:schemeClr>
        </a:solidFill>
        <a:ln w="6350" cap="flat" cmpd="sng" algn="ctr">
          <a:solidFill>
            <a:schemeClr val="accent6">
              <a:lumMod val="75000"/>
            </a:schemeClr>
          </a:solidFill>
          <a:prstDash val="solid"/>
          <a:miter lim="800000"/>
        </a:ln>
        <a:effectLst/>
        <a:scene3d>
          <a:camera prst="isometricOffAxis1Right" zoom="95000"/>
          <a:lightRig rig="flat" dir="t"/>
        </a:scene3d>
        <a:sp3d z="57150" extrusionH="635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 dirty="0">
              <a:latin typeface="Bahnschrift SemiBold" panose="020B0502040204020203" pitchFamily="34" charset="0"/>
            </a:rPr>
            <a:t>II. třída             2. druh   L IV</a:t>
          </a:r>
        </a:p>
      </dsp:txBody>
      <dsp:txXfrm>
        <a:off x="3656131" y="308324"/>
        <a:ext cx="2378500" cy="1476807"/>
      </dsp:txXfrm>
    </dsp:sp>
    <dsp:sp modelId="{FC653424-8BCC-438E-85F5-83C8983CB010}">
      <dsp:nvSpPr>
        <dsp:cNvPr id="0" name=""/>
        <dsp:cNvSpPr/>
      </dsp:nvSpPr>
      <dsp:spPr>
        <a:xfrm>
          <a:off x="-245834" y="2290401"/>
          <a:ext cx="2470392" cy="1568699"/>
        </a:xfrm>
        <a:prstGeom prst="roundRect">
          <a:avLst>
            <a:gd name="adj" fmla="val 10000"/>
          </a:avLst>
        </a:prstGeom>
        <a:solidFill>
          <a:schemeClr val="bg2">
            <a:lumMod val="9000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EF90BA6-8120-4AB7-B754-2052DB4428DE}">
      <dsp:nvSpPr>
        <dsp:cNvPr id="0" name=""/>
        <dsp:cNvSpPr/>
      </dsp:nvSpPr>
      <dsp:spPr>
        <a:xfrm>
          <a:off x="28653" y="2551165"/>
          <a:ext cx="2470392" cy="1568699"/>
        </a:xfrm>
        <a:prstGeom prst="roundRect">
          <a:avLst>
            <a:gd name="adj" fmla="val 10000"/>
          </a:avLst>
        </a:prstGeom>
        <a:solidFill>
          <a:schemeClr val="accent6">
            <a:lumMod val="40000"/>
            <a:lumOff val="60000"/>
            <a:alpha val="90000"/>
          </a:schemeClr>
        </a:solidFill>
        <a:ln w="6350" cap="flat" cmpd="sng" algn="ctr">
          <a:solidFill>
            <a:schemeClr val="accent6">
              <a:lumMod val="75000"/>
            </a:schemeClr>
          </a:solidFill>
          <a:prstDash val="solid"/>
          <a:miter lim="800000"/>
        </a:ln>
        <a:effectLst/>
        <a:scene3d>
          <a:camera prst="isometricOffAxis1Right" zoom="95000"/>
          <a:lightRig rig="flat" dir="t"/>
        </a:scene3d>
        <a:sp3d z="57150" extrusionH="635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>
              <a:solidFill>
                <a:schemeClr val="accent4">
                  <a:lumMod val="50000"/>
                </a:schemeClr>
              </a:solidFill>
              <a:latin typeface="Bahnschrift SemiBold" panose="020B0502040204020203" pitchFamily="34" charset="0"/>
            </a:rPr>
            <a:t>Charakteristika:              </a:t>
          </a:r>
          <a:r>
            <a:rPr lang="cs-CZ" sz="2000" kern="1200" dirty="0">
              <a:solidFill>
                <a:schemeClr val="tx1"/>
              </a:solidFill>
              <a:latin typeface="Bahnschrift SemiBold" panose="020B0502040204020203" pitchFamily="34" charset="0"/>
            </a:rPr>
            <a:t>předměty         denní potřeby</a:t>
          </a:r>
        </a:p>
      </dsp:txBody>
      <dsp:txXfrm>
        <a:off x="74599" y="2597111"/>
        <a:ext cx="2378500" cy="1476807"/>
      </dsp:txXfrm>
    </dsp:sp>
    <dsp:sp modelId="{5AB7920A-E45B-4B01-B64F-C302770B9730}">
      <dsp:nvSpPr>
        <dsp:cNvPr id="0" name=""/>
        <dsp:cNvSpPr/>
      </dsp:nvSpPr>
      <dsp:spPr>
        <a:xfrm>
          <a:off x="3335697" y="2288786"/>
          <a:ext cx="2470392" cy="1568699"/>
        </a:xfrm>
        <a:prstGeom prst="roundRect">
          <a:avLst>
            <a:gd name="adj" fmla="val 10000"/>
          </a:avLst>
        </a:prstGeom>
        <a:solidFill>
          <a:schemeClr val="tx2">
            <a:lumMod val="20000"/>
            <a:lumOff val="8000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9520BCC-AA64-48EC-8C3D-1120A045BBB9}">
      <dsp:nvSpPr>
        <dsp:cNvPr id="0" name=""/>
        <dsp:cNvSpPr/>
      </dsp:nvSpPr>
      <dsp:spPr>
        <a:xfrm>
          <a:off x="3610185" y="2549550"/>
          <a:ext cx="2470392" cy="1568699"/>
        </a:xfrm>
        <a:prstGeom prst="roundRect">
          <a:avLst>
            <a:gd name="adj" fmla="val 10000"/>
          </a:avLst>
        </a:prstGeom>
        <a:solidFill>
          <a:schemeClr val="accent6">
            <a:lumMod val="40000"/>
            <a:lumOff val="60000"/>
            <a:alpha val="90000"/>
          </a:schemeClr>
        </a:solidFill>
        <a:ln w="6350" cap="flat" cmpd="sng" algn="ctr">
          <a:solidFill>
            <a:schemeClr val="accent6">
              <a:lumMod val="75000"/>
            </a:schemeClr>
          </a:solidFill>
          <a:prstDash val="solid"/>
          <a:miter lim="800000"/>
        </a:ln>
        <a:effectLst/>
        <a:scene3d>
          <a:camera prst="isometricOffAxis1Right" zoom="95000"/>
          <a:lightRig rig="flat" dir="t"/>
        </a:scene3d>
        <a:sp3d z="57150" extrusionH="635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>
              <a:solidFill>
                <a:schemeClr val="accent4">
                  <a:lumMod val="50000"/>
                </a:schemeClr>
              </a:solidFill>
              <a:latin typeface="Bahnschrift SemiBold" panose="020B0502040204020203" pitchFamily="34" charset="0"/>
            </a:rPr>
            <a:t>Rozpouštědlo: </a:t>
          </a:r>
          <a:r>
            <a:rPr lang="cs-CZ" sz="2000" kern="1200" dirty="0">
              <a:solidFill>
                <a:schemeClr val="tx1"/>
              </a:solidFill>
              <a:latin typeface="Bahnschrift SemiBold" panose="020B0502040204020203" pitchFamily="34" charset="0"/>
            </a:rPr>
            <a:t>rektifikovaný VD</a:t>
          </a:r>
        </a:p>
      </dsp:txBody>
      <dsp:txXfrm>
        <a:off x="3656131" y="2595496"/>
        <a:ext cx="2378500" cy="1476807"/>
      </dsp:txXfrm>
    </dsp:sp>
    <dsp:sp modelId="{AE7F3B17-2551-48AB-8CBA-0F7D29664025}">
      <dsp:nvSpPr>
        <dsp:cNvPr id="0" name=""/>
        <dsp:cNvSpPr/>
      </dsp:nvSpPr>
      <dsp:spPr>
        <a:xfrm>
          <a:off x="6381696" y="2290401"/>
          <a:ext cx="2470392" cy="1568699"/>
        </a:xfrm>
        <a:prstGeom prst="roundRect">
          <a:avLst>
            <a:gd name="adj" fmla="val 10000"/>
          </a:avLst>
        </a:prstGeom>
        <a:solidFill>
          <a:schemeClr val="bg1">
            <a:lumMod val="8500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2C2D239-3D33-4F4C-B52A-635259133426}">
      <dsp:nvSpPr>
        <dsp:cNvPr id="0" name=""/>
        <dsp:cNvSpPr/>
      </dsp:nvSpPr>
      <dsp:spPr>
        <a:xfrm>
          <a:off x="6656184" y="2551165"/>
          <a:ext cx="2470392" cy="1568699"/>
        </a:xfrm>
        <a:prstGeom prst="roundRect">
          <a:avLst>
            <a:gd name="adj" fmla="val 10000"/>
          </a:avLst>
        </a:prstGeom>
        <a:solidFill>
          <a:schemeClr val="accent6">
            <a:lumMod val="40000"/>
            <a:lumOff val="60000"/>
            <a:alpha val="90000"/>
          </a:schemeClr>
        </a:solidFill>
        <a:ln w="6350" cap="flat" cmpd="sng" algn="ctr">
          <a:solidFill>
            <a:schemeClr val="accent6">
              <a:lumMod val="75000"/>
            </a:schemeClr>
          </a:solidFill>
          <a:prstDash val="solid"/>
          <a:miter lim="800000"/>
        </a:ln>
        <a:effectLst/>
        <a:scene3d>
          <a:camera prst="isometricOffAxis1Right" zoom="95000"/>
          <a:lightRig rig="flat" dir="t"/>
        </a:scene3d>
        <a:sp3d z="57150" extrusionH="635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kern="1200" dirty="0">
              <a:solidFill>
                <a:schemeClr val="accent4">
                  <a:lumMod val="50000"/>
                </a:schemeClr>
              </a:solidFill>
              <a:latin typeface="Bahnschrift SemiBold" panose="020B0502040204020203" pitchFamily="34" charset="0"/>
            </a:rPr>
            <a:t>Pryskyřice:     </a:t>
          </a:r>
          <a:r>
            <a:rPr lang="cs-CZ" sz="2000" kern="1200" dirty="0">
              <a:solidFill>
                <a:schemeClr val="accent4">
                  <a:lumMod val="50000"/>
                </a:schemeClr>
              </a:solidFill>
              <a:latin typeface="Bahnschrift SemiBold" panose="020B0502040204020203" pitchFamily="34" charset="0"/>
            </a:rPr>
            <a:t>         </a:t>
          </a:r>
          <a:r>
            <a:rPr lang="cs-CZ" sz="2000" kern="1200" dirty="0">
              <a:solidFill>
                <a:schemeClr val="tx1"/>
              </a:solidFill>
              <a:latin typeface="Bahnschrift SemiBold" panose="020B0502040204020203" pitchFamily="34" charset="0"/>
            </a:rPr>
            <a:t>sandarak         elemi                 anime                  kafr</a:t>
          </a:r>
        </a:p>
      </dsp:txBody>
      <dsp:txXfrm>
        <a:off x="6702130" y="2597111"/>
        <a:ext cx="2378500" cy="147680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38ACBA-3B31-4C1A-8FA1-767595298B7A}">
      <dsp:nvSpPr>
        <dsp:cNvPr id="0" name=""/>
        <dsp:cNvSpPr/>
      </dsp:nvSpPr>
      <dsp:spPr>
        <a:xfrm>
          <a:off x="4570893" y="1570314"/>
          <a:ext cx="3019369" cy="71847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89618"/>
              </a:lnTo>
              <a:lnTo>
                <a:pt x="3019369" y="489618"/>
              </a:lnTo>
              <a:lnTo>
                <a:pt x="3019369" y="71847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isometricOffAxis1Right" zoom="95000"/>
          <a:lightRig rig="flat" dir="t"/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084ACA2-A6B4-46A3-9B8F-4E20DD17D599}">
      <dsp:nvSpPr>
        <dsp:cNvPr id="0" name=""/>
        <dsp:cNvSpPr/>
      </dsp:nvSpPr>
      <dsp:spPr>
        <a:xfrm>
          <a:off x="4525173" y="1570314"/>
          <a:ext cx="91440" cy="71847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71847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isometricOffAxis1Right" zoom="95000"/>
          <a:lightRig rig="flat" dir="t"/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7F61A7A-01D5-4CBF-9F0B-BB8DF69FD76A}">
      <dsp:nvSpPr>
        <dsp:cNvPr id="0" name=""/>
        <dsp:cNvSpPr/>
      </dsp:nvSpPr>
      <dsp:spPr>
        <a:xfrm>
          <a:off x="989361" y="1570314"/>
          <a:ext cx="3581531" cy="720087"/>
        </a:xfrm>
        <a:custGeom>
          <a:avLst/>
          <a:gdLst/>
          <a:ahLst/>
          <a:cxnLst/>
          <a:rect l="0" t="0" r="0" b="0"/>
          <a:pathLst>
            <a:path>
              <a:moveTo>
                <a:pt x="3581531" y="0"/>
              </a:moveTo>
              <a:lnTo>
                <a:pt x="3581531" y="491233"/>
              </a:lnTo>
              <a:lnTo>
                <a:pt x="0" y="491233"/>
              </a:lnTo>
              <a:lnTo>
                <a:pt x="0" y="72008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isometricOffAxis1Right" zoom="95000"/>
          <a:lightRig rig="flat" dir="t"/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C9D5607-92F0-497F-B43A-84FE971B0CF9}">
      <dsp:nvSpPr>
        <dsp:cNvPr id="0" name=""/>
        <dsp:cNvSpPr/>
      </dsp:nvSpPr>
      <dsp:spPr>
        <a:xfrm>
          <a:off x="3335697" y="1614"/>
          <a:ext cx="2470392" cy="1568699"/>
        </a:xfrm>
        <a:prstGeom prst="roundRect">
          <a:avLst>
            <a:gd name="adj" fmla="val 10000"/>
          </a:avLst>
        </a:prstGeom>
        <a:solidFill>
          <a:schemeClr val="bg2">
            <a:lumMod val="9000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722D2F-9C97-4DE9-98FF-A5CB5674BD4D}">
      <dsp:nvSpPr>
        <dsp:cNvPr id="0" name=""/>
        <dsp:cNvSpPr/>
      </dsp:nvSpPr>
      <dsp:spPr>
        <a:xfrm>
          <a:off x="3610185" y="262378"/>
          <a:ext cx="2470392" cy="1568699"/>
        </a:xfrm>
        <a:prstGeom prst="roundRect">
          <a:avLst>
            <a:gd name="adj" fmla="val 10000"/>
          </a:avLst>
        </a:prstGeom>
        <a:solidFill>
          <a:schemeClr val="accent6">
            <a:lumMod val="40000"/>
            <a:lumOff val="60000"/>
          </a:schemeClr>
        </a:solidFill>
        <a:ln w="6350" cap="flat" cmpd="sng" algn="ctr">
          <a:solidFill>
            <a:schemeClr val="accent6">
              <a:lumMod val="75000"/>
            </a:schemeClr>
          </a:solidFill>
          <a:prstDash val="solid"/>
          <a:miter lim="800000"/>
        </a:ln>
        <a:effectLst/>
        <a:scene3d>
          <a:camera prst="isometricOffAxis1Right" zoom="95000"/>
          <a:lightRig rig="flat" dir="t"/>
        </a:scene3d>
        <a:sp3d z="57150" extrusionH="635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 dirty="0">
              <a:latin typeface="Bahnschrift SemiBold" panose="020B0502040204020203" pitchFamily="34" charset="0"/>
            </a:rPr>
            <a:t>II. Třída             2. druh – L VII</a:t>
          </a:r>
        </a:p>
      </dsp:txBody>
      <dsp:txXfrm>
        <a:off x="3656131" y="308324"/>
        <a:ext cx="2378500" cy="1476807"/>
      </dsp:txXfrm>
    </dsp:sp>
    <dsp:sp modelId="{FC653424-8BCC-438E-85F5-83C8983CB010}">
      <dsp:nvSpPr>
        <dsp:cNvPr id="0" name=""/>
        <dsp:cNvSpPr/>
      </dsp:nvSpPr>
      <dsp:spPr>
        <a:xfrm>
          <a:off x="-245834" y="2290401"/>
          <a:ext cx="2470392" cy="1568699"/>
        </a:xfrm>
        <a:prstGeom prst="roundRect">
          <a:avLst>
            <a:gd name="adj" fmla="val 10000"/>
          </a:avLst>
        </a:prstGeom>
        <a:solidFill>
          <a:schemeClr val="bg2">
            <a:lumMod val="9000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EF90BA6-8120-4AB7-B754-2052DB4428DE}">
      <dsp:nvSpPr>
        <dsp:cNvPr id="0" name=""/>
        <dsp:cNvSpPr/>
      </dsp:nvSpPr>
      <dsp:spPr>
        <a:xfrm>
          <a:off x="28653" y="2551165"/>
          <a:ext cx="2470392" cy="1568699"/>
        </a:xfrm>
        <a:prstGeom prst="roundRect">
          <a:avLst>
            <a:gd name="adj" fmla="val 10000"/>
          </a:avLst>
        </a:prstGeom>
        <a:solidFill>
          <a:schemeClr val="accent6">
            <a:lumMod val="40000"/>
            <a:lumOff val="60000"/>
            <a:alpha val="90000"/>
          </a:schemeClr>
        </a:solidFill>
        <a:ln w="6350" cap="flat" cmpd="sng" algn="ctr">
          <a:solidFill>
            <a:schemeClr val="accent6">
              <a:lumMod val="75000"/>
            </a:schemeClr>
          </a:solidFill>
          <a:prstDash val="solid"/>
          <a:miter lim="800000"/>
        </a:ln>
        <a:effectLst/>
        <a:scene3d>
          <a:camera prst="isometricOffAxis1Right" zoom="95000"/>
          <a:lightRig rig="flat" dir="t"/>
        </a:scene3d>
        <a:sp3d z="57150" extrusionH="635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>
              <a:solidFill>
                <a:schemeClr val="accent4">
                  <a:lumMod val="50000"/>
                </a:schemeClr>
              </a:solidFill>
              <a:latin typeface="Bahnschrift SemiBold" panose="020B0502040204020203" pitchFamily="34" charset="0"/>
            </a:rPr>
            <a:t>Charakteristika:              </a:t>
          </a:r>
          <a:r>
            <a:rPr lang="cs-CZ" sz="2000" kern="1200" dirty="0">
              <a:solidFill>
                <a:schemeClr val="tx1"/>
              </a:solidFill>
              <a:latin typeface="Bahnschrift SemiBold" panose="020B0502040204020203" pitchFamily="34" charset="0"/>
            </a:rPr>
            <a:t>rychle zasychající  </a:t>
          </a:r>
        </a:p>
      </dsp:txBody>
      <dsp:txXfrm>
        <a:off x="74599" y="2597111"/>
        <a:ext cx="2378500" cy="1476807"/>
      </dsp:txXfrm>
    </dsp:sp>
    <dsp:sp modelId="{5AB7920A-E45B-4B01-B64F-C302770B9730}">
      <dsp:nvSpPr>
        <dsp:cNvPr id="0" name=""/>
        <dsp:cNvSpPr/>
      </dsp:nvSpPr>
      <dsp:spPr>
        <a:xfrm>
          <a:off x="3335697" y="2288786"/>
          <a:ext cx="2470392" cy="1568699"/>
        </a:xfrm>
        <a:prstGeom prst="roundRect">
          <a:avLst>
            <a:gd name="adj" fmla="val 10000"/>
          </a:avLst>
        </a:prstGeom>
        <a:solidFill>
          <a:schemeClr val="tx2">
            <a:lumMod val="20000"/>
            <a:lumOff val="8000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9520BCC-AA64-48EC-8C3D-1120A045BBB9}">
      <dsp:nvSpPr>
        <dsp:cNvPr id="0" name=""/>
        <dsp:cNvSpPr/>
      </dsp:nvSpPr>
      <dsp:spPr>
        <a:xfrm>
          <a:off x="3610185" y="2549550"/>
          <a:ext cx="2470392" cy="1568699"/>
        </a:xfrm>
        <a:prstGeom prst="roundRect">
          <a:avLst>
            <a:gd name="adj" fmla="val 10000"/>
          </a:avLst>
        </a:prstGeom>
        <a:solidFill>
          <a:schemeClr val="accent6">
            <a:lumMod val="40000"/>
            <a:lumOff val="60000"/>
            <a:alpha val="90000"/>
          </a:schemeClr>
        </a:solidFill>
        <a:ln w="6350" cap="flat" cmpd="sng" algn="ctr">
          <a:solidFill>
            <a:schemeClr val="accent6">
              <a:lumMod val="75000"/>
            </a:schemeClr>
          </a:solidFill>
          <a:prstDash val="solid"/>
          <a:miter lim="800000"/>
        </a:ln>
        <a:effectLst/>
        <a:scene3d>
          <a:camera prst="isometricOffAxis1Right" zoom="95000"/>
          <a:lightRig rig="flat" dir="t"/>
        </a:scene3d>
        <a:sp3d z="57150" extrusionH="635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>
              <a:solidFill>
                <a:schemeClr val="accent4">
                  <a:lumMod val="50000"/>
                </a:schemeClr>
              </a:solidFill>
              <a:latin typeface="Bahnschrift SemiBold" panose="020B0502040204020203" pitchFamily="34" charset="0"/>
            </a:rPr>
            <a:t>Rozpouštědlo: </a:t>
          </a:r>
          <a:r>
            <a:rPr lang="cs-CZ" sz="2000" kern="1200" dirty="0">
              <a:solidFill>
                <a:schemeClr val="tx1"/>
              </a:solidFill>
              <a:latin typeface="Bahnschrift SemiBold" panose="020B0502040204020203" pitchFamily="34" charset="0"/>
            </a:rPr>
            <a:t>rektifikovaný VD</a:t>
          </a:r>
        </a:p>
      </dsp:txBody>
      <dsp:txXfrm>
        <a:off x="3656131" y="2595496"/>
        <a:ext cx="2378500" cy="1476807"/>
      </dsp:txXfrm>
    </dsp:sp>
    <dsp:sp modelId="{AE7F3B17-2551-48AB-8CBA-0F7D29664025}">
      <dsp:nvSpPr>
        <dsp:cNvPr id="0" name=""/>
        <dsp:cNvSpPr/>
      </dsp:nvSpPr>
      <dsp:spPr>
        <a:xfrm>
          <a:off x="6355066" y="2288786"/>
          <a:ext cx="2470392" cy="1568699"/>
        </a:xfrm>
        <a:prstGeom prst="roundRect">
          <a:avLst>
            <a:gd name="adj" fmla="val 10000"/>
          </a:avLst>
        </a:prstGeom>
        <a:solidFill>
          <a:schemeClr val="bg1">
            <a:lumMod val="8500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2C2D239-3D33-4F4C-B52A-635259133426}">
      <dsp:nvSpPr>
        <dsp:cNvPr id="0" name=""/>
        <dsp:cNvSpPr/>
      </dsp:nvSpPr>
      <dsp:spPr>
        <a:xfrm>
          <a:off x="6629554" y="2549550"/>
          <a:ext cx="2470392" cy="1568699"/>
        </a:xfrm>
        <a:prstGeom prst="roundRect">
          <a:avLst>
            <a:gd name="adj" fmla="val 10000"/>
          </a:avLst>
        </a:prstGeom>
        <a:solidFill>
          <a:schemeClr val="accent6">
            <a:lumMod val="40000"/>
            <a:lumOff val="60000"/>
            <a:alpha val="90000"/>
          </a:schemeClr>
        </a:solidFill>
        <a:ln w="6350" cap="flat" cmpd="sng" algn="ctr">
          <a:solidFill>
            <a:schemeClr val="accent6">
              <a:lumMod val="75000"/>
            </a:schemeClr>
          </a:solidFill>
          <a:prstDash val="solid"/>
          <a:miter lim="800000"/>
        </a:ln>
        <a:effectLst/>
        <a:scene3d>
          <a:camera prst="isometricOffAxis1Right" zoom="95000"/>
          <a:lightRig rig="flat" dir="t"/>
        </a:scene3d>
        <a:sp3d z="57150" extrusionH="635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kern="1200" dirty="0">
              <a:solidFill>
                <a:schemeClr val="accent4">
                  <a:lumMod val="50000"/>
                </a:schemeClr>
              </a:solidFill>
              <a:latin typeface="Bahnschrift SemiBold" panose="020B0502040204020203" pitchFamily="34" charset="0"/>
            </a:rPr>
            <a:t>Pryskyřice: </a:t>
          </a:r>
          <a:r>
            <a:rPr lang="cs-CZ" sz="2000" kern="1200" dirty="0">
              <a:solidFill>
                <a:schemeClr val="tx1"/>
              </a:solidFill>
              <a:latin typeface="Bahnschrift SemiBold" panose="020B0502040204020203" pitchFamily="34" charset="0"/>
            </a:rPr>
            <a:t>sandarak            mastix             šelak            benzoin </a:t>
          </a:r>
        </a:p>
      </dsp:txBody>
      <dsp:txXfrm>
        <a:off x="6675500" y="2595496"/>
        <a:ext cx="2378500" cy="147680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38ACBA-3B31-4C1A-8FA1-767595298B7A}">
      <dsp:nvSpPr>
        <dsp:cNvPr id="0" name=""/>
        <dsp:cNvSpPr/>
      </dsp:nvSpPr>
      <dsp:spPr>
        <a:xfrm>
          <a:off x="4570893" y="1570314"/>
          <a:ext cx="3019369" cy="71847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89618"/>
              </a:lnTo>
              <a:lnTo>
                <a:pt x="3019369" y="489618"/>
              </a:lnTo>
              <a:lnTo>
                <a:pt x="3019369" y="71847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isometricOffAxis1Right" zoom="95000"/>
          <a:lightRig rig="flat" dir="t"/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084ACA2-A6B4-46A3-9B8F-4E20DD17D599}">
      <dsp:nvSpPr>
        <dsp:cNvPr id="0" name=""/>
        <dsp:cNvSpPr/>
      </dsp:nvSpPr>
      <dsp:spPr>
        <a:xfrm>
          <a:off x="4525173" y="1570314"/>
          <a:ext cx="91440" cy="71847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71847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isometricOffAxis1Right" zoom="95000"/>
          <a:lightRig rig="flat" dir="t"/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7F61A7A-01D5-4CBF-9F0B-BB8DF69FD76A}">
      <dsp:nvSpPr>
        <dsp:cNvPr id="0" name=""/>
        <dsp:cNvSpPr/>
      </dsp:nvSpPr>
      <dsp:spPr>
        <a:xfrm>
          <a:off x="989361" y="1570314"/>
          <a:ext cx="3581531" cy="720087"/>
        </a:xfrm>
        <a:custGeom>
          <a:avLst/>
          <a:gdLst/>
          <a:ahLst/>
          <a:cxnLst/>
          <a:rect l="0" t="0" r="0" b="0"/>
          <a:pathLst>
            <a:path>
              <a:moveTo>
                <a:pt x="3581531" y="0"/>
              </a:moveTo>
              <a:lnTo>
                <a:pt x="3581531" y="491233"/>
              </a:lnTo>
              <a:lnTo>
                <a:pt x="0" y="491233"/>
              </a:lnTo>
              <a:lnTo>
                <a:pt x="0" y="72008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isometricOffAxis1Right" zoom="95000"/>
          <a:lightRig rig="flat" dir="t"/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C9D5607-92F0-497F-B43A-84FE971B0CF9}">
      <dsp:nvSpPr>
        <dsp:cNvPr id="0" name=""/>
        <dsp:cNvSpPr/>
      </dsp:nvSpPr>
      <dsp:spPr>
        <a:xfrm>
          <a:off x="3335697" y="1614"/>
          <a:ext cx="2470392" cy="1568699"/>
        </a:xfrm>
        <a:prstGeom prst="roundRect">
          <a:avLst>
            <a:gd name="adj" fmla="val 10000"/>
          </a:avLst>
        </a:prstGeom>
        <a:solidFill>
          <a:schemeClr val="bg2">
            <a:lumMod val="9000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722D2F-9C97-4DE9-98FF-A5CB5674BD4D}">
      <dsp:nvSpPr>
        <dsp:cNvPr id="0" name=""/>
        <dsp:cNvSpPr/>
      </dsp:nvSpPr>
      <dsp:spPr>
        <a:xfrm>
          <a:off x="3610185" y="262378"/>
          <a:ext cx="2470392" cy="1568699"/>
        </a:xfrm>
        <a:prstGeom prst="roundRect">
          <a:avLst>
            <a:gd name="adj" fmla="val 10000"/>
          </a:avLst>
        </a:prstGeom>
        <a:solidFill>
          <a:schemeClr val="accent6">
            <a:lumMod val="40000"/>
            <a:lumOff val="60000"/>
          </a:schemeClr>
        </a:solidFill>
        <a:ln w="6350" cap="flat" cmpd="sng" algn="ctr">
          <a:solidFill>
            <a:schemeClr val="accent6">
              <a:lumMod val="75000"/>
            </a:schemeClr>
          </a:solidFill>
          <a:prstDash val="solid"/>
          <a:miter lim="800000"/>
        </a:ln>
        <a:effectLst/>
        <a:scene3d>
          <a:camera prst="isometricOffAxis1Right" zoom="95000"/>
          <a:lightRig rig="flat" dir="t"/>
        </a:scene3d>
        <a:sp3d z="57150" extrusionH="635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 dirty="0">
              <a:latin typeface="Bahnschrift SemiBold" panose="020B0502040204020203" pitchFamily="34" charset="0"/>
            </a:rPr>
            <a:t>II. Třída             2. druh – L X</a:t>
          </a:r>
        </a:p>
      </dsp:txBody>
      <dsp:txXfrm>
        <a:off x="3656131" y="308324"/>
        <a:ext cx="2378500" cy="1476807"/>
      </dsp:txXfrm>
    </dsp:sp>
    <dsp:sp modelId="{FC653424-8BCC-438E-85F5-83C8983CB010}">
      <dsp:nvSpPr>
        <dsp:cNvPr id="0" name=""/>
        <dsp:cNvSpPr/>
      </dsp:nvSpPr>
      <dsp:spPr>
        <a:xfrm>
          <a:off x="-245834" y="2290401"/>
          <a:ext cx="2470392" cy="1568699"/>
        </a:xfrm>
        <a:prstGeom prst="roundRect">
          <a:avLst>
            <a:gd name="adj" fmla="val 10000"/>
          </a:avLst>
        </a:prstGeom>
        <a:solidFill>
          <a:schemeClr val="bg2">
            <a:lumMod val="9000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EF90BA6-8120-4AB7-B754-2052DB4428DE}">
      <dsp:nvSpPr>
        <dsp:cNvPr id="0" name=""/>
        <dsp:cNvSpPr/>
      </dsp:nvSpPr>
      <dsp:spPr>
        <a:xfrm>
          <a:off x="28653" y="2551165"/>
          <a:ext cx="2470392" cy="1568699"/>
        </a:xfrm>
        <a:prstGeom prst="roundRect">
          <a:avLst>
            <a:gd name="adj" fmla="val 10000"/>
          </a:avLst>
        </a:prstGeom>
        <a:solidFill>
          <a:schemeClr val="accent6">
            <a:lumMod val="40000"/>
            <a:lumOff val="60000"/>
            <a:alpha val="90000"/>
          </a:schemeClr>
        </a:solidFill>
        <a:ln w="6350" cap="flat" cmpd="sng" algn="ctr">
          <a:solidFill>
            <a:schemeClr val="accent6">
              <a:lumMod val="75000"/>
            </a:schemeClr>
          </a:solidFill>
          <a:prstDash val="solid"/>
          <a:miter lim="800000"/>
        </a:ln>
        <a:effectLst/>
        <a:scene3d>
          <a:camera prst="isometricOffAxis1Right" zoom="95000"/>
          <a:lightRig rig="flat" dir="t"/>
        </a:scene3d>
        <a:sp3d z="57150" extrusionH="635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>
              <a:solidFill>
                <a:schemeClr val="accent4">
                  <a:lumMod val="50000"/>
                </a:schemeClr>
              </a:solidFill>
              <a:latin typeface="Bahnschrift SemiBold" panose="020B0502040204020203" pitchFamily="34" charset="0"/>
            </a:rPr>
            <a:t>Charakteristika:              </a:t>
          </a:r>
          <a:r>
            <a:rPr lang="cs-CZ" sz="2000" kern="1200" dirty="0">
              <a:solidFill>
                <a:schemeClr val="tx1"/>
              </a:solidFill>
              <a:latin typeface="Bahnschrift SemiBold" panose="020B0502040204020203" pitchFamily="34" charset="0"/>
            </a:rPr>
            <a:t>měnící zabarvení </a:t>
          </a:r>
        </a:p>
      </dsp:txBody>
      <dsp:txXfrm>
        <a:off x="74599" y="2597111"/>
        <a:ext cx="2378500" cy="1476807"/>
      </dsp:txXfrm>
    </dsp:sp>
    <dsp:sp modelId="{5AB7920A-E45B-4B01-B64F-C302770B9730}">
      <dsp:nvSpPr>
        <dsp:cNvPr id="0" name=""/>
        <dsp:cNvSpPr/>
      </dsp:nvSpPr>
      <dsp:spPr>
        <a:xfrm>
          <a:off x="3335697" y="2288786"/>
          <a:ext cx="2470392" cy="1568699"/>
        </a:xfrm>
        <a:prstGeom prst="roundRect">
          <a:avLst>
            <a:gd name="adj" fmla="val 10000"/>
          </a:avLst>
        </a:prstGeom>
        <a:solidFill>
          <a:schemeClr val="tx2">
            <a:lumMod val="20000"/>
            <a:lumOff val="8000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9520BCC-AA64-48EC-8C3D-1120A045BBB9}">
      <dsp:nvSpPr>
        <dsp:cNvPr id="0" name=""/>
        <dsp:cNvSpPr/>
      </dsp:nvSpPr>
      <dsp:spPr>
        <a:xfrm>
          <a:off x="3610185" y="2549550"/>
          <a:ext cx="2470392" cy="1568699"/>
        </a:xfrm>
        <a:prstGeom prst="roundRect">
          <a:avLst>
            <a:gd name="adj" fmla="val 10000"/>
          </a:avLst>
        </a:prstGeom>
        <a:solidFill>
          <a:schemeClr val="accent6">
            <a:lumMod val="40000"/>
            <a:lumOff val="60000"/>
            <a:alpha val="90000"/>
          </a:schemeClr>
        </a:solidFill>
        <a:ln w="6350" cap="flat" cmpd="sng" algn="ctr">
          <a:solidFill>
            <a:schemeClr val="accent6">
              <a:lumMod val="75000"/>
            </a:schemeClr>
          </a:solidFill>
          <a:prstDash val="solid"/>
          <a:miter lim="800000"/>
        </a:ln>
        <a:effectLst/>
        <a:scene3d>
          <a:camera prst="isometricOffAxis1Right" zoom="95000"/>
          <a:lightRig rig="flat" dir="t"/>
        </a:scene3d>
        <a:sp3d z="57150" extrusionH="635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>
              <a:solidFill>
                <a:schemeClr val="accent4">
                  <a:lumMod val="50000"/>
                </a:schemeClr>
              </a:solidFill>
              <a:latin typeface="Bahnschrift SemiBold" panose="020B0502040204020203" pitchFamily="34" charset="0"/>
            </a:rPr>
            <a:t>Rozpouštědlo: </a:t>
          </a:r>
          <a:r>
            <a:rPr lang="cs-CZ" sz="2000" kern="1200" dirty="0">
              <a:solidFill>
                <a:schemeClr val="tx1"/>
              </a:solidFill>
              <a:latin typeface="Bahnschrift SemiBold" panose="020B0502040204020203" pitchFamily="34" charset="0"/>
            </a:rPr>
            <a:t>rektifikovaný VD terpentýn</a:t>
          </a:r>
        </a:p>
      </dsp:txBody>
      <dsp:txXfrm>
        <a:off x="3656131" y="2595496"/>
        <a:ext cx="2378500" cy="1476807"/>
      </dsp:txXfrm>
    </dsp:sp>
    <dsp:sp modelId="{AE7F3B17-2551-48AB-8CBA-0F7D29664025}">
      <dsp:nvSpPr>
        <dsp:cNvPr id="0" name=""/>
        <dsp:cNvSpPr/>
      </dsp:nvSpPr>
      <dsp:spPr>
        <a:xfrm>
          <a:off x="6355066" y="2288786"/>
          <a:ext cx="2470392" cy="1568699"/>
        </a:xfrm>
        <a:prstGeom prst="roundRect">
          <a:avLst>
            <a:gd name="adj" fmla="val 10000"/>
          </a:avLst>
        </a:prstGeom>
        <a:solidFill>
          <a:schemeClr val="bg1">
            <a:lumMod val="8500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2C2D239-3D33-4F4C-B52A-635259133426}">
      <dsp:nvSpPr>
        <dsp:cNvPr id="0" name=""/>
        <dsp:cNvSpPr/>
      </dsp:nvSpPr>
      <dsp:spPr>
        <a:xfrm>
          <a:off x="6629554" y="2549550"/>
          <a:ext cx="2470392" cy="1568699"/>
        </a:xfrm>
        <a:prstGeom prst="roundRect">
          <a:avLst>
            <a:gd name="adj" fmla="val 10000"/>
          </a:avLst>
        </a:prstGeom>
        <a:solidFill>
          <a:schemeClr val="accent6">
            <a:lumMod val="40000"/>
            <a:lumOff val="60000"/>
            <a:alpha val="90000"/>
          </a:schemeClr>
        </a:solidFill>
        <a:ln w="6350" cap="flat" cmpd="sng" algn="ctr">
          <a:solidFill>
            <a:schemeClr val="accent6">
              <a:lumMod val="75000"/>
            </a:schemeClr>
          </a:solidFill>
          <a:prstDash val="solid"/>
          <a:miter lim="800000"/>
        </a:ln>
        <a:effectLst/>
        <a:scene3d>
          <a:camera prst="isometricOffAxis1Right" zoom="95000"/>
          <a:lightRig rig="flat" dir="t"/>
        </a:scene3d>
        <a:sp3d z="57150" extrusionH="635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kern="1200" dirty="0">
              <a:solidFill>
                <a:schemeClr val="accent4">
                  <a:lumMod val="50000"/>
                </a:schemeClr>
              </a:solidFill>
              <a:latin typeface="Bahnschrift SemiBold" panose="020B0502040204020203" pitchFamily="34" charset="0"/>
            </a:rPr>
            <a:t>Pryskyřice:</a:t>
          </a:r>
          <a:r>
            <a:rPr lang="cs-CZ" sz="2300" kern="1200" dirty="0">
              <a:latin typeface="Bahnschrift SemiBold" panose="020B0502040204020203" pitchFamily="34" charset="0"/>
            </a:rPr>
            <a:t>     </a:t>
          </a:r>
          <a:r>
            <a:rPr lang="cs-CZ" sz="2000" kern="1200" dirty="0">
              <a:solidFill>
                <a:schemeClr val="tx1"/>
              </a:solidFill>
              <a:latin typeface="Bahnschrift SemiBold" panose="020B0502040204020203" pitchFamily="34" charset="0"/>
            </a:rPr>
            <a:t>mastix         sandarak        směs barviv</a:t>
          </a:r>
        </a:p>
      </dsp:txBody>
      <dsp:txXfrm>
        <a:off x="6675500" y="2595496"/>
        <a:ext cx="2378500" cy="1476807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38ACBA-3B31-4C1A-8FA1-767595298B7A}">
      <dsp:nvSpPr>
        <dsp:cNvPr id="0" name=""/>
        <dsp:cNvSpPr/>
      </dsp:nvSpPr>
      <dsp:spPr>
        <a:xfrm>
          <a:off x="4570893" y="1570314"/>
          <a:ext cx="3019369" cy="71847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89618"/>
              </a:lnTo>
              <a:lnTo>
                <a:pt x="3019369" y="489618"/>
              </a:lnTo>
              <a:lnTo>
                <a:pt x="3019369" y="71847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isometricOffAxis1Right" zoom="95000"/>
          <a:lightRig rig="flat" dir="t"/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084ACA2-A6B4-46A3-9B8F-4E20DD17D599}">
      <dsp:nvSpPr>
        <dsp:cNvPr id="0" name=""/>
        <dsp:cNvSpPr/>
      </dsp:nvSpPr>
      <dsp:spPr>
        <a:xfrm>
          <a:off x="4525173" y="1570314"/>
          <a:ext cx="91440" cy="71847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71847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isometricOffAxis1Right" zoom="95000"/>
          <a:lightRig rig="flat" dir="t"/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7F61A7A-01D5-4CBF-9F0B-BB8DF69FD76A}">
      <dsp:nvSpPr>
        <dsp:cNvPr id="0" name=""/>
        <dsp:cNvSpPr/>
      </dsp:nvSpPr>
      <dsp:spPr>
        <a:xfrm>
          <a:off x="989361" y="1570314"/>
          <a:ext cx="3581531" cy="720087"/>
        </a:xfrm>
        <a:custGeom>
          <a:avLst/>
          <a:gdLst/>
          <a:ahLst/>
          <a:cxnLst/>
          <a:rect l="0" t="0" r="0" b="0"/>
          <a:pathLst>
            <a:path>
              <a:moveTo>
                <a:pt x="3581531" y="0"/>
              </a:moveTo>
              <a:lnTo>
                <a:pt x="3581531" y="491233"/>
              </a:lnTo>
              <a:lnTo>
                <a:pt x="0" y="491233"/>
              </a:lnTo>
              <a:lnTo>
                <a:pt x="0" y="72008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isometricOffAxis1Right" zoom="95000"/>
          <a:lightRig rig="flat" dir="t"/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C9D5607-92F0-497F-B43A-84FE971B0CF9}">
      <dsp:nvSpPr>
        <dsp:cNvPr id="0" name=""/>
        <dsp:cNvSpPr/>
      </dsp:nvSpPr>
      <dsp:spPr>
        <a:xfrm>
          <a:off x="3335697" y="1614"/>
          <a:ext cx="2470392" cy="1568699"/>
        </a:xfrm>
        <a:prstGeom prst="roundRect">
          <a:avLst>
            <a:gd name="adj" fmla="val 10000"/>
          </a:avLst>
        </a:prstGeom>
        <a:solidFill>
          <a:schemeClr val="bg2">
            <a:lumMod val="9000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722D2F-9C97-4DE9-98FF-A5CB5674BD4D}">
      <dsp:nvSpPr>
        <dsp:cNvPr id="0" name=""/>
        <dsp:cNvSpPr/>
      </dsp:nvSpPr>
      <dsp:spPr>
        <a:xfrm>
          <a:off x="3610185" y="262378"/>
          <a:ext cx="2470392" cy="1568699"/>
        </a:xfrm>
        <a:prstGeom prst="roundRect">
          <a:avLst>
            <a:gd name="adj" fmla="val 10000"/>
          </a:avLst>
        </a:prstGeom>
        <a:solidFill>
          <a:schemeClr val="accent5">
            <a:lumMod val="40000"/>
            <a:lumOff val="60000"/>
          </a:schemeClr>
        </a:solidFill>
        <a:ln w="6350" cap="flat" cmpd="sng" algn="ctr">
          <a:solidFill>
            <a:schemeClr val="accent4">
              <a:lumMod val="75000"/>
            </a:schemeClr>
          </a:solidFill>
          <a:prstDash val="solid"/>
          <a:miter lim="800000"/>
        </a:ln>
        <a:effectLst/>
        <a:scene3d>
          <a:camera prst="isometricOffAxis1Right" zoom="95000"/>
          <a:lightRig rig="flat" dir="t"/>
        </a:scene3d>
        <a:sp3d z="57150" extrusionH="635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 dirty="0">
              <a:latin typeface="Bahnschrift SemiBold" panose="020B0502040204020203" pitchFamily="34" charset="0"/>
            </a:rPr>
            <a:t>II. třída              3. druh – T XII</a:t>
          </a:r>
        </a:p>
      </dsp:txBody>
      <dsp:txXfrm>
        <a:off x="3656131" y="308324"/>
        <a:ext cx="2378500" cy="1476807"/>
      </dsp:txXfrm>
    </dsp:sp>
    <dsp:sp modelId="{FC653424-8BCC-438E-85F5-83C8983CB010}">
      <dsp:nvSpPr>
        <dsp:cNvPr id="0" name=""/>
        <dsp:cNvSpPr/>
      </dsp:nvSpPr>
      <dsp:spPr>
        <a:xfrm>
          <a:off x="-245834" y="2290401"/>
          <a:ext cx="2470392" cy="1568699"/>
        </a:xfrm>
        <a:prstGeom prst="roundRect">
          <a:avLst>
            <a:gd name="adj" fmla="val 10000"/>
          </a:avLst>
        </a:prstGeom>
        <a:solidFill>
          <a:schemeClr val="bg2">
            <a:lumMod val="9000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EF90BA6-8120-4AB7-B754-2052DB4428DE}">
      <dsp:nvSpPr>
        <dsp:cNvPr id="0" name=""/>
        <dsp:cNvSpPr/>
      </dsp:nvSpPr>
      <dsp:spPr>
        <a:xfrm>
          <a:off x="28653" y="2551165"/>
          <a:ext cx="2470392" cy="1568699"/>
        </a:xfrm>
        <a:prstGeom prst="roundRect">
          <a:avLst>
            <a:gd name="adj" fmla="val 10000"/>
          </a:avLst>
        </a:prstGeom>
        <a:solidFill>
          <a:schemeClr val="accent5">
            <a:lumMod val="40000"/>
            <a:lumOff val="60000"/>
            <a:alpha val="9000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isometricOffAxis1Right" zoom="95000"/>
          <a:lightRig rig="flat" dir="t"/>
        </a:scene3d>
        <a:sp3d z="57150" extrusionH="635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>
              <a:solidFill>
                <a:schemeClr val="accent1">
                  <a:lumMod val="75000"/>
                </a:schemeClr>
              </a:solidFill>
              <a:latin typeface="Bahnschrift SemiBold" panose="020B0502040204020203" pitchFamily="34" charset="0"/>
            </a:rPr>
            <a:t>Charakteristika:</a:t>
          </a:r>
          <a:r>
            <a:rPr lang="cs-CZ" sz="2000" kern="1200" dirty="0">
              <a:latin typeface="Bahnschrift SemiBold" panose="020B0502040204020203" pitchFamily="34" charset="0"/>
            </a:rPr>
            <a:t>              </a:t>
          </a:r>
          <a:r>
            <a:rPr lang="cs-CZ" sz="1800" kern="1200" dirty="0">
              <a:solidFill>
                <a:schemeClr val="tx1"/>
              </a:solidFill>
              <a:latin typeface="Bahnschrift" panose="020B0502040204020203" pitchFamily="34" charset="0"/>
            </a:rPr>
            <a:t>pro cenné malby </a:t>
          </a:r>
        </a:p>
      </dsp:txBody>
      <dsp:txXfrm>
        <a:off x="74599" y="2597111"/>
        <a:ext cx="2378500" cy="1476807"/>
      </dsp:txXfrm>
    </dsp:sp>
    <dsp:sp modelId="{5AB7920A-E45B-4B01-B64F-C302770B9730}">
      <dsp:nvSpPr>
        <dsp:cNvPr id="0" name=""/>
        <dsp:cNvSpPr/>
      </dsp:nvSpPr>
      <dsp:spPr>
        <a:xfrm>
          <a:off x="3335697" y="2288786"/>
          <a:ext cx="2470392" cy="1568699"/>
        </a:xfrm>
        <a:prstGeom prst="roundRect">
          <a:avLst>
            <a:gd name="adj" fmla="val 10000"/>
          </a:avLst>
        </a:prstGeom>
        <a:solidFill>
          <a:schemeClr val="tx2">
            <a:lumMod val="20000"/>
            <a:lumOff val="8000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9520BCC-AA64-48EC-8C3D-1120A045BBB9}">
      <dsp:nvSpPr>
        <dsp:cNvPr id="0" name=""/>
        <dsp:cNvSpPr/>
      </dsp:nvSpPr>
      <dsp:spPr>
        <a:xfrm>
          <a:off x="3610185" y="2549550"/>
          <a:ext cx="2470392" cy="1568699"/>
        </a:xfrm>
        <a:prstGeom prst="roundRect">
          <a:avLst>
            <a:gd name="adj" fmla="val 10000"/>
          </a:avLst>
        </a:prstGeom>
        <a:solidFill>
          <a:schemeClr val="accent5">
            <a:lumMod val="40000"/>
            <a:lumOff val="60000"/>
            <a:alpha val="9000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isometricOffAxis1Right" zoom="95000"/>
          <a:lightRig rig="flat" dir="t"/>
        </a:scene3d>
        <a:sp3d z="57150" extrusionH="635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>
              <a:solidFill>
                <a:schemeClr val="accent1">
                  <a:lumMod val="75000"/>
                </a:schemeClr>
              </a:solidFill>
              <a:latin typeface="Bahnschrift SemiBold" panose="020B0502040204020203" pitchFamily="34" charset="0"/>
            </a:rPr>
            <a:t>Rozpouštědlo:    </a:t>
          </a:r>
          <a:r>
            <a:rPr lang="cs-CZ" sz="2000" kern="1200" dirty="0">
              <a:solidFill>
                <a:schemeClr val="tx1"/>
              </a:solidFill>
              <a:latin typeface="Bahnschrift" panose="020B0502040204020203" pitchFamily="34" charset="0"/>
            </a:rPr>
            <a:t>olej terpentýnový</a:t>
          </a:r>
        </a:p>
      </dsp:txBody>
      <dsp:txXfrm>
        <a:off x="3656131" y="2595496"/>
        <a:ext cx="2378500" cy="1476807"/>
      </dsp:txXfrm>
    </dsp:sp>
    <dsp:sp modelId="{AE7F3B17-2551-48AB-8CBA-0F7D29664025}">
      <dsp:nvSpPr>
        <dsp:cNvPr id="0" name=""/>
        <dsp:cNvSpPr/>
      </dsp:nvSpPr>
      <dsp:spPr>
        <a:xfrm>
          <a:off x="6355066" y="2288786"/>
          <a:ext cx="2470392" cy="1568699"/>
        </a:xfrm>
        <a:prstGeom prst="roundRect">
          <a:avLst>
            <a:gd name="adj" fmla="val 10000"/>
          </a:avLst>
        </a:prstGeom>
        <a:solidFill>
          <a:schemeClr val="bg1">
            <a:lumMod val="8500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2C2D239-3D33-4F4C-B52A-635259133426}">
      <dsp:nvSpPr>
        <dsp:cNvPr id="0" name=""/>
        <dsp:cNvSpPr/>
      </dsp:nvSpPr>
      <dsp:spPr>
        <a:xfrm>
          <a:off x="6629554" y="2549550"/>
          <a:ext cx="2470392" cy="1568699"/>
        </a:xfrm>
        <a:prstGeom prst="roundRect">
          <a:avLst>
            <a:gd name="adj" fmla="val 10000"/>
          </a:avLst>
        </a:prstGeom>
        <a:solidFill>
          <a:schemeClr val="accent5">
            <a:lumMod val="40000"/>
            <a:lumOff val="60000"/>
            <a:alpha val="9000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isometricOffAxis1Right" zoom="95000"/>
          <a:lightRig rig="flat" dir="t"/>
        </a:scene3d>
        <a:sp3d z="57150" extrusionH="635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>
              <a:solidFill>
                <a:schemeClr val="accent1">
                  <a:lumMod val="75000"/>
                </a:schemeClr>
              </a:solidFill>
              <a:latin typeface="Bahnschrift SemiBold" panose="020B0502040204020203" pitchFamily="34" charset="0"/>
            </a:rPr>
            <a:t>Pryskyřice:</a:t>
          </a:r>
          <a:r>
            <a:rPr lang="cs-CZ" sz="3000" kern="1200" dirty="0">
              <a:latin typeface="Bahnschrift SemiBold" panose="020B0502040204020203" pitchFamily="34" charset="0"/>
            </a:rPr>
            <a:t>     </a:t>
          </a:r>
          <a:r>
            <a:rPr lang="cs-CZ" sz="1800" kern="1200" dirty="0">
              <a:solidFill>
                <a:schemeClr val="tx1"/>
              </a:solidFill>
              <a:latin typeface="Bahnschrift" panose="020B0502040204020203" pitchFamily="34" charset="0"/>
            </a:rPr>
            <a:t>mastix                    kafr</a:t>
          </a:r>
          <a:endParaRPr lang="cs-CZ" sz="1800" kern="1200" dirty="0">
            <a:solidFill>
              <a:schemeClr val="bg1">
                <a:lumMod val="95000"/>
              </a:schemeClr>
            </a:solidFill>
            <a:latin typeface="Bahnschrift SemiBold" panose="020B0502040204020203" pitchFamily="34" charset="0"/>
          </a:endParaRPr>
        </a:p>
      </dsp:txBody>
      <dsp:txXfrm>
        <a:off x="6675500" y="2595496"/>
        <a:ext cx="2378500" cy="1476807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38ACBA-3B31-4C1A-8FA1-767595298B7A}">
      <dsp:nvSpPr>
        <dsp:cNvPr id="0" name=""/>
        <dsp:cNvSpPr/>
      </dsp:nvSpPr>
      <dsp:spPr>
        <a:xfrm>
          <a:off x="4570893" y="1570314"/>
          <a:ext cx="3019369" cy="71847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89618"/>
              </a:lnTo>
              <a:lnTo>
                <a:pt x="3019369" y="489618"/>
              </a:lnTo>
              <a:lnTo>
                <a:pt x="3019369" y="71847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isometricOffAxis1Right" zoom="95000"/>
          <a:lightRig rig="flat" dir="t"/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084ACA2-A6B4-46A3-9B8F-4E20DD17D599}">
      <dsp:nvSpPr>
        <dsp:cNvPr id="0" name=""/>
        <dsp:cNvSpPr/>
      </dsp:nvSpPr>
      <dsp:spPr>
        <a:xfrm>
          <a:off x="4525173" y="1570314"/>
          <a:ext cx="91440" cy="71847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89618"/>
              </a:lnTo>
              <a:lnTo>
                <a:pt x="54514" y="489618"/>
              </a:lnTo>
              <a:lnTo>
                <a:pt x="54514" y="71847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isometricOffAxis1Right" zoom="95000"/>
          <a:lightRig rig="flat" dir="t"/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7F61A7A-01D5-4CBF-9F0B-BB8DF69FD76A}">
      <dsp:nvSpPr>
        <dsp:cNvPr id="0" name=""/>
        <dsp:cNvSpPr/>
      </dsp:nvSpPr>
      <dsp:spPr>
        <a:xfrm>
          <a:off x="1048157" y="1570314"/>
          <a:ext cx="3522736" cy="535452"/>
        </a:xfrm>
        <a:custGeom>
          <a:avLst/>
          <a:gdLst/>
          <a:ahLst/>
          <a:cxnLst/>
          <a:rect l="0" t="0" r="0" b="0"/>
          <a:pathLst>
            <a:path>
              <a:moveTo>
                <a:pt x="3522736" y="0"/>
              </a:moveTo>
              <a:lnTo>
                <a:pt x="3522736" y="306597"/>
              </a:lnTo>
              <a:lnTo>
                <a:pt x="0" y="306597"/>
              </a:lnTo>
              <a:lnTo>
                <a:pt x="0" y="53545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isometricOffAxis1Right" zoom="95000"/>
          <a:lightRig rig="flat" dir="t"/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C9D5607-92F0-497F-B43A-84FE971B0CF9}">
      <dsp:nvSpPr>
        <dsp:cNvPr id="0" name=""/>
        <dsp:cNvSpPr/>
      </dsp:nvSpPr>
      <dsp:spPr>
        <a:xfrm>
          <a:off x="3335697" y="1614"/>
          <a:ext cx="2470392" cy="1568699"/>
        </a:xfrm>
        <a:prstGeom prst="roundRect">
          <a:avLst>
            <a:gd name="adj" fmla="val 10000"/>
          </a:avLst>
        </a:prstGeom>
        <a:solidFill>
          <a:schemeClr val="bg2">
            <a:lumMod val="9000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722D2F-9C97-4DE9-98FF-A5CB5674BD4D}">
      <dsp:nvSpPr>
        <dsp:cNvPr id="0" name=""/>
        <dsp:cNvSpPr/>
      </dsp:nvSpPr>
      <dsp:spPr>
        <a:xfrm>
          <a:off x="3610185" y="262378"/>
          <a:ext cx="2470392" cy="1568699"/>
        </a:xfrm>
        <a:prstGeom prst="roundRect">
          <a:avLst>
            <a:gd name="adj" fmla="val 10000"/>
          </a:avLst>
        </a:prstGeom>
        <a:solidFill>
          <a:schemeClr val="accent5">
            <a:lumMod val="40000"/>
            <a:lumOff val="60000"/>
          </a:schemeClr>
        </a:solidFill>
        <a:ln w="6350" cap="flat" cmpd="sng" algn="ctr">
          <a:solidFill>
            <a:schemeClr val="accent4">
              <a:lumMod val="75000"/>
            </a:schemeClr>
          </a:solidFill>
          <a:prstDash val="solid"/>
          <a:miter lim="800000"/>
        </a:ln>
        <a:effectLst/>
        <a:scene3d>
          <a:camera prst="isometricOffAxis1Right" zoom="95000"/>
          <a:lightRig rig="flat" dir="t"/>
        </a:scene3d>
        <a:sp3d z="57150" extrusionH="635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 dirty="0">
              <a:latin typeface="Bahnschrift SemiBold" panose="020B0502040204020203" pitchFamily="34" charset="0"/>
            </a:rPr>
            <a:t>II. třída              3. druh – T XV</a:t>
          </a:r>
        </a:p>
      </dsp:txBody>
      <dsp:txXfrm>
        <a:off x="3656131" y="308324"/>
        <a:ext cx="2378500" cy="1476807"/>
      </dsp:txXfrm>
    </dsp:sp>
    <dsp:sp modelId="{FC653424-8BCC-438E-85F5-83C8983CB010}">
      <dsp:nvSpPr>
        <dsp:cNvPr id="0" name=""/>
        <dsp:cNvSpPr/>
      </dsp:nvSpPr>
      <dsp:spPr>
        <a:xfrm>
          <a:off x="-187039" y="2105766"/>
          <a:ext cx="2470392" cy="1568699"/>
        </a:xfrm>
        <a:prstGeom prst="roundRect">
          <a:avLst>
            <a:gd name="adj" fmla="val 10000"/>
          </a:avLst>
        </a:prstGeom>
        <a:solidFill>
          <a:schemeClr val="bg2">
            <a:lumMod val="9000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EF90BA6-8120-4AB7-B754-2052DB4428DE}">
      <dsp:nvSpPr>
        <dsp:cNvPr id="0" name=""/>
        <dsp:cNvSpPr/>
      </dsp:nvSpPr>
      <dsp:spPr>
        <a:xfrm>
          <a:off x="87448" y="2366530"/>
          <a:ext cx="2470392" cy="1568699"/>
        </a:xfrm>
        <a:prstGeom prst="roundRect">
          <a:avLst>
            <a:gd name="adj" fmla="val 10000"/>
          </a:avLst>
        </a:prstGeom>
        <a:solidFill>
          <a:schemeClr val="accent5">
            <a:lumMod val="40000"/>
            <a:lumOff val="60000"/>
            <a:alpha val="9000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isometricOffAxis1Right" zoom="95000"/>
          <a:lightRig rig="flat" dir="t"/>
        </a:scene3d>
        <a:sp3d z="57150" extrusionH="635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>
              <a:solidFill>
                <a:schemeClr val="accent1">
                  <a:lumMod val="75000"/>
                </a:schemeClr>
              </a:solidFill>
              <a:latin typeface="Bahnschrift SemiBold" panose="020B0502040204020203" pitchFamily="34" charset="0"/>
            </a:rPr>
            <a:t>Charakteristika:</a:t>
          </a:r>
          <a:r>
            <a:rPr lang="cs-CZ" sz="2000" kern="1200" dirty="0">
              <a:latin typeface="Bahnschrift SemiBold" panose="020B0502040204020203" pitchFamily="34" charset="0"/>
            </a:rPr>
            <a:t>              </a:t>
          </a:r>
          <a:r>
            <a:rPr lang="cs-CZ" sz="1800" kern="1200" dirty="0">
              <a:latin typeface="Bahnschrift" panose="020B0502040204020203" pitchFamily="34" charset="0"/>
            </a:rPr>
            <a:t>měnící zabarvení    </a:t>
          </a:r>
          <a:r>
            <a:rPr lang="cs-CZ" sz="1800" kern="1200" dirty="0">
              <a:solidFill>
                <a:schemeClr val="tx1"/>
              </a:solidFill>
              <a:latin typeface="Bahnschrift" panose="020B0502040204020203" pitchFamily="34" charset="0"/>
            </a:rPr>
            <a:t>pro kovy</a:t>
          </a:r>
        </a:p>
      </dsp:txBody>
      <dsp:txXfrm>
        <a:off x="133394" y="2412476"/>
        <a:ext cx="2378500" cy="1476807"/>
      </dsp:txXfrm>
    </dsp:sp>
    <dsp:sp modelId="{5AB7920A-E45B-4B01-B64F-C302770B9730}">
      <dsp:nvSpPr>
        <dsp:cNvPr id="0" name=""/>
        <dsp:cNvSpPr/>
      </dsp:nvSpPr>
      <dsp:spPr>
        <a:xfrm>
          <a:off x="3344491" y="2288786"/>
          <a:ext cx="2470392" cy="1568699"/>
        </a:xfrm>
        <a:prstGeom prst="roundRect">
          <a:avLst>
            <a:gd name="adj" fmla="val 10000"/>
          </a:avLst>
        </a:prstGeom>
        <a:solidFill>
          <a:schemeClr val="tx2">
            <a:lumMod val="20000"/>
            <a:lumOff val="8000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9520BCC-AA64-48EC-8C3D-1120A045BBB9}">
      <dsp:nvSpPr>
        <dsp:cNvPr id="0" name=""/>
        <dsp:cNvSpPr/>
      </dsp:nvSpPr>
      <dsp:spPr>
        <a:xfrm>
          <a:off x="3618979" y="2549550"/>
          <a:ext cx="2470392" cy="1568699"/>
        </a:xfrm>
        <a:prstGeom prst="roundRect">
          <a:avLst>
            <a:gd name="adj" fmla="val 10000"/>
          </a:avLst>
        </a:prstGeom>
        <a:solidFill>
          <a:schemeClr val="accent5">
            <a:lumMod val="40000"/>
            <a:lumOff val="60000"/>
            <a:alpha val="9000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isometricOffAxis1Right" zoom="95000"/>
          <a:lightRig rig="flat" dir="t"/>
        </a:scene3d>
        <a:sp3d z="57150" extrusionH="635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>
              <a:solidFill>
                <a:schemeClr val="accent1">
                  <a:lumMod val="75000"/>
                </a:schemeClr>
              </a:solidFill>
              <a:latin typeface="Bahnschrift SemiBold" panose="020B0502040204020203" pitchFamily="34" charset="0"/>
            </a:rPr>
            <a:t>Rozpouštědlo:</a:t>
          </a:r>
          <a:r>
            <a:rPr lang="cs-CZ" sz="2000" kern="1200" dirty="0">
              <a:latin typeface="Bahnschrift SemiBold" panose="020B0502040204020203" pitchFamily="34" charset="0"/>
            </a:rPr>
            <a:t>    </a:t>
          </a:r>
          <a:r>
            <a:rPr lang="cs-CZ" sz="2000" kern="1200" dirty="0">
              <a:solidFill>
                <a:schemeClr val="tx1"/>
              </a:solidFill>
              <a:latin typeface="Bahnschrift" panose="020B0502040204020203" pitchFamily="34" charset="0"/>
            </a:rPr>
            <a:t>olej terpentýnový terpentýn</a:t>
          </a:r>
        </a:p>
      </dsp:txBody>
      <dsp:txXfrm>
        <a:off x="3664925" y="2595496"/>
        <a:ext cx="2378500" cy="1476807"/>
      </dsp:txXfrm>
    </dsp:sp>
    <dsp:sp modelId="{AE7F3B17-2551-48AB-8CBA-0F7D29664025}">
      <dsp:nvSpPr>
        <dsp:cNvPr id="0" name=""/>
        <dsp:cNvSpPr/>
      </dsp:nvSpPr>
      <dsp:spPr>
        <a:xfrm>
          <a:off x="6355066" y="2288786"/>
          <a:ext cx="2470392" cy="1568699"/>
        </a:xfrm>
        <a:prstGeom prst="roundRect">
          <a:avLst>
            <a:gd name="adj" fmla="val 10000"/>
          </a:avLst>
        </a:prstGeom>
        <a:solidFill>
          <a:schemeClr val="bg1">
            <a:lumMod val="8500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2C2D239-3D33-4F4C-B52A-635259133426}">
      <dsp:nvSpPr>
        <dsp:cNvPr id="0" name=""/>
        <dsp:cNvSpPr/>
      </dsp:nvSpPr>
      <dsp:spPr>
        <a:xfrm>
          <a:off x="6629554" y="2549550"/>
          <a:ext cx="2470392" cy="1568699"/>
        </a:xfrm>
        <a:prstGeom prst="roundRect">
          <a:avLst>
            <a:gd name="adj" fmla="val 10000"/>
          </a:avLst>
        </a:prstGeom>
        <a:solidFill>
          <a:schemeClr val="accent5">
            <a:lumMod val="40000"/>
            <a:lumOff val="60000"/>
            <a:alpha val="9000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isometricOffAxis1Right" zoom="95000"/>
          <a:lightRig rig="flat" dir="t"/>
        </a:scene3d>
        <a:sp3d z="57150" extrusionH="635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>
              <a:solidFill>
                <a:schemeClr val="accent1">
                  <a:lumMod val="75000"/>
                </a:schemeClr>
              </a:solidFill>
              <a:latin typeface="Bahnschrift SemiBold" panose="020B0502040204020203" pitchFamily="34" charset="0"/>
            </a:rPr>
            <a:t>Pryskyřice:</a:t>
          </a:r>
          <a:r>
            <a:rPr lang="cs-CZ" sz="3000" kern="1200" dirty="0">
              <a:latin typeface="Bahnschrift SemiBold" panose="020B0502040204020203" pitchFamily="34" charset="0"/>
            </a:rPr>
            <a:t>     </a:t>
          </a:r>
          <a:r>
            <a:rPr lang="cs-CZ" sz="1800" kern="1200" dirty="0">
              <a:solidFill>
                <a:schemeClr val="tx1"/>
              </a:solidFill>
              <a:latin typeface="Bahnschrift" panose="020B0502040204020203" pitchFamily="34" charset="0"/>
            </a:rPr>
            <a:t>mastix (sandarak)                   šelak                          + barviva</a:t>
          </a:r>
          <a:endParaRPr lang="cs-CZ" sz="1800" kern="1200" dirty="0">
            <a:solidFill>
              <a:schemeClr val="bg1">
                <a:lumMod val="95000"/>
              </a:schemeClr>
            </a:solidFill>
            <a:latin typeface="Bahnschrift SemiBold" panose="020B0502040204020203" pitchFamily="34" charset="0"/>
          </a:endParaRPr>
        </a:p>
      </dsp:txBody>
      <dsp:txXfrm>
        <a:off x="6675500" y="2595496"/>
        <a:ext cx="2378500" cy="147680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1A607E-D48C-4E62-8A81-B0EB19F7C38C}" type="datetimeFigureOut">
              <a:rPr lang="cs-CZ" smtClean="0"/>
              <a:t>17.3.2024</a:t>
            </a:fld>
            <a:endParaRPr lang="cs-CZ" dirty="0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 dirty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6AB28A-F2CA-43C9-863F-DEED43B566E0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859267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6AB28A-F2CA-43C9-863F-DEED43B566E0}" type="slidenum">
              <a:rPr lang="cs-CZ" smtClean="0"/>
              <a:t>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226959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D8F157-F18F-9B6A-2235-B546B41BB5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2CC1733A-DD8A-68A8-D5E3-CF720B237B4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225478F5-874C-B5E4-A8A0-870A8E81FE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ACCEBF6C-E83A-376A-C133-CF4119A563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6AB28A-F2CA-43C9-863F-DEED43B566E0}" type="slidenum">
              <a:rPr lang="cs-CZ" smtClean="0"/>
              <a:t>15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959433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0BC7DC-F4D2-5CA0-EAB7-1784188F4E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CB75E8FC-3776-9FB7-D0BC-B45B39A8B36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237C0C5A-4276-5256-9A54-1FB21860CD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700C33F4-1DEF-32F7-FB59-4DBB70D9B0B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6AB28A-F2CA-43C9-863F-DEED43B566E0}" type="slidenum">
              <a:rPr lang="cs-CZ" smtClean="0"/>
              <a:t>16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262612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486914-1C28-1715-C9AB-F60EA0FED1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6FDAEC4E-D397-D3A2-17BE-F686456E73B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7C76F2A1-A0AB-5D84-8ADD-03A6BC178F6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353BA6F-79C0-C39A-B866-F3EA6E4B1B3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6AB28A-F2CA-43C9-863F-DEED43B566E0}" type="slidenum">
              <a:rPr lang="cs-CZ" smtClean="0"/>
              <a:t>18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43963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EFD380-4C0A-C1D7-4A66-0ED1D1D25F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2442B30B-45C8-187A-B885-5911FF55B19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4EE2DAFD-8ABB-9775-E9A9-889535CBEF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57B65467-DD66-2E64-EBAB-1CDEC25B22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6AB28A-F2CA-43C9-863F-DEED43B566E0}" type="slidenum">
              <a:rPr lang="cs-CZ" smtClean="0"/>
              <a:t>19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501007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17CC21-0BB3-A002-5E43-61D27FB79F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B4D6DA75-1B9B-AAE8-3675-5E4CD48F43B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21F08C27-79B9-CD24-0942-5373C0CB58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E4D6E45-149A-5C38-8B61-92F6406806D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6AB28A-F2CA-43C9-863F-DEED43B566E0}" type="slidenum">
              <a:rPr lang="cs-CZ" smtClean="0"/>
              <a:t>21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089351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5E5C3D-D8BC-9A78-801A-CC7601CB7B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B24543D7-5FF5-A7BE-C031-F91E56B8B18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DE921C53-5E2C-B02B-A67A-DC0B306B46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A092EAEA-5CA0-D028-8239-6352B31EEE9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6AB28A-F2CA-43C9-863F-DEED43B566E0}" type="slidenum">
              <a:rPr lang="cs-CZ" smtClean="0"/>
              <a:t>22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2921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2DB23B-AE43-C263-6737-46B22E640E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733A95CC-DDE2-C007-5CD9-3034041B42E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3AE41C18-0B95-C2F9-5BEA-05A427F10F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943A325C-5743-042B-BCB9-88B00F9EA7B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6AB28A-F2CA-43C9-863F-DEED43B566E0}" type="slidenum">
              <a:rPr lang="cs-CZ" smtClean="0"/>
              <a:t>23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277204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17CC21-0BB3-A002-5E43-61D27FB79F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B4D6DA75-1B9B-AAE8-3675-5E4CD48F43B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21F08C27-79B9-CD24-0942-5373C0CB58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E4D6E45-149A-5C38-8B61-92F6406806D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6AB28A-F2CA-43C9-863F-DEED43B566E0}" type="slidenum">
              <a:rPr lang="cs-CZ" smtClean="0"/>
              <a:t>25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203241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17CC21-0BB3-A002-5E43-61D27FB79F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B4D6DA75-1B9B-AAE8-3675-5E4CD48F43B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21F08C27-79B9-CD24-0942-5373C0CB58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E4D6E45-149A-5C38-8B61-92F6406806D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6AB28A-F2CA-43C9-863F-DEED43B566E0}" type="slidenum">
              <a:rPr lang="cs-CZ" smtClean="0"/>
              <a:t>27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4542470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2DB23B-AE43-C263-6737-46B22E640E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733A95CC-DDE2-C007-5CD9-3034041B42E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3AE41C18-0B95-C2F9-5BEA-05A427F10F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943A325C-5743-042B-BCB9-88B00F9EA7B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6AB28A-F2CA-43C9-863F-DEED43B566E0}" type="slidenum">
              <a:rPr lang="cs-CZ" smtClean="0"/>
              <a:t>29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108296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6AB28A-F2CA-43C9-863F-DEED43B566E0}" type="slidenum">
              <a:rPr lang="cs-CZ" smtClean="0"/>
              <a:t>2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5090576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2DB23B-AE43-C263-6737-46B22E640E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733A95CC-DDE2-C007-5CD9-3034041B42E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3AE41C18-0B95-C2F9-5BEA-05A427F10F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943A325C-5743-042B-BCB9-88B00F9EA7B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6AB28A-F2CA-43C9-863F-DEED43B566E0}" type="slidenum">
              <a:rPr lang="cs-CZ" smtClean="0"/>
              <a:t>30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6523751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17CC21-0BB3-A002-5E43-61D27FB79F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B4D6DA75-1B9B-AAE8-3675-5E4CD48F43B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21F08C27-79B9-CD24-0942-5373C0CB58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E4D6E45-149A-5C38-8B61-92F6406806D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6AB28A-F2CA-43C9-863F-DEED43B566E0}" type="slidenum">
              <a:rPr lang="cs-CZ" smtClean="0"/>
              <a:t>32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377243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17CC21-0BB3-A002-5E43-61D27FB79F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B4D6DA75-1B9B-AAE8-3675-5E4CD48F43B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21F08C27-79B9-CD24-0942-5373C0CB58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E4D6E45-149A-5C38-8B61-92F6406806D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6AB28A-F2CA-43C9-863F-DEED43B566E0}" type="slidenum">
              <a:rPr lang="cs-CZ" smtClean="0"/>
              <a:t>33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2467589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17CC21-0BB3-A002-5E43-61D27FB79F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B4D6DA75-1B9B-AAE8-3675-5E4CD48F43B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21F08C27-79B9-CD24-0942-5373C0CB58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E4D6E45-149A-5C38-8B61-92F6406806D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6AB28A-F2CA-43C9-863F-DEED43B566E0}" type="slidenum">
              <a:rPr lang="cs-CZ" smtClean="0"/>
              <a:t>35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319649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17CC21-0BB3-A002-5E43-61D27FB79F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B4D6DA75-1B9B-AAE8-3675-5E4CD48F43B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21F08C27-79B9-CD24-0942-5373C0CB58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E4D6E45-149A-5C38-8B61-92F6406806D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6AB28A-F2CA-43C9-863F-DEED43B566E0}" type="slidenum">
              <a:rPr lang="cs-CZ" smtClean="0"/>
              <a:t>36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4379520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17CC21-0BB3-A002-5E43-61D27FB79F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B4D6DA75-1B9B-AAE8-3675-5E4CD48F43B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21F08C27-79B9-CD24-0942-5373C0CB58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E4D6E45-149A-5C38-8B61-92F6406806D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6AB28A-F2CA-43C9-863F-DEED43B566E0}" type="slidenum">
              <a:rPr lang="cs-CZ" smtClean="0"/>
              <a:t>37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226613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17CC21-0BB3-A002-5E43-61D27FB79F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B4D6DA75-1B9B-AAE8-3675-5E4CD48F43B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21F08C27-79B9-CD24-0942-5373C0CB58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E4D6E45-149A-5C38-8B61-92F6406806D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6AB28A-F2CA-43C9-863F-DEED43B566E0}" type="slidenum">
              <a:rPr lang="cs-CZ" smtClean="0"/>
              <a:t>38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2588348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2DB23B-AE43-C263-6737-46B22E640E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733A95CC-DDE2-C007-5CD9-3034041B42E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3AE41C18-0B95-C2F9-5BEA-05A427F10F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943A325C-5743-042B-BCB9-88B00F9EA7B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6AB28A-F2CA-43C9-863F-DEED43B566E0}" type="slidenum">
              <a:rPr lang="cs-CZ" smtClean="0"/>
              <a:t>39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0460558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EDF7F8-CCCD-EB1C-4113-A396048535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CE9FE6AB-EEDC-BE77-AADA-0BF63A788D1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AF31FCA0-65A1-EAA5-C04D-64D3C0CBBC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73AB49-91A1-3762-BEBE-792060E180C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6AB28A-F2CA-43C9-863F-DEED43B566E0}" type="slidenum">
              <a:rPr lang="cs-CZ" smtClean="0"/>
              <a:t>41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9706064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EDF7F8-CCCD-EB1C-4113-A396048535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CE9FE6AB-EEDC-BE77-AADA-0BF63A788D1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AF31FCA0-65A1-EAA5-C04D-64D3C0CBBC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73AB49-91A1-3762-BEBE-792060E180C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6AB28A-F2CA-43C9-863F-DEED43B566E0}" type="slidenum">
              <a:rPr lang="cs-CZ" smtClean="0"/>
              <a:t>42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211848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6AB28A-F2CA-43C9-863F-DEED43B566E0}" type="slidenum">
              <a:rPr lang="cs-CZ" smtClean="0"/>
              <a:t>3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8053334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EDF7F8-CCCD-EB1C-4113-A396048535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CE9FE6AB-EEDC-BE77-AADA-0BF63A788D1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AF31FCA0-65A1-EAA5-C04D-64D3C0CBBC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73AB49-91A1-3762-BEBE-792060E180C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6AB28A-F2CA-43C9-863F-DEED43B566E0}" type="slidenum">
              <a:rPr lang="cs-CZ" smtClean="0"/>
              <a:t>43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7265931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13889D-C611-7DD7-8AD8-3D8E0A381F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E99EABDD-D4E1-26F5-4421-02AE4A29449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17AB51BD-D67D-0FCE-AB3A-D9C3CE6F24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4BE9A7A-F915-CE16-8180-BC09C90BB38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6AB28A-F2CA-43C9-863F-DEED43B566E0}" type="slidenum">
              <a:rPr lang="cs-CZ" smtClean="0"/>
              <a:t>44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4130042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EDF7F8-CCCD-EB1C-4113-A396048535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CE9FE6AB-EEDC-BE77-AADA-0BF63A788D1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AF31FCA0-65A1-EAA5-C04D-64D3C0CBBC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73AB49-91A1-3762-BEBE-792060E180C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6AB28A-F2CA-43C9-863F-DEED43B566E0}" type="slidenum">
              <a:rPr lang="cs-CZ" smtClean="0"/>
              <a:t>45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410477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EDF7F8-CCCD-EB1C-4113-A396048535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CE9FE6AB-EEDC-BE77-AADA-0BF63A788D1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AF31FCA0-65A1-EAA5-C04D-64D3C0CBBC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73AB49-91A1-3762-BEBE-792060E180C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6AB28A-F2CA-43C9-863F-DEED43B566E0}" type="slidenum">
              <a:rPr lang="cs-CZ" smtClean="0"/>
              <a:t>46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0921682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8083B7-1A40-5D01-DF88-5EE5E63C47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542C122C-1770-D543-056E-DE16D39B934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54776381-6760-7A65-9460-DCADB8BD0D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464BC326-065A-34F4-6DA3-B0654B21B6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6AB28A-F2CA-43C9-863F-DEED43B566E0}" type="slidenum">
              <a:rPr lang="cs-CZ" smtClean="0"/>
              <a:t>47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0659159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F74EC3-0A49-1720-E591-83406EACB8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7BF32B72-8F59-7BE4-C8C5-F2A6560F80F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243370E7-8EEE-3A28-00A0-69CE0EA490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5F614B96-0005-404B-8E6A-E94E6A8038D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6AB28A-F2CA-43C9-863F-DEED43B566E0}" type="slidenum">
              <a:rPr lang="cs-CZ" smtClean="0"/>
              <a:t>48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5173598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750623-4716-4A8D-9A91-0EF1FDCFF1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555CA639-A21D-9D2F-A352-5DC70C04096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7B8B6515-F15B-6BC3-3DD6-24E6539C8B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837396D-8301-B8C0-2E5B-9FDDD4C2F5A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6AB28A-F2CA-43C9-863F-DEED43B566E0}" type="slidenum">
              <a:rPr lang="cs-CZ" smtClean="0"/>
              <a:t>49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7096136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B83046-008C-A29A-4A57-7D06095A6D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66764C22-6FFA-07A2-F38A-244E7851C89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4304C7FA-DBEC-A75F-C097-A61F3BCE262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42086071-B9DF-DA97-E261-5A8DA1AB36A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6AB28A-F2CA-43C9-863F-DEED43B566E0}" type="slidenum">
              <a:rPr lang="cs-CZ" smtClean="0"/>
              <a:t>50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0688373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4CDC8F-4E9F-F1A4-4C60-7098FEA5EF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B398AB87-979A-7948-2215-CE945F53925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4A6C6D8A-3DE1-A16F-28B0-1C6E6A901D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5971E2CC-6901-528D-43A9-33AAAC66BFC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6AB28A-F2CA-43C9-863F-DEED43B566E0}" type="slidenum">
              <a:rPr lang="cs-CZ" smtClean="0"/>
              <a:t>51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0042794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676401-1101-3DBB-C62A-B7B3007098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B2123F19-4499-CDFD-1CA3-C92670A162B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3DBDAD1B-568E-5FE6-EB30-C789A81A4A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5DAC6F-309E-9A8A-5E36-4C3144B8CA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6AB28A-F2CA-43C9-863F-DEED43B566E0}" type="slidenum">
              <a:rPr lang="cs-CZ" smtClean="0"/>
              <a:t>59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2401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6AB28A-F2CA-43C9-863F-DEED43B566E0}" type="slidenum">
              <a:rPr lang="cs-CZ" smtClean="0"/>
              <a:t>6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4531092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951766-E8F0-6CEE-37D7-B234B9165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A24F2DC1-597E-6587-8ACE-67A6F08FAA1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70A7128C-71A8-C180-1565-CAE36C0345A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2C17A836-D2BF-64D8-786D-4598AF38F3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6AB28A-F2CA-43C9-863F-DEED43B566E0}" type="slidenum">
              <a:rPr lang="cs-CZ" smtClean="0"/>
              <a:t>60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087949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951766-E8F0-6CEE-37D7-B234B9165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A24F2DC1-597E-6587-8ACE-67A6F08FAA1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70A7128C-71A8-C180-1565-CAE36C0345A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2C17A836-D2BF-64D8-786D-4598AF38F3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6AB28A-F2CA-43C9-863F-DEED43B566E0}" type="slidenum">
              <a:rPr lang="cs-CZ" smtClean="0"/>
              <a:t>61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7943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07AC86-8F69-442A-6C21-DD3A9215E4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11D73904-37F1-1241-7D30-A4A3246FFEA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289400CE-DA99-BE81-6C90-0565642D31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C793DF60-5A36-30F5-FED9-6292F68D4F1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6AB28A-F2CA-43C9-863F-DEED43B566E0}" type="slidenum">
              <a:rPr lang="cs-CZ" smtClean="0"/>
              <a:t>62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0065791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6AB28A-F2CA-43C9-863F-DEED43B566E0}" type="slidenum">
              <a:rPr lang="cs-CZ" smtClean="0"/>
              <a:t>63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661658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2F51AA-A563-4DEF-2D3F-E0ED17184A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1754A644-7C9F-871E-4EE6-BC883E57304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5A0D94EE-44A6-DEE6-7223-F7025D4C55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39BB5E41-A9AE-552C-5652-E4CBDE54EFB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6AB28A-F2CA-43C9-863F-DEED43B566E0}" type="slidenum">
              <a:rPr lang="cs-CZ" smtClean="0"/>
              <a:t>7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820834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992868-8A06-9074-DF27-8321C69DF5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88D709D3-1B47-541D-794A-F9ADBC33E3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924AA83E-824B-DEDB-E29E-5D0657F0076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DB0E8E5F-24B6-497B-7C6C-873D5687F36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6AB28A-F2CA-43C9-863F-DEED43B566E0}" type="slidenum">
              <a:rPr lang="cs-CZ" smtClean="0"/>
              <a:t>9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114780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F775A0-280E-42BE-2F8A-3ED9BFD8B7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56437034-01A0-C0BB-1534-3AB44CF8100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FA21F0F2-5606-CE19-0E83-49385602416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E61B72A5-2F80-DFE0-5EB2-E01BEA6465C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6AB28A-F2CA-43C9-863F-DEED43B566E0}" type="slidenum">
              <a:rPr lang="cs-CZ" smtClean="0"/>
              <a:t>10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564788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C8F701-1664-F632-28FB-7C6BF77BD8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45555BCB-4F8B-55F5-8A38-B3602BA4E89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481CF054-0055-7893-D0C0-714A841E8B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5229C17-1DC4-8BBD-34A6-6A3B5A492A1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6AB28A-F2CA-43C9-863F-DEED43B566E0}" type="slidenum">
              <a:rPr lang="cs-CZ" smtClean="0"/>
              <a:t>12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903229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D081C8-062B-159B-BC6B-577A0D7570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2388AA59-78C8-F6B9-8BD3-92930EFCE0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A8DE2B91-E4BC-B80A-A7B4-89CEB24D46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B9206EC5-6E1B-AEEB-F446-844209D3CCF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6AB28A-F2CA-43C9-863F-DEED43B566E0}" type="slidenum">
              <a:rPr lang="cs-CZ" smtClean="0"/>
              <a:t>13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117418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6164992-0E87-4E26-B222-F16EE60265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CDF708CA-5C6F-4399-A6D8-66ED70F388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68482D5-67FF-410D-86BF-7D89B868CA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9CE12-53C6-4594-83E8-EF2305EB0FEE}" type="datetime2">
              <a:rPr lang="cs-CZ" smtClean="0"/>
              <a:t>neděle 17. března 2024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5FBA44C-FA01-4BFF-A8E9-08C6216BC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5AAF08A-936A-45DC-8BE8-357917083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ABC4A-9CBB-4E8C-9FBC-FF09690928BE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212152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C67839D-9A38-47CF-985E-41C1574D77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B5583583-6B46-4992-A9AF-58077E8152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6EFA9F0-07CC-454B-AF33-173F55DB67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3F666-3C10-45FE-B60A-CD68E78438EA}" type="datetime2">
              <a:rPr lang="cs-CZ" smtClean="0"/>
              <a:t>neděle 17. března 2024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D5D4A69-0E0B-488E-B16A-B51C7F9B2D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3E2C890-0EC0-4CFA-B5F6-242613738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ABC4A-9CBB-4E8C-9FBC-FF09690928BE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166515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216A1A07-D1AA-4082-9702-2816EC2EF56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86E66CEF-F490-4500-91CC-D3D781510E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A6ADC33-0F17-4B7F-85A9-4F2A0CC28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3E246-0814-4234-B31F-606D12B5D3AF}" type="datetime2">
              <a:rPr lang="cs-CZ" smtClean="0"/>
              <a:t>neděle 17. března 2024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76A6C1C-C995-46C1-BFA7-CE4E4A2BE2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DDDC72A-305B-41F5-B445-6BA5D7530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ABC4A-9CBB-4E8C-9FBC-FF09690928BE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971069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5956D21-8AA2-493B-BDF7-99EA5AE4A3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3757815-6F02-4F1F-AACC-ACCF03F07F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66CC10D-0C1D-44CC-9508-5915A80F21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B1FF5-A819-4AAB-B65F-CDD8C81FBA8A}" type="datetime2">
              <a:rPr lang="cs-CZ" smtClean="0"/>
              <a:t>neděle 17. března 2024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5A824E2-E143-4FA8-9D9D-C8D9960637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AC2A960-AA18-465A-8CC6-4719A75E1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ABC4A-9CBB-4E8C-9FBC-FF09690928BE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41051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A94E5CC-2EC3-4D2B-A008-2916BE9666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7B1EC7E-E21B-49D3-9BB9-156590C69F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9B0D575-13A7-4D41-870C-6CA3A2AB53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4357F-4268-44AA-B3AE-A2BD0474913B}" type="datetime2">
              <a:rPr lang="cs-CZ" smtClean="0"/>
              <a:t>neděle 17. března 2024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3A5CDB4-2F0C-413C-AEB5-BF9FE6066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F1BEC7D-C359-414A-8397-EDA10BE92F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ABC4A-9CBB-4E8C-9FBC-FF09690928BE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700472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21379F6-067D-46CE-AC59-C315004C34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4E656ED-6C51-419E-8137-F6C25F41E96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9B55165B-55F1-471B-A366-5870B15430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CFA2782D-8F11-43C5-8037-A7FFCDDC9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C1087-B2B1-4B34-B50B-8572C5BF92DB}" type="datetime2">
              <a:rPr lang="cs-CZ" smtClean="0"/>
              <a:t>neděle 17. března 2024</a:t>
            </a:fld>
            <a:endParaRPr lang="cs-CZ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2963236-CE50-4587-9F67-F007B3AD75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8EBDFE4E-45D4-40BC-B17E-8F0F4F02CE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ABC4A-9CBB-4E8C-9FBC-FF09690928BE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66870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6274A6C-FB7F-45FC-B0C4-E54E72FE42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EC3889B-F0E4-4B7B-92CA-A7F2C98A7A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FD6F8327-2A14-4F07-900F-1080E5EF3A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C07472AA-D153-4287-B45C-8A05E4E046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A5ACFA99-2257-4098-B15A-58D0BB76941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BA439034-15D9-4FC4-ABB3-DFD1B7AAFE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1591D-756C-44A0-B511-2C40DD97C8AB}" type="datetime2">
              <a:rPr lang="cs-CZ" smtClean="0"/>
              <a:t>neděle 17. března 2024</a:t>
            </a:fld>
            <a:endParaRPr lang="cs-CZ" dirty="0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21E16206-8300-4041-93EA-34C2B62964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B3D692D2-42F3-4A7B-ACB6-CD28091A0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ABC4A-9CBB-4E8C-9FBC-FF09690928BE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056525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0B81982-3C35-4C40-8D9C-F78611A91F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E372D771-AA9B-4BE3-8CD7-A9CA8A0505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3F62D-882B-4D4E-8A7E-9FF133FA1E40}" type="datetime2">
              <a:rPr lang="cs-CZ" smtClean="0"/>
              <a:t>neděle 17. března 2024</a:t>
            </a:fld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D2BADDD0-5081-48CD-BAE3-E3B909709E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0CF090A9-FC3F-4797-9896-86FBE40788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ABC4A-9CBB-4E8C-9FBC-FF09690928BE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418536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22CCF37A-9D45-4B35-AEDC-505F1F020C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D65D0-3DAD-4D45-B2BF-A86DD42D0292}" type="datetime2">
              <a:rPr lang="cs-CZ" smtClean="0"/>
              <a:t>neděle 17. března 2024</a:t>
            </a:fld>
            <a:endParaRPr lang="cs-CZ" dirty="0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64792034-4A1E-46E4-958B-58CFE2819A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F6536FD-E8D7-4C5C-8317-65744A18CA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ABC4A-9CBB-4E8C-9FBC-FF09690928BE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722558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A3A8180-431A-4EAF-AA59-48D9371A5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6113A7D-95EA-4AFC-BF97-16EC0F6935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23EBC395-AE5B-4302-BDDA-74583A2A24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6885E9C6-F4C4-4299-B0F6-FABD70B691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DA41E-9896-4610-997B-E20F1DB82B1F}" type="datetime2">
              <a:rPr lang="cs-CZ" smtClean="0"/>
              <a:t>neděle 17. března 2024</a:t>
            </a:fld>
            <a:endParaRPr lang="cs-CZ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11E168B3-E598-49A6-8357-B32C8C29CD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C74395ED-0890-47AB-AAF5-7F9D7DC74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ABC4A-9CBB-4E8C-9FBC-FF09690928BE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777582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254D9CC-174A-426A-A887-FD0F3079DB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38E7896A-CC5E-47C6-8587-2F510A680F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 dirty="0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0E92086B-426D-457E-A267-8FD20FB796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254F895A-EE0A-44C1-B23B-F716756D5E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DDEB7-2EC6-45F1-8663-8FC534776B32}" type="datetime2">
              <a:rPr lang="cs-CZ" smtClean="0"/>
              <a:t>neděle 17. března 2024</a:t>
            </a:fld>
            <a:endParaRPr lang="cs-CZ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B9500C2D-CC83-44B8-A913-531759C537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6400AE6D-359E-4992-9154-8850B32091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ABC4A-9CBB-4E8C-9FBC-FF09690928BE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073447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8BA4D66D-53ED-4A09-9DA9-DAACF4615F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3F4323D-D5A9-4E83-8951-D9C46DC1B5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07F1621-BE8B-4F69-B19A-AAD3EAB13A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7F513F-5048-4F46-B3E5-B3C87E36F652}" type="datetime2">
              <a:rPr lang="cs-CZ" smtClean="0"/>
              <a:t>neděle 17. března 2024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49FB92C-913E-4784-B7F7-B006C5F04B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D09C81E-C1F9-49E1-A326-B4C328F423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5ABC4A-9CBB-4E8C-9FBC-FF09690928BE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03809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9.xml"/><Relationship Id="rId5" Type="http://schemas.openxmlformats.org/officeDocument/2006/relationships/chart" Target="../charts/chart8.xml"/><Relationship Id="rId4" Type="http://schemas.openxmlformats.org/officeDocument/2006/relationships/chart" Target="../charts/char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6.xml"/><Relationship Id="rId4" Type="http://schemas.openxmlformats.org/officeDocument/2006/relationships/chart" Target="../charts/chart1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chart" Target="../charts/chart20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9.xml"/><Relationship Id="rId5" Type="http://schemas.openxmlformats.org/officeDocument/2006/relationships/chart" Target="../charts/chart18.xml"/><Relationship Id="rId4" Type="http://schemas.openxmlformats.org/officeDocument/2006/relationships/chart" Target="../charts/char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3.xml"/><Relationship Id="rId5" Type="http://schemas.openxmlformats.org/officeDocument/2006/relationships/diagramQuickStyle" Target="../diagrams/quickStyle13.xml"/><Relationship Id="rId4" Type="http://schemas.openxmlformats.org/officeDocument/2006/relationships/diagramLayout" Target="../diagrams/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1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1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w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2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w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23.jp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7" Type="http://schemas.openxmlformats.org/officeDocument/2006/relationships/hyperlink" Target="https://www.bylinkyzamazonie.cz/slovnik-pojmu/peru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bylinkyzamazonie.cz/slovnik-pojmu/amazonie/" TargetMode="External"/><Relationship Id="rId5" Type="http://schemas.openxmlformats.org/officeDocument/2006/relationships/hyperlink" Target="https://www.bylinkyzamazonie.cz/slovnik-pojmu/miza/" TargetMode="External"/><Relationship Id="rId4" Type="http://schemas.openxmlformats.org/officeDocument/2006/relationships/hyperlink" Target="https://www.bylinkyzamazonie.cz/slovnik-pojmu/sangre-de-drago/" TargetMode="Externa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w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3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wmf"/><Relationship Id="rId5" Type="http://schemas.openxmlformats.org/officeDocument/2006/relationships/oleObject" Target="../embeddings/oleObject7.bin"/><Relationship Id="rId4" Type="http://schemas.openxmlformats.org/officeDocument/2006/relationships/image" Target="../media/image36.jp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ACFD43-F33B-2C04-96A5-B5B30CA614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kartáč, nářadí, interiér&#10;&#10;Popis byl vytvořen automaticky">
            <a:extLst>
              <a:ext uri="{FF2B5EF4-FFF2-40B4-BE49-F238E27FC236}">
                <a16:creationId xmlns:a16="http://schemas.microsoft.com/office/drawing/2014/main" id="{F80EBB35-8279-A5BC-09E1-C2D2B933422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77CEF919-77FF-9461-9BCA-0B92F5285DA5}"/>
              </a:ext>
            </a:extLst>
          </p:cNvPr>
          <p:cNvSpPr txBox="1"/>
          <p:nvPr/>
        </p:nvSpPr>
        <p:spPr>
          <a:xfrm>
            <a:off x="1023054" y="2906705"/>
            <a:ext cx="6904140" cy="2862322"/>
          </a:xfrm>
          <a:prstGeom prst="rect">
            <a:avLst/>
          </a:prstGeom>
          <a:noFill/>
          <a:scene3d>
            <a:camera prst="perspectiveLeft"/>
            <a:lightRig rig="threePt" dir="t"/>
          </a:scene3d>
        </p:spPr>
        <p:txBody>
          <a:bodyPr wrap="square" rtlCol="0">
            <a:spAutoFit/>
            <a:scene3d>
              <a:camera prst="isometricOffAxis1Righ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cs-CZ" sz="600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</a:rPr>
              <a:t>CHEMIE HISTORICKÝCH </a:t>
            </a:r>
          </a:p>
          <a:p>
            <a:r>
              <a:rPr lang="cs-CZ" sz="600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</a:rPr>
              <a:t>LAKŮ A BAREV</a:t>
            </a:r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1E75B5F8-C134-8909-F4E2-EAA09801B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cs-CZ" sz="1600" dirty="0">
                <a:solidFill>
                  <a:schemeClr val="accent4">
                    <a:lumMod val="50000"/>
                  </a:schemeClr>
                </a:solidFill>
                <a:latin typeface="Bahnschrift SemiBold" panose="020B0502040204020203" pitchFamily="34" charset="0"/>
              </a:rPr>
              <a:t>ČÁST 05/</a:t>
            </a:r>
            <a:fld id="{D95ABC4A-9CBB-4E8C-9FBC-FF09690928BE}" type="slidenum">
              <a:rPr lang="cs-CZ" sz="1600" smtClean="0">
                <a:solidFill>
                  <a:schemeClr val="accent4">
                    <a:lumMod val="50000"/>
                  </a:schemeClr>
                </a:solidFill>
                <a:latin typeface="Bahnschrift SemiBold" panose="020B0502040204020203" pitchFamily="34" charset="0"/>
              </a:rPr>
              <a:t>1</a:t>
            </a:fld>
            <a:endParaRPr lang="cs-CZ" sz="1600" dirty="0">
              <a:solidFill>
                <a:schemeClr val="accent4">
                  <a:lumMod val="50000"/>
                </a:schemeClr>
              </a:solidFill>
              <a:latin typeface="Bahnschrift SemiBol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58578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CCBF7E-BC88-5061-5EB9-87D67D1CA5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kartáč, nářadí, interiér&#10;&#10;Popis byl vytvořen automaticky">
            <a:extLst>
              <a:ext uri="{FF2B5EF4-FFF2-40B4-BE49-F238E27FC236}">
                <a16:creationId xmlns:a16="http://schemas.microsoft.com/office/drawing/2014/main" id="{06AE39C5-5232-A37E-7D48-5AF6E221FCD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9ECD72CD-0D17-5F1C-A37F-8C30B9C9B3E9}"/>
              </a:ext>
            </a:extLst>
          </p:cNvPr>
          <p:cNvSpPr txBox="1"/>
          <p:nvPr/>
        </p:nvSpPr>
        <p:spPr>
          <a:xfrm>
            <a:off x="146644" y="105947"/>
            <a:ext cx="52867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>
                <a:solidFill>
                  <a:schemeClr val="accent4">
                    <a:lumMod val="50000"/>
                  </a:schemeClr>
                </a:solidFill>
                <a:latin typeface="Bahnschrift SemiBold" panose="020B0502040204020203" pitchFamily="34" charset="0"/>
              </a:rPr>
              <a:t>Základní typy historických laků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52FB8F0-46A5-E81E-9291-120B3E148E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cs-CZ" sz="1600" dirty="0">
                <a:solidFill>
                  <a:schemeClr val="accent4">
                    <a:lumMod val="50000"/>
                  </a:schemeClr>
                </a:solidFill>
                <a:latin typeface="Bahnschrift SemiBold" panose="020B0502040204020203" pitchFamily="34" charset="0"/>
              </a:rPr>
              <a:t>Část 04/</a:t>
            </a:r>
            <a:fld id="{D95ABC4A-9CBB-4E8C-9FBC-FF09690928BE}" type="slidenum">
              <a:rPr lang="cs-CZ" sz="1600" smtClean="0">
                <a:solidFill>
                  <a:schemeClr val="accent4">
                    <a:lumMod val="50000"/>
                  </a:schemeClr>
                </a:solidFill>
                <a:latin typeface="Bahnschrift SemiBold" panose="020B0502040204020203" pitchFamily="34" charset="0"/>
              </a:rPr>
              <a:t>10</a:t>
            </a:fld>
            <a:endParaRPr lang="cs-CZ" sz="1600" dirty="0">
              <a:solidFill>
                <a:schemeClr val="accent4">
                  <a:lumMod val="50000"/>
                </a:schemeClr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3F3A582E-328F-D2EF-1B64-8774DDDFBB0D}"/>
              </a:ext>
            </a:extLst>
          </p:cNvPr>
          <p:cNvSpPr txBox="1"/>
          <p:nvPr/>
        </p:nvSpPr>
        <p:spPr>
          <a:xfrm>
            <a:off x="146644" y="841061"/>
            <a:ext cx="427459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dirty="0">
                <a:solidFill>
                  <a:schemeClr val="accent4">
                    <a:lumMod val="50000"/>
                  </a:schemeClr>
                </a:solidFill>
                <a:latin typeface="Bahnschrift SemiBold" panose="020B0502040204020203" pitchFamily="34" charset="0"/>
              </a:rPr>
              <a:t>Lak lihový rychleschnoucí L 2 pro předměty denní potřeby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07E42266-A17D-B96E-DECD-C4BAEB939261}"/>
              </a:ext>
            </a:extLst>
          </p:cNvPr>
          <p:cNvSpPr txBox="1"/>
          <p:nvPr/>
        </p:nvSpPr>
        <p:spPr>
          <a:xfrm>
            <a:off x="301957" y="3013879"/>
            <a:ext cx="2953307" cy="2585323"/>
          </a:xfrm>
          <a:prstGeom prst="rect">
            <a:avLst/>
          </a:prstGeom>
          <a:noFill/>
          <a:ln w="15875">
            <a:solidFill>
              <a:schemeClr val="accent4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cs-CZ" dirty="0">
                <a:latin typeface="Bahnschrift SemiBold" panose="020B0502040204020203" pitchFamily="34" charset="0"/>
              </a:rPr>
              <a:t>OBSAH SLOŽEK</a:t>
            </a:r>
          </a:p>
          <a:p>
            <a:endParaRPr lang="cs-CZ" dirty="0">
              <a:latin typeface="Bahnschrift" panose="020B0502040204020203" pitchFamily="34" charset="0"/>
            </a:endParaRPr>
          </a:p>
          <a:p>
            <a:r>
              <a:rPr lang="cs-CZ" dirty="0">
                <a:latin typeface="Bahnschrift" panose="020B0502040204020203" pitchFamily="34" charset="0"/>
              </a:rPr>
              <a:t>63,4 d vinný destilát</a:t>
            </a:r>
          </a:p>
          <a:p>
            <a:r>
              <a:rPr lang="cs-CZ" dirty="0">
                <a:latin typeface="Bahnschrift" panose="020B0502040204020203" pitchFamily="34" charset="0"/>
              </a:rPr>
              <a:t> 5,9 d  mastix</a:t>
            </a:r>
          </a:p>
          <a:p>
            <a:r>
              <a:rPr lang="cs-CZ" dirty="0">
                <a:latin typeface="Bahnschrift" panose="020B0502040204020203" pitchFamily="34" charset="0"/>
              </a:rPr>
              <a:t>11,9 d   sandarak</a:t>
            </a:r>
          </a:p>
          <a:p>
            <a:r>
              <a:rPr lang="cs-CZ" dirty="0">
                <a:latin typeface="Bahnschrift" panose="020B0502040204020203" pitchFamily="34" charset="0"/>
              </a:rPr>
              <a:t> 5,9 d  kopál vytavený*</a:t>
            </a:r>
          </a:p>
          <a:p>
            <a:r>
              <a:rPr lang="cs-CZ" dirty="0">
                <a:latin typeface="Bahnschrift" panose="020B0502040204020203" pitchFamily="34" charset="0"/>
              </a:rPr>
              <a:t> 5,0 d  terpentýn</a:t>
            </a:r>
          </a:p>
          <a:p>
            <a:r>
              <a:rPr lang="cs-CZ" dirty="0">
                <a:latin typeface="Bahnschrift" panose="020B0502040204020203" pitchFamily="34" charset="0"/>
              </a:rPr>
              <a:t> 7,9 d  sklo bílé drcené</a:t>
            </a:r>
          </a:p>
          <a:p>
            <a:endParaRPr lang="cs-CZ" dirty="0"/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C04F44E0-C6DA-425F-B523-0F38880A5174}"/>
              </a:ext>
            </a:extLst>
          </p:cNvPr>
          <p:cNvSpPr txBox="1"/>
          <p:nvPr/>
        </p:nvSpPr>
        <p:spPr>
          <a:xfrm>
            <a:off x="3620793" y="2477763"/>
            <a:ext cx="7733007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>
                <a:latin typeface="Bahnschrift SemiBold" panose="020B0502040204020203" pitchFamily="34" charset="0"/>
              </a:rPr>
              <a:t>Postup přípravy:</a:t>
            </a:r>
          </a:p>
          <a:p>
            <a:endParaRPr lang="cs-CZ" i="1" dirty="0">
              <a:latin typeface="Bahnschrift SemiBold" panose="020B0502040204020203" pitchFamily="34" charset="0"/>
            </a:endParaRPr>
          </a:p>
          <a:p>
            <a:pPr algn="just"/>
            <a:r>
              <a:rPr lang="cs-CZ" sz="1600" dirty="0">
                <a:latin typeface="Bahnschrift" panose="020B0502040204020203" pitchFamily="34" charset="0"/>
              </a:rPr>
              <a:t>5,9 dílů mastixu a 11,9 dílů sandaraku se rozdrtí na malé kousky (nebo hrubý prášek) a vytvoří směs s 5,9 d mletého kopálu a 8 díly drceného bílého skla. Po oddělení nejjemnějších částic pomocí jemného síta se směs společně s 64 d etanolu vloží do varné baňky s krátkým hrdlem, míchadlem a zpětným chladičem, umístěné na vodní lázni. </a:t>
            </a:r>
          </a:p>
          <a:p>
            <a:pPr algn="just"/>
            <a:r>
              <a:rPr lang="cs-CZ" sz="1600" dirty="0">
                <a:latin typeface="Bahnschrift" panose="020B0502040204020203" pitchFamily="34" charset="0"/>
              </a:rPr>
              <a:t>* Pro usnadnění rozpouštění kopálu se přidá 0,005 d kafru.  </a:t>
            </a:r>
          </a:p>
          <a:p>
            <a:pPr algn="just"/>
            <a:r>
              <a:rPr lang="cs-CZ" sz="1600" dirty="0">
                <a:latin typeface="Bahnschrift" panose="020B0502040204020203" pitchFamily="34" charset="0"/>
              </a:rPr>
              <a:t>Obsah baňky se nejprve mírně zahřeje, pak udržuje za míchání ve stavu varu 1 hodinu až 2 hodiny.</a:t>
            </a:r>
          </a:p>
          <a:p>
            <a:pPr algn="just"/>
            <a:r>
              <a:rPr lang="cs-CZ" sz="1600" dirty="0">
                <a:latin typeface="Bahnschrift" panose="020B0502040204020203" pitchFamily="34" charset="0"/>
              </a:rPr>
              <a:t>Pokud je rozpuštění kompletní, přidá se 5,0 dílů čistého terpentýnu, baňka nechá na vodní lázni půl hodiny, pak z vodní lázně odstaví a míchá až do vychladnutí.</a:t>
            </a:r>
          </a:p>
          <a:p>
            <a:pPr algn="just"/>
            <a:r>
              <a:rPr lang="cs-CZ" sz="1600" dirty="0">
                <a:latin typeface="Bahnschrift" panose="020B0502040204020203" pitchFamily="34" charset="0"/>
              </a:rPr>
              <a:t>Druhý den se lak oddělí od nečistot a drceného skla dekantací a přefiltruje přes bavlněnou plachetku do vhodného obalu.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662243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5FDF83-51D6-9751-1285-877E4B35C0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kartáč, nářadí, interiér&#10;&#10;Popis byl vytvořen automaticky">
            <a:extLst>
              <a:ext uri="{FF2B5EF4-FFF2-40B4-BE49-F238E27FC236}">
                <a16:creationId xmlns:a16="http://schemas.microsoft.com/office/drawing/2014/main" id="{12C5ED25-0BDB-46B1-B1C7-DDD890118FA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0855E3E9-69A2-F3DC-A7F7-653891AB0555}"/>
              </a:ext>
            </a:extLst>
          </p:cNvPr>
          <p:cNvSpPr txBox="1"/>
          <p:nvPr/>
        </p:nvSpPr>
        <p:spPr>
          <a:xfrm>
            <a:off x="392349" y="315851"/>
            <a:ext cx="3123612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cs-CZ" sz="3200" dirty="0">
                <a:ln w="0"/>
                <a:solidFill>
                  <a:schemeClr val="accent4">
                    <a:lumMod val="50000"/>
                  </a:schemeClr>
                </a:solidFill>
                <a:latin typeface="Arial Black" panose="020B0A04020102020204" pitchFamily="34" charset="0"/>
              </a:rPr>
              <a:t>Terminologie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D0BA7C55-7468-EE07-6A8B-C8C5F5A13E1D}"/>
              </a:ext>
            </a:extLst>
          </p:cNvPr>
          <p:cNvSpPr txBox="1"/>
          <p:nvPr/>
        </p:nvSpPr>
        <p:spPr>
          <a:xfrm>
            <a:off x="488388" y="796942"/>
            <a:ext cx="46961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>
                <a:solidFill>
                  <a:schemeClr val="accent4">
                    <a:lumMod val="50000"/>
                  </a:schemeClr>
                </a:solidFill>
                <a:latin typeface="Bahnschrift SemiBold" panose="020B0502040204020203" pitchFamily="34" charset="0"/>
              </a:rPr>
              <a:t>Rozdělení historických laků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B327D38-A7C8-43A5-7296-0B2E65860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cs-CZ" sz="1600" dirty="0">
                <a:solidFill>
                  <a:schemeClr val="accent4">
                    <a:lumMod val="50000"/>
                  </a:schemeClr>
                </a:solidFill>
                <a:latin typeface="Bahnschrift SemiBold" panose="020B0502040204020203" pitchFamily="34" charset="0"/>
              </a:rPr>
              <a:t>ČÁST 04/</a:t>
            </a:r>
            <a:fld id="{D95ABC4A-9CBB-4E8C-9FBC-FF09690928BE}" type="slidenum">
              <a:rPr lang="cs-CZ" sz="1600" smtClean="0">
                <a:solidFill>
                  <a:schemeClr val="accent4">
                    <a:lumMod val="50000"/>
                  </a:schemeClr>
                </a:solidFill>
                <a:latin typeface="Bahnschrift SemiBold" panose="020B0502040204020203" pitchFamily="34" charset="0"/>
              </a:rPr>
              <a:t>11</a:t>
            </a:fld>
            <a:endParaRPr lang="cs-CZ" sz="1600" dirty="0">
              <a:solidFill>
                <a:schemeClr val="accent4">
                  <a:lumMod val="50000"/>
                </a:schemeClr>
              </a:solidFill>
              <a:latin typeface="Bahnschrift SemiBold" panose="020B0502040204020203" pitchFamily="34" charset="0"/>
            </a:endParaRP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5AB4A3F4-391F-00AB-80FE-F7AC29D947B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21340487"/>
              </p:ext>
            </p:extLst>
          </p:nvPr>
        </p:nvGraphicFramePr>
        <p:xfrm>
          <a:off x="272475" y="2029148"/>
          <a:ext cx="9416275" cy="41198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6351406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D15B4D-BCCF-F3D8-A028-4902A028D5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kartáč, nářadí, interiér&#10;&#10;Popis byl vytvořen automaticky">
            <a:extLst>
              <a:ext uri="{FF2B5EF4-FFF2-40B4-BE49-F238E27FC236}">
                <a16:creationId xmlns:a16="http://schemas.microsoft.com/office/drawing/2014/main" id="{50BAB5F8-11C6-6261-D4EE-38CF3109029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644" y="-136525"/>
            <a:ext cx="12192000" cy="6858000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395817A5-9817-551F-669A-D2052203E980}"/>
              </a:ext>
            </a:extLst>
          </p:cNvPr>
          <p:cNvSpPr txBox="1"/>
          <p:nvPr/>
        </p:nvSpPr>
        <p:spPr>
          <a:xfrm>
            <a:off x="146644" y="105947"/>
            <a:ext cx="52867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>
                <a:solidFill>
                  <a:schemeClr val="accent4">
                    <a:lumMod val="50000"/>
                  </a:schemeClr>
                </a:solidFill>
                <a:latin typeface="Bahnschrift SemiBold" panose="020B0502040204020203" pitchFamily="34" charset="0"/>
              </a:rPr>
              <a:t>Základní typy historických laků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8D37AAE-66E4-06A3-4CD6-1E0589752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cs-CZ" sz="1600" dirty="0">
                <a:solidFill>
                  <a:schemeClr val="accent4">
                    <a:lumMod val="50000"/>
                  </a:schemeClr>
                </a:solidFill>
                <a:latin typeface="Bahnschrift SemiBold" panose="020B0502040204020203" pitchFamily="34" charset="0"/>
              </a:rPr>
              <a:t>Část 04/</a:t>
            </a:r>
            <a:fld id="{D95ABC4A-9CBB-4E8C-9FBC-FF09690928BE}" type="slidenum">
              <a:rPr lang="cs-CZ" sz="1600" smtClean="0">
                <a:solidFill>
                  <a:schemeClr val="accent4">
                    <a:lumMod val="50000"/>
                  </a:schemeClr>
                </a:solidFill>
                <a:latin typeface="Bahnschrift SemiBold" panose="020B0502040204020203" pitchFamily="34" charset="0"/>
              </a:rPr>
              <a:t>12</a:t>
            </a:fld>
            <a:endParaRPr lang="cs-CZ" sz="1600" dirty="0">
              <a:solidFill>
                <a:schemeClr val="accent4">
                  <a:lumMod val="50000"/>
                </a:schemeClr>
              </a:solidFill>
              <a:latin typeface="Bahnschrift SemiBold" panose="020B0502040204020203" pitchFamily="34" charset="0"/>
            </a:endParaRPr>
          </a:p>
        </p:txBody>
      </p:sp>
      <p:graphicFrame>
        <p:nvGraphicFramePr>
          <p:cNvPr id="8" name="Tabulka 7">
            <a:extLst>
              <a:ext uri="{FF2B5EF4-FFF2-40B4-BE49-F238E27FC236}">
                <a16:creationId xmlns:a16="http://schemas.microsoft.com/office/drawing/2014/main" id="{23C61FF5-0C7F-1022-2BFC-3E1EF4B1893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797193"/>
              </p:ext>
            </p:extLst>
          </p:nvPr>
        </p:nvGraphicFramePr>
        <p:xfrm>
          <a:off x="488388" y="3005383"/>
          <a:ext cx="6160987" cy="2983512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883813">
                  <a:extLst>
                    <a:ext uri="{9D8B030D-6E8A-4147-A177-3AD203B41FA5}">
                      <a16:colId xmlns:a16="http://schemas.microsoft.com/office/drawing/2014/main" val="2452078203"/>
                    </a:ext>
                  </a:extLst>
                </a:gridCol>
                <a:gridCol w="2277174">
                  <a:extLst>
                    <a:ext uri="{9D8B030D-6E8A-4147-A177-3AD203B41FA5}">
                      <a16:colId xmlns:a16="http://schemas.microsoft.com/office/drawing/2014/main" val="2233148809"/>
                    </a:ext>
                  </a:extLst>
                </a:gridCol>
              </a:tblGrid>
              <a:tr h="497252"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SLOŽKA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OBSAH (hm.d.)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9718379"/>
                  </a:ext>
                </a:extLst>
              </a:tr>
              <a:tr h="497252">
                <a:tc>
                  <a:txBody>
                    <a:bodyPr/>
                    <a:lstStyle/>
                    <a:p>
                      <a:r>
                        <a:rPr lang="cs-CZ" dirty="0"/>
                        <a:t>Vinný destilát, rektifikovaný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66,6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1481446"/>
                  </a:ext>
                </a:extLst>
              </a:tr>
              <a:tr h="497252">
                <a:tc>
                  <a:txBody>
                    <a:bodyPr/>
                    <a:lstStyle/>
                    <a:p>
                      <a:r>
                        <a:rPr lang="cs-CZ" dirty="0"/>
                        <a:t>Mastix                                             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4,2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5467697"/>
                  </a:ext>
                </a:extLst>
              </a:tr>
              <a:tr h="497252">
                <a:tc>
                  <a:txBody>
                    <a:bodyPr/>
                    <a:lstStyle/>
                    <a:p>
                      <a:r>
                        <a:rPr lang="cs-CZ" dirty="0"/>
                        <a:t>Sandarak                                          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16,6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871441"/>
                  </a:ext>
                </a:extLst>
              </a:tr>
              <a:tr h="497252">
                <a:tc>
                  <a:txBody>
                    <a:bodyPr/>
                    <a:lstStyle/>
                    <a:p>
                      <a:r>
                        <a:rPr lang="cs-CZ" dirty="0"/>
                        <a:t>Terpentýn čistý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8,3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3674188"/>
                  </a:ext>
                </a:extLst>
              </a:tr>
              <a:tr h="497252">
                <a:tc>
                  <a:txBody>
                    <a:bodyPr/>
                    <a:lstStyle/>
                    <a:p>
                      <a:r>
                        <a:rPr lang="cs-CZ" dirty="0"/>
                        <a:t>Sklo drcené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8,3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1329595"/>
                  </a:ext>
                </a:extLst>
              </a:tr>
            </a:tbl>
          </a:graphicData>
        </a:graphic>
      </p:graphicFrame>
      <p:sp>
        <p:nvSpPr>
          <p:cNvPr id="9" name="TextovéPole 8">
            <a:extLst>
              <a:ext uri="{FF2B5EF4-FFF2-40B4-BE49-F238E27FC236}">
                <a16:creationId xmlns:a16="http://schemas.microsoft.com/office/drawing/2014/main" id="{359F4872-DD6B-AC11-2EDD-C94283F5636F}"/>
              </a:ext>
            </a:extLst>
          </p:cNvPr>
          <p:cNvSpPr txBox="1"/>
          <p:nvPr/>
        </p:nvSpPr>
        <p:spPr>
          <a:xfrm>
            <a:off x="146644" y="690578"/>
            <a:ext cx="615666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dirty="0">
                <a:solidFill>
                  <a:schemeClr val="accent4">
                    <a:lumMod val="50000"/>
                  </a:schemeClr>
                </a:solidFill>
                <a:latin typeface="Bahnschrift SemiBold" panose="020B0502040204020203" pitchFamily="34" charset="0"/>
              </a:rPr>
              <a:t>Lak lihový rychleschnoucí L III</a:t>
            </a:r>
          </a:p>
          <a:p>
            <a:r>
              <a:rPr lang="cs-CZ" sz="1600" dirty="0">
                <a:solidFill>
                  <a:schemeClr val="accent4">
                    <a:lumMod val="50000"/>
                  </a:schemeClr>
                </a:solidFill>
                <a:latin typeface="Bahnschrift SemiBold" panose="020B0502040204020203" pitchFamily="34" charset="0"/>
              </a:rPr>
              <a:t>(PRO PŘEDMĚTY OSOBNÍ POTŘEBY)</a:t>
            </a:r>
          </a:p>
        </p:txBody>
      </p:sp>
      <p:graphicFrame>
        <p:nvGraphicFramePr>
          <p:cNvPr id="6" name="Graf 5">
            <a:extLst>
              <a:ext uri="{FF2B5EF4-FFF2-40B4-BE49-F238E27FC236}">
                <a16:creationId xmlns:a16="http://schemas.microsoft.com/office/drawing/2014/main" id="{6CE7F11C-5D77-E89C-6274-381F75018FA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23971026"/>
              </p:ext>
            </p:extLst>
          </p:nvPr>
        </p:nvGraphicFramePr>
        <p:xfrm>
          <a:off x="6363192" y="3092165"/>
          <a:ext cx="5340420" cy="32641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8451481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D109BD-20C1-E066-34F1-CA77EE0964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kartáč, nářadí, interiér&#10;&#10;Popis byl vytvořen automaticky">
            <a:extLst>
              <a:ext uri="{FF2B5EF4-FFF2-40B4-BE49-F238E27FC236}">
                <a16:creationId xmlns:a16="http://schemas.microsoft.com/office/drawing/2014/main" id="{EA56A75C-CEC2-D684-E290-C24C9B23BD2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7021F17B-A44B-1B3B-21F7-EE2B11A7A922}"/>
              </a:ext>
            </a:extLst>
          </p:cNvPr>
          <p:cNvSpPr txBox="1"/>
          <p:nvPr/>
        </p:nvSpPr>
        <p:spPr>
          <a:xfrm>
            <a:off x="146644" y="105947"/>
            <a:ext cx="52867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>
                <a:solidFill>
                  <a:schemeClr val="accent4">
                    <a:lumMod val="50000"/>
                  </a:schemeClr>
                </a:solidFill>
                <a:latin typeface="Bahnschrift SemiBold" panose="020B0502040204020203" pitchFamily="34" charset="0"/>
              </a:rPr>
              <a:t>Základní typy historických laků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3A93058-2437-7898-59BF-BD3F50C049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cs-CZ" sz="1600" dirty="0">
                <a:solidFill>
                  <a:schemeClr val="accent4">
                    <a:lumMod val="50000"/>
                  </a:schemeClr>
                </a:solidFill>
                <a:latin typeface="Bahnschrift SemiBold" panose="020B0502040204020203" pitchFamily="34" charset="0"/>
              </a:rPr>
              <a:t>Část 04/</a:t>
            </a:r>
            <a:fld id="{D95ABC4A-9CBB-4E8C-9FBC-FF09690928BE}" type="slidenum">
              <a:rPr lang="cs-CZ" sz="1600" smtClean="0">
                <a:solidFill>
                  <a:schemeClr val="accent4">
                    <a:lumMod val="50000"/>
                  </a:schemeClr>
                </a:solidFill>
                <a:latin typeface="Bahnschrift SemiBold" panose="020B0502040204020203" pitchFamily="34" charset="0"/>
              </a:rPr>
              <a:t>13</a:t>
            </a:fld>
            <a:endParaRPr lang="cs-CZ" sz="1600" dirty="0">
              <a:solidFill>
                <a:schemeClr val="accent4">
                  <a:lumMod val="50000"/>
                </a:schemeClr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CDDE3504-59B7-3F10-D197-A6CAD03507D9}"/>
              </a:ext>
            </a:extLst>
          </p:cNvPr>
          <p:cNvSpPr txBox="1"/>
          <p:nvPr/>
        </p:nvSpPr>
        <p:spPr>
          <a:xfrm>
            <a:off x="146643" y="841061"/>
            <a:ext cx="455724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dirty="0">
                <a:solidFill>
                  <a:schemeClr val="accent4">
                    <a:lumMod val="50000"/>
                  </a:schemeClr>
                </a:solidFill>
                <a:latin typeface="Bahnschrift SemiBold" panose="020B0502040204020203" pitchFamily="34" charset="0"/>
              </a:rPr>
              <a:t>Lak lihový rychleschnoucí L III  suroviny – pracovní postup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C75D7901-DA92-0252-BB97-C9657A710F68}"/>
              </a:ext>
            </a:extLst>
          </p:cNvPr>
          <p:cNvSpPr txBox="1"/>
          <p:nvPr/>
        </p:nvSpPr>
        <p:spPr>
          <a:xfrm>
            <a:off x="301957" y="3013879"/>
            <a:ext cx="2953307" cy="2308324"/>
          </a:xfrm>
          <a:prstGeom prst="rect">
            <a:avLst/>
          </a:prstGeom>
          <a:noFill/>
          <a:ln w="15875">
            <a:solidFill>
              <a:schemeClr val="accent4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cs-CZ" dirty="0">
                <a:latin typeface="Bahnschrift SemiBold" panose="020B0502040204020203" pitchFamily="34" charset="0"/>
              </a:rPr>
              <a:t>Obsah složek</a:t>
            </a:r>
          </a:p>
          <a:p>
            <a:endParaRPr lang="cs-CZ" dirty="0">
              <a:latin typeface="Bahnschrift" panose="020B0502040204020203" pitchFamily="34" charset="0"/>
            </a:endParaRPr>
          </a:p>
          <a:p>
            <a:r>
              <a:rPr lang="cs-CZ" dirty="0">
                <a:latin typeface="Bahnschrift" panose="020B0502040204020203" pitchFamily="34" charset="0"/>
              </a:rPr>
              <a:t>66,6 d vinný destilát</a:t>
            </a:r>
          </a:p>
          <a:p>
            <a:r>
              <a:rPr lang="cs-CZ" dirty="0">
                <a:latin typeface="Bahnschrift" panose="020B0502040204020203" pitchFamily="34" charset="0"/>
              </a:rPr>
              <a:t> 4,2 d  mastix</a:t>
            </a:r>
          </a:p>
          <a:p>
            <a:r>
              <a:rPr lang="cs-CZ" dirty="0">
                <a:latin typeface="Bahnschrift" panose="020B0502040204020203" pitchFamily="34" charset="0"/>
              </a:rPr>
              <a:t>16,6 d  sandarak</a:t>
            </a:r>
          </a:p>
          <a:p>
            <a:r>
              <a:rPr lang="cs-CZ" dirty="0">
                <a:latin typeface="Bahnschrift" panose="020B0502040204020203" pitchFamily="34" charset="0"/>
              </a:rPr>
              <a:t> 5,0 d  terpentýn</a:t>
            </a:r>
          </a:p>
          <a:p>
            <a:r>
              <a:rPr lang="cs-CZ" dirty="0">
                <a:latin typeface="Bahnschrift" panose="020B0502040204020203" pitchFamily="34" charset="0"/>
              </a:rPr>
              <a:t> 7,9 d  sklo bílé drcené</a:t>
            </a:r>
          </a:p>
          <a:p>
            <a:endParaRPr lang="cs-CZ" dirty="0"/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C1D77EA8-D584-3956-A1D9-FD26CDD1BCE6}"/>
              </a:ext>
            </a:extLst>
          </p:cNvPr>
          <p:cNvSpPr txBox="1"/>
          <p:nvPr/>
        </p:nvSpPr>
        <p:spPr>
          <a:xfrm>
            <a:off x="3620793" y="2477763"/>
            <a:ext cx="773300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>
                <a:latin typeface="Bahnschrift SemiBold" panose="020B0502040204020203" pitchFamily="34" charset="0"/>
              </a:rPr>
              <a:t>Postup přípravy:</a:t>
            </a:r>
          </a:p>
          <a:p>
            <a:endParaRPr lang="cs-CZ" i="1" dirty="0">
              <a:latin typeface="Bahnschrift SemiBold" panose="020B0502040204020203" pitchFamily="34" charset="0"/>
            </a:endParaRPr>
          </a:p>
          <a:p>
            <a:pPr algn="just"/>
            <a:r>
              <a:rPr lang="cs-CZ" sz="1600" dirty="0">
                <a:latin typeface="Bahnschrift" panose="020B0502040204020203" pitchFamily="34" charset="0"/>
              </a:rPr>
              <a:t>4,2 dílů mastixu a 16,6 dílů sandaraku se rozdrtí na malé kousky (nebo hrubý prášek) a vytvoří směs s 8 díly drceného bílého skla. Po oddělení nejjemnějších částic pomocí jemného síta se směs společně s 67 d etanolu vloží do varné baňky s krátkým hrdlem, míchadlem a zpětným chladičem, umístěné na vodní lázni. </a:t>
            </a:r>
          </a:p>
          <a:p>
            <a:pPr algn="just"/>
            <a:r>
              <a:rPr lang="cs-CZ" sz="1600" dirty="0">
                <a:latin typeface="Bahnschrift" panose="020B0502040204020203" pitchFamily="34" charset="0"/>
              </a:rPr>
              <a:t>Obsah baňky se nejprve mírně zahřeje, pak udržuje za míchání ve stavu varu 1 hodinu až 2 hodiny.</a:t>
            </a:r>
          </a:p>
          <a:p>
            <a:pPr algn="just"/>
            <a:r>
              <a:rPr lang="cs-CZ" sz="1600" dirty="0">
                <a:latin typeface="Bahnschrift" panose="020B0502040204020203" pitchFamily="34" charset="0"/>
              </a:rPr>
              <a:t>Pokud je rozpuštění kompletní, přidá se 5,0 dílů čistého terpentýnu, baňka nechá na vodní lázni půl hodiny, pak z vodní lázně odstaví a míchá až do vychladnutí.</a:t>
            </a:r>
          </a:p>
          <a:p>
            <a:pPr algn="just"/>
            <a:r>
              <a:rPr lang="cs-CZ" sz="1600" dirty="0">
                <a:latin typeface="Bahnschrift" panose="020B0502040204020203" pitchFamily="34" charset="0"/>
              </a:rPr>
              <a:t>Druhý den se lak oddělí od nečistot a drceného skla dekantací a přefiltruje přes bavlněnou plachetku do vhodného obalu.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255856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B9DF91-8B73-2E99-0DEC-51BF1D8652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kartáč, nářadí, interiér&#10;&#10;Popis byl vytvořen automaticky">
            <a:extLst>
              <a:ext uri="{FF2B5EF4-FFF2-40B4-BE49-F238E27FC236}">
                <a16:creationId xmlns:a16="http://schemas.microsoft.com/office/drawing/2014/main" id="{2592458F-9291-CFD3-F0E5-D12BD6C50DD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566"/>
            <a:ext cx="12192000" cy="6858000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68F883CC-B039-485D-F9C7-95CDD228281E}"/>
              </a:ext>
            </a:extLst>
          </p:cNvPr>
          <p:cNvSpPr txBox="1"/>
          <p:nvPr/>
        </p:nvSpPr>
        <p:spPr>
          <a:xfrm>
            <a:off x="392349" y="315851"/>
            <a:ext cx="3123612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cs-CZ" sz="3200" dirty="0">
                <a:ln w="0"/>
                <a:solidFill>
                  <a:schemeClr val="accent4">
                    <a:lumMod val="50000"/>
                  </a:schemeClr>
                </a:solidFill>
                <a:latin typeface="Arial Black" panose="020B0A04020102020204" pitchFamily="34" charset="0"/>
              </a:rPr>
              <a:t>Terminologie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6A213285-D2ED-CA9C-478B-13B1CAC4391A}"/>
              </a:ext>
            </a:extLst>
          </p:cNvPr>
          <p:cNvSpPr txBox="1"/>
          <p:nvPr/>
        </p:nvSpPr>
        <p:spPr>
          <a:xfrm>
            <a:off x="488388" y="796942"/>
            <a:ext cx="46961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>
                <a:solidFill>
                  <a:schemeClr val="accent4">
                    <a:lumMod val="50000"/>
                  </a:schemeClr>
                </a:solidFill>
                <a:latin typeface="Bahnschrift SemiBold" panose="020B0502040204020203" pitchFamily="34" charset="0"/>
              </a:rPr>
              <a:t>Rozdělení historických laků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8F77EA9-0352-2EDE-B158-84B959D9A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cs-CZ" sz="1600" dirty="0">
                <a:solidFill>
                  <a:schemeClr val="accent4">
                    <a:lumMod val="50000"/>
                  </a:schemeClr>
                </a:solidFill>
                <a:latin typeface="Bahnschrift SemiBold" panose="020B0502040204020203" pitchFamily="34" charset="0"/>
              </a:rPr>
              <a:t>ČÁST 04/</a:t>
            </a:r>
            <a:fld id="{D95ABC4A-9CBB-4E8C-9FBC-FF09690928BE}" type="slidenum">
              <a:rPr lang="cs-CZ" sz="1600" smtClean="0">
                <a:solidFill>
                  <a:schemeClr val="accent4">
                    <a:lumMod val="50000"/>
                  </a:schemeClr>
                </a:solidFill>
                <a:latin typeface="Bahnschrift SemiBold" panose="020B0502040204020203" pitchFamily="34" charset="0"/>
              </a:rPr>
              <a:t>14</a:t>
            </a:fld>
            <a:endParaRPr lang="cs-CZ" sz="1600" dirty="0">
              <a:solidFill>
                <a:schemeClr val="accent4">
                  <a:lumMod val="50000"/>
                </a:schemeClr>
              </a:solidFill>
              <a:latin typeface="Bahnschrift SemiBold" panose="020B0502040204020203" pitchFamily="34" charset="0"/>
            </a:endParaRP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1633311A-C183-6080-DACB-036E995C7D2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76534906"/>
              </p:ext>
            </p:extLst>
          </p:nvPr>
        </p:nvGraphicFramePr>
        <p:xfrm>
          <a:off x="-87449" y="2236485"/>
          <a:ext cx="9416275" cy="41198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1256593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641662-B975-C8BD-EA41-1988DF6038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kartáč, nářadí, interiér&#10;&#10;Popis byl vytvořen automaticky">
            <a:extLst>
              <a:ext uri="{FF2B5EF4-FFF2-40B4-BE49-F238E27FC236}">
                <a16:creationId xmlns:a16="http://schemas.microsoft.com/office/drawing/2014/main" id="{4DA7FADB-A327-1576-6381-6328471ED4E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6332"/>
            <a:ext cx="12192000" cy="6904332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3A05AFA4-C34E-B759-82A7-540E1405F64A}"/>
              </a:ext>
            </a:extLst>
          </p:cNvPr>
          <p:cNvSpPr txBox="1"/>
          <p:nvPr/>
        </p:nvSpPr>
        <p:spPr>
          <a:xfrm>
            <a:off x="146644" y="105947"/>
            <a:ext cx="52867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>
                <a:solidFill>
                  <a:schemeClr val="accent4">
                    <a:lumMod val="50000"/>
                  </a:schemeClr>
                </a:solidFill>
                <a:latin typeface="Bahnschrift SemiBold" panose="020B0502040204020203" pitchFamily="34" charset="0"/>
              </a:rPr>
              <a:t>Základní typy historických laků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7E4F9BB-11CD-C445-7E63-39133C845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23838" y="6374568"/>
            <a:ext cx="2743200" cy="365125"/>
          </a:xfrm>
        </p:spPr>
        <p:txBody>
          <a:bodyPr/>
          <a:lstStyle/>
          <a:p>
            <a:r>
              <a:rPr lang="cs-CZ" sz="1600" dirty="0">
                <a:solidFill>
                  <a:schemeClr val="accent4">
                    <a:lumMod val="50000"/>
                  </a:schemeClr>
                </a:solidFill>
                <a:latin typeface="Bahnschrift SemiBold" panose="020B0502040204020203" pitchFamily="34" charset="0"/>
              </a:rPr>
              <a:t>Část 04/</a:t>
            </a:r>
            <a:fld id="{D95ABC4A-9CBB-4E8C-9FBC-FF09690928BE}" type="slidenum">
              <a:rPr lang="cs-CZ" sz="1600" smtClean="0">
                <a:solidFill>
                  <a:schemeClr val="accent4">
                    <a:lumMod val="50000"/>
                  </a:schemeClr>
                </a:solidFill>
                <a:latin typeface="Bahnschrift SemiBold" panose="020B0502040204020203" pitchFamily="34" charset="0"/>
              </a:rPr>
              <a:t>15</a:t>
            </a:fld>
            <a:endParaRPr lang="cs-CZ" sz="1600" dirty="0">
              <a:solidFill>
                <a:schemeClr val="accent4">
                  <a:lumMod val="50000"/>
                </a:schemeClr>
              </a:solidFill>
              <a:latin typeface="Bahnschrift SemiBold" panose="020B0502040204020203" pitchFamily="34" charset="0"/>
            </a:endParaRPr>
          </a:p>
        </p:txBody>
      </p:sp>
      <p:graphicFrame>
        <p:nvGraphicFramePr>
          <p:cNvPr id="8" name="Tabulka 7">
            <a:extLst>
              <a:ext uri="{FF2B5EF4-FFF2-40B4-BE49-F238E27FC236}">
                <a16:creationId xmlns:a16="http://schemas.microsoft.com/office/drawing/2014/main" id="{683A0E27-38B9-4A76-7423-BE26AF3DE0A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3358581"/>
              </p:ext>
            </p:extLst>
          </p:nvPr>
        </p:nvGraphicFramePr>
        <p:xfrm>
          <a:off x="213862" y="2324479"/>
          <a:ext cx="6160987" cy="3480764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883813">
                  <a:extLst>
                    <a:ext uri="{9D8B030D-6E8A-4147-A177-3AD203B41FA5}">
                      <a16:colId xmlns:a16="http://schemas.microsoft.com/office/drawing/2014/main" val="2452078203"/>
                    </a:ext>
                  </a:extLst>
                </a:gridCol>
                <a:gridCol w="2277174">
                  <a:extLst>
                    <a:ext uri="{9D8B030D-6E8A-4147-A177-3AD203B41FA5}">
                      <a16:colId xmlns:a16="http://schemas.microsoft.com/office/drawing/2014/main" val="2233148809"/>
                    </a:ext>
                  </a:extLst>
                </a:gridCol>
              </a:tblGrid>
              <a:tr h="497252"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SLOŽKA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OBSAH (hm.d.)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9718379"/>
                  </a:ext>
                </a:extLst>
              </a:tr>
              <a:tr h="497252">
                <a:tc>
                  <a:txBody>
                    <a:bodyPr/>
                    <a:lstStyle/>
                    <a:p>
                      <a:r>
                        <a:rPr lang="cs-CZ" dirty="0"/>
                        <a:t>Vinný destilát, rektifikovaný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67,4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1481446"/>
                  </a:ext>
                </a:extLst>
              </a:tr>
              <a:tr h="497252">
                <a:tc>
                  <a:txBody>
                    <a:bodyPr/>
                    <a:lstStyle/>
                    <a:p>
                      <a:r>
                        <a:rPr lang="cs-CZ" dirty="0"/>
                        <a:t>Sandarak                                          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12,6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5467697"/>
                  </a:ext>
                </a:extLst>
              </a:tr>
              <a:tr h="497252">
                <a:tc>
                  <a:txBody>
                    <a:bodyPr/>
                    <a:lstStyle/>
                    <a:p>
                      <a:r>
                        <a:rPr lang="cs-CZ" dirty="0"/>
                        <a:t>Elemi                                          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8,4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871441"/>
                  </a:ext>
                </a:extLst>
              </a:tr>
              <a:tr h="497252">
                <a:tc>
                  <a:txBody>
                    <a:bodyPr/>
                    <a:lstStyle/>
                    <a:p>
                      <a:r>
                        <a:rPr lang="cs-CZ" dirty="0"/>
                        <a:t>Anime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2,1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3674188"/>
                  </a:ext>
                </a:extLst>
              </a:tr>
              <a:tr h="497252">
                <a:tc>
                  <a:txBody>
                    <a:bodyPr/>
                    <a:lstStyle/>
                    <a:p>
                      <a:r>
                        <a:rPr lang="cs-CZ" dirty="0"/>
                        <a:t>Kafr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0,4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7660134"/>
                  </a:ext>
                </a:extLst>
              </a:tr>
              <a:tr h="497252">
                <a:tc>
                  <a:txBody>
                    <a:bodyPr/>
                    <a:lstStyle/>
                    <a:p>
                      <a:r>
                        <a:rPr lang="cs-CZ" dirty="0"/>
                        <a:t>Sklo drcené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8,1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1329595"/>
                  </a:ext>
                </a:extLst>
              </a:tr>
            </a:tbl>
          </a:graphicData>
        </a:graphic>
      </p:graphicFrame>
      <p:sp>
        <p:nvSpPr>
          <p:cNvPr id="9" name="TextovéPole 8">
            <a:extLst>
              <a:ext uri="{FF2B5EF4-FFF2-40B4-BE49-F238E27FC236}">
                <a16:creationId xmlns:a16="http://schemas.microsoft.com/office/drawing/2014/main" id="{4ABA7CC3-942F-DD42-4E3F-EA1FEFC51B4D}"/>
              </a:ext>
            </a:extLst>
          </p:cNvPr>
          <p:cNvSpPr txBox="1"/>
          <p:nvPr/>
        </p:nvSpPr>
        <p:spPr>
          <a:xfrm>
            <a:off x="146644" y="765169"/>
            <a:ext cx="615666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dirty="0">
                <a:solidFill>
                  <a:schemeClr val="accent4">
                    <a:lumMod val="50000"/>
                  </a:schemeClr>
                </a:solidFill>
                <a:latin typeface="Bahnschrift SemiBold" panose="020B0502040204020203" pitchFamily="34" charset="0"/>
              </a:rPr>
              <a:t>Lak lihový rychleschnoucí L IV</a:t>
            </a:r>
          </a:p>
          <a:p>
            <a:r>
              <a:rPr lang="cs-CZ" sz="1600" dirty="0">
                <a:solidFill>
                  <a:schemeClr val="accent4">
                    <a:lumMod val="50000"/>
                  </a:schemeClr>
                </a:solidFill>
                <a:latin typeface="Bahnschrift SemiBold" panose="020B0502040204020203" pitchFamily="34" charset="0"/>
              </a:rPr>
              <a:t>(PŘEDMĚTY OSOBNÍ POTŘEBY)</a:t>
            </a:r>
          </a:p>
        </p:txBody>
      </p:sp>
      <p:graphicFrame>
        <p:nvGraphicFramePr>
          <p:cNvPr id="4" name="Graf 3">
            <a:extLst>
              <a:ext uri="{FF2B5EF4-FFF2-40B4-BE49-F238E27FC236}">
                <a16:creationId xmlns:a16="http://schemas.microsoft.com/office/drawing/2014/main" id="{E852E6F2-2BE4-BFE3-2BAB-62C9A281E3D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79963992"/>
              </p:ext>
            </p:extLst>
          </p:nvPr>
        </p:nvGraphicFramePr>
        <p:xfrm>
          <a:off x="6096000" y="2342698"/>
          <a:ext cx="5115309" cy="41962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8524792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B6CC42-2B8B-5255-0665-F1B1A33BFB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kartáč, nářadí, interiér&#10;&#10;Popis byl vytvořen automaticky">
            <a:extLst>
              <a:ext uri="{FF2B5EF4-FFF2-40B4-BE49-F238E27FC236}">
                <a16:creationId xmlns:a16="http://schemas.microsoft.com/office/drawing/2014/main" id="{EA7624C1-0C51-D4DE-FD7F-4C0DF9BE342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9EDB3380-AE82-7FFB-E75D-9B2F74DC90DC}"/>
              </a:ext>
            </a:extLst>
          </p:cNvPr>
          <p:cNvSpPr txBox="1"/>
          <p:nvPr/>
        </p:nvSpPr>
        <p:spPr>
          <a:xfrm>
            <a:off x="146644" y="105947"/>
            <a:ext cx="52867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>
                <a:solidFill>
                  <a:schemeClr val="accent4">
                    <a:lumMod val="50000"/>
                  </a:schemeClr>
                </a:solidFill>
                <a:latin typeface="Bahnschrift SemiBold" panose="020B0502040204020203" pitchFamily="34" charset="0"/>
              </a:rPr>
              <a:t>Základní typy historických laků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D81C871-EBD5-97CF-9349-BF4E48FD33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cs-CZ" sz="1600" dirty="0">
                <a:solidFill>
                  <a:schemeClr val="accent4">
                    <a:lumMod val="50000"/>
                  </a:schemeClr>
                </a:solidFill>
                <a:latin typeface="Bahnschrift SemiBold" panose="020B0502040204020203" pitchFamily="34" charset="0"/>
              </a:rPr>
              <a:t>Část 04/</a:t>
            </a:r>
            <a:fld id="{D95ABC4A-9CBB-4E8C-9FBC-FF09690928BE}" type="slidenum">
              <a:rPr lang="cs-CZ" sz="1600" smtClean="0">
                <a:solidFill>
                  <a:schemeClr val="accent4">
                    <a:lumMod val="50000"/>
                  </a:schemeClr>
                </a:solidFill>
                <a:latin typeface="Bahnschrift SemiBold" panose="020B0502040204020203" pitchFamily="34" charset="0"/>
              </a:rPr>
              <a:t>16</a:t>
            </a:fld>
            <a:endParaRPr lang="cs-CZ" sz="1600" dirty="0">
              <a:solidFill>
                <a:schemeClr val="accent4">
                  <a:lumMod val="50000"/>
                </a:schemeClr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9B973004-698F-0434-15BE-501AE7F36C19}"/>
              </a:ext>
            </a:extLst>
          </p:cNvPr>
          <p:cNvSpPr txBox="1"/>
          <p:nvPr/>
        </p:nvSpPr>
        <p:spPr>
          <a:xfrm>
            <a:off x="146643" y="841061"/>
            <a:ext cx="454964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dirty="0">
                <a:solidFill>
                  <a:schemeClr val="accent4">
                    <a:lumMod val="50000"/>
                  </a:schemeClr>
                </a:solidFill>
                <a:latin typeface="Bahnschrift SemiBold" panose="020B0502040204020203" pitchFamily="34" charset="0"/>
              </a:rPr>
              <a:t>Lak lihový rychleschnoucí L IV suroviny – pracovní postup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F05DF446-D52A-D7B9-185E-8F0A0858FC11}"/>
              </a:ext>
            </a:extLst>
          </p:cNvPr>
          <p:cNvSpPr txBox="1"/>
          <p:nvPr/>
        </p:nvSpPr>
        <p:spPr>
          <a:xfrm>
            <a:off x="301957" y="3013879"/>
            <a:ext cx="2953307" cy="2585323"/>
          </a:xfrm>
          <a:prstGeom prst="rect">
            <a:avLst/>
          </a:prstGeom>
          <a:noFill/>
          <a:ln w="15875">
            <a:solidFill>
              <a:schemeClr val="accent4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cs-CZ" dirty="0">
                <a:latin typeface="Bahnschrift SemiBold" panose="020B0502040204020203" pitchFamily="34" charset="0"/>
              </a:rPr>
              <a:t>Obsah složek</a:t>
            </a:r>
          </a:p>
          <a:p>
            <a:endParaRPr lang="cs-CZ" dirty="0">
              <a:latin typeface="Bahnschrift" panose="020B0502040204020203" pitchFamily="34" charset="0"/>
            </a:endParaRPr>
          </a:p>
          <a:p>
            <a:r>
              <a:rPr lang="cs-CZ" dirty="0">
                <a:latin typeface="Bahnschrift" panose="020B0502040204020203" pitchFamily="34" charset="0"/>
              </a:rPr>
              <a:t>67,4 d vinný destilát</a:t>
            </a:r>
          </a:p>
          <a:p>
            <a:r>
              <a:rPr lang="cs-CZ" dirty="0">
                <a:latin typeface="Bahnschrift" panose="020B0502040204020203" pitchFamily="34" charset="0"/>
              </a:rPr>
              <a:t> 8,4 d  elemi</a:t>
            </a:r>
          </a:p>
          <a:p>
            <a:r>
              <a:rPr lang="cs-CZ" dirty="0">
                <a:latin typeface="Bahnschrift" panose="020B0502040204020203" pitchFamily="34" charset="0"/>
              </a:rPr>
              <a:t>12,6 d  sandarak</a:t>
            </a:r>
          </a:p>
          <a:p>
            <a:r>
              <a:rPr lang="cs-CZ" dirty="0">
                <a:latin typeface="Bahnschrift" panose="020B0502040204020203" pitchFamily="34" charset="0"/>
              </a:rPr>
              <a:t> 2,1 d   anime</a:t>
            </a:r>
          </a:p>
          <a:p>
            <a:r>
              <a:rPr lang="cs-CZ" dirty="0">
                <a:latin typeface="Bahnschrift" panose="020B0502040204020203" pitchFamily="34" charset="0"/>
              </a:rPr>
              <a:t> 0,5 d  kafr</a:t>
            </a:r>
          </a:p>
          <a:p>
            <a:r>
              <a:rPr lang="cs-CZ" dirty="0">
                <a:latin typeface="Bahnschrift" panose="020B0502040204020203" pitchFamily="34" charset="0"/>
              </a:rPr>
              <a:t> 8,4 d  sklo bílé drcené</a:t>
            </a:r>
          </a:p>
          <a:p>
            <a:endParaRPr lang="cs-CZ" dirty="0"/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F15E3319-AEDE-73A9-9699-4E2085882F90}"/>
              </a:ext>
            </a:extLst>
          </p:cNvPr>
          <p:cNvSpPr txBox="1"/>
          <p:nvPr/>
        </p:nvSpPr>
        <p:spPr>
          <a:xfrm>
            <a:off x="3620793" y="2477763"/>
            <a:ext cx="7733007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>
                <a:latin typeface="Bahnschrift SemiBold" panose="020B0502040204020203" pitchFamily="34" charset="0"/>
              </a:rPr>
              <a:t>Postup přípravy:</a:t>
            </a:r>
          </a:p>
          <a:p>
            <a:endParaRPr lang="cs-CZ" i="1" dirty="0">
              <a:latin typeface="Bahnschrift SemiBold" panose="020B0502040204020203" pitchFamily="34" charset="0"/>
            </a:endParaRPr>
          </a:p>
          <a:p>
            <a:pPr algn="just"/>
            <a:r>
              <a:rPr lang="cs-CZ" sz="1600" dirty="0">
                <a:latin typeface="Bahnschrift" panose="020B0502040204020203" pitchFamily="34" charset="0"/>
              </a:rPr>
              <a:t>12,6 dílů sandaraku, 8,4 d elemi a 2,1 d anime se rozdrtí na malé kousky (nebo hrubý prášek) a vytvoří směs s 8 až 9 díly drceného bílého skla. Po oddělení nejjemnějších částic pomocí jemného síta se směs společně s 68 d etanolu vloží do varné baňky s krátkým hrdlem, míchadlem a zpětným chladičem, umístěné na vodní lázni. </a:t>
            </a:r>
          </a:p>
          <a:p>
            <a:pPr algn="just"/>
            <a:r>
              <a:rPr lang="cs-CZ" sz="1600" dirty="0">
                <a:latin typeface="Bahnschrift" panose="020B0502040204020203" pitchFamily="34" charset="0"/>
              </a:rPr>
              <a:t>Obsah baňky se nejprve mírně zahřeje, pak udržuje za míchání ve stavu varu 1 hodinu až 2 hodiny.</a:t>
            </a:r>
          </a:p>
          <a:p>
            <a:pPr algn="just"/>
            <a:r>
              <a:rPr lang="cs-CZ" sz="1600" dirty="0">
                <a:latin typeface="Bahnschrift" panose="020B0502040204020203" pitchFamily="34" charset="0"/>
              </a:rPr>
              <a:t>Po částech se přidává potupně 0,5 d malých kousků kafru.</a:t>
            </a:r>
          </a:p>
          <a:p>
            <a:pPr algn="just"/>
            <a:r>
              <a:rPr lang="cs-CZ" sz="1600" dirty="0">
                <a:latin typeface="Bahnschrift" panose="020B0502040204020203" pitchFamily="34" charset="0"/>
              </a:rPr>
              <a:t>Pokud je rozpuštění kompletní, baňka se nechá na vodní lázni půl hodiny, pak z vodní lázně odstaví a míchá až do vychladnutí.</a:t>
            </a:r>
          </a:p>
          <a:p>
            <a:pPr algn="just"/>
            <a:r>
              <a:rPr lang="cs-CZ" sz="1600" dirty="0">
                <a:latin typeface="Bahnschrift" panose="020B0502040204020203" pitchFamily="34" charset="0"/>
              </a:rPr>
              <a:t>Druhý den se lak oddělí od nečistot a drceného skla dekantací a přefiltruje přes bavlněnou plachetku do vhodného obalu.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481972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CF6BBC-7F0D-8346-798B-2175F86E34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kartáč, nářadí, interiér&#10;&#10;Popis byl vytvořen automaticky">
            <a:extLst>
              <a:ext uri="{FF2B5EF4-FFF2-40B4-BE49-F238E27FC236}">
                <a16:creationId xmlns:a16="http://schemas.microsoft.com/office/drawing/2014/main" id="{36D040BE-35F0-2642-E4BE-AC12BFCAEFF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83E7F7B4-5611-DD70-A032-AE4C9E81FA25}"/>
              </a:ext>
            </a:extLst>
          </p:cNvPr>
          <p:cNvSpPr txBox="1"/>
          <p:nvPr/>
        </p:nvSpPr>
        <p:spPr>
          <a:xfrm>
            <a:off x="392349" y="315851"/>
            <a:ext cx="3123612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cs-CZ" sz="3200" dirty="0">
                <a:ln w="0"/>
                <a:solidFill>
                  <a:schemeClr val="accent4">
                    <a:lumMod val="50000"/>
                  </a:schemeClr>
                </a:solidFill>
                <a:latin typeface="Arial Black" panose="020B0A04020102020204" pitchFamily="34" charset="0"/>
              </a:rPr>
              <a:t>Terminologie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7D399C56-419D-0582-BBDA-DCBAF37AE3B5}"/>
              </a:ext>
            </a:extLst>
          </p:cNvPr>
          <p:cNvSpPr txBox="1"/>
          <p:nvPr/>
        </p:nvSpPr>
        <p:spPr>
          <a:xfrm>
            <a:off x="488388" y="796942"/>
            <a:ext cx="46961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>
                <a:solidFill>
                  <a:schemeClr val="accent4">
                    <a:lumMod val="50000"/>
                  </a:schemeClr>
                </a:solidFill>
                <a:latin typeface="Bahnschrift SemiBold" panose="020B0502040204020203" pitchFamily="34" charset="0"/>
              </a:rPr>
              <a:t>Rozdělení historických laků</a:t>
            </a:r>
          </a:p>
          <a:p>
            <a:r>
              <a:rPr lang="cs-CZ" sz="2800" dirty="0">
                <a:solidFill>
                  <a:schemeClr val="accent4">
                    <a:lumMod val="50000"/>
                  </a:schemeClr>
                </a:solidFill>
                <a:latin typeface="Bahnschrift SemiBold" panose="020B0502040204020203" pitchFamily="34" charset="0"/>
              </a:rPr>
              <a:t>L laky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1D6D9A9-5E39-70F4-27E3-E4C1FAD07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cs-CZ" sz="1600" dirty="0">
                <a:solidFill>
                  <a:schemeClr val="accent4">
                    <a:lumMod val="50000"/>
                  </a:schemeClr>
                </a:solidFill>
                <a:latin typeface="Bahnschrift SemiBold" panose="020B0502040204020203" pitchFamily="34" charset="0"/>
              </a:rPr>
              <a:t>ČÁST 04/</a:t>
            </a:r>
            <a:fld id="{D95ABC4A-9CBB-4E8C-9FBC-FF09690928BE}" type="slidenum">
              <a:rPr lang="cs-CZ" sz="1600" smtClean="0">
                <a:solidFill>
                  <a:schemeClr val="accent4">
                    <a:lumMod val="50000"/>
                  </a:schemeClr>
                </a:solidFill>
                <a:latin typeface="Bahnschrift SemiBold" panose="020B0502040204020203" pitchFamily="34" charset="0"/>
              </a:rPr>
              <a:t>17</a:t>
            </a:fld>
            <a:endParaRPr lang="cs-CZ" sz="1600" dirty="0">
              <a:solidFill>
                <a:schemeClr val="accent4">
                  <a:lumMod val="50000"/>
                </a:schemeClr>
              </a:solidFill>
              <a:latin typeface="Bahnschrift SemiBold" panose="020B0502040204020203" pitchFamily="34" charset="0"/>
            </a:endParaRP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95F47A83-829E-EA1F-ACE6-D5CC6E0408D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49767550"/>
              </p:ext>
            </p:extLst>
          </p:nvPr>
        </p:nvGraphicFramePr>
        <p:xfrm>
          <a:off x="-87449" y="2236485"/>
          <a:ext cx="9416275" cy="41198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6850756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B3D6B3-5574-B5FC-EC63-FA529C4949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kartáč, nářadí, interiér&#10;&#10;Popis byl vytvořen automaticky">
            <a:extLst>
              <a:ext uri="{FF2B5EF4-FFF2-40B4-BE49-F238E27FC236}">
                <a16:creationId xmlns:a16="http://schemas.microsoft.com/office/drawing/2014/main" id="{CE9CACF4-0A74-3E61-101B-F7CD9B5F1FE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6332"/>
            <a:ext cx="12192000" cy="6858000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08BF247C-C75B-345B-8017-09DFCB20AC9D}"/>
              </a:ext>
            </a:extLst>
          </p:cNvPr>
          <p:cNvSpPr txBox="1"/>
          <p:nvPr/>
        </p:nvSpPr>
        <p:spPr>
          <a:xfrm>
            <a:off x="146644" y="105947"/>
            <a:ext cx="52867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>
                <a:solidFill>
                  <a:schemeClr val="accent4">
                    <a:lumMod val="50000"/>
                  </a:schemeClr>
                </a:solidFill>
                <a:latin typeface="Bahnschrift SemiBold" panose="020B0502040204020203" pitchFamily="34" charset="0"/>
              </a:rPr>
              <a:t>Základní typy historických laků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9ACC926-72A6-3229-84F3-CD71CEE91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44397" y="6311475"/>
            <a:ext cx="2743200" cy="365125"/>
          </a:xfrm>
        </p:spPr>
        <p:txBody>
          <a:bodyPr/>
          <a:lstStyle/>
          <a:p>
            <a:r>
              <a:rPr lang="cs-CZ" sz="1600" dirty="0">
                <a:solidFill>
                  <a:schemeClr val="accent4">
                    <a:lumMod val="50000"/>
                  </a:schemeClr>
                </a:solidFill>
                <a:latin typeface="Bahnschrift SemiBold" panose="020B0502040204020203" pitchFamily="34" charset="0"/>
              </a:rPr>
              <a:t>Část 04/</a:t>
            </a:r>
            <a:fld id="{D95ABC4A-9CBB-4E8C-9FBC-FF09690928BE}" type="slidenum">
              <a:rPr lang="cs-CZ" sz="1600" smtClean="0">
                <a:solidFill>
                  <a:schemeClr val="accent4">
                    <a:lumMod val="50000"/>
                  </a:schemeClr>
                </a:solidFill>
                <a:latin typeface="Bahnschrift SemiBold" panose="020B0502040204020203" pitchFamily="34" charset="0"/>
              </a:rPr>
              <a:t>18</a:t>
            </a:fld>
            <a:endParaRPr lang="cs-CZ" sz="1600" dirty="0">
              <a:solidFill>
                <a:schemeClr val="accent4">
                  <a:lumMod val="50000"/>
                </a:schemeClr>
              </a:solidFill>
              <a:latin typeface="Bahnschrift SemiBold" panose="020B0502040204020203" pitchFamily="34" charset="0"/>
            </a:endParaRPr>
          </a:p>
        </p:txBody>
      </p:sp>
      <p:graphicFrame>
        <p:nvGraphicFramePr>
          <p:cNvPr id="8" name="Tabulka 7">
            <a:extLst>
              <a:ext uri="{FF2B5EF4-FFF2-40B4-BE49-F238E27FC236}">
                <a16:creationId xmlns:a16="http://schemas.microsoft.com/office/drawing/2014/main" id="{07F1A768-0680-0FBD-7C8A-A1345F50DF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8315949"/>
              </p:ext>
            </p:extLst>
          </p:nvPr>
        </p:nvGraphicFramePr>
        <p:xfrm>
          <a:off x="308840" y="1836207"/>
          <a:ext cx="5975354" cy="4475268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698180">
                  <a:extLst>
                    <a:ext uri="{9D8B030D-6E8A-4147-A177-3AD203B41FA5}">
                      <a16:colId xmlns:a16="http://schemas.microsoft.com/office/drawing/2014/main" val="2452078203"/>
                    </a:ext>
                  </a:extLst>
                </a:gridCol>
                <a:gridCol w="2277174">
                  <a:extLst>
                    <a:ext uri="{9D8B030D-6E8A-4147-A177-3AD203B41FA5}">
                      <a16:colId xmlns:a16="http://schemas.microsoft.com/office/drawing/2014/main" val="2233148809"/>
                    </a:ext>
                  </a:extLst>
                </a:gridCol>
              </a:tblGrid>
              <a:tr h="497252"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SLOŽKA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OBSAH (hm.d.)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9718379"/>
                  </a:ext>
                </a:extLst>
              </a:tr>
              <a:tr h="497252">
                <a:tc>
                  <a:txBody>
                    <a:bodyPr/>
                    <a:lstStyle/>
                    <a:p>
                      <a:r>
                        <a:rPr lang="cs-CZ" dirty="0"/>
                        <a:t>Vinný destilát, rektifikovaný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76,2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1481446"/>
                  </a:ext>
                </a:extLst>
              </a:tr>
              <a:tr h="497252">
                <a:tc>
                  <a:txBody>
                    <a:bodyPr/>
                    <a:lstStyle/>
                    <a:p>
                      <a:r>
                        <a:rPr lang="cs-CZ" dirty="0"/>
                        <a:t>Sandarak                                          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12,6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5467697"/>
                  </a:ext>
                </a:extLst>
              </a:tr>
              <a:tr h="497252">
                <a:tc>
                  <a:txBody>
                    <a:bodyPr/>
                    <a:lstStyle/>
                    <a:p>
                      <a:r>
                        <a:rPr lang="cs-CZ" dirty="0"/>
                        <a:t>Šelak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4,8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4432743"/>
                  </a:ext>
                </a:extLst>
              </a:tr>
              <a:tr h="497252">
                <a:tc>
                  <a:txBody>
                    <a:bodyPr/>
                    <a:lstStyle/>
                    <a:p>
                      <a:r>
                        <a:rPr lang="cs-CZ" dirty="0"/>
                        <a:t>Mastix                                        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2,4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871441"/>
                  </a:ext>
                </a:extLst>
              </a:tr>
              <a:tr h="497252">
                <a:tc>
                  <a:txBody>
                    <a:bodyPr/>
                    <a:lstStyle/>
                    <a:p>
                      <a:r>
                        <a:rPr lang="cs-CZ" dirty="0"/>
                        <a:t>Benjamin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2,4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3674188"/>
                  </a:ext>
                </a:extLst>
              </a:tr>
              <a:tr h="497252">
                <a:tc>
                  <a:txBody>
                    <a:bodyPr/>
                    <a:lstStyle/>
                    <a:p>
                      <a:r>
                        <a:rPr lang="cs-CZ" dirty="0"/>
                        <a:t>Terpentýn benátský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4,8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7660134"/>
                  </a:ext>
                </a:extLst>
              </a:tr>
              <a:tr h="497252">
                <a:tc>
                  <a:txBody>
                    <a:bodyPr/>
                    <a:lstStyle/>
                    <a:p>
                      <a:r>
                        <a:rPr lang="cs-CZ" dirty="0"/>
                        <a:t>Přírodní barvivo - Šafrán; Dračí krev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&lt; 0,01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7596507"/>
                  </a:ext>
                </a:extLst>
              </a:tr>
              <a:tr h="497252">
                <a:tc>
                  <a:txBody>
                    <a:bodyPr/>
                    <a:lstStyle/>
                    <a:p>
                      <a:r>
                        <a:rPr lang="cs-CZ" dirty="0"/>
                        <a:t>Sklo drcené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12,6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1329595"/>
                  </a:ext>
                </a:extLst>
              </a:tr>
            </a:tbl>
          </a:graphicData>
        </a:graphic>
      </p:graphicFrame>
      <p:sp>
        <p:nvSpPr>
          <p:cNvPr id="9" name="TextovéPole 8">
            <a:extLst>
              <a:ext uri="{FF2B5EF4-FFF2-40B4-BE49-F238E27FC236}">
                <a16:creationId xmlns:a16="http://schemas.microsoft.com/office/drawing/2014/main" id="{0EB79FF2-98B5-B2B9-BE97-62DC06D526A8}"/>
              </a:ext>
            </a:extLst>
          </p:cNvPr>
          <p:cNvSpPr txBox="1"/>
          <p:nvPr/>
        </p:nvSpPr>
        <p:spPr>
          <a:xfrm>
            <a:off x="218185" y="701634"/>
            <a:ext cx="615666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dirty="0">
                <a:solidFill>
                  <a:schemeClr val="accent4">
                    <a:lumMod val="50000"/>
                  </a:schemeClr>
                </a:solidFill>
                <a:latin typeface="Bahnschrift SemiBold" panose="020B0502040204020203" pitchFamily="34" charset="0"/>
              </a:rPr>
              <a:t>Lak lihový rychleschnoucí L VII         </a:t>
            </a:r>
            <a:r>
              <a:rPr lang="cs-CZ" sz="1600" dirty="0">
                <a:solidFill>
                  <a:schemeClr val="accent4">
                    <a:lumMod val="50000"/>
                  </a:schemeClr>
                </a:solidFill>
                <a:latin typeface="Bahnschrift SemiBold" panose="020B0502040204020203" pitchFamily="34" charset="0"/>
              </a:rPr>
              <a:t>(PŘEDMĚTY OSOBNÍ POTŘEBY)</a:t>
            </a:r>
          </a:p>
          <a:p>
            <a:endParaRPr lang="cs-CZ" sz="2400" dirty="0">
              <a:solidFill>
                <a:schemeClr val="accent4">
                  <a:lumMod val="50000"/>
                </a:schemeClr>
              </a:solidFill>
              <a:latin typeface="Bahnschrift SemiBold" panose="020B0502040204020203" pitchFamily="34" charset="0"/>
            </a:endParaRPr>
          </a:p>
        </p:txBody>
      </p:sp>
      <p:graphicFrame>
        <p:nvGraphicFramePr>
          <p:cNvPr id="6" name="Graf 5">
            <a:extLst>
              <a:ext uri="{FF2B5EF4-FFF2-40B4-BE49-F238E27FC236}">
                <a16:creationId xmlns:a16="http://schemas.microsoft.com/office/drawing/2014/main" id="{70328200-CDCF-FCC1-828A-D299811D298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79155398"/>
              </p:ext>
            </p:extLst>
          </p:nvPr>
        </p:nvGraphicFramePr>
        <p:xfrm>
          <a:off x="5712243" y="1911264"/>
          <a:ext cx="6170917" cy="45287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8755616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4D6D50-7A9E-C88D-9D2F-BB1608D9AE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kartáč, nářadí, interiér&#10;&#10;Popis byl vytvořen automaticky">
            <a:extLst>
              <a:ext uri="{FF2B5EF4-FFF2-40B4-BE49-F238E27FC236}">
                <a16:creationId xmlns:a16="http://schemas.microsoft.com/office/drawing/2014/main" id="{09D4ACB4-05BF-E161-ABAB-6FA85D88E7E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6E1033C6-CB3D-91F2-A7C8-385983578827}"/>
              </a:ext>
            </a:extLst>
          </p:cNvPr>
          <p:cNvSpPr txBox="1"/>
          <p:nvPr/>
        </p:nvSpPr>
        <p:spPr>
          <a:xfrm>
            <a:off x="146644" y="105947"/>
            <a:ext cx="52867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>
                <a:solidFill>
                  <a:schemeClr val="accent4">
                    <a:lumMod val="50000"/>
                  </a:schemeClr>
                </a:solidFill>
                <a:latin typeface="Bahnschrift SemiBold" panose="020B0502040204020203" pitchFamily="34" charset="0"/>
              </a:rPr>
              <a:t>Základní typy historických laků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551B509-A345-8B64-31D0-DBFE07B2E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cs-CZ" sz="1600" dirty="0">
                <a:solidFill>
                  <a:schemeClr val="accent4">
                    <a:lumMod val="50000"/>
                  </a:schemeClr>
                </a:solidFill>
                <a:latin typeface="Bahnschrift SemiBold" panose="020B0502040204020203" pitchFamily="34" charset="0"/>
              </a:rPr>
              <a:t>Část 04/</a:t>
            </a:r>
            <a:fld id="{D95ABC4A-9CBB-4E8C-9FBC-FF09690928BE}" type="slidenum">
              <a:rPr lang="cs-CZ" sz="1600" smtClean="0">
                <a:solidFill>
                  <a:schemeClr val="accent4">
                    <a:lumMod val="50000"/>
                  </a:schemeClr>
                </a:solidFill>
                <a:latin typeface="Bahnschrift SemiBold" panose="020B0502040204020203" pitchFamily="34" charset="0"/>
              </a:rPr>
              <a:t>19</a:t>
            </a:fld>
            <a:endParaRPr lang="cs-CZ" sz="1600" dirty="0">
              <a:solidFill>
                <a:schemeClr val="accent4">
                  <a:lumMod val="50000"/>
                </a:schemeClr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24CB69F6-829B-5F2B-E8DB-60858345E87B}"/>
              </a:ext>
            </a:extLst>
          </p:cNvPr>
          <p:cNvSpPr txBox="1"/>
          <p:nvPr/>
        </p:nvSpPr>
        <p:spPr>
          <a:xfrm>
            <a:off x="146643" y="841061"/>
            <a:ext cx="454964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dirty="0">
                <a:solidFill>
                  <a:schemeClr val="accent4">
                    <a:lumMod val="50000"/>
                  </a:schemeClr>
                </a:solidFill>
                <a:latin typeface="Bahnschrift SemiBold" panose="020B0502040204020203" pitchFamily="34" charset="0"/>
              </a:rPr>
              <a:t>Lak lihový rychleschnoucí L VII suroviny – pracovní postup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AAB1A036-6F25-8C95-25E3-0136E3B4AA3E}"/>
              </a:ext>
            </a:extLst>
          </p:cNvPr>
          <p:cNvSpPr txBox="1"/>
          <p:nvPr/>
        </p:nvSpPr>
        <p:spPr>
          <a:xfrm>
            <a:off x="239814" y="2551871"/>
            <a:ext cx="2953307" cy="3139321"/>
          </a:xfrm>
          <a:prstGeom prst="rect">
            <a:avLst/>
          </a:prstGeom>
          <a:noFill/>
          <a:ln w="15875">
            <a:solidFill>
              <a:schemeClr val="accent4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cs-CZ" dirty="0">
                <a:latin typeface="Bahnschrift SemiBold" panose="020B0502040204020203" pitchFamily="34" charset="0"/>
              </a:rPr>
              <a:t>Obsah složek</a:t>
            </a:r>
          </a:p>
          <a:p>
            <a:endParaRPr lang="cs-CZ" dirty="0">
              <a:latin typeface="Bahnschrift" panose="020B0502040204020203" pitchFamily="34" charset="0"/>
            </a:endParaRPr>
          </a:p>
          <a:p>
            <a:r>
              <a:rPr lang="cs-CZ" dirty="0">
                <a:latin typeface="Bahnschrift" panose="020B0502040204020203" pitchFamily="34" charset="0"/>
              </a:rPr>
              <a:t>76,2 d vinný destilát</a:t>
            </a:r>
          </a:p>
          <a:p>
            <a:r>
              <a:rPr lang="cs-CZ" dirty="0">
                <a:latin typeface="Bahnschrift" panose="020B0502040204020203" pitchFamily="34" charset="0"/>
              </a:rPr>
              <a:t> 4,8 d  šelak</a:t>
            </a:r>
          </a:p>
          <a:p>
            <a:r>
              <a:rPr lang="cs-CZ" dirty="0">
                <a:latin typeface="Bahnschrift" panose="020B0502040204020203" pitchFamily="34" charset="0"/>
              </a:rPr>
              <a:t>12,6 d  sandarak</a:t>
            </a:r>
          </a:p>
          <a:p>
            <a:r>
              <a:rPr lang="cs-CZ" dirty="0">
                <a:latin typeface="Bahnschrift" panose="020B0502040204020203" pitchFamily="34" charset="0"/>
              </a:rPr>
              <a:t> 2,4 d  mastix</a:t>
            </a:r>
          </a:p>
          <a:p>
            <a:r>
              <a:rPr lang="cs-CZ" dirty="0">
                <a:latin typeface="Bahnschrift" panose="020B0502040204020203" pitchFamily="34" charset="0"/>
              </a:rPr>
              <a:t> 2,4 d  benzoin</a:t>
            </a:r>
          </a:p>
          <a:p>
            <a:r>
              <a:rPr lang="cs-CZ" dirty="0">
                <a:latin typeface="Bahnschrift" panose="020B0502040204020203" pitchFamily="34" charset="0"/>
              </a:rPr>
              <a:t> 4,8 d  terpentýn benátský</a:t>
            </a:r>
          </a:p>
          <a:p>
            <a:r>
              <a:rPr lang="cs-CZ" dirty="0">
                <a:latin typeface="Bahnschrift" panose="020B0502040204020203" pitchFamily="34" charset="0"/>
              </a:rPr>
              <a:t> 0,1 d   barvivo*</a:t>
            </a:r>
          </a:p>
          <a:p>
            <a:r>
              <a:rPr lang="cs-CZ" dirty="0">
                <a:latin typeface="Bahnschrift" panose="020B0502040204020203" pitchFamily="34" charset="0"/>
              </a:rPr>
              <a:t>12,6 d  sklo bílé drcené</a:t>
            </a:r>
          </a:p>
          <a:p>
            <a:endParaRPr lang="cs-CZ" dirty="0"/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9D946933-FD2D-82D9-1BDC-E39E0E121F7A}"/>
              </a:ext>
            </a:extLst>
          </p:cNvPr>
          <p:cNvSpPr txBox="1"/>
          <p:nvPr/>
        </p:nvSpPr>
        <p:spPr>
          <a:xfrm>
            <a:off x="3620793" y="2477763"/>
            <a:ext cx="7733007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>
                <a:latin typeface="Bahnschrift SemiBold" panose="020B0502040204020203" pitchFamily="34" charset="0"/>
              </a:rPr>
              <a:t>Postup přípravy:</a:t>
            </a:r>
          </a:p>
          <a:p>
            <a:endParaRPr lang="cs-CZ" i="1" dirty="0">
              <a:latin typeface="Bahnschrift SemiBold" panose="020B0502040204020203" pitchFamily="34" charset="0"/>
            </a:endParaRPr>
          </a:p>
          <a:p>
            <a:pPr algn="just"/>
            <a:r>
              <a:rPr lang="cs-CZ" sz="1600" dirty="0">
                <a:latin typeface="Bahnschrift" panose="020B0502040204020203" pitchFamily="34" charset="0"/>
              </a:rPr>
              <a:t>12,6 dílů sandaraku, 4,8 d šelaku, 2,4 d mastixu a 2,4 d </a:t>
            </a:r>
            <a:r>
              <a:rPr lang="cs-CZ" sz="1600" dirty="0" err="1">
                <a:latin typeface="Bahnschrift" panose="020B0502040204020203" pitchFamily="34" charset="0"/>
              </a:rPr>
              <a:t>benjaminu</a:t>
            </a:r>
            <a:r>
              <a:rPr lang="cs-CZ" sz="1600" dirty="0">
                <a:latin typeface="Bahnschrift" panose="020B0502040204020203" pitchFamily="34" charset="0"/>
              </a:rPr>
              <a:t> se rozdrtí na malé kousky (nebo hrubý prášek) a vytvoří směs s 12 až 13 díly drceného bílého skla. Po oddělení nejjemnějších částic pomocí jemného síta se směs společně se 77 d etanolu vloží do varné baňky s krátkým hrdlem, míchadlem a zpětným chladičem, umístěné na vodní lázni. </a:t>
            </a:r>
          </a:p>
          <a:p>
            <a:pPr algn="just"/>
            <a:r>
              <a:rPr lang="cs-CZ" sz="1600" dirty="0">
                <a:latin typeface="Bahnschrift" panose="020B0502040204020203" pitchFamily="34" charset="0"/>
              </a:rPr>
              <a:t>Obsah baňky se nejprve mírně zahřeje, pak udržuje za míchání ve stavu varu 1 hodinu až 2 hodiny.</a:t>
            </a:r>
          </a:p>
          <a:p>
            <a:pPr algn="just"/>
            <a:r>
              <a:rPr lang="cs-CZ" sz="1600" dirty="0">
                <a:latin typeface="Bahnschrift" panose="020B0502040204020203" pitchFamily="34" charset="0"/>
              </a:rPr>
              <a:t>Pokud je rozpuštění kompletní, baňka se nechá na vodní lázni půl hodiny, pak z vodní lázně odstaví a míchá až do vychladnutí.</a:t>
            </a:r>
          </a:p>
          <a:p>
            <a:pPr algn="just"/>
            <a:r>
              <a:rPr lang="cs-CZ" sz="1600" dirty="0">
                <a:latin typeface="Bahnschrift" panose="020B0502040204020203" pitchFamily="34" charset="0"/>
              </a:rPr>
              <a:t>* Po mírném zchladnutí se po částech přidává postupně 0,1 d barviva, připraveného pro každý typ samostatně ve formě tinktury. </a:t>
            </a:r>
          </a:p>
          <a:p>
            <a:pPr algn="just"/>
            <a:r>
              <a:rPr lang="cs-CZ" sz="1600" dirty="0">
                <a:latin typeface="Bahnschrift" panose="020B0502040204020203" pitchFamily="34" charset="0"/>
              </a:rPr>
              <a:t>Pokud je rozpuštění kompletní, lak se doplní 4,8 d benátského terpentýnu.</a:t>
            </a:r>
          </a:p>
          <a:p>
            <a:pPr algn="just"/>
            <a:r>
              <a:rPr lang="cs-CZ" sz="1600" dirty="0">
                <a:latin typeface="Bahnschrift" panose="020B0502040204020203" pitchFamily="34" charset="0"/>
              </a:rPr>
              <a:t>Druhý den se lak oddělí od nečistot a drceného skla dekantací a přefiltruje přes bavlněnou plachetku do vhodného obalu.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66962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ACFD43-F33B-2C04-96A5-B5B30CA614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kartáč, nářadí, interiér&#10;&#10;Popis byl vytvořen automaticky">
            <a:extLst>
              <a:ext uri="{FF2B5EF4-FFF2-40B4-BE49-F238E27FC236}">
                <a16:creationId xmlns:a16="http://schemas.microsoft.com/office/drawing/2014/main" id="{F80EBB35-8279-A5BC-09E1-C2D2B933422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1E75B5F8-C134-8909-F4E2-EAA09801B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cs-CZ" sz="1600" dirty="0">
                <a:solidFill>
                  <a:schemeClr val="accent4">
                    <a:lumMod val="50000"/>
                  </a:schemeClr>
                </a:solidFill>
                <a:latin typeface="Bahnschrift SemiBold" panose="020B0502040204020203" pitchFamily="34" charset="0"/>
              </a:rPr>
              <a:t>ČÁST 04/</a:t>
            </a:r>
            <a:fld id="{D95ABC4A-9CBB-4E8C-9FBC-FF09690928BE}" type="slidenum">
              <a:rPr lang="cs-CZ" sz="1600" smtClean="0">
                <a:solidFill>
                  <a:schemeClr val="accent4">
                    <a:lumMod val="50000"/>
                  </a:schemeClr>
                </a:solidFill>
                <a:latin typeface="Bahnschrift SemiBold" panose="020B0502040204020203" pitchFamily="34" charset="0"/>
              </a:rPr>
              <a:t>2</a:t>
            </a:fld>
            <a:endParaRPr lang="cs-CZ" sz="1600" dirty="0">
              <a:solidFill>
                <a:schemeClr val="accent4">
                  <a:lumMod val="50000"/>
                </a:schemeClr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5CCB7A61-4785-4B8C-F073-1A3095C39A75}"/>
              </a:ext>
            </a:extLst>
          </p:cNvPr>
          <p:cNvSpPr txBox="1"/>
          <p:nvPr/>
        </p:nvSpPr>
        <p:spPr>
          <a:xfrm>
            <a:off x="1130598" y="2613397"/>
            <a:ext cx="6123555" cy="35394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isometricOffAxis1Righ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cs-CZ" sz="28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Terminologie a pojetí</a:t>
            </a:r>
          </a:p>
          <a:p>
            <a:r>
              <a:rPr lang="cs-CZ" sz="28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Historie</a:t>
            </a:r>
          </a:p>
          <a:p>
            <a:r>
              <a:rPr lang="cs-CZ" sz="28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Chemie a technologie přípravy</a:t>
            </a:r>
          </a:p>
          <a:p>
            <a:r>
              <a:rPr lang="cs-CZ" sz="28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Bahnschrift SemiBold" panose="020B0502040204020203" pitchFamily="34" charset="0"/>
              </a:rPr>
              <a:t>Rámcové členění</a:t>
            </a:r>
          </a:p>
          <a:p>
            <a:r>
              <a:rPr lang="cs-CZ" sz="28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Bahnschrift SemiBold" panose="020B0502040204020203" pitchFamily="34" charset="0"/>
              </a:rPr>
              <a:t>Suroviny</a:t>
            </a:r>
          </a:p>
          <a:p>
            <a:r>
              <a:rPr lang="cs-CZ" sz="28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Postupy výroby</a:t>
            </a:r>
          </a:p>
          <a:p>
            <a:r>
              <a:rPr lang="cs-CZ" sz="28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Receptář</a:t>
            </a:r>
          </a:p>
          <a:p>
            <a:r>
              <a:rPr lang="cs-CZ" sz="28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Praktické ověření vybraných receptů</a:t>
            </a:r>
            <a:endParaRPr lang="cs-CZ" sz="2400" dirty="0">
              <a:ln w="0"/>
              <a:solidFill>
                <a:schemeClr val="tx1">
                  <a:lumMod val="75000"/>
                  <a:lumOff val="25000"/>
                </a:schemeClr>
              </a:solidFill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5817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864DD5-C64D-4A61-D6BB-CE38FD86DD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kartáč, nářadí, interiér&#10;&#10;Popis byl vytvořen automaticky">
            <a:extLst>
              <a:ext uri="{FF2B5EF4-FFF2-40B4-BE49-F238E27FC236}">
                <a16:creationId xmlns:a16="http://schemas.microsoft.com/office/drawing/2014/main" id="{257BE17B-EA28-4DED-A989-4E5381F9B5F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566"/>
            <a:ext cx="12192000" cy="6858000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CBCFDC02-97AA-0522-2D90-60B7DC3DB49C}"/>
              </a:ext>
            </a:extLst>
          </p:cNvPr>
          <p:cNvSpPr txBox="1"/>
          <p:nvPr/>
        </p:nvSpPr>
        <p:spPr>
          <a:xfrm>
            <a:off x="392349" y="315851"/>
            <a:ext cx="3123612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cs-CZ" sz="3200" dirty="0">
                <a:ln w="0"/>
                <a:solidFill>
                  <a:schemeClr val="accent4">
                    <a:lumMod val="50000"/>
                  </a:schemeClr>
                </a:solidFill>
                <a:latin typeface="Arial Black" panose="020B0A04020102020204" pitchFamily="34" charset="0"/>
              </a:rPr>
              <a:t>Terminologie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196EA9A2-0E3B-D4FB-3DB9-EC519B4C5575}"/>
              </a:ext>
            </a:extLst>
          </p:cNvPr>
          <p:cNvSpPr txBox="1"/>
          <p:nvPr/>
        </p:nvSpPr>
        <p:spPr>
          <a:xfrm>
            <a:off x="488388" y="796942"/>
            <a:ext cx="46961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>
                <a:solidFill>
                  <a:schemeClr val="accent4">
                    <a:lumMod val="50000"/>
                  </a:schemeClr>
                </a:solidFill>
                <a:latin typeface="Bahnschrift SemiBold" panose="020B0502040204020203" pitchFamily="34" charset="0"/>
              </a:rPr>
              <a:t>Rozdělení historických laků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D33BD40-0066-8DE8-3406-511E5F4D47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cs-CZ" sz="1600" dirty="0">
                <a:solidFill>
                  <a:schemeClr val="accent4">
                    <a:lumMod val="50000"/>
                  </a:schemeClr>
                </a:solidFill>
                <a:latin typeface="Bahnschrift SemiBold" panose="020B0502040204020203" pitchFamily="34" charset="0"/>
              </a:rPr>
              <a:t>ČÁST 04/</a:t>
            </a:r>
            <a:fld id="{D95ABC4A-9CBB-4E8C-9FBC-FF09690928BE}" type="slidenum">
              <a:rPr lang="cs-CZ" sz="1600" smtClean="0">
                <a:solidFill>
                  <a:schemeClr val="accent4">
                    <a:lumMod val="50000"/>
                  </a:schemeClr>
                </a:solidFill>
                <a:latin typeface="Bahnschrift SemiBold" panose="020B0502040204020203" pitchFamily="34" charset="0"/>
              </a:rPr>
              <a:t>20</a:t>
            </a:fld>
            <a:endParaRPr lang="cs-CZ" sz="1600" dirty="0">
              <a:solidFill>
                <a:schemeClr val="accent4">
                  <a:lumMod val="50000"/>
                </a:schemeClr>
              </a:solidFill>
              <a:latin typeface="Bahnschrift SemiBold" panose="020B0502040204020203" pitchFamily="34" charset="0"/>
            </a:endParaRP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A75024AF-E1FF-A15B-EFE4-3512BAFED46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11964258"/>
              </p:ext>
            </p:extLst>
          </p:nvPr>
        </p:nvGraphicFramePr>
        <p:xfrm>
          <a:off x="-87449" y="2236485"/>
          <a:ext cx="9416275" cy="41198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6849448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6066DE-9638-F314-CCA9-5C5882EBCB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kartáč, nářadí, interiér&#10;&#10;Popis byl vytvořen automaticky">
            <a:extLst>
              <a:ext uri="{FF2B5EF4-FFF2-40B4-BE49-F238E27FC236}">
                <a16:creationId xmlns:a16="http://schemas.microsoft.com/office/drawing/2014/main" id="{41BED4E0-B3C0-CA2B-6F9F-979F4C3ADFD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9273"/>
            <a:ext cx="12192000" cy="6858000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B1193051-B4D0-FB88-50E9-875223F1DC03}"/>
              </a:ext>
            </a:extLst>
          </p:cNvPr>
          <p:cNvSpPr txBox="1"/>
          <p:nvPr/>
        </p:nvSpPr>
        <p:spPr>
          <a:xfrm>
            <a:off x="146644" y="105947"/>
            <a:ext cx="52867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>
                <a:solidFill>
                  <a:schemeClr val="accent4">
                    <a:lumMod val="50000"/>
                  </a:schemeClr>
                </a:solidFill>
                <a:latin typeface="Bahnschrift SemiBold" panose="020B0502040204020203" pitchFamily="34" charset="0"/>
              </a:rPr>
              <a:t>Základní typy historických laků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13CC130-3578-EBD7-A6D1-206F5A7FD9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44397" y="6311475"/>
            <a:ext cx="2743200" cy="365125"/>
          </a:xfrm>
        </p:spPr>
        <p:txBody>
          <a:bodyPr/>
          <a:lstStyle/>
          <a:p>
            <a:r>
              <a:rPr lang="cs-CZ" sz="1600" dirty="0">
                <a:solidFill>
                  <a:schemeClr val="accent4">
                    <a:lumMod val="50000"/>
                  </a:schemeClr>
                </a:solidFill>
                <a:latin typeface="Bahnschrift SemiBold" panose="020B0502040204020203" pitchFamily="34" charset="0"/>
              </a:rPr>
              <a:t>Část 04/</a:t>
            </a:r>
            <a:fld id="{D95ABC4A-9CBB-4E8C-9FBC-FF09690928BE}" type="slidenum">
              <a:rPr lang="cs-CZ" sz="1600" smtClean="0">
                <a:solidFill>
                  <a:schemeClr val="accent4">
                    <a:lumMod val="50000"/>
                  </a:schemeClr>
                </a:solidFill>
                <a:latin typeface="Bahnschrift SemiBold" panose="020B0502040204020203" pitchFamily="34" charset="0"/>
              </a:rPr>
              <a:t>21</a:t>
            </a:fld>
            <a:endParaRPr lang="cs-CZ" sz="1600" dirty="0">
              <a:solidFill>
                <a:schemeClr val="accent4">
                  <a:lumMod val="50000"/>
                </a:schemeClr>
              </a:solidFill>
              <a:latin typeface="Bahnschrift SemiBold" panose="020B0502040204020203" pitchFamily="34" charset="0"/>
            </a:endParaRPr>
          </a:p>
        </p:txBody>
      </p:sp>
      <p:graphicFrame>
        <p:nvGraphicFramePr>
          <p:cNvPr id="8" name="Tabulka 7">
            <a:extLst>
              <a:ext uri="{FF2B5EF4-FFF2-40B4-BE49-F238E27FC236}">
                <a16:creationId xmlns:a16="http://schemas.microsoft.com/office/drawing/2014/main" id="{940A1D52-B976-CC4D-A463-55D2B563A6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4762066"/>
              </p:ext>
            </p:extLst>
          </p:nvPr>
        </p:nvGraphicFramePr>
        <p:xfrm>
          <a:off x="308840" y="1836207"/>
          <a:ext cx="5975354" cy="497252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698180">
                  <a:extLst>
                    <a:ext uri="{9D8B030D-6E8A-4147-A177-3AD203B41FA5}">
                      <a16:colId xmlns:a16="http://schemas.microsoft.com/office/drawing/2014/main" val="2452078203"/>
                    </a:ext>
                  </a:extLst>
                </a:gridCol>
                <a:gridCol w="2277174">
                  <a:extLst>
                    <a:ext uri="{9D8B030D-6E8A-4147-A177-3AD203B41FA5}">
                      <a16:colId xmlns:a16="http://schemas.microsoft.com/office/drawing/2014/main" val="2233148809"/>
                    </a:ext>
                  </a:extLst>
                </a:gridCol>
              </a:tblGrid>
              <a:tr h="497252"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SLOŽKA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OBSAH (hm.d.)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9718379"/>
                  </a:ext>
                </a:extLst>
              </a:tr>
              <a:tr h="497252">
                <a:tc>
                  <a:txBody>
                    <a:bodyPr/>
                    <a:lstStyle/>
                    <a:p>
                      <a:r>
                        <a:rPr lang="cs-CZ" dirty="0"/>
                        <a:t>Vinný destilát, rektifikovaný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72,0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1481446"/>
                  </a:ext>
                </a:extLst>
              </a:tr>
              <a:tr h="497252">
                <a:tc>
                  <a:txBody>
                    <a:bodyPr/>
                    <a:lstStyle/>
                    <a:p>
                      <a:r>
                        <a:rPr lang="cs-CZ" dirty="0"/>
                        <a:t>Sandarak                                          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7,3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5467697"/>
                  </a:ext>
                </a:extLst>
              </a:tr>
              <a:tr h="497252">
                <a:tc>
                  <a:txBody>
                    <a:bodyPr/>
                    <a:lstStyle/>
                    <a:p>
                      <a:r>
                        <a:rPr lang="cs-CZ" dirty="0"/>
                        <a:t>Elemi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7,3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4432743"/>
                  </a:ext>
                </a:extLst>
              </a:tr>
              <a:tr h="497252">
                <a:tc>
                  <a:txBody>
                    <a:bodyPr/>
                    <a:lstStyle/>
                    <a:p>
                      <a:r>
                        <a:rPr lang="cs-CZ" dirty="0"/>
                        <a:t>Šelak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3,6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667350"/>
                  </a:ext>
                </a:extLst>
              </a:tr>
              <a:tr h="497252">
                <a:tc>
                  <a:txBody>
                    <a:bodyPr/>
                    <a:lstStyle/>
                    <a:p>
                      <a:r>
                        <a:rPr lang="cs-CZ" dirty="0"/>
                        <a:t>Gamboge                                      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2,7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871441"/>
                  </a:ext>
                </a:extLst>
              </a:tr>
              <a:tr h="497252">
                <a:tc>
                  <a:txBody>
                    <a:bodyPr/>
                    <a:lstStyle/>
                    <a:p>
                      <a:r>
                        <a:rPr lang="cs-CZ" dirty="0"/>
                        <a:t>Kurkuma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2,7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3674188"/>
                  </a:ext>
                </a:extLst>
              </a:tr>
              <a:tr h="497252">
                <a:tc>
                  <a:txBody>
                    <a:bodyPr/>
                    <a:lstStyle/>
                    <a:p>
                      <a:r>
                        <a:rPr lang="cs-CZ" dirty="0"/>
                        <a:t>Dračí krev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3,6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7660134"/>
                  </a:ext>
                </a:extLst>
              </a:tr>
              <a:tr h="497252">
                <a:tc>
                  <a:txBody>
                    <a:bodyPr/>
                    <a:lstStyle/>
                    <a:p>
                      <a:r>
                        <a:rPr lang="cs-CZ" dirty="0"/>
                        <a:t>Šafrán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0,07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7596507"/>
                  </a:ext>
                </a:extLst>
              </a:tr>
              <a:tr h="497252">
                <a:tc>
                  <a:txBody>
                    <a:bodyPr/>
                    <a:lstStyle/>
                    <a:p>
                      <a:r>
                        <a:rPr lang="cs-CZ" dirty="0"/>
                        <a:t>Sklo drcené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10,9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1329595"/>
                  </a:ext>
                </a:extLst>
              </a:tr>
            </a:tbl>
          </a:graphicData>
        </a:graphic>
      </p:graphicFrame>
      <p:sp>
        <p:nvSpPr>
          <p:cNvPr id="9" name="TextovéPole 8">
            <a:extLst>
              <a:ext uri="{FF2B5EF4-FFF2-40B4-BE49-F238E27FC236}">
                <a16:creationId xmlns:a16="http://schemas.microsoft.com/office/drawing/2014/main" id="{D2CE064D-5BB0-1A83-4411-84B6035501DD}"/>
              </a:ext>
            </a:extLst>
          </p:cNvPr>
          <p:cNvSpPr txBox="1"/>
          <p:nvPr/>
        </p:nvSpPr>
        <p:spPr>
          <a:xfrm>
            <a:off x="146644" y="743080"/>
            <a:ext cx="615666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dirty="0">
                <a:solidFill>
                  <a:schemeClr val="accent4">
                    <a:lumMod val="50000"/>
                  </a:schemeClr>
                </a:solidFill>
                <a:latin typeface="Bahnschrift SemiBold" panose="020B0502040204020203" pitchFamily="34" charset="0"/>
              </a:rPr>
              <a:t>Lak lihový měnící barevný odstín L X</a:t>
            </a:r>
          </a:p>
          <a:p>
            <a:r>
              <a:rPr lang="cs-CZ" sz="1600" dirty="0">
                <a:solidFill>
                  <a:schemeClr val="accent4">
                    <a:lumMod val="50000"/>
                  </a:schemeClr>
                </a:solidFill>
                <a:latin typeface="Bahnschrift SemiBold" panose="020B0502040204020203" pitchFamily="34" charset="0"/>
              </a:rPr>
              <a:t>(NÁSTROJE, PŘÍSTROJE, ORNAMENTY NÁBYTKU, ..)</a:t>
            </a:r>
          </a:p>
        </p:txBody>
      </p:sp>
      <p:graphicFrame>
        <p:nvGraphicFramePr>
          <p:cNvPr id="4" name="Graf 3">
            <a:extLst>
              <a:ext uri="{FF2B5EF4-FFF2-40B4-BE49-F238E27FC236}">
                <a16:creationId xmlns:a16="http://schemas.microsoft.com/office/drawing/2014/main" id="{BDDE32DA-0D3D-9AFE-3762-C06AB6DAFF5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1596344"/>
              </p:ext>
            </p:extLst>
          </p:nvPr>
        </p:nvGraphicFramePr>
        <p:xfrm>
          <a:off x="6022610" y="2643842"/>
          <a:ext cx="5860550" cy="41648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2914792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5FE95E-CA2F-9A8C-D4E7-8D9DF27AF7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kartáč, nářadí, interiér&#10;&#10;Popis byl vytvořen automaticky">
            <a:extLst>
              <a:ext uri="{FF2B5EF4-FFF2-40B4-BE49-F238E27FC236}">
                <a16:creationId xmlns:a16="http://schemas.microsoft.com/office/drawing/2014/main" id="{E1E32ABB-E5A5-A710-DA81-995718E78F3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C38164CC-C174-49A1-2B24-1CCE8270C7D1}"/>
              </a:ext>
            </a:extLst>
          </p:cNvPr>
          <p:cNvSpPr txBox="1"/>
          <p:nvPr/>
        </p:nvSpPr>
        <p:spPr>
          <a:xfrm>
            <a:off x="146644" y="105947"/>
            <a:ext cx="52867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>
                <a:solidFill>
                  <a:schemeClr val="accent4">
                    <a:lumMod val="50000"/>
                  </a:schemeClr>
                </a:solidFill>
                <a:latin typeface="Bahnschrift SemiBold" panose="020B0502040204020203" pitchFamily="34" charset="0"/>
              </a:rPr>
              <a:t>Základní typy historických laků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292F80A-356F-C916-3FE4-73F9E9E2F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cs-CZ" sz="1600" dirty="0">
                <a:solidFill>
                  <a:schemeClr val="accent4">
                    <a:lumMod val="50000"/>
                  </a:schemeClr>
                </a:solidFill>
                <a:latin typeface="Bahnschrift SemiBold" panose="020B0502040204020203" pitchFamily="34" charset="0"/>
              </a:rPr>
              <a:t>Část 04/</a:t>
            </a:r>
            <a:fld id="{D95ABC4A-9CBB-4E8C-9FBC-FF09690928BE}" type="slidenum">
              <a:rPr lang="cs-CZ" sz="1600" smtClean="0">
                <a:solidFill>
                  <a:schemeClr val="accent4">
                    <a:lumMod val="50000"/>
                  </a:schemeClr>
                </a:solidFill>
                <a:latin typeface="Bahnschrift SemiBold" panose="020B0502040204020203" pitchFamily="34" charset="0"/>
              </a:rPr>
              <a:t>22</a:t>
            </a:fld>
            <a:endParaRPr lang="cs-CZ" sz="1600" dirty="0">
              <a:solidFill>
                <a:schemeClr val="accent4">
                  <a:lumMod val="50000"/>
                </a:schemeClr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EC6EE89E-65F5-9634-EAF6-1000416BABDD}"/>
              </a:ext>
            </a:extLst>
          </p:cNvPr>
          <p:cNvSpPr txBox="1"/>
          <p:nvPr/>
        </p:nvSpPr>
        <p:spPr>
          <a:xfrm>
            <a:off x="168135" y="735114"/>
            <a:ext cx="604997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dirty="0">
                <a:solidFill>
                  <a:schemeClr val="accent4">
                    <a:lumMod val="50000"/>
                  </a:schemeClr>
                </a:solidFill>
                <a:latin typeface="Bahnschrift SemiBold" panose="020B0502040204020203" pitchFamily="34" charset="0"/>
              </a:rPr>
              <a:t>Lak lihový rychleschnoucí L X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2BB3454F-3098-D5C8-EEF4-B1DD570BEC06}"/>
              </a:ext>
            </a:extLst>
          </p:cNvPr>
          <p:cNvSpPr txBox="1"/>
          <p:nvPr/>
        </p:nvSpPr>
        <p:spPr>
          <a:xfrm>
            <a:off x="239814" y="2551871"/>
            <a:ext cx="2953307" cy="3416320"/>
          </a:xfrm>
          <a:prstGeom prst="rect">
            <a:avLst/>
          </a:prstGeom>
          <a:noFill/>
          <a:ln w="15875">
            <a:solidFill>
              <a:schemeClr val="accent4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cs-CZ" dirty="0">
                <a:latin typeface="Bahnschrift SemiBold" panose="020B0502040204020203" pitchFamily="34" charset="0"/>
              </a:rPr>
              <a:t>Obsah složek</a:t>
            </a:r>
          </a:p>
          <a:p>
            <a:endParaRPr lang="cs-CZ" dirty="0">
              <a:latin typeface="Bahnschrift" panose="020B0502040204020203" pitchFamily="34" charset="0"/>
            </a:endParaRPr>
          </a:p>
          <a:p>
            <a:r>
              <a:rPr lang="cs-CZ" dirty="0">
                <a:latin typeface="Bahnschrift" panose="020B0502040204020203" pitchFamily="34" charset="0"/>
              </a:rPr>
              <a:t>72,0 d vinný destilát</a:t>
            </a:r>
          </a:p>
          <a:p>
            <a:r>
              <a:rPr lang="cs-CZ" dirty="0">
                <a:latin typeface="Bahnschrift" panose="020B0502040204020203" pitchFamily="34" charset="0"/>
              </a:rPr>
              <a:t> 3,6 d  šelak</a:t>
            </a:r>
          </a:p>
          <a:p>
            <a:r>
              <a:rPr lang="cs-CZ" dirty="0">
                <a:latin typeface="Bahnschrift" panose="020B0502040204020203" pitchFamily="34" charset="0"/>
              </a:rPr>
              <a:t> 7,3 d  sandarak</a:t>
            </a:r>
          </a:p>
          <a:p>
            <a:r>
              <a:rPr lang="cs-CZ" dirty="0">
                <a:latin typeface="Bahnschrift" panose="020B0502040204020203" pitchFamily="34" charset="0"/>
              </a:rPr>
              <a:t> 7,3 d  elemi</a:t>
            </a:r>
          </a:p>
          <a:p>
            <a:r>
              <a:rPr lang="cs-CZ" dirty="0">
                <a:latin typeface="Bahnschrift" panose="020B0502040204020203" pitchFamily="34" charset="0"/>
              </a:rPr>
              <a:t> 2,7 d  gamboge</a:t>
            </a:r>
          </a:p>
          <a:p>
            <a:r>
              <a:rPr lang="cs-CZ" dirty="0">
                <a:latin typeface="Bahnschrift" panose="020B0502040204020203" pitchFamily="34" charset="0"/>
              </a:rPr>
              <a:t> 2,7 d  kurkuma</a:t>
            </a:r>
          </a:p>
          <a:p>
            <a:r>
              <a:rPr lang="cs-CZ" dirty="0">
                <a:latin typeface="Bahnschrift" panose="020B0502040204020203" pitchFamily="34" charset="0"/>
              </a:rPr>
              <a:t> 3,6 d  dračí krev</a:t>
            </a:r>
          </a:p>
          <a:p>
            <a:r>
              <a:rPr lang="cs-CZ" dirty="0">
                <a:latin typeface="Bahnschrift" panose="020B0502040204020203" pitchFamily="34" charset="0"/>
              </a:rPr>
              <a:t> 0,1 d   šafrán</a:t>
            </a:r>
          </a:p>
          <a:p>
            <a:r>
              <a:rPr lang="cs-CZ" dirty="0">
                <a:latin typeface="Bahnschrift" panose="020B0502040204020203" pitchFamily="34" charset="0"/>
              </a:rPr>
              <a:t>10,9 d  sklo bílé drcené</a:t>
            </a:r>
          </a:p>
          <a:p>
            <a:endParaRPr lang="cs-CZ" dirty="0"/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8A381877-50D7-93F6-B49F-9FBD1CE7ABEF}"/>
              </a:ext>
            </a:extLst>
          </p:cNvPr>
          <p:cNvSpPr txBox="1"/>
          <p:nvPr/>
        </p:nvSpPr>
        <p:spPr>
          <a:xfrm>
            <a:off x="3620793" y="2477763"/>
            <a:ext cx="7733007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>
                <a:latin typeface="Bahnschrift SemiBold" panose="020B0502040204020203" pitchFamily="34" charset="0"/>
              </a:rPr>
              <a:t>Postup přípravy:</a:t>
            </a:r>
          </a:p>
          <a:p>
            <a:endParaRPr lang="cs-CZ" i="1" dirty="0">
              <a:latin typeface="Bahnschrift SemiBold" panose="020B0502040204020203" pitchFamily="34" charset="0"/>
            </a:endParaRPr>
          </a:p>
          <a:p>
            <a:pPr algn="just"/>
            <a:r>
              <a:rPr lang="cs-CZ" sz="1600" dirty="0">
                <a:latin typeface="Bahnschrift" panose="020B0502040204020203" pitchFamily="34" charset="0"/>
              </a:rPr>
              <a:t>7,3 dílů sandaraku, 3,6 d šelaku, 7,3 d elemi a 2,7 d gamboge se rozdrtí na malé kousky (nebo hrubý prášek) a vytvoří směs s 11 díly drceného bílého skla. Po oddělení nejjemnějších částic pomocí jemného síta se směs společně se 72 d etanolu vloží do varné baňky s krátkým hrdlem, míchadlem a zpětným chladičem, umístěné na vodní lázni. </a:t>
            </a:r>
          </a:p>
          <a:p>
            <a:pPr algn="just"/>
            <a:r>
              <a:rPr lang="cs-CZ" sz="1600" dirty="0">
                <a:latin typeface="Bahnschrift" panose="020B0502040204020203" pitchFamily="34" charset="0"/>
              </a:rPr>
              <a:t>Obsah baňky se nejprve mírně zahřeje, pak udržuje za míchání ve stavu varu 1 hodinu až 2 hodiny.</a:t>
            </a:r>
          </a:p>
          <a:p>
            <a:pPr algn="just"/>
            <a:r>
              <a:rPr lang="cs-CZ" sz="1600" dirty="0">
                <a:latin typeface="Bahnschrift" panose="020B0502040204020203" pitchFamily="34" charset="0"/>
              </a:rPr>
              <a:t>Pokud je rozpuštění kompletní, baňka se nechá na vodní lázni půl hodiny, pak z vodní lázně odstaví a míchá až do vychladnutí.</a:t>
            </a:r>
          </a:p>
          <a:p>
            <a:pPr algn="just"/>
            <a:r>
              <a:rPr lang="cs-CZ" sz="1600" dirty="0">
                <a:latin typeface="Bahnschrift" panose="020B0502040204020203" pitchFamily="34" charset="0"/>
              </a:rPr>
              <a:t>Po mírném zchladnutí se po částech přidává postupně 2,7 d kurkumy, 3,6 d dračí krve a 0,1 d šafránu ve formě předem připravených tinktur.</a:t>
            </a:r>
          </a:p>
          <a:p>
            <a:pPr algn="just"/>
            <a:r>
              <a:rPr lang="cs-CZ" sz="1600" dirty="0">
                <a:latin typeface="Bahnschrift" panose="020B0502040204020203" pitchFamily="34" charset="0"/>
              </a:rPr>
              <a:t>Druhý den se lak oddělí od nečistot a drceného skla dekantací a přefiltruje přes bavlněnou plachetku do vhodného obalu.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488919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F24539-0557-5AAA-1650-55F2007907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kartáč, nářadí, interiér&#10;&#10;Popis byl vytvořen automaticky">
            <a:extLst>
              <a:ext uri="{FF2B5EF4-FFF2-40B4-BE49-F238E27FC236}">
                <a16:creationId xmlns:a16="http://schemas.microsoft.com/office/drawing/2014/main" id="{DC4E957B-B2F9-35A4-B981-0F3A0484DCA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7115BD9A-BA03-C108-3F13-E1EDF509357D}"/>
              </a:ext>
            </a:extLst>
          </p:cNvPr>
          <p:cNvSpPr txBox="1"/>
          <p:nvPr/>
        </p:nvSpPr>
        <p:spPr>
          <a:xfrm>
            <a:off x="146643" y="105947"/>
            <a:ext cx="67989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>
                <a:solidFill>
                  <a:schemeClr val="accent4">
                    <a:lumMod val="50000"/>
                  </a:schemeClr>
                </a:solidFill>
                <a:latin typeface="Bahnschrift SemiBold" panose="020B0502040204020203" pitchFamily="34" charset="0"/>
              </a:rPr>
              <a:t>Základní typy lihových historických laků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5952915-5A2C-1E74-50DA-9AA82F121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cs-CZ" sz="1600" dirty="0">
                <a:solidFill>
                  <a:schemeClr val="accent4">
                    <a:lumMod val="50000"/>
                  </a:schemeClr>
                </a:solidFill>
                <a:latin typeface="Bahnschrift SemiBold" panose="020B0502040204020203" pitchFamily="34" charset="0"/>
              </a:rPr>
              <a:t>Část 04/</a:t>
            </a:r>
            <a:fld id="{D95ABC4A-9CBB-4E8C-9FBC-FF09690928BE}" type="slidenum">
              <a:rPr lang="cs-CZ" sz="1600" smtClean="0">
                <a:solidFill>
                  <a:schemeClr val="accent4">
                    <a:lumMod val="50000"/>
                  </a:schemeClr>
                </a:solidFill>
                <a:latin typeface="Bahnschrift SemiBold" panose="020B0502040204020203" pitchFamily="34" charset="0"/>
              </a:rPr>
              <a:t>23</a:t>
            </a:fld>
            <a:endParaRPr lang="cs-CZ" sz="1600" dirty="0">
              <a:solidFill>
                <a:schemeClr val="accent4">
                  <a:lumMod val="50000"/>
                </a:schemeClr>
              </a:solidFill>
              <a:latin typeface="Bahnschrift SemiBold" panose="020B0502040204020203" pitchFamily="34" charset="0"/>
            </a:endParaRPr>
          </a:p>
        </p:txBody>
      </p:sp>
      <p:graphicFrame>
        <p:nvGraphicFramePr>
          <p:cNvPr id="9" name="Graf 8">
            <a:extLst>
              <a:ext uri="{FF2B5EF4-FFF2-40B4-BE49-F238E27FC236}">
                <a16:creationId xmlns:a16="http://schemas.microsoft.com/office/drawing/2014/main" id="{C64F32E4-33B0-F3FC-4788-4C92782EA68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74832364"/>
              </p:ext>
            </p:extLst>
          </p:nvPr>
        </p:nvGraphicFramePr>
        <p:xfrm>
          <a:off x="3219898" y="3199832"/>
          <a:ext cx="4133093" cy="30105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0" name="Graf 9">
            <a:extLst>
              <a:ext uri="{FF2B5EF4-FFF2-40B4-BE49-F238E27FC236}">
                <a16:creationId xmlns:a16="http://schemas.microsoft.com/office/drawing/2014/main" id="{5F9417E2-DCDB-DDD1-2571-F4D2DB3DB83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07153593"/>
              </p:ext>
            </p:extLst>
          </p:nvPr>
        </p:nvGraphicFramePr>
        <p:xfrm>
          <a:off x="7934248" y="2700321"/>
          <a:ext cx="4338864" cy="30951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4" name="Graf 3">
            <a:extLst>
              <a:ext uri="{FF2B5EF4-FFF2-40B4-BE49-F238E27FC236}">
                <a16:creationId xmlns:a16="http://schemas.microsoft.com/office/drawing/2014/main" id="{E852E6F2-2BE4-BFE3-2BAB-62C9A281E3D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30621505"/>
              </p:ext>
            </p:extLst>
          </p:nvPr>
        </p:nvGraphicFramePr>
        <p:xfrm>
          <a:off x="-81110" y="735114"/>
          <a:ext cx="4338864" cy="31646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3415234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4E6EE5-9C3B-92C8-EC0E-F556111F57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kartáč, nářadí, interiér&#10;&#10;Popis byl vytvořen automaticky">
            <a:extLst>
              <a:ext uri="{FF2B5EF4-FFF2-40B4-BE49-F238E27FC236}">
                <a16:creationId xmlns:a16="http://schemas.microsoft.com/office/drawing/2014/main" id="{03DF1F6B-339C-2BAA-3CCA-B65123A23BE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8F43A93E-6265-1016-CB53-12EC063AA726}"/>
              </a:ext>
            </a:extLst>
          </p:cNvPr>
          <p:cNvSpPr txBox="1"/>
          <p:nvPr/>
        </p:nvSpPr>
        <p:spPr>
          <a:xfrm>
            <a:off x="392349" y="315851"/>
            <a:ext cx="3123612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cs-CZ" sz="3200" dirty="0">
                <a:ln w="0"/>
                <a:solidFill>
                  <a:schemeClr val="accent4">
                    <a:lumMod val="50000"/>
                  </a:schemeClr>
                </a:solidFill>
                <a:latin typeface="Arial Black" panose="020B0A04020102020204" pitchFamily="34" charset="0"/>
              </a:rPr>
              <a:t>Terminologie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CA8561B9-86E3-8AAC-3448-545A9AC07AD6}"/>
              </a:ext>
            </a:extLst>
          </p:cNvPr>
          <p:cNvSpPr txBox="1"/>
          <p:nvPr/>
        </p:nvSpPr>
        <p:spPr>
          <a:xfrm>
            <a:off x="488388" y="796942"/>
            <a:ext cx="46961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>
                <a:solidFill>
                  <a:schemeClr val="accent4">
                    <a:lumMod val="50000"/>
                  </a:schemeClr>
                </a:solidFill>
                <a:latin typeface="Bahnschrift SemiBold" panose="020B0502040204020203" pitchFamily="34" charset="0"/>
              </a:rPr>
              <a:t>Rozdělení historických laků (T laky)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F7166FE-5BC0-BDFD-1851-D9D25FEAA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cs-CZ" sz="1600" dirty="0">
                <a:solidFill>
                  <a:schemeClr val="accent4">
                    <a:lumMod val="50000"/>
                  </a:schemeClr>
                </a:solidFill>
                <a:latin typeface="Bahnschrift SemiBold" panose="020B0502040204020203" pitchFamily="34" charset="0"/>
              </a:rPr>
              <a:t>ČÁST 04/</a:t>
            </a:r>
            <a:fld id="{D95ABC4A-9CBB-4E8C-9FBC-FF09690928BE}" type="slidenum">
              <a:rPr lang="cs-CZ" sz="1600" smtClean="0">
                <a:solidFill>
                  <a:schemeClr val="accent4">
                    <a:lumMod val="50000"/>
                  </a:schemeClr>
                </a:solidFill>
                <a:latin typeface="Bahnschrift SemiBold" panose="020B0502040204020203" pitchFamily="34" charset="0"/>
              </a:rPr>
              <a:t>24</a:t>
            </a:fld>
            <a:endParaRPr lang="cs-CZ" sz="1600" dirty="0">
              <a:solidFill>
                <a:schemeClr val="accent4">
                  <a:lumMod val="50000"/>
                </a:schemeClr>
              </a:solidFill>
              <a:latin typeface="Bahnschrift SemiBold" panose="020B0502040204020203" pitchFamily="34" charset="0"/>
            </a:endParaRP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4F3167D5-A793-694B-E1FB-A96D8DA690F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48055467"/>
              </p:ext>
            </p:extLst>
          </p:nvPr>
        </p:nvGraphicFramePr>
        <p:xfrm>
          <a:off x="-87449" y="2236485"/>
          <a:ext cx="9416275" cy="41198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3639676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6066DE-9638-F314-CCA9-5C5882EBCB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kartáč, nářadí, interiér&#10;&#10;Popis byl vytvořen automaticky">
            <a:extLst>
              <a:ext uri="{FF2B5EF4-FFF2-40B4-BE49-F238E27FC236}">
                <a16:creationId xmlns:a16="http://schemas.microsoft.com/office/drawing/2014/main" id="{41BED4E0-B3C0-CA2B-6F9F-979F4C3ADFD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273"/>
            <a:ext cx="12192000" cy="6858000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B1193051-B4D0-FB88-50E9-875223F1DC03}"/>
              </a:ext>
            </a:extLst>
          </p:cNvPr>
          <p:cNvSpPr txBox="1"/>
          <p:nvPr/>
        </p:nvSpPr>
        <p:spPr>
          <a:xfrm>
            <a:off x="146644" y="105947"/>
            <a:ext cx="52867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>
                <a:solidFill>
                  <a:schemeClr val="accent4">
                    <a:lumMod val="50000"/>
                  </a:schemeClr>
                </a:solidFill>
                <a:latin typeface="Bahnschrift SemiBold" panose="020B0502040204020203" pitchFamily="34" charset="0"/>
              </a:rPr>
              <a:t>Základní typy historických laků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13CC130-3578-EBD7-A6D1-206F5A7FD9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44397" y="6311475"/>
            <a:ext cx="2743200" cy="365125"/>
          </a:xfrm>
        </p:spPr>
        <p:txBody>
          <a:bodyPr/>
          <a:lstStyle/>
          <a:p>
            <a:r>
              <a:rPr lang="cs-CZ" sz="1600" dirty="0">
                <a:solidFill>
                  <a:schemeClr val="accent4">
                    <a:lumMod val="50000"/>
                  </a:schemeClr>
                </a:solidFill>
                <a:latin typeface="Bahnschrift SemiBold" panose="020B0502040204020203" pitchFamily="34" charset="0"/>
              </a:rPr>
              <a:t>Část 04/</a:t>
            </a:r>
            <a:fld id="{D95ABC4A-9CBB-4E8C-9FBC-FF09690928BE}" type="slidenum">
              <a:rPr lang="cs-CZ" sz="1600" smtClean="0">
                <a:solidFill>
                  <a:schemeClr val="accent4">
                    <a:lumMod val="50000"/>
                  </a:schemeClr>
                </a:solidFill>
                <a:latin typeface="Bahnschrift SemiBold" panose="020B0502040204020203" pitchFamily="34" charset="0"/>
              </a:rPr>
              <a:t>25</a:t>
            </a:fld>
            <a:endParaRPr lang="cs-CZ" sz="1600" dirty="0">
              <a:solidFill>
                <a:schemeClr val="accent4">
                  <a:lumMod val="50000"/>
                </a:schemeClr>
              </a:solidFill>
              <a:latin typeface="Bahnschrift SemiBold" panose="020B0502040204020203" pitchFamily="34" charset="0"/>
            </a:endParaRPr>
          </a:p>
        </p:txBody>
      </p:sp>
      <p:graphicFrame>
        <p:nvGraphicFramePr>
          <p:cNvPr id="8" name="Tabulka 7">
            <a:extLst>
              <a:ext uri="{FF2B5EF4-FFF2-40B4-BE49-F238E27FC236}">
                <a16:creationId xmlns:a16="http://schemas.microsoft.com/office/drawing/2014/main" id="{940A1D52-B976-CC4D-A463-55D2B563A6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9473550"/>
              </p:ext>
            </p:extLst>
          </p:nvPr>
        </p:nvGraphicFramePr>
        <p:xfrm>
          <a:off x="308840" y="1836207"/>
          <a:ext cx="5975354" cy="275639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698180">
                  <a:extLst>
                    <a:ext uri="{9D8B030D-6E8A-4147-A177-3AD203B41FA5}">
                      <a16:colId xmlns:a16="http://schemas.microsoft.com/office/drawing/2014/main" val="2452078203"/>
                    </a:ext>
                  </a:extLst>
                </a:gridCol>
                <a:gridCol w="2277174">
                  <a:extLst>
                    <a:ext uri="{9D8B030D-6E8A-4147-A177-3AD203B41FA5}">
                      <a16:colId xmlns:a16="http://schemas.microsoft.com/office/drawing/2014/main" val="2233148809"/>
                    </a:ext>
                  </a:extLst>
                </a:gridCol>
              </a:tblGrid>
              <a:tr h="497252"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cs-CZ" dirty="0"/>
                        <a:t>SLOŽKA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cs-CZ" dirty="0"/>
                        <a:t>OBSAH (hm.d.)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9718379"/>
                  </a:ext>
                </a:extLst>
              </a:tr>
              <a:tr h="497252"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</a:pPr>
                      <a:r>
                        <a:rPr lang="cs-CZ" dirty="0"/>
                        <a:t>Olej terpentýnový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cs-CZ" dirty="0"/>
                        <a:t>65,4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1481446"/>
                  </a:ext>
                </a:extLst>
              </a:tr>
              <a:tr h="428055"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</a:pPr>
                      <a:r>
                        <a:rPr lang="cs-CZ" dirty="0"/>
                        <a:t>Mastix                                       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cs-CZ" dirty="0"/>
                        <a:t>21,8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871441"/>
                  </a:ext>
                </a:extLst>
              </a:tr>
              <a:tr h="41989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/>
                        <a:t>Kafr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cs-CZ" dirty="0"/>
                        <a:t>0,9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0382777"/>
                  </a:ext>
                </a:extLst>
              </a:tr>
              <a:tr h="416684"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</a:pPr>
                      <a:r>
                        <a:rPr lang="cs-CZ" dirty="0"/>
                        <a:t>Terpentýn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cs-CZ" dirty="0"/>
                        <a:t>2,7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3674188"/>
                  </a:ext>
                </a:extLst>
              </a:tr>
              <a:tr h="497252"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</a:pPr>
                      <a:r>
                        <a:rPr lang="cs-CZ" dirty="0"/>
                        <a:t>Sklo drcené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cs-CZ" dirty="0"/>
                        <a:t>9,0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7660134"/>
                  </a:ext>
                </a:extLst>
              </a:tr>
            </a:tbl>
          </a:graphicData>
        </a:graphic>
      </p:graphicFrame>
      <p:sp>
        <p:nvSpPr>
          <p:cNvPr id="9" name="TextovéPole 8">
            <a:extLst>
              <a:ext uri="{FF2B5EF4-FFF2-40B4-BE49-F238E27FC236}">
                <a16:creationId xmlns:a16="http://schemas.microsoft.com/office/drawing/2014/main" id="{D2CE064D-5BB0-1A83-4411-84B6035501DD}"/>
              </a:ext>
            </a:extLst>
          </p:cNvPr>
          <p:cNvSpPr txBox="1"/>
          <p:nvPr/>
        </p:nvSpPr>
        <p:spPr>
          <a:xfrm>
            <a:off x="146644" y="743080"/>
            <a:ext cx="615666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dirty="0">
                <a:solidFill>
                  <a:schemeClr val="accent4">
                    <a:lumMod val="50000"/>
                  </a:schemeClr>
                </a:solidFill>
                <a:latin typeface="Bahnschrift SemiBold" panose="020B0502040204020203" pitchFamily="34" charset="0"/>
              </a:rPr>
              <a:t>Lak olejový (terpentýnový) L XII</a:t>
            </a:r>
          </a:p>
          <a:p>
            <a:r>
              <a:rPr lang="cs-CZ" sz="1600" dirty="0">
                <a:solidFill>
                  <a:schemeClr val="accent4">
                    <a:lumMod val="50000"/>
                  </a:schemeClr>
                </a:solidFill>
                <a:latin typeface="Bahnschrift SemiBold" panose="020B0502040204020203" pitchFamily="34" charset="0"/>
              </a:rPr>
              <a:t>(CENNÉ MALBY)</a:t>
            </a:r>
          </a:p>
        </p:txBody>
      </p:sp>
      <p:graphicFrame>
        <p:nvGraphicFramePr>
          <p:cNvPr id="4" name="Graf 3">
            <a:extLst>
              <a:ext uri="{FF2B5EF4-FFF2-40B4-BE49-F238E27FC236}">
                <a16:creationId xmlns:a16="http://schemas.microsoft.com/office/drawing/2014/main" id="{AB82B658-6C20-4600-8461-2B6F8588CA7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07908728"/>
              </p:ext>
            </p:extLst>
          </p:nvPr>
        </p:nvGraphicFramePr>
        <p:xfrm>
          <a:off x="6095999" y="2734622"/>
          <a:ext cx="4498731" cy="35768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3035608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4E6EE5-9C3B-92C8-EC0E-F556111F57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kartáč, nářadí, interiér&#10;&#10;Popis byl vytvořen automaticky">
            <a:extLst>
              <a:ext uri="{FF2B5EF4-FFF2-40B4-BE49-F238E27FC236}">
                <a16:creationId xmlns:a16="http://schemas.microsoft.com/office/drawing/2014/main" id="{03DF1F6B-339C-2BAA-3CCA-B65123A23BE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8F43A93E-6265-1016-CB53-12EC063AA726}"/>
              </a:ext>
            </a:extLst>
          </p:cNvPr>
          <p:cNvSpPr txBox="1"/>
          <p:nvPr/>
        </p:nvSpPr>
        <p:spPr>
          <a:xfrm>
            <a:off x="392349" y="315851"/>
            <a:ext cx="3123612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cs-CZ" sz="3200" dirty="0">
                <a:ln w="0"/>
                <a:solidFill>
                  <a:schemeClr val="accent4">
                    <a:lumMod val="50000"/>
                  </a:schemeClr>
                </a:solidFill>
                <a:latin typeface="Arial Black" panose="020B0A04020102020204" pitchFamily="34" charset="0"/>
              </a:rPr>
              <a:t>Terminologie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CA8561B9-86E3-8AAC-3448-545A9AC07AD6}"/>
              </a:ext>
            </a:extLst>
          </p:cNvPr>
          <p:cNvSpPr txBox="1"/>
          <p:nvPr/>
        </p:nvSpPr>
        <p:spPr>
          <a:xfrm>
            <a:off x="488388" y="796942"/>
            <a:ext cx="46961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>
                <a:solidFill>
                  <a:schemeClr val="accent4">
                    <a:lumMod val="50000"/>
                  </a:schemeClr>
                </a:solidFill>
                <a:latin typeface="Bahnschrift SemiBold" panose="020B0502040204020203" pitchFamily="34" charset="0"/>
              </a:rPr>
              <a:t>Rozdělení historických laků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F7166FE-5BC0-BDFD-1851-D9D25FEAA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cs-CZ" sz="1600" dirty="0">
                <a:solidFill>
                  <a:schemeClr val="accent4">
                    <a:lumMod val="50000"/>
                  </a:schemeClr>
                </a:solidFill>
                <a:latin typeface="Bahnschrift SemiBold" panose="020B0502040204020203" pitchFamily="34" charset="0"/>
              </a:rPr>
              <a:t>ČÁST 04/</a:t>
            </a:r>
            <a:fld id="{D95ABC4A-9CBB-4E8C-9FBC-FF09690928BE}" type="slidenum">
              <a:rPr lang="cs-CZ" sz="1600" smtClean="0">
                <a:solidFill>
                  <a:schemeClr val="accent4">
                    <a:lumMod val="50000"/>
                  </a:schemeClr>
                </a:solidFill>
                <a:latin typeface="Bahnschrift SemiBold" panose="020B0502040204020203" pitchFamily="34" charset="0"/>
              </a:rPr>
              <a:t>26</a:t>
            </a:fld>
            <a:endParaRPr lang="cs-CZ" sz="1600" dirty="0">
              <a:solidFill>
                <a:schemeClr val="accent4">
                  <a:lumMod val="50000"/>
                </a:schemeClr>
              </a:solidFill>
              <a:latin typeface="Bahnschrift SemiBold" panose="020B0502040204020203" pitchFamily="34" charset="0"/>
            </a:endParaRP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4F3167D5-A793-694B-E1FB-A96D8DA690F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13986414"/>
              </p:ext>
            </p:extLst>
          </p:nvPr>
        </p:nvGraphicFramePr>
        <p:xfrm>
          <a:off x="-87449" y="2236485"/>
          <a:ext cx="9416275" cy="41198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2182695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6066DE-9638-F314-CCA9-5C5882EBCB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kartáč, nářadí, interiér&#10;&#10;Popis byl vytvořen automaticky">
            <a:extLst>
              <a:ext uri="{FF2B5EF4-FFF2-40B4-BE49-F238E27FC236}">
                <a16:creationId xmlns:a16="http://schemas.microsoft.com/office/drawing/2014/main" id="{41BED4E0-B3C0-CA2B-6F9F-979F4C3ADFD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B1193051-B4D0-FB88-50E9-875223F1DC03}"/>
              </a:ext>
            </a:extLst>
          </p:cNvPr>
          <p:cNvSpPr txBox="1"/>
          <p:nvPr/>
        </p:nvSpPr>
        <p:spPr>
          <a:xfrm>
            <a:off x="146644" y="105947"/>
            <a:ext cx="52867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>
                <a:solidFill>
                  <a:schemeClr val="accent4">
                    <a:lumMod val="50000"/>
                  </a:schemeClr>
                </a:solidFill>
                <a:latin typeface="Bahnschrift SemiBold" panose="020B0502040204020203" pitchFamily="34" charset="0"/>
              </a:rPr>
              <a:t>Základní typy historických laků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13CC130-3578-EBD7-A6D1-206F5A7FD9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44397" y="6311475"/>
            <a:ext cx="2743200" cy="365125"/>
          </a:xfrm>
        </p:spPr>
        <p:txBody>
          <a:bodyPr/>
          <a:lstStyle/>
          <a:p>
            <a:r>
              <a:rPr lang="cs-CZ" sz="1600" dirty="0">
                <a:solidFill>
                  <a:schemeClr val="accent4">
                    <a:lumMod val="50000"/>
                  </a:schemeClr>
                </a:solidFill>
                <a:latin typeface="Bahnschrift SemiBold" panose="020B0502040204020203" pitchFamily="34" charset="0"/>
              </a:rPr>
              <a:t>Část 04/</a:t>
            </a:r>
            <a:fld id="{D95ABC4A-9CBB-4E8C-9FBC-FF09690928BE}" type="slidenum">
              <a:rPr lang="cs-CZ" sz="1600" smtClean="0">
                <a:solidFill>
                  <a:schemeClr val="accent4">
                    <a:lumMod val="50000"/>
                  </a:schemeClr>
                </a:solidFill>
                <a:latin typeface="Bahnschrift SemiBold" panose="020B0502040204020203" pitchFamily="34" charset="0"/>
              </a:rPr>
              <a:t>27</a:t>
            </a:fld>
            <a:endParaRPr lang="cs-CZ" sz="1600" dirty="0">
              <a:solidFill>
                <a:schemeClr val="accent4">
                  <a:lumMod val="50000"/>
                </a:schemeClr>
              </a:solidFill>
              <a:latin typeface="Bahnschrift SemiBold" panose="020B0502040204020203" pitchFamily="34" charset="0"/>
            </a:endParaRPr>
          </a:p>
        </p:txBody>
      </p:sp>
      <p:graphicFrame>
        <p:nvGraphicFramePr>
          <p:cNvPr id="8" name="Tabulka 7">
            <a:extLst>
              <a:ext uri="{FF2B5EF4-FFF2-40B4-BE49-F238E27FC236}">
                <a16:creationId xmlns:a16="http://schemas.microsoft.com/office/drawing/2014/main" id="{940A1D52-B976-CC4D-A463-55D2B563A6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96639"/>
              </p:ext>
            </p:extLst>
          </p:nvPr>
        </p:nvGraphicFramePr>
        <p:xfrm>
          <a:off x="308840" y="1836207"/>
          <a:ext cx="5975354" cy="3589758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698180">
                  <a:extLst>
                    <a:ext uri="{9D8B030D-6E8A-4147-A177-3AD203B41FA5}">
                      <a16:colId xmlns:a16="http://schemas.microsoft.com/office/drawing/2014/main" val="2452078203"/>
                    </a:ext>
                  </a:extLst>
                </a:gridCol>
                <a:gridCol w="2277174">
                  <a:extLst>
                    <a:ext uri="{9D8B030D-6E8A-4147-A177-3AD203B41FA5}">
                      <a16:colId xmlns:a16="http://schemas.microsoft.com/office/drawing/2014/main" val="2233148809"/>
                    </a:ext>
                  </a:extLst>
                </a:gridCol>
              </a:tblGrid>
              <a:tr h="497252"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cs-CZ" dirty="0"/>
                        <a:t>SLOŽKA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cs-CZ" dirty="0"/>
                        <a:t>OBSAH (hm.d.)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9718379"/>
                  </a:ext>
                </a:extLst>
              </a:tr>
              <a:tr h="497252"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</a:pPr>
                      <a:r>
                        <a:rPr lang="cs-CZ" dirty="0"/>
                        <a:t>Olej terpentýnový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cs-CZ" dirty="0"/>
                        <a:t>32,0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1481446"/>
                  </a:ext>
                </a:extLst>
              </a:tr>
              <a:tr h="428055"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</a:pPr>
                      <a:r>
                        <a:rPr lang="cs-CZ" dirty="0"/>
                        <a:t>Mastix nebo sandarak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cs-CZ" dirty="0"/>
                        <a:t>4,0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871441"/>
                  </a:ext>
                </a:extLst>
              </a:tr>
              <a:tr h="41989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/>
                        <a:t>Dračí krev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cs-CZ" dirty="0"/>
                        <a:t>0,5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0382777"/>
                  </a:ext>
                </a:extLst>
              </a:tr>
              <a:tr h="416684"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</a:pPr>
                      <a:r>
                        <a:rPr lang="cs-CZ" dirty="0"/>
                        <a:t>Kurkuma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cs-CZ" dirty="0"/>
                        <a:t>0,1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3674188"/>
                  </a:ext>
                </a:extLst>
              </a:tr>
              <a:tr h="416684"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</a:pPr>
                      <a:r>
                        <a:rPr lang="cs-CZ" dirty="0"/>
                        <a:t>Gamboge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cs-CZ" dirty="0"/>
                        <a:t>0,1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5388326"/>
                  </a:ext>
                </a:extLst>
              </a:tr>
              <a:tr h="416684"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</a:pPr>
                      <a:r>
                        <a:rPr lang="cs-CZ" dirty="0"/>
                        <a:t>Terpentýn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cs-CZ" dirty="0"/>
                        <a:t>2,0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8961257"/>
                  </a:ext>
                </a:extLst>
              </a:tr>
              <a:tr h="497252"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</a:pPr>
                      <a:r>
                        <a:rPr lang="cs-CZ" dirty="0"/>
                        <a:t>Sklo drcené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cs-CZ" dirty="0"/>
                        <a:t>5,0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7660134"/>
                  </a:ext>
                </a:extLst>
              </a:tr>
            </a:tbl>
          </a:graphicData>
        </a:graphic>
      </p:graphicFrame>
      <p:sp>
        <p:nvSpPr>
          <p:cNvPr id="9" name="TextovéPole 8">
            <a:extLst>
              <a:ext uri="{FF2B5EF4-FFF2-40B4-BE49-F238E27FC236}">
                <a16:creationId xmlns:a16="http://schemas.microsoft.com/office/drawing/2014/main" id="{D2CE064D-5BB0-1A83-4411-84B6035501DD}"/>
              </a:ext>
            </a:extLst>
          </p:cNvPr>
          <p:cNvSpPr txBox="1"/>
          <p:nvPr/>
        </p:nvSpPr>
        <p:spPr>
          <a:xfrm>
            <a:off x="146644" y="743080"/>
            <a:ext cx="615666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dirty="0">
                <a:solidFill>
                  <a:schemeClr val="accent4">
                    <a:lumMod val="50000"/>
                  </a:schemeClr>
                </a:solidFill>
                <a:latin typeface="Bahnschrift SemiBold" panose="020B0502040204020203" pitchFamily="34" charset="0"/>
              </a:rPr>
              <a:t>Lak olejový (terpentýnový) L XV</a:t>
            </a:r>
          </a:p>
          <a:p>
            <a:r>
              <a:rPr lang="cs-CZ" sz="1600" dirty="0">
                <a:solidFill>
                  <a:schemeClr val="accent4">
                    <a:lumMod val="50000"/>
                  </a:schemeClr>
                </a:solidFill>
                <a:latin typeface="Bahnschrift SemiBold" panose="020B0502040204020203" pitchFamily="34" charset="0"/>
              </a:rPr>
              <a:t>(MĚNÍCÍ ZBARVENÍ PRO KOVY)</a:t>
            </a:r>
          </a:p>
        </p:txBody>
      </p:sp>
      <p:graphicFrame>
        <p:nvGraphicFramePr>
          <p:cNvPr id="7" name="Graf 6">
            <a:extLst>
              <a:ext uri="{FF2B5EF4-FFF2-40B4-BE49-F238E27FC236}">
                <a16:creationId xmlns:a16="http://schemas.microsoft.com/office/drawing/2014/main" id="{97405BEC-6557-4339-BD56-41314902FE9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46878417"/>
              </p:ext>
            </p:extLst>
          </p:nvPr>
        </p:nvGraphicFramePr>
        <p:xfrm>
          <a:off x="5889528" y="1018265"/>
          <a:ext cx="6170917" cy="45287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259991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4E6EE5-9C3B-92C8-EC0E-F556111F57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kartáč, nářadí, interiér&#10;&#10;Popis byl vytvořen automaticky">
            <a:extLst>
              <a:ext uri="{FF2B5EF4-FFF2-40B4-BE49-F238E27FC236}">
                <a16:creationId xmlns:a16="http://schemas.microsoft.com/office/drawing/2014/main" id="{03DF1F6B-339C-2BAA-3CCA-B65123A23BE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8F43A93E-6265-1016-CB53-12EC063AA726}"/>
              </a:ext>
            </a:extLst>
          </p:cNvPr>
          <p:cNvSpPr txBox="1"/>
          <p:nvPr/>
        </p:nvSpPr>
        <p:spPr>
          <a:xfrm>
            <a:off x="392349" y="315851"/>
            <a:ext cx="3123612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cs-CZ" sz="3200" dirty="0">
                <a:ln w="0"/>
                <a:solidFill>
                  <a:schemeClr val="accent4">
                    <a:lumMod val="50000"/>
                  </a:schemeClr>
                </a:solidFill>
                <a:latin typeface="Arial Black" panose="020B0A04020102020204" pitchFamily="34" charset="0"/>
              </a:rPr>
              <a:t>Terminologie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CA8561B9-86E3-8AAC-3448-545A9AC07AD6}"/>
              </a:ext>
            </a:extLst>
          </p:cNvPr>
          <p:cNvSpPr txBox="1"/>
          <p:nvPr/>
        </p:nvSpPr>
        <p:spPr>
          <a:xfrm>
            <a:off x="488388" y="796942"/>
            <a:ext cx="46961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>
                <a:solidFill>
                  <a:schemeClr val="accent4">
                    <a:lumMod val="50000"/>
                  </a:schemeClr>
                </a:solidFill>
                <a:latin typeface="Bahnschrift SemiBold" panose="020B0502040204020203" pitchFamily="34" charset="0"/>
              </a:rPr>
              <a:t>Rozdělení historických laků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F7166FE-5BC0-BDFD-1851-D9D25FEAA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cs-CZ" sz="1600" dirty="0">
                <a:solidFill>
                  <a:schemeClr val="accent4">
                    <a:lumMod val="50000"/>
                  </a:schemeClr>
                </a:solidFill>
                <a:latin typeface="Bahnschrift SemiBold" panose="020B0502040204020203" pitchFamily="34" charset="0"/>
              </a:rPr>
              <a:t>ČÁST 04/</a:t>
            </a:r>
            <a:fld id="{D95ABC4A-9CBB-4E8C-9FBC-FF09690928BE}" type="slidenum">
              <a:rPr lang="cs-CZ" sz="1600" smtClean="0">
                <a:solidFill>
                  <a:schemeClr val="accent4">
                    <a:lumMod val="50000"/>
                  </a:schemeClr>
                </a:solidFill>
                <a:latin typeface="Bahnschrift SemiBold" panose="020B0502040204020203" pitchFamily="34" charset="0"/>
              </a:rPr>
              <a:t>28</a:t>
            </a:fld>
            <a:endParaRPr lang="cs-CZ" sz="1600" dirty="0">
              <a:solidFill>
                <a:schemeClr val="accent4">
                  <a:lumMod val="50000"/>
                </a:schemeClr>
              </a:solidFill>
              <a:latin typeface="Bahnschrift SemiBold" panose="020B0502040204020203" pitchFamily="34" charset="0"/>
            </a:endParaRP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4F3167D5-A793-694B-E1FB-A96D8DA690F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51034353"/>
              </p:ext>
            </p:extLst>
          </p:nvPr>
        </p:nvGraphicFramePr>
        <p:xfrm>
          <a:off x="0" y="2029148"/>
          <a:ext cx="9416275" cy="41198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4909284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F24539-0557-5AAA-1650-55F2007907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kartáč, nářadí, interiér&#10;&#10;Popis byl vytvořen automaticky">
            <a:extLst>
              <a:ext uri="{FF2B5EF4-FFF2-40B4-BE49-F238E27FC236}">
                <a16:creationId xmlns:a16="http://schemas.microsoft.com/office/drawing/2014/main" id="{DC4E957B-B2F9-35A4-B981-0F3A0484DCA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1005" y="0"/>
            <a:ext cx="12192000" cy="6858000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7115BD9A-BA03-C108-3F13-E1EDF509357D}"/>
              </a:ext>
            </a:extLst>
          </p:cNvPr>
          <p:cNvSpPr txBox="1"/>
          <p:nvPr/>
        </p:nvSpPr>
        <p:spPr>
          <a:xfrm>
            <a:off x="146643" y="105947"/>
            <a:ext cx="68520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>
                <a:solidFill>
                  <a:schemeClr val="accent4">
                    <a:lumMod val="50000"/>
                  </a:schemeClr>
                </a:solidFill>
                <a:latin typeface="Bahnschrift SemiBold" panose="020B0502040204020203" pitchFamily="34" charset="0"/>
              </a:rPr>
              <a:t>Základní typy olejových historických laků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5952915-5A2C-1E74-50DA-9AA82F121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cs-CZ" sz="1600" dirty="0">
                <a:solidFill>
                  <a:schemeClr val="accent4">
                    <a:lumMod val="50000"/>
                  </a:schemeClr>
                </a:solidFill>
                <a:latin typeface="Bahnschrift SemiBold" panose="020B0502040204020203" pitchFamily="34" charset="0"/>
              </a:rPr>
              <a:t>Část 04/</a:t>
            </a:r>
            <a:fld id="{D95ABC4A-9CBB-4E8C-9FBC-FF09690928BE}" type="slidenum">
              <a:rPr lang="cs-CZ" sz="1600" smtClean="0">
                <a:solidFill>
                  <a:schemeClr val="accent4">
                    <a:lumMod val="50000"/>
                  </a:schemeClr>
                </a:solidFill>
                <a:latin typeface="Bahnschrift SemiBold" panose="020B0502040204020203" pitchFamily="34" charset="0"/>
              </a:rPr>
              <a:t>29</a:t>
            </a:fld>
            <a:endParaRPr lang="cs-CZ" sz="1600" dirty="0">
              <a:solidFill>
                <a:schemeClr val="accent4">
                  <a:lumMod val="50000"/>
                </a:schemeClr>
              </a:solidFill>
              <a:latin typeface="Bahnschrift SemiBold" panose="020B0502040204020203" pitchFamily="34" charset="0"/>
            </a:endParaRPr>
          </a:p>
        </p:txBody>
      </p:sp>
      <p:pic>
        <p:nvPicPr>
          <p:cNvPr id="6" name="Obrázek 5" descr="Obsah obrázku text, dokument, rukopis, papír&#10;&#10;Popis byl vytvořen automaticky">
            <a:extLst>
              <a:ext uri="{FF2B5EF4-FFF2-40B4-BE49-F238E27FC236}">
                <a16:creationId xmlns:a16="http://schemas.microsoft.com/office/drawing/2014/main" id="{A36CCBAA-BC92-19B9-4273-E6E1161DD6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595" y="704865"/>
            <a:ext cx="3426220" cy="5834047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CCF27CB1-8664-A0E6-47E1-788CDC1C87BA}"/>
              </a:ext>
            </a:extLst>
          </p:cNvPr>
          <p:cNvSpPr txBox="1"/>
          <p:nvPr/>
        </p:nvSpPr>
        <p:spPr>
          <a:xfrm>
            <a:off x="4554415" y="3033346"/>
            <a:ext cx="4217821" cy="33239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chemeClr val="accent4">
                    <a:lumMod val="50000"/>
                  </a:schemeClr>
                </a:solidFill>
                <a:latin typeface="Bahnschrift" panose="020B0502040204020203" pitchFamily="34" charset="0"/>
              </a:rPr>
              <a:t>Famózní olejový lak kopálový</a:t>
            </a:r>
          </a:p>
          <a:p>
            <a:r>
              <a:rPr lang="cs-CZ" sz="2400" dirty="0">
                <a:solidFill>
                  <a:schemeClr val="accent4">
                    <a:lumMod val="50000"/>
                  </a:schemeClr>
                </a:solidFill>
                <a:latin typeface="Bahnschrift" panose="020B0502040204020203" pitchFamily="34" charset="0"/>
              </a:rPr>
              <a:t>Jantarový lak</a:t>
            </a:r>
          </a:p>
          <a:p>
            <a:r>
              <a:rPr lang="cs-CZ" sz="2400" dirty="0">
                <a:solidFill>
                  <a:schemeClr val="accent4">
                    <a:lumMod val="50000"/>
                  </a:schemeClr>
                </a:solidFill>
                <a:latin typeface="Bahnschrift" panose="020B0502040204020203" pitchFamily="34" charset="0"/>
              </a:rPr>
              <a:t>Lak pro zlacené povrchy</a:t>
            </a:r>
          </a:p>
          <a:p>
            <a:r>
              <a:rPr lang="cs-CZ" sz="2400" dirty="0">
                <a:solidFill>
                  <a:schemeClr val="accent4">
                    <a:lumMod val="50000"/>
                  </a:schemeClr>
                </a:solidFill>
                <a:latin typeface="Bahnschrift" panose="020B0502040204020203" pitchFamily="34" charset="0"/>
              </a:rPr>
              <a:t>Zlatý lak pro obrazy</a:t>
            </a:r>
          </a:p>
          <a:p>
            <a:r>
              <a:rPr lang="cs-CZ" sz="2400" dirty="0">
                <a:solidFill>
                  <a:schemeClr val="accent4">
                    <a:lumMod val="50000"/>
                  </a:schemeClr>
                </a:solidFill>
                <a:latin typeface="Bahnschrift" panose="020B0502040204020203" pitchFamily="34" charset="0"/>
              </a:rPr>
              <a:t>Lak pro mosaz</a:t>
            </a:r>
          </a:p>
          <a:p>
            <a:r>
              <a:rPr lang="cs-CZ" sz="2400" dirty="0">
                <a:solidFill>
                  <a:schemeClr val="accent4">
                    <a:lumMod val="50000"/>
                  </a:schemeClr>
                </a:solidFill>
                <a:latin typeface="Bahnschrift" panose="020B0502040204020203" pitchFamily="34" charset="0"/>
              </a:rPr>
              <a:t>Lak pro zlato</a:t>
            </a:r>
          </a:p>
          <a:p>
            <a:r>
              <a:rPr lang="cs-CZ" sz="2400" dirty="0">
                <a:solidFill>
                  <a:schemeClr val="accent4">
                    <a:lumMod val="50000"/>
                  </a:schemeClr>
                </a:solidFill>
                <a:latin typeface="Bahnschrift" panose="020B0502040204020203" pitchFamily="34" charset="0"/>
              </a:rPr>
              <a:t>Lak pro stříbro</a:t>
            </a:r>
          </a:p>
          <a:p>
            <a:r>
              <a:rPr lang="cs-CZ" sz="2400" dirty="0">
                <a:solidFill>
                  <a:schemeClr val="accent4">
                    <a:lumMod val="50000"/>
                  </a:schemeClr>
                </a:solidFill>
                <a:latin typeface="Bahnschrift" panose="020B0502040204020203" pitchFamily="34" charset="0"/>
              </a:rPr>
              <a:t>Avanturín zelený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236456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ACFD43-F33B-2C04-96A5-B5B30CA614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kartáč, nářadí, interiér&#10;&#10;Popis byl vytvořen automaticky">
            <a:extLst>
              <a:ext uri="{FF2B5EF4-FFF2-40B4-BE49-F238E27FC236}">
                <a16:creationId xmlns:a16="http://schemas.microsoft.com/office/drawing/2014/main" id="{F80EBB35-8279-A5BC-09E1-C2D2B933422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1E75B5F8-C134-8909-F4E2-EAA09801B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cs-CZ" sz="1600" dirty="0">
                <a:solidFill>
                  <a:schemeClr val="accent4">
                    <a:lumMod val="50000"/>
                  </a:schemeClr>
                </a:solidFill>
                <a:latin typeface="Bahnschrift SemiBold" panose="020B0502040204020203" pitchFamily="34" charset="0"/>
              </a:rPr>
              <a:t>ČÁST 04/</a:t>
            </a:r>
            <a:fld id="{D95ABC4A-9CBB-4E8C-9FBC-FF09690928BE}" type="slidenum">
              <a:rPr lang="cs-CZ" sz="1600" smtClean="0">
                <a:solidFill>
                  <a:schemeClr val="accent4">
                    <a:lumMod val="50000"/>
                  </a:schemeClr>
                </a:solidFill>
                <a:latin typeface="Bahnschrift SemiBold" panose="020B0502040204020203" pitchFamily="34" charset="0"/>
              </a:rPr>
              <a:t>3</a:t>
            </a:fld>
            <a:endParaRPr lang="cs-CZ" sz="1600" dirty="0">
              <a:solidFill>
                <a:schemeClr val="accent4">
                  <a:lumMod val="50000"/>
                </a:schemeClr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5CCB7A61-4785-4B8C-F073-1A3095C39A75}"/>
              </a:ext>
            </a:extLst>
          </p:cNvPr>
          <p:cNvSpPr txBox="1"/>
          <p:nvPr/>
        </p:nvSpPr>
        <p:spPr>
          <a:xfrm>
            <a:off x="4637402" y="114639"/>
            <a:ext cx="2917195" cy="523220"/>
          </a:xfrm>
          <a:prstGeom prst="rect">
            <a:avLst/>
          </a:prstGeom>
          <a:noFill/>
          <a:scene3d>
            <a:camera prst="perspectiveFront"/>
            <a:lightRig rig="threePt" dir="t"/>
          </a:scene3d>
        </p:spPr>
        <p:txBody>
          <a:bodyPr wrap="square" rtlCol="0">
            <a:spAutoFit/>
            <a:scene3d>
              <a:camera prst="isometricOffAxis1Righ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cs-CZ" sz="28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Bahnschrift SemiBold" panose="020B0502040204020203" pitchFamily="34" charset="0"/>
              </a:rPr>
              <a:t>ÚVODNÍ ZDROJE:</a:t>
            </a:r>
          </a:p>
        </p:txBody>
      </p:sp>
      <p:pic>
        <p:nvPicPr>
          <p:cNvPr id="8" name="Obrázek 7" descr="Obsah obrázku text, kniha, papír, Písmo&#10;&#10;Popis byl vytvořen automaticky">
            <a:extLst>
              <a:ext uri="{FF2B5EF4-FFF2-40B4-BE49-F238E27FC236}">
                <a16:creationId xmlns:a16="http://schemas.microsoft.com/office/drawing/2014/main" id="{81BD21F7-AB96-3B61-86BA-AF159612FC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947" y="1044328"/>
            <a:ext cx="3171575" cy="5601467"/>
          </a:xfrm>
          <a:prstGeom prst="rect">
            <a:avLst/>
          </a:prstGeom>
        </p:spPr>
      </p:pic>
      <p:pic>
        <p:nvPicPr>
          <p:cNvPr id="10" name="Obrázek 9" descr="Obsah obrázku text, Písmo, snímek obrazovky, účtenka&#10;&#10;Popis byl vytvořen automaticky">
            <a:extLst>
              <a:ext uri="{FF2B5EF4-FFF2-40B4-BE49-F238E27FC236}">
                <a16:creationId xmlns:a16="http://schemas.microsoft.com/office/drawing/2014/main" id="{281F817A-52CD-AEAD-E04F-62CDB0F7A2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0688" y="1044327"/>
            <a:ext cx="3385502" cy="5601467"/>
          </a:xfrm>
          <a:prstGeom prst="rect">
            <a:avLst/>
          </a:prstGeom>
        </p:spPr>
      </p:pic>
      <p:pic>
        <p:nvPicPr>
          <p:cNvPr id="12" name="Obrázek 11" descr="Obsah obrázku text, dokument, rukopis, papír&#10;&#10;Popis byl vytvořen automaticky">
            <a:extLst>
              <a:ext uri="{FF2B5EF4-FFF2-40B4-BE49-F238E27FC236}">
                <a16:creationId xmlns:a16="http://schemas.microsoft.com/office/drawing/2014/main" id="{3B4C429E-C31C-1CA6-4DA3-18ED3D6BA3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4280" y="519034"/>
            <a:ext cx="3289630" cy="5601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14680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F24539-0557-5AAA-1650-55F2007907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kartáč, nářadí, interiér&#10;&#10;Popis byl vytvořen automaticky">
            <a:extLst>
              <a:ext uri="{FF2B5EF4-FFF2-40B4-BE49-F238E27FC236}">
                <a16:creationId xmlns:a16="http://schemas.microsoft.com/office/drawing/2014/main" id="{DC4E957B-B2F9-35A4-B981-0F3A0484DCA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251"/>
            <a:ext cx="12192000" cy="6858000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7115BD9A-BA03-C108-3F13-E1EDF509357D}"/>
              </a:ext>
            </a:extLst>
          </p:cNvPr>
          <p:cNvSpPr txBox="1"/>
          <p:nvPr/>
        </p:nvSpPr>
        <p:spPr>
          <a:xfrm>
            <a:off x="146644" y="105947"/>
            <a:ext cx="52867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>
                <a:solidFill>
                  <a:schemeClr val="accent4">
                    <a:lumMod val="50000"/>
                  </a:schemeClr>
                </a:solidFill>
                <a:latin typeface="Bahnschrift SemiBold" panose="020B0502040204020203" pitchFamily="34" charset="0"/>
              </a:rPr>
              <a:t>Základní typy historických laků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5952915-5A2C-1E74-50DA-9AA82F121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cs-CZ" sz="1600" dirty="0">
                <a:solidFill>
                  <a:schemeClr val="accent4">
                    <a:lumMod val="50000"/>
                  </a:schemeClr>
                </a:solidFill>
                <a:latin typeface="Bahnschrift SemiBold" panose="020B0502040204020203" pitchFamily="34" charset="0"/>
              </a:rPr>
              <a:t>Část 04/</a:t>
            </a:r>
            <a:fld id="{D95ABC4A-9CBB-4E8C-9FBC-FF09690928BE}" type="slidenum">
              <a:rPr lang="cs-CZ" sz="1600" smtClean="0">
                <a:solidFill>
                  <a:schemeClr val="accent4">
                    <a:lumMod val="50000"/>
                  </a:schemeClr>
                </a:solidFill>
                <a:latin typeface="Bahnschrift SemiBold" panose="020B0502040204020203" pitchFamily="34" charset="0"/>
              </a:rPr>
              <a:t>30</a:t>
            </a:fld>
            <a:endParaRPr lang="cs-CZ" sz="1600" dirty="0">
              <a:solidFill>
                <a:schemeClr val="accent4">
                  <a:lumMod val="50000"/>
                </a:schemeClr>
              </a:solidFill>
              <a:latin typeface="Bahnschrift SemiBold" panose="020B0502040204020203" pitchFamily="34" charset="0"/>
            </a:endParaRPr>
          </a:p>
        </p:txBody>
      </p:sp>
      <p:pic>
        <p:nvPicPr>
          <p:cNvPr id="6" name="Obrázek 5" descr="Obsah obrázku text, dokument, rukopis, papír&#10;&#10;Popis byl vytvořen automaticky">
            <a:extLst>
              <a:ext uri="{FF2B5EF4-FFF2-40B4-BE49-F238E27FC236}">
                <a16:creationId xmlns:a16="http://schemas.microsoft.com/office/drawing/2014/main" id="{A36CCBAA-BC92-19B9-4273-E6E1161DD6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61" y="875898"/>
            <a:ext cx="3426220" cy="5834047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4F0A1D19-F661-9EC8-BBEC-6FA2FBB01E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60307" y="2414260"/>
            <a:ext cx="3568967" cy="3568967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E1F4C95A-7546-D0F0-C3D5-49AD14283380}"/>
              </a:ext>
            </a:extLst>
          </p:cNvPr>
          <p:cNvSpPr txBox="1"/>
          <p:nvPr/>
        </p:nvSpPr>
        <p:spPr>
          <a:xfrm>
            <a:off x="4572000" y="6093703"/>
            <a:ext cx="3172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latin typeface="Bahnschrift SemiBold" panose="020B0502040204020203" pitchFamily="34" charset="0"/>
              </a:rPr>
              <a:t>Zlatý lak (zlatá laková barva)</a:t>
            </a:r>
          </a:p>
        </p:txBody>
      </p:sp>
    </p:spTree>
    <p:extLst>
      <p:ext uri="{BB962C8B-B14F-4D97-AF65-F5344CB8AC3E}">
        <p14:creationId xmlns:p14="http://schemas.microsoft.com/office/powerpoint/2010/main" val="3783917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4E6EE5-9C3B-92C8-EC0E-F556111F57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kartáč, nářadí, interiér&#10;&#10;Popis byl vytvořen automaticky">
            <a:extLst>
              <a:ext uri="{FF2B5EF4-FFF2-40B4-BE49-F238E27FC236}">
                <a16:creationId xmlns:a16="http://schemas.microsoft.com/office/drawing/2014/main" id="{03DF1F6B-339C-2BAA-3CCA-B65123A23BE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6525"/>
            <a:ext cx="12192000" cy="6858000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CA8561B9-86E3-8AAC-3448-545A9AC07AD6}"/>
              </a:ext>
            </a:extLst>
          </p:cNvPr>
          <p:cNvSpPr txBox="1"/>
          <p:nvPr/>
        </p:nvSpPr>
        <p:spPr>
          <a:xfrm>
            <a:off x="330127" y="185767"/>
            <a:ext cx="46961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>
                <a:solidFill>
                  <a:schemeClr val="accent4">
                    <a:lumMod val="50000"/>
                  </a:schemeClr>
                </a:solidFill>
                <a:latin typeface="Bahnschrift SemiBold" panose="020B0502040204020203" pitchFamily="34" charset="0"/>
              </a:rPr>
              <a:t>Rozdělení historických laků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F7166FE-5BC0-BDFD-1851-D9D25FEAA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cs-CZ" sz="1600" dirty="0">
                <a:solidFill>
                  <a:schemeClr val="accent4">
                    <a:lumMod val="50000"/>
                  </a:schemeClr>
                </a:solidFill>
                <a:latin typeface="Bahnschrift SemiBold" panose="020B0502040204020203" pitchFamily="34" charset="0"/>
              </a:rPr>
              <a:t>ČÁST 04/</a:t>
            </a:r>
            <a:fld id="{D95ABC4A-9CBB-4E8C-9FBC-FF09690928BE}" type="slidenum">
              <a:rPr lang="cs-CZ" sz="1600" smtClean="0">
                <a:solidFill>
                  <a:schemeClr val="accent4">
                    <a:lumMod val="50000"/>
                  </a:schemeClr>
                </a:solidFill>
                <a:latin typeface="Bahnschrift SemiBold" panose="020B0502040204020203" pitchFamily="34" charset="0"/>
              </a:rPr>
              <a:t>31</a:t>
            </a:fld>
            <a:endParaRPr lang="cs-CZ" sz="1600" dirty="0">
              <a:solidFill>
                <a:schemeClr val="accent4">
                  <a:lumMod val="50000"/>
                </a:schemeClr>
              </a:solidFill>
              <a:latin typeface="Bahnschrift SemiBold" panose="020B0502040204020203" pitchFamily="34" charset="0"/>
            </a:endParaRP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4F3167D5-A793-694B-E1FB-A96D8DA690F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03399519"/>
              </p:ext>
            </p:extLst>
          </p:nvPr>
        </p:nvGraphicFramePr>
        <p:xfrm>
          <a:off x="158262" y="1466440"/>
          <a:ext cx="9416275" cy="41198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841428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6066DE-9638-F314-CCA9-5C5882EBCB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kartáč, nářadí, interiér&#10;&#10;Popis byl vytvořen automaticky">
            <a:extLst>
              <a:ext uri="{FF2B5EF4-FFF2-40B4-BE49-F238E27FC236}">
                <a16:creationId xmlns:a16="http://schemas.microsoft.com/office/drawing/2014/main" id="{41BED4E0-B3C0-CA2B-6F9F-979F4C3ADFD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B1193051-B4D0-FB88-50E9-875223F1DC03}"/>
              </a:ext>
            </a:extLst>
          </p:cNvPr>
          <p:cNvSpPr txBox="1"/>
          <p:nvPr/>
        </p:nvSpPr>
        <p:spPr>
          <a:xfrm>
            <a:off x="146644" y="105947"/>
            <a:ext cx="52867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>
                <a:solidFill>
                  <a:schemeClr val="accent4">
                    <a:lumMod val="50000"/>
                  </a:schemeClr>
                </a:solidFill>
                <a:latin typeface="Bahnschrift SemiBold" panose="020B0502040204020203" pitchFamily="34" charset="0"/>
              </a:rPr>
              <a:t>Základní typy historických laků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13CC130-3578-EBD7-A6D1-206F5A7FD9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44397" y="6311475"/>
            <a:ext cx="2743200" cy="365125"/>
          </a:xfrm>
        </p:spPr>
        <p:txBody>
          <a:bodyPr/>
          <a:lstStyle/>
          <a:p>
            <a:r>
              <a:rPr lang="cs-CZ" sz="1600" dirty="0">
                <a:solidFill>
                  <a:schemeClr val="accent4">
                    <a:lumMod val="50000"/>
                  </a:schemeClr>
                </a:solidFill>
                <a:latin typeface="Bahnschrift SemiBold" panose="020B0502040204020203" pitchFamily="34" charset="0"/>
              </a:rPr>
              <a:t>Část 04/</a:t>
            </a:r>
            <a:fld id="{D95ABC4A-9CBB-4E8C-9FBC-FF09690928BE}" type="slidenum">
              <a:rPr lang="cs-CZ" sz="1600" smtClean="0">
                <a:solidFill>
                  <a:schemeClr val="accent4">
                    <a:lumMod val="50000"/>
                  </a:schemeClr>
                </a:solidFill>
                <a:latin typeface="Bahnschrift SemiBold" panose="020B0502040204020203" pitchFamily="34" charset="0"/>
              </a:rPr>
              <a:t>32</a:t>
            </a:fld>
            <a:endParaRPr lang="cs-CZ" sz="1600" dirty="0">
              <a:solidFill>
                <a:schemeClr val="accent4">
                  <a:lumMod val="50000"/>
                </a:schemeClr>
              </a:solidFill>
              <a:latin typeface="Bahnschrift SemiBold" panose="020B0502040204020203" pitchFamily="34" charset="0"/>
            </a:endParaRPr>
          </a:p>
        </p:txBody>
      </p:sp>
      <p:graphicFrame>
        <p:nvGraphicFramePr>
          <p:cNvPr id="8" name="Tabulka 7">
            <a:extLst>
              <a:ext uri="{FF2B5EF4-FFF2-40B4-BE49-F238E27FC236}">
                <a16:creationId xmlns:a16="http://schemas.microsoft.com/office/drawing/2014/main" id="{940A1D52-B976-CC4D-A463-55D2B563A6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6374355"/>
              </p:ext>
            </p:extLst>
          </p:nvPr>
        </p:nvGraphicFramePr>
        <p:xfrm>
          <a:off x="622570" y="2199465"/>
          <a:ext cx="5556117" cy="3670326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990154">
                  <a:extLst>
                    <a:ext uri="{9D8B030D-6E8A-4147-A177-3AD203B41FA5}">
                      <a16:colId xmlns:a16="http://schemas.microsoft.com/office/drawing/2014/main" val="2452078203"/>
                    </a:ext>
                  </a:extLst>
                </a:gridCol>
                <a:gridCol w="2565963">
                  <a:extLst>
                    <a:ext uri="{9D8B030D-6E8A-4147-A177-3AD203B41FA5}">
                      <a16:colId xmlns:a16="http://schemas.microsoft.com/office/drawing/2014/main" val="2233148809"/>
                    </a:ext>
                  </a:extLst>
                </a:gridCol>
              </a:tblGrid>
              <a:tr h="497252"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cs-CZ" dirty="0"/>
                        <a:t>SLOŽKA</a:t>
                      </a: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cs-CZ" dirty="0"/>
                        <a:t>OBSAH (hm.d.)</a:t>
                      </a: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9718379"/>
                  </a:ext>
                </a:extLst>
              </a:tr>
              <a:tr h="497252"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</a:pPr>
                      <a:r>
                        <a:rPr lang="cs-CZ" dirty="0"/>
                        <a:t>Olej lněný upravený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cs-CZ" dirty="0"/>
                        <a:t>9,9 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1481446"/>
                  </a:ext>
                </a:extLst>
              </a:tr>
              <a:tr h="49725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/>
                        <a:t>Olej terpentýnový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cs-CZ" dirty="0"/>
                        <a:t>57,1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7404018"/>
                  </a:ext>
                </a:extLst>
              </a:tr>
              <a:tr h="497252"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</a:pPr>
                      <a:r>
                        <a:rPr lang="cs-CZ" dirty="0"/>
                        <a:t>Terpentýn chio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cs-CZ" dirty="0"/>
                        <a:t>3,3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479319"/>
                  </a:ext>
                </a:extLst>
              </a:tr>
              <a:tr h="428055"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</a:pPr>
                      <a:r>
                        <a:rPr lang="cs-CZ" dirty="0"/>
                        <a:t>Kopál upravený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cs-CZ" dirty="0"/>
                        <a:t>6,7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871441"/>
                  </a:ext>
                </a:extLst>
              </a:tr>
              <a:tr h="41989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/>
                        <a:t>Jantar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cs-CZ" dirty="0"/>
                        <a:t>3,3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0382777"/>
                  </a:ext>
                </a:extLst>
              </a:tr>
              <a:tr h="416684"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</a:pPr>
                      <a:r>
                        <a:rPr lang="cs-CZ" dirty="0"/>
                        <a:t>Kalafuna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cs-CZ" dirty="0"/>
                        <a:t>0,8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3674188"/>
                  </a:ext>
                </a:extLst>
              </a:tr>
              <a:tr h="416684"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</a:pPr>
                      <a:r>
                        <a:rPr lang="cs-CZ" dirty="0"/>
                        <a:t>Terpentýn 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cs-CZ" dirty="0"/>
                        <a:t>18,9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8961257"/>
                  </a:ext>
                </a:extLst>
              </a:tr>
            </a:tbl>
          </a:graphicData>
        </a:graphic>
      </p:graphicFrame>
      <p:sp>
        <p:nvSpPr>
          <p:cNvPr id="9" name="TextovéPole 8">
            <a:extLst>
              <a:ext uri="{FF2B5EF4-FFF2-40B4-BE49-F238E27FC236}">
                <a16:creationId xmlns:a16="http://schemas.microsoft.com/office/drawing/2014/main" id="{D2CE064D-5BB0-1A83-4411-84B6035501DD}"/>
              </a:ext>
            </a:extLst>
          </p:cNvPr>
          <p:cNvSpPr txBox="1"/>
          <p:nvPr/>
        </p:nvSpPr>
        <p:spPr>
          <a:xfrm>
            <a:off x="146644" y="743080"/>
            <a:ext cx="677945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dirty="0">
                <a:solidFill>
                  <a:schemeClr val="accent4">
                    <a:lumMod val="50000"/>
                  </a:schemeClr>
                </a:solidFill>
                <a:latin typeface="Bahnschrift SemiBold" panose="020B0502040204020203" pitchFamily="34" charset="0"/>
              </a:rPr>
              <a:t>Lak olejový kopálový s jantarem podle Martina</a:t>
            </a:r>
          </a:p>
          <a:p>
            <a:endParaRPr lang="cs-CZ" sz="1600" dirty="0">
              <a:solidFill>
                <a:schemeClr val="accent4">
                  <a:lumMod val="50000"/>
                </a:schemeClr>
              </a:solidFill>
              <a:latin typeface="Bahnschrift SemiBold" panose="020B0502040204020203" pitchFamily="34" charset="0"/>
            </a:endParaRPr>
          </a:p>
        </p:txBody>
      </p:sp>
      <p:graphicFrame>
        <p:nvGraphicFramePr>
          <p:cNvPr id="4" name="Graf 3">
            <a:extLst>
              <a:ext uri="{FF2B5EF4-FFF2-40B4-BE49-F238E27FC236}">
                <a16:creationId xmlns:a16="http://schemas.microsoft.com/office/drawing/2014/main" id="{3E4B26B4-2A97-4727-9574-262F3E21BC7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88794945"/>
              </p:ext>
            </p:extLst>
          </p:nvPr>
        </p:nvGraphicFramePr>
        <p:xfrm>
          <a:off x="6441659" y="2194045"/>
          <a:ext cx="4926795" cy="41174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95383228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6066DE-9638-F314-CCA9-5C5882EBCB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kartáč, nářadí, interiér&#10;&#10;Popis byl vytvořen automaticky">
            <a:extLst>
              <a:ext uri="{FF2B5EF4-FFF2-40B4-BE49-F238E27FC236}">
                <a16:creationId xmlns:a16="http://schemas.microsoft.com/office/drawing/2014/main" id="{41BED4E0-B3C0-CA2B-6F9F-979F4C3ADFD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B1193051-B4D0-FB88-50E9-875223F1DC03}"/>
              </a:ext>
            </a:extLst>
          </p:cNvPr>
          <p:cNvSpPr txBox="1"/>
          <p:nvPr/>
        </p:nvSpPr>
        <p:spPr>
          <a:xfrm>
            <a:off x="146644" y="105947"/>
            <a:ext cx="52867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>
                <a:solidFill>
                  <a:schemeClr val="accent4">
                    <a:lumMod val="50000"/>
                  </a:schemeClr>
                </a:solidFill>
                <a:latin typeface="Bahnschrift SemiBold" panose="020B0502040204020203" pitchFamily="34" charset="0"/>
              </a:rPr>
              <a:t>Základní typy historických laků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13CC130-3578-EBD7-A6D1-206F5A7FD9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44397" y="6311475"/>
            <a:ext cx="2743200" cy="365125"/>
          </a:xfrm>
        </p:spPr>
        <p:txBody>
          <a:bodyPr/>
          <a:lstStyle/>
          <a:p>
            <a:r>
              <a:rPr lang="cs-CZ" sz="1600" dirty="0">
                <a:solidFill>
                  <a:schemeClr val="accent4">
                    <a:lumMod val="50000"/>
                  </a:schemeClr>
                </a:solidFill>
                <a:latin typeface="Bahnschrift SemiBold" panose="020B0502040204020203" pitchFamily="34" charset="0"/>
              </a:rPr>
              <a:t>Část 04/</a:t>
            </a:r>
            <a:fld id="{D95ABC4A-9CBB-4E8C-9FBC-FF09690928BE}" type="slidenum">
              <a:rPr lang="cs-CZ" sz="1600" smtClean="0">
                <a:solidFill>
                  <a:schemeClr val="accent4">
                    <a:lumMod val="50000"/>
                  </a:schemeClr>
                </a:solidFill>
                <a:latin typeface="Bahnschrift SemiBold" panose="020B0502040204020203" pitchFamily="34" charset="0"/>
              </a:rPr>
              <a:t>33</a:t>
            </a:fld>
            <a:endParaRPr lang="cs-CZ" sz="1600" dirty="0">
              <a:solidFill>
                <a:schemeClr val="accent4">
                  <a:lumMod val="50000"/>
                </a:schemeClr>
              </a:solidFill>
              <a:latin typeface="Bahnschrift SemiBold" panose="020B0502040204020203" pitchFamily="34" charset="0"/>
            </a:endParaRPr>
          </a:p>
        </p:txBody>
      </p:sp>
      <p:graphicFrame>
        <p:nvGraphicFramePr>
          <p:cNvPr id="8" name="Tabulka 7">
            <a:extLst>
              <a:ext uri="{FF2B5EF4-FFF2-40B4-BE49-F238E27FC236}">
                <a16:creationId xmlns:a16="http://schemas.microsoft.com/office/drawing/2014/main" id="{940A1D52-B976-CC4D-A463-55D2B563A6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2498682"/>
              </p:ext>
            </p:extLst>
          </p:nvPr>
        </p:nvGraphicFramePr>
        <p:xfrm>
          <a:off x="622570" y="2199465"/>
          <a:ext cx="5556117" cy="3670326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990154">
                  <a:extLst>
                    <a:ext uri="{9D8B030D-6E8A-4147-A177-3AD203B41FA5}">
                      <a16:colId xmlns:a16="http://schemas.microsoft.com/office/drawing/2014/main" val="2452078203"/>
                    </a:ext>
                  </a:extLst>
                </a:gridCol>
                <a:gridCol w="2565963">
                  <a:extLst>
                    <a:ext uri="{9D8B030D-6E8A-4147-A177-3AD203B41FA5}">
                      <a16:colId xmlns:a16="http://schemas.microsoft.com/office/drawing/2014/main" val="2233148809"/>
                    </a:ext>
                  </a:extLst>
                </a:gridCol>
              </a:tblGrid>
              <a:tr h="497252"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cs-CZ" dirty="0"/>
                        <a:t>SLOŽKA</a:t>
                      </a: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cs-CZ" dirty="0"/>
                        <a:t>OBSAH (hm.d.)</a:t>
                      </a: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9718379"/>
                  </a:ext>
                </a:extLst>
              </a:tr>
              <a:tr h="497252"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</a:pPr>
                      <a:r>
                        <a:rPr lang="cs-CZ" dirty="0"/>
                        <a:t>Olej levandulový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cs-CZ" dirty="0"/>
                        <a:t>4,2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1481446"/>
                  </a:ext>
                </a:extLst>
              </a:tr>
              <a:tr h="49725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/>
                        <a:t>Olej terpentýnový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cs-CZ" dirty="0"/>
                        <a:t>12,7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7404018"/>
                  </a:ext>
                </a:extLst>
              </a:tr>
              <a:tr h="497252"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</a:pPr>
                      <a:r>
                        <a:rPr lang="cs-CZ" dirty="0"/>
                        <a:t>Terpentýn chio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cs-CZ" dirty="0"/>
                        <a:t>36,6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479319"/>
                  </a:ext>
                </a:extLst>
              </a:tr>
              <a:tr h="428055"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</a:pPr>
                      <a:r>
                        <a:rPr lang="cs-CZ" dirty="0"/>
                        <a:t>Kopál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cs-CZ" dirty="0"/>
                        <a:t>2,1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871441"/>
                  </a:ext>
                </a:extLst>
              </a:tr>
              <a:tr h="41989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/>
                        <a:t>Gamboge 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cs-CZ" dirty="0"/>
                        <a:t>33,8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0382777"/>
                  </a:ext>
                </a:extLst>
              </a:tr>
              <a:tr h="416684"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</a:pPr>
                      <a:r>
                        <a:rPr lang="cs-CZ" dirty="0" err="1"/>
                        <a:t>Ornatto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cs-CZ" dirty="0"/>
                        <a:t>8,5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3674188"/>
                  </a:ext>
                </a:extLst>
              </a:tr>
              <a:tr h="41668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/>
                        <a:t>šelak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cs-CZ" dirty="0"/>
                        <a:t>2,1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8961257"/>
                  </a:ext>
                </a:extLst>
              </a:tr>
            </a:tbl>
          </a:graphicData>
        </a:graphic>
      </p:graphicFrame>
      <p:sp>
        <p:nvSpPr>
          <p:cNvPr id="9" name="TextovéPole 8">
            <a:extLst>
              <a:ext uri="{FF2B5EF4-FFF2-40B4-BE49-F238E27FC236}">
                <a16:creationId xmlns:a16="http://schemas.microsoft.com/office/drawing/2014/main" id="{D2CE064D-5BB0-1A83-4411-84B6035501DD}"/>
              </a:ext>
            </a:extLst>
          </p:cNvPr>
          <p:cNvSpPr txBox="1"/>
          <p:nvPr/>
        </p:nvSpPr>
        <p:spPr>
          <a:xfrm>
            <a:off x="146644" y="743080"/>
            <a:ext cx="677945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dirty="0">
                <a:solidFill>
                  <a:schemeClr val="accent4">
                    <a:lumMod val="50000"/>
                  </a:schemeClr>
                </a:solidFill>
                <a:latin typeface="Bahnschrift SemiBold" panose="020B0502040204020203" pitchFamily="34" charset="0"/>
              </a:rPr>
              <a:t>Lak olejový kopálový zlatý podle Martina</a:t>
            </a:r>
          </a:p>
          <a:p>
            <a:endParaRPr lang="cs-CZ" sz="1600" dirty="0">
              <a:solidFill>
                <a:schemeClr val="accent4">
                  <a:lumMod val="50000"/>
                </a:schemeClr>
              </a:solidFill>
              <a:latin typeface="Bahnschrift SemiBold" panose="020B0502040204020203" pitchFamily="34" charset="0"/>
            </a:endParaRPr>
          </a:p>
        </p:txBody>
      </p:sp>
      <p:graphicFrame>
        <p:nvGraphicFramePr>
          <p:cNvPr id="6" name="Graf 5">
            <a:extLst>
              <a:ext uri="{FF2B5EF4-FFF2-40B4-BE49-F238E27FC236}">
                <a16:creationId xmlns:a16="http://schemas.microsoft.com/office/drawing/2014/main" id="{EE3D853A-4733-2A2C-AB98-045605D4F57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82348769"/>
              </p:ext>
            </p:extLst>
          </p:nvPr>
        </p:nvGraphicFramePr>
        <p:xfrm>
          <a:off x="6532126" y="2605842"/>
          <a:ext cx="5037304" cy="39929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08923732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4E6EE5-9C3B-92C8-EC0E-F556111F57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kartáč, nářadí, interiér&#10;&#10;Popis byl vytvořen automaticky">
            <a:extLst>
              <a:ext uri="{FF2B5EF4-FFF2-40B4-BE49-F238E27FC236}">
                <a16:creationId xmlns:a16="http://schemas.microsoft.com/office/drawing/2014/main" id="{03DF1F6B-339C-2BAA-3CCA-B65123A23BE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6525"/>
            <a:ext cx="12192000" cy="6858000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CA8561B9-86E3-8AAC-3448-545A9AC07AD6}"/>
              </a:ext>
            </a:extLst>
          </p:cNvPr>
          <p:cNvSpPr txBox="1"/>
          <p:nvPr/>
        </p:nvSpPr>
        <p:spPr>
          <a:xfrm>
            <a:off x="330127" y="185767"/>
            <a:ext cx="46961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>
                <a:solidFill>
                  <a:schemeClr val="accent4">
                    <a:lumMod val="50000"/>
                  </a:schemeClr>
                </a:solidFill>
                <a:latin typeface="Bahnschrift SemiBold" panose="020B0502040204020203" pitchFamily="34" charset="0"/>
              </a:rPr>
              <a:t>Rozdělení historických laků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F7166FE-5BC0-BDFD-1851-D9D25FEAA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cs-CZ" sz="1600" dirty="0">
                <a:solidFill>
                  <a:schemeClr val="accent4">
                    <a:lumMod val="50000"/>
                  </a:schemeClr>
                </a:solidFill>
                <a:latin typeface="Bahnschrift SemiBold" panose="020B0502040204020203" pitchFamily="34" charset="0"/>
              </a:rPr>
              <a:t>ČÁST 04/</a:t>
            </a:r>
            <a:fld id="{D95ABC4A-9CBB-4E8C-9FBC-FF09690928BE}" type="slidenum">
              <a:rPr lang="cs-CZ" sz="1600" smtClean="0">
                <a:solidFill>
                  <a:schemeClr val="accent4">
                    <a:lumMod val="50000"/>
                  </a:schemeClr>
                </a:solidFill>
                <a:latin typeface="Bahnschrift SemiBold" panose="020B0502040204020203" pitchFamily="34" charset="0"/>
              </a:rPr>
              <a:t>34</a:t>
            </a:fld>
            <a:endParaRPr lang="cs-CZ" sz="1600" dirty="0">
              <a:solidFill>
                <a:schemeClr val="accent4">
                  <a:lumMod val="50000"/>
                </a:schemeClr>
              </a:solidFill>
              <a:latin typeface="Bahnschrift SemiBold" panose="020B0502040204020203" pitchFamily="34" charset="0"/>
            </a:endParaRP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4F3167D5-A793-694B-E1FB-A96D8DA690F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55182160"/>
              </p:ext>
            </p:extLst>
          </p:nvPr>
        </p:nvGraphicFramePr>
        <p:xfrm>
          <a:off x="318160" y="1827018"/>
          <a:ext cx="9416275" cy="41198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15338209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6066DE-9638-F314-CCA9-5C5882EBCB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kartáč, nářadí, interiér&#10;&#10;Popis byl vytvořen automaticky">
            <a:extLst>
              <a:ext uri="{FF2B5EF4-FFF2-40B4-BE49-F238E27FC236}">
                <a16:creationId xmlns:a16="http://schemas.microsoft.com/office/drawing/2014/main" id="{41BED4E0-B3C0-CA2B-6F9F-979F4C3ADFD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B1193051-B4D0-FB88-50E9-875223F1DC03}"/>
              </a:ext>
            </a:extLst>
          </p:cNvPr>
          <p:cNvSpPr txBox="1"/>
          <p:nvPr/>
        </p:nvSpPr>
        <p:spPr>
          <a:xfrm>
            <a:off x="146644" y="105947"/>
            <a:ext cx="52867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>
                <a:solidFill>
                  <a:schemeClr val="accent4">
                    <a:lumMod val="50000"/>
                  </a:schemeClr>
                </a:solidFill>
                <a:latin typeface="Bahnschrift SemiBold" panose="020B0502040204020203" pitchFamily="34" charset="0"/>
              </a:rPr>
              <a:t>Základní typy historických laků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13CC130-3578-EBD7-A6D1-206F5A7FD9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23776" y="6399024"/>
            <a:ext cx="2743200" cy="365125"/>
          </a:xfrm>
        </p:spPr>
        <p:txBody>
          <a:bodyPr/>
          <a:lstStyle/>
          <a:p>
            <a:r>
              <a:rPr lang="cs-CZ" sz="1600" dirty="0">
                <a:solidFill>
                  <a:schemeClr val="accent4">
                    <a:lumMod val="50000"/>
                  </a:schemeClr>
                </a:solidFill>
                <a:latin typeface="Bahnschrift SemiBold" panose="020B0502040204020203" pitchFamily="34" charset="0"/>
              </a:rPr>
              <a:t>Část 04/</a:t>
            </a:r>
            <a:fld id="{D95ABC4A-9CBB-4E8C-9FBC-FF09690928BE}" type="slidenum">
              <a:rPr lang="cs-CZ" sz="1600" smtClean="0">
                <a:solidFill>
                  <a:schemeClr val="accent4">
                    <a:lumMod val="50000"/>
                  </a:schemeClr>
                </a:solidFill>
                <a:latin typeface="Bahnschrift SemiBold" panose="020B0502040204020203" pitchFamily="34" charset="0"/>
              </a:rPr>
              <a:t>35</a:t>
            </a:fld>
            <a:endParaRPr lang="cs-CZ" sz="1600" dirty="0">
              <a:solidFill>
                <a:schemeClr val="accent4">
                  <a:lumMod val="50000"/>
                </a:schemeClr>
              </a:solidFill>
              <a:latin typeface="Bahnschrift SemiBold" panose="020B0502040204020203" pitchFamily="34" charset="0"/>
            </a:endParaRPr>
          </a:p>
        </p:txBody>
      </p:sp>
      <p:graphicFrame>
        <p:nvGraphicFramePr>
          <p:cNvPr id="8" name="Tabulka 7">
            <a:extLst>
              <a:ext uri="{FF2B5EF4-FFF2-40B4-BE49-F238E27FC236}">
                <a16:creationId xmlns:a16="http://schemas.microsoft.com/office/drawing/2014/main" id="{940A1D52-B976-CC4D-A463-55D2B563A6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3449681"/>
              </p:ext>
            </p:extLst>
          </p:nvPr>
        </p:nvGraphicFramePr>
        <p:xfrm>
          <a:off x="622570" y="2199465"/>
          <a:ext cx="5556117" cy="3670326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990154">
                  <a:extLst>
                    <a:ext uri="{9D8B030D-6E8A-4147-A177-3AD203B41FA5}">
                      <a16:colId xmlns:a16="http://schemas.microsoft.com/office/drawing/2014/main" val="2452078203"/>
                    </a:ext>
                  </a:extLst>
                </a:gridCol>
                <a:gridCol w="2565963">
                  <a:extLst>
                    <a:ext uri="{9D8B030D-6E8A-4147-A177-3AD203B41FA5}">
                      <a16:colId xmlns:a16="http://schemas.microsoft.com/office/drawing/2014/main" val="2233148809"/>
                    </a:ext>
                  </a:extLst>
                </a:gridCol>
              </a:tblGrid>
              <a:tr h="497252"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cs-CZ" dirty="0"/>
                        <a:t>SLOŽKA</a:t>
                      </a: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cs-CZ" dirty="0"/>
                        <a:t>OBSAH (hm.d.)</a:t>
                      </a: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9718379"/>
                  </a:ext>
                </a:extLst>
              </a:tr>
              <a:tr h="497252"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</a:pPr>
                      <a:r>
                        <a:rPr lang="cs-CZ" dirty="0"/>
                        <a:t>Olej lněný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cs-CZ" dirty="0"/>
                        <a:t>27,6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1481446"/>
                  </a:ext>
                </a:extLst>
              </a:tr>
              <a:tr h="49725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/>
                        <a:t>Olej terpentýnový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cs-CZ" dirty="0"/>
                        <a:t>55,2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7404018"/>
                  </a:ext>
                </a:extLst>
              </a:tr>
              <a:tr h="497252"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</a:pPr>
                      <a:r>
                        <a:rPr lang="cs-CZ" dirty="0"/>
                        <a:t>Dračí krev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cs-CZ" dirty="0"/>
                        <a:t>3,5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479319"/>
                  </a:ext>
                </a:extLst>
              </a:tr>
              <a:tr h="428055"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</a:pPr>
                      <a:r>
                        <a:rPr lang="cs-CZ" dirty="0"/>
                        <a:t>Kurkuma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cs-CZ" dirty="0"/>
                        <a:t>2,6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871441"/>
                  </a:ext>
                </a:extLst>
              </a:tr>
              <a:tr h="41989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/>
                        <a:t>Gamboge 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cs-CZ" dirty="0"/>
                        <a:t>2,6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0382777"/>
                  </a:ext>
                </a:extLst>
              </a:tr>
              <a:tr h="416684"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</a:pPr>
                      <a:r>
                        <a:rPr lang="cs-CZ" dirty="0" err="1"/>
                        <a:t>Arnatto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cs-CZ" dirty="0"/>
                        <a:t>1,7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3674188"/>
                  </a:ext>
                </a:extLst>
              </a:tr>
              <a:tr h="41668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/>
                        <a:t>šelak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cs-CZ" dirty="0"/>
                        <a:t>6,9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8961257"/>
                  </a:ext>
                </a:extLst>
              </a:tr>
            </a:tbl>
          </a:graphicData>
        </a:graphic>
      </p:graphicFrame>
      <p:sp>
        <p:nvSpPr>
          <p:cNvPr id="9" name="TextovéPole 8">
            <a:extLst>
              <a:ext uri="{FF2B5EF4-FFF2-40B4-BE49-F238E27FC236}">
                <a16:creationId xmlns:a16="http://schemas.microsoft.com/office/drawing/2014/main" id="{D2CE064D-5BB0-1A83-4411-84B6035501DD}"/>
              </a:ext>
            </a:extLst>
          </p:cNvPr>
          <p:cNvSpPr txBox="1"/>
          <p:nvPr/>
        </p:nvSpPr>
        <p:spPr>
          <a:xfrm>
            <a:off x="146644" y="743080"/>
            <a:ext cx="528677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dirty="0">
                <a:solidFill>
                  <a:schemeClr val="accent4">
                    <a:lumMod val="50000"/>
                  </a:schemeClr>
                </a:solidFill>
                <a:latin typeface="Bahnschrift SemiBold" panose="020B0502040204020203" pitchFamily="34" charset="0"/>
              </a:rPr>
              <a:t>Lak olejový šelakový zlatý XXVII</a:t>
            </a:r>
          </a:p>
          <a:p>
            <a:endParaRPr lang="cs-CZ" sz="1600" dirty="0">
              <a:solidFill>
                <a:schemeClr val="accent4">
                  <a:lumMod val="50000"/>
                </a:schemeClr>
              </a:solidFill>
              <a:latin typeface="Bahnschrift SemiBold" panose="020B0502040204020203" pitchFamily="34" charset="0"/>
            </a:endParaRPr>
          </a:p>
        </p:txBody>
      </p:sp>
      <p:graphicFrame>
        <p:nvGraphicFramePr>
          <p:cNvPr id="4" name="Graf 3">
            <a:extLst>
              <a:ext uri="{FF2B5EF4-FFF2-40B4-BE49-F238E27FC236}">
                <a16:creationId xmlns:a16="http://schemas.microsoft.com/office/drawing/2014/main" id="{EE3D853A-4733-2A2C-AB98-045605D4F57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40772938"/>
              </p:ext>
            </p:extLst>
          </p:nvPr>
        </p:nvGraphicFramePr>
        <p:xfrm>
          <a:off x="6222396" y="2455562"/>
          <a:ext cx="5347034" cy="42315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13569678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6066DE-9638-F314-CCA9-5C5882EBCB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kartáč, nářadí, interiér&#10;&#10;Popis byl vytvořen automaticky">
            <a:extLst>
              <a:ext uri="{FF2B5EF4-FFF2-40B4-BE49-F238E27FC236}">
                <a16:creationId xmlns:a16="http://schemas.microsoft.com/office/drawing/2014/main" id="{41BED4E0-B3C0-CA2B-6F9F-979F4C3ADFD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B1193051-B4D0-FB88-50E9-875223F1DC03}"/>
              </a:ext>
            </a:extLst>
          </p:cNvPr>
          <p:cNvSpPr txBox="1"/>
          <p:nvPr/>
        </p:nvSpPr>
        <p:spPr>
          <a:xfrm>
            <a:off x="146644" y="105947"/>
            <a:ext cx="52867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>
                <a:solidFill>
                  <a:schemeClr val="accent4">
                    <a:lumMod val="50000"/>
                  </a:schemeClr>
                </a:solidFill>
                <a:latin typeface="Bahnschrift SemiBold" panose="020B0502040204020203" pitchFamily="34" charset="0"/>
              </a:rPr>
              <a:t>Základní typy historických laků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13CC130-3578-EBD7-A6D1-206F5A7FD9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5682" y="6311475"/>
            <a:ext cx="2743200" cy="365125"/>
          </a:xfrm>
        </p:spPr>
        <p:txBody>
          <a:bodyPr/>
          <a:lstStyle/>
          <a:p>
            <a:r>
              <a:rPr lang="cs-CZ" sz="1600" dirty="0">
                <a:solidFill>
                  <a:schemeClr val="accent4">
                    <a:lumMod val="50000"/>
                  </a:schemeClr>
                </a:solidFill>
                <a:latin typeface="Bahnschrift SemiBold" panose="020B0502040204020203" pitchFamily="34" charset="0"/>
              </a:rPr>
              <a:t>Část 04/</a:t>
            </a:r>
            <a:fld id="{D95ABC4A-9CBB-4E8C-9FBC-FF09690928BE}" type="slidenum">
              <a:rPr lang="cs-CZ" sz="1600" smtClean="0">
                <a:solidFill>
                  <a:schemeClr val="accent4">
                    <a:lumMod val="50000"/>
                  </a:schemeClr>
                </a:solidFill>
                <a:latin typeface="Bahnschrift SemiBold" panose="020B0502040204020203" pitchFamily="34" charset="0"/>
              </a:rPr>
              <a:t>36</a:t>
            </a:fld>
            <a:endParaRPr lang="cs-CZ" sz="1600" dirty="0">
              <a:solidFill>
                <a:schemeClr val="accent4">
                  <a:lumMod val="50000"/>
                </a:schemeClr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D2CE064D-5BB0-1A83-4411-84B6035501DD}"/>
              </a:ext>
            </a:extLst>
          </p:cNvPr>
          <p:cNvSpPr txBox="1"/>
          <p:nvPr/>
        </p:nvSpPr>
        <p:spPr>
          <a:xfrm>
            <a:off x="146644" y="743080"/>
            <a:ext cx="397788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dirty="0">
                <a:solidFill>
                  <a:schemeClr val="accent4">
                    <a:lumMod val="50000"/>
                  </a:schemeClr>
                </a:solidFill>
                <a:latin typeface="Bahnschrift SemiBold" panose="020B0502040204020203" pitchFamily="34" charset="0"/>
              </a:rPr>
              <a:t>Lak olejový M I</a:t>
            </a:r>
          </a:p>
          <a:p>
            <a:r>
              <a:rPr lang="cs-CZ" sz="2400" dirty="0">
                <a:solidFill>
                  <a:schemeClr val="accent4">
                    <a:lumMod val="50000"/>
                  </a:schemeClr>
                </a:solidFill>
                <a:latin typeface="Bahnschrift SemiBold" panose="020B0502040204020203" pitchFamily="34" charset="0"/>
              </a:rPr>
              <a:t>Lak olejový kopálový zlatý</a:t>
            </a:r>
          </a:p>
          <a:p>
            <a:endParaRPr lang="cs-CZ" sz="1600" dirty="0">
              <a:solidFill>
                <a:schemeClr val="accent4">
                  <a:lumMod val="50000"/>
                </a:schemeClr>
              </a:solidFill>
              <a:latin typeface="Bahnschrift SemiBold" panose="020B0502040204020203" pitchFamily="34" charset="0"/>
            </a:endParaRPr>
          </a:p>
        </p:txBody>
      </p:sp>
      <p:graphicFrame>
        <p:nvGraphicFramePr>
          <p:cNvPr id="4" name="Graf 3">
            <a:extLst>
              <a:ext uri="{FF2B5EF4-FFF2-40B4-BE49-F238E27FC236}">
                <a16:creationId xmlns:a16="http://schemas.microsoft.com/office/drawing/2014/main" id="{2F1E89C3-D60D-529F-366D-AED4344DDB2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46364325"/>
              </p:ext>
            </p:extLst>
          </p:nvPr>
        </p:nvGraphicFramePr>
        <p:xfrm>
          <a:off x="467192" y="2497710"/>
          <a:ext cx="4926795" cy="41174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Graf 6">
            <a:extLst>
              <a:ext uri="{FF2B5EF4-FFF2-40B4-BE49-F238E27FC236}">
                <a16:creationId xmlns:a16="http://schemas.microsoft.com/office/drawing/2014/main" id="{C84F93B1-30F2-7C41-8752-70B79D5195F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70328926"/>
              </p:ext>
            </p:extLst>
          </p:nvPr>
        </p:nvGraphicFramePr>
        <p:xfrm>
          <a:off x="5433414" y="2466979"/>
          <a:ext cx="5043527" cy="41788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71291903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6066DE-9638-F314-CCA9-5C5882EBCB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kartáč, nářadí, interiér&#10;&#10;Popis byl vytvořen automaticky">
            <a:extLst>
              <a:ext uri="{FF2B5EF4-FFF2-40B4-BE49-F238E27FC236}">
                <a16:creationId xmlns:a16="http://schemas.microsoft.com/office/drawing/2014/main" id="{41BED4E0-B3C0-CA2B-6F9F-979F4C3ADFD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B1193051-B4D0-FB88-50E9-875223F1DC03}"/>
              </a:ext>
            </a:extLst>
          </p:cNvPr>
          <p:cNvSpPr txBox="1"/>
          <p:nvPr/>
        </p:nvSpPr>
        <p:spPr>
          <a:xfrm>
            <a:off x="146644" y="105947"/>
            <a:ext cx="52867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>
                <a:solidFill>
                  <a:schemeClr val="accent4">
                    <a:lumMod val="50000"/>
                  </a:schemeClr>
                </a:solidFill>
                <a:latin typeface="Bahnschrift SemiBold" panose="020B0502040204020203" pitchFamily="34" charset="0"/>
              </a:rPr>
              <a:t>Základní typy historických laků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13CC130-3578-EBD7-A6D1-206F5A7FD9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44397" y="6311475"/>
            <a:ext cx="2743200" cy="365125"/>
          </a:xfrm>
        </p:spPr>
        <p:txBody>
          <a:bodyPr/>
          <a:lstStyle/>
          <a:p>
            <a:r>
              <a:rPr lang="cs-CZ" sz="1600" dirty="0">
                <a:solidFill>
                  <a:schemeClr val="accent4">
                    <a:lumMod val="50000"/>
                  </a:schemeClr>
                </a:solidFill>
                <a:latin typeface="Bahnschrift SemiBold" panose="020B0502040204020203" pitchFamily="34" charset="0"/>
              </a:rPr>
              <a:t>Část 04/</a:t>
            </a:r>
            <a:fld id="{D95ABC4A-9CBB-4E8C-9FBC-FF09690928BE}" type="slidenum">
              <a:rPr lang="cs-CZ" sz="1600" smtClean="0">
                <a:solidFill>
                  <a:schemeClr val="accent4">
                    <a:lumMod val="50000"/>
                  </a:schemeClr>
                </a:solidFill>
                <a:latin typeface="Bahnschrift SemiBold" panose="020B0502040204020203" pitchFamily="34" charset="0"/>
              </a:rPr>
              <a:t>37</a:t>
            </a:fld>
            <a:endParaRPr lang="cs-CZ" sz="1600" dirty="0">
              <a:solidFill>
                <a:schemeClr val="accent4">
                  <a:lumMod val="50000"/>
                </a:schemeClr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D2CE064D-5BB0-1A83-4411-84B6035501DD}"/>
              </a:ext>
            </a:extLst>
          </p:cNvPr>
          <p:cNvSpPr txBox="1"/>
          <p:nvPr/>
        </p:nvSpPr>
        <p:spPr>
          <a:xfrm>
            <a:off x="146644" y="743080"/>
            <a:ext cx="677945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dirty="0">
                <a:solidFill>
                  <a:schemeClr val="accent4">
                    <a:lumMod val="50000"/>
                  </a:schemeClr>
                </a:solidFill>
                <a:latin typeface="Bahnschrift SemiBold" panose="020B0502040204020203" pitchFamily="34" charset="0"/>
              </a:rPr>
              <a:t>Lak olejový kopálový zlatý podle Martina</a:t>
            </a:r>
          </a:p>
          <a:p>
            <a:endParaRPr lang="cs-CZ" sz="1600" dirty="0">
              <a:solidFill>
                <a:schemeClr val="accent4">
                  <a:lumMod val="50000"/>
                </a:schemeClr>
              </a:solidFill>
              <a:latin typeface="Bahnschrift SemiBold" panose="020B0502040204020203" pitchFamily="34" charset="0"/>
            </a:endParaRPr>
          </a:p>
        </p:txBody>
      </p:sp>
      <p:pic>
        <p:nvPicPr>
          <p:cNvPr id="7" name="Obrázek 6" descr="Obsah obrázku umění, rám obrazu, text, obraz&#10;&#10;Popis byl vytvořen automaticky">
            <a:extLst>
              <a:ext uri="{FF2B5EF4-FFF2-40B4-BE49-F238E27FC236}">
                <a16:creationId xmlns:a16="http://schemas.microsoft.com/office/drawing/2014/main" id="{5AF558C2-B7CE-3E2C-AC5D-C64C25D84E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5947" y="1396428"/>
            <a:ext cx="3524250" cy="5238750"/>
          </a:xfrm>
          <a:prstGeom prst="rect">
            <a:avLst/>
          </a:prstGeom>
        </p:spPr>
      </p:pic>
      <p:pic>
        <p:nvPicPr>
          <p:cNvPr id="12" name="Obrázek 11" descr="Obsah obrázku Empír, interiér, umění, nábytek&#10;&#10;Popis byl vytvořen automaticky">
            <a:extLst>
              <a:ext uri="{FF2B5EF4-FFF2-40B4-BE49-F238E27FC236}">
                <a16:creationId xmlns:a16="http://schemas.microsoft.com/office/drawing/2014/main" id="{B927E4B6-34D7-64BD-5AF5-4335D46F0A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449" y="1372247"/>
            <a:ext cx="3886742" cy="5287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8624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6066DE-9638-F314-CCA9-5C5882EBCB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kartáč, nářadí, interiér&#10;&#10;Popis byl vytvořen automaticky">
            <a:extLst>
              <a:ext uri="{FF2B5EF4-FFF2-40B4-BE49-F238E27FC236}">
                <a16:creationId xmlns:a16="http://schemas.microsoft.com/office/drawing/2014/main" id="{41BED4E0-B3C0-CA2B-6F9F-979F4C3ADFD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B1193051-B4D0-FB88-50E9-875223F1DC03}"/>
              </a:ext>
            </a:extLst>
          </p:cNvPr>
          <p:cNvSpPr txBox="1"/>
          <p:nvPr/>
        </p:nvSpPr>
        <p:spPr>
          <a:xfrm>
            <a:off x="146644" y="105947"/>
            <a:ext cx="52867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>
                <a:solidFill>
                  <a:schemeClr val="accent4">
                    <a:lumMod val="50000"/>
                  </a:schemeClr>
                </a:solidFill>
                <a:latin typeface="Bahnschrift SemiBold" panose="020B0502040204020203" pitchFamily="34" charset="0"/>
              </a:rPr>
              <a:t>Základní typy historických laků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13CC130-3578-EBD7-A6D1-206F5A7FD9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44397" y="6311475"/>
            <a:ext cx="2743200" cy="365125"/>
          </a:xfrm>
        </p:spPr>
        <p:txBody>
          <a:bodyPr/>
          <a:lstStyle/>
          <a:p>
            <a:r>
              <a:rPr lang="cs-CZ" sz="1600" dirty="0">
                <a:solidFill>
                  <a:schemeClr val="accent4">
                    <a:lumMod val="50000"/>
                  </a:schemeClr>
                </a:solidFill>
                <a:latin typeface="Bahnschrift SemiBold" panose="020B0502040204020203" pitchFamily="34" charset="0"/>
              </a:rPr>
              <a:t>Část 04/</a:t>
            </a:r>
            <a:fld id="{D95ABC4A-9CBB-4E8C-9FBC-FF09690928BE}" type="slidenum">
              <a:rPr lang="cs-CZ" sz="1600" smtClean="0">
                <a:solidFill>
                  <a:schemeClr val="accent4">
                    <a:lumMod val="50000"/>
                  </a:schemeClr>
                </a:solidFill>
                <a:latin typeface="Bahnschrift SemiBold" panose="020B0502040204020203" pitchFamily="34" charset="0"/>
              </a:rPr>
              <a:t>38</a:t>
            </a:fld>
            <a:endParaRPr lang="cs-CZ" sz="1600" dirty="0">
              <a:solidFill>
                <a:schemeClr val="accent4">
                  <a:lumMod val="50000"/>
                </a:schemeClr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D2CE064D-5BB0-1A83-4411-84B6035501DD}"/>
              </a:ext>
            </a:extLst>
          </p:cNvPr>
          <p:cNvSpPr txBox="1"/>
          <p:nvPr/>
        </p:nvSpPr>
        <p:spPr>
          <a:xfrm>
            <a:off x="146644" y="743080"/>
            <a:ext cx="677945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dirty="0">
                <a:solidFill>
                  <a:schemeClr val="accent4">
                    <a:lumMod val="50000"/>
                  </a:schemeClr>
                </a:solidFill>
                <a:latin typeface="Bahnschrift SemiBold" panose="020B0502040204020203" pitchFamily="34" charset="0"/>
              </a:rPr>
              <a:t>Lak olejový kopálový zlatý a kopálový lak černý podle Martina</a:t>
            </a:r>
          </a:p>
          <a:p>
            <a:endParaRPr lang="cs-CZ" sz="1600" dirty="0">
              <a:solidFill>
                <a:schemeClr val="accent4">
                  <a:lumMod val="50000"/>
                </a:schemeClr>
              </a:solidFill>
              <a:latin typeface="Bahnschrift SemiBold" panose="020B0502040204020203" pitchFamily="34" charset="0"/>
            </a:endParaRP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48B53FBA-76CC-B0D2-001B-3F1A6F25B5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699" y="1676106"/>
            <a:ext cx="8776002" cy="5181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73312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F24539-0557-5AAA-1650-55F2007907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kartáč, nářadí, interiér&#10;&#10;Popis byl vytvořen automaticky">
            <a:extLst>
              <a:ext uri="{FF2B5EF4-FFF2-40B4-BE49-F238E27FC236}">
                <a16:creationId xmlns:a16="http://schemas.microsoft.com/office/drawing/2014/main" id="{DC4E957B-B2F9-35A4-B981-0F3A0484DCA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898" y="17791"/>
            <a:ext cx="12192000" cy="6858000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7115BD9A-BA03-C108-3F13-E1EDF509357D}"/>
              </a:ext>
            </a:extLst>
          </p:cNvPr>
          <p:cNvSpPr txBox="1"/>
          <p:nvPr/>
        </p:nvSpPr>
        <p:spPr>
          <a:xfrm>
            <a:off x="146644" y="105947"/>
            <a:ext cx="52867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>
                <a:solidFill>
                  <a:schemeClr val="accent4">
                    <a:lumMod val="50000"/>
                  </a:schemeClr>
                </a:solidFill>
                <a:latin typeface="Bahnschrift SemiBold" panose="020B0502040204020203" pitchFamily="34" charset="0"/>
              </a:rPr>
              <a:t>Základní typy historických laků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5952915-5A2C-1E74-50DA-9AA82F121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cs-CZ" sz="1600" dirty="0">
                <a:solidFill>
                  <a:schemeClr val="accent4">
                    <a:lumMod val="50000"/>
                  </a:schemeClr>
                </a:solidFill>
                <a:latin typeface="Bahnschrift SemiBold" panose="020B0502040204020203" pitchFamily="34" charset="0"/>
              </a:rPr>
              <a:t>Část 04/</a:t>
            </a:r>
            <a:fld id="{D95ABC4A-9CBB-4E8C-9FBC-FF09690928BE}" type="slidenum">
              <a:rPr lang="cs-CZ" sz="1600" smtClean="0">
                <a:solidFill>
                  <a:schemeClr val="accent4">
                    <a:lumMod val="50000"/>
                  </a:schemeClr>
                </a:solidFill>
                <a:latin typeface="Bahnschrift SemiBold" panose="020B0502040204020203" pitchFamily="34" charset="0"/>
              </a:rPr>
              <a:t>39</a:t>
            </a:fld>
            <a:endParaRPr lang="cs-CZ" sz="1600" dirty="0">
              <a:solidFill>
                <a:schemeClr val="accent4">
                  <a:lumMod val="50000"/>
                </a:schemeClr>
              </a:solidFill>
              <a:latin typeface="Bahnschrift SemiBold" panose="020B0502040204020203" pitchFamily="34" charset="0"/>
            </a:endParaRPr>
          </a:p>
        </p:txBody>
      </p:sp>
      <p:graphicFrame>
        <p:nvGraphicFramePr>
          <p:cNvPr id="10" name="Graf 9">
            <a:extLst>
              <a:ext uri="{FF2B5EF4-FFF2-40B4-BE49-F238E27FC236}">
                <a16:creationId xmlns:a16="http://schemas.microsoft.com/office/drawing/2014/main" id="{5F9417E2-DCDB-DDD1-2571-F4D2DB3DB83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22317145"/>
              </p:ext>
            </p:extLst>
          </p:nvPr>
        </p:nvGraphicFramePr>
        <p:xfrm>
          <a:off x="294121" y="3745083"/>
          <a:ext cx="4338864" cy="30951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4" name="Graf 3">
            <a:extLst>
              <a:ext uri="{FF2B5EF4-FFF2-40B4-BE49-F238E27FC236}">
                <a16:creationId xmlns:a16="http://schemas.microsoft.com/office/drawing/2014/main" id="{4A9D83E3-AD34-E7B1-52FF-09F61BBA505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64368731"/>
              </p:ext>
            </p:extLst>
          </p:nvPr>
        </p:nvGraphicFramePr>
        <p:xfrm>
          <a:off x="4452254" y="408026"/>
          <a:ext cx="4158346" cy="30951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6" name="Graf 5">
            <a:extLst>
              <a:ext uri="{FF2B5EF4-FFF2-40B4-BE49-F238E27FC236}">
                <a16:creationId xmlns:a16="http://schemas.microsoft.com/office/drawing/2014/main" id="{3A24EB98-49A8-7F8B-E7BA-B06BF3E36A7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15212036"/>
              </p:ext>
            </p:extLst>
          </p:nvPr>
        </p:nvGraphicFramePr>
        <p:xfrm>
          <a:off x="6333319" y="3745083"/>
          <a:ext cx="4158346" cy="30951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1" name="Graf 10">
            <a:extLst>
              <a:ext uri="{FF2B5EF4-FFF2-40B4-BE49-F238E27FC236}">
                <a16:creationId xmlns:a16="http://schemas.microsoft.com/office/drawing/2014/main" id="{E852E6F2-2BE4-BFE3-2BAB-62C9A281E3D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37596872"/>
              </p:ext>
            </p:extLst>
          </p:nvPr>
        </p:nvGraphicFramePr>
        <p:xfrm>
          <a:off x="458119" y="763963"/>
          <a:ext cx="4010867" cy="29811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8375338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D44FFA-2F35-0E70-318B-AE3C57EA5D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kartáč, nářadí, interiér&#10;&#10;Popis byl vytvořen automaticky">
            <a:extLst>
              <a:ext uri="{FF2B5EF4-FFF2-40B4-BE49-F238E27FC236}">
                <a16:creationId xmlns:a16="http://schemas.microsoft.com/office/drawing/2014/main" id="{6BD391E4-DD01-2E3F-FF02-411D9E52529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10776E2D-93DD-D633-1E37-71D551E93910}"/>
              </a:ext>
            </a:extLst>
          </p:cNvPr>
          <p:cNvSpPr txBox="1"/>
          <p:nvPr/>
        </p:nvSpPr>
        <p:spPr>
          <a:xfrm>
            <a:off x="237342" y="253529"/>
            <a:ext cx="6553397" cy="95410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cs-CZ" sz="3200" dirty="0">
                <a:ln w="0"/>
                <a:solidFill>
                  <a:schemeClr val="accent4">
                    <a:lumMod val="50000"/>
                  </a:schemeClr>
                </a:solidFill>
                <a:latin typeface="Arial Black" panose="020B0A04020102020204" pitchFamily="34" charset="0"/>
              </a:rPr>
              <a:t>Historické laky</a:t>
            </a:r>
          </a:p>
          <a:p>
            <a:r>
              <a:rPr lang="cs-CZ" sz="2400" dirty="0">
                <a:ln w="0"/>
                <a:solidFill>
                  <a:schemeClr val="accent4">
                    <a:lumMod val="50000"/>
                  </a:schemeClr>
                </a:solidFill>
                <a:latin typeface="Bahnschrift SemiBold" panose="020B0502040204020203" pitchFamily="34" charset="0"/>
              </a:rPr>
              <a:t>Základní rozdělení podle Tingryho (1801) (1832)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1231B82D-CB2D-DC88-2D0D-E8C76064DC0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0869451"/>
              </p:ext>
            </p:extLst>
          </p:nvPr>
        </p:nvGraphicFramePr>
        <p:xfrm>
          <a:off x="160776" y="1314974"/>
          <a:ext cx="11701896" cy="54065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F45D244A-2761-33AD-143C-BB60BAE344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cs-CZ" sz="1600" dirty="0">
                <a:solidFill>
                  <a:schemeClr val="accent4">
                    <a:lumMod val="50000"/>
                  </a:schemeClr>
                </a:solidFill>
                <a:latin typeface="Bahnschrift SemiBold" panose="020B0502040204020203" pitchFamily="34" charset="0"/>
              </a:rPr>
              <a:t>Část 04/</a:t>
            </a:r>
            <a:fld id="{D95ABC4A-9CBB-4E8C-9FBC-FF09690928BE}" type="slidenum">
              <a:rPr lang="cs-CZ" sz="1600" smtClean="0">
                <a:solidFill>
                  <a:schemeClr val="accent4">
                    <a:lumMod val="50000"/>
                  </a:schemeClr>
                </a:solidFill>
                <a:latin typeface="Bahnschrift SemiBold" panose="020B0502040204020203" pitchFamily="34" charset="0"/>
              </a:rPr>
              <a:t>4</a:t>
            </a:fld>
            <a:endParaRPr lang="cs-CZ" sz="1600" dirty="0">
              <a:solidFill>
                <a:schemeClr val="accent4">
                  <a:lumMod val="50000"/>
                </a:schemeClr>
              </a:solidFill>
              <a:latin typeface="Bahnschrift SemiBol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310400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4E6EE5-9C3B-92C8-EC0E-F556111F57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kartáč, nářadí, interiér&#10;&#10;Popis byl vytvořen automaticky">
            <a:extLst>
              <a:ext uri="{FF2B5EF4-FFF2-40B4-BE49-F238E27FC236}">
                <a16:creationId xmlns:a16="http://schemas.microsoft.com/office/drawing/2014/main" id="{03DF1F6B-339C-2BAA-3CCA-B65123A23BE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8F43A93E-6265-1016-CB53-12EC063AA726}"/>
              </a:ext>
            </a:extLst>
          </p:cNvPr>
          <p:cNvSpPr txBox="1"/>
          <p:nvPr/>
        </p:nvSpPr>
        <p:spPr>
          <a:xfrm>
            <a:off x="392349" y="315851"/>
            <a:ext cx="2115259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cs-CZ" sz="3200" dirty="0">
                <a:ln w="0"/>
                <a:solidFill>
                  <a:schemeClr val="accent4">
                    <a:lumMod val="50000"/>
                  </a:schemeClr>
                </a:solidFill>
                <a:latin typeface="Arial Black" panose="020B0A04020102020204" pitchFamily="34" charset="0"/>
              </a:rPr>
              <a:t>Suroviny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F7166FE-5BC0-BDFD-1851-D9D25FEAA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cs-CZ" sz="1600" dirty="0">
                <a:solidFill>
                  <a:schemeClr val="accent4">
                    <a:lumMod val="50000"/>
                  </a:schemeClr>
                </a:solidFill>
                <a:latin typeface="Bahnschrift SemiBold" panose="020B0502040204020203" pitchFamily="34" charset="0"/>
              </a:rPr>
              <a:t>ČÁST 04/</a:t>
            </a:r>
            <a:fld id="{D95ABC4A-9CBB-4E8C-9FBC-FF09690928BE}" type="slidenum">
              <a:rPr lang="cs-CZ" sz="1600" smtClean="0">
                <a:solidFill>
                  <a:schemeClr val="accent4">
                    <a:lumMod val="50000"/>
                  </a:schemeClr>
                </a:solidFill>
                <a:latin typeface="Bahnschrift SemiBold" panose="020B0502040204020203" pitchFamily="34" charset="0"/>
              </a:rPr>
              <a:t>40</a:t>
            </a:fld>
            <a:endParaRPr lang="cs-CZ" sz="1600" dirty="0">
              <a:solidFill>
                <a:schemeClr val="accent4">
                  <a:lumMod val="50000"/>
                </a:schemeClr>
              </a:solidFill>
              <a:latin typeface="Bahnschrift SemiBold" panose="020B0502040204020203" pitchFamily="34" charset="0"/>
            </a:endParaRP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4F3167D5-A793-694B-E1FB-A96D8DA690F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27548972"/>
              </p:ext>
            </p:extLst>
          </p:nvPr>
        </p:nvGraphicFramePr>
        <p:xfrm>
          <a:off x="0" y="2029148"/>
          <a:ext cx="9416275" cy="41198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02716161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A035FA-40B8-A746-9B1C-C430F26435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kartáč, nářadí, interiér&#10;&#10;Popis byl vytvořen automaticky">
            <a:extLst>
              <a:ext uri="{FF2B5EF4-FFF2-40B4-BE49-F238E27FC236}">
                <a16:creationId xmlns:a16="http://schemas.microsoft.com/office/drawing/2014/main" id="{04FEDC3B-F0A9-E2B2-2563-893C64D123A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25"/>
            <a:ext cx="12192000" cy="6858000"/>
          </a:xfrm>
          <a:prstGeom prst="rect">
            <a:avLst/>
          </a:prstGeom>
        </p:spPr>
      </p:pic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85E7107-8C48-6E33-67CF-A66B7CAF99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cs-CZ" sz="1600" dirty="0">
                <a:solidFill>
                  <a:schemeClr val="accent4">
                    <a:lumMod val="50000"/>
                  </a:schemeClr>
                </a:solidFill>
                <a:latin typeface="Bahnschrift SemiBold" panose="020B0502040204020203" pitchFamily="34" charset="0"/>
              </a:rPr>
              <a:t>Část 04/</a:t>
            </a:r>
            <a:fld id="{D95ABC4A-9CBB-4E8C-9FBC-FF09690928BE}" type="slidenum">
              <a:rPr lang="cs-CZ" sz="1600" smtClean="0">
                <a:solidFill>
                  <a:schemeClr val="accent4">
                    <a:lumMod val="50000"/>
                  </a:schemeClr>
                </a:solidFill>
                <a:latin typeface="Bahnschrift SemiBold" panose="020B0502040204020203" pitchFamily="34" charset="0"/>
              </a:rPr>
              <a:t>41</a:t>
            </a:fld>
            <a:endParaRPr lang="cs-CZ" sz="1600" dirty="0">
              <a:solidFill>
                <a:schemeClr val="accent4">
                  <a:lumMod val="50000"/>
                </a:schemeClr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89C448E7-9922-D610-E571-D75B176561D5}"/>
              </a:ext>
            </a:extLst>
          </p:cNvPr>
          <p:cNvSpPr txBox="1"/>
          <p:nvPr/>
        </p:nvSpPr>
        <p:spPr>
          <a:xfrm>
            <a:off x="301957" y="2043629"/>
            <a:ext cx="6312851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>
                <a:latin typeface="Bahnschrift" panose="020B0502040204020203" pitchFamily="34" charset="0"/>
              </a:rPr>
              <a:t>- získává se destilací vína, které prošlo procesem kvašení,</a:t>
            </a:r>
          </a:p>
          <a:p>
            <a:r>
              <a:rPr lang="cs-CZ" dirty="0">
                <a:latin typeface="Bahnschrift" panose="020B0502040204020203" pitchFamily="34" charset="0"/>
              </a:rPr>
              <a:t>- první destilace dává slabý alkohol </a:t>
            </a:r>
          </a:p>
          <a:p>
            <a:r>
              <a:rPr lang="cs-CZ" dirty="0">
                <a:latin typeface="Bahnschrift" panose="020B0502040204020203" pitchFamily="34" charset="0"/>
              </a:rPr>
              <a:t>- opakovaná destilace s alkalickou solí </a:t>
            </a:r>
          </a:p>
          <a:p>
            <a:r>
              <a:rPr lang="cs-CZ" dirty="0">
                <a:latin typeface="Bahnschrift" panose="020B0502040204020203" pitchFamily="34" charset="0"/>
              </a:rPr>
              <a:t>   (váže na sebe vodu a olejové částice)</a:t>
            </a:r>
          </a:p>
          <a:p>
            <a:r>
              <a:rPr lang="cs-CZ" dirty="0">
                <a:latin typeface="Bahnschrift" panose="020B0502040204020203" pitchFamily="34" charset="0"/>
              </a:rPr>
              <a:t>- výsledek „rektifikovaná vinná lihovina“</a:t>
            </a:r>
          </a:p>
          <a:p>
            <a:endParaRPr lang="cs-CZ" dirty="0">
              <a:latin typeface="Bahnschrift" panose="020B0502040204020203" pitchFamily="34" charset="0"/>
            </a:endParaRPr>
          </a:p>
          <a:p>
            <a:r>
              <a:rPr lang="cs-CZ" dirty="0">
                <a:latin typeface="Bahnschrift" panose="020B0502040204020203" pitchFamily="34" charset="0"/>
              </a:rPr>
              <a:t>   </a:t>
            </a:r>
            <a:r>
              <a:rPr lang="cs-CZ" i="1" dirty="0">
                <a:latin typeface="Bahnschrift" panose="020B0502040204020203" pitchFamily="34" charset="0"/>
              </a:rPr>
              <a:t>Vlastnosti:</a:t>
            </a:r>
          </a:p>
          <a:p>
            <a:r>
              <a:rPr lang="cs-CZ" dirty="0">
                <a:latin typeface="Bahnschrift" panose="020B0502040204020203" pitchFamily="34" charset="0"/>
              </a:rPr>
              <a:t>   - lehká, průhledná, bezbarvá, hořlavá kapalina</a:t>
            </a:r>
          </a:p>
          <a:p>
            <a:r>
              <a:rPr lang="cs-CZ" dirty="0">
                <a:latin typeface="Bahnschrift" panose="020B0502040204020203" pitchFamily="34" charset="0"/>
              </a:rPr>
              <a:t>   - obsah obvykle 5 dílů vody ve 100 d alkoholu</a:t>
            </a:r>
          </a:p>
          <a:p>
            <a:r>
              <a:rPr lang="cs-CZ" dirty="0">
                <a:latin typeface="Bahnschrift" panose="020B0502040204020203" pitchFamily="34" charset="0"/>
              </a:rPr>
              <a:t>   - </a:t>
            </a:r>
            <a:r>
              <a:rPr lang="el-GR" dirty="0">
                <a:latin typeface="Bahnschrift SemiBold" panose="020B0502040204020203" pitchFamily="34" charset="0"/>
              </a:rPr>
              <a:t>ρ</a:t>
            </a:r>
            <a:r>
              <a:rPr lang="cs-CZ" dirty="0">
                <a:latin typeface="Bahnschrift SemiBold" panose="020B0502040204020203" pitchFamily="34" charset="0"/>
              </a:rPr>
              <a:t> = </a:t>
            </a:r>
            <a:r>
              <a:rPr lang="cs-CZ" dirty="0">
                <a:latin typeface="Bahnschrift" panose="020B0502040204020203" pitchFamily="34" charset="0"/>
              </a:rPr>
              <a:t>0,835 g/ml</a:t>
            </a:r>
          </a:p>
          <a:p>
            <a:r>
              <a:rPr lang="cs-CZ" dirty="0">
                <a:latin typeface="Bahnschrift" panose="020B0502040204020203" pitchFamily="34" charset="0"/>
              </a:rPr>
              <a:t>   - pro porovnání bez vody (etanol) </a:t>
            </a:r>
            <a:r>
              <a:rPr lang="el-GR" dirty="0">
                <a:latin typeface="Bahnschrift SemiBold" panose="020B0502040204020203" pitchFamily="34" charset="0"/>
              </a:rPr>
              <a:t>ρ</a:t>
            </a:r>
            <a:r>
              <a:rPr lang="cs-CZ" dirty="0">
                <a:latin typeface="Bahnschrift SemiBold" panose="020B0502040204020203" pitchFamily="34" charset="0"/>
              </a:rPr>
              <a:t> = </a:t>
            </a:r>
            <a:r>
              <a:rPr lang="cs-CZ" dirty="0">
                <a:latin typeface="Bahnschrift" panose="020B0502040204020203" pitchFamily="34" charset="0"/>
              </a:rPr>
              <a:t>0,796 g/ml</a:t>
            </a:r>
          </a:p>
          <a:p>
            <a:r>
              <a:rPr lang="cs-CZ" dirty="0">
                <a:latin typeface="Bahnschrift" panose="020B0502040204020203" pitchFamily="34" charset="0"/>
              </a:rPr>
              <a:t>   - rozpouštěcí schopnost podle koncentrace </a:t>
            </a:r>
          </a:p>
          <a:p>
            <a:endParaRPr lang="cs-CZ" dirty="0"/>
          </a:p>
          <a:p>
            <a:r>
              <a:rPr lang="cs-CZ" dirty="0"/>
              <a:t>  </a:t>
            </a:r>
          </a:p>
        </p:txBody>
      </p:sp>
      <p:pic>
        <p:nvPicPr>
          <p:cNvPr id="12" name="Obrázek 11" descr="Obsah obrázku láhev, víno, interiér&#10;&#10;Popis byl vytvořen automaticky">
            <a:extLst>
              <a:ext uri="{FF2B5EF4-FFF2-40B4-BE49-F238E27FC236}">
                <a16:creationId xmlns:a16="http://schemas.microsoft.com/office/drawing/2014/main" id="{5B91202D-90E6-428F-12E5-D50E207890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7365" y="2859573"/>
            <a:ext cx="3386469" cy="3496777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F8A6ADAD-0C6B-7E0A-66D8-30C884D8BE62}"/>
              </a:ext>
            </a:extLst>
          </p:cNvPr>
          <p:cNvSpPr txBox="1"/>
          <p:nvPr/>
        </p:nvSpPr>
        <p:spPr>
          <a:xfrm>
            <a:off x="392349" y="315851"/>
            <a:ext cx="2115259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cs-CZ" sz="3200" dirty="0">
                <a:ln w="0"/>
                <a:solidFill>
                  <a:schemeClr val="accent4">
                    <a:lumMod val="50000"/>
                  </a:schemeClr>
                </a:solidFill>
                <a:latin typeface="Arial Black" panose="020B0A04020102020204" pitchFamily="34" charset="0"/>
              </a:rPr>
              <a:t>Suroviny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3114F66B-A7E7-DD37-D3D0-F74D88ED46AD}"/>
              </a:ext>
            </a:extLst>
          </p:cNvPr>
          <p:cNvSpPr txBox="1"/>
          <p:nvPr/>
        </p:nvSpPr>
        <p:spPr>
          <a:xfrm>
            <a:off x="392349" y="948642"/>
            <a:ext cx="41075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>
                <a:solidFill>
                  <a:schemeClr val="accent4">
                    <a:lumMod val="50000"/>
                  </a:schemeClr>
                </a:solidFill>
              </a:rPr>
              <a:t>Vinný destilát rektifikovaný</a:t>
            </a:r>
          </a:p>
        </p:txBody>
      </p:sp>
    </p:spTree>
    <p:extLst>
      <p:ext uri="{BB962C8B-B14F-4D97-AF65-F5344CB8AC3E}">
        <p14:creationId xmlns:p14="http://schemas.microsoft.com/office/powerpoint/2010/main" val="150546998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A035FA-40B8-A746-9B1C-C430F26435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kartáč, nářadí, interiér&#10;&#10;Popis byl vytvořen automaticky">
            <a:extLst>
              <a:ext uri="{FF2B5EF4-FFF2-40B4-BE49-F238E27FC236}">
                <a16:creationId xmlns:a16="http://schemas.microsoft.com/office/drawing/2014/main" id="{04FEDC3B-F0A9-E2B2-2563-893C64D123A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25"/>
            <a:ext cx="12192000" cy="6858000"/>
          </a:xfrm>
          <a:prstGeom prst="rect">
            <a:avLst/>
          </a:prstGeom>
        </p:spPr>
      </p:pic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85E7107-8C48-6E33-67CF-A66B7CAF99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cs-CZ" sz="1600" dirty="0">
                <a:solidFill>
                  <a:schemeClr val="accent4">
                    <a:lumMod val="50000"/>
                  </a:schemeClr>
                </a:solidFill>
                <a:latin typeface="Bahnschrift SemiBold" panose="020B0502040204020203" pitchFamily="34" charset="0"/>
              </a:rPr>
              <a:t>Část 04/</a:t>
            </a:r>
            <a:fld id="{D95ABC4A-9CBB-4E8C-9FBC-FF09690928BE}" type="slidenum">
              <a:rPr lang="cs-CZ" sz="1600" smtClean="0">
                <a:solidFill>
                  <a:schemeClr val="accent4">
                    <a:lumMod val="50000"/>
                  </a:schemeClr>
                </a:solidFill>
                <a:latin typeface="Bahnschrift SemiBold" panose="020B0502040204020203" pitchFamily="34" charset="0"/>
              </a:rPr>
              <a:t>42</a:t>
            </a:fld>
            <a:endParaRPr lang="cs-CZ" sz="1600" dirty="0">
              <a:solidFill>
                <a:schemeClr val="accent4">
                  <a:lumMod val="50000"/>
                </a:schemeClr>
              </a:solidFill>
              <a:latin typeface="Bahnschrift SemiBold" panose="020B0502040204020203" pitchFamily="34" charset="0"/>
            </a:endParaRP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D9139A91-0D3B-A3FF-098B-F81B0F8F18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2689426"/>
            <a:ext cx="3849486" cy="3849486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97DEB1BC-103C-A5E8-E740-35AA5FE90000}"/>
              </a:ext>
            </a:extLst>
          </p:cNvPr>
          <p:cNvSpPr txBox="1"/>
          <p:nvPr/>
        </p:nvSpPr>
        <p:spPr>
          <a:xfrm>
            <a:off x="392349" y="315851"/>
            <a:ext cx="2115259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cs-CZ" sz="3200" dirty="0">
                <a:ln w="0"/>
                <a:solidFill>
                  <a:schemeClr val="accent4">
                    <a:lumMod val="50000"/>
                  </a:schemeClr>
                </a:solidFill>
                <a:latin typeface="Arial Black" panose="020B0A04020102020204" pitchFamily="34" charset="0"/>
              </a:rPr>
              <a:t>Suroviny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A22AA47C-74A2-8343-ABF0-7934673CB349}"/>
              </a:ext>
            </a:extLst>
          </p:cNvPr>
          <p:cNvSpPr txBox="1"/>
          <p:nvPr/>
        </p:nvSpPr>
        <p:spPr>
          <a:xfrm>
            <a:off x="392349" y="948642"/>
            <a:ext cx="28069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>
                <a:solidFill>
                  <a:schemeClr val="accent4">
                    <a:lumMod val="50000"/>
                  </a:schemeClr>
                </a:solidFill>
              </a:rPr>
              <a:t>Olej terpentýnový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9728D977-ECCD-5A55-9044-2B4F4F5E1850}"/>
              </a:ext>
            </a:extLst>
          </p:cNvPr>
          <p:cNvSpPr txBox="1"/>
          <p:nvPr/>
        </p:nvSpPr>
        <p:spPr>
          <a:xfrm>
            <a:off x="392349" y="1535909"/>
            <a:ext cx="5453974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b="1" i="0" dirty="0">
                <a:solidFill>
                  <a:srgbClr val="000000"/>
                </a:solidFill>
                <a:effectLst/>
                <a:latin typeface="Bahnschrift" panose="020B0502040204020203" pitchFamily="34" charset="0"/>
              </a:rPr>
              <a:t>Terpentýnový balzámový olej </a:t>
            </a:r>
          </a:p>
          <a:p>
            <a:pPr algn="just"/>
            <a:r>
              <a:rPr lang="cs-CZ" b="0" i="0" dirty="0">
                <a:solidFill>
                  <a:srgbClr val="000000"/>
                </a:solidFill>
                <a:effectLst/>
                <a:latin typeface="Bahnschrift" panose="020B0502040204020203" pitchFamily="34" charset="0"/>
              </a:rPr>
              <a:t>je nejznámější éterický olej. Terpentýn balzámový se využívá především jako organické rozpouštědlo, vhodné pro ředění rostlinných olejů (např. lněného oleje), k výrobě laků aj. </a:t>
            </a:r>
          </a:p>
          <a:p>
            <a:pPr algn="just"/>
            <a:endParaRPr lang="cs-CZ" b="1" dirty="0">
              <a:solidFill>
                <a:srgbClr val="000000"/>
              </a:solidFill>
              <a:latin typeface="Bahnschrift" panose="020B0502040204020203" pitchFamily="34" charset="0"/>
            </a:endParaRPr>
          </a:p>
          <a:p>
            <a:pPr algn="just"/>
            <a:r>
              <a:rPr lang="cs-CZ" b="1" dirty="0">
                <a:solidFill>
                  <a:srgbClr val="000000"/>
                </a:solidFill>
                <a:latin typeface="Bahnschrift" panose="020B0502040204020203" pitchFamily="34" charset="0"/>
              </a:rPr>
              <a:t>T</a:t>
            </a:r>
            <a:r>
              <a:rPr lang="cs-CZ" b="1" i="0" dirty="0">
                <a:solidFill>
                  <a:srgbClr val="000000"/>
                </a:solidFill>
                <a:effectLst/>
                <a:latin typeface="Bahnschrift" panose="020B0502040204020203" pitchFamily="34" charset="0"/>
              </a:rPr>
              <a:t>erpentýnový olej </a:t>
            </a:r>
            <a:r>
              <a:rPr lang="cs-CZ" b="0" i="0" dirty="0">
                <a:solidFill>
                  <a:srgbClr val="000000"/>
                </a:solidFill>
                <a:effectLst/>
                <a:latin typeface="Bahnschrift" panose="020B0502040204020203" pitchFamily="34" charset="0"/>
              </a:rPr>
              <a:t>(také terpentýn) je tekutina, která se získává pomocí destilace pryskyřic stromů bohatých na tuto surovinu. Patří mezi ně řečík terebintový (terpentýnový strom) a různé druhy borovic. Z pryskyřic jedle je vyráběn tzv. kanadský balzám, z pryskyřic modřínu západoamerického je vyráběn tzv. Benátský balzám (terpentýn).</a:t>
            </a:r>
          </a:p>
        </p:txBody>
      </p:sp>
    </p:spTree>
    <p:extLst>
      <p:ext uri="{BB962C8B-B14F-4D97-AF65-F5344CB8AC3E}">
        <p14:creationId xmlns:p14="http://schemas.microsoft.com/office/powerpoint/2010/main" val="323083625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A035FA-40B8-A746-9B1C-C430F26435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kartáč, nářadí, interiér&#10;&#10;Popis byl vytvořen automaticky">
            <a:extLst>
              <a:ext uri="{FF2B5EF4-FFF2-40B4-BE49-F238E27FC236}">
                <a16:creationId xmlns:a16="http://schemas.microsoft.com/office/drawing/2014/main" id="{04FEDC3B-F0A9-E2B2-2563-893C64D123A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25"/>
            <a:ext cx="12192000" cy="6858000"/>
          </a:xfrm>
          <a:prstGeom prst="rect">
            <a:avLst/>
          </a:prstGeom>
        </p:spPr>
      </p:pic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85E7107-8C48-6E33-67CF-A66B7CAF99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cs-CZ" sz="1600" dirty="0">
                <a:solidFill>
                  <a:schemeClr val="accent4">
                    <a:lumMod val="50000"/>
                  </a:schemeClr>
                </a:solidFill>
                <a:latin typeface="Bahnschrift SemiBold" panose="020B0502040204020203" pitchFamily="34" charset="0"/>
              </a:rPr>
              <a:t>Část 04/</a:t>
            </a:r>
            <a:fld id="{D95ABC4A-9CBB-4E8C-9FBC-FF09690928BE}" type="slidenum">
              <a:rPr lang="cs-CZ" sz="1600" smtClean="0">
                <a:solidFill>
                  <a:schemeClr val="accent4">
                    <a:lumMod val="50000"/>
                  </a:schemeClr>
                </a:solidFill>
                <a:latin typeface="Bahnschrift SemiBold" panose="020B0502040204020203" pitchFamily="34" charset="0"/>
              </a:rPr>
              <a:t>43</a:t>
            </a:fld>
            <a:endParaRPr lang="cs-CZ" sz="1600" dirty="0">
              <a:solidFill>
                <a:schemeClr val="accent4">
                  <a:lumMod val="50000"/>
                </a:schemeClr>
              </a:solidFill>
              <a:latin typeface="Bahnschrift SemiBold" panose="020B0502040204020203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DBA768D2-1F11-C7CD-9327-743E1BC039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6141" y="2159540"/>
            <a:ext cx="4379372" cy="4379372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BE923BCA-2BE3-B439-ACF8-24EDA7277C9C}"/>
              </a:ext>
            </a:extLst>
          </p:cNvPr>
          <p:cNvSpPr txBox="1"/>
          <p:nvPr/>
        </p:nvSpPr>
        <p:spPr>
          <a:xfrm>
            <a:off x="392349" y="315851"/>
            <a:ext cx="2115259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cs-CZ" sz="3200" dirty="0">
                <a:ln w="0"/>
                <a:solidFill>
                  <a:schemeClr val="accent4">
                    <a:lumMod val="50000"/>
                  </a:schemeClr>
                </a:solidFill>
                <a:latin typeface="Arial Black" panose="020B0A04020102020204" pitchFamily="34" charset="0"/>
              </a:rPr>
              <a:t>Suroviny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B5F1700D-BD48-FBE1-C4A3-5EAAD758CEEC}"/>
              </a:ext>
            </a:extLst>
          </p:cNvPr>
          <p:cNvSpPr txBox="1"/>
          <p:nvPr/>
        </p:nvSpPr>
        <p:spPr>
          <a:xfrm>
            <a:off x="392349" y="948642"/>
            <a:ext cx="16431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>
                <a:solidFill>
                  <a:schemeClr val="accent4">
                    <a:lumMod val="50000"/>
                  </a:schemeClr>
                </a:solidFill>
              </a:rPr>
              <a:t>Olej lněný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C5D40EF9-CE5C-908B-56AE-0A93DD1953B1}"/>
              </a:ext>
            </a:extLst>
          </p:cNvPr>
          <p:cNvSpPr txBox="1"/>
          <p:nvPr/>
        </p:nvSpPr>
        <p:spPr>
          <a:xfrm>
            <a:off x="606669" y="1978269"/>
            <a:ext cx="38193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Popis úpravy a vlastností lněného oleje</a:t>
            </a:r>
          </a:p>
          <a:p>
            <a:r>
              <a:rPr lang="cs-CZ" dirty="0"/>
              <a:t>Bude součástí následující přednášky</a:t>
            </a:r>
          </a:p>
        </p:txBody>
      </p:sp>
    </p:spTree>
    <p:extLst>
      <p:ext uri="{BB962C8B-B14F-4D97-AF65-F5344CB8AC3E}">
        <p14:creationId xmlns:p14="http://schemas.microsoft.com/office/powerpoint/2010/main" val="50550903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FBB569-65F9-7181-1AD0-78CAA9C254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kartáč, nářadí, interiér&#10;&#10;Popis byl vytvořen automaticky">
            <a:extLst>
              <a:ext uri="{FF2B5EF4-FFF2-40B4-BE49-F238E27FC236}">
                <a16:creationId xmlns:a16="http://schemas.microsoft.com/office/drawing/2014/main" id="{99A17A24-BAB5-2B66-99F0-F303BE2E9FE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25"/>
            <a:ext cx="12192000" cy="6858000"/>
          </a:xfrm>
          <a:prstGeom prst="rect">
            <a:avLst/>
          </a:prstGeom>
        </p:spPr>
      </p:pic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324B84F-D6DF-E9F1-1C0F-64AA816C7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cs-CZ" sz="1600" dirty="0">
                <a:solidFill>
                  <a:schemeClr val="accent4">
                    <a:lumMod val="50000"/>
                  </a:schemeClr>
                </a:solidFill>
                <a:latin typeface="Bahnschrift SemiBold" panose="020B0502040204020203" pitchFamily="34" charset="0"/>
              </a:rPr>
              <a:t>Část 04/</a:t>
            </a:r>
            <a:fld id="{D95ABC4A-9CBB-4E8C-9FBC-FF09690928BE}" type="slidenum">
              <a:rPr lang="cs-CZ" sz="1600" smtClean="0">
                <a:solidFill>
                  <a:schemeClr val="accent4">
                    <a:lumMod val="50000"/>
                  </a:schemeClr>
                </a:solidFill>
                <a:latin typeface="Bahnschrift SemiBold" panose="020B0502040204020203" pitchFamily="34" charset="0"/>
              </a:rPr>
              <a:t>44</a:t>
            </a:fld>
            <a:endParaRPr lang="cs-CZ" sz="1600" dirty="0">
              <a:solidFill>
                <a:schemeClr val="accent4">
                  <a:lumMod val="50000"/>
                </a:schemeClr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AD6DB51F-F30E-A43B-78C9-F50E3BB11CDB}"/>
              </a:ext>
            </a:extLst>
          </p:cNvPr>
          <p:cNvSpPr txBox="1"/>
          <p:nvPr/>
        </p:nvSpPr>
        <p:spPr>
          <a:xfrm>
            <a:off x="301957" y="2043629"/>
            <a:ext cx="6332307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>
                <a:latin typeface="Bahnschrift" panose="020B0502040204020203" pitchFamily="34" charset="0"/>
              </a:rPr>
              <a:t>- pryskyřice, rozpustná v terpentýnu</a:t>
            </a:r>
          </a:p>
          <a:p>
            <a:r>
              <a:rPr lang="cs-CZ" dirty="0">
                <a:latin typeface="Bahnschrift" panose="020B0502040204020203" pitchFamily="34" charset="0"/>
              </a:rPr>
              <a:t>- výskyt v řezech modřínových stromů </a:t>
            </a:r>
          </a:p>
          <a:p>
            <a:endParaRPr lang="cs-CZ" dirty="0">
              <a:latin typeface="Bahnschrift" panose="020B0502040204020203" pitchFamily="34" charset="0"/>
            </a:endParaRPr>
          </a:p>
          <a:p>
            <a:r>
              <a:rPr lang="cs-CZ" i="1" dirty="0">
                <a:latin typeface="Bahnschrift" panose="020B0502040204020203" pitchFamily="34" charset="0"/>
              </a:rPr>
              <a:t>   Vlastnosti:</a:t>
            </a:r>
          </a:p>
          <a:p>
            <a:endParaRPr lang="cs-CZ" i="1" dirty="0">
              <a:latin typeface="Bahnschrift" panose="020B0502040204020203" pitchFamily="34" charset="0"/>
            </a:endParaRPr>
          </a:p>
          <a:p>
            <a:r>
              <a:rPr lang="cs-CZ" dirty="0">
                <a:latin typeface="Bahnschrift" panose="020B0502040204020203" pitchFamily="34" charset="0"/>
              </a:rPr>
              <a:t>   - přírodní tekutý balzám konsistence olej/med</a:t>
            </a:r>
          </a:p>
          <a:p>
            <a:r>
              <a:rPr lang="cs-CZ" dirty="0">
                <a:latin typeface="Bahnschrift" panose="020B0502040204020203" pitchFamily="34" charset="0"/>
              </a:rPr>
              <a:t>   - pryskyřice rozpustná  v rektifikovaném VD</a:t>
            </a:r>
          </a:p>
          <a:p>
            <a:r>
              <a:rPr lang="cs-CZ" dirty="0">
                <a:latin typeface="Bahnschrift" panose="020B0502040204020203" pitchFamily="34" charset="0"/>
              </a:rPr>
              <a:t>   - teplotou snadno taviteln</a:t>
            </a:r>
            <a:r>
              <a:rPr lang="cs-CZ" dirty="0">
                <a:latin typeface="Bahnschrift SemiBold" panose="020B0502040204020203" pitchFamily="34" charset="0"/>
              </a:rPr>
              <a:t>á, </a:t>
            </a:r>
          </a:p>
          <a:p>
            <a:r>
              <a:rPr lang="cs-CZ" dirty="0">
                <a:latin typeface="Bahnschrift SemiBold" panose="020B0502040204020203" pitchFamily="34" charset="0"/>
              </a:rPr>
              <a:t>   </a:t>
            </a:r>
            <a:r>
              <a:rPr lang="cs-CZ" dirty="0">
                <a:latin typeface="Bahnschrift" panose="020B0502040204020203" pitchFamily="34" charset="0"/>
              </a:rPr>
              <a:t>- laky s obsahem TB se vyznačují:</a:t>
            </a:r>
          </a:p>
          <a:p>
            <a:r>
              <a:rPr lang="cs-CZ" dirty="0">
                <a:latin typeface="Bahnschrift" panose="020B0502040204020203" pitchFamily="34" charset="0"/>
              </a:rPr>
              <a:t>       a) zvyšuje lesk médiím, lakům i barvám (vzhled emailu)</a:t>
            </a:r>
          </a:p>
          <a:p>
            <a:r>
              <a:rPr lang="cs-CZ" dirty="0">
                <a:latin typeface="Bahnschrift" panose="020B0502040204020203" pitchFamily="34" charset="0"/>
              </a:rPr>
              <a:t>       b) nadbytek nad 5 % způsobuje křehkost filmu</a:t>
            </a:r>
          </a:p>
          <a:p>
            <a:endParaRPr lang="cs-CZ" dirty="0"/>
          </a:p>
          <a:p>
            <a:r>
              <a:rPr lang="cs-CZ" dirty="0"/>
              <a:t>  </a:t>
            </a: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A59FFD52-EBF8-B575-F0AB-1C04FCABBF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2519" y="2819246"/>
            <a:ext cx="2103125" cy="3719666"/>
          </a:xfrm>
          <a:prstGeom prst="rect">
            <a:avLst/>
          </a:prstGeom>
        </p:spPr>
      </p:pic>
      <p:graphicFrame>
        <p:nvGraphicFramePr>
          <p:cNvPr id="4" name="Objekt 3">
            <a:extLst>
              <a:ext uri="{FF2B5EF4-FFF2-40B4-BE49-F238E27FC236}">
                <a16:creationId xmlns:a16="http://schemas.microsoft.com/office/drawing/2014/main" id="{70BED1B0-4C8C-5A3B-C25F-52C62E73EA5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77015026"/>
              </p:ext>
            </p:extLst>
          </p:nvPr>
        </p:nvGraphicFramePr>
        <p:xfrm>
          <a:off x="10064547" y="5409109"/>
          <a:ext cx="1289253" cy="604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Objekt prostředí balíčkovače" showAsIcon="1" r:id="rId5" imgW="1917360" imgH="604800" progId="Package">
                  <p:embed/>
                </p:oleObj>
              </mc:Choice>
              <mc:Fallback>
                <p:oleObj name="Objekt prostředí balíčkovače" showAsIcon="1" r:id="rId5" imgW="1917360" imgH="60480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0064547" y="5409109"/>
                        <a:ext cx="1289253" cy="6048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ovéPole 6">
            <a:extLst>
              <a:ext uri="{FF2B5EF4-FFF2-40B4-BE49-F238E27FC236}">
                <a16:creationId xmlns:a16="http://schemas.microsoft.com/office/drawing/2014/main" id="{16DB6748-D4CB-0FC2-C44B-72FBBBE34BA3}"/>
              </a:ext>
            </a:extLst>
          </p:cNvPr>
          <p:cNvSpPr txBox="1"/>
          <p:nvPr/>
        </p:nvSpPr>
        <p:spPr>
          <a:xfrm>
            <a:off x="392349" y="315851"/>
            <a:ext cx="2115259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cs-CZ" sz="3200" dirty="0">
                <a:ln w="0"/>
                <a:solidFill>
                  <a:schemeClr val="accent4">
                    <a:lumMod val="50000"/>
                  </a:schemeClr>
                </a:solidFill>
                <a:latin typeface="Arial Black" panose="020B0A04020102020204" pitchFamily="34" charset="0"/>
              </a:rPr>
              <a:t>Suroviny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A008955F-0A18-9DAB-0833-F7D095A6406A}"/>
              </a:ext>
            </a:extLst>
          </p:cNvPr>
          <p:cNvSpPr txBox="1"/>
          <p:nvPr/>
        </p:nvSpPr>
        <p:spPr>
          <a:xfrm>
            <a:off x="392349" y="948642"/>
            <a:ext cx="30475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>
                <a:solidFill>
                  <a:schemeClr val="accent4">
                    <a:lumMod val="50000"/>
                  </a:schemeClr>
                </a:solidFill>
              </a:rPr>
              <a:t>Terpentýn benátský</a:t>
            </a:r>
          </a:p>
        </p:txBody>
      </p:sp>
    </p:spTree>
    <p:extLst>
      <p:ext uri="{BB962C8B-B14F-4D97-AF65-F5344CB8AC3E}">
        <p14:creationId xmlns:p14="http://schemas.microsoft.com/office/powerpoint/2010/main" val="36008631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A035FA-40B8-A746-9B1C-C430F26435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kartáč, nářadí, interiér&#10;&#10;Popis byl vytvořen automaticky">
            <a:extLst>
              <a:ext uri="{FF2B5EF4-FFF2-40B4-BE49-F238E27FC236}">
                <a16:creationId xmlns:a16="http://schemas.microsoft.com/office/drawing/2014/main" id="{04FEDC3B-F0A9-E2B2-2563-893C64D123A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25"/>
            <a:ext cx="12192000" cy="6858000"/>
          </a:xfrm>
          <a:prstGeom prst="rect">
            <a:avLst/>
          </a:prstGeom>
        </p:spPr>
      </p:pic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85E7107-8C48-6E33-67CF-A66B7CAF99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cs-CZ" sz="1600" dirty="0">
                <a:solidFill>
                  <a:schemeClr val="accent4">
                    <a:lumMod val="50000"/>
                  </a:schemeClr>
                </a:solidFill>
                <a:latin typeface="Bahnschrift SemiBold" panose="020B0502040204020203" pitchFamily="34" charset="0"/>
              </a:rPr>
              <a:t>Část 04/</a:t>
            </a:r>
            <a:fld id="{D95ABC4A-9CBB-4E8C-9FBC-FF09690928BE}" type="slidenum">
              <a:rPr lang="cs-CZ" sz="1600" smtClean="0">
                <a:solidFill>
                  <a:schemeClr val="accent4">
                    <a:lumMod val="50000"/>
                  </a:schemeClr>
                </a:solidFill>
                <a:latin typeface="Bahnschrift SemiBold" panose="020B0502040204020203" pitchFamily="34" charset="0"/>
              </a:rPr>
              <a:t>45</a:t>
            </a:fld>
            <a:endParaRPr lang="cs-CZ" sz="1600" dirty="0">
              <a:solidFill>
                <a:schemeClr val="accent4">
                  <a:lumMod val="50000"/>
                </a:schemeClr>
              </a:solidFill>
              <a:latin typeface="Bahnschrift SemiBold" panose="020B0502040204020203" pitchFamily="34" charset="0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178B1F1E-AADF-0FF9-4E29-CF05F12B83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6697" y="2174399"/>
            <a:ext cx="5755804" cy="4181951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E7D0C7B1-D2D3-BE61-4F06-29DD8B80BB6E}"/>
              </a:ext>
            </a:extLst>
          </p:cNvPr>
          <p:cNvSpPr txBox="1"/>
          <p:nvPr/>
        </p:nvSpPr>
        <p:spPr>
          <a:xfrm>
            <a:off x="289498" y="1666524"/>
            <a:ext cx="5381539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0" i="0" dirty="0">
                <a:solidFill>
                  <a:srgbClr val="333333"/>
                </a:solidFill>
                <a:effectLst/>
                <a:latin typeface="Nunito Sans" pitchFamily="2" charset="-18"/>
              </a:rPr>
              <a:t>Tvrdá </a:t>
            </a:r>
            <a:r>
              <a:rPr lang="cs-CZ" b="0" i="0" dirty="0" err="1">
                <a:solidFill>
                  <a:srgbClr val="333333"/>
                </a:solidFill>
                <a:effectLst/>
                <a:latin typeface="Nunito Sans" pitchFamily="2" charset="-18"/>
              </a:rPr>
              <a:t>diterpenová</a:t>
            </a:r>
            <a:r>
              <a:rPr lang="cs-CZ" b="0" i="0" dirty="0">
                <a:solidFill>
                  <a:srgbClr val="333333"/>
                </a:solidFill>
                <a:effectLst/>
                <a:latin typeface="Nunito Sans" pitchFamily="2" charset="-18"/>
              </a:rPr>
              <a:t> pryskyřice.  Termín označuje řadu odrůd různého původu a vlastností, z nichž nejtvrdší jsou ty fosilní; obvykle tvoří tvrdé olejové laky pomocí poněkud komplikovaného procesu vaření, který je činí rozpustnými v olejích a terpentýnu. </a:t>
            </a:r>
          </a:p>
          <a:p>
            <a:endParaRPr lang="cs-CZ" dirty="0">
              <a:solidFill>
                <a:srgbClr val="333333"/>
              </a:solidFill>
              <a:latin typeface="Nunito Sans" pitchFamily="2" charset="-18"/>
            </a:endParaRPr>
          </a:p>
          <a:p>
            <a:r>
              <a:rPr lang="cs-CZ" b="1" dirty="0">
                <a:solidFill>
                  <a:srgbClr val="333333"/>
                </a:solidFill>
                <a:latin typeface="Nunito Sans" pitchFamily="2" charset="-18"/>
              </a:rPr>
              <a:t>5 hlavních typů:</a:t>
            </a:r>
          </a:p>
          <a:p>
            <a:endParaRPr lang="cs-CZ" b="1" dirty="0">
              <a:solidFill>
                <a:srgbClr val="333333"/>
              </a:solidFill>
              <a:latin typeface="Nunito Sans" pitchFamily="2" charset="-18"/>
            </a:endParaRPr>
          </a:p>
          <a:p>
            <a:r>
              <a:rPr lang="cs-CZ" b="0" i="0" dirty="0">
                <a:solidFill>
                  <a:srgbClr val="333333"/>
                </a:solidFill>
                <a:effectLst/>
                <a:latin typeface="Nunito Sans" pitchFamily="2" charset="-18"/>
              </a:rPr>
              <a:t>1.  Východoafrický kopál, včetně Zanzibaru </a:t>
            </a:r>
            <a:br>
              <a:rPr lang="cs-CZ" dirty="0"/>
            </a:br>
            <a:r>
              <a:rPr lang="cs-CZ" b="0" i="0" dirty="0">
                <a:solidFill>
                  <a:srgbClr val="333333"/>
                </a:solidFill>
                <a:effectLst/>
                <a:latin typeface="Nunito Sans" pitchFamily="2" charset="-18"/>
              </a:rPr>
              <a:t>2. Západoafrický kopál</a:t>
            </a:r>
            <a:br>
              <a:rPr lang="cs-CZ" dirty="0"/>
            </a:br>
            <a:r>
              <a:rPr lang="cs-CZ" b="0" i="0" dirty="0">
                <a:solidFill>
                  <a:srgbClr val="333333"/>
                </a:solidFill>
                <a:effectLst/>
                <a:latin typeface="Nunito Sans" pitchFamily="2" charset="-18"/>
              </a:rPr>
              <a:t>3. Manilský kopál</a:t>
            </a:r>
            <a:br>
              <a:rPr lang="cs-CZ" dirty="0"/>
            </a:br>
            <a:r>
              <a:rPr lang="cs-CZ" b="0" i="0" dirty="0">
                <a:solidFill>
                  <a:srgbClr val="333333"/>
                </a:solidFill>
                <a:effectLst/>
                <a:latin typeface="Nunito Sans" pitchFamily="2" charset="-18"/>
              </a:rPr>
              <a:t>4. Kopál kauri z Nového Zélandu a Nové Kaledonie</a:t>
            </a:r>
            <a:br>
              <a:rPr lang="cs-CZ" dirty="0"/>
            </a:br>
            <a:r>
              <a:rPr lang="cs-CZ" b="0" i="0" dirty="0">
                <a:solidFill>
                  <a:srgbClr val="333333"/>
                </a:solidFill>
                <a:effectLst/>
                <a:latin typeface="Nunito Sans" pitchFamily="2" charset="-18"/>
              </a:rPr>
              <a:t>5. Jihoamerický kopál</a:t>
            </a:r>
            <a:endParaRPr lang="cs-CZ" dirty="0"/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002BBE70-2896-4955-2B1E-7101C8E7A0CE}"/>
              </a:ext>
            </a:extLst>
          </p:cNvPr>
          <p:cNvSpPr txBox="1"/>
          <p:nvPr/>
        </p:nvSpPr>
        <p:spPr>
          <a:xfrm>
            <a:off x="392349" y="315851"/>
            <a:ext cx="2115259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cs-CZ" sz="3200" dirty="0">
                <a:ln w="0"/>
                <a:solidFill>
                  <a:schemeClr val="accent4">
                    <a:lumMod val="50000"/>
                  </a:schemeClr>
                </a:solidFill>
                <a:latin typeface="Arial Black" panose="020B0A04020102020204" pitchFamily="34" charset="0"/>
              </a:rPr>
              <a:t>Suroviny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E853794B-9F31-1449-DB69-E1BB03081C16}"/>
              </a:ext>
            </a:extLst>
          </p:cNvPr>
          <p:cNvSpPr txBox="1"/>
          <p:nvPr/>
        </p:nvSpPr>
        <p:spPr>
          <a:xfrm>
            <a:off x="392349" y="948642"/>
            <a:ext cx="9957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>
                <a:solidFill>
                  <a:schemeClr val="accent4">
                    <a:lumMod val="50000"/>
                  </a:schemeClr>
                </a:solidFill>
              </a:rPr>
              <a:t>Kopál</a:t>
            </a:r>
          </a:p>
        </p:txBody>
      </p:sp>
    </p:spTree>
    <p:extLst>
      <p:ext uri="{BB962C8B-B14F-4D97-AF65-F5344CB8AC3E}">
        <p14:creationId xmlns:p14="http://schemas.microsoft.com/office/powerpoint/2010/main" val="208605572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A035FA-40B8-A746-9B1C-C430F26435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kartáč, nářadí, interiér&#10;&#10;Popis byl vytvořen automaticky">
            <a:extLst>
              <a:ext uri="{FF2B5EF4-FFF2-40B4-BE49-F238E27FC236}">
                <a16:creationId xmlns:a16="http://schemas.microsoft.com/office/drawing/2014/main" id="{04FEDC3B-F0A9-E2B2-2563-893C64D123A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25"/>
            <a:ext cx="12192000" cy="6858000"/>
          </a:xfrm>
          <a:prstGeom prst="rect">
            <a:avLst/>
          </a:prstGeom>
        </p:spPr>
      </p:pic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85E7107-8C48-6E33-67CF-A66B7CAF99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cs-CZ" sz="1600" dirty="0">
                <a:solidFill>
                  <a:schemeClr val="accent4">
                    <a:lumMod val="50000"/>
                  </a:schemeClr>
                </a:solidFill>
                <a:latin typeface="Bahnschrift SemiBold" panose="020B0502040204020203" pitchFamily="34" charset="0"/>
              </a:rPr>
              <a:t>Část 04/</a:t>
            </a:r>
            <a:fld id="{D95ABC4A-9CBB-4E8C-9FBC-FF09690928BE}" type="slidenum">
              <a:rPr lang="cs-CZ" sz="1600" smtClean="0">
                <a:solidFill>
                  <a:schemeClr val="accent4">
                    <a:lumMod val="50000"/>
                  </a:schemeClr>
                </a:solidFill>
                <a:latin typeface="Bahnschrift SemiBold" panose="020B0502040204020203" pitchFamily="34" charset="0"/>
              </a:rPr>
              <a:t>46</a:t>
            </a:fld>
            <a:endParaRPr lang="cs-CZ" sz="1600" dirty="0">
              <a:solidFill>
                <a:schemeClr val="accent4">
                  <a:lumMod val="50000"/>
                </a:schemeClr>
              </a:solidFill>
              <a:latin typeface="Bahnschrift SemiBold" panose="020B0502040204020203" pitchFamily="34" charset="0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40177D50-4789-3C86-5646-116FBB5248D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520" t="915" r="6153" b="1710"/>
          <a:stretch/>
        </p:blipFill>
        <p:spPr>
          <a:xfrm>
            <a:off x="6773365" y="2076989"/>
            <a:ext cx="5283976" cy="3666583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474ED4EA-8745-9D86-3BD6-5E7D084BD8A2}"/>
              </a:ext>
            </a:extLst>
          </p:cNvPr>
          <p:cNvSpPr txBox="1"/>
          <p:nvPr/>
        </p:nvSpPr>
        <p:spPr>
          <a:xfrm>
            <a:off x="392349" y="315851"/>
            <a:ext cx="2115259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cs-CZ" sz="3200" dirty="0">
                <a:ln w="0"/>
                <a:solidFill>
                  <a:schemeClr val="accent4">
                    <a:lumMod val="50000"/>
                  </a:schemeClr>
                </a:solidFill>
                <a:latin typeface="Arial Black" panose="020B0A04020102020204" pitchFamily="34" charset="0"/>
              </a:rPr>
              <a:t>Suroviny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EB851DEB-02B6-490C-802B-13A34C828463}"/>
              </a:ext>
            </a:extLst>
          </p:cNvPr>
          <p:cNvSpPr txBox="1"/>
          <p:nvPr/>
        </p:nvSpPr>
        <p:spPr>
          <a:xfrm>
            <a:off x="392349" y="948642"/>
            <a:ext cx="10682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>
                <a:solidFill>
                  <a:schemeClr val="accent4">
                    <a:lumMod val="50000"/>
                  </a:schemeClr>
                </a:solidFill>
              </a:rPr>
              <a:t>Jantar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5C004B63-835A-1E65-3B2E-46AD422BC2BF}"/>
              </a:ext>
            </a:extLst>
          </p:cNvPr>
          <p:cNvSpPr txBox="1"/>
          <p:nvPr/>
        </p:nvSpPr>
        <p:spPr>
          <a:xfrm>
            <a:off x="192535" y="2076989"/>
            <a:ext cx="6023439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Je jednou ze základních surovin pro výrobu kvalitních laků.</a:t>
            </a:r>
          </a:p>
          <a:p>
            <a:r>
              <a:rPr lang="cs-CZ" dirty="0"/>
              <a:t>Medově žlutá, oranžová, žlutobílá až hyacintově červená pryskyřice.</a:t>
            </a:r>
          </a:p>
          <a:p>
            <a:r>
              <a:rPr lang="cs-CZ" dirty="0"/>
              <a:t>Často se kombinuje s kopálem. </a:t>
            </a:r>
          </a:p>
          <a:p>
            <a:r>
              <a:rPr lang="cs-CZ" dirty="0"/>
              <a:t>Je suchý, křehký, přesto tvrdý a lesklý.</a:t>
            </a:r>
          </a:p>
          <a:p>
            <a:r>
              <a:rPr lang="cs-CZ" dirty="0"/>
              <a:t>Částečně rozpustný (pokud není předběžně upraven) ve vinném rektifikovaném destilátu za tepla.</a:t>
            </a:r>
          </a:p>
          <a:p>
            <a:r>
              <a:rPr lang="cs-CZ" dirty="0"/>
              <a:t>Pro přípravu laku se používá jantar čistý, transparentní a bez příměsí cizích nečistot.</a:t>
            </a:r>
          </a:p>
          <a:p>
            <a:endParaRPr lang="cs-CZ" dirty="0"/>
          </a:p>
          <a:p>
            <a:r>
              <a:rPr lang="cs-CZ" dirty="0"/>
              <a:t>Traduje se, že dodává člověku energii překonávat překážky a zahání deprese.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5027758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EFD670-6EDA-DFA2-90ED-8813B5E8A3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kartáč, nářadí, interiér&#10;&#10;Popis byl vytvořen automaticky">
            <a:extLst>
              <a:ext uri="{FF2B5EF4-FFF2-40B4-BE49-F238E27FC236}">
                <a16:creationId xmlns:a16="http://schemas.microsoft.com/office/drawing/2014/main" id="{5D3C78BC-595E-A090-286C-0B6BADBA45C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25"/>
            <a:ext cx="12192000" cy="6858000"/>
          </a:xfrm>
          <a:prstGeom prst="rect">
            <a:avLst/>
          </a:prstGeom>
        </p:spPr>
      </p:pic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7B0DEB7-BA99-0CCE-3F0C-C719F3B52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cs-CZ" sz="1600" dirty="0">
                <a:solidFill>
                  <a:schemeClr val="accent4">
                    <a:lumMod val="50000"/>
                  </a:schemeClr>
                </a:solidFill>
                <a:latin typeface="Bahnschrift SemiBold" panose="020B0502040204020203" pitchFamily="34" charset="0"/>
              </a:rPr>
              <a:t>Část 04/</a:t>
            </a:r>
            <a:fld id="{D95ABC4A-9CBB-4E8C-9FBC-FF09690928BE}" type="slidenum">
              <a:rPr lang="cs-CZ" sz="1600" smtClean="0">
                <a:solidFill>
                  <a:schemeClr val="accent4">
                    <a:lumMod val="50000"/>
                  </a:schemeClr>
                </a:solidFill>
                <a:latin typeface="Bahnschrift SemiBold" panose="020B0502040204020203" pitchFamily="34" charset="0"/>
              </a:rPr>
              <a:t>47</a:t>
            </a:fld>
            <a:endParaRPr lang="cs-CZ" sz="1600" dirty="0">
              <a:solidFill>
                <a:schemeClr val="accent4">
                  <a:lumMod val="50000"/>
                </a:schemeClr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F57272F3-9273-06B7-E8E9-47DFFC31379B}"/>
              </a:ext>
            </a:extLst>
          </p:cNvPr>
          <p:cNvSpPr txBox="1"/>
          <p:nvPr/>
        </p:nvSpPr>
        <p:spPr>
          <a:xfrm>
            <a:off x="301958" y="2043629"/>
            <a:ext cx="5286770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>
                <a:latin typeface="Bahnschrift" panose="020B0502040204020203" pitchFamily="34" charset="0"/>
              </a:rPr>
              <a:t>- pryskyřice, rozpustná v rektifikovaném VD</a:t>
            </a:r>
          </a:p>
          <a:p>
            <a:r>
              <a:rPr lang="cs-CZ" dirty="0">
                <a:latin typeface="Bahnschrift" panose="020B0502040204020203" pitchFamily="34" charset="0"/>
              </a:rPr>
              <a:t>- výskyt v řezech stromu Pistácie lentiscus  </a:t>
            </a:r>
          </a:p>
          <a:p>
            <a:r>
              <a:rPr lang="cs-CZ" dirty="0">
                <a:latin typeface="Bahnschrift" panose="020B0502040204020203" pitchFamily="34" charset="0"/>
              </a:rPr>
              <a:t>   (ostrov Chio)</a:t>
            </a:r>
          </a:p>
          <a:p>
            <a:endParaRPr lang="cs-CZ" dirty="0">
              <a:latin typeface="Bahnschrift" panose="020B0502040204020203" pitchFamily="34" charset="0"/>
            </a:endParaRPr>
          </a:p>
          <a:p>
            <a:r>
              <a:rPr lang="cs-CZ" i="1" dirty="0">
                <a:latin typeface="Bahnschrift" panose="020B0502040204020203" pitchFamily="34" charset="0"/>
              </a:rPr>
              <a:t>   Vlastnosti:</a:t>
            </a:r>
          </a:p>
          <a:p>
            <a:endParaRPr lang="cs-CZ" i="1" dirty="0">
              <a:latin typeface="Bahnschrift" panose="020B0502040204020203" pitchFamily="34" charset="0"/>
            </a:endParaRPr>
          </a:p>
          <a:p>
            <a:r>
              <a:rPr lang="cs-CZ" dirty="0">
                <a:latin typeface="Bahnschrift" panose="020B0502040204020203" pitchFamily="34" charset="0"/>
              </a:rPr>
              <a:t>   - průhledné slzy citronové barvy aromatické </a:t>
            </a:r>
          </a:p>
          <a:p>
            <a:r>
              <a:rPr lang="cs-CZ" dirty="0">
                <a:latin typeface="Bahnschrift" panose="020B0502040204020203" pitchFamily="34" charset="0"/>
              </a:rPr>
              <a:t>      vůně</a:t>
            </a:r>
          </a:p>
          <a:p>
            <a:r>
              <a:rPr lang="cs-CZ" dirty="0">
                <a:latin typeface="Bahnschrift" panose="020B0502040204020203" pitchFamily="34" charset="0"/>
              </a:rPr>
              <a:t>   - teplotou snadno taviteln</a:t>
            </a:r>
            <a:r>
              <a:rPr lang="cs-CZ" dirty="0">
                <a:latin typeface="Bahnschrift SemiBold" panose="020B0502040204020203" pitchFamily="34" charset="0"/>
              </a:rPr>
              <a:t>á, pod tání 95 °C</a:t>
            </a:r>
            <a:endParaRPr lang="cs-CZ" dirty="0">
              <a:latin typeface="Bahnschrift" panose="020B0502040204020203" pitchFamily="34" charset="0"/>
            </a:endParaRPr>
          </a:p>
          <a:p>
            <a:r>
              <a:rPr lang="cs-CZ" dirty="0">
                <a:latin typeface="Bahnschrift" panose="020B0502040204020203" pitchFamily="34" charset="0"/>
              </a:rPr>
              <a:t>   - laky s obsahem mastixu se vyznačují:</a:t>
            </a:r>
          </a:p>
          <a:p>
            <a:r>
              <a:rPr lang="cs-CZ" dirty="0">
                <a:latin typeface="Bahnschrift" panose="020B0502040204020203" pitchFamily="34" charset="0"/>
              </a:rPr>
              <a:t>       a) pružností, houževnatostí</a:t>
            </a:r>
          </a:p>
          <a:p>
            <a:r>
              <a:rPr lang="cs-CZ" dirty="0">
                <a:latin typeface="Bahnschrift" panose="020B0502040204020203" pitchFamily="34" charset="0"/>
              </a:rPr>
              <a:t>       b) dostatečnou tvrdostí pro leštění</a:t>
            </a:r>
          </a:p>
          <a:p>
            <a:endParaRPr lang="cs-CZ" dirty="0"/>
          </a:p>
          <a:p>
            <a:r>
              <a:rPr lang="cs-CZ" dirty="0"/>
              <a:t>  </a:t>
            </a:r>
          </a:p>
        </p:txBody>
      </p:sp>
      <p:pic>
        <p:nvPicPr>
          <p:cNvPr id="13" name="Obrázek 12" descr="Obsah obrázku žlutá&#10;&#10;Popis byl vytvořen automaticky">
            <a:extLst>
              <a:ext uri="{FF2B5EF4-FFF2-40B4-BE49-F238E27FC236}">
                <a16:creationId xmlns:a16="http://schemas.microsoft.com/office/drawing/2014/main" id="{99220CB6-BAFB-9861-4C45-BC1811A64D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2364" y="2865166"/>
            <a:ext cx="3831771" cy="3348434"/>
          </a:xfrm>
          <a:prstGeom prst="rect">
            <a:avLst/>
          </a:prstGeom>
        </p:spPr>
      </p:pic>
      <p:graphicFrame>
        <p:nvGraphicFramePr>
          <p:cNvPr id="4" name="Objekt 3">
            <a:extLst>
              <a:ext uri="{FF2B5EF4-FFF2-40B4-BE49-F238E27FC236}">
                <a16:creationId xmlns:a16="http://schemas.microsoft.com/office/drawing/2014/main" id="{095ADE85-ECEC-0FC2-627D-D678B0464B2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83691632"/>
              </p:ext>
            </p:extLst>
          </p:nvPr>
        </p:nvGraphicFramePr>
        <p:xfrm>
          <a:off x="10734135" y="5751512"/>
          <a:ext cx="965200" cy="604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Objekt prostředí balíčkovače" showAsIcon="1" r:id="rId5" imgW="964440" imgH="604800" progId="Package">
                  <p:embed/>
                </p:oleObj>
              </mc:Choice>
              <mc:Fallback>
                <p:oleObj name="Objekt prostředí balíčkovače" showAsIcon="1" r:id="rId5" imgW="964440" imgH="60480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0734135" y="5751512"/>
                        <a:ext cx="965200" cy="6048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ovéPole 6">
            <a:extLst>
              <a:ext uri="{FF2B5EF4-FFF2-40B4-BE49-F238E27FC236}">
                <a16:creationId xmlns:a16="http://schemas.microsoft.com/office/drawing/2014/main" id="{CC77A13E-7196-7682-0557-1CD991522E97}"/>
              </a:ext>
            </a:extLst>
          </p:cNvPr>
          <p:cNvSpPr txBox="1"/>
          <p:nvPr/>
        </p:nvSpPr>
        <p:spPr>
          <a:xfrm>
            <a:off x="392349" y="315851"/>
            <a:ext cx="2115259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cs-CZ" sz="3200" dirty="0">
                <a:ln w="0"/>
                <a:solidFill>
                  <a:schemeClr val="accent4">
                    <a:lumMod val="50000"/>
                  </a:schemeClr>
                </a:solidFill>
                <a:latin typeface="Arial Black" panose="020B0A04020102020204" pitchFamily="34" charset="0"/>
              </a:rPr>
              <a:t>Suroviny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862495F1-5C87-AB8E-932F-C2B4E3C63FDE}"/>
              </a:ext>
            </a:extLst>
          </p:cNvPr>
          <p:cNvSpPr txBox="1"/>
          <p:nvPr/>
        </p:nvSpPr>
        <p:spPr>
          <a:xfrm>
            <a:off x="392349" y="948642"/>
            <a:ext cx="26612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>
                <a:solidFill>
                  <a:schemeClr val="accent4">
                    <a:lumMod val="50000"/>
                  </a:schemeClr>
                </a:solidFill>
              </a:rPr>
              <a:t>Mastix, Masticha</a:t>
            </a:r>
          </a:p>
        </p:txBody>
      </p:sp>
    </p:spTree>
    <p:extLst>
      <p:ext uri="{BB962C8B-B14F-4D97-AF65-F5344CB8AC3E}">
        <p14:creationId xmlns:p14="http://schemas.microsoft.com/office/powerpoint/2010/main" val="70544145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8CF892-AAED-4B08-CAD2-4581123185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kartáč, nářadí, interiér&#10;&#10;Popis byl vytvořen automaticky">
            <a:extLst>
              <a:ext uri="{FF2B5EF4-FFF2-40B4-BE49-F238E27FC236}">
                <a16:creationId xmlns:a16="http://schemas.microsoft.com/office/drawing/2014/main" id="{B145742C-9290-DBC3-99DC-014C4322944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4CCB8DF-6034-65CD-577B-0D7F3CC2E9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cs-CZ" sz="1600" dirty="0">
                <a:solidFill>
                  <a:schemeClr val="accent4">
                    <a:lumMod val="50000"/>
                  </a:schemeClr>
                </a:solidFill>
                <a:latin typeface="Bahnschrift SemiBold" panose="020B0502040204020203" pitchFamily="34" charset="0"/>
              </a:rPr>
              <a:t>Část 04/</a:t>
            </a:r>
            <a:fld id="{D95ABC4A-9CBB-4E8C-9FBC-FF09690928BE}" type="slidenum">
              <a:rPr lang="cs-CZ" sz="1600" smtClean="0">
                <a:solidFill>
                  <a:schemeClr val="accent4">
                    <a:lumMod val="50000"/>
                  </a:schemeClr>
                </a:solidFill>
                <a:latin typeface="Bahnschrift SemiBold" panose="020B0502040204020203" pitchFamily="34" charset="0"/>
              </a:rPr>
              <a:t>48</a:t>
            </a:fld>
            <a:endParaRPr lang="cs-CZ" sz="1600" dirty="0">
              <a:solidFill>
                <a:schemeClr val="accent4">
                  <a:lumMod val="50000"/>
                </a:schemeClr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B0688409-D235-F0F6-BC24-A11751B0BDBD}"/>
              </a:ext>
            </a:extLst>
          </p:cNvPr>
          <p:cNvSpPr txBox="1"/>
          <p:nvPr/>
        </p:nvSpPr>
        <p:spPr>
          <a:xfrm>
            <a:off x="392349" y="1478656"/>
            <a:ext cx="6582754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>
                <a:solidFill>
                  <a:schemeClr val="accent4">
                    <a:lumMod val="50000"/>
                  </a:schemeClr>
                </a:solidFill>
                <a:latin typeface="Bahnschrift SemiBold" panose="020B0502040204020203" pitchFamily="34" charset="0"/>
              </a:rPr>
              <a:t>Jedna ze základních surovin lihových laků</a:t>
            </a:r>
          </a:p>
          <a:p>
            <a:endParaRPr lang="cs-CZ" dirty="0">
              <a:latin typeface="Bahnschrift SemiBold" panose="020B0502040204020203" pitchFamily="34" charset="0"/>
            </a:endParaRPr>
          </a:p>
          <a:p>
            <a:r>
              <a:rPr lang="cs-CZ" dirty="0">
                <a:latin typeface="Bahnschrift" panose="020B0502040204020203" pitchFamily="34" charset="0"/>
              </a:rPr>
              <a:t>- pryskyřice, rozpustná v rektifikovaném VD a olejích</a:t>
            </a:r>
          </a:p>
          <a:p>
            <a:r>
              <a:rPr lang="cs-CZ" dirty="0">
                <a:latin typeface="Bahnschrift" panose="020B0502040204020203" pitchFamily="34" charset="0"/>
              </a:rPr>
              <a:t>- výskyt v řezech stromu Juniperus oxycedrus</a:t>
            </a:r>
          </a:p>
          <a:p>
            <a:r>
              <a:rPr lang="cs-CZ" dirty="0">
                <a:latin typeface="Bahnschrift" panose="020B0502040204020203" pitchFamily="34" charset="0"/>
              </a:rPr>
              <a:t>   (Španělsko, Afrika - Maroko)</a:t>
            </a:r>
          </a:p>
          <a:p>
            <a:endParaRPr lang="cs-CZ" dirty="0">
              <a:latin typeface="Bahnschrift" panose="020B0502040204020203" pitchFamily="34" charset="0"/>
            </a:endParaRPr>
          </a:p>
          <a:p>
            <a:r>
              <a:rPr lang="cs-CZ" i="1" dirty="0">
                <a:latin typeface="Bahnschrift" panose="020B0502040204020203" pitchFamily="34" charset="0"/>
              </a:rPr>
              <a:t>   Vlastnosti:</a:t>
            </a:r>
          </a:p>
          <a:p>
            <a:endParaRPr lang="cs-CZ" i="1" dirty="0">
              <a:latin typeface="Bahnschrift" panose="020B0502040204020203" pitchFamily="34" charset="0"/>
            </a:endParaRPr>
          </a:p>
          <a:p>
            <a:r>
              <a:rPr lang="cs-CZ" dirty="0">
                <a:latin typeface="Bahnschrift" panose="020B0502040204020203" pitchFamily="34" charset="0"/>
              </a:rPr>
              <a:t>   - poloprůhledné slzy nebo kulaté částice světle </a:t>
            </a:r>
          </a:p>
          <a:p>
            <a:r>
              <a:rPr lang="cs-CZ" dirty="0">
                <a:latin typeface="Bahnschrift" panose="020B0502040204020203" pitchFamily="34" charset="0"/>
              </a:rPr>
              <a:t>      žluté barvy, lesklé, aromatické vůně</a:t>
            </a:r>
          </a:p>
          <a:p>
            <a:r>
              <a:rPr lang="cs-CZ" dirty="0">
                <a:latin typeface="Bahnschrift" panose="020B0502040204020203" pitchFamily="34" charset="0"/>
              </a:rPr>
              <a:t>   - Kombinace VD – Sandarak – terpentýnový olej </a:t>
            </a:r>
          </a:p>
          <a:p>
            <a:r>
              <a:rPr lang="cs-CZ" dirty="0">
                <a:latin typeface="Bahnschrift" panose="020B0502040204020203" pitchFamily="34" charset="0"/>
              </a:rPr>
              <a:t>      – krásné, lesklé laky, ale měkké – zvýšení tvrdosti elemi</a:t>
            </a:r>
          </a:p>
          <a:p>
            <a:r>
              <a:rPr lang="cs-CZ" dirty="0">
                <a:latin typeface="Bahnschrift" panose="020B0502040204020203" pitchFamily="34" charset="0"/>
              </a:rPr>
              <a:t>   - teplotou snadno taviteln</a:t>
            </a:r>
            <a:r>
              <a:rPr lang="cs-CZ" dirty="0">
                <a:latin typeface="Bahnschrift SemiBold" panose="020B0502040204020203" pitchFamily="34" charset="0"/>
              </a:rPr>
              <a:t>á, bod tání 160 °C</a:t>
            </a:r>
            <a:endParaRPr lang="cs-CZ" dirty="0">
              <a:latin typeface="Bahnschrift" panose="020B0502040204020203" pitchFamily="34" charset="0"/>
            </a:endParaRPr>
          </a:p>
          <a:p>
            <a:r>
              <a:rPr lang="cs-CZ" dirty="0">
                <a:latin typeface="Bahnschrift" panose="020B0502040204020203" pitchFamily="34" charset="0"/>
              </a:rPr>
              <a:t>   - laky s obsahem sandaraku se vyznačují:</a:t>
            </a:r>
          </a:p>
          <a:p>
            <a:r>
              <a:rPr lang="cs-CZ" dirty="0">
                <a:latin typeface="Bahnschrift" panose="020B0502040204020203" pitchFamily="34" charset="0"/>
              </a:rPr>
              <a:t>       a) pružností, houževnatostí</a:t>
            </a:r>
          </a:p>
          <a:p>
            <a:r>
              <a:rPr lang="cs-CZ" dirty="0">
                <a:latin typeface="Bahnschrift" panose="020B0502040204020203" pitchFamily="34" charset="0"/>
              </a:rPr>
              <a:t>       b) malou tvrdostí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ECF3B5DE-AB37-4CDB-B0D6-B8B71F2561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7452" y="3248175"/>
            <a:ext cx="3285752" cy="3108175"/>
          </a:xfrm>
          <a:prstGeom prst="rect">
            <a:avLst/>
          </a:prstGeom>
        </p:spPr>
      </p:pic>
      <p:graphicFrame>
        <p:nvGraphicFramePr>
          <p:cNvPr id="7" name="Objekt 6">
            <a:extLst>
              <a:ext uri="{FF2B5EF4-FFF2-40B4-BE49-F238E27FC236}">
                <a16:creationId xmlns:a16="http://schemas.microsoft.com/office/drawing/2014/main" id="{E431FC2B-6A2E-C8C6-0669-27ADAA00350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48638360"/>
              </p:ext>
            </p:extLst>
          </p:nvPr>
        </p:nvGraphicFramePr>
        <p:xfrm>
          <a:off x="10856658" y="5751512"/>
          <a:ext cx="1131888" cy="604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Objekt prostředí balíčkovače" showAsIcon="1" r:id="rId5" imgW="1132560" imgH="604800" progId="Package">
                  <p:embed/>
                </p:oleObj>
              </mc:Choice>
              <mc:Fallback>
                <p:oleObj name="Objekt prostředí balíčkovače" showAsIcon="1" r:id="rId5" imgW="1132560" imgH="604800" progId="Package">
                  <p:embed/>
                  <p:pic>
                    <p:nvPicPr>
                      <p:cNvPr id="4" name="Objekt 3">
                        <a:extLst>
                          <a:ext uri="{FF2B5EF4-FFF2-40B4-BE49-F238E27FC236}">
                            <a16:creationId xmlns:a16="http://schemas.microsoft.com/office/drawing/2014/main" id="{692C4591-58B1-EFB3-26C3-4EC442FB5F2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0856658" y="5751512"/>
                        <a:ext cx="1131888" cy="6048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ovéPole 7">
            <a:extLst>
              <a:ext uri="{FF2B5EF4-FFF2-40B4-BE49-F238E27FC236}">
                <a16:creationId xmlns:a16="http://schemas.microsoft.com/office/drawing/2014/main" id="{B4942D2C-167B-4492-E70D-5173AA868238}"/>
              </a:ext>
            </a:extLst>
          </p:cNvPr>
          <p:cNvSpPr txBox="1"/>
          <p:nvPr/>
        </p:nvSpPr>
        <p:spPr>
          <a:xfrm>
            <a:off x="392349" y="315851"/>
            <a:ext cx="2115259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cs-CZ" sz="3200" dirty="0">
                <a:ln w="0"/>
                <a:solidFill>
                  <a:schemeClr val="accent4">
                    <a:lumMod val="50000"/>
                  </a:schemeClr>
                </a:solidFill>
                <a:latin typeface="Arial Black" panose="020B0A04020102020204" pitchFamily="34" charset="0"/>
              </a:rPr>
              <a:t>Suroviny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159E665F-F097-2C22-B7B7-884CF88E789D}"/>
              </a:ext>
            </a:extLst>
          </p:cNvPr>
          <p:cNvSpPr txBox="1"/>
          <p:nvPr/>
        </p:nvSpPr>
        <p:spPr>
          <a:xfrm>
            <a:off x="392349" y="948642"/>
            <a:ext cx="15238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>
                <a:solidFill>
                  <a:schemeClr val="accent4">
                    <a:lumMod val="50000"/>
                  </a:schemeClr>
                </a:solidFill>
              </a:rPr>
              <a:t>Sandarak</a:t>
            </a:r>
          </a:p>
        </p:txBody>
      </p:sp>
    </p:spTree>
    <p:extLst>
      <p:ext uri="{BB962C8B-B14F-4D97-AF65-F5344CB8AC3E}">
        <p14:creationId xmlns:p14="http://schemas.microsoft.com/office/powerpoint/2010/main" val="358141828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0DA939-F0D0-9F30-08F2-90E60B3D66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kartáč, nářadí, interiér&#10;&#10;Popis byl vytvořen automaticky">
            <a:extLst>
              <a:ext uri="{FF2B5EF4-FFF2-40B4-BE49-F238E27FC236}">
                <a16:creationId xmlns:a16="http://schemas.microsoft.com/office/drawing/2014/main" id="{DF2B1B7F-6B0B-2307-6AD3-D1396942F9E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250" y="0"/>
            <a:ext cx="12192000" cy="6858000"/>
          </a:xfrm>
          <a:prstGeom prst="rect">
            <a:avLst/>
          </a:prstGeom>
        </p:spPr>
      </p:pic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E7A9FB7-969C-2176-AA74-34CEB6CF5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cs-CZ" sz="1600" dirty="0">
                <a:solidFill>
                  <a:schemeClr val="accent4">
                    <a:lumMod val="50000"/>
                  </a:schemeClr>
                </a:solidFill>
                <a:latin typeface="Bahnschrift SemiBold" panose="020B0502040204020203" pitchFamily="34" charset="0"/>
              </a:rPr>
              <a:t>Část 04/</a:t>
            </a:r>
            <a:fld id="{D95ABC4A-9CBB-4E8C-9FBC-FF09690928BE}" type="slidenum">
              <a:rPr lang="cs-CZ" sz="1600" smtClean="0">
                <a:solidFill>
                  <a:schemeClr val="accent4">
                    <a:lumMod val="50000"/>
                  </a:schemeClr>
                </a:solidFill>
                <a:latin typeface="Bahnschrift SemiBold" panose="020B0502040204020203" pitchFamily="34" charset="0"/>
              </a:rPr>
              <a:t>49</a:t>
            </a:fld>
            <a:endParaRPr lang="cs-CZ" sz="1600" dirty="0">
              <a:solidFill>
                <a:schemeClr val="accent4">
                  <a:lumMod val="50000"/>
                </a:schemeClr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0B8F60AE-D715-1739-2ED0-A98946D58FA4}"/>
              </a:ext>
            </a:extLst>
          </p:cNvPr>
          <p:cNvSpPr txBox="1"/>
          <p:nvPr/>
        </p:nvSpPr>
        <p:spPr>
          <a:xfrm>
            <a:off x="360657" y="1883952"/>
            <a:ext cx="6582754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>
                <a:solidFill>
                  <a:schemeClr val="accent4">
                    <a:lumMod val="50000"/>
                  </a:schemeClr>
                </a:solidFill>
                <a:latin typeface="Bahnschrift SemiBold" panose="020B0502040204020203" pitchFamily="34" charset="0"/>
              </a:rPr>
              <a:t>Elemi – jedna ze základních surovin lihových laků</a:t>
            </a:r>
          </a:p>
          <a:p>
            <a:endParaRPr lang="cs-CZ" dirty="0">
              <a:latin typeface="Bahnschrift SemiBold" panose="020B0502040204020203" pitchFamily="34" charset="0"/>
            </a:endParaRPr>
          </a:p>
          <a:p>
            <a:r>
              <a:rPr lang="cs-CZ" dirty="0">
                <a:latin typeface="Bahnschrift" panose="020B0502040204020203" pitchFamily="34" charset="0"/>
              </a:rPr>
              <a:t>- </a:t>
            </a:r>
            <a:r>
              <a:rPr lang="cs-CZ" b="0" i="0" dirty="0">
                <a:solidFill>
                  <a:srgbClr val="333333"/>
                </a:solidFill>
                <a:effectLst/>
                <a:latin typeface="Lato" panose="020F0502020204030203" pitchFamily="34" charset="0"/>
              </a:rPr>
              <a:t>měkká pryskyřice extrahovaná z </a:t>
            </a:r>
            <a:r>
              <a:rPr lang="cs-CZ" b="0" i="0" dirty="0" err="1">
                <a:solidFill>
                  <a:srgbClr val="333333"/>
                </a:solidFill>
                <a:effectLst/>
                <a:latin typeface="Lato" panose="020F0502020204030203" pitchFamily="34" charset="0"/>
              </a:rPr>
              <a:t>Angiosperms</a:t>
            </a:r>
            <a:r>
              <a:rPr lang="cs-CZ" b="0" i="0" dirty="0">
                <a:solidFill>
                  <a:srgbClr val="333333"/>
                </a:solidFill>
                <a:effectLst/>
                <a:latin typeface="Lato" panose="020F0502020204030203" pitchFamily="34" charset="0"/>
              </a:rPr>
              <a:t>. </a:t>
            </a:r>
          </a:p>
          <a:p>
            <a:r>
              <a:rPr lang="cs-CZ" dirty="0">
                <a:solidFill>
                  <a:srgbClr val="333333"/>
                </a:solidFill>
                <a:latin typeface="Lato" panose="020F0502020204030203" pitchFamily="34" charset="0"/>
              </a:rPr>
              <a:t>- d</a:t>
            </a:r>
            <a:r>
              <a:rPr lang="cs-CZ" b="0" i="0" dirty="0">
                <a:solidFill>
                  <a:srgbClr val="333333"/>
                </a:solidFill>
                <a:effectLst/>
                <a:latin typeface="Lato" panose="020F0502020204030203" pitchFamily="34" charset="0"/>
              </a:rPr>
              <a:t>íky nízkému bodu tání se používá jako změkčovadlo </a:t>
            </a:r>
          </a:p>
          <a:p>
            <a:r>
              <a:rPr lang="cs-CZ" dirty="0">
                <a:solidFill>
                  <a:srgbClr val="333333"/>
                </a:solidFill>
                <a:latin typeface="Lato" panose="020F0502020204030203" pitchFamily="34" charset="0"/>
              </a:rPr>
              <a:t>- </a:t>
            </a:r>
            <a:r>
              <a:rPr lang="cs-CZ" b="0" i="0" dirty="0">
                <a:solidFill>
                  <a:srgbClr val="333333"/>
                </a:solidFill>
                <a:effectLst/>
                <a:latin typeface="Lato" panose="020F0502020204030203" pitchFamily="34" charset="0"/>
              </a:rPr>
              <a:t>dodává filmu dobrou přilnavost a lesk.</a:t>
            </a:r>
          </a:p>
          <a:p>
            <a:endParaRPr lang="cs-CZ" dirty="0">
              <a:latin typeface="Bahnschrift" panose="020B0502040204020203" pitchFamily="34" charset="0"/>
            </a:endParaRPr>
          </a:p>
          <a:p>
            <a:r>
              <a:rPr lang="cs-CZ" i="1" dirty="0">
                <a:latin typeface="Bahnschrift" panose="020B0502040204020203" pitchFamily="34" charset="0"/>
              </a:rPr>
              <a:t>   Vlastnosti:</a:t>
            </a:r>
          </a:p>
          <a:p>
            <a:r>
              <a:rPr lang="cs-CZ" dirty="0">
                <a:latin typeface="Bahnschrift" panose="020B0502040204020203" pitchFamily="34" charset="0"/>
              </a:rPr>
              <a:t>   - nahnědlá pryskyřice</a:t>
            </a:r>
          </a:p>
          <a:p>
            <a:r>
              <a:rPr lang="cs-CZ" dirty="0">
                <a:latin typeface="Bahnschrift" panose="020B0502040204020203" pitchFamily="34" charset="0"/>
              </a:rPr>
              <a:t>   - pryskyřice rozpustná  v rektifikovaném VD </a:t>
            </a:r>
          </a:p>
          <a:p>
            <a:r>
              <a:rPr lang="cs-CZ" dirty="0">
                <a:latin typeface="Bahnschrift" panose="020B0502040204020203" pitchFamily="34" charset="0"/>
              </a:rPr>
              <a:t>   - teplotou snadno taviteln</a:t>
            </a:r>
            <a:r>
              <a:rPr lang="cs-CZ" dirty="0">
                <a:latin typeface="Bahnschrift SemiBold" panose="020B0502040204020203" pitchFamily="34" charset="0"/>
              </a:rPr>
              <a:t>á, bod tání 160 °C</a:t>
            </a:r>
            <a:endParaRPr lang="cs-CZ" dirty="0">
              <a:latin typeface="Bahnschrift" panose="020B0502040204020203" pitchFamily="34" charset="0"/>
            </a:endParaRPr>
          </a:p>
          <a:p>
            <a:r>
              <a:rPr lang="cs-CZ" dirty="0">
                <a:latin typeface="Bahnschrift" panose="020B0502040204020203" pitchFamily="34" charset="0"/>
              </a:rPr>
              <a:t>   - laky s obsahem sandaraku se vyznačují:</a:t>
            </a:r>
          </a:p>
          <a:p>
            <a:r>
              <a:rPr lang="cs-CZ" dirty="0">
                <a:latin typeface="Bahnschrift" panose="020B0502040204020203" pitchFamily="34" charset="0"/>
              </a:rPr>
              <a:t>       a) přilnavostí k podkladu</a:t>
            </a:r>
          </a:p>
          <a:p>
            <a:r>
              <a:rPr lang="cs-CZ" dirty="0">
                <a:latin typeface="Bahnschrift" panose="020B0502040204020203" pitchFamily="34" charset="0"/>
              </a:rPr>
              <a:t>       b) leskem</a:t>
            </a:r>
          </a:p>
        </p:txBody>
      </p:sp>
      <p:pic>
        <p:nvPicPr>
          <p:cNvPr id="7" name="Obrázek 6" descr="Obsah obrázku jídlo, sýr&#10;&#10;Popis byl vytvořen automaticky">
            <a:extLst>
              <a:ext uri="{FF2B5EF4-FFF2-40B4-BE49-F238E27FC236}">
                <a16:creationId xmlns:a16="http://schemas.microsoft.com/office/drawing/2014/main" id="{D2812603-BA6F-9911-006D-54BF487262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8891" y="2953435"/>
            <a:ext cx="4082988" cy="3266390"/>
          </a:xfrm>
          <a:prstGeom prst="rect">
            <a:avLst/>
          </a:prstGeom>
        </p:spPr>
      </p:pic>
      <p:graphicFrame>
        <p:nvGraphicFramePr>
          <p:cNvPr id="10" name="Objekt 9">
            <a:extLst>
              <a:ext uri="{FF2B5EF4-FFF2-40B4-BE49-F238E27FC236}">
                <a16:creationId xmlns:a16="http://schemas.microsoft.com/office/drawing/2014/main" id="{BB1D7812-A799-3707-87D7-2601DBA8DC0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65290560"/>
              </p:ext>
            </p:extLst>
          </p:nvPr>
        </p:nvGraphicFramePr>
        <p:xfrm>
          <a:off x="10956630" y="5614987"/>
          <a:ext cx="874713" cy="604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Objekt prostředí balíčkovače" showAsIcon="1" r:id="rId5" imgW="874440" imgH="604800" progId="Package">
                  <p:embed/>
                </p:oleObj>
              </mc:Choice>
              <mc:Fallback>
                <p:oleObj name="Objekt prostředí balíčkovače" showAsIcon="1" r:id="rId5" imgW="874440" imgH="60480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0956630" y="5614987"/>
                        <a:ext cx="874713" cy="6048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ovéPole 3">
            <a:extLst>
              <a:ext uri="{FF2B5EF4-FFF2-40B4-BE49-F238E27FC236}">
                <a16:creationId xmlns:a16="http://schemas.microsoft.com/office/drawing/2014/main" id="{F8598F65-036E-13E4-80CC-3D2F3BC91E3D}"/>
              </a:ext>
            </a:extLst>
          </p:cNvPr>
          <p:cNvSpPr txBox="1"/>
          <p:nvPr/>
        </p:nvSpPr>
        <p:spPr>
          <a:xfrm>
            <a:off x="392349" y="315851"/>
            <a:ext cx="2115259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cs-CZ" sz="3200" dirty="0">
                <a:ln w="0"/>
                <a:solidFill>
                  <a:schemeClr val="accent4">
                    <a:lumMod val="50000"/>
                  </a:schemeClr>
                </a:solidFill>
                <a:latin typeface="Arial Black" panose="020B0A04020102020204" pitchFamily="34" charset="0"/>
              </a:rPr>
              <a:t>Suroviny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225F42D9-617B-50B7-87C0-EA0D5BEB0C47}"/>
              </a:ext>
            </a:extLst>
          </p:cNvPr>
          <p:cNvSpPr txBox="1"/>
          <p:nvPr/>
        </p:nvSpPr>
        <p:spPr>
          <a:xfrm>
            <a:off x="392349" y="948642"/>
            <a:ext cx="9877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>
                <a:solidFill>
                  <a:schemeClr val="accent4">
                    <a:lumMod val="50000"/>
                  </a:schemeClr>
                </a:solidFill>
              </a:rPr>
              <a:t>Elemi</a:t>
            </a:r>
          </a:p>
        </p:txBody>
      </p:sp>
    </p:spTree>
    <p:extLst>
      <p:ext uri="{BB962C8B-B14F-4D97-AF65-F5344CB8AC3E}">
        <p14:creationId xmlns:p14="http://schemas.microsoft.com/office/powerpoint/2010/main" val="35931210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4E6EE5-9C3B-92C8-EC0E-F556111F57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kartáč, nářadí, interiér&#10;&#10;Popis byl vytvořen automaticky">
            <a:extLst>
              <a:ext uri="{FF2B5EF4-FFF2-40B4-BE49-F238E27FC236}">
                <a16:creationId xmlns:a16="http://schemas.microsoft.com/office/drawing/2014/main" id="{03DF1F6B-339C-2BAA-3CCA-B65123A23BE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8F43A93E-6265-1016-CB53-12EC063AA726}"/>
              </a:ext>
            </a:extLst>
          </p:cNvPr>
          <p:cNvSpPr txBox="1"/>
          <p:nvPr/>
        </p:nvSpPr>
        <p:spPr>
          <a:xfrm>
            <a:off x="392349" y="315851"/>
            <a:ext cx="3123612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cs-CZ" sz="3200" dirty="0">
                <a:ln w="0"/>
                <a:solidFill>
                  <a:schemeClr val="accent4">
                    <a:lumMod val="50000"/>
                  </a:schemeClr>
                </a:solidFill>
                <a:latin typeface="Arial Black" panose="020B0A04020102020204" pitchFamily="34" charset="0"/>
              </a:rPr>
              <a:t>Terminologie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CA8561B9-86E3-8AAC-3448-545A9AC07AD6}"/>
              </a:ext>
            </a:extLst>
          </p:cNvPr>
          <p:cNvSpPr txBox="1"/>
          <p:nvPr/>
        </p:nvSpPr>
        <p:spPr>
          <a:xfrm>
            <a:off x="488388" y="796942"/>
            <a:ext cx="46961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>
                <a:solidFill>
                  <a:schemeClr val="accent4">
                    <a:lumMod val="50000"/>
                  </a:schemeClr>
                </a:solidFill>
                <a:latin typeface="Bahnschrift SemiBold" panose="020B0502040204020203" pitchFamily="34" charset="0"/>
              </a:rPr>
              <a:t>Rozdělení historických laků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F7166FE-5BC0-BDFD-1851-D9D25FEAA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cs-CZ" sz="1600" dirty="0">
                <a:solidFill>
                  <a:schemeClr val="accent4">
                    <a:lumMod val="50000"/>
                  </a:schemeClr>
                </a:solidFill>
                <a:latin typeface="Bahnschrift SemiBold" panose="020B0502040204020203" pitchFamily="34" charset="0"/>
              </a:rPr>
              <a:t>ČÁST 04/</a:t>
            </a:r>
            <a:fld id="{D95ABC4A-9CBB-4E8C-9FBC-FF09690928BE}" type="slidenum">
              <a:rPr lang="cs-CZ" sz="1600" smtClean="0">
                <a:solidFill>
                  <a:schemeClr val="accent4">
                    <a:lumMod val="50000"/>
                  </a:schemeClr>
                </a:solidFill>
                <a:latin typeface="Bahnschrift SemiBold" panose="020B0502040204020203" pitchFamily="34" charset="0"/>
              </a:rPr>
              <a:t>5</a:t>
            </a:fld>
            <a:endParaRPr lang="cs-CZ" sz="1600" dirty="0">
              <a:solidFill>
                <a:schemeClr val="accent4">
                  <a:lumMod val="50000"/>
                </a:schemeClr>
              </a:solidFill>
              <a:latin typeface="Bahnschrift SemiBold" panose="020B0502040204020203" pitchFamily="34" charset="0"/>
            </a:endParaRP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4F3167D5-A793-694B-E1FB-A96D8DA690F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95883420"/>
              </p:ext>
            </p:extLst>
          </p:nvPr>
        </p:nvGraphicFramePr>
        <p:xfrm>
          <a:off x="-87449" y="2236485"/>
          <a:ext cx="9416275" cy="41198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78217511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326F72-A38B-0D9F-7309-493A84B554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kartáč, nářadí, interiér&#10;&#10;Popis byl vytvořen automaticky">
            <a:extLst>
              <a:ext uri="{FF2B5EF4-FFF2-40B4-BE49-F238E27FC236}">
                <a16:creationId xmlns:a16="http://schemas.microsoft.com/office/drawing/2014/main" id="{787AB7F0-94A0-98A9-6EAF-0E8238FAE3E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B8F404F-4C9B-C0DD-C568-28B848C04E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cs-CZ" sz="1600" dirty="0">
                <a:solidFill>
                  <a:schemeClr val="accent4">
                    <a:lumMod val="50000"/>
                  </a:schemeClr>
                </a:solidFill>
                <a:latin typeface="Bahnschrift SemiBold" panose="020B0502040204020203" pitchFamily="34" charset="0"/>
              </a:rPr>
              <a:t>Část 04/</a:t>
            </a:r>
            <a:fld id="{D95ABC4A-9CBB-4E8C-9FBC-FF09690928BE}" type="slidenum">
              <a:rPr lang="cs-CZ" sz="1600" smtClean="0">
                <a:solidFill>
                  <a:schemeClr val="accent4">
                    <a:lumMod val="50000"/>
                  </a:schemeClr>
                </a:solidFill>
                <a:latin typeface="Bahnschrift SemiBold" panose="020B0502040204020203" pitchFamily="34" charset="0"/>
              </a:rPr>
              <a:t>50</a:t>
            </a:fld>
            <a:endParaRPr lang="cs-CZ" sz="1600" dirty="0">
              <a:solidFill>
                <a:schemeClr val="accent4">
                  <a:lumMod val="50000"/>
                </a:schemeClr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969A33BA-9465-3852-BEFA-AF0B51918797}"/>
              </a:ext>
            </a:extLst>
          </p:cNvPr>
          <p:cNvSpPr txBox="1"/>
          <p:nvPr/>
        </p:nvSpPr>
        <p:spPr>
          <a:xfrm>
            <a:off x="360657" y="1883952"/>
            <a:ext cx="6582754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>
                <a:solidFill>
                  <a:schemeClr val="accent4">
                    <a:lumMod val="50000"/>
                  </a:schemeClr>
                </a:solidFill>
                <a:latin typeface="Bahnschrift SemiBold" panose="020B0502040204020203" pitchFamily="34" charset="0"/>
              </a:rPr>
              <a:t>Anime – jedna ze základních surovin lihových laků</a:t>
            </a:r>
          </a:p>
          <a:p>
            <a:endParaRPr lang="cs-CZ" dirty="0">
              <a:latin typeface="Bahnschrift SemiBold" panose="020B0502040204020203" pitchFamily="34" charset="0"/>
            </a:endParaRPr>
          </a:p>
          <a:p>
            <a:r>
              <a:rPr lang="cs-CZ" dirty="0">
                <a:latin typeface="Bahnschrift" panose="020B0502040204020203" pitchFamily="34" charset="0"/>
              </a:rPr>
              <a:t>- </a:t>
            </a:r>
            <a:r>
              <a:rPr lang="cs-CZ" b="0" i="0" dirty="0">
                <a:solidFill>
                  <a:srgbClr val="333333"/>
                </a:solidFill>
                <a:effectLst/>
                <a:latin typeface="Lato" panose="020F0502020204030203" pitchFamily="34" charset="0"/>
              </a:rPr>
              <a:t>měkká pryskyřice extrahovaná z </a:t>
            </a:r>
            <a:r>
              <a:rPr lang="cs-CZ" b="0" i="0" dirty="0" err="1">
                <a:solidFill>
                  <a:srgbClr val="333333"/>
                </a:solidFill>
                <a:effectLst/>
                <a:latin typeface="Lato" panose="020F0502020204030203" pitchFamily="34" charset="0"/>
              </a:rPr>
              <a:t>Angiosperms</a:t>
            </a:r>
            <a:r>
              <a:rPr lang="cs-CZ" b="0" i="0" dirty="0">
                <a:solidFill>
                  <a:srgbClr val="333333"/>
                </a:solidFill>
                <a:effectLst/>
                <a:latin typeface="Lato" panose="020F0502020204030203" pitchFamily="34" charset="0"/>
              </a:rPr>
              <a:t>. </a:t>
            </a:r>
          </a:p>
          <a:p>
            <a:r>
              <a:rPr lang="cs-CZ" dirty="0">
                <a:solidFill>
                  <a:srgbClr val="333333"/>
                </a:solidFill>
                <a:latin typeface="Lato" panose="020F0502020204030203" pitchFamily="34" charset="0"/>
              </a:rPr>
              <a:t>- d</a:t>
            </a:r>
            <a:r>
              <a:rPr lang="cs-CZ" b="0" i="0" dirty="0">
                <a:solidFill>
                  <a:srgbClr val="333333"/>
                </a:solidFill>
                <a:effectLst/>
                <a:latin typeface="Lato" panose="020F0502020204030203" pitchFamily="34" charset="0"/>
              </a:rPr>
              <a:t>íky nízkému bodu tání se používá jako změkčovadlo </a:t>
            </a:r>
          </a:p>
          <a:p>
            <a:r>
              <a:rPr lang="cs-CZ" dirty="0">
                <a:solidFill>
                  <a:srgbClr val="333333"/>
                </a:solidFill>
                <a:latin typeface="Lato" panose="020F0502020204030203" pitchFamily="34" charset="0"/>
              </a:rPr>
              <a:t>- </a:t>
            </a:r>
            <a:r>
              <a:rPr lang="cs-CZ" b="0" i="0" dirty="0">
                <a:solidFill>
                  <a:srgbClr val="333333"/>
                </a:solidFill>
                <a:effectLst/>
                <a:latin typeface="Lato" panose="020F0502020204030203" pitchFamily="34" charset="0"/>
              </a:rPr>
              <a:t>dodává filmu dobrou přilnavost a lesk.</a:t>
            </a:r>
          </a:p>
          <a:p>
            <a:endParaRPr lang="cs-CZ" dirty="0">
              <a:latin typeface="Bahnschrift" panose="020B0502040204020203" pitchFamily="34" charset="0"/>
            </a:endParaRPr>
          </a:p>
          <a:p>
            <a:r>
              <a:rPr lang="cs-CZ" i="1" dirty="0">
                <a:latin typeface="Bahnschrift" panose="020B0502040204020203" pitchFamily="34" charset="0"/>
              </a:rPr>
              <a:t>   Vlastnosti:</a:t>
            </a:r>
          </a:p>
          <a:p>
            <a:endParaRPr lang="cs-CZ" i="1" dirty="0">
              <a:latin typeface="Bahnschrift" panose="020B0502040204020203" pitchFamily="34" charset="0"/>
            </a:endParaRPr>
          </a:p>
          <a:p>
            <a:r>
              <a:rPr lang="cs-CZ" dirty="0">
                <a:latin typeface="Bahnschrift" panose="020B0502040204020203" pitchFamily="34" charset="0"/>
              </a:rPr>
              <a:t>   - nahnědlá pryskyřice</a:t>
            </a:r>
          </a:p>
          <a:p>
            <a:r>
              <a:rPr lang="cs-CZ" dirty="0">
                <a:latin typeface="Bahnschrift" panose="020B0502040204020203" pitchFamily="34" charset="0"/>
              </a:rPr>
              <a:t>   - pryskyřice rozpustná  v rektifikovaném VD </a:t>
            </a:r>
          </a:p>
          <a:p>
            <a:r>
              <a:rPr lang="cs-CZ" dirty="0">
                <a:latin typeface="Bahnschrift" panose="020B0502040204020203" pitchFamily="34" charset="0"/>
              </a:rPr>
              <a:t>   - teplotou snadno taviteln</a:t>
            </a:r>
            <a:r>
              <a:rPr lang="cs-CZ" dirty="0">
                <a:latin typeface="Bahnschrift SemiBold" panose="020B0502040204020203" pitchFamily="34" charset="0"/>
              </a:rPr>
              <a:t>á, bod tání 160 °C</a:t>
            </a:r>
            <a:endParaRPr lang="cs-CZ" dirty="0">
              <a:latin typeface="Bahnschrift" panose="020B0502040204020203" pitchFamily="34" charset="0"/>
            </a:endParaRPr>
          </a:p>
          <a:p>
            <a:r>
              <a:rPr lang="cs-CZ" dirty="0">
                <a:latin typeface="Bahnschrift" panose="020B0502040204020203" pitchFamily="34" charset="0"/>
              </a:rPr>
              <a:t>   - laky s obsahem sandaraku se vyznačují:</a:t>
            </a:r>
          </a:p>
          <a:p>
            <a:r>
              <a:rPr lang="cs-CZ" dirty="0">
                <a:latin typeface="Bahnschrift" panose="020B0502040204020203" pitchFamily="34" charset="0"/>
              </a:rPr>
              <a:t>       a) přilnavostí k podkladu</a:t>
            </a:r>
          </a:p>
          <a:p>
            <a:r>
              <a:rPr lang="cs-CZ" dirty="0">
                <a:latin typeface="Bahnschrift" panose="020B0502040204020203" pitchFamily="34" charset="0"/>
              </a:rPr>
              <a:t>       b) leskem</a:t>
            </a:r>
          </a:p>
        </p:txBody>
      </p:sp>
      <p:pic>
        <p:nvPicPr>
          <p:cNvPr id="7" name="Obrázek 6" descr="Obsah obrázku jídlo, dezert, Kuchyně, nádobí&#10;&#10;Popis byl vytvořen automaticky">
            <a:extLst>
              <a:ext uri="{FF2B5EF4-FFF2-40B4-BE49-F238E27FC236}">
                <a16:creationId xmlns:a16="http://schemas.microsoft.com/office/drawing/2014/main" id="{44BB7E78-BF68-7F9A-7B58-36722C1598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5353" y="2999320"/>
            <a:ext cx="3674401" cy="3220505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B61D79A3-FE12-80F4-8472-2725BD326657}"/>
              </a:ext>
            </a:extLst>
          </p:cNvPr>
          <p:cNvSpPr txBox="1"/>
          <p:nvPr/>
        </p:nvSpPr>
        <p:spPr>
          <a:xfrm>
            <a:off x="392349" y="315851"/>
            <a:ext cx="2115259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cs-CZ" sz="3200" dirty="0">
                <a:ln w="0"/>
                <a:solidFill>
                  <a:schemeClr val="accent4">
                    <a:lumMod val="50000"/>
                  </a:schemeClr>
                </a:solidFill>
                <a:latin typeface="Arial Black" panose="020B0A04020102020204" pitchFamily="34" charset="0"/>
              </a:rPr>
              <a:t>Suroviny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5727E474-EAA3-91B0-09AB-94BB3F88AE53}"/>
              </a:ext>
            </a:extLst>
          </p:cNvPr>
          <p:cNvSpPr txBox="1"/>
          <p:nvPr/>
        </p:nvSpPr>
        <p:spPr>
          <a:xfrm>
            <a:off x="392349" y="948642"/>
            <a:ext cx="41075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>
                <a:solidFill>
                  <a:schemeClr val="accent4">
                    <a:lumMod val="50000"/>
                  </a:schemeClr>
                </a:solidFill>
              </a:rPr>
              <a:t>Vinný destilát rektifikovaný</a:t>
            </a:r>
          </a:p>
        </p:txBody>
      </p:sp>
    </p:spTree>
    <p:extLst>
      <p:ext uri="{BB962C8B-B14F-4D97-AF65-F5344CB8AC3E}">
        <p14:creationId xmlns:p14="http://schemas.microsoft.com/office/powerpoint/2010/main" val="170012530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EAB1789-A418-36A8-B9C1-6684F83F1B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kartáč, nářadí, interiér&#10;&#10;Popis byl vytvořen automaticky">
            <a:extLst>
              <a:ext uri="{FF2B5EF4-FFF2-40B4-BE49-F238E27FC236}">
                <a16:creationId xmlns:a16="http://schemas.microsoft.com/office/drawing/2014/main" id="{4BEAD2F7-B827-72C8-8598-B374F1CD147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4505EC7-BC33-425C-3190-24770CDE5C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cs-CZ" sz="1600" dirty="0">
                <a:solidFill>
                  <a:schemeClr val="accent4">
                    <a:lumMod val="50000"/>
                  </a:schemeClr>
                </a:solidFill>
                <a:latin typeface="Bahnschrift SemiBold" panose="020B0502040204020203" pitchFamily="34" charset="0"/>
              </a:rPr>
              <a:t>Část 04/</a:t>
            </a:r>
            <a:fld id="{D95ABC4A-9CBB-4E8C-9FBC-FF09690928BE}" type="slidenum">
              <a:rPr lang="cs-CZ" sz="1600" smtClean="0">
                <a:solidFill>
                  <a:schemeClr val="accent4">
                    <a:lumMod val="50000"/>
                  </a:schemeClr>
                </a:solidFill>
                <a:latin typeface="Bahnschrift SemiBold" panose="020B0502040204020203" pitchFamily="34" charset="0"/>
              </a:rPr>
              <a:t>51</a:t>
            </a:fld>
            <a:endParaRPr lang="cs-CZ" sz="1600" dirty="0">
              <a:solidFill>
                <a:schemeClr val="accent4">
                  <a:lumMod val="50000"/>
                </a:schemeClr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373E3DAF-6DBA-451C-8F70-B2F291E30EDA}"/>
              </a:ext>
            </a:extLst>
          </p:cNvPr>
          <p:cNvSpPr txBox="1"/>
          <p:nvPr/>
        </p:nvSpPr>
        <p:spPr>
          <a:xfrm>
            <a:off x="360656" y="1883952"/>
            <a:ext cx="6750357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>
                <a:solidFill>
                  <a:schemeClr val="accent4">
                    <a:lumMod val="50000"/>
                  </a:schemeClr>
                </a:solidFill>
                <a:latin typeface="Bahnschrift SemiBold" panose="020B0502040204020203" pitchFamily="34" charset="0"/>
              </a:rPr>
              <a:t>Kafr – jedna ze základních surovin lihových laků</a:t>
            </a:r>
          </a:p>
          <a:p>
            <a:endParaRPr lang="cs-CZ" dirty="0">
              <a:latin typeface="Bahnschrift SemiBold" panose="020B0502040204020203" pitchFamily="34" charset="0"/>
            </a:endParaRPr>
          </a:p>
          <a:p>
            <a:r>
              <a:rPr lang="cs-CZ" dirty="0">
                <a:latin typeface="Bahnschrift" panose="020B0502040204020203" pitchFamily="34" charset="0"/>
              </a:rPr>
              <a:t>- </a:t>
            </a:r>
            <a:r>
              <a:rPr lang="cs-CZ" b="0" i="0" dirty="0">
                <a:solidFill>
                  <a:srgbClr val="333333"/>
                </a:solidFill>
                <a:effectLst/>
                <a:latin typeface="Bahnschrift" panose="020B0502040204020203" pitchFamily="34" charset="0"/>
              </a:rPr>
              <a:t>přírodní pryskyřice extrahovaná ze dřeva kafrovníku. </a:t>
            </a:r>
          </a:p>
          <a:p>
            <a:r>
              <a:rPr lang="cs-CZ" dirty="0">
                <a:solidFill>
                  <a:srgbClr val="333333"/>
                </a:solidFill>
                <a:latin typeface="Bahnschrift" panose="020B0502040204020203" pitchFamily="34" charset="0"/>
              </a:rPr>
              <a:t>- d</a:t>
            </a:r>
            <a:r>
              <a:rPr lang="cs-CZ" b="0" i="0" dirty="0">
                <a:solidFill>
                  <a:srgbClr val="333333"/>
                </a:solidFill>
                <a:effectLst/>
                <a:latin typeface="Bahnschrift" panose="020B0502040204020203" pitchFamily="34" charset="0"/>
              </a:rPr>
              <a:t>íky nízkému bodu tání se používá jako změkčovadlo </a:t>
            </a:r>
          </a:p>
          <a:p>
            <a:r>
              <a:rPr lang="cs-CZ" dirty="0">
                <a:solidFill>
                  <a:srgbClr val="333333"/>
                </a:solidFill>
                <a:latin typeface="Bahnschrift" panose="020B0502040204020203" pitchFamily="34" charset="0"/>
              </a:rPr>
              <a:t>- </a:t>
            </a:r>
            <a:r>
              <a:rPr lang="cs-CZ" b="0" i="0" dirty="0">
                <a:solidFill>
                  <a:srgbClr val="333333"/>
                </a:solidFill>
                <a:effectLst/>
                <a:latin typeface="Bahnschrift" panose="020B0502040204020203" pitchFamily="34" charset="0"/>
              </a:rPr>
              <a:t>usnadňuje rozpouštění kopálu (max. množství 15 g/450 g VD).</a:t>
            </a:r>
          </a:p>
          <a:p>
            <a:endParaRPr lang="cs-CZ" dirty="0">
              <a:latin typeface="Bahnschrift" panose="020B0502040204020203" pitchFamily="34" charset="0"/>
            </a:endParaRPr>
          </a:p>
          <a:p>
            <a:r>
              <a:rPr lang="cs-CZ" i="1" dirty="0">
                <a:latin typeface="Bahnschrift" panose="020B0502040204020203" pitchFamily="34" charset="0"/>
              </a:rPr>
              <a:t>   Vlastnosti:</a:t>
            </a:r>
          </a:p>
          <a:p>
            <a:r>
              <a:rPr lang="cs-CZ" dirty="0">
                <a:latin typeface="Bahnschrift" panose="020B0502040204020203" pitchFamily="34" charset="0"/>
              </a:rPr>
              <a:t>   - bílá pryskyřice</a:t>
            </a:r>
          </a:p>
          <a:p>
            <a:r>
              <a:rPr lang="cs-CZ" dirty="0">
                <a:latin typeface="Bahnschrift" panose="020B0502040204020203" pitchFamily="34" charset="0"/>
              </a:rPr>
              <a:t>   - pryskyřice rozpustná  v rektifikovaném VD</a:t>
            </a:r>
          </a:p>
          <a:p>
            <a:r>
              <a:rPr lang="cs-CZ" dirty="0">
                <a:latin typeface="Bahnschrift" panose="020B0502040204020203" pitchFamily="34" charset="0"/>
              </a:rPr>
              <a:t>   - pryskyřice rozpustná  v terpentýnovém oleji</a:t>
            </a:r>
          </a:p>
          <a:p>
            <a:r>
              <a:rPr lang="cs-CZ" dirty="0">
                <a:latin typeface="Bahnschrift" panose="020B0502040204020203" pitchFamily="34" charset="0"/>
              </a:rPr>
              <a:t>   - teplotou snadno tavitelná, bod tání 175 °C</a:t>
            </a:r>
          </a:p>
          <a:p>
            <a:r>
              <a:rPr lang="cs-CZ" dirty="0">
                <a:latin typeface="Bahnschrift" panose="020B0502040204020203" pitchFamily="34" charset="0"/>
              </a:rPr>
              <a:t>   - laky s obsahem kafru se vyznačují houževnatostí</a:t>
            </a:r>
          </a:p>
          <a:p>
            <a:r>
              <a:rPr lang="cs-CZ" dirty="0">
                <a:latin typeface="Bahnschrift" panose="020B0502040204020203" pitchFamily="34" charset="0"/>
              </a:rPr>
              <a:t>       </a:t>
            </a:r>
          </a:p>
        </p:txBody>
      </p:sp>
      <p:pic>
        <p:nvPicPr>
          <p:cNvPr id="13" name="Obrázek 12" descr="Obsah obrázku elektronické hodiny, krystal, Nerost&#10;&#10;Popis byl vytvořen automaticky">
            <a:extLst>
              <a:ext uri="{FF2B5EF4-FFF2-40B4-BE49-F238E27FC236}">
                <a16:creationId xmlns:a16="http://schemas.microsoft.com/office/drawing/2014/main" id="{2BBC4961-9193-46E7-8083-36EB8DB371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7753" y="2931473"/>
            <a:ext cx="3923931" cy="3144566"/>
          </a:xfrm>
          <a:prstGeom prst="rect">
            <a:avLst/>
          </a:prstGeom>
        </p:spPr>
      </p:pic>
      <p:graphicFrame>
        <p:nvGraphicFramePr>
          <p:cNvPr id="14" name="Objekt 13">
            <a:extLst>
              <a:ext uri="{FF2B5EF4-FFF2-40B4-BE49-F238E27FC236}">
                <a16:creationId xmlns:a16="http://schemas.microsoft.com/office/drawing/2014/main" id="{24B82189-A0B5-DB7F-1EA9-C367D404E82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7144515"/>
              </p:ext>
            </p:extLst>
          </p:nvPr>
        </p:nvGraphicFramePr>
        <p:xfrm>
          <a:off x="11171398" y="5471201"/>
          <a:ext cx="750888" cy="604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Objekt prostředí balíčkovače" showAsIcon="1" r:id="rId5" imgW="751320" imgH="604800" progId="Package">
                  <p:embed/>
                </p:oleObj>
              </mc:Choice>
              <mc:Fallback>
                <p:oleObj name="Objekt prostředí balíčkovače" showAsIcon="1" r:id="rId5" imgW="751320" imgH="60480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1171398" y="5471201"/>
                        <a:ext cx="750888" cy="6048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ovéPole 3">
            <a:extLst>
              <a:ext uri="{FF2B5EF4-FFF2-40B4-BE49-F238E27FC236}">
                <a16:creationId xmlns:a16="http://schemas.microsoft.com/office/drawing/2014/main" id="{CA432292-FB39-EAFF-990C-5AB0746B76A0}"/>
              </a:ext>
            </a:extLst>
          </p:cNvPr>
          <p:cNvSpPr txBox="1"/>
          <p:nvPr/>
        </p:nvSpPr>
        <p:spPr>
          <a:xfrm>
            <a:off x="392349" y="315851"/>
            <a:ext cx="2115259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cs-CZ" sz="3200" dirty="0">
                <a:ln w="0"/>
                <a:solidFill>
                  <a:schemeClr val="accent4">
                    <a:lumMod val="50000"/>
                  </a:schemeClr>
                </a:solidFill>
                <a:latin typeface="Arial Black" panose="020B0A04020102020204" pitchFamily="34" charset="0"/>
              </a:rPr>
              <a:t>Suroviny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64A3FF9F-E2E9-129D-608C-13873289CFA9}"/>
              </a:ext>
            </a:extLst>
          </p:cNvPr>
          <p:cNvSpPr txBox="1"/>
          <p:nvPr/>
        </p:nvSpPr>
        <p:spPr>
          <a:xfrm>
            <a:off x="392349" y="948642"/>
            <a:ext cx="7680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>
                <a:solidFill>
                  <a:schemeClr val="accent4">
                    <a:lumMod val="50000"/>
                  </a:schemeClr>
                </a:solidFill>
              </a:rPr>
              <a:t>Kafr</a:t>
            </a:r>
          </a:p>
        </p:txBody>
      </p:sp>
    </p:spTree>
    <p:extLst>
      <p:ext uri="{BB962C8B-B14F-4D97-AF65-F5344CB8AC3E}">
        <p14:creationId xmlns:p14="http://schemas.microsoft.com/office/powerpoint/2010/main" val="27696822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4E6EE5-9C3B-92C8-EC0E-F556111F57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kartáč, nářadí, interiér&#10;&#10;Popis byl vytvořen automaticky">
            <a:extLst>
              <a:ext uri="{FF2B5EF4-FFF2-40B4-BE49-F238E27FC236}">
                <a16:creationId xmlns:a16="http://schemas.microsoft.com/office/drawing/2014/main" id="{03DF1F6B-339C-2BAA-3CCA-B65123A23BE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467" y="0"/>
            <a:ext cx="12192000" cy="6858000"/>
          </a:xfrm>
          <a:prstGeom prst="rect">
            <a:avLst/>
          </a:prstGeom>
        </p:spPr>
      </p:pic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F7166FE-5BC0-BDFD-1851-D9D25FEAA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cs-CZ" sz="1600" dirty="0">
                <a:solidFill>
                  <a:schemeClr val="accent4">
                    <a:lumMod val="50000"/>
                  </a:schemeClr>
                </a:solidFill>
                <a:latin typeface="Bahnschrift SemiBold" panose="020B0502040204020203" pitchFamily="34" charset="0"/>
              </a:rPr>
              <a:t>ČÁST 04/</a:t>
            </a:r>
            <a:fld id="{D95ABC4A-9CBB-4E8C-9FBC-FF09690928BE}" type="slidenum">
              <a:rPr lang="cs-CZ" sz="1600" smtClean="0">
                <a:solidFill>
                  <a:schemeClr val="accent4">
                    <a:lumMod val="50000"/>
                  </a:schemeClr>
                </a:solidFill>
                <a:latin typeface="Bahnschrift SemiBold" panose="020B0502040204020203" pitchFamily="34" charset="0"/>
              </a:rPr>
              <a:t>52</a:t>
            </a:fld>
            <a:endParaRPr lang="cs-CZ" sz="1600" dirty="0">
              <a:solidFill>
                <a:schemeClr val="accent4">
                  <a:lumMod val="50000"/>
                </a:schemeClr>
              </a:solidFill>
              <a:latin typeface="Bahnschrift SemiBold" panose="020B0502040204020203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AC374DD4-F4AD-56FC-C5A1-9172D238D4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5174" y="2482100"/>
            <a:ext cx="4958438" cy="3617142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5A689453-49C7-53CC-74C3-B276F61AAD09}"/>
              </a:ext>
            </a:extLst>
          </p:cNvPr>
          <p:cNvSpPr txBox="1"/>
          <p:nvPr/>
        </p:nvSpPr>
        <p:spPr>
          <a:xfrm>
            <a:off x="488388" y="1661229"/>
            <a:ext cx="615901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Kalafuna modifikovaná (</a:t>
            </a:r>
            <a:r>
              <a:rPr lang="cs-CZ" dirty="0" err="1"/>
              <a:t>Colophonium</a:t>
            </a:r>
            <a:r>
              <a:rPr lang="cs-CZ" dirty="0"/>
              <a:t>) je přírodní borovicová pryskyřice speciálně upravená pro použití v olejových nátěrech. </a:t>
            </a:r>
          </a:p>
          <a:p>
            <a:endParaRPr lang="cs-CZ" dirty="0"/>
          </a:p>
          <a:p>
            <a:r>
              <a:rPr lang="cs-CZ" dirty="0"/>
              <a:t>Kalafuna se získává jako destilační zbytek z destilace pryskyřice z borovic. </a:t>
            </a:r>
          </a:p>
          <a:p>
            <a:endParaRPr lang="cs-CZ" dirty="0"/>
          </a:p>
          <a:p>
            <a:r>
              <a:rPr lang="cs-CZ" dirty="0"/>
              <a:t>Z chemického hlediska je kalafuna směsí slabých organických kyselin. 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82CB3A98-B79C-D6CA-3A6B-F4495CEE87E0}"/>
              </a:ext>
            </a:extLst>
          </p:cNvPr>
          <p:cNvSpPr txBox="1"/>
          <p:nvPr/>
        </p:nvSpPr>
        <p:spPr>
          <a:xfrm>
            <a:off x="392349" y="315851"/>
            <a:ext cx="2115259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cs-CZ" sz="3200" dirty="0">
                <a:ln w="0"/>
                <a:solidFill>
                  <a:schemeClr val="accent4">
                    <a:lumMod val="50000"/>
                  </a:schemeClr>
                </a:solidFill>
                <a:latin typeface="Arial Black" panose="020B0A04020102020204" pitchFamily="34" charset="0"/>
              </a:rPr>
              <a:t>Suroviny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6C99D621-54BC-2042-ED74-1A3C046FF392}"/>
              </a:ext>
            </a:extLst>
          </p:cNvPr>
          <p:cNvSpPr txBox="1"/>
          <p:nvPr/>
        </p:nvSpPr>
        <p:spPr>
          <a:xfrm>
            <a:off x="392349" y="948642"/>
            <a:ext cx="14461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>
                <a:solidFill>
                  <a:schemeClr val="accent4">
                    <a:lumMod val="50000"/>
                  </a:schemeClr>
                </a:solidFill>
              </a:rPr>
              <a:t>Kalafuna</a:t>
            </a:r>
          </a:p>
        </p:txBody>
      </p:sp>
    </p:spTree>
    <p:extLst>
      <p:ext uri="{BB962C8B-B14F-4D97-AF65-F5344CB8AC3E}">
        <p14:creationId xmlns:p14="http://schemas.microsoft.com/office/powerpoint/2010/main" val="65290082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4E6EE5-9C3B-92C8-EC0E-F556111F57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kartáč, nářadí, interiér&#10;&#10;Popis byl vytvořen automaticky">
            <a:extLst>
              <a:ext uri="{FF2B5EF4-FFF2-40B4-BE49-F238E27FC236}">
                <a16:creationId xmlns:a16="http://schemas.microsoft.com/office/drawing/2014/main" id="{03DF1F6B-339C-2BAA-3CCA-B65123A23BE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F7166FE-5BC0-BDFD-1851-D9D25FEAA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cs-CZ" sz="1600" dirty="0">
                <a:solidFill>
                  <a:schemeClr val="accent4">
                    <a:lumMod val="50000"/>
                  </a:schemeClr>
                </a:solidFill>
                <a:latin typeface="Bahnschrift SemiBold" panose="020B0502040204020203" pitchFamily="34" charset="0"/>
              </a:rPr>
              <a:t>ČÁST 04/</a:t>
            </a:r>
            <a:fld id="{D95ABC4A-9CBB-4E8C-9FBC-FF09690928BE}" type="slidenum">
              <a:rPr lang="cs-CZ" sz="1600" smtClean="0">
                <a:solidFill>
                  <a:schemeClr val="accent4">
                    <a:lumMod val="50000"/>
                  </a:schemeClr>
                </a:solidFill>
                <a:latin typeface="Bahnschrift SemiBold" panose="020B0502040204020203" pitchFamily="34" charset="0"/>
              </a:rPr>
              <a:t>53</a:t>
            </a:fld>
            <a:endParaRPr lang="cs-CZ" sz="1600" dirty="0">
              <a:solidFill>
                <a:schemeClr val="accent4">
                  <a:lumMod val="50000"/>
                </a:schemeClr>
              </a:solidFill>
              <a:latin typeface="Bahnschrift SemiBold" panose="020B0502040204020203" pitchFamily="34" charset="0"/>
            </a:endParaRPr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47FF1221-86E8-A086-614D-DB46242168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9013" y="2111382"/>
            <a:ext cx="3643336" cy="4108443"/>
          </a:xfrm>
          <a:prstGeom prst="rect">
            <a:avLst/>
          </a:prstGeom>
        </p:spPr>
      </p:pic>
      <p:sp>
        <p:nvSpPr>
          <p:cNvPr id="17" name="TextovéPole 16">
            <a:extLst>
              <a:ext uri="{FF2B5EF4-FFF2-40B4-BE49-F238E27FC236}">
                <a16:creationId xmlns:a16="http://schemas.microsoft.com/office/drawing/2014/main" id="{82E35654-322F-4668-3EAF-8B927F7521AB}"/>
              </a:ext>
            </a:extLst>
          </p:cNvPr>
          <p:cNvSpPr txBox="1"/>
          <p:nvPr/>
        </p:nvSpPr>
        <p:spPr>
          <a:xfrm>
            <a:off x="392349" y="1892121"/>
            <a:ext cx="6159010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0" i="0" dirty="0">
                <a:solidFill>
                  <a:srgbClr val="444444"/>
                </a:solidFill>
                <a:effectLst/>
                <a:latin typeface="Roboto" panose="02000000000000000000" pitchFamily="2" charset="0"/>
              </a:rPr>
              <a:t>Šafrán bylo a stále je, nejdražší koření na světě.</a:t>
            </a:r>
          </a:p>
          <a:p>
            <a:r>
              <a:rPr lang="cs-CZ" b="0" i="0" dirty="0">
                <a:solidFill>
                  <a:srgbClr val="444444"/>
                </a:solidFill>
                <a:effectLst/>
                <a:latin typeface="Roboto" panose="02000000000000000000" pitchFamily="2" charset="0"/>
              </a:rPr>
              <a:t> </a:t>
            </a:r>
          </a:p>
          <a:p>
            <a:r>
              <a:rPr lang="cs-CZ" b="0" i="0" dirty="0">
                <a:solidFill>
                  <a:srgbClr val="444444"/>
                </a:solidFill>
                <a:effectLst/>
                <a:latin typeface="Roboto" panose="02000000000000000000" pitchFamily="2" charset="0"/>
              </a:rPr>
              <a:t>Šafrán je velmi vzácný a dává se ho do laků velmi málo ve formě tinktury.</a:t>
            </a:r>
          </a:p>
          <a:p>
            <a:endParaRPr lang="cs-CZ" b="0" i="0" dirty="0">
              <a:solidFill>
                <a:srgbClr val="444444"/>
              </a:solidFill>
              <a:effectLst/>
              <a:latin typeface="Roboto" panose="02000000000000000000" pitchFamily="2" charset="0"/>
            </a:endParaRPr>
          </a:p>
          <a:p>
            <a:r>
              <a:rPr lang="cs-CZ" b="0" i="0" dirty="0">
                <a:solidFill>
                  <a:srgbClr val="444444"/>
                </a:solidFill>
                <a:effectLst/>
                <a:latin typeface="Roboto" panose="02000000000000000000" pitchFamily="2" charset="0"/>
              </a:rPr>
              <a:t>Iránský šafrán je vynikající kvality, která je téměř neporovnatelná s většinou šafránů prodávaných na tuzemském trhu, a proto se používá do nekvalitnějších laků. </a:t>
            </a:r>
          </a:p>
          <a:p>
            <a:r>
              <a:rPr lang="cs-CZ" dirty="0">
                <a:solidFill>
                  <a:srgbClr val="444444"/>
                </a:solidFill>
                <a:latin typeface="Roboto" panose="02000000000000000000" pitchFamily="2" charset="0"/>
              </a:rPr>
              <a:t>Často se kombinuje s dračí krví, kurkumou a dalšími barvivy červeného zabarvení.</a:t>
            </a:r>
            <a:endParaRPr lang="cs-CZ" b="0" i="0" dirty="0">
              <a:solidFill>
                <a:srgbClr val="444444"/>
              </a:solidFill>
              <a:effectLst/>
              <a:latin typeface="Roboto" panose="02000000000000000000" pitchFamily="2" charset="0"/>
            </a:endParaRP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264ACF05-5335-BD7F-64CB-F37ECBD0B5F7}"/>
              </a:ext>
            </a:extLst>
          </p:cNvPr>
          <p:cNvSpPr txBox="1"/>
          <p:nvPr/>
        </p:nvSpPr>
        <p:spPr>
          <a:xfrm>
            <a:off x="392349" y="315851"/>
            <a:ext cx="2115259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cs-CZ" sz="3200" dirty="0">
                <a:ln w="0"/>
                <a:solidFill>
                  <a:schemeClr val="accent4">
                    <a:lumMod val="50000"/>
                  </a:schemeClr>
                </a:solidFill>
                <a:latin typeface="Arial Black" panose="020B0A04020102020204" pitchFamily="34" charset="0"/>
              </a:rPr>
              <a:t>Suroviny</a:t>
            </a: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3A7A9929-90B4-02D0-7264-8768489C6CB9}"/>
              </a:ext>
            </a:extLst>
          </p:cNvPr>
          <p:cNvSpPr txBox="1"/>
          <p:nvPr/>
        </p:nvSpPr>
        <p:spPr>
          <a:xfrm>
            <a:off x="392349" y="948642"/>
            <a:ext cx="11065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>
                <a:solidFill>
                  <a:schemeClr val="accent4">
                    <a:lumMod val="50000"/>
                  </a:schemeClr>
                </a:solidFill>
              </a:rPr>
              <a:t>Šafrán</a:t>
            </a:r>
          </a:p>
        </p:txBody>
      </p:sp>
    </p:spTree>
    <p:extLst>
      <p:ext uri="{BB962C8B-B14F-4D97-AF65-F5344CB8AC3E}">
        <p14:creationId xmlns:p14="http://schemas.microsoft.com/office/powerpoint/2010/main" val="73834145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4E6EE5-9C3B-92C8-EC0E-F556111F57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kartáč, nářadí, interiér&#10;&#10;Popis byl vytvořen automaticky">
            <a:extLst>
              <a:ext uri="{FF2B5EF4-FFF2-40B4-BE49-F238E27FC236}">
                <a16:creationId xmlns:a16="http://schemas.microsoft.com/office/drawing/2014/main" id="{03DF1F6B-339C-2BAA-3CCA-B65123A23BE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8F43A93E-6265-1016-CB53-12EC063AA726}"/>
              </a:ext>
            </a:extLst>
          </p:cNvPr>
          <p:cNvSpPr txBox="1"/>
          <p:nvPr/>
        </p:nvSpPr>
        <p:spPr>
          <a:xfrm>
            <a:off x="392349" y="315851"/>
            <a:ext cx="2115259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cs-CZ" sz="3200" dirty="0">
                <a:ln w="0"/>
                <a:solidFill>
                  <a:schemeClr val="accent4">
                    <a:lumMod val="50000"/>
                  </a:schemeClr>
                </a:solidFill>
                <a:latin typeface="Arial Black" panose="020B0A04020102020204" pitchFamily="34" charset="0"/>
              </a:rPr>
              <a:t>Suroviny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F7166FE-5BC0-BDFD-1851-D9D25FEAA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cs-CZ" sz="1600" dirty="0">
                <a:solidFill>
                  <a:schemeClr val="accent4">
                    <a:lumMod val="50000"/>
                  </a:schemeClr>
                </a:solidFill>
                <a:latin typeface="Bahnschrift SemiBold" panose="020B0502040204020203" pitchFamily="34" charset="0"/>
              </a:rPr>
              <a:t>ČÁST 04/</a:t>
            </a:r>
            <a:fld id="{D95ABC4A-9CBB-4E8C-9FBC-FF09690928BE}" type="slidenum">
              <a:rPr lang="cs-CZ" sz="1600" smtClean="0">
                <a:solidFill>
                  <a:schemeClr val="accent4">
                    <a:lumMod val="50000"/>
                  </a:schemeClr>
                </a:solidFill>
                <a:latin typeface="Bahnschrift SemiBold" panose="020B0502040204020203" pitchFamily="34" charset="0"/>
              </a:rPr>
              <a:t>54</a:t>
            </a:fld>
            <a:endParaRPr lang="cs-CZ" sz="1600" dirty="0">
              <a:solidFill>
                <a:schemeClr val="accent4">
                  <a:lumMod val="50000"/>
                </a:schemeClr>
              </a:solidFill>
              <a:latin typeface="Bahnschrift SemiBold" panose="020B0502040204020203" pitchFamily="34" charset="0"/>
            </a:endParaRPr>
          </a:p>
        </p:txBody>
      </p:sp>
      <p:pic>
        <p:nvPicPr>
          <p:cNvPr id="10" name="Obrázek 9" descr="Obsah obrázku láhev, Řešení, Rozpustné/rozpouštědlo, kapalina&#10;&#10;Popis byl vytvořen automaticky">
            <a:extLst>
              <a:ext uri="{FF2B5EF4-FFF2-40B4-BE49-F238E27FC236}">
                <a16:creationId xmlns:a16="http://schemas.microsoft.com/office/drawing/2014/main" id="{0E81C122-456A-A6D3-B9AE-E180AB2B7D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6876" y="2253824"/>
            <a:ext cx="5069607" cy="3802205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E1628314-4F89-4B55-1EE9-704864DE638F}"/>
              </a:ext>
            </a:extLst>
          </p:cNvPr>
          <p:cNvSpPr txBox="1"/>
          <p:nvPr/>
        </p:nvSpPr>
        <p:spPr>
          <a:xfrm>
            <a:off x="392349" y="1560195"/>
            <a:ext cx="6159010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cs-CZ" b="0" i="0" dirty="0">
                <a:solidFill>
                  <a:srgbClr val="333333"/>
                </a:solidFill>
                <a:effectLst/>
                <a:latin typeface="Nunito Sans" pitchFamily="2" charset="-18"/>
              </a:rPr>
              <a:t>Tajemná Dračí krev, </a:t>
            </a:r>
            <a:r>
              <a:rPr lang="cs-CZ" b="0" i="0" u="sng" dirty="0" err="1">
                <a:solidFill>
                  <a:srgbClr val="333333"/>
                </a:solidFill>
                <a:effectLst/>
                <a:latin typeface="Nunito Sans" pitchFamily="2" charset="-18"/>
                <a:hlinkClick r:id="rId4"/>
              </a:rPr>
              <a:t>Sangre</a:t>
            </a:r>
            <a:r>
              <a:rPr lang="cs-CZ" b="0" i="0" u="sng" dirty="0">
                <a:solidFill>
                  <a:srgbClr val="333333"/>
                </a:solidFill>
                <a:effectLst/>
                <a:latin typeface="Nunito Sans" pitchFamily="2" charset="-18"/>
                <a:hlinkClick r:id="rId4"/>
              </a:rPr>
              <a:t> de Drago</a:t>
            </a:r>
            <a:r>
              <a:rPr lang="cs-CZ" b="0" i="0" dirty="0">
                <a:solidFill>
                  <a:srgbClr val="333333"/>
                </a:solidFill>
                <a:effectLst/>
                <a:latin typeface="Nunito Sans" pitchFamily="2" charset="-18"/>
              </a:rPr>
              <a:t>, </a:t>
            </a:r>
          </a:p>
          <a:p>
            <a:pPr algn="l"/>
            <a:r>
              <a:rPr lang="cs-CZ" b="0" i="0" dirty="0">
                <a:solidFill>
                  <a:srgbClr val="333333"/>
                </a:solidFill>
                <a:effectLst/>
                <a:latin typeface="Nunito Sans" pitchFamily="2" charset="-18"/>
              </a:rPr>
              <a:t>pryskyřice ze stromu </a:t>
            </a:r>
            <a:r>
              <a:rPr lang="cs-CZ" b="0" i="0" dirty="0" err="1">
                <a:solidFill>
                  <a:srgbClr val="333333"/>
                </a:solidFill>
                <a:effectLst/>
                <a:latin typeface="Nunito Sans" pitchFamily="2" charset="-18"/>
              </a:rPr>
              <a:t>Croton</a:t>
            </a:r>
            <a:r>
              <a:rPr lang="cs-CZ" b="0" i="0" dirty="0">
                <a:solidFill>
                  <a:srgbClr val="333333"/>
                </a:solidFill>
                <a:effectLst/>
                <a:latin typeface="Nunito Sans" pitchFamily="2" charset="-18"/>
              </a:rPr>
              <a:t> </a:t>
            </a:r>
            <a:r>
              <a:rPr lang="cs-CZ" b="0" i="0" dirty="0" err="1">
                <a:solidFill>
                  <a:srgbClr val="333333"/>
                </a:solidFill>
                <a:effectLst/>
                <a:latin typeface="Nunito Sans" pitchFamily="2" charset="-18"/>
              </a:rPr>
              <a:t>lerechi</a:t>
            </a:r>
            <a:r>
              <a:rPr lang="cs-CZ" b="0" i="0" dirty="0">
                <a:solidFill>
                  <a:srgbClr val="333333"/>
                </a:solidFill>
                <a:effectLst/>
                <a:latin typeface="Nunito Sans" pitchFamily="2" charset="-18"/>
              </a:rPr>
              <a:t>. </a:t>
            </a:r>
          </a:p>
          <a:p>
            <a:pPr algn="l"/>
            <a:r>
              <a:rPr lang="cs-CZ" b="0" i="0" dirty="0">
                <a:solidFill>
                  <a:srgbClr val="333333"/>
                </a:solidFill>
                <a:effectLst/>
                <a:latin typeface="Nunito Sans" pitchFamily="2" charset="-18"/>
              </a:rPr>
              <a:t>Jedná se o dřevinu dorůstající výšky až 20 metrů se štíhlým kmenem a bohatou korunou, kterou tvoří srdčitě tvarované listy. </a:t>
            </a:r>
          </a:p>
          <a:p>
            <a:pPr algn="l"/>
            <a:r>
              <a:rPr lang="cs-CZ" b="0" i="0" dirty="0">
                <a:solidFill>
                  <a:srgbClr val="333333"/>
                </a:solidFill>
                <a:effectLst/>
                <a:latin typeface="Nunito Sans" pitchFamily="2" charset="-18"/>
              </a:rPr>
              <a:t>Když se kůra stromu nařízne nebo sedře, vytéká z kmene tmavě červená </a:t>
            </a:r>
            <a:r>
              <a:rPr lang="cs-CZ" b="0" i="0" u="sng" dirty="0">
                <a:solidFill>
                  <a:srgbClr val="333333"/>
                </a:solidFill>
                <a:effectLst/>
                <a:latin typeface="Nunito Sans" pitchFamily="2" charset="-18"/>
                <a:hlinkClick r:id="rId5"/>
              </a:rPr>
              <a:t>míza</a:t>
            </a:r>
            <a:r>
              <a:rPr lang="cs-CZ" b="0" i="0" dirty="0">
                <a:solidFill>
                  <a:srgbClr val="333333"/>
                </a:solidFill>
                <a:effectLst/>
                <a:latin typeface="Nunito Sans" pitchFamily="2" charset="-18"/>
              </a:rPr>
              <a:t>, která působí, jakoby strom krvácel. Právě proto si vysloužila pojmenování</a:t>
            </a:r>
            <a:r>
              <a:rPr lang="cs-CZ" b="1" i="0" dirty="0">
                <a:solidFill>
                  <a:srgbClr val="333333"/>
                </a:solidFill>
                <a:effectLst/>
                <a:latin typeface="Nunito Sans" pitchFamily="2" charset="-18"/>
              </a:rPr>
              <a:t> “dračí krev”</a:t>
            </a:r>
            <a:r>
              <a:rPr lang="cs-CZ" b="0" i="0" dirty="0">
                <a:solidFill>
                  <a:srgbClr val="333333"/>
                </a:solidFill>
                <a:effectLst/>
                <a:latin typeface="Nunito Sans" pitchFamily="2" charset="-18"/>
              </a:rPr>
              <a:t>. </a:t>
            </a:r>
          </a:p>
          <a:p>
            <a:pPr algn="l"/>
            <a:endParaRPr lang="cs-CZ" dirty="0">
              <a:solidFill>
                <a:srgbClr val="333333"/>
              </a:solidFill>
              <a:latin typeface="Nunito Sans" pitchFamily="2" charset="-18"/>
            </a:endParaRPr>
          </a:p>
          <a:p>
            <a:pPr algn="l"/>
            <a:r>
              <a:rPr lang="cs-CZ" b="0" i="0" dirty="0">
                <a:solidFill>
                  <a:srgbClr val="333333"/>
                </a:solidFill>
                <a:effectLst/>
                <a:latin typeface="Nunito Sans" pitchFamily="2" charset="-18"/>
              </a:rPr>
              <a:t>Tato tekutina se používá už dlouhá léta v tradičním léčitelství domorodých obyvatel jihoamerické </a:t>
            </a:r>
            <a:r>
              <a:rPr lang="cs-CZ" b="0" i="0" u="sng" dirty="0">
                <a:solidFill>
                  <a:srgbClr val="333333"/>
                </a:solidFill>
                <a:effectLst/>
                <a:latin typeface="Nunito Sans" pitchFamily="2" charset="-18"/>
                <a:hlinkClick r:id="rId6"/>
              </a:rPr>
              <a:t>Amazonie</a:t>
            </a:r>
            <a:r>
              <a:rPr lang="cs-CZ" b="0" i="0" dirty="0">
                <a:solidFill>
                  <a:srgbClr val="333333"/>
                </a:solidFill>
                <a:effectLst/>
                <a:latin typeface="Nunito Sans" pitchFamily="2" charset="-18"/>
              </a:rPr>
              <a:t>. První zmínky o této “léčivé míze” pochází z období okolo roku 1600, kdy je zaznamenal španělský přírodovědec a objevitel </a:t>
            </a:r>
            <a:r>
              <a:rPr lang="cs-CZ" b="0" i="0" dirty="0" err="1">
                <a:solidFill>
                  <a:srgbClr val="333333"/>
                </a:solidFill>
                <a:effectLst/>
                <a:latin typeface="Nunito Sans" pitchFamily="2" charset="-18"/>
              </a:rPr>
              <a:t>Bernabé</a:t>
            </a:r>
            <a:r>
              <a:rPr lang="cs-CZ" b="0" i="0" dirty="0">
                <a:solidFill>
                  <a:srgbClr val="333333"/>
                </a:solidFill>
                <a:effectLst/>
                <a:latin typeface="Nunito Sans" pitchFamily="2" charset="-18"/>
              </a:rPr>
              <a:t> </a:t>
            </a:r>
            <a:r>
              <a:rPr lang="cs-CZ" b="0" i="0" dirty="0" err="1">
                <a:solidFill>
                  <a:srgbClr val="333333"/>
                </a:solidFill>
                <a:effectLst/>
                <a:latin typeface="Nunito Sans" pitchFamily="2" charset="-18"/>
              </a:rPr>
              <a:t>Cobo</a:t>
            </a:r>
            <a:r>
              <a:rPr lang="cs-CZ" b="0" i="0" dirty="0">
                <a:solidFill>
                  <a:srgbClr val="333333"/>
                </a:solidFill>
                <a:effectLst/>
                <a:latin typeface="Nunito Sans" pitchFamily="2" charset="-18"/>
              </a:rPr>
              <a:t>. Popisoval léčivé účinky šťávy, které byly obecně známé kulturám Mexika, </a:t>
            </a:r>
            <a:r>
              <a:rPr lang="cs-CZ" b="0" i="0" u="sng" dirty="0">
                <a:solidFill>
                  <a:srgbClr val="333333"/>
                </a:solidFill>
                <a:effectLst/>
                <a:latin typeface="Nunito Sans" pitchFamily="2" charset="-18"/>
                <a:hlinkClick r:id="rId7"/>
              </a:rPr>
              <a:t>Peru</a:t>
            </a:r>
            <a:r>
              <a:rPr lang="cs-CZ" b="0" i="0" u="sng" dirty="0">
                <a:solidFill>
                  <a:srgbClr val="333333"/>
                </a:solidFill>
                <a:effectLst/>
                <a:latin typeface="Nunito Sans" pitchFamily="2" charset="-18"/>
              </a:rPr>
              <a:t>.</a:t>
            </a:r>
          </a:p>
          <a:p>
            <a:pPr algn="l"/>
            <a:r>
              <a:rPr lang="cs-CZ" b="0" i="0" dirty="0">
                <a:solidFill>
                  <a:srgbClr val="333333"/>
                </a:solidFill>
                <a:effectLst/>
                <a:latin typeface="Nunito Sans" pitchFamily="2" charset="-18"/>
              </a:rPr>
              <a:t> </a:t>
            </a:r>
          </a:p>
          <a:p>
            <a:pPr algn="l"/>
            <a:r>
              <a:rPr lang="cs-CZ" b="0" i="0" dirty="0">
                <a:solidFill>
                  <a:srgbClr val="333333"/>
                </a:solidFill>
                <a:effectLst/>
                <a:latin typeface="Nunito Sans" pitchFamily="2" charset="-18"/>
              </a:rPr>
              <a:t>Ručně získaná, filtrovaná pryskyřice je velmi vhodná pro kvalitní laky. Používá se ve formě tinktury.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DAC1BF05-0E49-C4A9-7D88-2AAF1BCC5466}"/>
              </a:ext>
            </a:extLst>
          </p:cNvPr>
          <p:cNvSpPr txBox="1"/>
          <p:nvPr/>
        </p:nvSpPr>
        <p:spPr>
          <a:xfrm>
            <a:off x="392349" y="948642"/>
            <a:ext cx="16327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>
                <a:solidFill>
                  <a:schemeClr val="accent4">
                    <a:lumMod val="50000"/>
                  </a:schemeClr>
                </a:solidFill>
              </a:rPr>
              <a:t>Dračí krev</a:t>
            </a:r>
          </a:p>
        </p:txBody>
      </p:sp>
    </p:spTree>
    <p:extLst>
      <p:ext uri="{BB962C8B-B14F-4D97-AF65-F5344CB8AC3E}">
        <p14:creationId xmlns:p14="http://schemas.microsoft.com/office/powerpoint/2010/main" val="297295363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4E6EE5-9C3B-92C8-EC0E-F556111F57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kartáč, nářadí, interiér&#10;&#10;Popis byl vytvořen automaticky">
            <a:extLst>
              <a:ext uri="{FF2B5EF4-FFF2-40B4-BE49-F238E27FC236}">
                <a16:creationId xmlns:a16="http://schemas.microsoft.com/office/drawing/2014/main" id="{03DF1F6B-339C-2BAA-3CCA-B65123A23BE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F7166FE-5BC0-BDFD-1851-D9D25FEAA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cs-CZ" sz="1600" dirty="0">
                <a:solidFill>
                  <a:schemeClr val="accent4">
                    <a:lumMod val="50000"/>
                  </a:schemeClr>
                </a:solidFill>
                <a:latin typeface="Bahnschrift SemiBold" panose="020B0502040204020203" pitchFamily="34" charset="0"/>
              </a:rPr>
              <a:t>ČÁST 04/</a:t>
            </a:r>
            <a:fld id="{D95ABC4A-9CBB-4E8C-9FBC-FF09690928BE}" type="slidenum">
              <a:rPr lang="cs-CZ" sz="1600" smtClean="0">
                <a:solidFill>
                  <a:schemeClr val="accent4">
                    <a:lumMod val="50000"/>
                  </a:schemeClr>
                </a:solidFill>
                <a:latin typeface="Bahnschrift SemiBold" panose="020B0502040204020203" pitchFamily="34" charset="0"/>
              </a:rPr>
              <a:t>55</a:t>
            </a:fld>
            <a:endParaRPr lang="cs-CZ" sz="1600" dirty="0">
              <a:solidFill>
                <a:schemeClr val="accent4">
                  <a:lumMod val="50000"/>
                </a:schemeClr>
              </a:solidFill>
              <a:latin typeface="Bahnschrift SemiBold" panose="020B0502040204020203" pitchFamily="34" charset="0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847B3CD-82B5-B030-F0B4-01193DC18B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2400" y="4546600"/>
            <a:ext cx="3467100" cy="2311400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2F0BC7FC-515C-CABC-EC93-D85A8C4F1D4D}"/>
              </a:ext>
            </a:extLst>
          </p:cNvPr>
          <p:cNvSpPr txBox="1"/>
          <p:nvPr/>
        </p:nvSpPr>
        <p:spPr>
          <a:xfrm>
            <a:off x="392349" y="1460599"/>
            <a:ext cx="6159010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cs-CZ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Kurkuma je </a:t>
            </a:r>
            <a:r>
              <a:rPr lang="cs-CZ" b="1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jedním ze základních pilířů </a:t>
            </a:r>
            <a:r>
              <a:rPr lang="cs-CZ" b="1" i="0" dirty="0" err="1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Ajurvédy</a:t>
            </a:r>
            <a:r>
              <a:rPr lang="cs-CZ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, tradičního indického léčitelství. Zde má své místo už více než 4000 let. I proto získala přízvisko „</a:t>
            </a:r>
            <a:r>
              <a:rPr lang="cs-CZ" b="1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indický šafrán</a:t>
            </a:r>
            <a:r>
              <a:rPr lang="cs-CZ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“. Po určité době jej přejala také tradiční čínská medicína. Vedle léčivých účinků definuje </a:t>
            </a:r>
            <a:r>
              <a:rPr lang="cs-CZ" b="0" i="0" dirty="0" err="1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Ajurvéda</a:t>
            </a:r>
            <a:r>
              <a:rPr lang="cs-CZ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 kurkumu jako </a:t>
            </a:r>
            <a:r>
              <a:rPr lang="cs-CZ" b="1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zahřívací koření</a:t>
            </a:r>
            <a:r>
              <a:rPr lang="cs-CZ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. Pro představu, mezi tzv. studené koření patří například bílý cukr nebo mouka, kofein a podobně. Zahřívací koření příjemně rozproudí metabolismus, doslova prohřeje celé tělo a těší se proto velké oblibě hlavně v zimních měsících.</a:t>
            </a:r>
          </a:p>
          <a:p>
            <a:pPr algn="l"/>
            <a:r>
              <a:rPr lang="cs-CZ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Možná také vaříte pocitově a v chladnějším období sáhnete vedle kurkumy nebo kari také po skořici, zázvoru, chilli nebo kardamomu. Je to úplně přirozené, protože i tyto druhy spadají mezi zahřívací potraviny.</a:t>
            </a:r>
          </a:p>
          <a:p>
            <a:pPr algn="l"/>
            <a:r>
              <a:rPr lang="cs-CZ" b="1" i="0" dirty="0">
                <a:solidFill>
                  <a:srgbClr val="000000"/>
                </a:solidFill>
                <a:effectLst/>
                <a:latin typeface="Bitter"/>
              </a:rPr>
              <a:t>Zlaté mléko</a:t>
            </a:r>
          </a:p>
          <a:p>
            <a:pPr algn="l"/>
            <a:r>
              <a:rPr lang="cs-CZ" b="1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Tradičním </a:t>
            </a:r>
            <a:r>
              <a:rPr lang="cs-CZ" b="1" i="0" dirty="0" err="1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Ajurvédským</a:t>
            </a:r>
            <a:r>
              <a:rPr lang="cs-CZ" b="1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 nápojem je zlaté mléko</a:t>
            </a:r>
            <a:r>
              <a:rPr lang="cs-CZ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. Díky kombinaci zmíněných druhů koření se zahřívací efekt ještě znásobí. 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4D516DCD-76E3-44D5-801F-CB8A9FC24189}"/>
              </a:ext>
            </a:extLst>
          </p:cNvPr>
          <p:cNvSpPr txBox="1"/>
          <p:nvPr/>
        </p:nvSpPr>
        <p:spPr>
          <a:xfrm>
            <a:off x="392349" y="315851"/>
            <a:ext cx="2115259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cs-CZ" sz="3200" dirty="0">
                <a:ln w="0"/>
                <a:solidFill>
                  <a:schemeClr val="accent4">
                    <a:lumMod val="50000"/>
                  </a:schemeClr>
                </a:solidFill>
                <a:latin typeface="Arial Black" panose="020B0A04020102020204" pitchFamily="34" charset="0"/>
              </a:rPr>
              <a:t>Suroviny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5C65455C-1DAA-EF54-B544-E9BE896FA57F}"/>
              </a:ext>
            </a:extLst>
          </p:cNvPr>
          <p:cNvSpPr txBox="1"/>
          <p:nvPr/>
        </p:nvSpPr>
        <p:spPr>
          <a:xfrm>
            <a:off x="392349" y="948642"/>
            <a:ext cx="41075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>
                <a:solidFill>
                  <a:schemeClr val="accent4">
                    <a:lumMod val="50000"/>
                  </a:schemeClr>
                </a:solidFill>
              </a:rPr>
              <a:t>Vinný destilát rektifikovaný</a:t>
            </a:r>
          </a:p>
        </p:txBody>
      </p:sp>
    </p:spTree>
    <p:extLst>
      <p:ext uri="{BB962C8B-B14F-4D97-AF65-F5344CB8AC3E}">
        <p14:creationId xmlns:p14="http://schemas.microsoft.com/office/powerpoint/2010/main" val="72309538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4E6EE5-9C3B-92C8-EC0E-F556111F57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kartáč, nářadí, interiér&#10;&#10;Popis byl vytvořen automaticky">
            <a:extLst>
              <a:ext uri="{FF2B5EF4-FFF2-40B4-BE49-F238E27FC236}">
                <a16:creationId xmlns:a16="http://schemas.microsoft.com/office/drawing/2014/main" id="{03DF1F6B-339C-2BAA-3CCA-B65123A23BE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F7166FE-5BC0-BDFD-1851-D9D25FEAA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cs-CZ" sz="1600" dirty="0">
                <a:solidFill>
                  <a:schemeClr val="accent4">
                    <a:lumMod val="50000"/>
                  </a:schemeClr>
                </a:solidFill>
                <a:latin typeface="Bahnschrift SemiBold" panose="020B0502040204020203" pitchFamily="34" charset="0"/>
              </a:rPr>
              <a:t>ČÁST 04/</a:t>
            </a:r>
            <a:fld id="{D95ABC4A-9CBB-4E8C-9FBC-FF09690928BE}" type="slidenum">
              <a:rPr lang="cs-CZ" sz="1600" smtClean="0">
                <a:solidFill>
                  <a:schemeClr val="accent4">
                    <a:lumMod val="50000"/>
                  </a:schemeClr>
                </a:solidFill>
                <a:latin typeface="Bahnschrift SemiBold" panose="020B0502040204020203" pitchFamily="34" charset="0"/>
              </a:rPr>
              <a:t>56</a:t>
            </a:fld>
            <a:endParaRPr lang="cs-CZ" sz="1600" dirty="0">
              <a:solidFill>
                <a:schemeClr val="accent4">
                  <a:lumMod val="50000"/>
                </a:schemeClr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F75E11FF-98F2-37A6-3853-4F8B48377EF5}"/>
              </a:ext>
            </a:extLst>
          </p:cNvPr>
          <p:cNvSpPr txBox="1"/>
          <p:nvPr/>
        </p:nvSpPr>
        <p:spPr>
          <a:xfrm>
            <a:off x="608867" y="1697568"/>
            <a:ext cx="615901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cs-CZ" b="0" i="0" dirty="0">
                <a:solidFill>
                  <a:srgbClr val="000000"/>
                </a:solidFill>
                <a:effectLst/>
                <a:latin typeface="metropolis-light"/>
              </a:rPr>
              <a:t>Charakteristika</a:t>
            </a:r>
          </a:p>
          <a:p>
            <a:pPr algn="l"/>
            <a:r>
              <a:rPr lang="cs-CZ" b="0" i="0" dirty="0">
                <a:solidFill>
                  <a:srgbClr val="505050"/>
                </a:solidFill>
                <a:effectLst/>
                <a:latin typeface="metropolis-book"/>
              </a:rPr>
              <a:t>Jedná se o barvivo, které má celou škálu odstínů od žluté přes červenou až po hnědou. </a:t>
            </a:r>
            <a:r>
              <a:rPr lang="cs-CZ" b="0" i="0" dirty="0" err="1">
                <a:solidFill>
                  <a:srgbClr val="505050"/>
                </a:solidFill>
                <a:effectLst/>
                <a:latin typeface="metropolis-book"/>
              </a:rPr>
              <a:t>Bixin</a:t>
            </a:r>
            <a:r>
              <a:rPr lang="cs-CZ" b="0" i="0" dirty="0">
                <a:solidFill>
                  <a:srgbClr val="505050"/>
                </a:solidFill>
                <a:effectLst/>
                <a:latin typeface="metropolis-book"/>
              </a:rPr>
              <a:t> a </a:t>
            </a:r>
            <a:r>
              <a:rPr lang="cs-CZ" b="0" i="0" dirty="0" err="1">
                <a:solidFill>
                  <a:srgbClr val="505050"/>
                </a:solidFill>
                <a:effectLst/>
                <a:latin typeface="metropolis-book"/>
              </a:rPr>
              <a:t>Norbixin</a:t>
            </a:r>
            <a:r>
              <a:rPr lang="cs-CZ" b="0" i="0" dirty="0">
                <a:solidFill>
                  <a:srgbClr val="505050"/>
                </a:solidFill>
                <a:effectLst/>
                <a:latin typeface="metropolis-book"/>
              </a:rPr>
              <a:t> jsou látky, které jsou v </a:t>
            </a:r>
            <a:r>
              <a:rPr lang="cs-CZ" b="0" i="0" dirty="0" err="1">
                <a:solidFill>
                  <a:srgbClr val="505050"/>
                </a:solidFill>
                <a:effectLst/>
                <a:latin typeface="metropolis-book"/>
              </a:rPr>
              <a:t>Annattu</a:t>
            </a:r>
            <a:r>
              <a:rPr lang="cs-CZ" b="0" i="0" dirty="0">
                <a:solidFill>
                  <a:srgbClr val="505050"/>
                </a:solidFill>
                <a:effectLst/>
                <a:latin typeface="metropolis-book"/>
              </a:rPr>
              <a:t> obsaženy. </a:t>
            </a:r>
            <a:r>
              <a:rPr lang="cs-CZ" b="0" i="0" dirty="0" err="1">
                <a:solidFill>
                  <a:srgbClr val="505050"/>
                </a:solidFill>
                <a:effectLst/>
                <a:latin typeface="metropolis-book"/>
              </a:rPr>
              <a:t>Bixin</a:t>
            </a:r>
            <a:r>
              <a:rPr lang="cs-CZ" b="0" i="0" dirty="0">
                <a:solidFill>
                  <a:srgbClr val="505050"/>
                </a:solidFill>
                <a:effectLst/>
                <a:latin typeface="metropolis-book"/>
              </a:rPr>
              <a:t> (žlutooranžový) je dobře rozpustný v tucích, </a:t>
            </a:r>
            <a:r>
              <a:rPr lang="cs-CZ" b="0" i="0" dirty="0" err="1">
                <a:solidFill>
                  <a:srgbClr val="505050"/>
                </a:solidFill>
                <a:effectLst/>
                <a:latin typeface="metropolis-book"/>
              </a:rPr>
              <a:t>Norbixin</a:t>
            </a:r>
            <a:r>
              <a:rPr lang="cs-CZ" b="0" i="0" dirty="0">
                <a:solidFill>
                  <a:srgbClr val="505050"/>
                </a:solidFill>
                <a:effectLst/>
                <a:latin typeface="metropolis-book"/>
              </a:rPr>
              <a:t> je rozpustný ve vodě. V jídle má stabilní vlastnosti a žádným způsobem nereaguje s ostatními přísadami.</a:t>
            </a:r>
          </a:p>
          <a:p>
            <a:pPr algn="l"/>
            <a:r>
              <a:rPr lang="cs-CZ" b="0" i="0" dirty="0">
                <a:solidFill>
                  <a:srgbClr val="000000"/>
                </a:solidFill>
                <a:effectLst/>
                <a:latin typeface="metropolis-light"/>
              </a:rPr>
              <a:t>Použití</a:t>
            </a:r>
          </a:p>
          <a:p>
            <a:pPr algn="l"/>
            <a:r>
              <a:rPr lang="cs-CZ" b="0" i="0" dirty="0">
                <a:solidFill>
                  <a:srgbClr val="505050"/>
                </a:solidFill>
                <a:effectLst/>
                <a:latin typeface="metropolis-book"/>
              </a:rPr>
              <a:t>Využívá se k barvení potravin jako jsou např. mléčné výrobky, pekařské výrobky, margaríny, snídaňové cereálie, lékořice. Používá se také jako aromatické koření nebo inkoust ke značení potravin. Průmyslově se využívá v lacích, barvách nebo v mýdlech.</a:t>
            </a:r>
          </a:p>
        </p:txBody>
      </p:sp>
      <p:pic>
        <p:nvPicPr>
          <p:cNvPr id="10" name="Obrázek 9" descr="Obsah obrázku Ořechy a semena, fazole, jídlo, červená&#10;&#10;Popis byl vytvořen automaticky">
            <a:extLst>
              <a:ext uri="{FF2B5EF4-FFF2-40B4-BE49-F238E27FC236}">
                <a16:creationId xmlns:a16="http://schemas.microsoft.com/office/drawing/2014/main" id="{F7BCE313-FF60-1C1D-98FA-A15FA7205C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2176" y="2726714"/>
            <a:ext cx="3442555" cy="3442555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85BE27CD-67CF-6907-2C33-D9A5DDC76A7A}"/>
              </a:ext>
            </a:extLst>
          </p:cNvPr>
          <p:cNvSpPr txBox="1"/>
          <p:nvPr/>
        </p:nvSpPr>
        <p:spPr>
          <a:xfrm>
            <a:off x="392349" y="315851"/>
            <a:ext cx="2115259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cs-CZ" sz="3200" dirty="0">
                <a:ln w="0"/>
                <a:solidFill>
                  <a:schemeClr val="accent4">
                    <a:lumMod val="50000"/>
                  </a:schemeClr>
                </a:solidFill>
                <a:latin typeface="Arial Black" panose="020B0A04020102020204" pitchFamily="34" charset="0"/>
              </a:rPr>
              <a:t>Suroviny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E61428F3-1524-80AD-1559-A964C5665470}"/>
              </a:ext>
            </a:extLst>
          </p:cNvPr>
          <p:cNvSpPr txBox="1"/>
          <p:nvPr/>
        </p:nvSpPr>
        <p:spPr>
          <a:xfrm>
            <a:off x="392349" y="948642"/>
            <a:ext cx="41075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>
                <a:solidFill>
                  <a:schemeClr val="accent4">
                    <a:lumMod val="50000"/>
                  </a:schemeClr>
                </a:solidFill>
              </a:rPr>
              <a:t>Vinný destilát rektifikovaný</a:t>
            </a:r>
          </a:p>
        </p:txBody>
      </p:sp>
    </p:spTree>
    <p:extLst>
      <p:ext uri="{BB962C8B-B14F-4D97-AF65-F5344CB8AC3E}">
        <p14:creationId xmlns:p14="http://schemas.microsoft.com/office/powerpoint/2010/main" val="182108797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4E6EE5-9C3B-92C8-EC0E-F556111F57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kartáč, nářadí, interiér&#10;&#10;Popis byl vytvořen automaticky">
            <a:extLst>
              <a:ext uri="{FF2B5EF4-FFF2-40B4-BE49-F238E27FC236}">
                <a16:creationId xmlns:a16="http://schemas.microsoft.com/office/drawing/2014/main" id="{03DF1F6B-339C-2BAA-3CCA-B65123A23BE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F7166FE-5BC0-BDFD-1851-D9D25FEAA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cs-CZ" sz="1600" dirty="0">
                <a:solidFill>
                  <a:schemeClr val="accent4">
                    <a:lumMod val="50000"/>
                  </a:schemeClr>
                </a:solidFill>
                <a:latin typeface="Bahnschrift SemiBold" panose="020B0502040204020203" pitchFamily="34" charset="0"/>
              </a:rPr>
              <a:t>ČÁST 04/</a:t>
            </a:r>
            <a:fld id="{D95ABC4A-9CBB-4E8C-9FBC-FF09690928BE}" type="slidenum">
              <a:rPr lang="cs-CZ" sz="1600" smtClean="0">
                <a:solidFill>
                  <a:schemeClr val="accent4">
                    <a:lumMod val="50000"/>
                  </a:schemeClr>
                </a:solidFill>
                <a:latin typeface="Bahnschrift SemiBold" panose="020B0502040204020203" pitchFamily="34" charset="0"/>
              </a:rPr>
              <a:t>57</a:t>
            </a:fld>
            <a:endParaRPr lang="cs-CZ" sz="1600" dirty="0">
              <a:solidFill>
                <a:schemeClr val="accent4">
                  <a:lumMod val="50000"/>
                </a:schemeClr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534494B4-509C-9EDF-FD4E-0CF8EF4369E1}"/>
              </a:ext>
            </a:extLst>
          </p:cNvPr>
          <p:cNvSpPr txBox="1"/>
          <p:nvPr/>
        </p:nvSpPr>
        <p:spPr>
          <a:xfrm>
            <a:off x="501896" y="1667681"/>
            <a:ext cx="615901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600" b="1" i="0" dirty="0">
                <a:solidFill>
                  <a:srgbClr val="1A1A1A"/>
                </a:solidFill>
                <a:effectLst/>
                <a:latin typeface="Bahnschrift" panose="020B0502040204020203" pitchFamily="34" charset="0"/>
              </a:rPr>
              <a:t>Gamboge</a:t>
            </a:r>
            <a:r>
              <a:rPr lang="cs-CZ" sz="1600" b="1" i="0" dirty="0">
                <a:solidFill>
                  <a:srgbClr val="1A1A1A"/>
                </a:solidFill>
                <a:effectLst/>
                <a:latin typeface="Bahnschrift" panose="020B0502040204020203" pitchFamily="34" charset="0"/>
              </a:rPr>
              <a:t> </a:t>
            </a:r>
            <a:r>
              <a:rPr lang="cs-CZ" sz="1600" i="0" dirty="0">
                <a:solidFill>
                  <a:srgbClr val="1A1A1A"/>
                </a:solidFill>
                <a:effectLst/>
                <a:latin typeface="Bahnschrift" panose="020B0502040204020203" pitchFamily="34" charset="0"/>
              </a:rPr>
              <a:t>je tvrdá, lesklá pryskyřice ze stromů Gamboge, která se vyskytuje v různých částech jižní Asie.</a:t>
            </a:r>
          </a:p>
          <a:p>
            <a:pPr algn="l"/>
            <a:endParaRPr lang="cs-CZ" sz="1600" i="0" dirty="0">
              <a:solidFill>
                <a:srgbClr val="1A1A1A"/>
              </a:solidFill>
              <a:effectLst/>
              <a:latin typeface="Bahnschrift" panose="020B0502040204020203" pitchFamily="34" charset="0"/>
            </a:endParaRPr>
          </a:p>
          <a:p>
            <a:pPr algn="l"/>
            <a:r>
              <a:rPr lang="en-US" sz="1600" b="0" i="0" dirty="0">
                <a:solidFill>
                  <a:srgbClr val="1A1A1A"/>
                </a:solidFill>
                <a:effectLst/>
                <a:latin typeface="Bahnschrift" panose="020B0502040204020203" pitchFamily="34" charset="0"/>
              </a:rPr>
              <a:t>Gamboge </a:t>
            </a:r>
            <a:r>
              <a:rPr lang="cs-CZ" sz="1600" dirty="0">
                <a:solidFill>
                  <a:srgbClr val="1A1A1A"/>
                </a:solidFill>
                <a:latin typeface="Bahnschrift" panose="020B0502040204020203" pitchFamily="34" charset="0"/>
              </a:rPr>
              <a:t>je</a:t>
            </a:r>
            <a:r>
              <a:rPr lang="en-US" sz="1600" b="0" i="0" dirty="0">
                <a:solidFill>
                  <a:srgbClr val="1A1A1A"/>
                </a:solidFill>
                <a:effectLst/>
                <a:latin typeface="Bahnschrift" panose="020B0502040204020203" pitchFamily="34" charset="0"/>
              </a:rPr>
              <a:t> </a:t>
            </a:r>
            <a:r>
              <a:rPr lang="cs-CZ" sz="1600" b="0" i="0" dirty="0">
                <a:solidFill>
                  <a:srgbClr val="1A1A1A"/>
                </a:solidFill>
                <a:effectLst/>
                <a:latin typeface="Bahnschrift" panose="020B0502040204020203" pitchFamily="34" charset="0"/>
              </a:rPr>
              <a:t>oranžová až hnědá látka, která </a:t>
            </a:r>
            <a:r>
              <a:rPr lang="cs-CZ" sz="1600" dirty="0">
                <a:solidFill>
                  <a:srgbClr val="1A1A1A"/>
                </a:solidFill>
                <a:latin typeface="Bahnschrift" panose="020B0502040204020203" pitchFamily="34" charset="0"/>
              </a:rPr>
              <a:t>ve formě prášku mění zbarvení na světle žluté.</a:t>
            </a:r>
          </a:p>
          <a:p>
            <a:pPr algn="l"/>
            <a:r>
              <a:rPr lang="cs-CZ" sz="1600" dirty="0">
                <a:solidFill>
                  <a:srgbClr val="1A1A1A"/>
                </a:solidFill>
                <a:latin typeface="Bahnschrift" panose="020B0502040204020203" pitchFamily="34" charset="0"/>
              </a:rPr>
              <a:t> </a:t>
            </a:r>
          </a:p>
          <a:p>
            <a:pPr algn="l"/>
            <a:r>
              <a:rPr lang="cs-CZ" sz="1600" b="0" i="0" dirty="0">
                <a:solidFill>
                  <a:srgbClr val="1A1A1A"/>
                </a:solidFill>
                <a:effectLst/>
                <a:latin typeface="Bahnschrift" panose="020B0502040204020203" pitchFamily="34" charset="0"/>
              </a:rPr>
              <a:t>Prášek je využívaný jako pigment, v lacích, vytváří skvělý barevný odstín obdobný zlatu. Často se kombinuje s barvivy kurkumou, dračí krví, případně šafránem.</a:t>
            </a:r>
            <a:endParaRPr lang="en-US" sz="1600" b="0" i="0" dirty="0">
              <a:solidFill>
                <a:srgbClr val="1A1A1A"/>
              </a:solidFill>
              <a:effectLst/>
              <a:latin typeface="Bahnschrift" panose="020B0502040204020203" pitchFamily="34" charset="0"/>
            </a:endParaRP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8C8C09E3-0FA5-BD5A-F98B-DA39F875B2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0878" y="758043"/>
            <a:ext cx="3779225" cy="2841858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E06669F1-3595-0108-B3A7-6DD5BD4E88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0030" y="3636230"/>
            <a:ext cx="4835769" cy="2720120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7576F107-EE06-EDB2-9866-60B8620FF581}"/>
              </a:ext>
            </a:extLst>
          </p:cNvPr>
          <p:cNvSpPr txBox="1"/>
          <p:nvPr/>
        </p:nvSpPr>
        <p:spPr>
          <a:xfrm>
            <a:off x="392349" y="315851"/>
            <a:ext cx="2115259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cs-CZ" sz="3200" dirty="0">
                <a:ln w="0"/>
                <a:solidFill>
                  <a:schemeClr val="accent4">
                    <a:lumMod val="50000"/>
                  </a:schemeClr>
                </a:solidFill>
                <a:latin typeface="Arial Black" panose="020B0A04020102020204" pitchFamily="34" charset="0"/>
              </a:rPr>
              <a:t>Suroviny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B7CEA4BD-55BB-EFCE-0149-E573414D9648}"/>
              </a:ext>
            </a:extLst>
          </p:cNvPr>
          <p:cNvSpPr txBox="1"/>
          <p:nvPr/>
        </p:nvSpPr>
        <p:spPr>
          <a:xfrm>
            <a:off x="392349" y="948642"/>
            <a:ext cx="15907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>
                <a:solidFill>
                  <a:schemeClr val="accent4">
                    <a:lumMod val="50000"/>
                  </a:schemeClr>
                </a:solidFill>
              </a:rPr>
              <a:t>Gamboge</a:t>
            </a:r>
          </a:p>
        </p:txBody>
      </p:sp>
    </p:spTree>
    <p:extLst>
      <p:ext uri="{BB962C8B-B14F-4D97-AF65-F5344CB8AC3E}">
        <p14:creationId xmlns:p14="http://schemas.microsoft.com/office/powerpoint/2010/main" val="149017434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84E6EE5-9C3B-92C8-EC0E-F556111F57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kartáč, nářadí, interiér&#10;&#10;Popis byl vytvořen automaticky">
            <a:extLst>
              <a:ext uri="{FF2B5EF4-FFF2-40B4-BE49-F238E27FC236}">
                <a16:creationId xmlns:a16="http://schemas.microsoft.com/office/drawing/2014/main" id="{03DF1F6B-339C-2BAA-3CCA-B65123A23BE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60" y="-136525"/>
            <a:ext cx="12192000" cy="6858000"/>
          </a:xfrm>
          <a:prstGeom prst="rect">
            <a:avLst/>
          </a:prstGeom>
        </p:spPr>
      </p:pic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F7166FE-5BC0-BDFD-1851-D9D25FEAA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cs-CZ" sz="1600" dirty="0">
                <a:solidFill>
                  <a:schemeClr val="accent4">
                    <a:lumMod val="50000"/>
                  </a:schemeClr>
                </a:solidFill>
                <a:latin typeface="Bahnschrift SemiBold" panose="020B0502040204020203" pitchFamily="34" charset="0"/>
              </a:rPr>
              <a:t>ČÁST 04/</a:t>
            </a:r>
            <a:fld id="{D95ABC4A-9CBB-4E8C-9FBC-FF09690928BE}" type="slidenum">
              <a:rPr lang="cs-CZ" sz="1600" smtClean="0">
                <a:solidFill>
                  <a:schemeClr val="accent4">
                    <a:lumMod val="50000"/>
                  </a:schemeClr>
                </a:solidFill>
                <a:latin typeface="Bahnschrift SemiBold" panose="020B0502040204020203" pitchFamily="34" charset="0"/>
              </a:rPr>
              <a:t>58</a:t>
            </a:fld>
            <a:endParaRPr lang="cs-CZ" sz="1600" dirty="0">
              <a:solidFill>
                <a:schemeClr val="accent4">
                  <a:lumMod val="50000"/>
                </a:schemeClr>
              </a:solidFill>
              <a:latin typeface="Bahnschrift SemiBold" panose="020B0502040204020203" pitchFamily="34" charset="0"/>
            </a:endParaRPr>
          </a:p>
        </p:txBody>
      </p:sp>
      <p:pic>
        <p:nvPicPr>
          <p:cNvPr id="4101" name="Picture 5" descr="Naples Yellow Color, Codes and Facts – HTML Color Codes">
            <a:extLst>
              <a:ext uri="{FF2B5EF4-FFF2-40B4-BE49-F238E27FC236}">
                <a16:creationId xmlns:a16="http://schemas.microsoft.com/office/drawing/2014/main" id="{E2B9EACE-B254-2021-F0BD-8744BFD04D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1427" y="3705349"/>
            <a:ext cx="4534113" cy="2131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38212CDC-A4C4-0A5C-FF90-1BD30D323320}"/>
              </a:ext>
            </a:extLst>
          </p:cNvPr>
          <p:cNvSpPr txBox="1"/>
          <p:nvPr/>
        </p:nvSpPr>
        <p:spPr>
          <a:xfrm>
            <a:off x="392349" y="315851"/>
            <a:ext cx="2115259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cs-CZ" sz="3200" dirty="0">
                <a:ln w="0"/>
                <a:solidFill>
                  <a:schemeClr val="accent4">
                    <a:lumMod val="50000"/>
                  </a:schemeClr>
                </a:solidFill>
                <a:latin typeface="Arial Black" panose="020B0A04020102020204" pitchFamily="34" charset="0"/>
              </a:rPr>
              <a:t>Suroviny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6ACF6AC2-918A-B261-5C07-7E9683D45490}"/>
              </a:ext>
            </a:extLst>
          </p:cNvPr>
          <p:cNvSpPr txBox="1"/>
          <p:nvPr/>
        </p:nvSpPr>
        <p:spPr>
          <a:xfrm>
            <a:off x="392349" y="948642"/>
            <a:ext cx="23137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>
                <a:solidFill>
                  <a:schemeClr val="accent4">
                    <a:lumMod val="50000"/>
                  </a:schemeClr>
                </a:solidFill>
              </a:rPr>
              <a:t>Neapolská žluť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9694DB79-88F6-0C1D-2893-F813CA905565}"/>
              </a:ext>
            </a:extLst>
          </p:cNvPr>
          <p:cNvSpPr txBox="1"/>
          <p:nvPr/>
        </p:nvSpPr>
        <p:spPr>
          <a:xfrm>
            <a:off x="564204" y="1974530"/>
            <a:ext cx="590469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Neapolská žluť, též označovaná jako „antimonová žluť“.</a:t>
            </a:r>
          </a:p>
          <a:p>
            <a:r>
              <a:rPr lang="cs-CZ" dirty="0"/>
              <a:t> </a:t>
            </a:r>
          </a:p>
          <a:p>
            <a:r>
              <a:rPr lang="cs-CZ" dirty="0"/>
              <a:t>Je to pigment, užívaný v evropských lacích a barvách od 17. století  (Andrea </a:t>
            </a:r>
            <a:r>
              <a:rPr lang="cs-CZ" dirty="0" err="1"/>
              <a:t>Pozzo</a:t>
            </a:r>
            <a:r>
              <a:rPr lang="cs-CZ" dirty="0"/>
              <a:t>). Největší popularity získal pigment mezi léty 1700 – 1850. </a:t>
            </a:r>
          </a:p>
          <a:p>
            <a:endParaRPr lang="cs-CZ" dirty="0"/>
          </a:p>
          <a:p>
            <a:r>
              <a:rPr lang="cs-CZ" dirty="0"/>
              <a:t>V lacích vytváří v kombinaci s jinými barvivy nádherné odstíny, především odstíny zlata.</a:t>
            </a: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81664B52-C390-E80F-C9BC-6430638EE6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0600" y="404400"/>
            <a:ext cx="3189051" cy="3189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69563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211E068-CC0B-F855-61B3-F807B92894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kartáč, nářadí, interiér&#10;&#10;Popis byl vytvořen automaticky">
            <a:extLst>
              <a:ext uri="{FF2B5EF4-FFF2-40B4-BE49-F238E27FC236}">
                <a16:creationId xmlns:a16="http://schemas.microsoft.com/office/drawing/2014/main" id="{C933DBB1-E84E-B5B3-10C4-FDE72BFA138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6E622F0-1973-8E12-6EFF-8FB4F0F447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cs-CZ" sz="1600" dirty="0">
                <a:solidFill>
                  <a:schemeClr val="accent4">
                    <a:lumMod val="50000"/>
                  </a:schemeClr>
                </a:solidFill>
                <a:latin typeface="Bahnschrift SemiBold" panose="020B0502040204020203" pitchFamily="34" charset="0"/>
              </a:rPr>
              <a:t>Část 04/</a:t>
            </a:r>
            <a:fld id="{D95ABC4A-9CBB-4E8C-9FBC-FF09690928BE}" type="slidenum">
              <a:rPr lang="cs-CZ" sz="1600" smtClean="0">
                <a:solidFill>
                  <a:schemeClr val="accent4">
                    <a:lumMod val="50000"/>
                  </a:schemeClr>
                </a:solidFill>
                <a:latin typeface="Bahnschrift SemiBold" panose="020B0502040204020203" pitchFamily="34" charset="0"/>
              </a:rPr>
              <a:t>59</a:t>
            </a:fld>
            <a:endParaRPr lang="cs-CZ" sz="1600" dirty="0">
              <a:solidFill>
                <a:schemeClr val="accent4">
                  <a:lumMod val="50000"/>
                </a:schemeClr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FF918C42-1245-2C46-0D5A-3585438C5390}"/>
              </a:ext>
            </a:extLst>
          </p:cNvPr>
          <p:cNvSpPr txBox="1"/>
          <p:nvPr/>
        </p:nvSpPr>
        <p:spPr>
          <a:xfrm>
            <a:off x="392349" y="1608536"/>
            <a:ext cx="6750357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>
                <a:solidFill>
                  <a:schemeClr val="accent4">
                    <a:lumMod val="50000"/>
                  </a:schemeClr>
                </a:solidFill>
                <a:latin typeface="Bahnschrift SemiBold" panose="020B0502040204020203" pitchFamily="34" charset="0"/>
              </a:rPr>
              <a:t>šelak – jedna ze základních surovin lihových laků</a:t>
            </a:r>
          </a:p>
          <a:p>
            <a:endParaRPr lang="cs-CZ" dirty="0">
              <a:latin typeface="Bahnschrift SemiBold" panose="020B0502040204020203" pitchFamily="34" charset="0"/>
            </a:endParaRPr>
          </a:p>
          <a:p>
            <a:r>
              <a:rPr lang="cs-CZ" dirty="0">
                <a:latin typeface="Bahnschrift" panose="020B0502040204020203" pitchFamily="34" charset="0"/>
              </a:rPr>
              <a:t>- </a:t>
            </a:r>
            <a:r>
              <a:rPr lang="cs-CZ" b="0" i="0" dirty="0">
                <a:solidFill>
                  <a:srgbClr val="333333"/>
                </a:solidFill>
                <a:effectLst/>
                <a:latin typeface="Bahnschrift" panose="020B0502040204020203" pitchFamily="34" charset="0"/>
              </a:rPr>
              <a:t>přírodní pryskyřice, používaná bez vosku </a:t>
            </a:r>
          </a:p>
          <a:p>
            <a:r>
              <a:rPr lang="cs-CZ" dirty="0">
                <a:solidFill>
                  <a:srgbClr val="333333"/>
                </a:solidFill>
                <a:latin typeface="Bahnschrift" panose="020B0502040204020203" pitchFamily="34" charset="0"/>
              </a:rPr>
              <a:t>- použití na hudební nástroje</a:t>
            </a:r>
            <a:endParaRPr lang="cs-CZ" b="0" i="0" dirty="0">
              <a:solidFill>
                <a:srgbClr val="333333"/>
              </a:solidFill>
              <a:effectLst/>
              <a:latin typeface="Bahnschrift" panose="020B0502040204020203" pitchFamily="34" charset="0"/>
            </a:endParaRPr>
          </a:p>
          <a:p>
            <a:r>
              <a:rPr lang="cs-CZ" dirty="0">
                <a:solidFill>
                  <a:srgbClr val="333333"/>
                </a:solidFill>
                <a:latin typeface="Bahnschrift" panose="020B0502040204020203" pitchFamily="34" charset="0"/>
              </a:rPr>
              <a:t>- </a:t>
            </a:r>
            <a:r>
              <a:rPr lang="cs-CZ" b="0" i="0" dirty="0">
                <a:solidFill>
                  <a:srgbClr val="333333"/>
                </a:solidFill>
                <a:effectLst/>
                <a:latin typeface="Bahnschrift" panose="020B0502040204020203" pitchFamily="34" charset="0"/>
              </a:rPr>
              <a:t>použití na šelakové (francouzské) poliše</a:t>
            </a:r>
          </a:p>
          <a:p>
            <a:endParaRPr lang="cs-CZ" dirty="0">
              <a:latin typeface="Bahnschrift" panose="020B0502040204020203" pitchFamily="34" charset="0"/>
            </a:endParaRPr>
          </a:p>
          <a:p>
            <a:r>
              <a:rPr lang="cs-CZ" i="1" dirty="0">
                <a:latin typeface="Bahnschrift" panose="020B0502040204020203" pitchFamily="34" charset="0"/>
              </a:rPr>
              <a:t>   Vlastnosti:</a:t>
            </a:r>
          </a:p>
          <a:p>
            <a:r>
              <a:rPr lang="cs-CZ" dirty="0">
                <a:latin typeface="Bahnschrift" panose="020B0502040204020203" pitchFamily="34" charset="0"/>
              </a:rPr>
              <a:t>   - světle žlutá až tmavě červená pryskyřice</a:t>
            </a:r>
          </a:p>
          <a:p>
            <a:r>
              <a:rPr lang="cs-CZ" dirty="0">
                <a:latin typeface="Bahnschrift" panose="020B0502040204020203" pitchFamily="34" charset="0"/>
              </a:rPr>
              <a:t>   - pryskyřice rozpustná  v rektifikovaném VD</a:t>
            </a:r>
          </a:p>
          <a:p>
            <a:r>
              <a:rPr lang="cs-CZ" dirty="0">
                <a:latin typeface="Bahnschrift" panose="020B0502040204020203" pitchFamily="34" charset="0"/>
              </a:rPr>
              <a:t>   - teplotou snadno tavitelná, bod tání 65 až 75 °C</a:t>
            </a:r>
          </a:p>
          <a:p>
            <a:r>
              <a:rPr lang="cs-CZ" dirty="0">
                <a:latin typeface="Bahnschrift" panose="020B0502040204020203" pitchFamily="34" charset="0"/>
              </a:rPr>
              <a:t>   - obsah vosku &lt; 2 %</a:t>
            </a:r>
          </a:p>
          <a:p>
            <a:r>
              <a:rPr lang="cs-CZ" dirty="0">
                <a:latin typeface="Bahnschrift" panose="020B0502040204020203" pitchFamily="34" charset="0"/>
              </a:rPr>
              <a:t>   - zhotovené povlaky s obsahem šelaku mají houževnatost</a:t>
            </a:r>
          </a:p>
          <a:p>
            <a:r>
              <a:rPr lang="cs-CZ" dirty="0">
                <a:latin typeface="Bahnschrift" panose="020B0502040204020203" pitchFamily="34" charset="0"/>
              </a:rPr>
              <a:t>   - zhotovené povlaky s obsahem šelaku mají velkou tloušťku</a:t>
            </a:r>
          </a:p>
          <a:p>
            <a:r>
              <a:rPr lang="cs-CZ" dirty="0">
                <a:latin typeface="Bahnschrift" panose="020B0502040204020203" pitchFamily="34" charset="0"/>
              </a:rPr>
              <a:t>       </a:t>
            </a:r>
          </a:p>
        </p:txBody>
      </p:sp>
      <p:pic>
        <p:nvPicPr>
          <p:cNvPr id="7" name="Obrázek 6" descr="Obsah obrázku jídlo, směs, žlutá&#10;&#10;Popis byl vytvořen automaticky">
            <a:extLst>
              <a:ext uri="{FF2B5EF4-FFF2-40B4-BE49-F238E27FC236}">
                <a16:creationId xmlns:a16="http://schemas.microsoft.com/office/drawing/2014/main" id="{73AFA1D2-0E73-55CE-5E18-58D7F57167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1669" y="3117130"/>
            <a:ext cx="3389667" cy="2949586"/>
          </a:xfrm>
          <a:prstGeom prst="rect">
            <a:avLst/>
          </a:prstGeom>
        </p:spPr>
      </p:pic>
      <p:graphicFrame>
        <p:nvGraphicFramePr>
          <p:cNvPr id="8" name="Objekt 7">
            <a:extLst>
              <a:ext uri="{FF2B5EF4-FFF2-40B4-BE49-F238E27FC236}">
                <a16:creationId xmlns:a16="http://schemas.microsoft.com/office/drawing/2014/main" id="{FF3F795B-C3BD-13E6-50C7-C7834020A96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0794841"/>
              </p:ext>
            </p:extLst>
          </p:nvPr>
        </p:nvGraphicFramePr>
        <p:xfrm>
          <a:off x="11105980" y="5461878"/>
          <a:ext cx="841375" cy="604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Objekt prostředí balíčkovače" showAsIcon="1" r:id="rId5" imgW="840960" imgH="604800" progId="Package">
                  <p:embed/>
                </p:oleObj>
              </mc:Choice>
              <mc:Fallback>
                <p:oleObj name="Objekt prostředí balíčkovače" showAsIcon="1" r:id="rId5" imgW="840960" imgH="60480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1105980" y="5461878"/>
                        <a:ext cx="841375" cy="6048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ovéPole 3">
            <a:extLst>
              <a:ext uri="{FF2B5EF4-FFF2-40B4-BE49-F238E27FC236}">
                <a16:creationId xmlns:a16="http://schemas.microsoft.com/office/drawing/2014/main" id="{08147A90-BB15-CD58-84EC-14E9AFD8339A}"/>
              </a:ext>
            </a:extLst>
          </p:cNvPr>
          <p:cNvSpPr txBox="1"/>
          <p:nvPr/>
        </p:nvSpPr>
        <p:spPr>
          <a:xfrm>
            <a:off x="392349" y="315851"/>
            <a:ext cx="2115259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cs-CZ" sz="3200" dirty="0">
                <a:ln w="0"/>
                <a:solidFill>
                  <a:schemeClr val="accent4">
                    <a:lumMod val="50000"/>
                  </a:schemeClr>
                </a:solidFill>
                <a:latin typeface="Arial Black" panose="020B0A04020102020204" pitchFamily="34" charset="0"/>
              </a:rPr>
              <a:t>Suroviny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DD15AB0C-72BF-4F20-1B8C-1712F5DD76A3}"/>
              </a:ext>
            </a:extLst>
          </p:cNvPr>
          <p:cNvSpPr txBox="1"/>
          <p:nvPr/>
        </p:nvSpPr>
        <p:spPr>
          <a:xfrm>
            <a:off x="392349" y="948642"/>
            <a:ext cx="9444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>
                <a:solidFill>
                  <a:schemeClr val="accent4">
                    <a:lumMod val="50000"/>
                  </a:schemeClr>
                </a:solidFill>
              </a:rPr>
              <a:t>Šelak</a:t>
            </a:r>
          </a:p>
        </p:txBody>
      </p:sp>
    </p:spTree>
    <p:extLst>
      <p:ext uri="{BB962C8B-B14F-4D97-AF65-F5344CB8AC3E}">
        <p14:creationId xmlns:p14="http://schemas.microsoft.com/office/powerpoint/2010/main" val="38133493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CD6290-7249-578F-9964-3F501FA90D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kartáč, nářadí, interiér&#10;&#10;Popis byl vytvořen automaticky">
            <a:extLst>
              <a:ext uri="{FF2B5EF4-FFF2-40B4-BE49-F238E27FC236}">
                <a16:creationId xmlns:a16="http://schemas.microsoft.com/office/drawing/2014/main" id="{27292B3B-A15A-2C88-3E4B-DB10EF6C44B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5947"/>
            <a:ext cx="12192000" cy="6858000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A43EC8EC-03EF-1427-6556-1951FAC62FE7}"/>
              </a:ext>
            </a:extLst>
          </p:cNvPr>
          <p:cNvSpPr txBox="1"/>
          <p:nvPr/>
        </p:nvSpPr>
        <p:spPr>
          <a:xfrm>
            <a:off x="146644" y="105947"/>
            <a:ext cx="52867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>
                <a:solidFill>
                  <a:schemeClr val="accent4">
                    <a:lumMod val="50000"/>
                  </a:schemeClr>
                </a:solidFill>
                <a:latin typeface="Bahnschrift SemiBold" panose="020B0502040204020203" pitchFamily="34" charset="0"/>
              </a:rPr>
              <a:t>Základní typy historických laků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C5075E8-380F-48E5-D248-04B54DB609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cs-CZ" sz="1600" dirty="0">
                <a:solidFill>
                  <a:schemeClr val="accent4">
                    <a:lumMod val="50000"/>
                  </a:schemeClr>
                </a:solidFill>
                <a:latin typeface="Bahnschrift SemiBold" panose="020B0502040204020203" pitchFamily="34" charset="0"/>
              </a:rPr>
              <a:t>Část 04/</a:t>
            </a:r>
            <a:fld id="{D95ABC4A-9CBB-4E8C-9FBC-FF09690928BE}" type="slidenum">
              <a:rPr lang="cs-CZ" sz="1600" smtClean="0">
                <a:solidFill>
                  <a:schemeClr val="accent4">
                    <a:lumMod val="50000"/>
                  </a:schemeClr>
                </a:solidFill>
                <a:latin typeface="Bahnschrift SemiBold" panose="020B0502040204020203" pitchFamily="34" charset="0"/>
              </a:rPr>
              <a:t>6</a:t>
            </a:fld>
            <a:endParaRPr lang="cs-CZ" sz="1600" dirty="0">
              <a:solidFill>
                <a:schemeClr val="accent4">
                  <a:lumMod val="50000"/>
                </a:schemeClr>
              </a:solidFill>
              <a:latin typeface="Bahnschrift SemiBold" panose="020B0502040204020203" pitchFamily="34" charset="0"/>
            </a:endParaRPr>
          </a:p>
        </p:txBody>
      </p:sp>
      <p:graphicFrame>
        <p:nvGraphicFramePr>
          <p:cNvPr id="8" name="Tabulka 7">
            <a:extLst>
              <a:ext uri="{FF2B5EF4-FFF2-40B4-BE49-F238E27FC236}">
                <a16:creationId xmlns:a16="http://schemas.microsoft.com/office/drawing/2014/main" id="{D2F598E3-8468-4572-367D-E534732CEF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1713769"/>
              </p:ext>
            </p:extLst>
          </p:nvPr>
        </p:nvGraphicFramePr>
        <p:xfrm>
          <a:off x="295922" y="2715892"/>
          <a:ext cx="6160987" cy="2983512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883813">
                  <a:extLst>
                    <a:ext uri="{9D8B030D-6E8A-4147-A177-3AD203B41FA5}">
                      <a16:colId xmlns:a16="http://schemas.microsoft.com/office/drawing/2014/main" val="2452078203"/>
                    </a:ext>
                  </a:extLst>
                </a:gridCol>
                <a:gridCol w="2277174">
                  <a:extLst>
                    <a:ext uri="{9D8B030D-6E8A-4147-A177-3AD203B41FA5}">
                      <a16:colId xmlns:a16="http://schemas.microsoft.com/office/drawing/2014/main" val="2233148809"/>
                    </a:ext>
                  </a:extLst>
                </a:gridCol>
              </a:tblGrid>
              <a:tr h="497252"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SLOŽKA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OBSAH (hm.d.)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9718379"/>
                  </a:ext>
                </a:extLst>
              </a:tr>
              <a:tr h="497252">
                <a:tc>
                  <a:txBody>
                    <a:bodyPr/>
                    <a:lstStyle/>
                    <a:p>
                      <a:r>
                        <a:rPr lang="cs-CZ" dirty="0"/>
                        <a:t>Vinný destilát, rektifikovaný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66,6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1481446"/>
                  </a:ext>
                </a:extLst>
              </a:tr>
              <a:tr h="497252">
                <a:tc>
                  <a:txBody>
                    <a:bodyPr/>
                    <a:lstStyle/>
                    <a:p>
                      <a:r>
                        <a:rPr lang="cs-CZ" dirty="0"/>
                        <a:t>Mastix                                             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12,5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5467697"/>
                  </a:ext>
                </a:extLst>
              </a:tr>
              <a:tr h="497252">
                <a:tc>
                  <a:txBody>
                    <a:bodyPr/>
                    <a:lstStyle/>
                    <a:p>
                      <a:r>
                        <a:rPr lang="cs-CZ" dirty="0"/>
                        <a:t>Sandarak                                          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6,3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871441"/>
                  </a:ext>
                </a:extLst>
              </a:tr>
              <a:tr h="497252">
                <a:tc>
                  <a:txBody>
                    <a:bodyPr/>
                    <a:lstStyle/>
                    <a:p>
                      <a:r>
                        <a:rPr lang="cs-CZ" dirty="0"/>
                        <a:t>Benátský terpentýn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6,3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3674188"/>
                  </a:ext>
                </a:extLst>
              </a:tr>
              <a:tr h="497252">
                <a:tc>
                  <a:txBody>
                    <a:bodyPr/>
                    <a:lstStyle/>
                    <a:p>
                      <a:r>
                        <a:rPr lang="cs-CZ" dirty="0"/>
                        <a:t>Sklo drcené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8,3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1329595"/>
                  </a:ext>
                </a:extLst>
              </a:tr>
            </a:tbl>
          </a:graphicData>
        </a:graphic>
      </p:graphicFrame>
      <p:sp>
        <p:nvSpPr>
          <p:cNvPr id="9" name="TextovéPole 8">
            <a:extLst>
              <a:ext uri="{FF2B5EF4-FFF2-40B4-BE49-F238E27FC236}">
                <a16:creationId xmlns:a16="http://schemas.microsoft.com/office/drawing/2014/main" id="{89A98F5C-2FDE-58DD-171F-7A60BA5CC01C}"/>
              </a:ext>
            </a:extLst>
          </p:cNvPr>
          <p:cNvSpPr txBox="1"/>
          <p:nvPr/>
        </p:nvSpPr>
        <p:spPr>
          <a:xfrm>
            <a:off x="220149" y="1627973"/>
            <a:ext cx="61566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dirty="0">
                <a:solidFill>
                  <a:schemeClr val="accent4">
                    <a:lumMod val="50000"/>
                  </a:schemeClr>
                </a:solidFill>
                <a:latin typeface="Bahnschrift SemiBold" panose="020B0502040204020203" pitchFamily="34" charset="0"/>
              </a:rPr>
              <a:t>Lak lihový rychleschnoucí L I</a:t>
            </a:r>
          </a:p>
        </p:txBody>
      </p:sp>
      <p:graphicFrame>
        <p:nvGraphicFramePr>
          <p:cNvPr id="4" name="Graf 3">
            <a:extLst>
              <a:ext uri="{FF2B5EF4-FFF2-40B4-BE49-F238E27FC236}">
                <a16:creationId xmlns:a16="http://schemas.microsoft.com/office/drawing/2014/main" id="{1001FA12-6CFB-9280-997D-F4CD52B4CCA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6314668"/>
              </p:ext>
            </p:extLst>
          </p:nvPr>
        </p:nvGraphicFramePr>
        <p:xfrm>
          <a:off x="6233604" y="2621964"/>
          <a:ext cx="5662474" cy="35213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49784774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14CAEAA-C209-ABF3-B7F5-C84B225E45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kartáč, nářadí, interiér&#10;&#10;Popis byl vytvořen automaticky">
            <a:extLst>
              <a:ext uri="{FF2B5EF4-FFF2-40B4-BE49-F238E27FC236}">
                <a16:creationId xmlns:a16="http://schemas.microsoft.com/office/drawing/2014/main" id="{8EAF4367-20BC-CF35-2ED6-4D3999F1297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E02F96E-AD5B-D20F-6413-DE2B79504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cs-CZ" sz="1600" dirty="0">
                <a:solidFill>
                  <a:schemeClr val="accent4">
                    <a:lumMod val="50000"/>
                  </a:schemeClr>
                </a:solidFill>
                <a:latin typeface="Bahnschrift SemiBold" panose="020B0502040204020203" pitchFamily="34" charset="0"/>
              </a:rPr>
              <a:t>Část 04/</a:t>
            </a:r>
            <a:fld id="{D95ABC4A-9CBB-4E8C-9FBC-FF09690928BE}" type="slidenum">
              <a:rPr lang="cs-CZ" sz="1600" smtClean="0">
                <a:solidFill>
                  <a:schemeClr val="accent4">
                    <a:lumMod val="50000"/>
                  </a:schemeClr>
                </a:solidFill>
                <a:latin typeface="Bahnschrift SemiBold" panose="020B0502040204020203" pitchFamily="34" charset="0"/>
              </a:rPr>
              <a:t>60</a:t>
            </a:fld>
            <a:endParaRPr lang="cs-CZ" sz="1600" dirty="0">
              <a:solidFill>
                <a:schemeClr val="accent4">
                  <a:lumMod val="50000"/>
                </a:schemeClr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9027887A-28D3-DF74-01E9-B51482D2D3B5}"/>
              </a:ext>
            </a:extLst>
          </p:cNvPr>
          <p:cNvSpPr txBox="1"/>
          <p:nvPr/>
        </p:nvSpPr>
        <p:spPr>
          <a:xfrm>
            <a:off x="360656" y="1883952"/>
            <a:ext cx="6341985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>
                <a:solidFill>
                  <a:schemeClr val="accent4">
                    <a:lumMod val="50000"/>
                  </a:schemeClr>
                </a:solidFill>
                <a:latin typeface="Bahnschrift SemiBold" panose="020B0502040204020203" pitchFamily="34" charset="0"/>
              </a:rPr>
              <a:t>Benjamin (benzoin) – jedna ze surovin lihových laků</a:t>
            </a:r>
          </a:p>
          <a:p>
            <a:endParaRPr lang="cs-CZ" dirty="0">
              <a:latin typeface="Bahnschrift SemiBold" panose="020B0502040204020203" pitchFamily="34" charset="0"/>
            </a:endParaRPr>
          </a:p>
          <a:p>
            <a:r>
              <a:rPr lang="cs-CZ" dirty="0">
                <a:latin typeface="Bahnschrift" panose="020B0502040204020203" pitchFamily="34" charset="0"/>
              </a:rPr>
              <a:t>- </a:t>
            </a:r>
            <a:r>
              <a:rPr lang="cs-CZ" b="0" i="0" dirty="0">
                <a:solidFill>
                  <a:srgbClr val="333333"/>
                </a:solidFill>
                <a:effectLst/>
                <a:latin typeface="Bahnschrift" panose="020B0502040204020203" pitchFamily="34" charset="0"/>
              </a:rPr>
              <a:t>přírodní pryskyřice extrahovaná ze dřeva </a:t>
            </a:r>
            <a:r>
              <a:rPr lang="cs-CZ" b="0" i="0" dirty="0" err="1">
                <a:solidFill>
                  <a:srgbClr val="333333"/>
                </a:solidFill>
                <a:effectLst/>
                <a:latin typeface="Bahnschrift" panose="020B0502040204020203" pitchFamily="34" charset="0"/>
              </a:rPr>
              <a:t>Styrax</a:t>
            </a:r>
            <a:r>
              <a:rPr lang="cs-CZ" b="0" i="0" dirty="0">
                <a:solidFill>
                  <a:srgbClr val="333333"/>
                </a:solidFill>
                <a:effectLst/>
                <a:latin typeface="Bahnschrift" panose="020B0502040204020203" pitchFamily="34" charset="0"/>
              </a:rPr>
              <a:t> benzoinu. </a:t>
            </a:r>
          </a:p>
          <a:p>
            <a:r>
              <a:rPr lang="cs-CZ" dirty="0">
                <a:solidFill>
                  <a:srgbClr val="333333"/>
                </a:solidFill>
                <a:latin typeface="Bahnschrift" panose="020B0502040204020203" pitchFamily="34" charset="0"/>
              </a:rPr>
              <a:t>- pro kvalitní mírně zabarvené laky se používá jen forma  </a:t>
            </a:r>
          </a:p>
          <a:p>
            <a:r>
              <a:rPr lang="cs-CZ" dirty="0">
                <a:solidFill>
                  <a:srgbClr val="333333"/>
                </a:solidFill>
                <a:latin typeface="Bahnschrift" panose="020B0502040204020203" pitchFamily="34" charset="0"/>
              </a:rPr>
              <a:t>   „bílé slzy“</a:t>
            </a:r>
            <a:endParaRPr lang="cs-CZ" b="0" i="0" dirty="0">
              <a:solidFill>
                <a:srgbClr val="333333"/>
              </a:solidFill>
              <a:effectLst/>
              <a:latin typeface="Bahnschrift" panose="020B0502040204020203" pitchFamily="34" charset="0"/>
            </a:endParaRPr>
          </a:p>
          <a:p>
            <a:endParaRPr lang="cs-CZ" dirty="0">
              <a:latin typeface="Bahnschrift" panose="020B0502040204020203" pitchFamily="34" charset="0"/>
            </a:endParaRPr>
          </a:p>
          <a:p>
            <a:r>
              <a:rPr lang="cs-CZ" i="1" dirty="0">
                <a:latin typeface="Bahnschrift" panose="020B0502040204020203" pitchFamily="34" charset="0"/>
              </a:rPr>
              <a:t>   Vlastnosti:</a:t>
            </a:r>
          </a:p>
          <a:p>
            <a:r>
              <a:rPr lang="cs-CZ" dirty="0">
                <a:latin typeface="Bahnschrift" panose="020B0502040204020203" pitchFamily="34" charset="0"/>
              </a:rPr>
              <a:t>   - bílá nebo nažloutlá až nahnědlá pryskyřice </a:t>
            </a:r>
          </a:p>
          <a:p>
            <a:r>
              <a:rPr lang="cs-CZ" dirty="0">
                <a:latin typeface="Bahnschrift" panose="020B0502040204020203" pitchFamily="34" charset="0"/>
              </a:rPr>
              <a:t>   - pryskyřice dobře rozpustná  v rektifikovaném VD</a:t>
            </a:r>
          </a:p>
          <a:p>
            <a:r>
              <a:rPr lang="cs-CZ" dirty="0">
                <a:latin typeface="Bahnschrift" panose="020B0502040204020203" pitchFamily="34" charset="0"/>
              </a:rPr>
              <a:t>   - pryskyřice s vysokou tvrdostí, ale křehká</a:t>
            </a:r>
          </a:p>
          <a:p>
            <a:r>
              <a:rPr lang="cs-CZ" dirty="0">
                <a:latin typeface="Bahnschrift" panose="020B0502040204020203" pitchFamily="34" charset="0"/>
              </a:rPr>
              <a:t>   - laky s obsahem benzoinu se vyznačují houževnatostí</a:t>
            </a:r>
          </a:p>
          <a:p>
            <a:r>
              <a:rPr lang="cs-CZ" dirty="0">
                <a:latin typeface="Bahnschrift" panose="020B0502040204020203" pitchFamily="34" charset="0"/>
              </a:rPr>
              <a:t>       </a:t>
            </a:r>
          </a:p>
        </p:txBody>
      </p:sp>
      <p:pic>
        <p:nvPicPr>
          <p:cNvPr id="7" name="Obrázek 6" descr="Obsah obrázku jídlo, sušené ovoce&#10;&#10;Popis byl vytvořen automaticky">
            <a:extLst>
              <a:ext uri="{FF2B5EF4-FFF2-40B4-BE49-F238E27FC236}">
                <a16:creationId xmlns:a16="http://schemas.microsoft.com/office/drawing/2014/main" id="{F7A54E2F-2C83-DDB3-BAF2-84E72FD83C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2265" y="2903274"/>
            <a:ext cx="3316551" cy="3316551"/>
          </a:xfrm>
          <a:prstGeom prst="rect">
            <a:avLst/>
          </a:prstGeom>
        </p:spPr>
      </p:pic>
      <p:graphicFrame>
        <p:nvGraphicFramePr>
          <p:cNvPr id="8" name="Objekt 7">
            <a:extLst>
              <a:ext uri="{FF2B5EF4-FFF2-40B4-BE49-F238E27FC236}">
                <a16:creationId xmlns:a16="http://schemas.microsoft.com/office/drawing/2014/main" id="{2C01CF97-1407-785A-7B28-F56579AE0A5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72379133"/>
              </p:ext>
            </p:extLst>
          </p:nvPr>
        </p:nvGraphicFramePr>
        <p:xfrm>
          <a:off x="10867801" y="5614987"/>
          <a:ext cx="1065213" cy="604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Objekt prostředí balíčkovače" showAsIcon="1" r:id="rId5" imgW="1065240" imgH="604800" progId="Package">
                  <p:embed/>
                </p:oleObj>
              </mc:Choice>
              <mc:Fallback>
                <p:oleObj name="Objekt prostředí balíčkovače" showAsIcon="1" r:id="rId5" imgW="1065240" imgH="60480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0867801" y="5614987"/>
                        <a:ext cx="1065213" cy="6048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ovéPole 3">
            <a:extLst>
              <a:ext uri="{FF2B5EF4-FFF2-40B4-BE49-F238E27FC236}">
                <a16:creationId xmlns:a16="http://schemas.microsoft.com/office/drawing/2014/main" id="{7E6CCDE2-E585-AC5C-C2A2-6879FB4A6C41}"/>
              </a:ext>
            </a:extLst>
          </p:cNvPr>
          <p:cNvSpPr txBox="1"/>
          <p:nvPr/>
        </p:nvSpPr>
        <p:spPr>
          <a:xfrm>
            <a:off x="392349" y="315851"/>
            <a:ext cx="2115259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cs-CZ" sz="3200" dirty="0">
                <a:ln w="0"/>
                <a:solidFill>
                  <a:schemeClr val="accent4">
                    <a:lumMod val="50000"/>
                  </a:schemeClr>
                </a:solidFill>
                <a:latin typeface="Arial Black" panose="020B0A04020102020204" pitchFamily="34" charset="0"/>
              </a:rPr>
              <a:t>Suroviny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26AFD8BE-4DBF-C225-F8B6-3F61F3063EBE}"/>
              </a:ext>
            </a:extLst>
          </p:cNvPr>
          <p:cNvSpPr txBox="1"/>
          <p:nvPr/>
        </p:nvSpPr>
        <p:spPr>
          <a:xfrm>
            <a:off x="392349" y="948642"/>
            <a:ext cx="41075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>
                <a:solidFill>
                  <a:schemeClr val="accent4">
                    <a:lumMod val="50000"/>
                  </a:schemeClr>
                </a:solidFill>
              </a:rPr>
              <a:t>Vinný destilát rektifikovaný</a:t>
            </a:r>
          </a:p>
        </p:txBody>
      </p:sp>
    </p:spTree>
    <p:extLst>
      <p:ext uri="{BB962C8B-B14F-4D97-AF65-F5344CB8AC3E}">
        <p14:creationId xmlns:p14="http://schemas.microsoft.com/office/powerpoint/2010/main" val="11384661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14CAEAA-C209-ABF3-B7F5-C84B225E45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kartáč, nářadí, interiér&#10;&#10;Popis byl vytvořen automaticky">
            <a:extLst>
              <a:ext uri="{FF2B5EF4-FFF2-40B4-BE49-F238E27FC236}">
                <a16:creationId xmlns:a16="http://schemas.microsoft.com/office/drawing/2014/main" id="{8EAF4367-20BC-CF35-2ED6-4D3999F1297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E02F96E-AD5B-D20F-6413-DE2B79504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cs-CZ" sz="1600" dirty="0">
                <a:solidFill>
                  <a:schemeClr val="accent4">
                    <a:lumMod val="50000"/>
                  </a:schemeClr>
                </a:solidFill>
                <a:latin typeface="Bahnschrift SemiBold" panose="020B0502040204020203" pitchFamily="34" charset="0"/>
              </a:rPr>
              <a:t>Část 04/</a:t>
            </a:r>
            <a:fld id="{D95ABC4A-9CBB-4E8C-9FBC-FF09690928BE}" type="slidenum">
              <a:rPr lang="cs-CZ" sz="1600" smtClean="0">
                <a:solidFill>
                  <a:schemeClr val="accent4">
                    <a:lumMod val="50000"/>
                  </a:schemeClr>
                </a:solidFill>
                <a:latin typeface="Bahnschrift SemiBold" panose="020B0502040204020203" pitchFamily="34" charset="0"/>
              </a:rPr>
              <a:t>61</a:t>
            </a:fld>
            <a:endParaRPr lang="cs-CZ" sz="1600" dirty="0">
              <a:solidFill>
                <a:schemeClr val="accent4">
                  <a:lumMod val="50000"/>
                </a:schemeClr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9027887A-28D3-DF74-01E9-B51482D2D3B5}"/>
              </a:ext>
            </a:extLst>
          </p:cNvPr>
          <p:cNvSpPr txBox="1"/>
          <p:nvPr/>
        </p:nvSpPr>
        <p:spPr>
          <a:xfrm>
            <a:off x="360656" y="1883952"/>
            <a:ext cx="6341985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cs-CZ" dirty="0">
              <a:latin typeface="Bahnschrift SemiBold" panose="020B0502040204020203" pitchFamily="34" charset="0"/>
            </a:endParaRPr>
          </a:p>
          <a:p>
            <a:pPr marL="285750" indent="-285750">
              <a:buFontTx/>
              <a:buChar char="-"/>
            </a:pPr>
            <a:r>
              <a:rPr lang="cs-CZ" b="0" i="0" dirty="0">
                <a:solidFill>
                  <a:srgbClr val="333333"/>
                </a:solidFill>
                <a:effectLst/>
                <a:latin typeface="Bahnschrift" panose="020B0502040204020203" pitchFamily="34" charset="0"/>
              </a:rPr>
              <a:t>Křemen s příměsí šupinek </a:t>
            </a:r>
            <a:r>
              <a:rPr lang="cs-CZ" b="0" i="0" dirty="0" err="1">
                <a:solidFill>
                  <a:srgbClr val="333333"/>
                </a:solidFill>
                <a:effectLst/>
                <a:latin typeface="Bahnschrift" panose="020B0502040204020203" pitchFamily="34" charset="0"/>
              </a:rPr>
              <a:t>fuchistu</a:t>
            </a:r>
            <a:r>
              <a:rPr lang="cs-CZ" b="0" i="0" dirty="0">
                <a:solidFill>
                  <a:srgbClr val="333333"/>
                </a:solidFill>
                <a:effectLst/>
                <a:latin typeface="Bahnschrift" panose="020B0502040204020203" pitchFamily="34" charset="0"/>
              </a:rPr>
              <a:t>, díky němuž září </a:t>
            </a:r>
          </a:p>
          <a:p>
            <a:r>
              <a:rPr lang="cs-CZ" b="0" i="0" dirty="0">
                <a:solidFill>
                  <a:srgbClr val="333333"/>
                </a:solidFill>
                <a:effectLst/>
                <a:latin typeface="Bahnschrift" panose="020B0502040204020203" pitchFamily="34" charset="0"/>
              </a:rPr>
              <a:t>     zeleným leskem. </a:t>
            </a:r>
          </a:p>
          <a:p>
            <a:pPr marL="285750" indent="-285750">
              <a:buFontTx/>
              <a:buChar char="-"/>
            </a:pPr>
            <a:r>
              <a:rPr lang="cs-CZ" dirty="0">
                <a:solidFill>
                  <a:srgbClr val="333333"/>
                </a:solidFill>
                <a:latin typeface="Bahnschrift" panose="020B0502040204020203" pitchFamily="34" charset="0"/>
              </a:rPr>
              <a:t>Vhodný ve formě jemného prášku pro speciální efekty </a:t>
            </a:r>
          </a:p>
          <a:p>
            <a:r>
              <a:rPr lang="cs-CZ" dirty="0">
                <a:solidFill>
                  <a:srgbClr val="333333"/>
                </a:solidFill>
                <a:latin typeface="Bahnschrift" panose="020B0502040204020203" pitchFamily="34" charset="0"/>
              </a:rPr>
              <a:t>     lakovaných předmětů. </a:t>
            </a:r>
            <a:endParaRPr lang="cs-CZ" b="0" i="0" dirty="0">
              <a:solidFill>
                <a:srgbClr val="333333"/>
              </a:solidFill>
              <a:effectLst/>
              <a:latin typeface="Bahnschrift" panose="020B0502040204020203" pitchFamily="34" charset="0"/>
            </a:endParaRPr>
          </a:p>
          <a:p>
            <a:endParaRPr lang="cs-CZ" dirty="0">
              <a:latin typeface="Bahnschrift" panose="020B0502040204020203" pitchFamily="34" charset="0"/>
            </a:endParaRPr>
          </a:p>
          <a:p>
            <a:r>
              <a:rPr lang="cs-CZ" i="1" dirty="0">
                <a:latin typeface="Bahnschrift" panose="020B0502040204020203" pitchFamily="34" charset="0"/>
              </a:rPr>
              <a:t>   Vlastnosti:</a:t>
            </a:r>
          </a:p>
          <a:p>
            <a:r>
              <a:rPr lang="cs-CZ" dirty="0">
                <a:latin typeface="Bahnschrift" panose="020B0502040204020203" pitchFamily="34" charset="0"/>
              </a:rPr>
              <a:t>   - tmavě modré, nebo i jiné zbarvení</a:t>
            </a:r>
          </a:p>
          <a:p>
            <a:r>
              <a:rPr lang="cs-CZ" dirty="0">
                <a:latin typeface="Bahnschrift" panose="020B0502040204020203" pitchFamily="34" charset="0"/>
              </a:rPr>
              <a:t>   - muskovit mění zabarvení na zlaté.</a:t>
            </a:r>
          </a:p>
          <a:p>
            <a:r>
              <a:rPr lang="cs-CZ" dirty="0">
                <a:latin typeface="Bahnschrift" panose="020B0502040204020203" pitchFamily="34" charset="0"/>
              </a:rPr>
              <a:t>   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7E6CCDE2-E585-AC5C-C2A2-6879FB4A6C41}"/>
              </a:ext>
            </a:extLst>
          </p:cNvPr>
          <p:cNvSpPr txBox="1"/>
          <p:nvPr/>
        </p:nvSpPr>
        <p:spPr>
          <a:xfrm>
            <a:off x="392349" y="315851"/>
            <a:ext cx="2115259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cs-CZ" sz="3200" dirty="0">
                <a:ln w="0"/>
                <a:solidFill>
                  <a:schemeClr val="accent4">
                    <a:lumMod val="50000"/>
                  </a:schemeClr>
                </a:solidFill>
                <a:latin typeface="Arial Black" panose="020B0A04020102020204" pitchFamily="34" charset="0"/>
              </a:rPr>
              <a:t>Suroviny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26AFD8BE-4DBF-C225-F8B6-3F61F3063EBE}"/>
              </a:ext>
            </a:extLst>
          </p:cNvPr>
          <p:cNvSpPr txBox="1"/>
          <p:nvPr/>
        </p:nvSpPr>
        <p:spPr>
          <a:xfrm>
            <a:off x="392349" y="948642"/>
            <a:ext cx="16056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>
                <a:solidFill>
                  <a:schemeClr val="accent4">
                    <a:lumMod val="50000"/>
                  </a:schemeClr>
                </a:solidFill>
              </a:rPr>
              <a:t>Avanturín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2079D9FB-04C1-C122-7465-7887BE976A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1055" y="3249465"/>
            <a:ext cx="3553321" cy="3324689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467DC0A1-162A-B9D4-7B7A-4D03AEDDC9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96660" y="435421"/>
            <a:ext cx="3901778" cy="3901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82180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D27DBB-9FF2-0061-E3C5-0DCA82CE5A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kartáč, nářadí, interiér&#10;&#10;Popis byl vytvořen automaticky">
            <a:extLst>
              <a:ext uri="{FF2B5EF4-FFF2-40B4-BE49-F238E27FC236}">
                <a16:creationId xmlns:a16="http://schemas.microsoft.com/office/drawing/2014/main" id="{5292DF79-1ECC-E3A7-7C6F-CFE3CD446F6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31F230A4-4023-EB4B-FD4C-619737F4C869}"/>
              </a:ext>
            </a:extLst>
          </p:cNvPr>
          <p:cNvSpPr txBox="1"/>
          <p:nvPr/>
        </p:nvSpPr>
        <p:spPr>
          <a:xfrm>
            <a:off x="146644" y="105947"/>
            <a:ext cx="52867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>
                <a:solidFill>
                  <a:schemeClr val="accent4">
                    <a:lumMod val="50000"/>
                  </a:schemeClr>
                </a:solidFill>
                <a:latin typeface="Bahnschrift SemiBold" panose="020B0502040204020203" pitchFamily="34" charset="0"/>
              </a:rPr>
              <a:t>Základní typy historických laků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916C275-1D62-AC2A-3919-602D4C4BA3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cs-CZ" sz="1600" dirty="0">
                <a:solidFill>
                  <a:schemeClr val="accent4">
                    <a:lumMod val="50000"/>
                  </a:schemeClr>
                </a:solidFill>
                <a:latin typeface="Bahnschrift SemiBold" panose="020B0502040204020203" pitchFamily="34" charset="0"/>
              </a:rPr>
              <a:t>Část 04/</a:t>
            </a:r>
            <a:fld id="{D95ABC4A-9CBB-4E8C-9FBC-FF09690928BE}" type="slidenum">
              <a:rPr lang="cs-CZ" sz="1600" smtClean="0">
                <a:solidFill>
                  <a:schemeClr val="accent4">
                    <a:lumMod val="50000"/>
                  </a:schemeClr>
                </a:solidFill>
                <a:latin typeface="Bahnschrift SemiBold" panose="020B0502040204020203" pitchFamily="34" charset="0"/>
              </a:rPr>
              <a:t>62</a:t>
            </a:fld>
            <a:endParaRPr lang="cs-CZ" sz="1600" dirty="0">
              <a:solidFill>
                <a:schemeClr val="accent4">
                  <a:lumMod val="50000"/>
                </a:schemeClr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712B752D-EB61-79E9-2822-BC0986A13BF6}"/>
              </a:ext>
            </a:extLst>
          </p:cNvPr>
          <p:cNvSpPr txBox="1"/>
          <p:nvPr/>
        </p:nvSpPr>
        <p:spPr>
          <a:xfrm>
            <a:off x="146644" y="841061"/>
            <a:ext cx="427459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dirty="0">
                <a:solidFill>
                  <a:schemeClr val="accent4">
                    <a:lumMod val="50000"/>
                  </a:schemeClr>
                </a:solidFill>
                <a:latin typeface="Bahnschrift SemiBold" panose="020B0502040204020203" pitchFamily="34" charset="0"/>
              </a:rPr>
              <a:t>Lak lihový rychleschnoucí PRODUKT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08DAD832-D2CC-C373-B509-FBCB18FA7235}"/>
              </a:ext>
            </a:extLst>
          </p:cNvPr>
          <p:cNvSpPr txBox="1"/>
          <p:nvPr/>
        </p:nvSpPr>
        <p:spPr>
          <a:xfrm>
            <a:off x="301957" y="2043629"/>
            <a:ext cx="856068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600" dirty="0">
                <a:latin typeface="Bahnschrift SemiBold" panose="020B0502040204020203" pitchFamily="34" charset="0"/>
              </a:rPr>
              <a:t>       LAK LIHOVÝ                    LAK LIHOVÝ               LAK LIHOVÝ              LAK LIHOVÝ</a:t>
            </a:r>
          </a:p>
          <a:p>
            <a:r>
              <a:rPr lang="cs-CZ" sz="1600" dirty="0">
                <a:latin typeface="Bahnschrift SemiBold" panose="020B0502040204020203" pitchFamily="34" charset="0"/>
              </a:rPr>
              <a:t>       MASTIXOVÝ                  SANDARAKOVÝ             ŠELAKOVÝ                DAMAROVÝ 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15981850-A9C6-4DA7-077F-5B13D8DDE5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2686" y="2743649"/>
            <a:ext cx="1826129" cy="3975982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D1D140D5-C512-E683-FC19-F0251C22E1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2808" y="2743649"/>
            <a:ext cx="2275273" cy="3975982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5B058FCE-F678-A7B0-2DEA-4CC4AABFB4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9413" y="2743649"/>
            <a:ext cx="2043023" cy="3975983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FDF1328D-D377-93A2-28BE-2FF4EA7DE1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01310" y="2758321"/>
            <a:ext cx="2008918" cy="3975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77252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ACFD43-F33B-2C04-96A5-B5B30CA614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kartáč, nářadí, interiér&#10;&#10;Popis byl vytvořen automaticky">
            <a:extLst>
              <a:ext uri="{FF2B5EF4-FFF2-40B4-BE49-F238E27FC236}">
                <a16:creationId xmlns:a16="http://schemas.microsoft.com/office/drawing/2014/main" id="{F80EBB35-8279-A5BC-09E1-C2D2B933422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1E75B5F8-C134-8909-F4E2-EAA09801B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cs-CZ" sz="1600" dirty="0">
                <a:solidFill>
                  <a:schemeClr val="accent4">
                    <a:lumMod val="50000"/>
                  </a:schemeClr>
                </a:solidFill>
                <a:latin typeface="Bahnschrift SemiBold" panose="020B0502040204020203" pitchFamily="34" charset="0"/>
              </a:rPr>
              <a:t>ČÁST 04/</a:t>
            </a:r>
            <a:fld id="{D95ABC4A-9CBB-4E8C-9FBC-FF09690928BE}" type="slidenum">
              <a:rPr lang="cs-CZ" sz="1600" smtClean="0">
                <a:solidFill>
                  <a:schemeClr val="accent4">
                    <a:lumMod val="50000"/>
                  </a:schemeClr>
                </a:solidFill>
                <a:latin typeface="Bahnschrift SemiBold" panose="020B0502040204020203" pitchFamily="34" charset="0"/>
              </a:rPr>
              <a:t>63</a:t>
            </a:fld>
            <a:endParaRPr lang="cs-CZ" sz="1600" dirty="0">
              <a:solidFill>
                <a:schemeClr val="accent4">
                  <a:lumMod val="50000"/>
                </a:schemeClr>
              </a:solidFill>
              <a:latin typeface="Bahnschrift SemiBol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75471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23CA20-5FF4-BE38-E780-CF98379C84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kartáč, nářadí, interiér&#10;&#10;Popis byl vytvořen automaticky">
            <a:extLst>
              <a:ext uri="{FF2B5EF4-FFF2-40B4-BE49-F238E27FC236}">
                <a16:creationId xmlns:a16="http://schemas.microsoft.com/office/drawing/2014/main" id="{4D2D4F6E-9163-CA1D-5C4A-09F7B0306B2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D6D3B57B-0F7C-99C0-EEFA-828005132D64}"/>
              </a:ext>
            </a:extLst>
          </p:cNvPr>
          <p:cNvSpPr txBox="1"/>
          <p:nvPr/>
        </p:nvSpPr>
        <p:spPr>
          <a:xfrm>
            <a:off x="146644" y="105947"/>
            <a:ext cx="52867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>
                <a:solidFill>
                  <a:schemeClr val="accent4">
                    <a:lumMod val="50000"/>
                  </a:schemeClr>
                </a:solidFill>
                <a:latin typeface="Bahnschrift SemiBold" panose="020B0502040204020203" pitchFamily="34" charset="0"/>
              </a:rPr>
              <a:t>Základní typy historických laků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43832A2-5345-CA45-30A2-9D3CC52EFC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cs-CZ" sz="1600" dirty="0">
                <a:solidFill>
                  <a:schemeClr val="accent4">
                    <a:lumMod val="50000"/>
                  </a:schemeClr>
                </a:solidFill>
                <a:latin typeface="Bahnschrift SemiBold" panose="020B0502040204020203" pitchFamily="34" charset="0"/>
              </a:rPr>
              <a:t>Část 04/</a:t>
            </a:r>
            <a:fld id="{D95ABC4A-9CBB-4E8C-9FBC-FF09690928BE}" type="slidenum">
              <a:rPr lang="cs-CZ" sz="1600" smtClean="0">
                <a:solidFill>
                  <a:schemeClr val="accent4">
                    <a:lumMod val="50000"/>
                  </a:schemeClr>
                </a:solidFill>
                <a:latin typeface="Bahnschrift SemiBold" panose="020B0502040204020203" pitchFamily="34" charset="0"/>
              </a:rPr>
              <a:t>7</a:t>
            </a:fld>
            <a:endParaRPr lang="cs-CZ" sz="1600" dirty="0">
              <a:solidFill>
                <a:schemeClr val="accent4">
                  <a:lumMod val="50000"/>
                </a:schemeClr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D6E16091-6305-928C-7936-B5D81DC057E1}"/>
              </a:ext>
            </a:extLst>
          </p:cNvPr>
          <p:cNvSpPr txBox="1"/>
          <p:nvPr/>
        </p:nvSpPr>
        <p:spPr>
          <a:xfrm>
            <a:off x="146644" y="841061"/>
            <a:ext cx="427459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dirty="0">
                <a:solidFill>
                  <a:schemeClr val="accent4">
                    <a:lumMod val="50000"/>
                  </a:schemeClr>
                </a:solidFill>
                <a:latin typeface="Bahnschrift SemiBold" panose="020B0502040204020203" pitchFamily="34" charset="0"/>
              </a:rPr>
              <a:t>Lak lihový rychleschnoucí L I pro předměty denní potřeby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04FA34BC-62E1-1D25-C56C-ADD3790E6657}"/>
              </a:ext>
            </a:extLst>
          </p:cNvPr>
          <p:cNvSpPr txBox="1"/>
          <p:nvPr/>
        </p:nvSpPr>
        <p:spPr>
          <a:xfrm>
            <a:off x="301957" y="3013879"/>
            <a:ext cx="2953307" cy="2662267"/>
          </a:xfrm>
          <a:prstGeom prst="rect">
            <a:avLst/>
          </a:prstGeom>
          <a:noFill/>
          <a:ln w="15875">
            <a:solidFill>
              <a:schemeClr val="accent4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endParaRPr lang="cs-CZ" dirty="0">
              <a:latin typeface="Bahnschrift" panose="020B0502040204020203" pitchFamily="34" charset="0"/>
            </a:endParaRPr>
          </a:p>
          <a:p>
            <a:pPr>
              <a:spcBef>
                <a:spcPts val="600"/>
              </a:spcBef>
            </a:pPr>
            <a:r>
              <a:rPr lang="cs-CZ" dirty="0">
                <a:latin typeface="Bahnschrift" panose="020B0502040204020203" pitchFamily="34" charset="0"/>
              </a:rPr>
              <a:t>OBSAH SLOŽEK</a:t>
            </a:r>
          </a:p>
          <a:p>
            <a:endParaRPr lang="cs-CZ" dirty="0">
              <a:latin typeface="Bahnschrift" panose="020B0502040204020203" pitchFamily="34" charset="0"/>
            </a:endParaRPr>
          </a:p>
          <a:p>
            <a:r>
              <a:rPr lang="cs-CZ" dirty="0">
                <a:latin typeface="Bahnschrift" panose="020B0502040204020203" pitchFamily="34" charset="0"/>
              </a:rPr>
              <a:t>66,6 % vinný destilát</a:t>
            </a:r>
          </a:p>
          <a:p>
            <a:r>
              <a:rPr lang="cs-CZ" dirty="0">
                <a:latin typeface="Bahnschrift" panose="020B0502040204020203" pitchFamily="34" charset="0"/>
              </a:rPr>
              <a:t>12,5 %  mastix</a:t>
            </a:r>
          </a:p>
          <a:p>
            <a:r>
              <a:rPr lang="cs-CZ" dirty="0">
                <a:latin typeface="Bahnschrift" panose="020B0502040204020203" pitchFamily="34" charset="0"/>
              </a:rPr>
              <a:t> 6,3 %  sandarak</a:t>
            </a:r>
          </a:p>
          <a:p>
            <a:r>
              <a:rPr lang="cs-CZ" dirty="0">
                <a:latin typeface="Bahnschrift" panose="020B0502040204020203" pitchFamily="34" charset="0"/>
              </a:rPr>
              <a:t> 6,3 %  benátský terpentýn</a:t>
            </a:r>
          </a:p>
          <a:p>
            <a:r>
              <a:rPr lang="cs-CZ" dirty="0">
                <a:latin typeface="Bahnschrift" panose="020B0502040204020203" pitchFamily="34" charset="0"/>
              </a:rPr>
              <a:t> 8,3 %  sklo bílé drcené</a:t>
            </a:r>
          </a:p>
          <a:p>
            <a:endParaRPr lang="cs-CZ" dirty="0"/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DF2918CF-92B3-71CC-393F-F0920FC04AF0}"/>
              </a:ext>
            </a:extLst>
          </p:cNvPr>
          <p:cNvSpPr txBox="1"/>
          <p:nvPr/>
        </p:nvSpPr>
        <p:spPr>
          <a:xfrm>
            <a:off x="3620793" y="3013879"/>
            <a:ext cx="7733007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>
                <a:latin typeface="Bahnschrift SemiBold" panose="020B0502040204020203" pitchFamily="34" charset="0"/>
              </a:rPr>
              <a:t>Postup přípravy:</a:t>
            </a:r>
          </a:p>
          <a:p>
            <a:endParaRPr lang="cs-CZ" i="1" dirty="0">
              <a:latin typeface="Bahnschrift SemiBold" panose="020B0502040204020203" pitchFamily="34" charset="0"/>
            </a:endParaRPr>
          </a:p>
          <a:p>
            <a:pPr algn="just"/>
            <a:r>
              <a:rPr lang="cs-CZ" sz="1600" dirty="0">
                <a:latin typeface="Bahnschrift" panose="020B0502040204020203" pitchFamily="34" charset="0"/>
              </a:rPr>
              <a:t>12,5 dílů mastixu a 6,3 dílů sandaraku se rozdrtí na malé kousky (nebo hrubý prášek) a vytvoří směs s 9 díly drceného bílého skla. Po oddělení nejjemnějších částic pomocí jemného síta se směs společně s 67 d etanolu vloží do varné baňky s krátkým hrdlem, míchadlem a zpětným chladičem, umístěné na vodní lázni; </a:t>
            </a:r>
          </a:p>
          <a:p>
            <a:pPr algn="just"/>
            <a:r>
              <a:rPr lang="cs-CZ" sz="1600" dirty="0">
                <a:latin typeface="Bahnschrift" panose="020B0502040204020203" pitchFamily="34" charset="0"/>
              </a:rPr>
              <a:t>Obsah baňky se nejprve mírně zahřeje, pak udržuje za míchání ve stavu varu 1 hodinu až 2 hodiny.</a:t>
            </a:r>
          </a:p>
          <a:p>
            <a:pPr algn="just"/>
            <a:r>
              <a:rPr lang="cs-CZ" sz="1600" dirty="0">
                <a:latin typeface="Bahnschrift" panose="020B0502040204020203" pitchFamily="34" charset="0"/>
              </a:rPr>
              <a:t>Pokud je rozpuštění kompletní, přidá se 6,3 dílů benátského terpentýnu, baňka nechá na vodní lázni půl hodiny, pak z vodní lázně odstaví a míchá až do vychladnutí.</a:t>
            </a:r>
          </a:p>
          <a:p>
            <a:pPr algn="just"/>
            <a:r>
              <a:rPr lang="cs-CZ" sz="1600" dirty="0">
                <a:latin typeface="Bahnschrift" panose="020B0502040204020203" pitchFamily="34" charset="0"/>
              </a:rPr>
              <a:t>Druhý den se lak oddělí od nečistot a drceného skla dekantací a přefiltruje přes bavlněnou plachetku do vhodného obalu.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992077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1F0615-8C12-4F8E-7DB0-4AFA15FB4D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kartáč, nářadí, interiér&#10;&#10;Popis byl vytvořen automaticky">
            <a:extLst>
              <a:ext uri="{FF2B5EF4-FFF2-40B4-BE49-F238E27FC236}">
                <a16:creationId xmlns:a16="http://schemas.microsoft.com/office/drawing/2014/main" id="{F56D23F2-ADAD-5FB2-5231-4E0A35D505E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8224"/>
            <a:ext cx="12192000" cy="6858000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44F0C43D-AEEF-6B7F-BCC1-9D442202097A}"/>
              </a:ext>
            </a:extLst>
          </p:cNvPr>
          <p:cNvSpPr txBox="1"/>
          <p:nvPr/>
        </p:nvSpPr>
        <p:spPr>
          <a:xfrm>
            <a:off x="392349" y="315851"/>
            <a:ext cx="3123612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cs-CZ" sz="3200" dirty="0">
                <a:ln w="0"/>
                <a:solidFill>
                  <a:schemeClr val="accent4">
                    <a:lumMod val="50000"/>
                  </a:schemeClr>
                </a:solidFill>
                <a:latin typeface="Arial Black" panose="020B0A04020102020204" pitchFamily="34" charset="0"/>
              </a:rPr>
              <a:t>Terminologie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A49B26BC-CC00-E01C-97EB-0CEA2356DD52}"/>
              </a:ext>
            </a:extLst>
          </p:cNvPr>
          <p:cNvSpPr txBox="1"/>
          <p:nvPr/>
        </p:nvSpPr>
        <p:spPr>
          <a:xfrm>
            <a:off x="488388" y="796942"/>
            <a:ext cx="46961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>
                <a:solidFill>
                  <a:schemeClr val="accent4">
                    <a:lumMod val="50000"/>
                  </a:schemeClr>
                </a:solidFill>
                <a:latin typeface="Bahnschrift SemiBold" panose="020B0502040204020203" pitchFamily="34" charset="0"/>
              </a:rPr>
              <a:t>Rozdělení historických laků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4505F2F-3C4D-5D14-7920-88576AF471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cs-CZ" sz="1600" dirty="0">
                <a:solidFill>
                  <a:schemeClr val="accent4">
                    <a:lumMod val="50000"/>
                  </a:schemeClr>
                </a:solidFill>
                <a:latin typeface="Bahnschrift SemiBold" panose="020B0502040204020203" pitchFamily="34" charset="0"/>
              </a:rPr>
              <a:t>ČÁST 04/</a:t>
            </a:r>
            <a:fld id="{D95ABC4A-9CBB-4E8C-9FBC-FF09690928BE}" type="slidenum">
              <a:rPr lang="cs-CZ" sz="1600" smtClean="0">
                <a:solidFill>
                  <a:schemeClr val="accent4">
                    <a:lumMod val="50000"/>
                  </a:schemeClr>
                </a:solidFill>
                <a:latin typeface="Bahnschrift SemiBold" panose="020B0502040204020203" pitchFamily="34" charset="0"/>
              </a:rPr>
              <a:t>8</a:t>
            </a:fld>
            <a:endParaRPr lang="cs-CZ" sz="1600" dirty="0">
              <a:solidFill>
                <a:schemeClr val="accent4">
                  <a:lumMod val="50000"/>
                </a:schemeClr>
              </a:solidFill>
              <a:latin typeface="Bahnschrift SemiBold" panose="020B0502040204020203" pitchFamily="34" charset="0"/>
            </a:endParaRP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8CDE7D54-016C-CACC-83CE-2AE6A926299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64364924"/>
              </p:ext>
            </p:extLst>
          </p:nvPr>
        </p:nvGraphicFramePr>
        <p:xfrm>
          <a:off x="290621" y="1691361"/>
          <a:ext cx="9416275" cy="41198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9593869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BFFF0A-BB0E-F2D9-2A8B-532AAD04D8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kartáč, nářadí, interiér&#10;&#10;Popis byl vytvořen automaticky">
            <a:extLst>
              <a:ext uri="{FF2B5EF4-FFF2-40B4-BE49-F238E27FC236}">
                <a16:creationId xmlns:a16="http://schemas.microsoft.com/office/drawing/2014/main" id="{718C0CA3-3D4D-FA12-6520-D504BC6D3B8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083" y="-136525"/>
            <a:ext cx="12192000" cy="6858000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81382CAC-4FE3-3A46-16AB-D8E71C219E4F}"/>
              </a:ext>
            </a:extLst>
          </p:cNvPr>
          <p:cNvSpPr txBox="1"/>
          <p:nvPr/>
        </p:nvSpPr>
        <p:spPr>
          <a:xfrm>
            <a:off x="146644" y="105947"/>
            <a:ext cx="52867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>
                <a:solidFill>
                  <a:schemeClr val="accent4">
                    <a:lumMod val="50000"/>
                  </a:schemeClr>
                </a:solidFill>
                <a:latin typeface="Bahnschrift SemiBold" panose="020B0502040204020203" pitchFamily="34" charset="0"/>
              </a:rPr>
              <a:t>Základní typy historických laků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6249A24-EE56-C978-ADB7-0B59D68E4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cs-CZ" sz="1600" dirty="0">
                <a:solidFill>
                  <a:schemeClr val="accent4">
                    <a:lumMod val="50000"/>
                  </a:schemeClr>
                </a:solidFill>
                <a:latin typeface="Bahnschrift SemiBold" panose="020B0502040204020203" pitchFamily="34" charset="0"/>
              </a:rPr>
              <a:t>Část 04/</a:t>
            </a:r>
            <a:fld id="{D95ABC4A-9CBB-4E8C-9FBC-FF09690928BE}" type="slidenum">
              <a:rPr lang="cs-CZ" sz="1600" smtClean="0">
                <a:solidFill>
                  <a:schemeClr val="accent4">
                    <a:lumMod val="50000"/>
                  </a:schemeClr>
                </a:solidFill>
                <a:latin typeface="Bahnschrift SemiBold" panose="020B0502040204020203" pitchFamily="34" charset="0"/>
              </a:rPr>
              <a:t>9</a:t>
            </a:fld>
            <a:endParaRPr lang="cs-CZ" sz="1600" dirty="0">
              <a:solidFill>
                <a:schemeClr val="accent4">
                  <a:lumMod val="50000"/>
                </a:schemeClr>
              </a:solidFill>
              <a:latin typeface="Bahnschrift SemiBold" panose="020B0502040204020203" pitchFamily="34" charset="0"/>
            </a:endParaRPr>
          </a:p>
        </p:txBody>
      </p:sp>
      <p:graphicFrame>
        <p:nvGraphicFramePr>
          <p:cNvPr id="8" name="Tabulka 7">
            <a:extLst>
              <a:ext uri="{FF2B5EF4-FFF2-40B4-BE49-F238E27FC236}">
                <a16:creationId xmlns:a16="http://schemas.microsoft.com/office/drawing/2014/main" id="{258C966B-22F6-81C0-37C7-3825B2AC5C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4942110"/>
              </p:ext>
            </p:extLst>
          </p:nvPr>
        </p:nvGraphicFramePr>
        <p:xfrm>
          <a:off x="444427" y="2576545"/>
          <a:ext cx="6160987" cy="3480764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883813">
                  <a:extLst>
                    <a:ext uri="{9D8B030D-6E8A-4147-A177-3AD203B41FA5}">
                      <a16:colId xmlns:a16="http://schemas.microsoft.com/office/drawing/2014/main" val="2452078203"/>
                    </a:ext>
                  </a:extLst>
                </a:gridCol>
                <a:gridCol w="2277174">
                  <a:extLst>
                    <a:ext uri="{9D8B030D-6E8A-4147-A177-3AD203B41FA5}">
                      <a16:colId xmlns:a16="http://schemas.microsoft.com/office/drawing/2014/main" val="2233148809"/>
                    </a:ext>
                  </a:extLst>
                </a:gridCol>
              </a:tblGrid>
              <a:tr h="497252"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SLOŽKA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OBSAH (hm.d.)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9718379"/>
                  </a:ext>
                </a:extLst>
              </a:tr>
              <a:tr h="497252">
                <a:tc>
                  <a:txBody>
                    <a:bodyPr/>
                    <a:lstStyle/>
                    <a:p>
                      <a:r>
                        <a:rPr lang="cs-CZ" dirty="0"/>
                        <a:t>Vinný destilát, rektifikovaný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63,4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1481446"/>
                  </a:ext>
                </a:extLst>
              </a:tr>
              <a:tr h="497252">
                <a:tc>
                  <a:txBody>
                    <a:bodyPr/>
                    <a:lstStyle/>
                    <a:p>
                      <a:r>
                        <a:rPr lang="cs-CZ" dirty="0"/>
                        <a:t>Kopál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5,9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4725555"/>
                  </a:ext>
                </a:extLst>
              </a:tr>
              <a:tr h="497252">
                <a:tc>
                  <a:txBody>
                    <a:bodyPr/>
                    <a:lstStyle/>
                    <a:p>
                      <a:r>
                        <a:rPr lang="cs-CZ" dirty="0"/>
                        <a:t>Mastix                                             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5,9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5467697"/>
                  </a:ext>
                </a:extLst>
              </a:tr>
              <a:tr h="497252">
                <a:tc>
                  <a:txBody>
                    <a:bodyPr/>
                    <a:lstStyle/>
                    <a:p>
                      <a:r>
                        <a:rPr lang="cs-CZ" dirty="0"/>
                        <a:t>Sandarak                                          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11,9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871441"/>
                  </a:ext>
                </a:extLst>
              </a:tr>
              <a:tr h="497252">
                <a:tc>
                  <a:txBody>
                    <a:bodyPr/>
                    <a:lstStyle/>
                    <a:p>
                      <a:r>
                        <a:rPr lang="cs-CZ" dirty="0"/>
                        <a:t>Terpentýn čistý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5,0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3674188"/>
                  </a:ext>
                </a:extLst>
              </a:tr>
              <a:tr h="497252">
                <a:tc>
                  <a:txBody>
                    <a:bodyPr/>
                    <a:lstStyle/>
                    <a:p>
                      <a:r>
                        <a:rPr lang="cs-CZ" dirty="0"/>
                        <a:t>Sklo drcené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7,9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1329595"/>
                  </a:ext>
                </a:extLst>
              </a:tr>
            </a:tbl>
          </a:graphicData>
        </a:graphic>
      </p:graphicFrame>
      <p:sp>
        <p:nvSpPr>
          <p:cNvPr id="9" name="TextovéPole 8">
            <a:extLst>
              <a:ext uri="{FF2B5EF4-FFF2-40B4-BE49-F238E27FC236}">
                <a16:creationId xmlns:a16="http://schemas.microsoft.com/office/drawing/2014/main" id="{345C24F0-49F0-9105-C41F-9EF9FC86586B}"/>
              </a:ext>
            </a:extLst>
          </p:cNvPr>
          <p:cNvSpPr txBox="1"/>
          <p:nvPr/>
        </p:nvSpPr>
        <p:spPr>
          <a:xfrm>
            <a:off x="146644" y="800691"/>
            <a:ext cx="615666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dirty="0">
                <a:solidFill>
                  <a:schemeClr val="accent4">
                    <a:lumMod val="50000"/>
                  </a:schemeClr>
                </a:solidFill>
                <a:latin typeface="Bahnschrift SemiBold" panose="020B0502040204020203" pitchFamily="34" charset="0"/>
              </a:rPr>
              <a:t>Lak lihový rychleschnoucí L II</a:t>
            </a:r>
          </a:p>
          <a:p>
            <a:r>
              <a:rPr lang="cs-CZ" sz="2000" dirty="0">
                <a:solidFill>
                  <a:schemeClr val="accent4">
                    <a:lumMod val="50000"/>
                  </a:schemeClr>
                </a:solidFill>
                <a:latin typeface="Bahnschrift SemiBold" panose="020B0502040204020203" pitchFamily="34" charset="0"/>
              </a:rPr>
              <a:t>pro předměty osobní potřeby</a:t>
            </a:r>
          </a:p>
        </p:txBody>
      </p:sp>
      <p:graphicFrame>
        <p:nvGraphicFramePr>
          <p:cNvPr id="4" name="Graf 3">
            <a:extLst>
              <a:ext uri="{FF2B5EF4-FFF2-40B4-BE49-F238E27FC236}">
                <a16:creationId xmlns:a16="http://schemas.microsoft.com/office/drawing/2014/main" id="{9DB7F568-0329-BC76-F94E-3037E8A0F15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4606839"/>
              </p:ext>
            </p:extLst>
          </p:nvPr>
        </p:nvGraphicFramePr>
        <p:xfrm>
          <a:off x="6690457" y="2791607"/>
          <a:ext cx="5460460" cy="39083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739621160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6074</TotalTime>
  <Words>4488</Words>
  <Application>Microsoft Office PowerPoint</Application>
  <PresentationFormat>Širokoúhlá obrazovka</PresentationFormat>
  <Paragraphs>915</Paragraphs>
  <Slides>63</Slides>
  <Notes>43</Notes>
  <HiddenSlides>0</HiddenSlides>
  <MMClips>0</MMClips>
  <ScaleCrop>false</ScaleCrop>
  <HeadingPairs>
    <vt:vector size="8" baseType="variant">
      <vt:variant>
        <vt:lpstr>Použitá písma</vt:lpstr>
      </vt:variant>
      <vt:variant>
        <vt:i4>13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63</vt:i4>
      </vt:variant>
    </vt:vector>
  </HeadingPairs>
  <TitlesOfParts>
    <vt:vector size="78" baseType="lpstr">
      <vt:lpstr>Arial</vt:lpstr>
      <vt:lpstr>Arial Black</vt:lpstr>
      <vt:lpstr>Bahnschrift</vt:lpstr>
      <vt:lpstr>Bahnschrift SemiBold</vt:lpstr>
      <vt:lpstr>Bitter</vt:lpstr>
      <vt:lpstr>Calibri</vt:lpstr>
      <vt:lpstr>Calibri Light</vt:lpstr>
      <vt:lpstr>Lato</vt:lpstr>
      <vt:lpstr>metropolis-book</vt:lpstr>
      <vt:lpstr>metropolis-light</vt:lpstr>
      <vt:lpstr>Nunito Sans</vt:lpstr>
      <vt:lpstr>Open Sans</vt:lpstr>
      <vt:lpstr>Roboto</vt:lpstr>
      <vt:lpstr>Motiv Office</vt:lpstr>
      <vt:lpstr>Objekt prostředí balíčkovače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Jaromír Tulka</dc:creator>
  <cp:lastModifiedBy>Jaromír Tulka</cp:lastModifiedBy>
  <cp:revision>81</cp:revision>
  <dcterms:created xsi:type="dcterms:W3CDTF">2022-01-07T22:58:22Z</dcterms:created>
  <dcterms:modified xsi:type="dcterms:W3CDTF">2024-03-17T17:50:54Z</dcterms:modified>
</cp:coreProperties>
</file>