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8">
  <p:sldMasterIdLst>
    <p:sldMasterId id="2147483648" r:id="rId1"/>
  </p:sldMasterIdLst>
  <p:notesMasterIdLst>
    <p:notesMasterId r:id="rId29"/>
  </p:notesMasterIdLst>
  <p:sldIdLst>
    <p:sldId id="305" r:id="rId2"/>
    <p:sldId id="395" r:id="rId3"/>
    <p:sldId id="609" r:id="rId4"/>
    <p:sldId id="324" r:id="rId5"/>
    <p:sldId id="414" r:id="rId6"/>
    <p:sldId id="416" r:id="rId7"/>
    <p:sldId id="610" r:id="rId8"/>
    <p:sldId id="611" r:id="rId9"/>
    <p:sldId id="417" r:id="rId10"/>
    <p:sldId id="419" r:id="rId11"/>
    <p:sldId id="607" r:id="rId12"/>
    <p:sldId id="608" r:id="rId13"/>
    <p:sldId id="421" r:id="rId14"/>
    <p:sldId id="409" r:id="rId15"/>
    <p:sldId id="422" r:id="rId16"/>
    <p:sldId id="408" r:id="rId17"/>
    <p:sldId id="423" r:id="rId18"/>
    <p:sldId id="424" r:id="rId19"/>
    <p:sldId id="605" r:id="rId20"/>
    <p:sldId id="362" r:id="rId21"/>
    <p:sldId id="614" r:id="rId22"/>
    <p:sldId id="427" r:id="rId23"/>
    <p:sldId id="612" r:id="rId24"/>
    <p:sldId id="613" r:id="rId25"/>
    <p:sldId id="405" r:id="rId26"/>
    <p:sldId id="413" r:id="rId27"/>
    <p:sldId id="425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8078"/>
    <a:srgbClr val="FFF7E1"/>
    <a:srgbClr val="F9E4B1"/>
    <a:srgbClr val="FDDA59"/>
    <a:srgbClr val="FDF3C9"/>
    <a:srgbClr val="555229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5" autoAdjust="0"/>
    <p:restoredTop sz="95300" autoAdjust="0"/>
  </p:normalViewPr>
  <p:slideViewPr>
    <p:cSldViewPr snapToGrid="0">
      <p:cViewPr varScale="1">
        <p:scale>
          <a:sx n="109" d="100"/>
          <a:sy n="109" d="100"/>
        </p:scale>
        <p:origin x="4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latin typeface="Bahnschrift SemiBold" panose="020B0502040204020203" pitchFamily="34" charset="0"/>
              </a:rPr>
              <a:t>Vliv OKP na</a:t>
            </a:r>
            <a:r>
              <a:rPr lang="cs-CZ" baseline="0" dirty="0">
                <a:latin typeface="Bahnschrift SemiBold" panose="020B0502040204020203" pitchFamily="34" charset="0"/>
              </a:rPr>
              <a:t> charakteristiky nátěru</a:t>
            </a:r>
            <a:endParaRPr lang="cs-CZ" dirty="0">
              <a:latin typeface="Bahnschrift SemiBold" panose="020B0502040204020203" pitchFamily="34" charset="0"/>
            </a:endParaRPr>
          </a:p>
        </c:rich>
      </c:tx>
      <c:layout>
        <c:manualLayout>
          <c:xMode val="edge"/>
          <c:yMode val="edge"/>
          <c:x val="0.1217797330444961"/>
          <c:y val="1.47144254433966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6.2854100651831848E-2"/>
          <c:y val="0.14502537717011707"/>
          <c:w val="0.9153129838843318"/>
          <c:h val="0.77637966276390669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Hodnoty osy 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List1!$A$2:$A$12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45</c:v>
                </c:pt>
                <c:pt idx="8">
                  <c:v>50</c:v>
                </c:pt>
                <c:pt idx="9">
                  <c:v>55</c:v>
                </c:pt>
                <c:pt idx="10">
                  <c:v>60</c:v>
                </c:pt>
              </c:numCache>
            </c:numRef>
          </c:xVal>
          <c:yVal>
            <c:numRef>
              <c:f>List1!$B$2:$B$12</c:f>
              <c:numCache>
                <c:formatCode>General</c:formatCode>
                <c:ptCount val="11"/>
                <c:pt idx="0">
                  <c:v>29</c:v>
                </c:pt>
                <c:pt idx="1">
                  <c:v>27</c:v>
                </c:pt>
                <c:pt idx="2">
                  <c:v>25</c:v>
                </c:pt>
                <c:pt idx="3">
                  <c:v>22</c:v>
                </c:pt>
                <c:pt idx="4">
                  <c:v>18</c:v>
                </c:pt>
                <c:pt idx="5">
                  <c:v>13</c:v>
                </c:pt>
                <c:pt idx="6">
                  <c:v>7</c:v>
                </c:pt>
                <c:pt idx="7">
                  <c:v>3.5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8F2-4E3B-B440-348F8A693A4D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List1!$A$2:$A$12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45</c:v>
                </c:pt>
                <c:pt idx="8">
                  <c:v>50</c:v>
                </c:pt>
                <c:pt idx="9">
                  <c:v>55</c:v>
                </c:pt>
                <c:pt idx="10">
                  <c:v>60</c:v>
                </c:pt>
              </c:numCache>
            </c:numRef>
          </c:xVal>
          <c:yVal>
            <c:numRef>
              <c:f>List1!$C$2:$C$12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2.5</c:v>
                </c:pt>
                <c:pt idx="3">
                  <c:v>2.5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6</c:v>
                </c:pt>
                <c:pt idx="8">
                  <c:v>17</c:v>
                </c:pt>
                <c:pt idx="9">
                  <c:v>24</c:v>
                </c:pt>
                <c:pt idx="10">
                  <c:v>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8F2-4E3B-B440-348F8A693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2821264"/>
        <c:axId val="612820544"/>
      </c:scatterChart>
      <c:valAx>
        <c:axId val="612821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>
                    <a:latin typeface="Bahnschrift SemiBold" panose="020B0502040204020203" pitchFamily="34" charset="0"/>
                  </a:rPr>
                  <a:t>OKP (%)</a:t>
                </a:r>
              </a:p>
            </c:rich>
          </c:tx>
          <c:layout>
            <c:manualLayout>
              <c:xMode val="edge"/>
              <c:yMode val="edge"/>
              <c:x val="0.8748612364963827"/>
              <c:y val="0.890074680666005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12820544"/>
        <c:crosses val="autoZero"/>
        <c:crossBetween val="midCat"/>
      </c:valAx>
      <c:valAx>
        <c:axId val="61282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>
                    <a:latin typeface="Bahnschrift SemiBold" panose="020B0502040204020203" pitchFamily="34" charset="0"/>
                  </a:rPr>
                  <a:t>Propustnost ………………………………………   lesk</a:t>
                </a:r>
                <a:r>
                  <a:rPr lang="cs-CZ" baseline="0" dirty="0">
                    <a:latin typeface="Bahnschrift SemiBold" panose="020B0502040204020203" pitchFamily="34" charset="0"/>
                  </a:rPr>
                  <a:t> </a:t>
                </a:r>
                <a:endParaRPr lang="cs-CZ" dirty="0">
                  <a:latin typeface="Bahnschrift SemiBold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7.2455136814556592E-2"/>
              <c:y val="0.116804267785859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128212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688FDA-DAFD-4685-96A4-8089CC6627F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53CEF25-3899-466A-BA42-DB964D4ADE9B}">
      <dgm:prSet phldrT="[Text]" custT="1"/>
      <dgm:spPr>
        <a:solidFill>
          <a:schemeClr val="accent4">
            <a:lumMod val="75000"/>
          </a:schemeClr>
        </a:solidFill>
        <a:ln w="19050"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Bahnschrift SemiBold" panose="020B0502040204020203" pitchFamily="34" charset="0"/>
            </a:rPr>
            <a:t>Nátěrové hmoty</a:t>
          </a:r>
        </a:p>
        <a:p>
          <a:r>
            <a:rPr lang="cs-CZ" sz="2000" dirty="0">
              <a:solidFill>
                <a:schemeClr val="tx1"/>
              </a:solidFill>
              <a:latin typeface="Bahnschrift SemiBold" panose="020B0502040204020203" pitchFamily="34" charset="0"/>
            </a:rPr>
            <a:t>(NH)</a:t>
          </a:r>
        </a:p>
      </dgm:t>
    </dgm:pt>
    <dgm:pt modelId="{DE4A4270-68A4-4764-B6B6-DB6D25D9F518}" type="parTrans" cxnId="{FDC231E4-1F63-4E48-B681-67D8646A3564}">
      <dgm:prSet/>
      <dgm:spPr/>
      <dgm:t>
        <a:bodyPr/>
        <a:lstStyle/>
        <a:p>
          <a:endParaRPr lang="cs-CZ"/>
        </a:p>
      </dgm:t>
    </dgm:pt>
    <dgm:pt modelId="{87D31BC7-50EE-4495-82AD-257B9AC5FE3C}" type="sibTrans" cxnId="{FDC231E4-1F63-4E48-B681-67D8646A3564}">
      <dgm:prSet/>
      <dgm:spPr/>
      <dgm:t>
        <a:bodyPr/>
        <a:lstStyle/>
        <a:p>
          <a:endParaRPr lang="cs-CZ"/>
        </a:p>
      </dgm:t>
    </dgm:pt>
    <dgm:pt modelId="{DC3F8827-857B-481D-B4CC-4DCE53E2EC40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Bahnschrift SemiBold" panose="020B0502040204020203" pitchFamily="34" charset="0"/>
            </a:rPr>
            <a:t>laky</a:t>
          </a:r>
        </a:p>
      </dgm:t>
    </dgm:pt>
    <dgm:pt modelId="{AC07F4AD-5C1A-416B-A41B-C71FBB17CDF1}" type="parTrans" cxnId="{79885F14-0F96-47B4-A915-5BACC6E0519C}">
      <dgm:prSet/>
      <dgm:spPr/>
      <dgm:t>
        <a:bodyPr/>
        <a:lstStyle/>
        <a:p>
          <a:endParaRPr lang="cs-CZ"/>
        </a:p>
      </dgm:t>
    </dgm:pt>
    <dgm:pt modelId="{F3B828E1-D672-4894-82E3-EFE39F422BE2}" type="sibTrans" cxnId="{79885F14-0F96-47B4-A915-5BACC6E0519C}">
      <dgm:prSet/>
      <dgm:spPr/>
      <dgm:t>
        <a:bodyPr/>
        <a:lstStyle/>
        <a:p>
          <a:endParaRPr lang="cs-CZ"/>
        </a:p>
      </dgm:t>
    </dgm:pt>
    <dgm:pt modelId="{DE998BF5-EDB9-4CBE-80B6-147AA653DCE9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l"/>
          <a:r>
            <a:rPr lang="cs-CZ" sz="2000" dirty="0">
              <a:latin typeface="Bahnschrift SemiBold" panose="020B0502040204020203" pitchFamily="34" charset="0"/>
            </a:rPr>
            <a:t>  bez pigmentu - bez barviva, aditiva</a:t>
          </a:r>
        </a:p>
      </dgm:t>
    </dgm:pt>
    <dgm:pt modelId="{E093A0A2-560B-44B3-915B-2E138A9D3039}" type="parTrans" cxnId="{384F5B77-6A45-4CE4-A34B-066406088D31}">
      <dgm:prSet/>
      <dgm:spPr/>
      <dgm:t>
        <a:bodyPr/>
        <a:lstStyle/>
        <a:p>
          <a:endParaRPr lang="cs-CZ"/>
        </a:p>
      </dgm:t>
    </dgm:pt>
    <dgm:pt modelId="{D60945A1-DF4C-4743-A7AB-C27C2A2558E1}" type="sibTrans" cxnId="{384F5B77-6A45-4CE4-A34B-066406088D31}">
      <dgm:prSet/>
      <dgm:spPr/>
      <dgm:t>
        <a:bodyPr/>
        <a:lstStyle/>
        <a:p>
          <a:endParaRPr lang="cs-CZ"/>
        </a:p>
      </dgm:t>
    </dgm:pt>
    <dgm:pt modelId="{0CAE150D-C5EA-44BE-ACAE-EBDE9EDE760E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Bahnschrift SemiBold" panose="020B0502040204020203" pitchFamily="34" charset="0"/>
            </a:rPr>
            <a:t>lazury</a:t>
          </a:r>
        </a:p>
      </dgm:t>
    </dgm:pt>
    <dgm:pt modelId="{2BECB8B3-1B0A-4866-8331-53078CB93E9A}" type="parTrans" cxnId="{864CC461-75DB-46E2-9580-3659FCB8B168}">
      <dgm:prSet/>
      <dgm:spPr/>
      <dgm:t>
        <a:bodyPr/>
        <a:lstStyle/>
        <a:p>
          <a:endParaRPr lang="cs-CZ"/>
        </a:p>
      </dgm:t>
    </dgm:pt>
    <dgm:pt modelId="{E41B84D8-D5EF-4127-BFB1-CFB877727D04}" type="sibTrans" cxnId="{864CC461-75DB-46E2-9580-3659FCB8B168}">
      <dgm:prSet/>
      <dgm:spPr/>
      <dgm:t>
        <a:bodyPr/>
        <a:lstStyle/>
        <a:p>
          <a:endParaRPr lang="cs-CZ"/>
        </a:p>
      </dgm:t>
    </dgm:pt>
    <dgm:pt modelId="{6E7852B7-8729-4A0A-A3F6-5D40E9E51FE8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l"/>
          <a:r>
            <a:rPr lang="cs-CZ" sz="2000" dirty="0">
              <a:latin typeface="Bahnschrift SemiBold" panose="020B0502040204020203" pitchFamily="34" charset="0"/>
            </a:rPr>
            <a:t>  rozptýlený pigment</a:t>
          </a:r>
        </a:p>
      </dgm:t>
    </dgm:pt>
    <dgm:pt modelId="{C6AC8EE3-3F58-450E-87C6-3C7C559B2EB8}" type="parTrans" cxnId="{9765BBE8-D046-4E14-9110-7AFC01A675B7}">
      <dgm:prSet/>
      <dgm:spPr/>
      <dgm:t>
        <a:bodyPr/>
        <a:lstStyle/>
        <a:p>
          <a:endParaRPr lang="cs-CZ"/>
        </a:p>
      </dgm:t>
    </dgm:pt>
    <dgm:pt modelId="{805C041F-CCFA-4F47-B1F4-F410DFED3BBE}" type="sibTrans" cxnId="{9765BBE8-D046-4E14-9110-7AFC01A675B7}">
      <dgm:prSet/>
      <dgm:spPr/>
      <dgm:t>
        <a:bodyPr/>
        <a:lstStyle/>
        <a:p>
          <a:endParaRPr lang="cs-CZ"/>
        </a:p>
      </dgm:t>
    </dgm:pt>
    <dgm:pt modelId="{669D0641-AFCF-4E23-9EBA-ED7DF12D4E6F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cs-CZ" sz="2000" dirty="0">
              <a:latin typeface="Bahnschrift SemiBold" panose="020B0502040204020203" pitchFamily="34" charset="0"/>
            </a:rPr>
            <a:t>barvivo, aditiva</a:t>
          </a:r>
        </a:p>
      </dgm:t>
    </dgm:pt>
    <dgm:pt modelId="{4F76CF9C-745C-465B-8AD0-57052EBA5034}" type="parTrans" cxnId="{C67825A4-C27D-43AC-9FC5-0068680FBF25}">
      <dgm:prSet/>
      <dgm:spPr/>
      <dgm:t>
        <a:bodyPr/>
        <a:lstStyle/>
        <a:p>
          <a:endParaRPr lang="cs-CZ"/>
        </a:p>
      </dgm:t>
    </dgm:pt>
    <dgm:pt modelId="{F7771CCB-1A45-4A33-99CF-13FBC9A8BBB2}" type="sibTrans" cxnId="{C67825A4-C27D-43AC-9FC5-0068680FBF25}">
      <dgm:prSet/>
      <dgm:spPr/>
      <dgm:t>
        <a:bodyPr/>
        <a:lstStyle/>
        <a:p>
          <a:endParaRPr lang="cs-CZ"/>
        </a:p>
      </dgm:t>
    </dgm:pt>
    <dgm:pt modelId="{25490C9C-87CA-48C1-B489-F47AE18716E8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Bahnschrift SemiBold" panose="020B0502040204020203" pitchFamily="34" charset="0"/>
            </a:rPr>
            <a:t>barvy</a:t>
          </a:r>
        </a:p>
      </dgm:t>
    </dgm:pt>
    <dgm:pt modelId="{CC046FCE-A0C7-4812-BB28-8D2BAC1BF9BC}" type="parTrans" cxnId="{CE6623D4-3039-41ED-A96C-C9C71FDA7FD2}">
      <dgm:prSet/>
      <dgm:spPr/>
      <dgm:t>
        <a:bodyPr/>
        <a:lstStyle/>
        <a:p>
          <a:endParaRPr lang="cs-CZ"/>
        </a:p>
      </dgm:t>
    </dgm:pt>
    <dgm:pt modelId="{1155E592-2A33-4DDA-919C-60AA452FF009}" type="sibTrans" cxnId="{CE6623D4-3039-41ED-A96C-C9C71FDA7FD2}">
      <dgm:prSet/>
      <dgm:spPr/>
      <dgm:t>
        <a:bodyPr/>
        <a:lstStyle/>
        <a:p>
          <a:endParaRPr lang="cs-CZ"/>
        </a:p>
      </dgm:t>
    </dgm:pt>
    <dgm:pt modelId="{7C580F11-ED08-48AC-B750-6C3D14B3CD62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Bahnschrift SemiBold" panose="020B0502040204020203" pitchFamily="34" charset="0"/>
            </a:rPr>
            <a:t>fermeže</a:t>
          </a:r>
        </a:p>
      </dgm:t>
    </dgm:pt>
    <dgm:pt modelId="{6DE7F86A-2466-4568-9850-DF6BD1EB7389}" type="parTrans" cxnId="{DC842CD1-6F86-4892-83AB-FB5BA6F8E26F}">
      <dgm:prSet/>
      <dgm:spPr/>
      <dgm:t>
        <a:bodyPr/>
        <a:lstStyle/>
        <a:p>
          <a:endParaRPr lang="cs-CZ"/>
        </a:p>
      </dgm:t>
    </dgm:pt>
    <dgm:pt modelId="{9EBCAF8E-AD03-46CA-B48E-97426402A2F7}" type="sibTrans" cxnId="{DC842CD1-6F86-4892-83AB-FB5BA6F8E26F}">
      <dgm:prSet/>
      <dgm:spPr/>
      <dgm:t>
        <a:bodyPr/>
        <a:lstStyle/>
        <a:p>
          <a:endParaRPr lang="cs-CZ"/>
        </a:p>
      </dgm:t>
    </dgm:pt>
    <dgm:pt modelId="{028D0E26-39C4-4735-B56F-B44E5180ACA9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l"/>
          <a:r>
            <a:rPr lang="cs-CZ" sz="2000" dirty="0">
              <a:latin typeface="Bahnschrift SemiBold" panose="020B0502040204020203" pitchFamily="34" charset="0"/>
            </a:rPr>
            <a:t>  pigment + plnivo + barvivo + aditiva</a:t>
          </a:r>
        </a:p>
      </dgm:t>
    </dgm:pt>
    <dgm:pt modelId="{C57724F2-41D2-496A-A99C-F4FBDAEF9B10}" type="parTrans" cxnId="{C833FDB7-3560-4B81-8C64-8393A6174816}">
      <dgm:prSet/>
      <dgm:spPr/>
      <dgm:t>
        <a:bodyPr/>
        <a:lstStyle/>
        <a:p>
          <a:endParaRPr lang="cs-CZ"/>
        </a:p>
      </dgm:t>
    </dgm:pt>
    <dgm:pt modelId="{D5A11050-187F-4C96-8DB8-7ECBF3955462}" type="sibTrans" cxnId="{C833FDB7-3560-4B81-8C64-8393A6174816}">
      <dgm:prSet/>
      <dgm:spPr/>
      <dgm:t>
        <a:bodyPr/>
        <a:lstStyle/>
        <a:p>
          <a:endParaRPr lang="cs-CZ"/>
        </a:p>
      </dgm:t>
    </dgm:pt>
    <dgm:pt modelId="{0F22FE7E-5F40-4158-AD36-C9F0E264FB44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Bahnschrift SemiBold" panose="020B0502040204020203" pitchFamily="34" charset="0"/>
            </a:rPr>
            <a:t>tmely</a:t>
          </a:r>
        </a:p>
      </dgm:t>
    </dgm:pt>
    <dgm:pt modelId="{35545FA5-2239-4383-BE11-09AE4A3D2780}" type="parTrans" cxnId="{C7402A13-4F17-457A-BDA6-2082C18F55DF}">
      <dgm:prSet/>
      <dgm:spPr/>
      <dgm:t>
        <a:bodyPr/>
        <a:lstStyle/>
        <a:p>
          <a:endParaRPr lang="cs-CZ"/>
        </a:p>
      </dgm:t>
    </dgm:pt>
    <dgm:pt modelId="{41FCDC5B-163F-475E-BBDD-BC89756D9412}" type="sibTrans" cxnId="{C7402A13-4F17-457A-BDA6-2082C18F55DF}">
      <dgm:prSet/>
      <dgm:spPr/>
      <dgm:t>
        <a:bodyPr/>
        <a:lstStyle/>
        <a:p>
          <a:endParaRPr lang="cs-CZ"/>
        </a:p>
      </dgm:t>
    </dgm:pt>
    <dgm:pt modelId="{53699412-F83E-4639-A311-F3A93E4189FC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cs-CZ" sz="2000" dirty="0">
              <a:latin typeface="Bahnschrift SemiBold" panose="020B0502040204020203" pitchFamily="34" charset="0"/>
            </a:rPr>
            <a:t>bez pigmentu</a:t>
          </a:r>
        </a:p>
      </dgm:t>
    </dgm:pt>
    <dgm:pt modelId="{93ADB11C-A09F-419F-98F3-60F53351A7CD}" type="parTrans" cxnId="{9FF9E09F-74F8-42A0-9D0A-E9D8BA5A4F50}">
      <dgm:prSet/>
      <dgm:spPr/>
      <dgm:t>
        <a:bodyPr/>
        <a:lstStyle/>
        <a:p>
          <a:endParaRPr lang="cs-CZ"/>
        </a:p>
      </dgm:t>
    </dgm:pt>
    <dgm:pt modelId="{16BB0E7F-EAC2-4C96-A16C-949ED8E7F721}" type="sibTrans" cxnId="{9FF9E09F-74F8-42A0-9D0A-E9D8BA5A4F50}">
      <dgm:prSet/>
      <dgm:spPr/>
      <dgm:t>
        <a:bodyPr/>
        <a:lstStyle/>
        <a:p>
          <a:endParaRPr lang="cs-CZ"/>
        </a:p>
      </dgm:t>
    </dgm:pt>
    <dgm:pt modelId="{DA070473-352C-4BD9-85FA-D117FE71EF24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cs-CZ" sz="2000" dirty="0">
              <a:latin typeface="Bahnschrift SemiBold" panose="020B0502040204020203" pitchFamily="34" charset="0"/>
            </a:rPr>
            <a:t>pigment + plnivo + aditiva</a:t>
          </a:r>
        </a:p>
      </dgm:t>
    </dgm:pt>
    <dgm:pt modelId="{F992BB83-65D7-47C2-B244-026C5E7C3459}" type="parTrans" cxnId="{C1643906-91E7-4764-BC92-6A94C67B2857}">
      <dgm:prSet/>
      <dgm:spPr/>
      <dgm:t>
        <a:bodyPr/>
        <a:lstStyle/>
        <a:p>
          <a:endParaRPr lang="cs-CZ"/>
        </a:p>
      </dgm:t>
    </dgm:pt>
    <dgm:pt modelId="{96B533E0-9EAC-4BAC-9C64-BCD58343C9D5}" type="sibTrans" cxnId="{C1643906-91E7-4764-BC92-6A94C67B2857}">
      <dgm:prSet/>
      <dgm:spPr/>
      <dgm:t>
        <a:bodyPr/>
        <a:lstStyle/>
        <a:p>
          <a:endParaRPr lang="cs-CZ"/>
        </a:p>
      </dgm:t>
    </dgm:pt>
    <dgm:pt modelId="{DB05DB35-09E2-478B-8920-F1DAE6D4546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cs-CZ" sz="2000" dirty="0">
              <a:latin typeface="Bahnschrift SemiBold" panose="020B0502040204020203" pitchFamily="34" charset="0"/>
            </a:rPr>
            <a:t>pigment + sušidlo</a:t>
          </a:r>
        </a:p>
      </dgm:t>
    </dgm:pt>
    <dgm:pt modelId="{19419BF4-9C33-49A2-A1E8-222DE1C2C9C2}" type="parTrans" cxnId="{A57785D0-8AB5-463C-AA19-52246B129CF7}">
      <dgm:prSet/>
      <dgm:spPr/>
      <dgm:t>
        <a:bodyPr/>
        <a:lstStyle/>
        <a:p>
          <a:endParaRPr lang="cs-CZ"/>
        </a:p>
      </dgm:t>
    </dgm:pt>
    <dgm:pt modelId="{34EA1FAC-7834-4AF8-B480-7920EE712DA5}" type="sibTrans" cxnId="{A57785D0-8AB5-463C-AA19-52246B129CF7}">
      <dgm:prSet/>
      <dgm:spPr/>
      <dgm:t>
        <a:bodyPr/>
        <a:lstStyle/>
        <a:p>
          <a:endParaRPr lang="cs-CZ"/>
        </a:p>
      </dgm:t>
    </dgm:pt>
    <dgm:pt modelId="{3841336B-4BC9-4983-86BE-55819D2119F6}" type="pres">
      <dgm:prSet presAssocID="{73688FDA-DAFD-4685-96A4-8089CC6627F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38825C4-CE42-415E-9A80-4C59F8D09B05}" type="pres">
      <dgm:prSet presAssocID="{653CEF25-3899-466A-BA42-DB964D4ADE9B}" presName="root1" presStyleCnt="0"/>
      <dgm:spPr/>
    </dgm:pt>
    <dgm:pt modelId="{9F70C544-3497-4240-A6DF-4D2C2AAE5FF2}" type="pres">
      <dgm:prSet presAssocID="{653CEF25-3899-466A-BA42-DB964D4ADE9B}" presName="LevelOneTextNode" presStyleLbl="node0" presStyleIdx="0" presStyleCnt="1" custScaleY="162302">
        <dgm:presLayoutVars>
          <dgm:chPref val="3"/>
        </dgm:presLayoutVars>
      </dgm:prSet>
      <dgm:spPr/>
    </dgm:pt>
    <dgm:pt modelId="{E199EE45-4607-4208-89A7-1A95E3B0A086}" type="pres">
      <dgm:prSet presAssocID="{653CEF25-3899-466A-BA42-DB964D4ADE9B}" presName="level2hierChild" presStyleCnt="0"/>
      <dgm:spPr/>
    </dgm:pt>
    <dgm:pt modelId="{7E6DEE08-CEAA-49E4-849B-6A6043715BE1}" type="pres">
      <dgm:prSet presAssocID="{AC07F4AD-5C1A-416B-A41B-C71FBB17CDF1}" presName="conn2-1" presStyleLbl="parChTrans1D2" presStyleIdx="0" presStyleCnt="5"/>
      <dgm:spPr/>
    </dgm:pt>
    <dgm:pt modelId="{0132A52C-AA99-4F37-9A4C-504C4EEF87C3}" type="pres">
      <dgm:prSet presAssocID="{AC07F4AD-5C1A-416B-A41B-C71FBB17CDF1}" presName="connTx" presStyleLbl="parChTrans1D2" presStyleIdx="0" presStyleCnt="5"/>
      <dgm:spPr/>
    </dgm:pt>
    <dgm:pt modelId="{2771D471-78FA-44B4-8D58-93D9E3D9975D}" type="pres">
      <dgm:prSet presAssocID="{DC3F8827-857B-481D-B4CC-4DCE53E2EC40}" presName="root2" presStyleCnt="0"/>
      <dgm:spPr/>
    </dgm:pt>
    <dgm:pt modelId="{09497665-5B24-4690-9D23-9527476849DB}" type="pres">
      <dgm:prSet presAssocID="{DC3F8827-857B-481D-B4CC-4DCE53E2EC40}" presName="LevelTwoTextNode" presStyleLbl="node2" presStyleIdx="0" presStyleCnt="5">
        <dgm:presLayoutVars>
          <dgm:chPref val="3"/>
        </dgm:presLayoutVars>
      </dgm:prSet>
      <dgm:spPr/>
    </dgm:pt>
    <dgm:pt modelId="{A0B89BE1-08D4-41E5-A02C-237DE802A478}" type="pres">
      <dgm:prSet presAssocID="{DC3F8827-857B-481D-B4CC-4DCE53E2EC40}" presName="level3hierChild" presStyleCnt="0"/>
      <dgm:spPr/>
    </dgm:pt>
    <dgm:pt modelId="{42A15C10-59CD-4050-9393-777FBF0707A7}" type="pres">
      <dgm:prSet presAssocID="{E093A0A2-560B-44B3-915B-2E138A9D3039}" presName="conn2-1" presStyleLbl="parChTrans1D3" presStyleIdx="0" presStyleCnt="7"/>
      <dgm:spPr/>
    </dgm:pt>
    <dgm:pt modelId="{84203EE4-51D2-43F9-9057-7E9B1E283FD6}" type="pres">
      <dgm:prSet presAssocID="{E093A0A2-560B-44B3-915B-2E138A9D3039}" presName="connTx" presStyleLbl="parChTrans1D3" presStyleIdx="0" presStyleCnt="7"/>
      <dgm:spPr/>
    </dgm:pt>
    <dgm:pt modelId="{7898AA23-BA5D-4DF8-B049-E415E118DC39}" type="pres">
      <dgm:prSet presAssocID="{DE998BF5-EDB9-4CBE-80B6-147AA653DCE9}" presName="root2" presStyleCnt="0"/>
      <dgm:spPr/>
    </dgm:pt>
    <dgm:pt modelId="{5D53A8ED-5188-46A3-92C9-79A1ED421DCC}" type="pres">
      <dgm:prSet presAssocID="{DE998BF5-EDB9-4CBE-80B6-147AA653DCE9}" presName="LevelTwoTextNode" presStyleLbl="node3" presStyleIdx="0" presStyleCnt="7" custScaleX="404832">
        <dgm:presLayoutVars>
          <dgm:chPref val="3"/>
        </dgm:presLayoutVars>
      </dgm:prSet>
      <dgm:spPr/>
    </dgm:pt>
    <dgm:pt modelId="{0E8A5E37-0D03-4487-B15A-190359BEA901}" type="pres">
      <dgm:prSet presAssocID="{DE998BF5-EDB9-4CBE-80B6-147AA653DCE9}" presName="level3hierChild" presStyleCnt="0"/>
      <dgm:spPr/>
    </dgm:pt>
    <dgm:pt modelId="{247509EF-143A-46DE-8CC2-85E87498E5D0}" type="pres">
      <dgm:prSet presAssocID="{2BECB8B3-1B0A-4866-8331-53078CB93E9A}" presName="conn2-1" presStyleLbl="parChTrans1D2" presStyleIdx="1" presStyleCnt="5"/>
      <dgm:spPr/>
    </dgm:pt>
    <dgm:pt modelId="{94EA1FC0-3D0D-4457-A0B5-1BE9C57A7E7D}" type="pres">
      <dgm:prSet presAssocID="{2BECB8B3-1B0A-4866-8331-53078CB93E9A}" presName="connTx" presStyleLbl="parChTrans1D2" presStyleIdx="1" presStyleCnt="5"/>
      <dgm:spPr/>
    </dgm:pt>
    <dgm:pt modelId="{E5C239FF-53BD-4847-9F68-15F3A300049E}" type="pres">
      <dgm:prSet presAssocID="{0CAE150D-C5EA-44BE-ACAE-EBDE9EDE760E}" presName="root2" presStyleCnt="0"/>
      <dgm:spPr/>
    </dgm:pt>
    <dgm:pt modelId="{F7DE2213-2392-41F3-8D5A-EF088C1E8753}" type="pres">
      <dgm:prSet presAssocID="{0CAE150D-C5EA-44BE-ACAE-EBDE9EDE760E}" presName="LevelTwoTextNode" presStyleLbl="node2" presStyleIdx="1" presStyleCnt="5" custLinFactNeighborX="1791" custLinFactNeighborY="-45867">
        <dgm:presLayoutVars>
          <dgm:chPref val="3"/>
        </dgm:presLayoutVars>
      </dgm:prSet>
      <dgm:spPr/>
    </dgm:pt>
    <dgm:pt modelId="{298BAD9C-430E-47A2-BD95-68D1E6452345}" type="pres">
      <dgm:prSet presAssocID="{0CAE150D-C5EA-44BE-ACAE-EBDE9EDE760E}" presName="level3hierChild" presStyleCnt="0"/>
      <dgm:spPr/>
    </dgm:pt>
    <dgm:pt modelId="{139892D6-4957-41EB-ADAD-0D25936CDC74}" type="pres">
      <dgm:prSet presAssocID="{C6AC8EE3-3F58-450E-87C6-3C7C559B2EB8}" presName="conn2-1" presStyleLbl="parChTrans1D3" presStyleIdx="1" presStyleCnt="7"/>
      <dgm:spPr/>
    </dgm:pt>
    <dgm:pt modelId="{6DA4D115-8612-46E1-9565-A9D29BF7F1FE}" type="pres">
      <dgm:prSet presAssocID="{C6AC8EE3-3F58-450E-87C6-3C7C559B2EB8}" presName="connTx" presStyleLbl="parChTrans1D3" presStyleIdx="1" presStyleCnt="7"/>
      <dgm:spPr/>
    </dgm:pt>
    <dgm:pt modelId="{835C7E14-A432-4DCA-BDA2-AC0F547802AA}" type="pres">
      <dgm:prSet presAssocID="{6E7852B7-8729-4A0A-A3F6-5D40E9E51FE8}" presName="root2" presStyleCnt="0"/>
      <dgm:spPr/>
    </dgm:pt>
    <dgm:pt modelId="{A318F13A-2C47-44AD-AD24-46F8289A661E}" type="pres">
      <dgm:prSet presAssocID="{6E7852B7-8729-4A0A-A3F6-5D40E9E51FE8}" presName="LevelTwoTextNode" presStyleLbl="node3" presStyleIdx="1" presStyleCnt="7" custScaleX="224224">
        <dgm:presLayoutVars>
          <dgm:chPref val="3"/>
        </dgm:presLayoutVars>
      </dgm:prSet>
      <dgm:spPr/>
    </dgm:pt>
    <dgm:pt modelId="{F599C564-2F76-4C38-A9F6-CB602838E66F}" type="pres">
      <dgm:prSet presAssocID="{6E7852B7-8729-4A0A-A3F6-5D40E9E51FE8}" presName="level3hierChild" presStyleCnt="0"/>
      <dgm:spPr/>
    </dgm:pt>
    <dgm:pt modelId="{5B56337C-AE79-4600-9187-E369A1B662BE}" type="pres">
      <dgm:prSet presAssocID="{4F76CF9C-745C-465B-8AD0-57052EBA5034}" presName="conn2-1" presStyleLbl="parChTrans1D3" presStyleIdx="2" presStyleCnt="7"/>
      <dgm:spPr/>
    </dgm:pt>
    <dgm:pt modelId="{3B975FB0-E523-4706-837B-925F7EE63BDA}" type="pres">
      <dgm:prSet presAssocID="{4F76CF9C-745C-465B-8AD0-57052EBA5034}" presName="connTx" presStyleLbl="parChTrans1D3" presStyleIdx="2" presStyleCnt="7"/>
      <dgm:spPr/>
    </dgm:pt>
    <dgm:pt modelId="{811C17C4-8029-4605-B696-F99C4B5B0527}" type="pres">
      <dgm:prSet presAssocID="{669D0641-AFCF-4E23-9EBA-ED7DF12D4E6F}" presName="root2" presStyleCnt="0"/>
      <dgm:spPr/>
    </dgm:pt>
    <dgm:pt modelId="{A80B490F-C4E3-46F2-AA08-F421CE668AC3}" type="pres">
      <dgm:prSet presAssocID="{669D0641-AFCF-4E23-9EBA-ED7DF12D4E6F}" presName="LevelTwoTextNode" presStyleLbl="node3" presStyleIdx="2" presStyleCnt="7" custScaleX="180759">
        <dgm:presLayoutVars>
          <dgm:chPref val="3"/>
        </dgm:presLayoutVars>
      </dgm:prSet>
      <dgm:spPr/>
    </dgm:pt>
    <dgm:pt modelId="{A1CD11FE-A6F0-431C-BF6F-29A14A7AD3B9}" type="pres">
      <dgm:prSet presAssocID="{669D0641-AFCF-4E23-9EBA-ED7DF12D4E6F}" presName="level3hierChild" presStyleCnt="0"/>
      <dgm:spPr/>
    </dgm:pt>
    <dgm:pt modelId="{04089803-B15F-4047-8169-58C4727933CE}" type="pres">
      <dgm:prSet presAssocID="{CC046FCE-A0C7-4812-BB28-8D2BAC1BF9BC}" presName="conn2-1" presStyleLbl="parChTrans1D2" presStyleIdx="2" presStyleCnt="5"/>
      <dgm:spPr/>
    </dgm:pt>
    <dgm:pt modelId="{F3941FF8-DE2A-4333-AD25-2AD8A4939885}" type="pres">
      <dgm:prSet presAssocID="{CC046FCE-A0C7-4812-BB28-8D2BAC1BF9BC}" presName="connTx" presStyleLbl="parChTrans1D2" presStyleIdx="2" presStyleCnt="5"/>
      <dgm:spPr/>
    </dgm:pt>
    <dgm:pt modelId="{C66B2C64-9FA4-48AE-ADAA-D7CEC553362E}" type="pres">
      <dgm:prSet presAssocID="{25490C9C-87CA-48C1-B489-F47AE18716E8}" presName="root2" presStyleCnt="0"/>
      <dgm:spPr/>
    </dgm:pt>
    <dgm:pt modelId="{A29BD52D-C674-455F-990A-23A186F2D67D}" type="pres">
      <dgm:prSet presAssocID="{25490C9C-87CA-48C1-B489-F47AE18716E8}" presName="LevelTwoTextNode" presStyleLbl="node2" presStyleIdx="2" presStyleCnt="5" custLinFactNeighborX="1791" custLinFactNeighborY="-2178">
        <dgm:presLayoutVars>
          <dgm:chPref val="3"/>
        </dgm:presLayoutVars>
      </dgm:prSet>
      <dgm:spPr/>
    </dgm:pt>
    <dgm:pt modelId="{F1F8A19E-1A3A-47DE-A50A-F9ADF1FCC27B}" type="pres">
      <dgm:prSet presAssocID="{25490C9C-87CA-48C1-B489-F47AE18716E8}" presName="level3hierChild" presStyleCnt="0"/>
      <dgm:spPr/>
    </dgm:pt>
    <dgm:pt modelId="{3C2B58E0-9236-4D15-AD26-80BF3E3C8B14}" type="pres">
      <dgm:prSet presAssocID="{C57724F2-41D2-496A-A99C-F4FBDAEF9B10}" presName="conn2-1" presStyleLbl="parChTrans1D3" presStyleIdx="3" presStyleCnt="7"/>
      <dgm:spPr/>
    </dgm:pt>
    <dgm:pt modelId="{10EBACE9-3AF5-448E-8E3B-60424A477551}" type="pres">
      <dgm:prSet presAssocID="{C57724F2-41D2-496A-A99C-F4FBDAEF9B10}" presName="connTx" presStyleLbl="parChTrans1D3" presStyleIdx="3" presStyleCnt="7"/>
      <dgm:spPr/>
    </dgm:pt>
    <dgm:pt modelId="{6307BA90-CDE6-45D0-B9D5-9ACA1E446558}" type="pres">
      <dgm:prSet presAssocID="{028D0E26-39C4-4735-B56F-B44E5180ACA9}" presName="root2" presStyleCnt="0"/>
      <dgm:spPr/>
    </dgm:pt>
    <dgm:pt modelId="{9B99399F-D308-4003-ABA6-1AF2A978ED7A}" type="pres">
      <dgm:prSet presAssocID="{028D0E26-39C4-4735-B56F-B44E5180ACA9}" presName="LevelTwoTextNode" presStyleLbl="node3" presStyleIdx="3" presStyleCnt="7" custScaleX="418414" custLinFactNeighborY="4537">
        <dgm:presLayoutVars>
          <dgm:chPref val="3"/>
        </dgm:presLayoutVars>
      </dgm:prSet>
      <dgm:spPr/>
    </dgm:pt>
    <dgm:pt modelId="{0CF25604-C5E4-47E9-8C1E-948BC433B205}" type="pres">
      <dgm:prSet presAssocID="{028D0E26-39C4-4735-B56F-B44E5180ACA9}" presName="level3hierChild" presStyleCnt="0"/>
      <dgm:spPr/>
    </dgm:pt>
    <dgm:pt modelId="{FF84ED91-C0F0-4BA7-9BBF-F70F7FE486C3}" type="pres">
      <dgm:prSet presAssocID="{6DE7F86A-2466-4568-9850-DF6BD1EB7389}" presName="conn2-1" presStyleLbl="parChTrans1D2" presStyleIdx="3" presStyleCnt="5"/>
      <dgm:spPr/>
    </dgm:pt>
    <dgm:pt modelId="{95914610-1C59-46E1-BA6C-015CC9A4AE70}" type="pres">
      <dgm:prSet presAssocID="{6DE7F86A-2466-4568-9850-DF6BD1EB7389}" presName="connTx" presStyleLbl="parChTrans1D2" presStyleIdx="3" presStyleCnt="5"/>
      <dgm:spPr/>
    </dgm:pt>
    <dgm:pt modelId="{6B74D775-38DF-4F04-BD8D-F663B09040E0}" type="pres">
      <dgm:prSet presAssocID="{7C580F11-ED08-48AC-B750-6C3D14B3CD62}" presName="root2" presStyleCnt="0"/>
      <dgm:spPr/>
    </dgm:pt>
    <dgm:pt modelId="{7B625B1E-128E-4EDD-871C-0BC317725D71}" type="pres">
      <dgm:prSet presAssocID="{7C580F11-ED08-48AC-B750-6C3D14B3CD62}" presName="LevelTwoTextNode" presStyleLbl="node2" presStyleIdx="3" presStyleCnt="5">
        <dgm:presLayoutVars>
          <dgm:chPref val="3"/>
        </dgm:presLayoutVars>
      </dgm:prSet>
      <dgm:spPr/>
    </dgm:pt>
    <dgm:pt modelId="{AD7594BB-D45C-4E11-97A8-2A49981CA6A6}" type="pres">
      <dgm:prSet presAssocID="{7C580F11-ED08-48AC-B750-6C3D14B3CD62}" presName="level3hierChild" presStyleCnt="0"/>
      <dgm:spPr/>
    </dgm:pt>
    <dgm:pt modelId="{9B3A4CF5-856A-4363-9B5E-89DDD4791CCF}" type="pres">
      <dgm:prSet presAssocID="{93ADB11C-A09F-419F-98F3-60F53351A7CD}" presName="conn2-1" presStyleLbl="parChTrans1D3" presStyleIdx="4" presStyleCnt="7"/>
      <dgm:spPr/>
    </dgm:pt>
    <dgm:pt modelId="{8D6EC2F2-F292-4063-A71A-0B28FA63C592}" type="pres">
      <dgm:prSet presAssocID="{93ADB11C-A09F-419F-98F3-60F53351A7CD}" presName="connTx" presStyleLbl="parChTrans1D3" presStyleIdx="4" presStyleCnt="7"/>
      <dgm:spPr/>
    </dgm:pt>
    <dgm:pt modelId="{75C2FEF2-DE20-4C34-AD13-93F65414C5F4}" type="pres">
      <dgm:prSet presAssocID="{53699412-F83E-4639-A311-F3A93E4189FC}" presName="root2" presStyleCnt="0"/>
      <dgm:spPr/>
    </dgm:pt>
    <dgm:pt modelId="{073107F6-8696-41B4-95EE-D4221795C182}" type="pres">
      <dgm:prSet presAssocID="{53699412-F83E-4639-A311-F3A93E4189FC}" presName="LevelTwoTextNode" presStyleLbl="node3" presStyleIdx="4" presStyleCnt="7" custScaleX="163069">
        <dgm:presLayoutVars>
          <dgm:chPref val="3"/>
        </dgm:presLayoutVars>
      </dgm:prSet>
      <dgm:spPr/>
    </dgm:pt>
    <dgm:pt modelId="{4DE1EB91-D743-41BC-873D-B49635CC3A2E}" type="pres">
      <dgm:prSet presAssocID="{53699412-F83E-4639-A311-F3A93E4189FC}" presName="level3hierChild" presStyleCnt="0"/>
      <dgm:spPr/>
    </dgm:pt>
    <dgm:pt modelId="{4296CEF8-40C1-472E-9435-B99F1F43EE30}" type="pres">
      <dgm:prSet presAssocID="{19419BF4-9C33-49A2-A1E8-222DE1C2C9C2}" presName="conn2-1" presStyleLbl="parChTrans1D3" presStyleIdx="5" presStyleCnt="7"/>
      <dgm:spPr/>
    </dgm:pt>
    <dgm:pt modelId="{E8BCEEB1-3A39-486E-85C5-FA13F4842CB1}" type="pres">
      <dgm:prSet presAssocID="{19419BF4-9C33-49A2-A1E8-222DE1C2C9C2}" presName="connTx" presStyleLbl="parChTrans1D3" presStyleIdx="5" presStyleCnt="7"/>
      <dgm:spPr/>
    </dgm:pt>
    <dgm:pt modelId="{E8A12C66-EE21-40A2-86CB-4F89F94546BC}" type="pres">
      <dgm:prSet presAssocID="{DB05DB35-09E2-478B-8920-F1DAE6D4546A}" presName="root2" presStyleCnt="0"/>
      <dgm:spPr/>
    </dgm:pt>
    <dgm:pt modelId="{B337F231-E6DC-47A4-A30E-6F1AB673F924}" type="pres">
      <dgm:prSet presAssocID="{DB05DB35-09E2-478B-8920-F1DAE6D4546A}" presName="LevelTwoTextNode" presStyleLbl="node3" presStyleIdx="5" presStyleCnt="7" custScaleX="205745">
        <dgm:presLayoutVars>
          <dgm:chPref val="3"/>
        </dgm:presLayoutVars>
      </dgm:prSet>
      <dgm:spPr/>
    </dgm:pt>
    <dgm:pt modelId="{8DC411DA-A6A2-4158-B06A-C3A4F88EED49}" type="pres">
      <dgm:prSet presAssocID="{DB05DB35-09E2-478B-8920-F1DAE6D4546A}" presName="level3hierChild" presStyleCnt="0"/>
      <dgm:spPr/>
    </dgm:pt>
    <dgm:pt modelId="{13C06B56-7091-47FB-BFF4-125148269432}" type="pres">
      <dgm:prSet presAssocID="{35545FA5-2239-4383-BE11-09AE4A3D2780}" presName="conn2-1" presStyleLbl="parChTrans1D2" presStyleIdx="4" presStyleCnt="5"/>
      <dgm:spPr/>
    </dgm:pt>
    <dgm:pt modelId="{71C05553-A15F-456F-A1AE-EE8ABDA4E9F1}" type="pres">
      <dgm:prSet presAssocID="{35545FA5-2239-4383-BE11-09AE4A3D2780}" presName="connTx" presStyleLbl="parChTrans1D2" presStyleIdx="4" presStyleCnt="5"/>
      <dgm:spPr/>
    </dgm:pt>
    <dgm:pt modelId="{846AAFA9-25C8-4B5E-83BC-A8C7EBBB6A75}" type="pres">
      <dgm:prSet presAssocID="{0F22FE7E-5F40-4158-AD36-C9F0E264FB44}" presName="root2" presStyleCnt="0"/>
      <dgm:spPr/>
    </dgm:pt>
    <dgm:pt modelId="{76EC1E65-29D8-4B93-A7D8-EA2573B45EAA}" type="pres">
      <dgm:prSet presAssocID="{0F22FE7E-5F40-4158-AD36-C9F0E264FB44}" presName="LevelTwoTextNode" presStyleLbl="node2" presStyleIdx="4" presStyleCnt="5">
        <dgm:presLayoutVars>
          <dgm:chPref val="3"/>
        </dgm:presLayoutVars>
      </dgm:prSet>
      <dgm:spPr/>
    </dgm:pt>
    <dgm:pt modelId="{94482FE0-0C60-4B74-AC17-94E3F4A47AAE}" type="pres">
      <dgm:prSet presAssocID="{0F22FE7E-5F40-4158-AD36-C9F0E264FB44}" presName="level3hierChild" presStyleCnt="0"/>
      <dgm:spPr/>
    </dgm:pt>
    <dgm:pt modelId="{4B7F90A9-97B1-4A60-9B7D-866AFC4C2372}" type="pres">
      <dgm:prSet presAssocID="{F992BB83-65D7-47C2-B244-026C5E7C3459}" presName="conn2-1" presStyleLbl="parChTrans1D3" presStyleIdx="6" presStyleCnt="7"/>
      <dgm:spPr/>
    </dgm:pt>
    <dgm:pt modelId="{CA7688E2-252C-434C-9BB9-D5AFFB4CB9A6}" type="pres">
      <dgm:prSet presAssocID="{F992BB83-65D7-47C2-B244-026C5E7C3459}" presName="connTx" presStyleLbl="parChTrans1D3" presStyleIdx="6" presStyleCnt="7"/>
      <dgm:spPr/>
    </dgm:pt>
    <dgm:pt modelId="{22C3BDED-8FDF-482E-953A-212928FD588B}" type="pres">
      <dgm:prSet presAssocID="{DA070473-352C-4BD9-85FA-D117FE71EF24}" presName="root2" presStyleCnt="0"/>
      <dgm:spPr/>
    </dgm:pt>
    <dgm:pt modelId="{238183D2-D996-443A-B643-816E67A36618}" type="pres">
      <dgm:prSet presAssocID="{DA070473-352C-4BD9-85FA-D117FE71EF24}" presName="LevelTwoTextNode" presStyleLbl="node3" presStyleIdx="6" presStyleCnt="7" custScaleX="283506">
        <dgm:presLayoutVars>
          <dgm:chPref val="3"/>
        </dgm:presLayoutVars>
      </dgm:prSet>
      <dgm:spPr/>
    </dgm:pt>
    <dgm:pt modelId="{D89578E7-7393-4099-8AC4-DCBBB733B3CD}" type="pres">
      <dgm:prSet presAssocID="{DA070473-352C-4BD9-85FA-D117FE71EF24}" presName="level3hierChild" presStyleCnt="0"/>
      <dgm:spPr/>
    </dgm:pt>
  </dgm:ptLst>
  <dgm:cxnLst>
    <dgm:cxn modelId="{3F488A03-0CC3-4F17-AA84-F3831A6EA0A2}" type="presOf" srcId="{CC046FCE-A0C7-4812-BB28-8D2BAC1BF9BC}" destId="{F3941FF8-DE2A-4333-AD25-2AD8A4939885}" srcOrd="1" destOrd="0" presId="urn:microsoft.com/office/officeart/2005/8/layout/hierarchy2"/>
    <dgm:cxn modelId="{C1643906-91E7-4764-BC92-6A94C67B2857}" srcId="{0F22FE7E-5F40-4158-AD36-C9F0E264FB44}" destId="{DA070473-352C-4BD9-85FA-D117FE71EF24}" srcOrd="0" destOrd="0" parTransId="{F992BB83-65D7-47C2-B244-026C5E7C3459}" sibTransId="{96B533E0-9EAC-4BAC-9C64-BCD58343C9D5}"/>
    <dgm:cxn modelId="{7FF6ED0B-B64A-4CBA-B862-9F536F0C6457}" type="presOf" srcId="{AC07F4AD-5C1A-416B-A41B-C71FBB17CDF1}" destId="{7E6DEE08-CEAA-49E4-849B-6A6043715BE1}" srcOrd="0" destOrd="0" presId="urn:microsoft.com/office/officeart/2005/8/layout/hierarchy2"/>
    <dgm:cxn modelId="{C7402A13-4F17-457A-BDA6-2082C18F55DF}" srcId="{653CEF25-3899-466A-BA42-DB964D4ADE9B}" destId="{0F22FE7E-5F40-4158-AD36-C9F0E264FB44}" srcOrd="4" destOrd="0" parTransId="{35545FA5-2239-4383-BE11-09AE4A3D2780}" sibTransId="{41FCDC5B-163F-475E-BBDD-BC89756D9412}"/>
    <dgm:cxn modelId="{79885F14-0F96-47B4-A915-5BACC6E0519C}" srcId="{653CEF25-3899-466A-BA42-DB964D4ADE9B}" destId="{DC3F8827-857B-481D-B4CC-4DCE53E2EC40}" srcOrd="0" destOrd="0" parTransId="{AC07F4AD-5C1A-416B-A41B-C71FBB17CDF1}" sibTransId="{F3B828E1-D672-4894-82E3-EFE39F422BE2}"/>
    <dgm:cxn modelId="{F1337119-32B5-4B7B-AA65-905896CC02CC}" type="presOf" srcId="{6E7852B7-8729-4A0A-A3F6-5D40E9E51FE8}" destId="{A318F13A-2C47-44AD-AD24-46F8289A661E}" srcOrd="0" destOrd="0" presId="urn:microsoft.com/office/officeart/2005/8/layout/hierarchy2"/>
    <dgm:cxn modelId="{6816B529-8DE6-4F09-B134-EB6633E1D7E0}" type="presOf" srcId="{2BECB8B3-1B0A-4866-8331-53078CB93E9A}" destId="{247509EF-143A-46DE-8CC2-85E87498E5D0}" srcOrd="0" destOrd="0" presId="urn:microsoft.com/office/officeart/2005/8/layout/hierarchy2"/>
    <dgm:cxn modelId="{A1CC8138-84BB-4D42-9EC4-11F505F7CEAB}" type="presOf" srcId="{35545FA5-2239-4383-BE11-09AE4A3D2780}" destId="{71C05553-A15F-456F-A1AE-EE8ABDA4E9F1}" srcOrd="1" destOrd="0" presId="urn:microsoft.com/office/officeart/2005/8/layout/hierarchy2"/>
    <dgm:cxn modelId="{CBE7D13F-CF61-46A4-A23A-9268A52B75F4}" type="presOf" srcId="{6DE7F86A-2466-4568-9850-DF6BD1EB7389}" destId="{FF84ED91-C0F0-4BA7-9BBF-F70F7FE486C3}" srcOrd="0" destOrd="0" presId="urn:microsoft.com/office/officeart/2005/8/layout/hierarchy2"/>
    <dgm:cxn modelId="{BD9B235B-E2B8-4741-B32D-FA6184B456A0}" type="presOf" srcId="{73688FDA-DAFD-4685-96A4-8089CC6627F7}" destId="{3841336B-4BC9-4983-86BE-55819D2119F6}" srcOrd="0" destOrd="0" presId="urn:microsoft.com/office/officeart/2005/8/layout/hierarchy2"/>
    <dgm:cxn modelId="{864CC461-75DB-46E2-9580-3659FCB8B168}" srcId="{653CEF25-3899-466A-BA42-DB964D4ADE9B}" destId="{0CAE150D-C5EA-44BE-ACAE-EBDE9EDE760E}" srcOrd="1" destOrd="0" parTransId="{2BECB8B3-1B0A-4866-8331-53078CB93E9A}" sibTransId="{E41B84D8-D5EF-4127-BFB1-CFB877727D04}"/>
    <dgm:cxn modelId="{59A82E44-4295-4ABE-928E-F7AE055CEFD4}" type="presOf" srcId="{2BECB8B3-1B0A-4866-8331-53078CB93E9A}" destId="{94EA1FC0-3D0D-4457-A0B5-1BE9C57A7E7D}" srcOrd="1" destOrd="0" presId="urn:microsoft.com/office/officeart/2005/8/layout/hierarchy2"/>
    <dgm:cxn modelId="{8F94004C-D84E-41F3-B48D-AFE8B592557D}" type="presOf" srcId="{028D0E26-39C4-4735-B56F-B44E5180ACA9}" destId="{9B99399F-D308-4003-ABA6-1AF2A978ED7A}" srcOrd="0" destOrd="0" presId="urn:microsoft.com/office/officeart/2005/8/layout/hierarchy2"/>
    <dgm:cxn modelId="{E6F5FD71-C4D1-4BBD-993B-1FD14ECFA12A}" type="presOf" srcId="{0CAE150D-C5EA-44BE-ACAE-EBDE9EDE760E}" destId="{F7DE2213-2392-41F3-8D5A-EF088C1E8753}" srcOrd="0" destOrd="0" presId="urn:microsoft.com/office/officeart/2005/8/layout/hierarchy2"/>
    <dgm:cxn modelId="{E5E01254-2EBD-41CA-896E-9763D0EFD328}" type="presOf" srcId="{C6AC8EE3-3F58-450E-87C6-3C7C559B2EB8}" destId="{6DA4D115-8612-46E1-9565-A9D29BF7F1FE}" srcOrd="1" destOrd="0" presId="urn:microsoft.com/office/officeart/2005/8/layout/hierarchy2"/>
    <dgm:cxn modelId="{006D9556-8854-4038-8CCA-EF28D84AA1A6}" type="presOf" srcId="{E093A0A2-560B-44B3-915B-2E138A9D3039}" destId="{84203EE4-51D2-43F9-9057-7E9B1E283FD6}" srcOrd="1" destOrd="0" presId="urn:microsoft.com/office/officeart/2005/8/layout/hierarchy2"/>
    <dgm:cxn modelId="{384F5B77-6A45-4CE4-A34B-066406088D31}" srcId="{DC3F8827-857B-481D-B4CC-4DCE53E2EC40}" destId="{DE998BF5-EDB9-4CBE-80B6-147AA653DCE9}" srcOrd="0" destOrd="0" parTransId="{E093A0A2-560B-44B3-915B-2E138A9D3039}" sibTransId="{D60945A1-DF4C-4743-A7AB-C27C2A2558E1}"/>
    <dgm:cxn modelId="{C801C582-EBC3-47B0-9AEA-85AE4BCD24F2}" type="presOf" srcId="{E093A0A2-560B-44B3-915B-2E138A9D3039}" destId="{42A15C10-59CD-4050-9393-777FBF0707A7}" srcOrd="0" destOrd="0" presId="urn:microsoft.com/office/officeart/2005/8/layout/hierarchy2"/>
    <dgm:cxn modelId="{95BA9984-F5AB-4996-9B60-BB9B41C8230F}" type="presOf" srcId="{DE998BF5-EDB9-4CBE-80B6-147AA653DCE9}" destId="{5D53A8ED-5188-46A3-92C9-79A1ED421DCC}" srcOrd="0" destOrd="0" presId="urn:microsoft.com/office/officeart/2005/8/layout/hierarchy2"/>
    <dgm:cxn modelId="{F24FA28B-2561-4934-B732-6193F07018A8}" type="presOf" srcId="{CC046FCE-A0C7-4812-BB28-8D2BAC1BF9BC}" destId="{04089803-B15F-4047-8169-58C4727933CE}" srcOrd="0" destOrd="0" presId="urn:microsoft.com/office/officeart/2005/8/layout/hierarchy2"/>
    <dgm:cxn modelId="{42D9C58F-4888-4A7F-ADA6-F38E12DA27BF}" type="presOf" srcId="{0F22FE7E-5F40-4158-AD36-C9F0E264FB44}" destId="{76EC1E65-29D8-4B93-A7D8-EA2573B45EAA}" srcOrd="0" destOrd="0" presId="urn:microsoft.com/office/officeart/2005/8/layout/hierarchy2"/>
    <dgm:cxn modelId="{4EB1A792-2C3C-42CC-B0E9-728A3A7A1D7E}" type="presOf" srcId="{93ADB11C-A09F-419F-98F3-60F53351A7CD}" destId="{9B3A4CF5-856A-4363-9B5E-89DDD4791CCF}" srcOrd="0" destOrd="0" presId="urn:microsoft.com/office/officeart/2005/8/layout/hierarchy2"/>
    <dgm:cxn modelId="{8631A797-FC68-45E1-A4D2-C45A237590A9}" type="presOf" srcId="{7C580F11-ED08-48AC-B750-6C3D14B3CD62}" destId="{7B625B1E-128E-4EDD-871C-0BC317725D71}" srcOrd="0" destOrd="0" presId="urn:microsoft.com/office/officeart/2005/8/layout/hierarchy2"/>
    <dgm:cxn modelId="{1B3F3E99-987E-4725-8AD7-471BB1814242}" type="presOf" srcId="{19419BF4-9C33-49A2-A1E8-222DE1C2C9C2}" destId="{4296CEF8-40C1-472E-9435-B99F1F43EE30}" srcOrd="0" destOrd="0" presId="urn:microsoft.com/office/officeart/2005/8/layout/hierarchy2"/>
    <dgm:cxn modelId="{CB53719F-B2DC-4E74-B916-C452506F3A96}" type="presOf" srcId="{F992BB83-65D7-47C2-B244-026C5E7C3459}" destId="{4B7F90A9-97B1-4A60-9B7D-866AFC4C2372}" srcOrd="0" destOrd="0" presId="urn:microsoft.com/office/officeart/2005/8/layout/hierarchy2"/>
    <dgm:cxn modelId="{9FF9E09F-74F8-42A0-9D0A-E9D8BA5A4F50}" srcId="{7C580F11-ED08-48AC-B750-6C3D14B3CD62}" destId="{53699412-F83E-4639-A311-F3A93E4189FC}" srcOrd="0" destOrd="0" parTransId="{93ADB11C-A09F-419F-98F3-60F53351A7CD}" sibTransId="{16BB0E7F-EAC2-4C96-A16C-949ED8E7F721}"/>
    <dgm:cxn modelId="{C67825A4-C27D-43AC-9FC5-0068680FBF25}" srcId="{0CAE150D-C5EA-44BE-ACAE-EBDE9EDE760E}" destId="{669D0641-AFCF-4E23-9EBA-ED7DF12D4E6F}" srcOrd="1" destOrd="0" parTransId="{4F76CF9C-745C-465B-8AD0-57052EBA5034}" sibTransId="{F7771CCB-1A45-4A33-99CF-13FBC9A8BBB2}"/>
    <dgm:cxn modelId="{ABE3BDA4-A5ED-4606-AC50-69918AA65357}" type="presOf" srcId="{DC3F8827-857B-481D-B4CC-4DCE53E2EC40}" destId="{09497665-5B24-4690-9D23-9527476849DB}" srcOrd="0" destOrd="0" presId="urn:microsoft.com/office/officeart/2005/8/layout/hierarchy2"/>
    <dgm:cxn modelId="{B2F6D6AB-F629-44BD-A2F5-C07A3DCDFA8A}" type="presOf" srcId="{C57724F2-41D2-496A-A99C-F4FBDAEF9B10}" destId="{10EBACE9-3AF5-448E-8E3B-60424A477551}" srcOrd="1" destOrd="0" presId="urn:microsoft.com/office/officeart/2005/8/layout/hierarchy2"/>
    <dgm:cxn modelId="{C5053DB1-7BDA-406A-92C3-302A929FD70C}" type="presOf" srcId="{4F76CF9C-745C-465B-8AD0-57052EBA5034}" destId="{3B975FB0-E523-4706-837B-925F7EE63BDA}" srcOrd="1" destOrd="0" presId="urn:microsoft.com/office/officeart/2005/8/layout/hierarchy2"/>
    <dgm:cxn modelId="{C833FDB7-3560-4B81-8C64-8393A6174816}" srcId="{25490C9C-87CA-48C1-B489-F47AE18716E8}" destId="{028D0E26-39C4-4735-B56F-B44E5180ACA9}" srcOrd="0" destOrd="0" parTransId="{C57724F2-41D2-496A-A99C-F4FBDAEF9B10}" sibTransId="{D5A11050-187F-4C96-8DB8-7ECBF3955462}"/>
    <dgm:cxn modelId="{8DA789B9-C61B-4B1A-A8F5-62C06172154D}" type="presOf" srcId="{4F76CF9C-745C-465B-8AD0-57052EBA5034}" destId="{5B56337C-AE79-4600-9187-E369A1B662BE}" srcOrd="0" destOrd="0" presId="urn:microsoft.com/office/officeart/2005/8/layout/hierarchy2"/>
    <dgm:cxn modelId="{F22080BB-1239-4293-9113-3931FD10D9B1}" type="presOf" srcId="{669D0641-AFCF-4E23-9EBA-ED7DF12D4E6F}" destId="{A80B490F-C4E3-46F2-AA08-F421CE668AC3}" srcOrd="0" destOrd="0" presId="urn:microsoft.com/office/officeart/2005/8/layout/hierarchy2"/>
    <dgm:cxn modelId="{184083C0-F467-423D-B439-E919916F246F}" type="presOf" srcId="{DB05DB35-09E2-478B-8920-F1DAE6D4546A}" destId="{B337F231-E6DC-47A4-A30E-6F1AB673F924}" srcOrd="0" destOrd="0" presId="urn:microsoft.com/office/officeart/2005/8/layout/hierarchy2"/>
    <dgm:cxn modelId="{F77233C2-62B5-4CCB-A87C-F1F31B699BD5}" type="presOf" srcId="{93ADB11C-A09F-419F-98F3-60F53351A7CD}" destId="{8D6EC2F2-F292-4063-A71A-0B28FA63C592}" srcOrd="1" destOrd="0" presId="urn:microsoft.com/office/officeart/2005/8/layout/hierarchy2"/>
    <dgm:cxn modelId="{4E927FC8-0C63-4672-8146-54877B357E97}" type="presOf" srcId="{25490C9C-87CA-48C1-B489-F47AE18716E8}" destId="{A29BD52D-C674-455F-990A-23A186F2D67D}" srcOrd="0" destOrd="0" presId="urn:microsoft.com/office/officeart/2005/8/layout/hierarchy2"/>
    <dgm:cxn modelId="{5624A0C9-DD8E-4811-8D5F-2467ACF822E5}" type="presOf" srcId="{53699412-F83E-4639-A311-F3A93E4189FC}" destId="{073107F6-8696-41B4-95EE-D4221795C182}" srcOrd="0" destOrd="0" presId="urn:microsoft.com/office/officeart/2005/8/layout/hierarchy2"/>
    <dgm:cxn modelId="{A57785D0-8AB5-463C-AA19-52246B129CF7}" srcId="{7C580F11-ED08-48AC-B750-6C3D14B3CD62}" destId="{DB05DB35-09E2-478B-8920-F1DAE6D4546A}" srcOrd="1" destOrd="0" parTransId="{19419BF4-9C33-49A2-A1E8-222DE1C2C9C2}" sibTransId="{34EA1FAC-7834-4AF8-B480-7920EE712DA5}"/>
    <dgm:cxn modelId="{DC842CD1-6F86-4892-83AB-FB5BA6F8E26F}" srcId="{653CEF25-3899-466A-BA42-DB964D4ADE9B}" destId="{7C580F11-ED08-48AC-B750-6C3D14B3CD62}" srcOrd="3" destOrd="0" parTransId="{6DE7F86A-2466-4568-9850-DF6BD1EB7389}" sibTransId="{9EBCAF8E-AD03-46CA-B48E-97426402A2F7}"/>
    <dgm:cxn modelId="{5102B4D1-C636-4420-8CE6-81339A37851D}" type="presOf" srcId="{C6AC8EE3-3F58-450E-87C6-3C7C559B2EB8}" destId="{139892D6-4957-41EB-ADAD-0D25936CDC74}" srcOrd="0" destOrd="0" presId="urn:microsoft.com/office/officeart/2005/8/layout/hierarchy2"/>
    <dgm:cxn modelId="{001242D2-A1FD-45E0-8C34-EB0146AB7538}" type="presOf" srcId="{C57724F2-41D2-496A-A99C-F4FBDAEF9B10}" destId="{3C2B58E0-9236-4D15-AD26-80BF3E3C8B14}" srcOrd="0" destOrd="0" presId="urn:microsoft.com/office/officeart/2005/8/layout/hierarchy2"/>
    <dgm:cxn modelId="{CE6623D4-3039-41ED-A96C-C9C71FDA7FD2}" srcId="{653CEF25-3899-466A-BA42-DB964D4ADE9B}" destId="{25490C9C-87CA-48C1-B489-F47AE18716E8}" srcOrd="2" destOrd="0" parTransId="{CC046FCE-A0C7-4812-BB28-8D2BAC1BF9BC}" sibTransId="{1155E592-2A33-4DDA-919C-60AA452FF009}"/>
    <dgm:cxn modelId="{5AF845DC-69CE-4497-80B6-315F8A7C0AC0}" type="presOf" srcId="{35545FA5-2239-4383-BE11-09AE4A3D2780}" destId="{13C06B56-7091-47FB-BFF4-125148269432}" srcOrd="0" destOrd="0" presId="urn:microsoft.com/office/officeart/2005/8/layout/hierarchy2"/>
    <dgm:cxn modelId="{4C4FD3E3-4131-4CD3-876C-5144BBB40E9E}" type="presOf" srcId="{19419BF4-9C33-49A2-A1E8-222DE1C2C9C2}" destId="{E8BCEEB1-3A39-486E-85C5-FA13F4842CB1}" srcOrd="1" destOrd="0" presId="urn:microsoft.com/office/officeart/2005/8/layout/hierarchy2"/>
    <dgm:cxn modelId="{FDC231E4-1F63-4E48-B681-67D8646A3564}" srcId="{73688FDA-DAFD-4685-96A4-8089CC6627F7}" destId="{653CEF25-3899-466A-BA42-DB964D4ADE9B}" srcOrd="0" destOrd="0" parTransId="{DE4A4270-68A4-4764-B6B6-DB6D25D9F518}" sibTransId="{87D31BC7-50EE-4495-82AD-257B9AC5FE3C}"/>
    <dgm:cxn modelId="{394C75E4-DF43-4D6E-A3AC-8889E372B850}" type="presOf" srcId="{DA070473-352C-4BD9-85FA-D117FE71EF24}" destId="{238183D2-D996-443A-B643-816E67A36618}" srcOrd="0" destOrd="0" presId="urn:microsoft.com/office/officeart/2005/8/layout/hierarchy2"/>
    <dgm:cxn modelId="{9765BBE8-D046-4E14-9110-7AFC01A675B7}" srcId="{0CAE150D-C5EA-44BE-ACAE-EBDE9EDE760E}" destId="{6E7852B7-8729-4A0A-A3F6-5D40E9E51FE8}" srcOrd="0" destOrd="0" parTransId="{C6AC8EE3-3F58-450E-87C6-3C7C559B2EB8}" sibTransId="{805C041F-CCFA-4F47-B1F4-F410DFED3BBE}"/>
    <dgm:cxn modelId="{FD24E5F6-6D00-4A94-9B43-D5FC0EDA0220}" type="presOf" srcId="{F992BB83-65D7-47C2-B244-026C5E7C3459}" destId="{CA7688E2-252C-434C-9BB9-D5AFFB4CB9A6}" srcOrd="1" destOrd="0" presId="urn:microsoft.com/office/officeart/2005/8/layout/hierarchy2"/>
    <dgm:cxn modelId="{E5BAB0F7-12E1-4510-90CF-CD774D28AB9A}" type="presOf" srcId="{6DE7F86A-2466-4568-9850-DF6BD1EB7389}" destId="{95914610-1C59-46E1-BA6C-015CC9A4AE70}" srcOrd="1" destOrd="0" presId="urn:microsoft.com/office/officeart/2005/8/layout/hierarchy2"/>
    <dgm:cxn modelId="{548F6CF9-9521-48E9-9F8B-18731E81D324}" type="presOf" srcId="{AC07F4AD-5C1A-416B-A41B-C71FBB17CDF1}" destId="{0132A52C-AA99-4F37-9A4C-504C4EEF87C3}" srcOrd="1" destOrd="0" presId="urn:microsoft.com/office/officeart/2005/8/layout/hierarchy2"/>
    <dgm:cxn modelId="{A139D9FA-F3E1-4BDC-AE47-B6C96A1B5D99}" type="presOf" srcId="{653CEF25-3899-466A-BA42-DB964D4ADE9B}" destId="{9F70C544-3497-4240-A6DF-4D2C2AAE5FF2}" srcOrd="0" destOrd="0" presId="urn:microsoft.com/office/officeart/2005/8/layout/hierarchy2"/>
    <dgm:cxn modelId="{B4ECE5FF-401B-47BC-8D5B-F5FF5A077FF6}" type="presParOf" srcId="{3841336B-4BC9-4983-86BE-55819D2119F6}" destId="{638825C4-CE42-415E-9A80-4C59F8D09B05}" srcOrd="0" destOrd="0" presId="urn:microsoft.com/office/officeart/2005/8/layout/hierarchy2"/>
    <dgm:cxn modelId="{2CA23B7D-0507-4855-BEE2-92EAD50AF2A8}" type="presParOf" srcId="{638825C4-CE42-415E-9A80-4C59F8D09B05}" destId="{9F70C544-3497-4240-A6DF-4D2C2AAE5FF2}" srcOrd="0" destOrd="0" presId="urn:microsoft.com/office/officeart/2005/8/layout/hierarchy2"/>
    <dgm:cxn modelId="{A4A91B2D-7C2E-4F87-9BFA-C25661E8EABF}" type="presParOf" srcId="{638825C4-CE42-415E-9A80-4C59F8D09B05}" destId="{E199EE45-4607-4208-89A7-1A95E3B0A086}" srcOrd="1" destOrd="0" presId="urn:microsoft.com/office/officeart/2005/8/layout/hierarchy2"/>
    <dgm:cxn modelId="{26B923B9-9DA7-4B32-A1A2-60C4E4624EF4}" type="presParOf" srcId="{E199EE45-4607-4208-89A7-1A95E3B0A086}" destId="{7E6DEE08-CEAA-49E4-849B-6A6043715BE1}" srcOrd="0" destOrd="0" presId="urn:microsoft.com/office/officeart/2005/8/layout/hierarchy2"/>
    <dgm:cxn modelId="{E57D7287-2306-4DED-8CBF-B9AECBFF1DFA}" type="presParOf" srcId="{7E6DEE08-CEAA-49E4-849B-6A6043715BE1}" destId="{0132A52C-AA99-4F37-9A4C-504C4EEF87C3}" srcOrd="0" destOrd="0" presId="urn:microsoft.com/office/officeart/2005/8/layout/hierarchy2"/>
    <dgm:cxn modelId="{815F123C-8EC8-42B9-9AF9-C91200579523}" type="presParOf" srcId="{E199EE45-4607-4208-89A7-1A95E3B0A086}" destId="{2771D471-78FA-44B4-8D58-93D9E3D9975D}" srcOrd="1" destOrd="0" presId="urn:microsoft.com/office/officeart/2005/8/layout/hierarchy2"/>
    <dgm:cxn modelId="{7372196A-E653-4320-AD0B-CDD160D09C07}" type="presParOf" srcId="{2771D471-78FA-44B4-8D58-93D9E3D9975D}" destId="{09497665-5B24-4690-9D23-9527476849DB}" srcOrd="0" destOrd="0" presId="urn:microsoft.com/office/officeart/2005/8/layout/hierarchy2"/>
    <dgm:cxn modelId="{9B9E25AA-EA49-4C1A-9A40-8352981F013A}" type="presParOf" srcId="{2771D471-78FA-44B4-8D58-93D9E3D9975D}" destId="{A0B89BE1-08D4-41E5-A02C-237DE802A478}" srcOrd="1" destOrd="0" presId="urn:microsoft.com/office/officeart/2005/8/layout/hierarchy2"/>
    <dgm:cxn modelId="{AA755C4E-0330-4703-88CB-C78447D4FC21}" type="presParOf" srcId="{A0B89BE1-08D4-41E5-A02C-237DE802A478}" destId="{42A15C10-59CD-4050-9393-777FBF0707A7}" srcOrd="0" destOrd="0" presId="urn:microsoft.com/office/officeart/2005/8/layout/hierarchy2"/>
    <dgm:cxn modelId="{35B09117-B31D-4107-85C4-AAE8B08E0BC0}" type="presParOf" srcId="{42A15C10-59CD-4050-9393-777FBF0707A7}" destId="{84203EE4-51D2-43F9-9057-7E9B1E283FD6}" srcOrd="0" destOrd="0" presId="urn:microsoft.com/office/officeart/2005/8/layout/hierarchy2"/>
    <dgm:cxn modelId="{590507A1-D639-4663-B6C4-964DACC13AA0}" type="presParOf" srcId="{A0B89BE1-08D4-41E5-A02C-237DE802A478}" destId="{7898AA23-BA5D-4DF8-B049-E415E118DC39}" srcOrd="1" destOrd="0" presId="urn:microsoft.com/office/officeart/2005/8/layout/hierarchy2"/>
    <dgm:cxn modelId="{98B6928E-FAAB-4DFB-809F-2BE6DF787B71}" type="presParOf" srcId="{7898AA23-BA5D-4DF8-B049-E415E118DC39}" destId="{5D53A8ED-5188-46A3-92C9-79A1ED421DCC}" srcOrd="0" destOrd="0" presId="urn:microsoft.com/office/officeart/2005/8/layout/hierarchy2"/>
    <dgm:cxn modelId="{B6BC53B3-0BDB-4BFA-8CCD-B5777566492D}" type="presParOf" srcId="{7898AA23-BA5D-4DF8-B049-E415E118DC39}" destId="{0E8A5E37-0D03-4487-B15A-190359BEA901}" srcOrd="1" destOrd="0" presId="urn:microsoft.com/office/officeart/2005/8/layout/hierarchy2"/>
    <dgm:cxn modelId="{178773C4-E555-4B5D-A3BA-9FE23ABAC6A6}" type="presParOf" srcId="{E199EE45-4607-4208-89A7-1A95E3B0A086}" destId="{247509EF-143A-46DE-8CC2-85E87498E5D0}" srcOrd="2" destOrd="0" presId="urn:microsoft.com/office/officeart/2005/8/layout/hierarchy2"/>
    <dgm:cxn modelId="{123D402F-5824-49B7-BAD4-3691B4B6F55E}" type="presParOf" srcId="{247509EF-143A-46DE-8CC2-85E87498E5D0}" destId="{94EA1FC0-3D0D-4457-A0B5-1BE9C57A7E7D}" srcOrd="0" destOrd="0" presId="urn:microsoft.com/office/officeart/2005/8/layout/hierarchy2"/>
    <dgm:cxn modelId="{FBFB2800-982D-406C-832C-910F9445FAC0}" type="presParOf" srcId="{E199EE45-4607-4208-89A7-1A95E3B0A086}" destId="{E5C239FF-53BD-4847-9F68-15F3A300049E}" srcOrd="3" destOrd="0" presId="urn:microsoft.com/office/officeart/2005/8/layout/hierarchy2"/>
    <dgm:cxn modelId="{952BF3A1-4765-4813-AEA3-2E4584077121}" type="presParOf" srcId="{E5C239FF-53BD-4847-9F68-15F3A300049E}" destId="{F7DE2213-2392-41F3-8D5A-EF088C1E8753}" srcOrd="0" destOrd="0" presId="urn:microsoft.com/office/officeart/2005/8/layout/hierarchy2"/>
    <dgm:cxn modelId="{5DCC9C69-11FF-445E-A070-0059178EB7E5}" type="presParOf" srcId="{E5C239FF-53BD-4847-9F68-15F3A300049E}" destId="{298BAD9C-430E-47A2-BD95-68D1E6452345}" srcOrd="1" destOrd="0" presId="urn:microsoft.com/office/officeart/2005/8/layout/hierarchy2"/>
    <dgm:cxn modelId="{DB43C628-07BF-446A-B655-24BB579A8C74}" type="presParOf" srcId="{298BAD9C-430E-47A2-BD95-68D1E6452345}" destId="{139892D6-4957-41EB-ADAD-0D25936CDC74}" srcOrd="0" destOrd="0" presId="urn:microsoft.com/office/officeart/2005/8/layout/hierarchy2"/>
    <dgm:cxn modelId="{7A928AA1-96EE-4C04-A5ED-DB99407DAD30}" type="presParOf" srcId="{139892D6-4957-41EB-ADAD-0D25936CDC74}" destId="{6DA4D115-8612-46E1-9565-A9D29BF7F1FE}" srcOrd="0" destOrd="0" presId="urn:microsoft.com/office/officeart/2005/8/layout/hierarchy2"/>
    <dgm:cxn modelId="{4128907F-9477-4747-B85B-23FCFF602455}" type="presParOf" srcId="{298BAD9C-430E-47A2-BD95-68D1E6452345}" destId="{835C7E14-A432-4DCA-BDA2-AC0F547802AA}" srcOrd="1" destOrd="0" presId="urn:microsoft.com/office/officeart/2005/8/layout/hierarchy2"/>
    <dgm:cxn modelId="{9FD1FC40-2684-4106-9D8A-BA559BCE09C3}" type="presParOf" srcId="{835C7E14-A432-4DCA-BDA2-AC0F547802AA}" destId="{A318F13A-2C47-44AD-AD24-46F8289A661E}" srcOrd="0" destOrd="0" presId="urn:microsoft.com/office/officeart/2005/8/layout/hierarchy2"/>
    <dgm:cxn modelId="{50C25A07-F613-496C-A748-203E793A05B5}" type="presParOf" srcId="{835C7E14-A432-4DCA-BDA2-AC0F547802AA}" destId="{F599C564-2F76-4C38-A9F6-CB602838E66F}" srcOrd="1" destOrd="0" presId="urn:microsoft.com/office/officeart/2005/8/layout/hierarchy2"/>
    <dgm:cxn modelId="{53CB3AE4-305A-4EA2-BB5D-C2CE7B9425F0}" type="presParOf" srcId="{298BAD9C-430E-47A2-BD95-68D1E6452345}" destId="{5B56337C-AE79-4600-9187-E369A1B662BE}" srcOrd="2" destOrd="0" presId="urn:microsoft.com/office/officeart/2005/8/layout/hierarchy2"/>
    <dgm:cxn modelId="{0D1DCCF3-6522-4011-BD4A-A00880253BD2}" type="presParOf" srcId="{5B56337C-AE79-4600-9187-E369A1B662BE}" destId="{3B975FB0-E523-4706-837B-925F7EE63BDA}" srcOrd="0" destOrd="0" presId="urn:microsoft.com/office/officeart/2005/8/layout/hierarchy2"/>
    <dgm:cxn modelId="{2DF69C82-16D8-4A5B-9C20-CAE5D9982813}" type="presParOf" srcId="{298BAD9C-430E-47A2-BD95-68D1E6452345}" destId="{811C17C4-8029-4605-B696-F99C4B5B0527}" srcOrd="3" destOrd="0" presId="urn:microsoft.com/office/officeart/2005/8/layout/hierarchy2"/>
    <dgm:cxn modelId="{708B18A0-FC65-42D4-9529-BCD8EB42ADD3}" type="presParOf" srcId="{811C17C4-8029-4605-B696-F99C4B5B0527}" destId="{A80B490F-C4E3-46F2-AA08-F421CE668AC3}" srcOrd="0" destOrd="0" presId="urn:microsoft.com/office/officeart/2005/8/layout/hierarchy2"/>
    <dgm:cxn modelId="{827D4488-BF2C-41F2-85A9-469FA3B1B9FA}" type="presParOf" srcId="{811C17C4-8029-4605-B696-F99C4B5B0527}" destId="{A1CD11FE-A6F0-431C-BF6F-29A14A7AD3B9}" srcOrd="1" destOrd="0" presId="urn:microsoft.com/office/officeart/2005/8/layout/hierarchy2"/>
    <dgm:cxn modelId="{BC908C28-7DD4-4381-BA40-39A389282CEF}" type="presParOf" srcId="{E199EE45-4607-4208-89A7-1A95E3B0A086}" destId="{04089803-B15F-4047-8169-58C4727933CE}" srcOrd="4" destOrd="0" presId="urn:microsoft.com/office/officeart/2005/8/layout/hierarchy2"/>
    <dgm:cxn modelId="{FD238544-307A-44E4-A532-1045721DA476}" type="presParOf" srcId="{04089803-B15F-4047-8169-58C4727933CE}" destId="{F3941FF8-DE2A-4333-AD25-2AD8A4939885}" srcOrd="0" destOrd="0" presId="urn:microsoft.com/office/officeart/2005/8/layout/hierarchy2"/>
    <dgm:cxn modelId="{D11AD2D2-69A4-4125-ACDA-9BD825625952}" type="presParOf" srcId="{E199EE45-4607-4208-89A7-1A95E3B0A086}" destId="{C66B2C64-9FA4-48AE-ADAA-D7CEC553362E}" srcOrd="5" destOrd="0" presId="urn:microsoft.com/office/officeart/2005/8/layout/hierarchy2"/>
    <dgm:cxn modelId="{F7343AE3-4465-427C-A653-869B4D799D01}" type="presParOf" srcId="{C66B2C64-9FA4-48AE-ADAA-D7CEC553362E}" destId="{A29BD52D-C674-455F-990A-23A186F2D67D}" srcOrd="0" destOrd="0" presId="urn:microsoft.com/office/officeart/2005/8/layout/hierarchy2"/>
    <dgm:cxn modelId="{D6EE1C5F-0F13-4E18-97DC-3D2FC9D910FB}" type="presParOf" srcId="{C66B2C64-9FA4-48AE-ADAA-D7CEC553362E}" destId="{F1F8A19E-1A3A-47DE-A50A-F9ADF1FCC27B}" srcOrd="1" destOrd="0" presId="urn:microsoft.com/office/officeart/2005/8/layout/hierarchy2"/>
    <dgm:cxn modelId="{5BF78D66-92C2-4071-BC85-6B98F3D088C4}" type="presParOf" srcId="{F1F8A19E-1A3A-47DE-A50A-F9ADF1FCC27B}" destId="{3C2B58E0-9236-4D15-AD26-80BF3E3C8B14}" srcOrd="0" destOrd="0" presId="urn:microsoft.com/office/officeart/2005/8/layout/hierarchy2"/>
    <dgm:cxn modelId="{C232C26E-00A3-4698-848A-9A5BC6579213}" type="presParOf" srcId="{3C2B58E0-9236-4D15-AD26-80BF3E3C8B14}" destId="{10EBACE9-3AF5-448E-8E3B-60424A477551}" srcOrd="0" destOrd="0" presId="urn:microsoft.com/office/officeart/2005/8/layout/hierarchy2"/>
    <dgm:cxn modelId="{3E773D7A-ED33-41FC-8441-7D9D5BB69618}" type="presParOf" srcId="{F1F8A19E-1A3A-47DE-A50A-F9ADF1FCC27B}" destId="{6307BA90-CDE6-45D0-B9D5-9ACA1E446558}" srcOrd="1" destOrd="0" presId="urn:microsoft.com/office/officeart/2005/8/layout/hierarchy2"/>
    <dgm:cxn modelId="{ECE65565-71FC-4573-8F9A-79A48952527C}" type="presParOf" srcId="{6307BA90-CDE6-45D0-B9D5-9ACA1E446558}" destId="{9B99399F-D308-4003-ABA6-1AF2A978ED7A}" srcOrd="0" destOrd="0" presId="urn:microsoft.com/office/officeart/2005/8/layout/hierarchy2"/>
    <dgm:cxn modelId="{8D9A4E3E-50AC-457C-9507-B5CD80D33BBE}" type="presParOf" srcId="{6307BA90-CDE6-45D0-B9D5-9ACA1E446558}" destId="{0CF25604-C5E4-47E9-8C1E-948BC433B205}" srcOrd="1" destOrd="0" presId="urn:microsoft.com/office/officeart/2005/8/layout/hierarchy2"/>
    <dgm:cxn modelId="{98241A07-4416-4F33-9A57-720DF0E6D3C5}" type="presParOf" srcId="{E199EE45-4607-4208-89A7-1A95E3B0A086}" destId="{FF84ED91-C0F0-4BA7-9BBF-F70F7FE486C3}" srcOrd="6" destOrd="0" presId="urn:microsoft.com/office/officeart/2005/8/layout/hierarchy2"/>
    <dgm:cxn modelId="{E8F8F89F-8B0D-48B0-AC4E-1967CCF7652A}" type="presParOf" srcId="{FF84ED91-C0F0-4BA7-9BBF-F70F7FE486C3}" destId="{95914610-1C59-46E1-BA6C-015CC9A4AE70}" srcOrd="0" destOrd="0" presId="urn:microsoft.com/office/officeart/2005/8/layout/hierarchy2"/>
    <dgm:cxn modelId="{A387ED89-F455-454D-95DB-7FD8427A6877}" type="presParOf" srcId="{E199EE45-4607-4208-89A7-1A95E3B0A086}" destId="{6B74D775-38DF-4F04-BD8D-F663B09040E0}" srcOrd="7" destOrd="0" presId="urn:microsoft.com/office/officeart/2005/8/layout/hierarchy2"/>
    <dgm:cxn modelId="{46EB8314-ED5F-4BC6-BF7C-552594D04D30}" type="presParOf" srcId="{6B74D775-38DF-4F04-BD8D-F663B09040E0}" destId="{7B625B1E-128E-4EDD-871C-0BC317725D71}" srcOrd="0" destOrd="0" presId="urn:microsoft.com/office/officeart/2005/8/layout/hierarchy2"/>
    <dgm:cxn modelId="{B890E95D-2647-4ED3-A5F5-6010FE88FD4C}" type="presParOf" srcId="{6B74D775-38DF-4F04-BD8D-F663B09040E0}" destId="{AD7594BB-D45C-4E11-97A8-2A49981CA6A6}" srcOrd="1" destOrd="0" presId="urn:microsoft.com/office/officeart/2005/8/layout/hierarchy2"/>
    <dgm:cxn modelId="{92C42AAD-75D6-4DEF-9D24-F7DDCABE65B5}" type="presParOf" srcId="{AD7594BB-D45C-4E11-97A8-2A49981CA6A6}" destId="{9B3A4CF5-856A-4363-9B5E-89DDD4791CCF}" srcOrd="0" destOrd="0" presId="urn:microsoft.com/office/officeart/2005/8/layout/hierarchy2"/>
    <dgm:cxn modelId="{6A86F9DE-FFE5-4A57-B806-E8A1462F4505}" type="presParOf" srcId="{9B3A4CF5-856A-4363-9B5E-89DDD4791CCF}" destId="{8D6EC2F2-F292-4063-A71A-0B28FA63C592}" srcOrd="0" destOrd="0" presId="urn:microsoft.com/office/officeart/2005/8/layout/hierarchy2"/>
    <dgm:cxn modelId="{45D134F2-3E14-4985-9BC6-EED5B051B445}" type="presParOf" srcId="{AD7594BB-D45C-4E11-97A8-2A49981CA6A6}" destId="{75C2FEF2-DE20-4C34-AD13-93F65414C5F4}" srcOrd="1" destOrd="0" presId="urn:microsoft.com/office/officeart/2005/8/layout/hierarchy2"/>
    <dgm:cxn modelId="{42F2FBC5-0437-4ACC-8751-AB4ACBF07BDB}" type="presParOf" srcId="{75C2FEF2-DE20-4C34-AD13-93F65414C5F4}" destId="{073107F6-8696-41B4-95EE-D4221795C182}" srcOrd="0" destOrd="0" presId="urn:microsoft.com/office/officeart/2005/8/layout/hierarchy2"/>
    <dgm:cxn modelId="{4DA91BBE-63A3-4427-AE62-4892E4234CFC}" type="presParOf" srcId="{75C2FEF2-DE20-4C34-AD13-93F65414C5F4}" destId="{4DE1EB91-D743-41BC-873D-B49635CC3A2E}" srcOrd="1" destOrd="0" presId="urn:microsoft.com/office/officeart/2005/8/layout/hierarchy2"/>
    <dgm:cxn modelId="{1711A81F-5D8A-4982-A557-50E67827C1AA}" type="presParOf" srcId="{AD7594BB-D45C-4E11-97A8-2A49981CA6A6}" destId="{4296CEF8-40C1-472E-9435-B99F1F43EE30}" srcOrd="2" destOrd="0" presId="urn:microsoft.com/office/officeart/2005/8/layout/hierarchy2"/>
    <dgm:cxn modelId="{C2E3BFF5-F124-4C3C-BB2F-DAA258419A78}" type="presParOf" srcId="{4296CEF8-40C1-472E-9435-B99F1F43EE30}" destId="{E8BCEEB1-3A39-486E-85C5-FA13F4842CB1}" srcOrd="0" destOrd="0" presId="urn:microsoft.com/office/officeart/2005/8/layout/hierarchy2"/>
    <dgm:cxn modelId="{D1F5E4EF-46D3-44DD-8A8F-697ED1CB15D1}" type="presParOf" srcId="{AD7594BB-D45C-4E11-97A8-2A49981CA6A6}" destId="{E8A12C66-EE21-40A2-86CB-4F89F94546BC}" srcOrd="3" destOrd="0" presId="urn:microsoft.com/office/officeart/2005/8/layout/hierarchy2"/>
    <dgm:cxn modelId="{C648D866-6A8E-4DCF-A5E7-2B492BD6B8A4}" type="presParOf" srcId="{E8A12C66-EE21-40A2-86CB-4F89F94546BC}" destId="{B337F231-E6DC-47A4-A30E-6F1AB673F924}" srcOrd="0" destOrd="0" presId="urn:microsoft.com/office/officeart/2005/8/layout/hierarchy2"/>
    <dgm:cxn modelId="{5FFC478F-B42D-48D7-9BE4-9278198CA37B}" type="presParOf" srcId="{E8A12C66-EE21-40A2-86CB-4F89F94546BC}" destId="{8DC411DA-A6A2-4158-B06A-C3A4F88EED49}" srcOrd="1" destOrd="0" presId="urn:microsoft.com/office/officeart/2005/8/layout/hierarchy2"/>
    <dgm:cxn modelId="{B7A54AAB-0EE6-4C1D-8829-DC5C6AFFC7B4}" type="presParOf" srcId="{E199EE45-4607-4208-89A7-1A95E3B0A086}" destId="{13C06B56-7091-47FB-BFF4-125148269432}" srcOrd="8" destOrd="0" presId="urn:microsoft.com/office/officeart/2005/8/layout/hierarchy2"/>
    <dgm:cxn modelId="{C667D343-EF46-4E55-AB8B-6EA0817464AD}" type="presParOf" srcId="{13C06B56-7091-47FB-BFF4-125148269432}" destId="{71C05553-A15F-456F-A1AE-EE8ABDA4E9F1}" srcOrd="0" destOrd="0" presId="urn:microsoft.com/office/officeart/2005/8/layout/hierarchy2"/>
    <dgm:cxn modelId="{8C3876D6-9687-4E84-B69D-FA76D7D4B2D8}" type="presParOf" srcId="{E199EE45-4607-4208-89A7-1A95E3B0A086}" destId="{846AAFA9-25C8-4B5E-83BC-A8C7EBBB6A75}" srcOrd="9" destOrd="0" presId="urn:microsoft.com/office/officeart/2005/8/layout/hierarchy2"/>
    <dgm:cxn modelId="{6DE88280-EB90-4F2F-A54B-72AEABD1ADFE}" type="presParOf" srcId="{846AAFA9-25C8-4B5E-83BC-A8C7EBBB6A75}" destId="{76EC1E65-29D8-4B93-A7D8-EA2573B45EAA}" srcOrd="0" destOrd="0" presId="urn:microsoft.com/office/officeart/2005/8/layout/hierarchy2"/>
    <dgm:cxn modelId="{8875BBE1-7847-4E74-8EAE-CD280B428303}" type="presParOf" srcId="{846AAFA9-25C8-4B5E-83BC-A8C7EBBB6A75}" destId="{94482FE0-0C60-4B74-AC17-94E3F4A47AAE}" srcOrd="1" destOrd="0" presId="urn:microsoft.com/office/officeart/2005/8/layout/hierarchy2"/>
    <dgm:cxn modelId="{B7AA3C24-8300-4859-AD60-C807BE2A8C20}" type="presParOf" srcId="{94482FE0-0C60-4B74-AC17-94E3F4A47AAE}" destId="{4B7F90A9-97B1-4A60-9B7D-866AFC4C2372}" srcOrd="0" destOrd="0" presId="urn:microsoft.com/office/officeart/2005/8/layout/hierarchy2"/>
    <dgm:cxn modelId="{747CF146-6F9B-4A4F-993D-065C1B118B3A}" type="presParOf" srcId="{4B7F90A9-97B1-4A60-9B7D-866AFC4C2372}" destId="{CA7688E2-252C-434C-9BB9-D5AFFB4CB9A6}" srcOrd="0" destOrd="0" presId="urn:microsoft.com/office/officeart/2005/8/layout/hierarchy2"/>
    <dgm:cxn modelId="{EC1FC5C0-F0CE-4FA9-970C-FA9FEB0262A5}" type="presParOf" srcId="{94482FE0-0C60-4B74-AC17-94E3F4A47AAE}" destId="{22C3BDED-8FDF-482E-953A-212928FD588B}" srcOrd="1" destOrd="0" presId="urn:microsoft.com/office/officeart/2005/8/layout/hierarchy2"/>
    <dgm:cxn modelId="{74E30E3C-0282-42C3-91D4-9F82986F9D9A}" type="presParOf" srcId="{22C3BDED-8FDF-482E-953A-212928FD588B}" destId="{238183D2-D996-443A-B643-816E67A36618}" srcOrd="0" destOrd="0" presId="urn:microsoft.com/office/officeart/2005/8/layout/hierarchy2"/>
    <dgm:cxn modelId="{C71B5949-BB8F-48DF-8043-2C362FF335E4}" type="presParOf" srcId="{22C3BDED-8FDF-482E-953A-212928FD588B}" destId="{D89578E7-7393-4099-8AC4-DCBBB733B3C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688FDA-DAFD-4685-96A4-8089CC6627F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53CEF25-3899-466A-BA42-DB964D4ADE9B}">
      <dgm:prSet phldrT="[Text]" custT="1"/>
      <dgm:spPr>
        <a:solidFill>
          <a:schemeClr val="accent4">
            <a:lumMod val="75000"/>
          </a:schemeClr>
        </a:solidFill>
        <a:ln w="19050"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Bahnschrift SemiBold" panose="020B0502040204020203" pitchFamily="34" charset="0"/>
            </a:rPr>
            <a:t>Nátěrová hmota</a:t>
          </a:r>
        </a:p>
      </dgm:t>
    </dgm:pt>
    <dgm:pt modelId="{DE4A4270-68A4-4764-B6B6-DB6D25D9F518}" type="parTrans" cxnId="{FDC231E4-1F63-4E48-B681-67D8646A3564}">
      <dgm:prSet/>
      <dgm:spPr/>
      <dgm:t>
        <a:bodyPr/>
        <a:lstStyle/>
        <a:p>
          <a:endParaRPr lang="cs-CZ"/>
        </a:p>
      </dgm:t>
    </dgm:pt>
    <dgm:pt modelId="{87D31BC7-50EE-4495-82AD-257B9AC5FE3C}" type="sibTrans" cxnId="{FDC231E4-1F63-4E48-B681-67D8646A3564}">
      <dgm:prSet/>
      <dgm:spPr/>
      <dgm:t>
        <a:bodyPr/>
        <a:lstStyle/>
        <a:p>
          <a:endParaRPr lang="cs-CZ"/>
        </a:p>
      </dgm:t>
    </dgm:pt>
    <dgm:pt modelId="{0CAE150D-C5EA-44BE-ACAE-EBDE9EDE760E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Bahnschrift SemiBold" panose="020B0502040204020203" pitchFamily="34" charset="0"/>
            </a:rPr>
            <a:t>(pigment)</a:t>
          </a:r>
        </a:p>
      </dgm:t>
    </dgm:pt>
    <dgm:pt modelId="{2BECB8B3-1B0A-4866-8331-53078CB93E9A}" type="parTrans" cxnId="{864CC461-75DB-46E2-9580-3659FCB8B168}">
      <dgm:prSet/>
      <dgm:spPr/>
      <dgm:t>
        <a:bodyPr/>
        <a:lstStyle/>
        <a:p>
          <a:endParaRPr lang="cs-CZ"/>
        </a:p>
      </dgm:t>
    </dgm:pt>
    <dgm:pt modelId="{E41B84D8-D5EF-4127-BFB1-CFB877727D04}" type="sibTrans" cxnId="{864CC461-75DB-46E2-9580-3659FCB8B168}">
      <dgm:prSet/>
      <dgm:spPr/>
      <dgm:t>
        <a:bodyPr/>
        <a:lstStyle/>
        <a:p>
          <a:endParaRPr lang="cs-CZ"/>
        </a:p>
      </dgm:t>
    </dgm:pt>
    <dgm:pt modelId="{25490C9C-87CA-48C1-B489-F47AE18716E8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Bahnschrift SemiBold" panose="020B0502040204020203" pitchFamily="34" charset="0"/>
            </a:rPr>
            <a:t>(plnivo)</a:t>
          </a:r>
        </a:p>
      </dgm:t>
    </dgm:pt>
    <dgm:pt modelId="{CC046FCE-A0C7-4812-BB28-8D2BAC1BF9BC}" type="parTrans" cxnId="{CE6623D4-3039-41ED-A96C-C9C71FDA7FD2}">
      <dgm:prSet/>
      <dgm:spPr/>
      <dgm:t>
        <a:bodyPr/>
        <a:lstStyle/>
        <a:p>
          <a:endParaRPr lang="cs-CZ"/>
        </a:p>
      </dgm:t>
    </dgm:pt>
    <dgm:pt modelId="{1155E592-2A33-4DDA-919C-60AA452FF009}" type="sibTrans" cxnId="{CE6623D4-3039-41ED-A96C-C9C71FDA7FD2}">
      <dgm:prSet/>
      <dgm:spPr/>
      <dgm:t>
        <a:bodyPr/>
        <a:lstStyle/>
        <a:p>
          <a:endParaRPr lang="cs-CZ"/>
        </a:p>
      </dgm:t>
    </dgm:pt>
    <dgm:pt modelId="{7C580F11-ED08-48AC-B750-6C3D14B3CD62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Bahnschrift SemiBold" panose="020B0502040204020203" pitchFamily="34" charset="0"/>
            </a:rPr>
            <a:t>změkčovadlo</a:t>
          </a:r>
        </a:p>
      </dgm:t>
    </dgm:pt>
    <dgm:pt modelId="{6DE7F86A-2466-4568-9850-DF6BD1EB7389}" type="parTrans" cxnId="{DC842CD1-6F86-4892-83AB-FB5BA6F8E26F}">
      <dgm:prSet/>
      <dgm:spPr/>
      <dgm:t>
        <a:bodyPr/>
        <a:lstStyle/>
        <a:p>
          <a:endParaRPr lang="cs-CZ"/>
        </a:p>
      </dgm:t>
    </dgm:pt>
    <dgm:pt modelId="{9EBCAF8E-AD03-46CA-B48E-97426402A2F7}" type="sibTrans" cxnId="{DC842CD1-6F86-4892-83AB-FB5BA6F8E26F}">
      <dgm:prSet/>
      <dgm:spPr/>
      <dgm:t>
        <a:bodyPr/>
        <a:lstStyle/>
        <a:p>
          <a:endParaRPr lang="cs-CZ"/>
        </a:p>
      </dgm:t>
    </dgm:pt>
    <dgm:pt modelId="{0F22FE7E-5F40-4158-AD36-C9F0E264FB44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Bahnschrift SemiBold" panose="020B0502040204020203" pitchFamily="34" charset="0"/>
            </a:rPr>
            <a:t>(barvivo)</a:t>
          </a:r>
        </a:p>
      </dgm:t>
    </dgm:pt>
    <dgm:pt modelId="{35545FA5-2239-4383-BE11-09AE4A3D2780}" type="parTrans" cxnId="{C7402A13-4F17-457A-BDA6-2082C18F55DF}">
      <dgm:prSet/>
      <dgm:spPr/>
      <dgm:t>
        <a:bodyPr/>
        <a:lstStyle/>
        <a:p>
          <a:endParaRPr lang="cs-CZ"/>
        </a:p>
      </dgm:t>
    </dgm:pt>
    <dgm:pt modelId="{41FCDC5B-163F-475E-BBDD-BC89756D9412}" type="sibTrans" cxnId="{C7402A13-4F17-457A-BDA6-2082C18F55DF}">
      <dgm:prSet/>
      <dgm:spPr/>
      <dgm:t>
        <a:bodyPr/>
        <a:lstStyle/>
        <a:p>
          <a:endParaRPr lang="cs-CZ"/>
        </a:p>
      </dgm:t>
    </dgm:pt>
    <dgm:pt modelId="{B65EAE32-2020-441C-B6ED-84A185C21485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Bahnschrift SemiBold" panose="020B0502040204020203" pitchFamily="34" charset="0"/>
            </a:rPr>
            <a:t>aditiva</a:t>
          </a:r>
        </a:p>
      </dgm:t>
    </dgm:pt>
    <dgm:pt modelId="{AB55197C-9463-4F09-AE71-0EC9FE5B86D4}" type="parTrans" cxnId="{7737C144-829D-47F8-9792-D059D1E76369}">
      <dgm:prSet/>
      <dgm:spPr/>
      <dgm:t>
        <a:bodyPr/>
        <a:lstStyle/>
        <a:p>
          <a:endParaRPr lang="cs-CZ"/>
        </a:p>
      </dgm:t>
    </dgm:pt>
    <dgm:pt modelId="{92D5141C-4632-4444-9BE0-AAFC269F8A52}" type="sibTrans" cxnId="{7737C144-829D-47F8-9792-D059D1E76369}">
      <dgm:prSet/>
      <dgm:spPr/>
      <dgm:t>
        <a:bodyPr/>
        <a:lstStyle/>
        <a:p>
          <a:endParaRPr lang="cs-CZ"/>
        </a:p>
      </dgm:t>
    </dgm:pt>
    <dgm:pt modelId="{D0473A75-7B1B-4297-BD1C-ACF9BC4B847B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Bahnschrift SemiBold" panose="020B0502040204020203" pitchFamily="34" charset="0"/>
            </a:rPr>
            <a:t>rozpouštědla</a:t>
          </a:r>
        </a:p>
      </dgm:t>
    </dgm:pt>
    <dgm:pt modelId="{63BBA3F3-46FB-482A-948A-F7AC262BC01D}" type="parTrans" cxnId="{3B5B3754-3CB2-48CB-8CDB-4BF23C6E7829}">
      <dgm:prSet/>
      <dgm:spPr/>
      <dgm:t>
        <a:bodyPr/>
        <a:lstStyle/>
        <a:p>
          <a:endParaRPr lang="cs-CZ"/>
        </a:p>
      </dgm:t>
    </dgm:pt>
    <dgm:pt modelId="{01B1F12E-CDA4-4CD2-BF1C-E26769478927}" type="sibTrans" cxnId="{3B5B3754-3CB2-48CB-8CDB-4BF23C6E7829}">
      <dgm:prSet/>
      <dgm:spPr/>
      <dgm:t>
        <a:bodyPr/>
        <a:lstStyle/>
        <a:p>
          <a:endParaRPr lang="cs-CZ"/>
        </a:p>
      </dgm:t>
    </dgm:pt>
    <dgm:pt modelId="{16E40A5A-91AC-4C70-AC97-25E8742611BB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  <a:latin typeface="Bahnschrift SemiBold" panose="020B0502040204020203" pitchFamily="34" charset="0"/>
            </a:rPr>
            <a:t>filmotvorná látka</a:t>
          </a:r>
        </a:p>
      </dgm:t>
    </dgm:pt>
    <dgm:pt modelId="{69C2D36D-724C-4FF9-B72D-1A05DCD824AF}" type="parTrans" cxnId="{DBF279E9-25A3-4E88-A721-C544B495671F}">
      <dgm:prSet/>
      <dgm:spPr/>
      <dgm:t>
        <a:bodyPr/>
        <a:lstStyle/>
        <a:p>
          <a:endParaRPr lang="cs-CZ"/>
        </a:p>
      </dgm:t>
    </dgm:pt>
    <dgm:pt modelId="{FF3C98C6-E643-4BB9-9331-A48BEB1F2BE5}" type="sibTrans" cxnId="{DBF279E9-25A3-4E88-A721-C544B495671F}">
      <dgm:prSet/>
      <dgm:spPr/>
      <dgm:t>
        <a:bodyPr/>
        <a:lstStyle/>
        <a:p>
          <a:endParaRPr lang="cs-CZ"/>
        </a:p>
      </dgm:t>
    </dgm:pt>
    <dgm:pt modelId="{3841336B-4BC9-4983-86BE-55819D2119F6}" type="pres">
      <dgm:prSet presAssocID="{73688FDA-DAFD-4685-96A4-8089CC6627F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38825C4-CE42-415E-9A80-4C59F8D09B05}" type="pres">
      <dgm:prSet presAssocID="{653CEF25-3899-466A-BA42-DB964D4ADE9B}" presName="root1" presStyleCnt="0"/>
      <dgm:spPr/>
    </dgm:pt>
    <dgm:pt modelId="{9F70C544-3497-4240-A6DF-4D2C2AAE5FF2}" type="pres">
      <dgm:prSet presAssocID="{653CEF25-3899-466A-BA42-DB964D4ADE9B}" presName="LevelOneTextNode" presStyleLbl="node0" presStyleIdx="0" presStyleCnt="1" custScaleX="125818">
        <dgm:presLayoutVars>
          <dgm:chPref val="3"/>
        </dgm:presLayoutVars>
      </dgm:prSet>
      <dgm:spPr/>
    </dgm:pt>
    <dgm:pt modelId="{E199EE45-4607-4208-89A7-1A95E3B0A086}" type="pres">
      <dgm:prSet presAssocID="{653CEF25-3899-466A-BA42-DB964D4ADE9B}" presName="level2hierChild" presStyleCnt="0"/>
      <dgm:spPr/>
    </dgm:pt>
    <dgm:pt modelId="{D1EE0781-B5E7-418A-BE75-65A3C5A6754B}" type="pres">
      <dgm:prSet presAssocID="{63BBA3F3-46FB-482A-948A-F7AC262BC01D}" presName="conn2-1" presStyleLbl="parChTrans1D2" presStyleIdx="0" presStyleCnt="7"/>
      <dgm:spPr/>
    </dgm:pt>
    <dgm:pt modelId="{73FA6242-5C24-4540-811A-281C748FFD8C}" type="pres">
      <dgm:prSet presAssocID="{63BBA3F3-46FB-482A-948A-F7AC262BC01D}" presName="connTx" presStyleLbl="parChTrans1D2" presStyleIdx="0" presStyleCnt="7"/>
      <dgm:spPr/>
    </dgm:pt>
    <dgm:pt modelId="{E206C51B-1B92-4DC0-AD4E-5E5759ED38F0}" type="pres">
      <dgm:prSet presAssocID="{D0473A75-7B1B-4297-BD1C-ACF9BC4B847B}" presName="root2" presStyleCnt="0"/>
      <dgm:spPr/>
    </dgm:pt>
    <dgm:pt modelId="{B84D8A42-137E-4004-B04D-86A32D6E82B6}" type="pres">
      <dgm:prSet presAssocID="{D0473A75-7B1B-4297-BD1C-ACF9BC4B847B}" presName="LevelTwoTextNode" presStyleLbl="node2" presStyleIdx="0" presStyleCnt="7" custScaleX="145557">
        <dgm:presLayoutVars>
          <dgm:chPref val="3"/>
        </dgm:presLayoutVars>
      </dgm:prSet>
      <dgm:spPr/>
    </dgm:pt>
    <dgm:pt modelId="{E4587170-5937-4A4B-ADA2-D0F378920719}" type="pres">
      <dgm:prSet presAssocID="{D0473A75-7B1B-4297-BD1C-ACF9BC4B847B}" presName="level3hierChild" presStyleCnt="0"/>
      <dgm:spPr/>
    </dgm:pt>
    <dgm:pt modelId="{43F3200B-0903-4A9A-9165-DBB8AC89E95A}" type="pres">
      <dgm:prSet presAssocID="{69C2D36D-724C-4FF9-B72D-1A05DCD824AF}" presName="conn2-1" presStyleLbl="parChTrans1D2" presStyleIdx="1" presStyleCnt="7"/>
      <dgm:spPr/>
    </dgm:pt>
    <dgm:pt modelId="{C393AEBE-5F84-4DEA-BD28-EC85022D7C8F}" type="pres">
      <dgm:prSet presAssocID="{69C2D36D-724C-4FF9-B72D-1A05DCD824AF}" presName="connTx" presStyleLbl="parChTrans1D2" presStyleIdx="1" presStyleCnt="7"/>
      <dgm:spPr/>
    </dgm:pt>
    <dgm:pt modelId="{1B8EC2EA-3359-4274-AA12-95F602F9FCC9}" type="pres">
      <dgm:prSet presAssocID="{16E40A5A-91AC-4C70-AC97-25E8742611BB}" presName="root2" presStyleCnt="0"/>
      <dgm:spPr/>
    </dgm:pt>
    <dgm:pt modelId="{68698021-FCBF-49D5-89D5-AC0BE0E02941}" type="pres">
      <dgm:prSet presAssocID="{16E40A5A-91AC-4C70-AC97-25E8742611BB}" presName="LevelTwoTextNode" presStyleLbl="node2" presStyleIdx="1" presStyleCnt="7" custScaleX="144682">
        <dgm:presLayoutVars>
          <dgm:chPref val="3"/>
        </dgm:presLayoutVars>
      </dgm:prSet>
      <dgm:spPr/>
    </dgm:pt>
    <dgm:pt modelId="{CC841C57-6EF8-435E-98A5-92C5AC38038A}" type="pres">
      <dgm:prSet presAssocID="{16E40A5A-91AC-4C70-AC97-25E8742611BB}" presName="level3hierChild" presStyleCnt="0"/>
      <dgm:spPr/>
    </dgm:pt>
    <dgm:pt modelId="{247509EF-143A-46DE-8CC2-85E87498E5D0}" type="pres">
      <dgm:prSet presAssocID="{2BECB8B3-1B0A-4866-8331-53078CB93E9A}" presName="conn2-1" presStyleLbl="parChTrans1D2" presStyleIdx="2" presStyleCnt="7"/>
      <dgm:spPr/>
    </dgm:pt>
    <dgm:pt modelId="{94EA1FC0-3D0D-4457-A0B5-1BE9C57A7E7D}" type="pres">
      <dgm:prSet presAssocID="{2BECB8B3-1B0A-4866-8331-53078CB93E9A}" presName="connTx" presStyleLbl="parChTrans1D2" presStyleIdx="2" presStyleCnt="7"/>
      <dgm:spPr/>
    </dgm:pt>
    <dgm:pt modelId="{E5C239FF-53BD-4847-9F68-15F3A300049E}" type="pres">
      <dgm:prSet presAssocID="{0CAE150D-C5EA-44BE-ACAE-EBDE9EDE760E}" presName="root2" presStyleCnt="0"/>
      <dgm:spPr/>
    </dgm:pt>
    <dgm:pt modelId="{F7DE2213-2392-41F3-8D5A-EF088C1E8753}" type="pres">
      <dgm:prSet presAssocID="{0CAE150D-C5EA-44BE-ACAE-EBDE9EDE760E}" presName="LevelTwoTextNode" presStyleLbl="node2" presStyleIdx="2" presStyleCnt="7" custScaleX="140070" custLinFactNeighborX="988" custLinFactNeighborY="-2547">
        <dgm:presLayoutVars>
          <dgm:chPref val="3"/>
        </dgm:presLayoutVars>
      </dgm:prSet>
      <dgm:spPr/>
    </dgm:pt>
    <dgm:pt modelId="{298BAD9C-430E-47A2-BD95-68D1E6452345}" type="pres">
      <dgm:prSet presAssocID="{0CAE150D-C5EA-44BE-ACAE-EBDE9EDE760E}" presName="level3hierChild" presStyleCnt="0"/>
      <dgm:spPr/>
    </dgm:pt>
    <dgm:pt modelId="{04089803-B15F-4047-8169-58C4727933CE}" type="pres">
      <dgm:prSet presAssocID="{CC046FCE-A0C7-4812-BB28-8D2BAC1BF9BC}" presName="conn2-1" presStyleLbl="parChTrans1D2" presStyleIdx="3" presStyleCnt="7"/>
      <dgm:spPr/>
    </dgm:pt>
    <dgm:pt modelId="{F3941FF8-DE2A-4333-AD25-2AD8A4939885}" type="pres">
      <dgm:prSet presAssocID="{CC046FCE-A0C7-4812-BB28-8D2BAC1BF9BC}" presName="connTx" presStyleLbl="parChTrans1D2" presStyleIdx="3" presStyleCnt="7"/>
      <dgm:spPr/>
    </dgm:pt>
    <dgm:pt modelId="{C66B2C64-9FA4-48AE-ADAA-D7CEC553362E}" type="pres">
      <dgm:prSet presAssocID="{25490C9C-87CA-48C1-B489-F47AE18716E8}" presName="root2" presStyleCnt="0"/>
      <dgm:spPr/>
    </dgm:pt>
    <dgm:pt modelId="{A29BD52D-C674-455F-990A-23A186F2D67D}" type="pres">
      <dgm:prSet presAssocID="{25490C9C-87CA-48C1-B489-F47AE18716E8}" presName="LevelTwoTextNode" presStyleLbl="node2" presStyleIdx="3" presStyleCnt="7" custScaleX="138170" custLinFactNeighborX="1791" custLinFactNeighborY="-2178">
        <dgm:presLayoutVars>
          <dgm:chPref val="3"/>
        </dgm:presLayoutVars>
      </dgm:prSet>
      <dgm:spPr/>
    </dgm:pt>
    <dgm:pt modelId="{F1F8A19E-1A3A-47DE-A50A-F9ADF1FCC27B}" type="pres">
      <dgm:prSet presAssocID="{25490C9C-87CA-48C1-B489-F47AE18716E8}" presName="level3hierChild" presStyleCnt="0"/>
      <dgm:spPr/>
    </dgm:pt>
    <dgm:pt modelId="{FF84ED91-C0F0-4BA7-9BBF-F70F7FE486C3}" type="pres">
      <dgm:prSet presAssocID="{6DE7F86A-2466-4568-9850-DF6BD1EB7389}" presName="conn2-1" presStyleLbl="parChTrans1D2" presStyleIdx="4" presStyleCnt="7"/>
      <dgm:spPr/>
    </dgm:pt>
    <dgm:pt modelId="{95914610-1C59-46E1-BA6C-015CC9A4AE70}" type="pres">
      <dgm:prSet presAssocID="{6DE7F86A-2466-4568-9850-DF6BD1EB7389}" presName="connTx" presStyleLbl="parChTrans1D2" presStyleIdx="4" presStyleCnt="7"/>
      <dgm:spPr/>
    </dgm:pt>
    <dgm:pt modelId="{6B74D775-38DF-4F04-BD8D-F663B09040E0}" type="pres">
      <dgm:prSet presAssocID="{7C580F11-ED08-48AC-B750-6C3D14B3CD62}" presName="root2" presStyleCnt="0"/>
      <dgm:spPr/>
    </dgm:pt>
    <dgm:pt modelId="{7B625B1E-128E-4EDD-871C-0BC317725D71}" type="pres">
      <dgm:prSet presAssocID="{7C580F11-ED08-48AC-B750-6C3D14B3CD62}" presName="LevelTwoTextNode" presStyleLbl="node2" presStyleIdx="4" presStyleCnt="7" custScaleX="140078">
        <dgm:presLayoutVars>
          <dgm:chPref val="3"/>
        </dgm:presLayoutVars>
      </dgm:prSet>
      <dgm:spPr/>
    </dgm:pt>
    <dgm:pt modelId="{AD7594BB-D45C-4E11-97A8-2A49981CA6A6}" type="pres">
      <dgm:prSet presAssocID="{7C580F11-ED08-48AC-B750-6C3D14B3CD62}" presName="level3hierChild" presStyleCnt="0"/>
      <dgm:spPr/>
    </dgm:pt>
    <dgm:pt modelId="{13C06B56-7091-47FB-BFF4-125148269432}" type="pres">
      <dgm:prSet presAssocID="{35545FA5-2239-4383-BE11-09AE4A3D2780}" presName="conn2-1" presStyleLbl="parChTrans1D2" presStyleIdx="5" presStyleCnt="7"/>
      <dgm:spPr/>
    </dgm:pt>
    <dgm:pt modelId="{71C05553-A15F-456F-A1AE-EE8ABDA4E9F1}" type="pres">
      <dgm:prSet presAssocID="{35545FA5-2239-4383-BE11-09AE4A3D2780}" presName="connTx" presStyleLbl="parChTrans1D2" presStyleIdx="5" presStyleCnt="7"/>
      <dgm:spPr/>
    </dgm:pt>
    <dgm:pt modelId="{846AAFA9-25C8-4B5E-83BC-A8C7EBBB6A75}" type="pres">
      <dgm:prSet presAssocID="{0F22FE7E-5F40-4158-AD36-C9F0E264FB44}" presName="root2" presStyleCnt="0"/>
      <dgm:spPr/>
    </dgm:pt>
    <dgm:pt modelId="{76EC1E65-29D8-4B93-A7D8-EA2573B45EAA}" type="pres">
      <dgm:prSet presAssocID="{0F22FE7E-5F40-4158-AD36-C9F0E264FB44}" presName="LevelTwoTextNode" presStyleLbl="node2" presStyleIdx="5" presStyleCnt="7" custScaleX="139183">
        <dgm:presLayoutVars>
          <dgm:chPref val="3"/>
        </dgm:presLayoutVars>
      </dgm:prSet>
      <dgm:spPr/>
    </dgm:pt>
    <dgm:pt modelId="{94482FE0-0C60-4B74-AC17-94E3F4A47AAE}" type="pres">
      <dgm:prSet presAssocID="{0F22FE7E-5F40-4158-AD36-C9F0E264FB44}" presName="level3hierChild" presStyleCnt="0"/>
      <dgm:spPr/>
    </dgm:pt>
    <dgm:pt modelId="{B9C3E74A-E565-4293-A085-3517A531D680}" type="pres">
      <dgm:prSet presAssocID="{AB55197C-9463-4F09-AE71-0EC9FE5B86D4}" presName="conn2-1" presStyleLbl="parChTrans1D2" presStyleIdx="6" presStyleCnt="7"/>
      <dgm:spPr/>
    </dgm:pt>
    <dgm:pt modelId="{DE9A778E-8EB8-4D1A-863C-CC66129A8747}" type="pres">
      <dgm:prSet presAssocID="{AB55197C-9463-4F09-AE71-0EC9FE5B86D4}" presName="connTx" presStyleLbl="parChTrans1D2" presStyleIdx="6" presStyleCnt="7"/>
      <dgm:spPr/>
    </dgm:pt>
    <dgm:pt modelId="{5D5598DC-87D2-4881-A535-6A8269D85BFD}" type="pres">
      <dgm:prSet presAssocID="{B65EAE32-2020-441C-B6ED-84A185C21485}" presName="root2" presStyleCnt="0"/>
      <dgm:spPr/>
    </dgm:pt>
    <dgm:pt modelId="{E3D247E8-84A1-49CB-8386-350CDE7E3B12}" type="pres">
      <dgm:prSet presAssocID="{B65EAE32-2020-441C-B6ED-84A185C21485}" presName="LevelTwoTextNode" presStyleLbl="node2" presStyleIdx="6" presStyleCnt="7" custScaleX="137068">
        <dgm:presLayoutVars>
          <dgm:chPref val="3"/>
        </dgm:presLayoutVars>
      </dgm:prSet>
      <dgm:spPr/>
    </dgm:pt>
    <dgm:pt modelId="{1D8AE594-B047-447C-BC0B-FDA82206DB00}" type="pres">
      <dgm:prSet presAssocID="{B65EAE32-2020-441C-B6ED-84A185C21485}" presName="level3hierChild" presStyleCnt="0"/>
      <dgm:spPr/>
    </dgm:pt>
  </dgm:ptLst>
  <dgm:cxnLst>
    <dgm:cxn modelId="{3F488A03-0CC3-4F17-AA84-F3831A6EA0A2}" type="presOf" srcId="{CC046FCE-A0C7-4812-BB28-8D2BAC1BF9BC}" destId="{F3941FF8-DE2A-4333-AD25-2AD8A4939885}" srcOrd="1" destOrd="0" presId="urn:microsoft.com/office/officeart/2005/8/layout/hierarchy2"/>
    <dgm:cxn modelId="{8F37D70E-65FE-4648-A8FE-74FECE496868}" type="presOf" srcId="{16E40A5A-91AC-4C70-AC97-25E8742611BB}" destId="{68698021-FCBF-49D5-89D5-AC0BE0E02941}" srcOrd="0" destOrd="0" presId="urn:microsoft.com/office/officeart/2005/8/layout/hierarchy2"/>
    <dgm:cxn modelId="{C7402A13-4F17-457A-BDA6-2082C18F55DF}" srcId="{653CEF25-3899-466A-BA42-DB964D4ADE9B}" destId="{0F22FE7E-5F40-4158-AD36-C9F0E264FB44}" srcOrd="5" destOrd="0" parTransId="{35545FA5-2239-4383-BE11-09AE4A3D2780}" sibTransId="{41FCDC5B-163F-475E-BBDD-BC89756D9412}"/>
    <dgm:cxn modelId="{6816B529-8DE6-4F09-B134-EB6633E1D7E0}" type="presOf" srcId="{2BECB8B3-1B0A-4866-8331-53078CB93E9A}" destId="{247509EF-143A-46DE-8CC2-85E87498E5D0}" srcOrd="0" destOrd="0" presId="urn:microsoft.com/office/officeart/2005/8/layout/hierarchy2"/>
    <dgm:cxn modelId="{2DD24038-C77B-4703-B6A8-59D69CC132C0}" type="presOf" srcId="{63BBA3F3-46FB-482A-948A-F7AC262BC01D}" destId="{D1EE0781-B5E7-418A-BE75-65A3C5A6754B}" srcOrd="0" destOrd="0" presId="urn:microsoft.com/office/officeart/2005/8/layout/hierarchy2"/>
    <dgm:cxn modelId="{A1CC8138-84BB-4D42-9EC4-11F505F7CEAB}" type="presOf" srcId="{35545FA5-2239-4383-BE11-09AE4A3D2780}" destId="{71C05553-A15F-456F-A1AE-EE8ABDA4E9F1}" srcOrd="1" destOrd="0" presId="urn:microsoft.com/office/officeart/2005/8/layout/hierarchy2"/>
    <dgm:cxn modelId="{CBE7D13F-CF61-46A4-A23A-9268A52B75F4}" type="presOf" srcId="{6DE7F86A-2466-4568-9850-DF6BD1EB7389}" destId="{FF84ED91-C0F0-4BA7-9BBF-F70F7FE486C3}" srcOrd="0" destOrd="0" presId="urn:microsoft.com/office/officeart/2005/8/layout/hierarchy2"/>
    <dgm:cxn modelId="{BD9B235B-E2B8-4741-B32D-FA6184B456A0}" type="presOf" srcId="{73688FDA-DAFD-4685-96A4-8089CC6627F7}" destId="{3841336B-4BC9-4983-86BE-55819D2119F6}" srcOrd="0" destOrd="0" presId="urn:microsoft.com/office/officeart/2005/8/layout/hierarchy2"/>
    <dgm:cxn modelId="{864CC461-75DB-46E2-9580-3659FCB8B168}" srcId="{653CEF25-3899-466A-BA42-DB964D4ADE9B}" destId="{0CAE150D-C5EA-44BE-ACAE-EBDE9EDE760E}" srcOrd="2" destOrd="0" parTransId="{2BECB8B3-1B0A-4866-8331-53078CB93E9A}" sibTransId="{E41B84D8-D5EF-4127-BFB1-CFB877727D04}"/>
    <dgm:cxn modelId="{59A82E44-4295-4ABE-928E-F7AE055CEFD4}" type="presOf" srcId="{2BECB8B3-1B0A-4866-8331-53078CB93E9A}" destId="{94EA1FC0-3D0D-4457-A0B5-1BE9C57A7E7D}" srcOrd="1" destOrd="0" presId="urn:microsoft.com/office/officeart/2005/8/layout/hierarchy2"/>
    <dgm:cxn modelId="{7737C144-829D-47F8-9792-D059D1E76369}" srcId="{653CEF25-3899-466A-BA42-DB964D4ADE9B}" destId="{B65EAE32-2020-441C-B6ED-84A185C21485}" srcOrd="6" destOrd="0" parTransId="{AB55197C-9463-4F09-AE71-0EC9FE5B86D4}" sibTransId="{92D5141C-4632-4444-9BE0-AAFC269F8A52}"/>
    <dgm:cxn modelId="{E6F5FD71-C4D1-4BBD-993B-1FD14ECFA12A}" type="presOf" srcId="{0CAE150D-C5EA-44BE-ACAE-EBDE9EDE760E}" destId="{F7DE2213-2392-41F3-8D5A-EF088C1E8753}" srcOrd="0" destOrd="0" presId="urn:microsoft.com/office/officeart/2005/8/layout/hierarchy2"/>
    <dgm:cxn modelId="{81225E52-64D6-41FF-9413-43C509C9EE09}" type="presOf" srcId="{69C2D36D-724C-4FF9-B72D-1A05DCD824AF}" destId="{43F3200B-0903-4A9A-9165-DBB8AC89E95A}" srcOrd="0" destOrd="0" presId="urn:microsoft.com/office/officeart/2005/8/layout/hierarchy2"/>
    <dgm:cxn modelId="{3B5B3754-3CB2-48CB-8CDB-4BF23C6E7829}" srcId="{653CEF25-3899-466A-BA42-DB964D4ADE9B}" destId="{D0473A75-7B1B-4297-BD1C-ACF9BC4B847B}" srcOrd="0" destOrd="0" parTransId="{63BBA3F3-46FB-482A-948A-F7AC262BC01D}" sibTransId="{01B1F12E-CDA4-4CD2-BF1C-E26769478927}"/>
    <dgm:cxn modelId="{1E52AF82-4507-4DA3-8E10-ACFBFD9D4184}" type="presOf" srcId="{D0473A75-7B1B-4297-BD1C-ACF9BC4B847B}" destId="{B84D8A42-137E-4004-B04D-86A32D6E82B6}" srcOrd="0" destOrd="0" presId="urn:microsoft.com/office/officeart/2005/8/layout/hierarchy2"/>
    <dgm:cxn modelId="{F24FA28B-2561-4934-B732-6193F07018A8}" type="presOf" srcId="{CC046FCE-A0C7-4812-BB28-8D2BAC1BF9BC}" destId="{04089803-B15F-4047-8169-58C4727933CE}" srcOrd="0" destOrd="0" presId="urn:microsoft.com/office/officeart/2005/8/layout/hierarchy2"/>
    <dgm:cxn modelId="{42D9C58F-4888-4A7F-ADA6-F38E12DA27BF}" type="presOf" srcId="{0F22FE7E-5F40-4158-AD36-C9F0E264FB44}" destId="{76EC1E65-29D8-4B93-A7D8-EA2573B45EAA}" srcOrd="0" destOrd="0" presId="urn:microsoft.com/office/officeart/2005/8/layout/hierarchy2"/>
    <dgm:cxn modelId="{A65AB791-8DAE-4B8A-89C3-8CCFBB7B695A}" type="presOf" srcId="{B65EAE32-2020-441C-B6ED-84A185C21485}" destId="{E3D247E8-84A1-49CB-8386-350CDE7E3B12}" srcOrd="0" destOrd="0" presId="urn:microsoft.com/office/officeart/2005/8/layout/hierarchy2"/>
    <dgm:cxn modelId="{8631A797-FC68-45E1-A4D2-C45A237590A9}" type="presOf" srcId="{7C580F11-ED08-48AC-B750-6C3D14B3CD62}" destId="{7B625B1E-128E-4EDD-871C-0BC317725D71}" srcOrd="0" destOrd="0" presId="urn:microsoft.com/office/officeart/2005/8/layout/hierarchy2"/>
    <dgm:cxn modelId="{E3EACBA6-6AA0-44A3-9E1F-0A66C2F45D6C}" type="presOf" srcId="{AB55197C-9463-4F09-AE71-0EC9FE5B86D4}" destId="{B9C3E74A-E565-4293-A085-3517A531D680}" srcOrd="0" destOrd="0" presId="urn:microsoft.com/office/officeart/2005/8/layout/hierarchy2"/>
    <dgm:cxn modelId="{71EA3CB8-07D8-418C-A5F2-0083AFBE01B1}" type="presOf" srcId="{63BBA3F3-46FB-482A-948A-F7AC262BC01D}" destId="{73FA6242-5C24-4540-811A-281C748FFD8C}" srcOrd="1" destOrd="0" presId="urn:microsoft.com/office/officeart/2005/8/layout/hierarchy2"/>
    <dgm:cxn modelId="{4E927FC8-0C63-4672-8146-54877B357E97}" type="presOf" srcId="{25490C9C-87CA-48C1-B489-F47AE18716E8}" destId="{A29BD52D-C674-455F-990A-23A186F2D67D}" srcOrd="0" destOrd="0" presId="urn:microsoft.com/office/officeart/2005/8/layout/hierarchy2"/>
    <dgm:cxn modelId="{375424C9-072E-4E8F-BF78-D810D797716A}" type="presOf" srcId="{69C2D36D-724C-4FF9-B72D-1A05DCD824AF}" destId="{C393AEBE-5F84-4DEA-BD28-EC85022D7C8F}" srcOrd="1" destOrd="0" presId="urn:microsoft.com/office/officeart/2005/8/layout/hierarchy2"/>
    <dgm:cxn modelId="{DC842CD1-6F86-4892-83AB-FB5BA6F8E26F}" srcId="{653CEF25-3899-466A-BA42-DB964D4ADE9B}" destId="{7C580F11-ED08-48AC-B750-6C3D14B3CD62}" srcOrd="4" destOrd="0" parTransId="{6DE7F86A-2466-4568-9850-DF6BD1EB7389}" sibTransId="{9EBCAF8E-AD03-46CA-B48E-97426402A2F7}"/>
    <dgm:cxn modelId="{2D60EED2-1909-4D43-AB89-F714ECFEFAC4}" type="presOf" srcId="{AB55197C-9463-4F09-AE71-0EC9FE5B86D4}" destId="{DE9A778E-8EB8-4D1A-863C-CC66129A8747}" srcOrd="1" destOrd="0" presId="urn:microsoft.com/office/officeart/2005/8/layout/hierarchy2"/>
    <dgm:cxn modelId="{CE6623D4-3039-41ED-A96C-C9C71FDA7FD2}" srcId="{653CEF25-3899-466A-BA42-DB964D4ADE9B}" destId="{25490C9C-87CA-48C1-B489-F47AE18716E8}" srcOrd="3" destOrd="0" parTransId="{CC046FCE-A0C7-4812-BB28-8D2BAC1BF9BC}" sibTransId="{1155E592-2A33-4DDA-919C-60AA452FF009}"/>
    <dgm:cxn modelId="{5AF845DC-69CE-4497-80B6-315F8A7C0AC0}" type="presOf" srcId="{35545FA5-2239-4383-BE11-09AE4A3D2780}" destId="{13C06B56-7091-47FB-BFF4-125148269432}" srcOrd="0" destOrd="0" presId="urn:microsoft.com/office/officeart/2005/8/layout/hierarchy2"/>
    <dgm:cxn modelId="{FDC231E4-1F63-4E48-B681-67D8646A3564}" srcId="{73688FDA-DAFD-4685-96A4-8089CC6627F7}" destId="{653CEF25-3899-466A-BA42-DB964D4ADE9B}" srcOrd="0" destOrd="0" parTransId="{DE4A4270-68A4-4764-B6B6-DB6D25D9F518}" sibTransId="{87D31BC7-50EE-4495-82AD-257B9AC5FE3C}"/>
    <dgm:cxn modelId="{DBF279E9-25A3-4E88-A721-C544B495671F}" srcId="{653CEF25-3899-466A-BA42-DB964D4ADE9B}" destId="{16E40A5A-91AC-4C70-AC97-25E8742611BB}" srcOrd="1" destOrd="0" parTransId="{69C2D36D-724C-4FF9-B72D-1A05DCD824AF}" sibTransId="{FF3C98C6-E643-4BB9-9331-A48BEB1F2BE5}"/>
    <dgm:cxn modelId="{E5BAB0F7-12E1-4510-90CF-CD774D28AB9A}" type="presOf" srcId="{6DE7F86A-2466-4568-9850-DF6BD1EB7389}" destId="{95914610-1C59-46E1-BA6C-015CC9A4AE70}" srcOrd="1" destOrd="0" presId="urn:microsoft.com/office/officeart/2005/8/layout/hierarchy2"/>
    <dgm:cxn modelId="{A139D9FA-F3E1-4BDC-AE47-B6C96A1B5D99}" type="presOf" srcId="{653CEF25-3899-466A-BA42-DB964D4ADE9B}" destId="{9F70C544-3497-4240-A6DF-4D2C2AAE5FF2}" srcOrd="0" destOrd="0" presId="urn:microsoft.com/office/officeart/2005/8/layout/hierarchy2"/>
    <dgm:cxn modelId="{B4ECE5FF-401B-47BC-8D5B-F5FF5A077FF6}" type="presParOf" srcId="{3841336B-4BC9-4983-86BE-55819D2119F6}" destId="{638825C4-CE42-415E-9A80-4C59F8D09B05}" srcOrd="0" destOrd="0" presId="urn:microsoft.com/office/officeart/2005/8/layout/hierarchy2"/>
    <dgm:cxn modelId="{2CA23B7D-0507-4855-BEE2-92EAD50AF2A8}" type="presParOf" srcId="{638825C4-CE42-415E-9A80-4C59F8D09B05}" destId="{9F70C544-3497-4240-A6DF-4D2C2AAE5FF2}" srcOrd="0" destOrd="0" presId="urn:microsoft.com/office/officeart/2005/8/layout/hierarchy2"/>
    <dgm:cxn modelId="{A4A91B2D-7C2E-4F87-9BFA-C25661E8EABF}" type="presParOf" srcId="{638825C4-CE42-415E-9A80-4C59F8D09B05}" destId="{E199EE45-4607-4208-89A7-1A95E3B0A086}" srcOrd="1" destOrd="0" presId="urn:microsoft.com/office/officeart/2005/8/layout/hierarchy2"/>
    <dgm:cxn modelId="{4BA62223-796C-4E01-998F-BA6D02C7545F}" type="presParOf" srcId="{E199EE45-4607-4208-89A7-1A95E3B0A086}" destId="{D1EE0781-B5E7-418A-BE75-65A3C5A6754B}" srcOrd="0" destOrd="0" presId="urn:microsoft.com/office/officeart/2005/8/layout/hierarchy2"/>
    <dgm:cxn modelId="{A02216C1-490D-4967-954F-6EC4ED2B13F6}" type="presParOf" srcId="{D1EE0781-B5E7-418A-BE75-65A3C5A6754B}" destId="{73FA6242-5C24-4540-811A-281C748FFD8C}" srcOrd="0" destOrd="0" presId="urn:microsoft.com/office/officeart/2005/8/layout/hierarchy2"/>
    <dgm:cxn modelId="{A9D6D6F7-8E25-45E8-87BD-AFED9CE9BDA6}" type="presParOf" srcId="{E199EE45-4607-4208-89A7-1A95E3B0A086}" destId="{E206C51B-1B92-4DC0-AD4E-5E5759ED38F0}" srcOrd="1" destOrd="0" presId="urn:microsoft.com/office/officeart/2005/8/layout/hierarchy2"/>
    <dgm:cxn modelId="{073D5EB7-A669-4BDD-ACCE-8A7525AFB5CB}" type="presParOf" srcId="{E206C51B-1B92-4DC0-AD4E-5E5759ED38F0}" destId="{B84D8A42-137E-4004-B04D-86A32D6E82B6}" srcOrd="0" destOrd="0" presId="urn:microsoft.com/office/officeart/2005/8/layout/hierarchy2"/>
    <dgm:cxn modelId="{89E44AA8-9A0D-48B6-81FF-21B2E47F205F}" type="presParOf" srcId="{E206C51B-1B92-4DC0-AD4E-5E5759ED38F0}" destId="{E4587170-5937-4A4B-ADA2-D0F378920719}" srcOrd="1" destOrd="0" presId="urn:microsoft.com/office/officeart/2005/8/layout/hierarchy2"/>
    <dgm:cxn modelId="{BF6B2F19-960A-4616-97B9-4DC73CAE12C8}" type="presParOf" srcId="{E199EE45-4607-4208-89A7-1A95E3B0A086}" destId="{43F3200B-0903-4A9A-9165-DBB8AC89E95A}" srcOrd="2" destOrd="0" presId="urn:microsoft.com/office/officeart/2005/8/layout/hierarchy2"/>
    <dgm:cxn modelId="{40ED8AFA-9009-4281-B5BF-03F0616103F8}" type="presParOf" srcId="{43F3200B-0903-4A9A-9165-DBB8AC89E95A}" destId="{C393AEBE-5F84-4DEA-BD28-EC85022D7C8F}" srcOrd="0" destOrd="0" presId="urn:microsoft.com/office/officeart/2005/8/layout/hierarchy2"/>
    <dgm:cxn modelId="{DA993851-4D94-4F8E-9D5E-3333D191677B}" type="presParOf" srcId="{E199EE45-4607-4208-89A7-1A95E3B0A086}" destId="{1B8EC2EA-3359-4274-AA12-95F602F9FCC9}" srcOrd="3" destOrd="0" presId="urn:microsoft.com/office/officeart/2005/8/layout/hierarchy2"/>
    <dgm:cxn modelId="{76EA52B5-2D21-4D35-B203-759A6DDB3519}" type="presParOf" srcId="{1B8EC2EA-3359-4274-AA12-95F602F9FCC9}" destId="{68698021-FCBF-49D5-89D5-AC0BE0E02941}" srcOrd="0" destOrd="0" presId="urn:microsoft.com/office/officeart/2005/8/layout/hierarchy2"/>
    <dgm:cxn modelId="{855F5642-6AE9-4A76-9DE0-A7D4F2B75A23}" type="presParOf" srcId="{1B8EC2EA-3359-4274-AA12-95F602F9FCC9}" destId="{CC841C57-6EF8-435E-98A5-92C5AC38038A}" srcOrd="1" destOrd="0" presId="urn:microsoft.com/office/officeart/2005/8/layout/hierarchy2"/>
    <dgm:cxn modelId="{178773C4-E555-4B5D-A3BA-9FE23ABAC6A6}" type="presParOf" srcId="{E199EE45-4607-4208-89A7-1A95E3B0A086}" destId="{247509EF-143A-46DE-8CC2-85E87498E5D0}" srcOrd="4" destOrd="0" presId="urn:microsoft.com/office/officeart/2005/8/layout/hierarchy2"/>
    <dgm:cxn modelId="{123D402F-5824-49B7-BAD4-3691B4B6F55E}" type="presParOf" srcId="{247509EF-143A-46DE-8CC2-85E87498E5D0}" destId="{94EA1FC0-3D0D-4457-A0B5-1BE9C57A7E7D}" srcOrd="0" destOrd="0" presId="urn:microsoft.com/office/officeart/2005/8/layout/hierarchy2"/>
    <dgm:cxn modelId="{FBFB2800-982D-406C-832C-910F9445FAC0}" type="presParOf" srcId="{E199EE45-4607-4208-89A7-1A95E3B0A086}" destId="{E5C239FF-53BD-4847-9F68-15F3A300049E}" srcOrd="5" destOrd="0" presId="urn:microsoft.com/office/officeart/2005/8/layout/hierarchy2"/>
    <dgm:cxn modelId="{952BF3A1-4765-4813-AEA3-2E4584077121}" type="presParOf" srcId="{E5C239FF-53BD-4847-9F68-15F3A300049E}" destId="{F7DE2213-2392-41F3-8D5A-EF088C1E8753}" srcOrd="0" destOrd="0" presId="urn:microsoft.com/office/officeart/2005/8/layout/hierarchy2"/>
    <dgm:cxn modelId="{5DCC9C69-11FF-445E-A070-0059178EB7E5}" type="presParOf" srcId="{E5C239FF-53BD-4847-9F68-15F3A300049E}" destId="{298BAD9C-430E-47A2-BD95-68D1E6452345}" srcOrd="1" destOrd="0" presId="urn:microsoft.com/office/officeart/2005/8/layout/hierarchy2"/>
    <dgm:cxn modelId="{BC908C28-7DD4-4381-BA40-39A389282CEF}" type="presParOf" srcId="{E199EE45-4607-4208-89A7-1A95E3B0A086}" destId="{04089803-B15F-4047-8169-58C4727933CE}" srcOrd="6" destOrd="0" presId="urn:microsoft.com/office/officeart/2005/8/layout/hierarchy2"/>
    <dgm:cxn modelId="{FD238544-307A-44E4-A532-1045721DA476}" type="presParOf" srcId="{04089803-B15F-4047-8169-58C4727933CE}" destId="{F3941FF8-DE2A-4333-AD25-2AD8A4939885}" srcOrd="0" destOrd="0" presId="urn:microsoft.com/office/officeart/2005/8/layout/hierarchy2"/>
    <dgm:cxn modelId="{D11AD2D2-69A4-4125-ACDA-9BD825625952}" type="presParOf" srcId="{E199EE45-4607-4208-89A7-1A95E3B0A086}" destId="{C66B2C64-9FA4-48AE-ADAA-D7CEC553362E}" srcOrd="7" destOrd="0" presId="urn:microsoft.com/office/officeart/2005/8/layout/hierarchy2"/>
    <dgm:cxn modelId="{F7343AE3-4465-427C-A653-869B4D799D01}" type="presParOf" srcId="{C66B2C64-9FA4-48AE-ADAA-D7CEC553362E}" destId="{A29BD52D-C674-455F-990A-23A186F2D67D}" srcOrd="0" destOrd="0" presId="urn:microsoft.com/office/officeart/2005/8/layout/hierarchy2"/>
    <dgm:cxn modelId="{D6EE1C5F-0F13-4E18-97DC-3D2FC9D910FB}" type="presParOf" srcId="{C66B2C64-9FA4-48AE-ADAA-D7CEC553362E}" destId="{F1F8A19E-1A3A-47DE-A50A-F9ADF1FCC27B}" srcOrd="1" destOrd="0" presId="urn:microsoft.com/office/officeart/2005/8/layout/hierarchy2"/>
    <dgm:cxn modelId="{98241A07-4416-4F33-9A57-720DF0E6D3C5}" type="presParOf" srcId="{E199EE45-4607-4208-89A7-1A95E3B0A086}" destId="{FF84ED91-C0F0-4BA7-9BBF-F70F7FE486C3}" srcOrd="8" destOrd="0" presId="urn:microsoft.com/office/officeart/2005/8/layout/hierarchy2"/>
    <dgm:cxn modelId="{E8F8F89F-8B0D-48B0-AC4E-1967CCF7652A}" type="presParOf" srcId="{FF84ED91-C0F0-4BA7-9BBF-F70F7FE486C3}" destId="{95914610-1C59-46E1-BA6C-015CC9A4AE70}" srcOrd="0" destOrd="0" presId="urn:microsoft.com/office/officeart/2005/8/layout/hierarchy2"/>
    <dgm:cxn modelId="{A387ED89-F455-454D-95DB-7FD8427A6877}" type="presParOf" srcId="{E199EE45-4607-4208-89A7-1A95E3B0A086}" destId="{6B74D775-38DF-4F04-BD8D-F663B09040E0}" srcOrd="9" destOrd="0" presId="urn:microsoft.com/office/officeart/2005/8/layout/hierarchy2"/>
    <dgm:cxn modelId="{46EB8314-ED5F-4BC6-BF7C-552594D04D30}" type="presParOf" srcId="{6B74D775-38DF-4F04-BD8D-F663B09040E0}" destId="{7B625B1E-128E-4EDD-871C-0BC317725D71}" srcOrd="0" destOrd="0" presId="urn:microsoft.com/office/officeart/2005/8/layout/hierarchy2"/>
    <dgm:cxn modelId="{B890E95D-2647-4ED3-A5F5-6010FE88FD4C}" type="presParOf" srcId="{6B74D775-38DF-4F04-BD8D-F663B09040E0}" destId="{AD7594BB-D45C-4E11-97A8-2A49981CA6A6}" srcOrd="1" destOrd="0" presId="urn:microsoft.com/office/officeart/2005/8/layout/hierarchy2"/>
    <dgm:cxn modelId="{B7A54AAB-0EE6-4C1D-8829-DC5C6AFFC7B4}" type="presParOf" srcId="{E199EE45-4607-4208-89A7-1A95E3B0A086}" destId="{13C06B56-7091-47FB-BFF4-125148269432}" srcOrd="10" destOrd="0" presId="urn:microsoft.com/office/officeart/2005/8/layout/hierarchy2"/>
    <dgm:cxn modelId="{C667D343-EF46-4E55-AB8B-6EA0817464AD}" type="presParOf" srcId="{13C06B56-7091-47FB-BFF4-125148269432}" destId="{71C05553-A15F-456F-A1AE-EE8ABDA4E9F1}" srcOrd="0" destOrd="0" presId="urn:microsoft.com/office/officeart/2005/8/layout/hierarchy2"/>
    <dgm:cxn modelId="{8C3876D6-9687-4E84-B69D-FA76D7D4B2D8}" type="presParOf" srcId="{E199EE45-4607-4208-89A7-1A95E3B0A086}" destId="{846AAFA9-25C8-4B5E-83BC-A8C7EBBB6A75}" srcOrd="11" destOrd="0" presId="urn:microsoft.com/office/officeart/2005/8/layout/hierarchy2"/>
    <dgm:cxn modelId="{6DE88280-EB90-4F2F-A54B-72AEABD1ADFE}" type="presParOf" srcId="{846AAFA9-25C8-4B5E-83BC-A8C7EBBB6A75}" destId="{76EC1E65-29D8-4B93-A7D8-EA2573B45EAA}" srcOrd="0" destOrd="0" presId="urn:microsoft.com/office/officeart/2005/8/layout/hierarchy2"/>
    <dgm:cxn modelId="{8875BBE1-7847-4E74-8EAE-CD280B428303}" type="presParOf" srcId="{846AAFA9-25C8-4B5E-83BC-A8C7EBBB6A75}" destId="{94482FE0-0C60-4B74-AC17-94E3F4A47AAE}" srcOrd="1" destOrd="0" presId="urn:microsoft.com/office/officeart/2005/8/layout/hierarchy2"/>
    <dgm:cxn modelId="{FC230C2D-A7F1-4303-90E6-ECBDD08FDD72}" type="presParOf" srcId="{E199EE45-4607-4208-89A7-1A95E3B0A086}" destId="{B9C3E74A-E565-4293-A085-3517A531D680}" srcOrd="12" destOrd="0" presId="urn:microsoft.com/office/officeart/2005/8/layout/hierarchy2"/>
    <dgm:cxn modelId="{725BEFBE-F86A-4700-87D3-1F6D2B30FBE3}" type="presParOf" srcId="{B9C3E74A-E565-4293-A085-3517A531D680}" destId="{DE9A778E-8EB8-4D1A-863C-CC66129A8747}" srcOrd="0" destOrd="0" presId="urn:microsoft.com/office/officeart/2005/8/layout/hierarchy2"/>
    <dgm:cxn modelId="{4A4B85A4-0354-43AF-9408-087483638F3F}" type="presParOf" srcId="{E199EE45-4607-4208-89A7-1A95E3B0A086}" destId="{5D5598DC-87D2-4881-A535-6A8269D85BFD}" srcOrd="13" destOrd="0" presId="urn:microsoft.com/office/officeart/2005/8/layout/hierarchy2"/>
    <dgm:cxn modelId="{40E42790-B4FC-4DA3-88EE-61825B4A35E7}" type="presParOf" srcId="{5D5598DC-87D2-4881-A535-6A8269D85BFD}" destId="{E3D247E8-84A1-49CB-8386-350CDE7E3B12}" srcOrd="0" destOrd="0" presId="urn:microsoft.com/office/officeart/2005/8/layout/hierarchy2"/>
    <dgm:cxn modelId="{AF1FD335-19FF-41C5-8AC0-93D4A784BC70}" type="presParOf" srcId="{5D5598DC-87D2-4881-A535-6A8269D85BFD}" destId="{1D8AE594-B047-447C-BC0B-FDA82206DB0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0C544-3497-4240-A6DF-4D2C2AAE5FF2}">
      <dsp:nvSpPr>
        <dsp:cNvPr id="0" name=""/>
        <dsp:cNvSpPr/>
      </dsp:nvSpPr>
      <dsp:spPr>
        <a:xfrm>
          <a:off x="570188" y="1828916"/>
          <a:ext cx="1162684" cy="94353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Bahnschrift SemiBold" panose="020B0502040204020203" pitchFamily="34" charset="0"/>
            </a:rPr>
            <a:t>Nátěrové hmoty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Bahnschrift SemiBold" panose="020B0502040204020203" pitchFamily="34" charset="0"/>
            </a:rPr>
            <a:t>(NH)</a:t>
          </a:r>
        </a:p>
      </dsp:txBody>
      <dsp:txXfrm>
        <a:off x="597823" y="1856551"/>
        <a:ext cx="1107414" cy="888260"/>
      </dsp:txXfrm>
    </dsp:sp>
    <dsp:sp modelId="{7E6DEE08-CEAA-49E4-849B-6A6043715BE1}">
      <dsp:nvSpPr>
        <dsp:cNvPr id="0" name=""/>
        <dsp:cNvSpPr/>
      </dsp:nvSpPr>
      <dsp:spPr>
        <a:xfrm rot="16983315">
          <a:off x="935987" y="1286495"/>
          <a:ext cx="2058846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2058846" y="113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1913939" y="1246394"/>
        <a:ext cx="102942" cy="102942"/>
      </dsp:txXfrm>
    </dsp:sp>
    <dsp:sp modelId="{09497665-5B24-4690-9D23-9527476849DB}">
      <dsp:nvSpPr>
        <dsp:cNvPr id="0" name=""/>
        <dsp:cNvSpPr/>
      </dsp:nvSpPr>
      <dsp:spPr>
        <a:xfrm>
          <a:off x="2197947" y="4379"/>
          <a:ext cx="1162684" cy="58134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Bahnschrift SemiBold" panose="020B0502040204020203" pitchFamily="34" charset="0"/>
            </a:rPr>
            <a:t>laky</a:t>
          </a:r>
        </a:p>
      </dsp:txBody>
      <dsp:txXfrm>
        <a:off x="2214974" y="21406"/>
        <a:ext cx="1128630" cy="547288"/>
      </dsp:txXfrm>
    </dsp:sp>
    <dsp:sp modelId="{42A15C10-59CD-4050-9393-777FBF0707A7}">
      <dsp:nvSpPr>
        <dsp:cNvPr id="0" name=""/>
        <dsp:cNvSpPr/>
      </dsp:nvSpPr>
      <dsp:spPr>
        <a:xfrm>
          <a:off x="3360632" y="283679"/>
          <a:ext cx="465073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465073" y="113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581542" y="283423"/>
        <a:ext cx="23253" cy="23253"/>
      </dsp:txXfrm>
    </dsp:sp>
    <dsp:sp modelId="{5D53A8ED-5188-46A3-92C9-79A1ED421DCC}">
      <dsp:nvSpPr>
        <dsp:cNvPr id="0" name=""/>
        <dsp:cNvSpPr/>
      </dsp:nvSpPr>
      <dsp:spPr>
        <a:xfrm>
          <a:off x="3825706" y="4379"/>
          <a:ext cx="4706919" cy="581342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Bahnschrift SemiBold" panose="020B0502040204020203" pitchFamily="34" charset="0"/>
            </a:rPr>
            <a:t>  bez pigmentu - bez barviva, aditiva</a:t>
          </a:r>
        </a:p>
      </dsp:txBody>
      <dsp:txXfrm>
        <a:off x="3842733" y="21406"/>
        <a:ext cx="4672865" cy="547288"/>
      </dsp:txXfrm>
    </dsp:sp>
    <dsp:sp modelId="{247509EF-143A-46DE-8CC2-85E87498E5D0}">
      <dsp:nvSpPr>
        <dsp:cNvPr id="0" name=""/>
        <dsp:cNvSpPr/>
      </dsp:nvSpPr>
      <dsp:spPr>
        <a:xfrm rot="17456689">
          <a:off x="1296185" y="1654580"/>
          <a:ext cx="1359273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359273" y="113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941840" y="1631969"/>
        <a:ext cx="67963" cy="67963"/>
      </dsp:txXfrm>
    </dsp:sp>
    <dsp:sp modelId="{F7DE2213-2392-41F3-8D5A-EF088C1E8753}">
      <dsp:nvSpPr>
        <dsp:cNvPr id="0" name=""/>
        <dsp:cNvSpPr/>
      </dsp:nvSpPr>
      <dsp:spPr>
        <a:xfrm>
          <a:off x="2218771" y="740550"/>
          <a:ext cx="1162684" cy="58134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Bahnschrift SemiBold" panose="020B0502040204020203" pitchFamily="34" charset="0"/>
            </a:rPr>
            <a:t>lazury</a:t>
          </a:r>
        </a:p>
      </dsp:txBody>
      <dsp:txXfrm>
        <a:off x="2235798" y="757577"/>
        <a:ext cx="1128630" cy="547288"/>
      </dsp:txXfrm>
    </dsp:sp>
    <dsp:sp modelId="{139892D6-4957-41EB-ADAD-0D25936CDC74}">
      <dsp:nvSpPr>
        <dsp:cNvPr id="0" name=""/>
        <dsp:cNvSpPr/>
      </dsp:nvSpPr>
      <dsp:spPr>
        <a:xfrm rot="21080664">
          <a:off x="3378897" y="986037"/>
          <a:ext cx="449368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449368" y="113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592346" y="986173"/>
        <a:ext cx="22468" cy="22468"/>
      </dsp:txXfrm>
    </dsp:sp>
    <dsp:sp modelId="{A318F13A-2C47-44AD-AD24-46F8289A661E}">
      <dsp:nvSpPr>
        <dsp:cNvPr id="0" name=""/>
        <dsp:cNvSpPr/>
      </dsp:nvSpPr>
      <dsp:spPr>
        <a:xfrm>
          <a:off x="3825706" y="672922"/>
          <a:ext cx="2607018" cy="581342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Bahnschrift SemiBold" panose="020B0502040204020203" pitchFamily="34" charset="0"/>
            </a:rPr>
            <a:t>  rozptýlený pigment</a:t>
          </a:r>
        </a:p>
      </dsp:txBody>
      <dsp:txXfrm>
        <a:off x="3842733" y="689949"/>
        <a:ext cx="2572964" cy="547288"/>
      </dsp:txXfrm>
    </dsp:sp>
    <dsp:sp modelId="{5B56337C-AE79-4600-9187-E369A1B662BE}">
      <dsp:nvSpPr>
        <dsp:cNvPr id="0" name=""/>
        <dsp:cNvSpPr/>
      </dsp:nvSpPr>
      <dsp:spPr>
        <a:xfrm rot="3211495">
          <a:off x="3229930" y="1320308"/>
          <a:ext cx="747300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747300" y="113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584898" y="1312997"/>
        <a:ext cx="37365" cy="37365"/>
      </dsp:txXfrm>
    </dsp:sp>
    <dsp:sp modelId="{A80B490F-C4E3-46F2-AA08-F421CE668AC3}">
      <dsp:nvSpPr>
        <dsp:cNvPr id="0" name=""/>
        <dsp:cNvSpPr/>
      </dsp:nvSpPr>
      <dsp:spPr>
        <a:xfrm>
          <a:off x="3825706" y="1341466"/>
          <a:ext cx="2101657" cy="581342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Bahnschrift SemiBold" panose="020B0502040204020203" pitchFamily="34" charset="0"/>
            </a:rPr>
            <a:t>barvivo, aditiva</a:t>
          </a:r>
        </a:p>
      </dsp:txBody>
      <dsp:txXfrm>
        <a:off x="3842733" y="1358493"/>
        <a:ext cx="2067603" cy="547288"/>
      </dsp:txXfrm>
    </dsp:sp>
    <dsp:sp modelId="{04089803-B15F-4047-8169-58C4727933CE}">
      <dsp:nvSpPr>
        <dsp:cNvPr id="0" name=""/>
        <dsp:cNvSpPr/>
      </dsp:nvSpPr>
      <dsp:spPr>
        <a:xfrm rot="21510439">
          <a:off x="1732791" y="2282979"/>
          <a:ext cx="486062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486062" y="113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963670" y="2282199"/>
        <a:ext cx="24303" cy="24303"/>
      </dsp:txXfrm>
    </dsp:sp>
    <dsp:sp modelId="{A29BD52D-C674-455F-990A-23A186F2D67D}">
      <dsp:nvSpPr>
        <dsp:cNvPr id="0" name=""/>
        <dsp:cNvSpPr/>
      </dsp:nvSpPr>
      <dsp:spPr>
        <a:xfrm>
          <a:off x="2218771" y="1997348"/>
          <a:ext cx="1162684" cy="58134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Bahnschrift SemiBold" panose="020B0502040204020203" pitchFamily="34" charset="0"/>
            </a:rPr>
            <a:t>barvy</a:t>
          </a:r>
        </a:p>
      </dsp:txBody>
      <dsp:txXfrm>
        <a:off x="2235798" y="2014375"/>
        <a:ext cx="1128630" cy="547288"/>
      </dsp:txXfrm>
    </dsp:sp>
    <dsp:sp modelId="{3C2B58E0-9236-4D15-AD26-80BF3E3C8B14}">
      <dsp:nvSpPr>
        <dsp:cNvPr id="0" name=""/>
        <dsp:cNvSpPr/>
      </dsp:nvSpPr>
      <dsp:spPr>
        <a:xfrm rot="301308">
          <a:off x="3380600" y="2296167"/>
          <a:ext cx="445962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445962" y="113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592432" y="2296389"/>
        <a:ext cx="22298" cy="22298"/>
      </dsp:txXfrm>
    </dsp:sp>
    <dsp:sp modelId="{9B99399F-D308-4003-ABA6-1AF2A978ED7A}">
      <dsp:nvSpPr>
        <dsp:cNvPr id="0" name=""/>
        <dsp:cNvSpPr/>
      </dsp:nvSpPr>
      <dsp:spPr>
        <a:xfrm>
          <a:off x="3825706" y="2036385"/>
          <a:ext cx="4864835" cy="581342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Bahnschrift SemiBold" panose="020B0502040204020203" pitchFamily="34" charset="0"/>
            </a:rPr>
            <a:t>  pigment + plnivo + barvivo + aditiva</a:t>
          </a:r>
        </a:p>
      </dsp:txBody>
      <dsp:txXfrm>
        <a:off x="3842733" y="2053412"/>
        <a:ext cx="4830781" cy="547288"/>
      </dsp:txXfrm>
    </dsp:sp>
    <dsp:sp modelId="{FF84ED91-C0F0-4BA7-9BBF-F70F7FE486C3}">
      <dsp:nvSpPr>
        <dsp:cNvPr id="0" name=""/>
        <dsp:cNvSpPr/>
      </dsp:nvSpPr>
      <dsp:spPr>
        <a:xfrm rot="3907178">
          <a:off x="1412705" y="2790718"/>
          <a:ext cx="1105410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105410" y="113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937775" y="2774454"/>
        <a:ext cx="55270" cy="55270"/>
      </dsp:txXfrm>
    </dsp:sp>
    <dsp:sp modelId="{7B625B1E-128E-4EDD-871C-0BC317725D71}">
      <dsp:nvSpPr>
        <dsp:cNvPr id="0" name=""/>
        <dsp:cNvSpPr/>
      </dsp:nvSpPr>
      <dsp:spPr>
        <a:xfrm>
          <a:off x="2197947" y="3012825"/>
          <a:ext cx="1162684" cy="58134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Bahnschrift SemiBold" panose="020B0502040204020203" pitchFamily="34" charset="0"/>
            </a:rPr>
            <a:t>fermeže</a:t>
          </a:r>
        </a:p>
      </dsp:txBody>
      <dsp:txXfrm>
        <a:off x="2214974" y="3029852"/>
        <a:ext cx="1128630" cy="547288"/>
      </dsp:txXfrm>
    </dsp:sp>
    <dsp:sp modelId="{9B3A4CF5-856A-4363-9B5E-89DDD4791CCF}">
      <dsp:nvSpPr>
        <dsp:cNvPr id="0" name=""/>
        <dsp:cNvSpPr/>
      </dsp:nvSpPr>
      <dsp:spPr>
        <a:xfrm rot="19457599">
          <a:off x="3306799" y="3124990"/>
          <a:ext cx="572740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572740" y="113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578850" y="3122042"/>
        <a:ext cx="28637" cy="28637"/>
      </dsp:txXfrm>
    </dsp:sp>
    <dsp:sp modelId="{073107F6-8696-41B4-95EE-D4221795C182}">
      <dsp:nvSpPr>
        <dsp:cNvPr id="0" name=""/>
        <dsp:cNvSpPr/>
      </dsp:nvSpPr>
      <dsp:spPr>
        <a:xfrm>
          <a:off x="3825706" y="2678554"/>
          <a:ext cx="1895978" cy="581342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2000" kern="1200" dirty="0">
              <a:latin typeface="Bahnschrift SemiBold" panose="020B0502040204020203" pitchFamily="34" charset="0"/>
            </a:rPr>
            <a:t>bez pigmentu</a:t>
          </a:r>
        </a:p>
      </dsp:txBody>
      <dsp:txXfrm>
        <a:off x="3842733" y="2695581"/>
        <a:ext cx="1861924" cy="547288"/>
      </dsp:txXfrm>
    </dsp:sp>
    <dsp:sp modelId="{4296CEF8-40C1-472E-9435-B99F1F43EE30}">
      <dsp:nvSpPr>
        <dsp:cNvPr id="0" name=""/>
        <dsp:cNvSpPr/>
      </dsp:nvSpPr>
      <dsp:spPr>
        <a:xfrm rot="2142401">
          <a:off x="3306799" y="3459262"/>
          <a:ext cx="572740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572740" y="113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578850" y="3456314"/>
        <a:ext cx="28637" cy="28637"/>
      </dsp:txXfrm>
    </dsp:sp>
    <dsp:sp modelId="{B337F231-E6DC-47A4-A30E-6F1AB673F924}">
      <dsp:nvSpPr>
        <dsp:cNvPr id="0" name=""/>
        <dsp:cNvSpPr/>
      </dsp:nvSpPr>
      <dsp:spPr>
        <a:xfrm>
          <a:off x="3825706" y="3347097"/>
          <a:ext cx="2392165" cy="581342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Bahnschrift SemiBold" panose="020B0502040204020203" pitchFamily="34" charset="0"/>
            </a:rPr>
            <a:t>pigment + sušidlo</a:t>
          </a:r>
        </a:p>
      </dsp:txBody>
      <dsp:txXfrm>
        <a:off x="3842733" y="3364124"/>
        <a:ext cx="2358111" cy="547288"/>
      </dsp:txXfrm>
    </dsp:sp>
    <dsp:sp modelId="{13C06B56-7091-47FB-BFF4-125148269432}">
      <dsp:nvSpPr>
        <dsp:cNvPr id="0" name=""/>
        <dsp:cNvSpPr/>
      </dsp:nvSpPr>
      <dsp:spPr>
        <a:xfrm rot="4616685">
          <a:off x="935987" y="3292126"/>
          <a:ext cx="2058846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2058846" y="113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1913939" y="3252025"/>
        <a:ext cx="102942" cy="102942"/>
      </dsp:txXfrm>
    </dsp:sp>
    <dsp:sp modelId="{76EC1E65-29D8-4B93-A7D8-EA2573B45EAA}">
      <dsp:nvSpPr>
        <dsp:cNvPr id="0" name=""/>
        <dsp:cNvSpPr/>
      </dsp:nvSpPr>
      <dsp:spPr>
        <a:xfrm>
          <a:off x="2197947" y="4015641"/>
          <a:ext cx="1162684" cy="58134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Bahnschrift SemiBold" panose="020B0502040204020203" pitchFamily="34" charset="0"/>
            </a:rPr>
            <a:t>tmely</a:t>
          </a:r>
        </a:p>
      </dsp:txBody>
      <dsp:txXfrm>
        <a:off x="2214974" y="4032668"/>
        <a:ext cx="1128630" cy="547288"/>
      </dsp:txXfrm>
    </dsp:sp>
    <dsp:sp modelId="{4B7F90A9-97B1-4A60-9B7D-866AFC4C2372}">
      <dsp:nvSpPr>
        <dsp:cNvPr id="0" name=""/>
        <dsp:cNvSpPr/>
      </dsp:nvSpPr>
      <dsp:spPr>
        <a:xfrm>
          <a:off x="3360632" y="4294941"/>
          <a:ext cx="465073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465073" y="113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581542" y="4294685"/>
        <a:ext cx="23253" cy="23253"/>
      </dsp:txXfrm>
    </dsp:sp>
    <dsp:sp modelId="{238183D2-D996-443A-B643-816E67A36618}">
      <dsp:nvSpPr>
        <dsp:cNvPr id="0" name=""/>
        <dsp:cNvSpPr/>
      </dsp:nvSpPr>
      <dsp:spPr>
        <a:xfrm>
          <a:off x="3825706" y="4015641"/>
          <a:ext cx="3296281" cy="581342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Bahnschrift SemiBold" panose="020B0502040204020203" pitchFamily="34" charset="0"/>
            </a:rPr>
            <a:t>pigment + plnivo + aditiva</a:t>
          </a:r>
        </a:p>
      </dsp:txBody>
      <dsp:txXfrm>
        <a:off x="3842733" y="4032668"/>
        <a:ext cx="3262227" cy="5472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0C544-3497-4240-A6DF-4D2C2AAE5FF2}">
      <dsp:nvSpPr>
        <dsp:cNvPr id="0" name=""/>
        <dsp:cNvSpPr/>
      </dsp:nvSpPr>
      <dsp:spPr>
        <a:xfrm>
          <a:off x="2820210" y="2010010"/>
          <a:ext cx="1462866" cy="58134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Bahnschrift SemiBold" panose="020B0502040204020203" pitchFamily="34" charset="0"/>
            </a:rPr>
            <a:t>Nátěrová hmota</a:t>
          </a:r>
        </a:p>
      </dsp:txBody>
      <dsp:txXfrm>
        <a:off x="2837237" y="2027037"/>
        <a:ext cx="1428812" cy="547288"/>
      </dsp:txXfrm>
    </dsp:sp>
    <dsp:sp modelId="{D1EE0781-B5E7-418A-BE75-65A3C5A6754B}">
      <dsp:nvSpPr>
        <dsp:cNvPr id="0" name=""/>
        <dsp:cNvSpPr/>
      </dsp:nvSpPr>
      <dsp:spPr>
        <a:xfrm rot="16983315">
          <a:off x="3486190" y="1286495"/>
          <a:ext cx="2058846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2058846" y="113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4464143" y="1246394"/>
        <a:ext cx="102942" cy="102942"/>
      </dsp:txXfrm>
    </dsp:sp>
    <dsp:sp modelId="{B84D8A42-137E-4004-B04D-86A32D6E82B6}">
      <dsp:nvSpPr>
        <dsp:cNvPr id="0" name=""/>
        <dsp:cNvSpPr/>
      </dsp:nvSpPr>
      <dsp:spPr>
        <a:xfrm>
          <a:off x="4748151" y="4379"/>
          <a:ext cx="1692369" cy="581342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Bahnschrift SemiBold" panose="020B0502040204020203" pitchFamily="34" charset="0"/>
            </a:rPr>
            <a:t>rozpouštědla</a:t>
          </a:r>
        </a:p>
      </dsp:txBody>
      <dsp:txXfrm>
        <a:off x="4765178" y="21406"/>
        <a:ext cx="1658315" cy="547288"/>
      </dsp:txXfrm>
    </dsp:sp>
    <dsp:sp modelId="{43F3200B-0903-4A9A-9165-DBB8AC89E95A}">
      <dsp:nvSpPr>
        <dsp:cNvPr id="0" name=""/>
        <dsp:cNvSpPr/>
      </dsp:nvSpPr>
      <dsp:spPr>
        <a:xfrm rot="17350740">
          <a:off x="3807783" y="1620767"/>
          <a:ext cx="1415661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415661" y="113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480222" y="1596746"/>
        <a:ext cx="70783" cy="70783"/>
      </dsp:txXfrm>
    </dsp:sp>
    <dsp:sp modelId="{68698021-FCBF-49D5-89D5-AC0BE0E02941}">
      <dsp:nvSpPr>
        <dsp:cNvPr id="0" name=""/>
        <dsp:cNvSpPr/>
      </dsp:nvSpPr>
      <dsp:spPr>
        <a:xfrm>
          <a:off x="4748151" y="672922"/>
          <a:ext cx="1682195" cy="58134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  <a:latin typeface="Bahnschrift SemiBold" panose="020B0502040204020203" pitchFamily="34" charset="0"/>
            </a:rPr>
            <a:t>filmotvorná látka</a:t>
          </a:r>
        </a:p>
      </dsp:txBody>
      <dsp:txXfrm>
        <a:off x="4765178" y="689949"/>
        <a:ext cx="1648141" cy="547288"/>
      </dsp:txXfrm>
    </dsp:sp>
    <dsp:sp modelId="{247509EF-143A-46DE-8CC2-85E87498E5D0}">
      <dsp:nvSpPr>
        <dsp:cNvPr id="0" name=""/>
        <dsp:cNvSpPr/>
      </dsp:nvSpPr>
      <dsp:spPr>
        <a:xfrm rot="18293490">
          <a:off x="4104801" y="1947635"/>
          <a:ext cx="833113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833113" y="113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500530" y="1938178"/>
        <a:ext cx="41655" cy="41655"/>
      </dsp:txXfrm>
    </dsp:sp>
    <dsp:sp modelId="{F7DE2213-2392-41F3-8D5A-EF088C1E8753}">
      <dsp:nvSpPr>
        <dsp:cNvPr id="0" name=""/>
        <dsp:cNvSpPr/>
      </dsp:nvSpPr>
      <dsp:spPr>
        <a:xfrm>
          <a:off x="4759638" y="1326659"/>
          <a:ext cx="1628572" cy="58134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Bahnschrift SemiBold" panose="020B0502040204020203" pitchFamily="34" charset="0"/>
            </a:rPr>
            <a:t>(pigment)</a:t>
          </a:r>
        </a:p>
      </dsp:txBody>
      <dsp:txXfrm>
        <a:off x="4776665" y="1343686"/>
        <a:ext cx="1594518" cy="547288"/>
      </dsp:txXfrm>
    </dsp:sp>
    <dsp:sp modelId="{04089803-B15F-4047-8169-58C4727933CE}">
      <dsp:nvSpPr>
        <dsp:cNvPr id="0" name=""/>
        <dsp:cNvSpPr/>
      </dsp:nvSpPr>
      <dsp:spPr>
        <a:xfrm rot="21510439">
          <a:off x="4282994" y="2282979"/>
          <a:ext cx="486062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486062" y="113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513874" y="2282199"/>
        <a:ext cx="24303" cy="24303"/>
      </dsp:txXfrm>
    </dsp:sp>
    <dsp:sp modelId="{A29BD52D-C674-455F-990A-23A186F2D67D}">
      <dsp:nvSpPr>
        <dsp:cNvPr id="0" name=""/>
        <dsp:cNvSpPr/>
      </dsp:nvSpPr>
      <dsp:spPr>
        <a:xfrm>
          <a:off x="4768974" y="1997348"/>
          <a:ext cx="1606481" cy="58134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Bahnschrift SemiBold" panose="020B0502040204020203" pitchFamily="34" charset="0"/>
            </a:rPr>
            <a:t>(plnivo)</a:t>
          </a:r>
        </a:p>
      </dsp:txBody>
      <dsp:txXfrm>
        <a:off x="4786001" y="2014375"/>
        <a:ext cx="1572427" cy="547288"/>
      </dsp:txXfrm>
    </dsp:sp>
    <dsp:sp modelId="{FF84ED91-C0F0-4BA7-9BBF-F70F7FE486C3}">
      <dsp:nvSpPr>
        <dsp:cNvPr id="0" name=""/>
        <dsp:cNvSpPr/>
      </dsp:nvSpPr>
      <dsp:spPr>
        <a:xfrm rot="3310531">
          <a:off x="4108415" y="2623582"/>
          <a:ext cx="814398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814398" y="113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495254" y="2614593"/>
        <a:ext cx="40719" cy="40719"/>
      </dsp:txXfrm>
    </dsp:sp>
    <dsp:sp modelId="{7B625B1E-128E-4EDD-871C-0BC317725D71}">
      <dsp:nvSpPr>
        <dsp:cNvPr id="0" name=""/>
        <dsp:cNvSpPr/>
      </dsp:nvSpPr>
      <dsp:spPr>
        <a:xfrm>
          <a:off x="4748151" y="2678554"/>
          <a:ext cx="1628665" cy="58134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Bahnschrift SemiBold" panose="020B0502040204020203" pitchFamily="34" charset="0"/>
            </a:rPr>
            <a:t>změkčovadlo</a:t>
          </a:r>
        </a:p>
      </dsp:txBody>
      <dsp:txXfrm>
        <a:off x="4765178" y="2695581"/>
        <a:ext cx="1594611" cy="547288"/>
      </dsp:txXfrm>
    </dsp:sp>
    <dsp:sp modelId="{13C06B56-7091-47FB-BFF4-125148269432}">
      <dsp:nvSpPr>
        <dsp:cNvPr id="0" name=""/>
        <dsp:cNvSpPr/>
      </dsp:nvSpPr>
      <dsp:spPr>
        <a:xfrm rot="4249260">
          <a:off x="3807783" y="2957854"/>
          <a:ext cx="1415661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415661" y="113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480222" y="2933833"/>
        <a:ext cx="70783" cy="70783"/>
      </dsp:txXfrm>
    </dsp:sp>
    <dsp:sp modelId="{76EC1E65-29D8-4B93-A7D8-EA2573B45EAA}">
      <dsp:nvSpPr>
        <dsp:cNvPr id="0" name=""/>
        <dsp:cNvSpPr/>
      </dsp:nvSpPr>
      <dsp:spPr>
        <a:xfrm>
          <a:off x="4748151" y="3347097"/>
          <a:ext cx="1618259" cy="58134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Bahnschrift SemiBold" panose="020B0502040204020203" pitchFamily="34" charset="0"/>
            </a:rPr>
            <a:t>(barvivo)</a:t>
          </a:r>
        </a:p>
      </dsp:txBody>
      <dsp:txXfrm>
        <a:off x="4765178" y="3364124"/>
        <a:ext cx="1584205" cy="547288"/>
      </dsp:txXfrm>
    </dsp:sp>
    <dsp:sp modelId="{B9C3E74A-E565-4293-A085-3517A531D680}">
      <dsp:nvSpPr>
        <dsp:cNvPr id="0" name=""/>
        <dsp:cNvSpPr/>
      </dsp:nvSpPr>
      <dsp:spPr>
        <a:xfrm rot="4616685">
          <a:off x="3486190" y="3292126"/>
          <a:ext cx="2058846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2058846" y="113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4464143" y="3252025"/>
        <a:ext cx="102942" cy="102942"/>
      </dsp:txXfrm>
    </dsp:sp>
    <dsp:sp modelId="{E3D247E8-84A1-49CB-8386-350CDE7E3B12}">
      <dsp:nvSpPr>
        <dsp:cNvPr id="0" name=""/>
        <dsp:cNvSpPr/>
      </dsp:nvSpPr>
      <dsp:spPr>
        <a:xfrm>
          <a:off x="4748151" y="4015641"/>
          <a:ext cx="1593668" cy="58134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Bahnschrift SemiBold" panose="020B0502040204020203" pitchFamily="34" charset="0"/>
            </a:rPr>
            <a:t>aditiva</a:t>
          </a:r>
        </a:p>
      </dsp:txBody>
      <dsp:txXfrm>
        <a:off x="4765178" y="4032668"/>
        <a:ext cx="1559614" cy="547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0.68587</cdr:x>
      <cdr:y>0.53845</cdr:y>
    </cdr:from>
    <cdr:to>
      <cdr:x>0.69238</cdr:x>
      <cdr:y>0.54904</cdr:y>
    </cdr:to>
    <cdr:sp macro="" textlink="">
      <cdr:nvSpPr>
        <cdr:cNvPr id="2" name="Oblouk 1">
          <a:extLst xmlns:a="http://schemas.openxmlformats.org/drawingml/2006/main">
            <a:ext uri="{FF2B5EF4-FFF2-40B4-BE49-F238E27FC236}">
              <a16:creationId xmlns:a16="http://schemas.microsoft.com/office/drawing/2014/main" id="{0D916ED1-AAC5-7B27-11A2-DE45505D05AE}"/>
            </a:ext>
          </a:extLst>
        </cdr:cNvPr>
        <cdr:cNvSpPr/>
      </cdr:nvSpPr>
      <cdr:spPr>
        <a:xfrm xmlns:a="http://schemas.openxmlformats.org/drawingml/2006/main">
          <a:off x="4813456" y="2323675"/>
          <a:ext cx="45719" cy="45719"/>
        </a:xfrm>
        <a:prstGeom xmlns:a="http://schemas.openxmlformats.org/drawingml/2006/main" prst="arc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0.27198</cdr:x>
      <cdr:y>0.25326</cdr:y>
    </cdr:from>
    <cdr:to>
      <cdr:x>0.4222</cdr:x>
      <cdr:y>0.33334</cdr:y>
    </cdr:to>
    <cdr:sp macro="" textlink="">
      <cdr:nvSpPr>
        <cdr:cNvPr id="3" name="TextovéPole 2">
          <a:extLst xmlns:a="http://schemas.openxmlformats.org/drawingml/2006/main">
            <a:ext uri="{FF2B5EF4-FFF2-40B4-BE49-F238E27FC236}">
              <a16:creationId xmlns:a16="http://schemas.microsoft.com/office/drawing/2014/main" id="{FF8A75EB-3D16-B9C2-7DD9-67CC75D0B664}"/>
            </a:ext>
          </a:extLst>
        </cdr:cNvPr>
        <cdr:cNvSpPr txBox="1"/>
      </cdr:nvSpPr>
      <cdr:spPr>
        <a:xfrm xmlns:a="http://schemas.openxmlformats.org/drawingml/2006/main">
          <a:off x="1655473" y="1139953"/>
          <a:ext cx="914400" cy="360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1400" dirty="0">
              <a:latin typeface="Bahnschrift SemiBold" panose="020B0502040204020203" pitchFamily="34" charset="0"/>
            </a:rPr>
            <a:t>lesk</a:t>
          </a:r>
        </a:p>
      </cdr:txBody>
    </cdr:sp>
  </cdr:relSizeAnchor>
  <cdr:relSizeAnchor xmlns:cdr="http://schemas.openxmlformats.org/drawingml/2006/chartDrawing">
    <cdr:from>
      <cdr:x>0.17809</cdr:x>
      <cdr:y>0.75856</cdr:y>
    </cdr:from>
    <cdr:to>
      <cdr:x>0.52765</cdr:x>
      <cdr:y>0.83201</cdr:y>
    </cdr:to>
    <cdr:sp macro="" textlink="">
      <cdr:nvSpPr>
        <cdr:cNvPr id="4" name="TextovéPole 3">
          <a:extLst xmlns:a="http://schemas.openxmlformats.org/drawingml/2006/main">
            <a:ext uri="{FF2B5EF4-FFF2-40B4-BE49-F238E27FC236}">
              <a16:creationId xmlns:a16="http://schemas.microsoft.com/office/drawing/2014/main" id="{C0050922-3358-E743-2561-DF3688F9BE6D}"/>
            </a:ext>
          </a:extLst>
        </cdr:cNvPr>
        <cdr:cNvSpPr txBox="1"/>
      </cdr:nvSpPr>
      <cdr:spPr>
        <a:xfrm xmlns:a="http://schemas.openxmlformats.org/drawingml/2006/main">
          <a:off x="1083972" y="3414419"/>
          <a:ext cx="2127738" cy="330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1400" dirty="0">
              <a:latin typeface="Bahnschrift SemiBold" panose="020B0502040204020203" pitchFamily="34" charset="0"/>
            </a:rPr>
            <a:t>Propustnost pro vodní páru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A607E-D48C-4E62-8A81-B0EB19F7C38C}" type="datetimeFigureOut">
              <a:rPr lang="cs-CZ" smtClean="0"/>
              <a:t>5.4.2024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AB28A-F2CA-43C9-863F-DEED43B566E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592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6AB28A-F2CA-43C9-863F-DEED43B566E0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695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6AB28A-F2CA-43C9-863F-DEED43B566E0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0905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6AB28A-F2CA-43C9-863F-DEED43B566E0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4801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E5C3D-D8BC-9A78-801A-CC7601CB7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24543D7-5FF5-A7BE-C031-F91E56B8B1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E921C53-5E2C-B02B-A67A-DC0B306B46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92EAEA-5CA0-D028-8239-6352B31EEE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6AB28A-F2CA-43C9-863F-DEED43B566E0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92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E5C3D-D8BC-9A78-801A-CC7601CB7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24543D7-5FF5-A7BE-C031-F91E56B8B1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E921C53-5E2C-B02B-A67A-DC0B306B46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92EAEA-5CA0-D028-8239-6352B31EEE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6AB28A-F2CA-43C9-863F-DEED43B566E0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5421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6AB28A-F2CA-43C9-863F-DEED43B566E0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3408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51766-E8F0-6CEE-37D7-B234B9165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24F2DC1-597E-6587-8ACE-67A6F08FAA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0A7128C-71A8-C180-1565-CAE36C0345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C17A836-D2BF-64D8-786D-4598AF38F3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6AB28A-F2CA-43C9-863F-DEED43B566E0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164992-0E87-4E26-B222-F16EE6026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DF708CA-5C6F-4399-A6D8-66ED70F38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8482D5-67FF-410D-86BF-7D89B868C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CE12-53C6-4594-83E8-EF2305EB0FEE}" type="datetime2">
              <a:rPr lang="cs-CZ" smtClean="0"/>
              <a:t>pátek 5. dubna 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FBA44C-FA01-4BFF-A8E9-08C6216BC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AAF08A-936A-45DC-8BE8-357917083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ABC4A-9CBB-4E8C-9FBC-FF09690928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121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67839D-9A38-47CF-985E-41C1574D7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5583583-6B46-4992-A9AF-58077E815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EFA9F0-07CC-454B-AF33-173F55DB6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F666-3C10-45FE-B60A-CD68E78438EA}" type="datetime2">
              <a:rPr lang="cs-CZ" smtClean="0"/>
              <a:t>pátek 5. dubna 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5D4A69-0E0B-488E-B16A-B51C7F9B2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E2C890-0EC0-4CFA-B5F6-242613738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ABC4A-9CBB-4E8C-9FBC-FF09690928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6651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16A1A07-D1AA-4082-9702-2816EC2EF5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6E66CEF-F490-4500-91CC-D3D781510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6ADC33-0F17-4B7F-85A9-4F2A0CC28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E246-0814-4234-B31F-606D12B5D3AF}" type="datetime2">
              <a:rPr lang="cs-CZ" smtClean="0"/>
              <a:t>pátek 5. dubna 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6A6C1C-C995-46C1-BFA7-CE4E4A2BE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DDC72A-305B-41F5-B445-6BA5D7530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ABC4A-9CBB-4E8C-9FBC-FF09690928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710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956D21-8AA2-493B-BDF7-99EA5AE4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757815-6F02-4F1F-AACC-ACCF03F07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6CC10D-0C1D-44CC-9508-5915A80F2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1FF5-A819-4AAB-B65F-CDD8C81FBA8A}" type="datetime2">
              <a:rPr lang="cs-CZ" smtClean="0"/>
              <a:t>pátek 5. dubna 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A824E2-E143-4FA8-9D9D-C8D996063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C2A960-AA18-465A-8CC6-4719A75E1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ABC4A-9CBB-4E8C-9FBC-FF09690928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10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94E5CC-2EC3-4D2B-A008-2916BE966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B1EC7E-E21B-49D3-9BB9-156590C69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B0D575-13A7-4D41-870C-6CA3A2AB5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357F-4268-44AA-B3AE-A2BD0474913B}" type="datetime2">
              <a:rPr lang="cs-CZ" smtClean="0"/>
              <a:t>pátek 5. dubna 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A5CDB4-2F0C-413C-AEB5-BF9FE606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1BEC7D-C359-414A-8397-EDA10BE9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ABC4A-9CBB-4E8C-9FBC-FF09690928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004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1379F6-067D-46CE-AC59-C315004C3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E656ED-6C51-419E-8137-F6C25F41E9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B55165B-55F1-471B-A366-5870B1543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FA2782D-8F11-43C5-8037-A7FFCDDC9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1087-B2B1-4B34-B50B-8572C5BF92DB}" type="datetime2">
              <a:rPr lang="cs-CZ" smtClean="0"/>
              <a:t>pátek 5. dubna 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2963236-CE50-4587-9F67-F007B3AD7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EBDFE4E-45D4-40BC-B17E-8F0F4F02C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ABC4A-9CBB-4E8C-9FBC-FF09690928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68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274A6C-FB7F-45FC-B0C4-E54E72FE4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EC3889B-F0E4-4B7B-92CA-A7F2C98A7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D6F8327-2A14-4F07-900F-1080E5EF3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07472AA-D153-4287-B45C-8A05E4E046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5ACFA99-2257-4098-B15A-58D0BB769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A439034-15D9-4FC4-ABB3-DFD1B7AAF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591D-756C-44A0-B511-2C40DD97C8AB}" type="datetime2">
              <a:rPr lang="cs-CZ" smtClean="0"/>
              <a:t>pátek 5. dubna 2024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1E16206-8300-4041-93EA-34C2B6296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3D692D2-42F3-4A7B-ACB6-CD28091A0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ABC4A-9CBB-4E8C-9FBC-FF09690928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65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B81982-3C35-4C40-8D9C-F78611A91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372D771-AA9B-4BE3-8CD7-A9CA8A050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F62D-882B-4D4E-8A7E-9FF133FA1E40}" type="datetime2">
              <a:rPr lang="cs-CZ" smtClean="0"/>
              <a:t>pátek 5. dubna 2024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2BADDD0-5081-48CD-BAE3-E3B90970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CF090A9-FC3F-4797-9896-86FBE407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ABC4A-9CBB-4E8C-9FBC-FF09690928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185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2CCF37A-9D45-4B35-AEDC-505F1F020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65D0-3DAD-4D45-B2BF-A86DD42D0292}" type="datetime2">
              <a:rPr lang="cs-CZ" smtClean="0"/>
              <a:t>pátek 5. dubna 2024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4792034-4A1E-46E4-958B-58CFE281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6536FD-E8D7-4C5C-8317-65744A18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ABC4A-9CBB-4E8C-9FBC-FF09690928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225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3A8180-431A-4EAF-AA59-48D9371A5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113A7D-95EA-4AFC-BF97-16EC0F693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3EBC395-AE5B-4302-BDDA-74583A2A2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85E9C6-F4C4-4299-B0F6-FABD70B69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A41E-9896-4610-997B-E20F1DB82B1F}" type="datetime2">
              <a:rPr lang="cs-CZ" smtClean="0"/>
              <a:t>pátek 5. dubna 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1E168B3-E598-49A6-8357-B32C8C29C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74395ED-0890-47AB-AAF5-7F9D7DC74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ABC4A-9CBB-4E8C-9FBC-FF09690928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775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54D9CC-174A-426A-A887-FD0F3079D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8E7896A-CC5E-47C6-8587-2F510A680F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E92086B-426D-457E-A267-8FD20FB79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54F895A-EE0A-44C1-B23B-F716756D5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DEB7-2EC6-45F1-8663-8FC534776B32}" type="datetime2">
              <a:rPr lang="cs-CZ" smtClean="0"/>
              <a:t>pátek 5. dubna 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9500C2D-CC83-44B8-A913-531759C53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400AE6D-359E-4992-9154-8850B3209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ABC4A-9CBB-4E8C-9FBC-FF09690928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734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BA4D66D-53ED-4A09-9DA9-DAACF4615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F4323D-D5A9-4E83-8951-D9C46DC1B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7F1621-BE8B-4F69-B19A-AAD3EAB13A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F513F-5048-4F46-B3E5-B3C87E36F652}" type="datetime2">
              <a:rPr lang="cs-CZ" smtClean="0"/>
              <a:t>pátek 5. dubna 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9FB92C-913E-4784-B7F7-B006C5F04B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09C81E-C1F9-49E1-A326-B4C328F42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ABC4A-9CBB-4E8C-9FBC-FF09690928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380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ead_paint" TargetMode="External"/><Relationship Id="rId13" Type="http://schemas.openxmlformats.org/officeDocument/2006/relationships/hyperlink" Target="https://en.wikipedia.org/wiki/Drying_oi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en.wikipedia.org/wiki/Cerussite" TargetMode="External"/><Relationship Id="rId12" Type="http://schemas.openxmlformats.org/officeDocument/2006/relationships/hyperlink" Target="https://en.wikipedia.org/wiki/Oil_drying_age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Hydrate" TargetMode="External"/><Relationship Id="rId11" Type="http://schemas.openxmlformats.org/officeDocument/2006/relationships/hyperlink" Target="https://en.wikipedia.org/wiki/Metallic_soap" TargetMode="External"/><Relationship Id="rId5" Type="http://schemas.openxmlformats.org/officeDocument/2006/relationships/hyperlink" Target="https://en.wikipedia.org/wiki/Salt_(chemistry)" TargetMode="External"/><Relationship Id="rId10" Type="http://schemas.openxmlformats.org/officeDocument/2006/relationships/hyperlink" Target="https://en.wikipedia.org/wiki/Lead_poisoning" TargetMode="External"/><Relationship Id="rId4" Type="http://schemas.openxmlformats.org/officeDocument/2006/relationships/image" Target="../media/image20.jpeg"/><Relationship Id="rId9" Type="http://schemas.openxmlformats.org/officeDocument/2006/relationships/hyperlink" Target="https://en.wikipedia.org/wiki/Opacity_(optics)" TargetMode="External"/><Relationship Id="rId14" Type="http://schemas.openxmlformats.org/officeDocument/2006/relationships/hyperlink" Target="https://en.wikipedia.org/wiki/Alkyd_resi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CFD43-F33B-2C04-96A5-B5B30CA61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artáč, nářadí, interiér&#10;&#10;Popis byl vytvořen automaticky">
            <a:extLst>
              <a:ext uri="{FF2B5EF4-FFF2-40B4-BE49-F238E27FC236}">
                <a16:creationId xmlns:a16="http://schemas.microsoft.com/office/drawing/2014/main" id="{F80EBB35-8279-A5BC-09E1-C2D2B933422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7CEF919-77FF-9461-9BCA-0B92F5285DA5}"/>
              </a:ext>
            </a:extLst>
          </p:cNvPr>
          <p:cNvSpPr txBox="1"/>
          <p:nvPr/>
        </p:nvSpPr>
        <p:spPr>
          <a:xfrm>
            <a:off x="1023054" y="2906705"/>
            <a:ext cx="6904140" cy="2862322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  <a:scene3d>
              <a:camera prst="isometricOffAxis1Righ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60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CHEMIE HISTORICKÝCH </a:t>
            </a:r>
          </a:p>
          <a:p>
            <a:r>
              <a:rPr lang="cs-CZ" sz="60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LAKŮ A BAREV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E75B5F8-C134-8909-F4E2-EAA09801B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6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ČÁST 07/</a:t>
            </a:r>
            <a:fld id="{D95ABC4A-9CBB-4E8C-9FBC-FF09690928BE}" type="slidenum">
              <a:rPr lang="cs-CZ" sz="1600" smtClean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1</a:t>
            </a:fld>
            <a:endParaRPr lang="cs-CZ" sz="1600" dirty="0">
              <a:solidFill>
                <a:schemeClr val="accent4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857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E6EE5-9C3B-92C8-EC0E-F556111F5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artáč, nářadí, interiér&#10;&#10;Popis byl vytvořen automaticky">
            <a:extLst>
              <a:ext uri="{FF2B5EF4-FFF2-40B4-BE49-F238E27FC236}">
                <a16:creationId xmlns:a16="http://schemas.microsoft.com/office/drawing/2014/main" id="{03DF1F6B-339C-2BAA-3CCA-B65123A23B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F43A93E-6265-1016-CB53-12EC063AA726}"/>
              </a:ext>
            </a:extLst>
          </p:cNvPr>
          <p:cNvSpPr txBox="1"/>
          <p:nvPr/>
        </p:nvSpPr>
        <p:spPr>
          <a:xfrm>
            <a:off x="392349" y="315851"/>
            <a:ext cx="312361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3200" dirty="0">
                <a:ln w="0"/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Terminologie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A8561B9-86E3-8AAC-3448-545A9AC07AD6}"/>
              </a:ext>
            </a:extLst>
          </p:cNvPr>
          <p:cNvSpPr txBox="1"/>
          <p:nvPr/>
        </p:nvSpPr>
        <p:spPr>
          <a:xfrm>
            <a:off x="488388" y="758551"/>
            <a:ext cx="6228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Kvocient Q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7166FE-5BC0-BDFD-1851-D9D25FEAA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2353" y="6416696"/>
            <a:ext cx="2743200" cy="365125"/>
          </a:xfrm>
        </p:spPr>
        <p:txBody>
          <a:bodyPr/>
          <a:lstStyle/>
          <a:p>
            <a:r>
              <a:rPr lang="cs-CZ" sz="16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ČÁST 07/</a:t>
            </a:r>
            <a:fld id="{D95ABC4A-9CBB-4E8C-9FBC-FF09690928BE}" type="slidenum">
              <a:rPr lang="cs-CZ" sz="1600" smtClean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10</a:t>
            </a:fld>
            <a:endParaRPr lang="cs-CZ" sz="1600" dirty="0">
              <a:solidFill>
                <a:schemeClr val="accent4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CFB3CE3F-37D4-7D3E-AFBA-0D034373759D}"/>
                  </a:ext>
                </a:extLst>
              </p:cNvPr>
              <p:cNvSpPr txBox="1"/>
              <p:nvPr/>
            </p:nvSpPr>
            <p:spPr>
              <a:xfrm>
                <a:off x="0" y="1719193"/>
                <a:ext cx="6014732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𝐾𝑉𝑂𝐶𝐼𝐸𝑁𝑇</m:t>
                      </m:r>
                      <m:r>
                        <a:rPr lang="cs-CZ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sz="2000" dirty="0">
                  <a:latin typeface="Bahnschrift" panose="020B0502040204020203" pitchFamily="34" charset="0"/>
                </a:endParaRPr>
              </a:p>
              <a:p>
                <a:r>
                  <a:rPr lang="cs-CZ" sz="2000" dirty="0">
                    <a:latin typeface="Bahnschrift" panose="020B0502040204020203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CFB3CE3F-37D4-7D3E-AFBA-0D0343737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19193"/>
                <a:ext cx="6014732" cy="677108"/>
              </a:xfrm>
              <a:prstGeom prst="rect">
                <a:avLst/>
              </a:prstGeom>
              <a:blipFill>
                <a:blip r:embed="rId3"/>
                <a:stretch>
                  <a:fillRect l="-2533" b="-2252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CF652518-C352-FE35-B275-5619AEB4C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820173"/>
              </p:ext>
            </p:extLst>
          </p:nvPr>
        </p:nvGraphicFramePr>
        <p:xfrm>
          <a:off x="295922" y="2715892"/>
          <a:ext cx="6160987" cy="19890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83813">
                  <a:extLst>
                    <a:ext uri="{9D8B030D-6E8A-4147-A177-3AD203B41FA5}">
                      <a16:colId xmlns:a16="http://schemas.microsoft.com/office/drawing/2014/main" val="2452078203"/>
                    </a:ext>
                  </a:extLst>
                </a:gridCol>
                <a:gridCol w="2277174">
                  <a:extLst>
                    <a:ext uri="{9D8B030D-6E8A-4147-A177-3AD203B41FA5}">
                      <a16:colId xmlns:a16="http://schemas.microsoft.com/office/drawing/2014/main" val="2233148809"/>
                    </a:ext>
                  </a:extLst>
                </a:gridCol>
              </a:tblGrid>
              <a:tr h="497252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NÁTĚROVÁ HMOTA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Q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718379"/>
                  </a:ext>
                </a:extLst>
              </a:tr>
              <a:tr h="497252">
                <a:tc>
                  <a:txBody>
                    <a:bodyPr/>
                    <a:lstStyle/>
                    <a:p>
                      <a:r>
                        <a:rPr lang="cs-CZ" dirty="0"/>
                        <a:t>Základní nátěrová hmota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85 až 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481446"/>
                  </a:ext>
                </a:extLst>
              </a:tr>
              <a:tr h="497252">
                <a:tc>
                  <a:txBody>
                    <a:bodyPr/>
                    <a:lstStyle/>
                    <a:p>
                      <a:r>
                        <a:rPr lang="cs-CZ" dirty="0"/>
                        <a:t>Podkladová nátěrová hmota           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60 až 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467697"/>
                  </a:ext>
                </a:extLst>
              </a:tr>
              <a:tr h="497252">
                <a:tc>
                  <a:txBody>
                    <a:bodyPr/>
                    <a:lstStyle/>
                    <a:p>
                      <a:r>
                        <a:rPr lang="cs-CZ" dirty="0"/>
                        <a:t>Emaily         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25 až 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7144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02211E45-D79A-C9DD-65CC-36FAF541F7FE}"/>
                  </a:ext>
                </a:extLst>
              </p:cNvPr>
              <p:cNvSpPr txBox="1"/>
              <p:nvPr/>
            </p:nvSpPr>
            <p:spPr>
              <a:xfrm>
                <a:off x="7203867" y="3640540"/>
                <a:ext cx="3642473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𝑂𝐾𝑃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𝐾𝑂𝐾𝑃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100 (%)</m:t>
                      </m:r>
                    </m:oMath>
                  </m:oMathPara>
                </a14:m>
                <a:endParaRPr lang="cs-CZ" sz="2400" dirty="0">
                  <a:latin typeface="Bahnschrift SemiBold" panose="020B0502040204020203" pitchFamily="34" charset="0"/>
                </a:endParaRPr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02211E45-D79A-C9DD-65CC-36FAF541F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867" y="3640540"/>
                <a:ext cx="3642473" cy="691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743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E6EE5-9C3B-92C8-EC0E-F556111F5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artáč, nářadí, interiér&#10;&#10;Popis byl vytvořen automaticky">
            <a:extLst>
              <a:ext uri="{FF2B5EF4-FFF2-40B4-BE49-F238E27FC236}">
                <a16:creationId xmlns:a16="http://schemas.microsoft.com/office/drawing/2014/main" id="{03DF1F6B-339C-2BAA-3CCA-B65123A23B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F43A93E-6265-1016-CB53-12EC063AA726}"/>
              </a:ext>
            </a:extLst>
          </p:cNvPr>
          <p:cNvSpPr txBox="1"/>
          <p:nvPr/>
        </p:nvSpPr>
        <p:spPr>
          <a:xfrm>
            <a:off x="392349" y="315851"/>
            <a:ext cx="312361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3200" dirty="0">
                <a:ln w="0"/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Terminologie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7166FE-5BC0-BDFD-1851-D9D25FEAA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2353" y="6416696"/>
            <a:ext cx="2743200" cy="365125"/>
          </a:xfrm>
        </p:spPr>
        <p:txBody>
          <a:bodyPr/>
          <a:lstStyle/>
          <a:p>
            <a:r>
              <a:rPr lang="cs-CZ" sz="16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ČÁST 07/</a:t>
            </a:r>
            <a:fld id="{D95ABC4A-9CBB-4E8C-9FBC-FF09690928BE}" type="slidenum">
              <a:rPr lang="cs-CZ" sz="1600" smtClean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11</a:t>
            </a:fld>
            <a:endParaRPr lang="cs-CZ" sz="1600" dirty="0">
              <a:solidFill>
                <a:schemeClr val="accent4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1350A6C-F5DB-82E7-3663-0A6CE45E4368}"/>
              </a:ext>
            </a:extLst>
          </p:cNvPr>
          <p:cNvSpPr txBox="1"/>
          <p:nvPr/>
        </p:nvSpPr>
        <p:spPr>
          <a:xfrm>
            <a:off x="177554" y="1464815"/>
            <a:ext cx="8588377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4">
                    <a:lumMod val="50000"/>
                  </a:schemeClr>
                </a:solidFill>
              </a:rPr>
              <a:t>Otázka: Rozdíl lak – barva </a:t>
            </a:r>
          </a:p>
          <a:p>
            <a:endParaRPr lang="cs-CZ" b="1" dirty="0"/>
          </a:p>
          <a:p>
            <a:r>
              <a:rPr lang="cs-CZ" b="1" dirty="0"/>
              <a:t>OZNAČENÍ NÁTĚROVÉ HMOTY: písmeno čtyřmístné číslo lomítko čtyřmístné číslo</a:t>
            </a:r>
          </a:p>
          <a:p>
            <a:r>
              <a:rPr lang="cs-CZ" b="1" dirty="0"/>
              <a:t>                                                        příklad: S 2000/9010 Syntetická barva, odstín RAL hnědý </a:t>
            </a:r>
          </a:p>
          <a:p>
            <a:endParaRPr lang="cs-CZ" b="1" dirty="0"/>
          </a:p>
          <a:p>
            <a:r>
              <a:rPr lang="cs-CZ" b="1" dirty="0"/>
              <a:t>LAK – </a:t>
            </a:r>
            <a:r>
              <a:rPr lang="cs-CZ" b="1" dirty="0">
                <a:latin typeface="Bahnschrift" panose="020B0502040204020203" pitchFamily="34" charset="0"/>
              </a:rPr>
              <a:t>v označení výrobku X 1234 na prvním místě 1 </a:t>
            </a:r>
          </a:p>
          <a:p>
            <a:r>
              <a:rPr lang="cs-CZ" b="1" dirty="0">
                <a:latin typeface="Bahnschrift" panose="020B0502040204020203" pitchFamily="34" charset="0"/>
              </a:rPr>
              <a:t>         příklad: Lak lihový L 1000</a:t>
            </a:r>
          </a:p>
          <a:p>
            <a:endParaRPr lang="cs-CZ" b="1" dirty="0">
              <a:latin typeface="Bahnschrift" panose="020B0502040204020203" pitchFamily="34" charset="0"/>
            </a:endParaRPr>
          </a:p>
          <a:p>
            <a:r>
              <a:rPr lang="cs-CZ" b="1" dirty="0"/>
              <a:t>BARVA – </a:t>
            </a:r>
            <a:r>
              <a:rPr lang="cs-CZ" b="1" dirty="0">
                <a:latin typeface="Bahnschrift" panose="020B0502040204020203" pitchFamily="34" charset="0"/>
              </a:rPr>
              <a:t>v označení výrobku X 1234 na prvním místě 2 </a:t>
            </a:r>
          </a:p>
          <a:p>
            <a:r>
              <a:rPr lang="cs-CZ" b="1" dirty="0">
                <a:latin typeface="Bahnschrift" panose="020B0502040204020203" pitchFamily="34" charset="0"/>
              </a:rPr>
              <a:t>         příklad: barva olejová O 2030</a:t>
            </a:r>
            <a:endParaRPr lang="cs-CZ" b="1" dirty="0"/>
          </a:p>
          <a:p>
            <a:endParaRPr lang="cs-CZ" b="1" dirty="0"/>
          </a:p>
          <a:p>
            <a:r>
              <a:rPr lang="cs-CZ" sz="2000" b="1" dirty="0">
                <a:solidFill>
                  <a:schemeClr val="accent4">
                    <a:lumMod val="50000"/>
                  </a:schemeClr>
                </a:solidFill>
              </a:rPr>
              <a:t>Zásadní rozdíl:</a:t>
            </a:r>
            <a:endParaRPr lang="cs-CZ" b="1" dirty="0"/>
          </a:p>
          <a:p>
            <a:r>
              <a:rPr lang="cs-CZ" b="1" dirty="0">
                <a:latin typeface="Biome" panose="020B0503030204020804" pitchFamily="34" charset="0"/>
                <a:cs typeface="Biome" panose="020B0503030204020804" pitchFamily="34" charset="0"/>
              </a:rPr>
              <a:t>LAK</a:t>
            </a:r>
            <a:r>
              <a:rPr lang="cs-CZ" b="1" dirty="0"/>
              <a:t> </a:t>
            </a:r>
          </a:p>
          <a:p>
            <a:r>
              <a:rPr lang="cs-CZ" b="1" dirty="0">
                <a:latin typeface="Bahnschrift" panose="020B0502040204020203" pitchFamily="34" charset="0"/>
              </a:rPr>
              <a:t>bez pigmentů a plniv (hodnota OKP prakticky nulová - TRANSPARENTNÍ) </a:t>
            </a:r>
          </a:p>
          <a:p>
            <a:endParaRPr lang="cs-CZ" b="1" dirty="0">
              <a:latin typeface="Bahnschrift SemiBold" panose="020B0502040204020203" pitchFamily="34" charset="0"/>
            </a:endParaRPr>
          </a:p>
          <a:p>
            <a:r>
              <a:rPr lang="cs-CZ" b="1" dirty="0">
                <a:latin typeface="Biome" panose="020B0503030204020804" pitchFamily="34" charset="0"/>
                <a:cs typeface="Biome" panose="020B0503030204020804" pitchFamily="34" charset="0"/>
              </a:rPr>
              <a:t>BARVA</a:t>
            </a:r>
            <a:r>
              <a:rPr lang="cs-CZ" b="1" dirty="0"/>
              <a:t> </a:t>
            </a:r>
          </a:p>
          <a:p>
            <a:r>
              <a:rPr lang="cs-CZ" b="1" dirty="0">
                <a:latin typeface="Bahnschrift" panose="020B0502040204020203" pitchFamily="34" charset="0"/>
              </a:rPr>
              <a:t>obsahuje pigmenty a plniva (obsah až do hodnoty KOKP)</a:t>
            </a:r>
          </a:p>
          <a:p>
            <a:r>
              <a:rPr lang="cs-CZ" b="1" dirty="0">
                <a:latin typeface="Bahnschrift" panose="020B0502040204020203" pitchFamily="34" charset="0"/>
              </a:rPr>
              <a:t>                obsah a druh pigmentů a plniv (desítky %) - charakterizuje kryvost </a:t>
            </a:r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4923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E6EE5-9C3B-92C8-EC0E-F556111F5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artáč, nářadí, interiér&#10;&#10;Popis byl vytvořen automaticky">
            <a:extLst>
              <a:ext uri="{FF2B5EF4-FFF2-40B4-BE49-F238E27FC236}">
                <a16:creationId xmlns:a16="http://schemas.microsoft.com/office/drawing/2014/main" id="{03DF1F6B-339C-2BAA-3CCA-B65123A23B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F43A93E-6265-1016-CB53-12EC063AA726}"/>
              </a:ext>
            </a:extLst>
          </p:cNvPr>
          <p:cNvSpPr txBox="1"/>
          <p:nvPr/>
        </p:nvSpPr>
        <p:spPr>
          <a:xfrm>
            <a:off x="392349" y="315851"/>
            <a:ext cx="440197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3200" dirty="0">
                <a:ln w="0"/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Pigmenty - Barviva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7166FE-5BC0-BDFD-1851-D9D25FEAA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2353" y="6416696"/>
            <a:ext cx="2743200" cy="365125"/>
          </a:xfrm>
        </p:spPr>
        <p:txBody>
          <a:bodyPr/>
          <a:lstStyle/>
          <a:p>
            <a:r>
              <a:rPr lang="cs-CZ" sz="16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ČÁST 07/</a:t>
            </a:r>
            <a:fld id="{D95ABC4A-9CBB-4E8C-9FBC-FF09690928BE}" type="slidenum">
              <a:rPr lang="cs-CZ" sz="1600" smtClean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12</a:t>
            </a:fld>
            <a:endParaRPr lang="cs-CZ" sz="1600" dirty="0">
              <a:solidFill>
                <a:schemeClr val="accent4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73B1686-A6AA-FA18-6F3D-8DFA0F1B0141}"/>
              </a:ext>
            </a:extLst>
          </p:cNvPr>
          <p:cNvSpPr txBox="1"/>
          <p:nvPr/>
        </p:nvSpPr>
        <p:spPr>
          <a:xfrm>
            <a:off x="392349" y="2925773"/>
            <a:ext cx="11732699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chemeClr val="accent4">
                    <a:lumMod val="50000"/>
                  </a:schemeClr>
                </a:solidFill>
              </a:rPr>
              <a:t>PŘÍRODNÍ PIGMENT – složka nerozpustná v pojivu</a:t>
            </a:r>
          </a:p>
          <a:p>
            <a:endParaRPr lang="cs-CZ" b="1" dirty="0"/>
          </a:p>
          <a:p>
            <a:r>
              <a:rPr lang="cs-CZ" dirty="0">
                <a:latin typeface="Bahnschrift" panose="020B0502040204020203" pitchFamily="34" charset="0"/>
              </a:rPr>
              <a:t>White Lead – </a:t>
            </a:r>
            <a:r>
              <a:rPr lang="cs-CZ" dirty="0" err="1">
                <a:latin typeface="Bahnschrift" panose="020B0502040204020203" pitchFamily="34" charset="0"/>
              </a:rPr>
              <a:t>Sugar</a:t>
            </a:r>
            <a:r>
              <a:rPr lang="cs-CZ" dirty="0">
                <a:latin typeface="Bahnschrift" panose="020B0502040204020203" pitchFamily="34" charset="0"/>
              </a:rPr>
              <a:t> of lead – White Vitriol – Litharge – Gamboge – </a:t>
            </a:r>
            <a:r>
              <a:rPr lang="cs-CZ" dirty="0" err="1">
                <a:latin typeface="Bahnschrift" panose="020B0502040204020203" pitchFamily="34" charset="0"/>
              </a:rPr>
              <a:t>Vermilion</a:t>
            </a:r>
            <a:r>
              <a:rPr lang="cs-CZ" dirty="0">
                <a:latin typeface="Bahnschrift" panose="020B0502040204020203" pitchFamily="34" charset="0"/>
              </a:rPr>
              <a:t> – Umbra – </a:t>
            </a:r>
            <a:r>
              <a:rPr lang="cs-CZ" dirty="0" err="1">
                <a:latin typeface="Bahnschrift" panose="020B0502040204020203" pitchFamily="34" charset="0"/>
              </a:rPr>
              <a:t>Arnatto</a:t>
            </a:r>
            <a:r>
              <a:rPr lang="cs-CZ" dirty="0">
                <a:latin typeface="Bahnschrift" panose="020B0502040204020203" pitchFamily="34" charset="0"/>
              </a:rPr>
              <a:t> - </a:t>
            </a:r>
            <a:r>
              <a:rPr lang="cs-CZ" dirty="0" err="1">
                <a:latin typeface="Bahnschrift" panose="020B0502040204020203" pitchFamily="34" charset="0"/>
              </a:rPr>
              <a:t>Naples</a:t>
            </a:r>
            <a:r>
              <a:rPr lang="cs-CZ" dirty="0">
                <a:latin typeface="Bahnschrift" panose="020B0502040204020203" pitchFamily="34" charset="0"/>
              </a:rPr>
              <a:t> Yellow</a:t>
            </a:r>
          </a:p>
          <a:p>
            <a:r>
              <a:rPr lang="cs-CZ" dirty="0" err="1">
                <a:latin typeface="Bahnschrift" panose="020B0502040204020203" pitchFamily="34" charset="0"/>
              </a:rPr>
              <a:t>Dragon´s</a:t>
            </a:r>
            <a:r>
              <a:rPr lang="cs-CZ" dirty="0">
                <a:latin typeface="Bahnschrift" panose="020B0502040204020203" pitchFamily="34" charset="0"/>
              </a:rPr>
              <a:t> </a:t>
            </a:r>
            <a:r>
              <a:rPr lang="cs-CZ" dirty="0" err="1">
                <a:latin typeface="Bahnschrift" panose="020B0502040204020203" pitchFamily="34" charset="0"/>
              </a:rPr>
              <a:t>blood</a:t>
            </a:r>
            <a:endParaRPr lang="cs-CZ" dirty="0">
              <a:latin typeface="Bahnschrift" panose="020B0502040204020203" pitchFamily="34" charset="0"/>
            </a:endParaRPr>
          </a:p>
          <a:p>
            <a:endParaRPr lang="cs-CZ" b="1" dirty="0"/>
          </a:p>
          <a:p>
            <a:r>
              <a:rPr lang="cs-CZ" sz="2000" b="1" dirty="0">
                <a:solidFill>
                  <a:schemeClr val="accent4">
                    <a:lumMod val="50000"/>
                  </a:schemeClr>
                </a:solidFill>
              </a:rPr>
              <a:t>PŘÍRODNÍ BARVIVO – složka rozpustná v pojivu</a:t>
            </a:r>
          </a:p>
          <a:p>
            <a:endParaRPr lang="cs-CZ" b="1" dirty="0"/>
          </a:p>
          <a:p>
            <a:r>
              <a:rPr lang="cs-CZ" dirty="0">
                <a:latin typeface="Bahnschrift" panose="020B0502040204020203" pitchFamily="34" charset="0"/>
              </a:rPr>
              <a:t>Red </a:t>
            </a:r>
            <a:r>
              <a:rPr lang="cs-CZ" dirty="0" err="1">
                <a:latin typeface="Bahnschrift" panose="020B0502040204020203" pitchFamily="34" charset="0"/>
              </a:rPr>
              <a:t>Sanderś</a:t>
            </a:r>
            <a:r>
              <a:rPr lang="cs-CZ" dirty="0">
                <a:latin typeface="Bahnschrift" panose="020B0502040204020203" pitchFamily="34" charset="0"/>
              </a:rPr>
              <a:t> </a:t>
            </a:r>
            <a:r>
              <a:rPr lang="cs-CZ" dirty="0" err="1">
                <a:latin typeface="Bahnschrift" panose="020B0502040204020203" pitchFamily="34" charset="0"/>
              </a:rPr>
              <a:t>Wood</a:t>
            </a:r>
            <a:r>
              <a:rPr lang="cs-CZ" dirty="0">
                <a:latin typeface="Bahnschrift" panose="020B0502040204020203" pitchFamily="34" charset="0"/>
              </a:rPr>
              <a:t> – </a:t>
            </a:r>
            <a:r>
              <a:rPr lang="cs-CZ" u="sng" dirty="0">
                <a:latin typeface="Bahnschrift" panose="020B0502040204020203" pitchFamily="34" charset="0"/>
              </a:rPr>
              <a:t>Red Santal </a:t>
            </a:r>
            <a:r>
              <a:rPr lang="cs-CZ" u="sng" dirty="0" err="1">
                <a:latin typeface="Bahnschrift" panose="020B0502040204020203" pitchFamily="34" charset="0"/>
              </a:rPr>
              <a:t>Wood</a:t>
            </a:r>
            <a:r>
              <a:rPr lang="cs-CZ" dirty="0">
                <a:latin typeface="Bahnschrift" panose="020B0502040204020203" pitchFamily="34" charset="0"/>
              </a:rPr>
              <a:t> – </a:t>
            </a:r>
            <a:r>
              <a:rPr lang="cs-CZ" u="sng" dirty="0" err="1">
                <a:latin typeface="Bahnschrift" panose="020B0502040204020203" pitchFamily="34" charset="0"/>
              </a:rPr>
              <a:t>Saffron</a:t>
            </a:r>
            <a:r>
              <a:rPr lang="cs-CZ" dirty="0">
                <a:latin typeface="Bahnschrift" panose="020B0502040204020203" pitchFamily="34" charset="0"/>
              </a:rPr>
              <a:t> – </a:t>
            </a:r>
            <a:r>
              <a:rPr lang="cs-CZ" u="sng" dirty="0">
                <a:latin typeface="Bahnschrift" panose="020B0502040204020203" pitchFamily="34" charset="0"/>
              </a:rPr>
              <a:t>Kurkuma</a:t>
            </a:r>
            <a:r>
              <a:rPr lang="cs-CZ" dirty="0">
                <a:latin typeface="Bahnschrift" panose="020B0502040204020203" pitchFamily="34" charset="0"/>
              </a:rPr>
              <a:t> - Asfalt</a:t>
            </a:r>
          </a:p>
          <a:p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87763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E6EE5-9C3B-92C8-EC0E-F556111F5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artáč, nářadí, interiér&#10;&#10;Popis byl vytvořen automaticky">
            <a:extLst>
              <a:ext uri="{FF2B5EF4-FFF2-40B4-BE49-F238E27FC236}">
                <a16:creationId xmlns:a16="http://schemas.microsoft.com/office/drawing/2014/main" id="{03DF1F6B-339C-2BAA-3CCA-B65123A23B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610" y="0"/>
            <a:ext cx="12253609" cy="68580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F43A93E-6265-1016-CB53-12EC063AA726}"/>
              </a:ext>
            </a:extLst>
          </p:cNvPr>
          <p:cNvSpPr txBox="1"/>
          <p:nvPr/>
        </p:nvSpPr>
        <p:spPr>
          <a:xfrm>
            <a:off x="392349" y="315851"/>
            <a:ext cx="440197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3200" dirty="0">
                <a:ln w="0"/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Pigmenty - Barviva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A8561B9-86E3-8AAC-3448-545A9AC07AD6}"/>
              </a:ext>
            </a:extLst>
          </p:cNvPr>
          <p:cNvSpPr txBox="1"/>
          <p:nvPr/>
        </p:nvSpPr>
        <p:spPr>
          <a:xfrm>
            <a:off x="488388" y="758551"/>
            <a:ext cx="6228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Pryskyřice s funkcí pigmentu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7166FE-5BC0-BDFD-1851-D9D25FEAA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2353" y="6416696"/>
            <a:ext cx="2743200" cy="365125"/>
          </a:xfrm>
        </p:spPr>
        <p:txBody>
          <a:bodyPr/>
          <a:lstStyle/>
          <a:p>
            <a:r>
              <a:rPr lang="cs-CZ" sz="16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ČÁST 07/</a:t>
            </a:r>
            <a:fld id="{D95ABC4A-9CBB-4E8C-9FBC-FF09690928BE}" type="slidenum">
              <a:rPr lang="cs-CZ" sz="1600" smtClean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13</a:t>
            </a:fld>
            <a:endParaRPr lang="cs-CZ" sz="1600" dirty="0">
              <a:solidFill>
                <a:schemeClr val="accent4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FB3CE3F-37D4-7D3E-AFBA-0D034373759D}"/>
              </a:ext>
            </a:extLst>
          </p:cNvPr>
          <p:cNvSpPr txBox="1"/>
          <p:nvPr/>
        </p:nvSpPr>
        <p:spPr>
          <a:xfrm>
            <a:off x="595489" y="1733734"/>
            <a:ext cx="6014732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GAMBOGE</a:t>
            </a:r>
            <a:r>
              <a:rPr lang="cs-CZ" sz="2000" dirty="0">
                <a:latin typeface="Bahnschrift" panose="020B0502040204020203" pitchFamily="34" charset="0"/>
              </a:rPr>
              <a:t> </a:t>
            </a:r>
          </a:p>
          <a:p>
            <a:r>
              <a:rPr lang="cs-CZ" sz="2000" dirty="0">
                <a:latin typeface="Bahnschrift" panose="020B0502040204020203" pitchFamily="34" charset="0"/>
              </a:rPr>
              <a:t>Pryskyřice získaná ze stromu Gamboge (Cejlon). </a:t>
            </a:r>
          </a:p>
          <a:p>
            <a:r>
              <a:rPr lang="cs-CZ" sz="2000" dirty="0">
                <a:latin typeface="Bahnschrift" panose="020B0502040204020203" pitchFamily="34" charset="0"/>
              </a:rPr>
              <a:t>Po zasychání pevná, tvrdá žluté barvy s nádechem do červena.</a:t>
            </a:r>
          </a:p>
          <a:p>
            <a:r>
              <a:rPr lang="cs-CZ" sz="2000" dirty="0">
                <a:latin typeface="Bahnschrift" panose="020B0502040204020203" pitchFamily="34" charset="0"/>
              </a:rPr>
              <a:t>Je vyhledávána pro svou barevnost ve vodných i lihových roztocích. Používá se i do měnících laků,</a:t>
            </a:r>
          </a:p>
          <a:p>
            <a:r>
              <a:rPr lang="cs-CZ" sz="2000" dirty="0">
                <a:latin typeface="Bahnschrift" panose="020B0502040204020203" pitchFamily="34" charset="0"/>
              </a:rPr>
              <a:t>kde tvoří součást pojiva s dobrým leskem.</a:t>
            </a:r>
          </a:p>
          <a:p>
            <a:r>
              <a:rPr lang="cs-CZ" sz="2000" dirty="0">
                <a:latin typeface="Bahnschrift" panose="020B0502040204020203" pitchFamily="34" charset="0"/>
              </a:rPr>
              <a:t>. </a:t>
            </a:r>
          </a:p>
        </p:txBody>
      </p:sp>
      <p:pic>
        <p:nvPicPr>
          <p:cNvPr id="6" name="Obrázek 5" descr="Obsah obrázku bronz&#10;&#10;Popis byl vytvořen automaticky">
            <a:extLst>
              <a:ext uri="{FF2B5EF4-FFF2-40B4-BE49-F238E27FC236}">
                <a16:creationId xmlns:a16="http://schemas.microsoft.com/office/drawing/2014/main" id="{E479C4D9-D015-90C2-A3A4-A4570E14F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9" y="4061163"/>
            <a:ext cx="2603500" cy="2120900"/>
          </a:xfrm>
          <a:prstGeom prst="rect">
            <a:avLst/>
          </a:prstGeom>
        </p:spPr>
      </p:pic>
      <p:pic>
        <p:nvPicPr>
          <p:cNvPr id="8" name="Obrázek 7" descr="Obsah obrázku žlutá, zlato, Jantar, mince&#10;&#10;Popis byl vytvořen automaticky">
            <a:extLst>
              <a:ext uri="{FF2B5EF4-FFF2-40B4-BE49-F238E27FC236}">
                <a16:creationId xmlns:a16="http://schemas.microsoft.com/office/drawing/2014/main" id="{8C304A13-CE33-D94E-DEF2-EC94DAE8DB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893" y="4087445"/>
            <a:ext cx="2298971" cy="2094618"/>
          </a:xfrm>
          <a:prstGeom prst="rect">
            <a:avLst/>
          </a:prstGeom>
        </p:spPr>
      </p:pic>
      <p:pic>
        <p:nvPicPr>
          <p:cNvPr id="12" name="Obrázek 11" descr="Obsah obrázku žlutá, snímek obrazovky&#10;&#10;Popis byl vytvořen automaticky">
            <a:extLst>
              <a:ext uri="{FF2B5EF4-FFF2-40B4-BE49-F238E27FC236}">
                <a16:creationId xmlns:a16="http://schemas.microsoft.com/office/drawing/2014/main" id="{D544CD18-2569-3B60-D809-088874BBB0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400" r="1360" b="13065"/>
          <a:stretch/>
        </p:blipFill>
        <p:spPr>
          <a:xfrm>
            <a:off x="5936223" y="4104788"/>
            <a:ext cx="2890144" cy="206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24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4E6EE5-9C3B-92C8-EC0E-F556111F5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artáč, nářadí, interiér&#10;&#10;Popis byl vytvořen automaticky">
            <a:extLst>
              <a:ext uri="{FF2B5EF4-FFF2-40B4-BE49-F238E27FC236}">
                <a16:creationId xmlns:a16="http://schemas.microsoft.com/office/drawing/2014/main" id="{03DF1F6B-339C-2BAA-3CCA-B65123A23B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0" y="-136525"/>
            <a:ext cx="12192000" cy="6858000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7166FE-5BC0-BDFD-1851-D9D25FEAA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6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ČÁST 07/</a:t>
            </a:r>
            <a:fld id="{D95ABC4A-9CBB-4E8C-9FBC-FF09690928BE}" type="slidenum">
              <a:rPr lang="cs-CZ" sz="1600" smtClean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14</a:t>
            </a:fld>
            <a:endParaRPr lang="cs-CZ" sz="1600" dirty="0">
              <a:solidFill>
                <a:schemeClr val="accent4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101" name="Picture 5" descr="Naples Yellow Color, Codes and Facts – HTML Color Codes">
            <a:extLst>
              <a:ext uri="{FF2B5EF4-FFF2-40B4-BE49-F238E27FC236}">
                <a16:creationId xmlns:a16="http://schemas.microsoft.com/office/drawing/2014/main" id="{E2B9EACE-B254-2021-F0BD-8744BFD04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427" y="3705349"/>
            <a:ext cx="4534113" cy="213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8212CDC-A4C4-0A5C-FF90-1BD30D323320}"/>
              </a:ext>
            </a:extLst>
          </p:cNvPr>
          <p:cNvSpPr txBox="1"/>
          <p:nvPr/>
        </p:nvSpPr>
        <p:spPr>
          <a:xfrm>
            <a:off x="392349" y="315851"/>
            <a:ext cx="440197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3200" dirty="0">
                <a:ln w="0"/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Pigmenty - Barviva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ACF6AC2-918A-B261-5C07-7E9683D45490}"/>
              </a:ext>
            </a:extLst>
          </p:cNvPr>
          <p:cNvSpPr txBox="1"/>
          <p:nvPr/>
        </p:nvSpPr>
        <p:spPr>
          <a:xfrm>
            <a:off x="392349" y="948642"/>
            <a:ext cx="2313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chemeClr val="accent4">
                    <a:lumMod val="50000"/>
                  </a:schemeClr>
                </a:solidFill>
              </a:rPr>
              <a:t>Neapolská žluť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694DB79-88F6-0C1D-2893-F813CA905565}"/>
              </a:ext>
            </a:extLst>
          </p:cNvPr>
          <p:cNvSpPr txBox="1"/>
          <p:nvPr/>
        </p:nvSpPr>
        <p:spPr>
          <a:xfrm>
            <a:off x="564204" y="1974530"/>
            <a:ext cx="59046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Neapolská žluť, též označovaná jako „antimonová žluť“.</a:t>
            </a:r>
          </a:p>
          <a:p>
            <a:r>
              <a:rPr lang="cs-CZ" sz="2000" dirty="0"/>
              <a:t> </a:t>
            </a:r>
          </a:p>
          <a:p>
            <a:r>
              <a:rPr lang="cs-CZ" sz="2000" dirty="0"/>
              <a:t>Je to pigment, užívaný v evropských lacích a barvách od 17. století  (Andrea </a:t>
            </a:r>
            <a:r>
              <a:rPr lang="cs-CZ" sz="2000" dirty="0" err="1"/>
              <a:t>Pozzo</a:t>
            </a:r>
            <a:r>
              <a:rPr lang="cs-CZ" sz="2000" dirty="0"/>
              <a:t>). Největší popularity získal pigment mezi léty 1700 – 1850. </a:t>
            </a:r>
          </a:p>
          <a:p>
            <a:endParaRPr lang="cs-CZ" sz="2000" dirty="0"/>
          </a:p>
          <a:p>
            <a:r>
              <a:rPr lang="cs-CZ" sz="2000" dirty="0"/>
              <a:t>V lacích vytváří v kombinaci s jinými barvivy nádherné odstíny, především odstíny zlata.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1664B52-C390-E80F-C9BC-6430638EE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404400"/>
            <a:ext cx="3189051" cy="318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95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E6EE5-9C3B-92C8-EC0E-F556111F5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artáč, nářadí, interiér&#10;&#10;Popis byl vytvořen automaticky">
            <a:extLst>
              <a:ext uri="{FF2B5EF4-FFF2-40B4-BE49-F238E27FC236}">
                <a16:creationId xmlns:a16="http://schemas.microsoft.com/office/drawing/2014/main" id="{03DF1F6B-339C-2BAA-3CCA-B65123A23B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610" y="0"/>
            <a:ext cx="12253609" cy="68580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F43A93E-6265-1016-CB53-12EC063AA726}"/>
              </a:ext>
            </a:extLst>
          </p:cNvPr>
          <p:cNvSpPr txBox="1"/>
          <p:nvPr/>
        </p:nvSpPr>
        <p:spPr>
          <a:xfrm>
            <a:off x="392349" y="315851"/>
            <a:ext cx="440197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3200" dirty="0">
                <a:ln w="0"/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Pigmenty - Barviva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A8561B9-86E3-8AAC-3448-545A9AC07AD6}"/>
              </a:ext>
            </a:extLst>
          </p:cNvPr>
          <p:cNvSpPr txBox="1"/>
          <p:nvPr/>
        </p:nvSpPr>
        <p:spPr>
          <a:xfrm>
            <a:off x="488388" y="758551"/>
            <a:ext cx="6228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Pryskyřice s funkcí pigmentu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7166FE-5BC0-BDFD-1851-D9D25FEAA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464" y="6460657"/>
            <a:ext cx="2743200" cy="365125"/>
          </a:xfrm>
        </p:spPr>
        <p:txBody>
          <a:bodyPr/>
          <a:lstStyle/>
          <a:p>
            <a:r>
              <a:rPr lang="cs-CZ" sz="16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ČÁST 07/</a:t>
            </a:r>
            <a:fld id="{D95ABC4A-9CBB-4E8C-9FBC-FF09690928BE}" type="slidenum">
              <a:rPr lang="cs-CZ" sz="1600" smtClean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15</a:t>
            </a:fld>
            <a:endParaRPr lang="cs-CZ" sz="1600" dirty="0">
              <a:solidFill>
                <a:schemeClr val="accent4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FB3CE3F-37D4-7D3E-AFBA-0D034373759D}"/>
              </a:ext>
            </a:extLst>
          </p:cNvPr>
          <p:cNvSpPr txBox="1"/>
          <p:nvPr/>
        </p:nvSpPr>
        <p:spPr>
          <a:xfrm>
            <a:off x="488388" y="1492270"/>
            <a:ext cx="6014732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DRAČÍ KREV</a:t>
            </a:r>
            <a:endParaRPr lang="cs-CZ" sz="2000" dirty="0">
              <a:latin typeface="Bahnschrift" panose="020B0502040204020203" pitchFamily="34" charset="0"/>
            </a:endParaRPr>
          </a:p>
          <a:p>
            <a:r>
              <a:rPr lang="cs-CZ" sz="2000" dirty="0">
                <a:latin typeface="Bahnschrift" panose="020B0502040204020203" pitchFamily="34" charset="0"/>
              </a:rPr>
              <a:t>Pryskyřice mnoha druhů získaná z indických stromů. </a:t>
            </a:r>
          </a:p>
          <a:p>
            <a:r>
              <a:rPr lang="cs-CZ" sz="2000" dirty="0">
                <a:latin typeface="Bahnschrift" panose="020B0502040204020203" pitchFamily="34" charset="0"/>
              </a:rPr>
              <a:t>Po zasychání suchá, drobivá, velikosti olivy, </a:t>
            </a:r>
          </a:p>
          <a:p>
            <a:r>
              <a:rPr lang="cs-CZ" sz="2000" dirty="0">
                <a:latin typeface="Bahnschrift" panose="020B0502040204020203" pitchFamily="34" charset="0"/>
              </a:rPr>
              <a:t>tmavě červené barvy. </a:t>
            </a:r>
          </a:p>
          <a:p>
            <a:r>
              <a:rPr lang="cs-CZ" sz="2000" dirty="0">
                <a:latin typeface="Bahnschrift" panose="020B0502040204020203" pitchFamily="34" charset="0"/>
              </a:rPr>
              <a:t>Je vyhledávána pro svou barevnost v lihových lacích. Nejkvalitnější ve formě čiré tinktury. Používá se při zlacení, na fólie i zlacenou kůži. </a:t>
            </a:r>
          </a:p>
          <a:p>
            <a:r>
              <a:rPr lang="cs-CZ" sz="2000" dirty="0">
                <a:latin typeface="Bahnschrift" panose="020B0502040204020203" pitchFamily="34" charset="0"/>
              </a:rPr>
              <a:t>. 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644A1420-C762-B82C-7A76-4D2C68AAB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855" y="3998444"/>
            <a:ext cx="2717602" cy="2462213"/>
          </a:xfrm>
          <a:prstGeom prst="rect">
            <a:avLst/>
          </a:prstGeom>
        </p:spPr>
      </p:pic>
      <p:pic>
        <p:nvPicPr>
          <p:cNvPr id="19" name="Obrázek 18" descr="Obsah obrázku venku, krajina, obloha, mrak&#10;&#10;Popis byl vytvořen automaticky">
            <a:extLst>
              <a:ext uri="{FF2B5EF4-FFF2-40B4-BE49-F238E27FC236}">
                <a16:creationId xmlns:a16="http://schemas.microsoft.com/office/drawing/2014/main" id="{58E6FC28-F5E8-F8B7-4CED-DF92E0C35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9" y="3954483"/>
            <a:ext cx="3700047" cy="2462213"/>
          </a:xfrm>
          <a:prstGeom prst="rect">
            <a:avLst/>
          </a:prstGeom>
        </p:spPr>
      </p:pic>
      <p:pic>
        <p:nvPicPr>
          <p:cNvPr id="21" name="Obrázek 20" descr="Obsah obrázku text, strom, venku, útes&#10;&#10;Popis byl vytvořen automaticky">
            <a:extLst>
              <a:ext uri="{FF2B5EF4-FFF2-40B4-BE49-F238E27FC236}">
                <a16:creationId xmlns:a16="http://schemas.microsoft.com/office/drawing/2014/main" id="{7EBBF643-203E-ED60-0B45-ECDDB65D86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433" y="3998444"/>
            <a:ext cx="3680525" cy="241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28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E6EE5-9C3B-92C8-EC0E-F556111F5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artáč, nářadí, interiér&#10;&#10;Popis byl vytvořen automaticky">
            <a:extLst>
              <a:ext uri="{FF2B5EF4-FFF2-40B4-BE49-F238E27FC236}">
                <a16:creationId xmlns:a16="http://schemas.microsoft.com/office/drawing/2014/main" id="{03DF1F6B-339C-2BAA-3CCA-B65123A23B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7166FE-5BC0-BDFD-1851-D9D25FEAA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6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ČÁST 07/</a:t>
            </a:r>
            <a:fld id="{D95ABC4A-9CBB-4E8C-9FBC-FF09690928BE}" type="slidenum">
              <a:rPr lang="cs-CZ" sz="1600" smtClean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16</a:t>
            </a:fld>
            <a:endParaRPr lang="cs-CZ" sz="1600" dirty="0">
              <a:solidFill>
                <a:schemeClr val="accent4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47FF1221-86E8-A086-614D-DB4624216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013" y="2111382"/>
            <a:ext cx="3643336" cy="4108443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82E35654-322F-4668-3EAF-8B927F7521AB}"/>
              </a:ext>
            </a:extLst>
          </p:cNvPr>
          <p:cNvSpPr txBox="1"/>
          <p:nvPr/>
        </p:nvSpPr>
        <p:spPr>
          <a:xfrm>
            <a:off x="392349" y="1892121"/>
            <a:ext cx="615901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Šafrán byl a stále je, nejdražší koření na světě.</a:t>
            </a:r>
          </a:p>
          <a:p>
            <a:r>
              <a:rPr lang="cs-CZ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r>
              <a:rPr lang="cs-CZ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Šafrán je velmi vzácný a dává se ho do laků velmi málo ve formě tinktury.</a:t>
            </a:r>
          </a:p>
          <a:p>
            <a:endParaRPr lang="cs-CZ" b="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r>
              <a:rPr lang="cs-CZ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Iránský šafrán je vynikající kvality, která je téměř neporovnatelná s většinou šafránů prodávaných na tuzemském trhu, a proto se používá do nekvalitnějších laků. </a:t>
            </a:r>
          </a:p>
          <a:p>
            <a:r>
              <a:rPr lang="cs-CZ" dirty="0">
                <a:solidFill>
                  <a:srgbClr val="444444"/>
                </a:solidFill>
                <a:latin typeface="Roboto" panose="02000000000000000000" pitchFamily="2" charset="0"/>
              </a:rPr>
              <a:t>Často se kombinuje s dračí krví, kurkumou a dalšími barvivy červeného zabarvení.</a:t>
            </a:r>
            <a:endParaRPr lang="cs-CZ" b="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64ACF05-5335-BD7F-64CB-F37ECBD0B5F7}"/>
              </a:ext>
            </a:extLst>
          </p:cNvPr>
          <p:cNvSpPr txBox="1"/>
          <p:nvPr/>
        </p:nvSpPr>
        <p:spPr>
          <a:xfrm>
            <a:off x="392349" y="315851"/>
            <a:ext cx="440197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3200" dirty="0">
                <a:ln w="0"/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Pigmenty - Barviva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3A7A9929-90B4-02D0-7264-8768489C6CB9}"/>
              </a:ext>
            </a:extLst>
          </p:cNvPr>
          <p:cNvSpPr txBox="1"/>
          <p:nvPr/>
        </p:nvSpPr>
        <p:spPr>
          <a:xfrm>
            <a:off x="392349" y="948642"/>
            <a:ext cx="1106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chemeClr val="accent4">
                    <a:lumMod val="50000"/>
                  </a:schemeClr>
                </a:solidFill>
              </a:rPr>
              <a:t>Šafrán</a:t>
            </a:r>
          </a:p>
        </p:txBody>
      </p:sp>
    </p:spTree>
    <p:extLst>
      <p:ext uri="{BB962C8B-B14F-4D97-AF65-F5344CB8AC3E}">
        <p14:creationId xmlns:p14="http://schemas.microsoft.com/office/powerpoint/2010/main" val="738341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E6EE5-9C3B-92C8-EC0E-F556111F5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artáč, nářadí, interiér&#10;&#10;Popis byl vytvořen automaticky">
            <a:extLst>
              <a:ext uri="{FF2B5EF4-FFF2-40B4-BE49-F238E27FC236}">
                <a16:creationId xmlns:a16="http://schemas.microsoft.com/office/drawing/2014/main" id="{03DF1F6B-339C-2BAA-3CCA-B65123A23B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610" y="0"/>
            <a:ext cx="12253609" cy="68580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F43A93E-6265-1016-CB53-12EC063AA726}"/>
              </a:ext>
            </a:extLst>
          </p:cNvPr>
          <p:cNvSpPr txBox="1"/>
          <p:nvPr/>
        </p:nvSpPr>
        <p:spPr>
          <a:xfrm>
            <a:off x="392349" y="315851"/>
            <a:ext cx="440197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3200" dirty="0">
                <a:ln w="0"/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Pigmenty - Barviva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A8561B9-86E3-8AAC-3448-545A9AC07AD6}"/>
              </a:ext>
            </a:extLst>
          </p:cNvPr>
          <p:cNvSpPr txBox="1"/>
          <p:nvPr/>
        </p:nvSpPr>
        <p:spPr>
          <a:xfrm>
            <a:off x="381286" y="886001"/>
            <a:ext cx="6228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Pryskyřice s funkcí pigmentu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7166FE-5BC0-BDFD-1851-D9D25FEAA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464" y="6460657"/>
            <a:ext cx="2743200" cy="365125"/>
          </a:xfrm>
        </p:spPr>
        <p:txBody>
          <a:bodyPr/>
          <a:lstStyle/>
          <a:p>
            <a:r>
              <a:rPr lang="cs-CZ" sz="16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ČÁST 07/</a:t>
            </a:r>
            <a:fld id="{D95ABC4A-9CBB-4E8C-9FBC-FF09690928BE}" type="slidenum">
              <a:rPr lang="cs-CZ" sz="1600" smtClean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17</a:t>
            </a:fld>
            <a:endParaRPr lang="cs-CZ" sz="1600" dirty="0">
              <a:solidFill>
                <a:schemeClr val="accent4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FB3CE3F-37D4-7D3E-AFBA-0D034373759D}"/>
              </a:ext>
            </a:extLst>
          </p:cNvPr>
          <p:cNvSpPr txBox="1"/>
          <p:nvPr/>
        </p:nvSpPr>
        <p:spPr>
          <a:xfrm>
            <a:off x="595489" y="1733734"/>
            <a:ext cx="6014732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KURKUMA (TERRA MERITA)</a:t>
            </a:r>
            <a:endParaRPr lang="cs-CZ" sz="2000" dirty="0">
              <a:latin typeface="Bahnschrift" panose="020B0502040204020203" pitchFamily="34" charset="0"/>
            </a:endParaRPr>
          </a:p>
          <a:p>
            <a:r>
              <a:rPr lang="cs-CZ" sz="2000" dirty="0">
                <a:latin typeface="Bahnschrift" panose="020B0502040204020203" pitchFamily="34" charset="0"/>
              </a:rPr>
              <a:t>Kořen získaný z indických </a:t>
            </a:r>
            <a:r>
              <a:rPr lang="cs-CZ" sz="2000" dirty="0" err="1">
                <a:latin typeface="Bahnschrift" panose="020B0502040204020203" pitchFamily="34" charset="0"/>
              </a:rPr>
              <a:t>Curcuma</a:t>
            </a:r>
            <a:r>
              <a:rPr lang="cs-CZ" sz="2000" dirty="0">
                <a:latin typeface="Bahnschrift" panose="020B0502040204020203" pitchFamily="34" charset="0"/>
              </a:rPr>
              <a:t> longa. </a:t>
            </a:r>
          </a:p>
          <a:p>
            <a:r>
              <a:rPr lang="cs-CZ" sz="2000" dirty="0">
                <a:latin typeface="Bahnschrift" panose="020B0502040204020203" pitchFamily="34" charset="0"/>
              </a:rPr>
              <a:t>Pro barvení laků vhodný tvrdý s pryskyřičným lomem. </a:t>
            </a:r>
          </a:p>
          <a:p>
            <a:r>
              <a:rPr lang="cs-CZ" sz="2000" dirty="0">
                <a:latin typeface="Bahnschrift" panose="020B0502040204020203" pitchFamily="34" charset="0"/>
              </a:rPr>
              <a:t>Kořen je vyhledáván pro vhodnost kombinace s jinými barvivy v lihových lacích. </a:t>
            </a:r>
          </a:p>
          <a:p>
            <a:r>
              <a:rPr lang="cs-CZ" sz="2000" dirty="0">
                <a:latin typeface="Bahnschrift" panose="020B0502040204020203" pitchFamily="34" charset="0"/>
              </a:rPr>
              <a:t>Nejkvalitnější ve formě čiré tinktury, směsi se využívají k lakování kovů, aby získaly barvu zlata. </a:t>
            </a:r>
          </a:p>
          <a:p>
            <a:r>
              <a:rPr lang="cs-CZ" sz="2000" dirty="0">
                <a:latin typeface="Bahnschrift" panose="020B0502040204020203" pitchFamily="34" charset="0"/>
              </a:rPr>
              <a:t>.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5C56864-AF3B-DA0B-C391-C8A0B1368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872" y="2145255"/>
            <a:ext cx="5500701" cy="409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90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E6EE5-9C3B-92C8-EC0E-F556111F5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artáč, nářadí, interiér&#10;&#10;Popis byl vytvořen automaticky">
            <a:extLst>
              <a:ext uri="{FF2B5EF4-FFF2-40B4-BE49-F238E27FC236}">
                <a16:creationId xmlns:a16="http://schemas.microsoft.com/office/drawing/2014/main" id="{03DF1F6B-339C-2BAA-3CCA-B65123A23B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609" y="32218"/>
            <a:ext cx="12253609" cy="68580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F43A93E-6265-1016-CB53-12EC063AA726}"/>
              </a:ext>
            </a:extLst>
          </p:cNvPr>
          <p:cNvSpPr txBox="1"/>
          <p:nvPr/>
        </p:nvSpPr>
        <p:spPr>
          <a:xfrm>
            <a:off x="392349" y="315851"/>
            <a:ext cx="440197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3200" dirty="0">
                <a:ln w="0"/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Pigmenty - Barviva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7166FE-5BC0-BDFD-1851-D9D25FEAA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464" y="6460657"/>
            <a:ext cx="2743200" cy="365125"/>
          </a:xfrm>
        </p:spPr>
        <p:txBody>
          <a:bodyPr/>
          <a:lstStyle/>
          <a:p>
            <a:r>
              <a:rPr lang="cs-CZ" sz="16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ČÁST 07/</a:t>
            </a:r>
            <a:fld id="{D95ABC4A-9CBB-4E8C-9FBC-FF09690928BE}" type="slidenum">
              <a:rPr lang="cs-CZ" sz="1600" smtClean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18</a:t>
            </a:fld>
            <a:endParaRPr lang="cs-CZ" sz="1600" dirty="0">
              <a:solidFill>
                <a:schemeClr val="accent4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FB3CE3F-37D4-7D3E-AFBA-0D034373759D}"/>
              </a:ext>
            </a:extLst>
          </p:cNvPr>
          <p:cNvSpPr txBox="1"/>
          <p:nvPr/>
        </p:nvSpPr>
        <p:spPr>
          <a:xfrm>
            <a:off x="392349" y="1587097"/>
            <a:ext cx="7999871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ČERVENÉ SANTALOVÉ DŘEVO</a:t>
            </a:r>
            <a:endParaRPr lang="cs-CZ" sz="2000" dirty="0">
              <a:latin typeface="Bahnschrift" panose="020B0502040204020203" pitchFamily="34" charset="0"/>
            </a:endParaRPr>
          </a:p>
          <a:p>
            <a:r>
              <a:rPr lang="cs-CZ" sz="2000" dirty="0">
                <a:latin typeface="Bahnschrift" panose="020B0502040204020203" pitchFamily="34" charset="0"/>
              </a:rPr>
              <a:t>Pryskyřice mnoha druhů získaná z indických stromů. </a:t>
            </a:r>
          </a:p>
          <a:p>
            <a:r>
              <a:rPr lang="cs-CZ" sz="2000" dirty="0">
                <a:latin typeface="Bahnschrift" panose="020B0502040204020203" pitchFamily="34" charset="0"/>
              </a:rPr>
              <a:t>Po zasychání suchá, drobivá, velikosti olivy, tmavě červené barvy. </a:t>
            </a:r>
          </a:p>
          <a:p>
            <a:r>
              <a:rPr lang="cs-CZ" sz="2000" dirty="0">
                <a:latin typeface="Bahnschrift" panose="020B0502040204020203" pitchFamily="34" charset="0"/>
              </a:rPr>
              <a:t>Je vyhledávána pro svou barevnost v lihových lacích. Nejkvalitnější ve formě čiré tinktury. Používá se při zlacení, na fólie i zlacenou kůži.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8303815-D18C-6A42-5411-8FB900C45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021" y="3327907"/>
            <a:ext cx="3457962" cy="3252538"/>
          </a:xfrm>
          <a:prstGeom prst="rect">
            <a:avLst/>
          </a:prstGeom>
        </p:spPr>
      </p:pic>
      <p:pic>
        <p:nvPicPr>
          <p:cNvPr id="12" name="Obrázek 11" descr="Obsah obrázku strom, venku, větev, květina&#10;&#10;Popis byl vytvořen automaticky">
            <a:extLst>
              <a:ext uri="{FF2B5EF4-FFF2-40B4-BE49-F238E27FC236}">
                <a16:creationId xmlns:a16="http://schemas.microsoft.com/office/drawing/2014/main" id="{D3DAF0B5-B37B-78BE-C608-4F891CE745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60" y="3327907"/>
            <a:ext cx="4330197" cy="326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65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E6EE5-9C3B-92C8-EC0E-F556111F5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artáč, nářadí, interiér&#10;&#10;Popis byl vytvořen automaticky">
            <a:extLst>
              <a:ext uri="{FF2B5EF4-FFF2-40B4-BE49-F238E27FC236}">
                <a16:creationId xmlns:a16="http://schemas.microsoft.com/office/drawing/2014/main" id="{03DF1F6B-339C-2BAA-3CCA-B65123A23B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609" y="32218"/>
            <a:ext cx="12253609" cy="68580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F43A93E-6265-1016-CB53-12EC063AA726}"/>
              </a:ext>
            </a:extLst>
          </p:cNvPr>
          <p:cNvSpPr txBox="1"/>
          <p:nvPr/>
        </p:nvSpPr>
        <p:spPr>
          <a:xfrm>
            <a:off x="392349" y="315851"/>
            <a:ext cx="440197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3200" dirty="0">
                <a:ln w="0"/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Pigmenty - Barviva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7166FE-5BC0-BDFD-1851-D9D25FEAA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464" y="6460657"/>
            <a:ext cx="2743200" cy="365125"/>
          </a:xfrm>
        </p:spPr>
        <p:txBody>
          <a:bodyPr/>
          <a:lstStyle/>
          <a:p>
            <a:r>
              <a:rPr lang="cs-CZ" sz="16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ČÁST 07/</a:t>
            </a:r>
            <a:fld id="{D95ABC4A-9CBB-4E8C-9FBC-FF09690928BE}" type="slidenum">
              <a:rPr lang="cs-CZ" sz="1600" smtClean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19</a:t>
            </a:fld>
            <a:endParaRPr lang="cs-CZ" sz="1600" dirty="0">
              <a:solidFill>
                <a:schemeClr val="accent4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2" name="Picture 2" descr="Litharge: Mineral Information, Data And, 56% OFF">
            <a:extLst>
              <a:ext uri="{FF2B5EF4-FFF2-40B4-BE49-F238E27FC236}">
                <a16:creationId xmlns:a16="http://schemas.microsoft.com/office/drawing/2014/main" id="{D921375A-EF83-E33C-15F4-3B296CFD9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72" y="3587787"/>
            <a:ext cx="4033572" cy="305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Massicot - Wikipedia">
            <a:extLst>
              <a:ext uri="{FF2B5EF4-FFF2-40B4-BE49-F238E27FC236}">
                <a16:creationId xmlns:a16="http://schemas.microsoft.com/office/drawing/2014/main" id="{E99F7733-A506-7382-0562-E614ADCDA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287" y="3587787"/>
            <a:ext cx="3371915" cy="298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EB083B8-AD72-FEC5-DC64-4DE37F8A8437}"/>
              </a:ext>
            </a:extLst>
          </p:cNvPr>
          <p:cNvSpPr txBox="1"/>
          <p:nvPr/>
        </p:nvSpPr>
        <p:spPr>
          <a:xfrm>
            <a:off x="554488" y="995260"/>
            <a:ext cx="7710281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LITHARGE</a:t>
            </a:r>
          </a:p>
          <a:p>
            <a:endParaRPr lang="cs-CZ" sz="2000" dirty="0">
              <a:latin typeface="Bahnschrift" panose="020B0502040204020203" pitchFamily="34" charset="0"/>
            </a:endParaRPr>
          </a:p>
          <a:p>
            <a:r>
              <a:rPr lang="cs-CZ" sz="2000" dirty="0">
                <a:latin typeface="Bahnschrift" panose="020B0502040204020203" pitchFamily="34" charset="0"/>
              </a:rPr>
              <a:t>PŘÍRODNÍ MINERÁLNÍ FORMA OXIDU OLOVNATÉHO PbO s vysokou měrnou hmotností 9,14 až 9,35. </a:t>
            </a:r>
          </a:p>
          <a:p>
            <a:r>
              <a:rPr lang="cs-CZ" sz="2000" dirty="0">
                <a:latin typeface="Bahnschrift" panose="020B0502040204020203" pitchFamily="34" charset="0"/>
              </a:rPr>
              <a:t>Tvoří měkké, mastné povlaky červeného zabarvení.</a:t>
            </a:r>
          </a:p>
          <a:p>
            <a:r>
              <a:rPr lang="cs-CZ" sz="2000" dirty="0">
                <a:latin typeface="Bahnschrift" panose="020B0502040204020203" pitchFamily="34" charset="0"/>
              </a:rPr>
              <a:t>V lacích je používán jako sušidlo vysychavých olejů (lněný olej).  </a:t>
            </a:r>
          </a:p>
          <a:p>
            <a:r>
              <a:rPr lang="cs-CZ" sz="2000" dirty="0">
                <a:latin typeface="Bahnschrift" panose="020B0502040204020203" pitchFamily="34" charset="0"/>
              </a:rPr>
              <a:t>Je vyhledávána pro svou barevnost. </a:t>
            </a:r>
          </a:p>
        </p:txBody>
      </p:sp>
    </p:spTree>
    <p:extLst>
      <p:ext uri="{BB962C8B-B14F-4D97-AF65-F5344CB8AC3E}">
        <p14:creationId xmlns:p14="http://schemas.microsoft.com/office/powerpoint/2010/main" val="522522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CFD43-F33B-2C04-96A5-B5B30CA61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artáč, nářadí, interiér&#10;&#10;Popis byl vytvořen automaticky">
            <a:extLst>
              <a:ext uri="{FF2B5EF4-FFF2-40B4-BE49-F238E27FC236}">
                <a16:creationId xmlns:a16="http://schemas.microsoft.com/office/drawing/2014/main" id="{F80EBB35-8279-A5BC-09E1-C2D2B933422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E75B5F8-C134-8909-F4E2-EAA09801B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6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ČÁST 07/</a:t>
            </a:r>
            <a:fld id="{D95ABC4A-9CBB-4E8C-9FBC-FF09690928BE}" type="slidenum">
              <a:rPr lang="cs-CZ" sz="1600" smtClean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2</a:t>
            </a:fld>
            <a:endParaRPr lang="cs-CZ" sz="1600" dirty="0">
              <a:solidFill>
                <a:schemeClr val="accent4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CCB7A61-4785-4B8C-F073-1A3095C39A75}"/>
              </a:ext>
            </a:extLst>
          </p:cNvPr>
          <p:cNvSpPr txBox="1"/>
          <p:nvPr/>
        </p:nvSpPr>
        <p:spPr>
          <a:xfrm>
            <a:off x="1130598" y="2613397"/>
            <a:ext cx="6123555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2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Terminologie a pojetí</a:t>
            </a:r>
          </a:p>
          <a:p>
            <a:r>
              <a:rPr lang="cs-CZ" sz="2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Historie</a:t>
            </a:r>
          </a:p>
          <a:p>
            <a:r>
              <a:rPr lang="cs-CZ" sz="2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Chemie a technologie přípravy</a:t>
            </a:r>
          </a:p>
          <a:p>
            <a:r>
              <a:rPr lang="cs-CZ" sz="2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Rámcové členění</a:t>
            </a:r>
          </a:p>
          <a:p>
            <a:r>
              <a:rPr lang="cs-CZ" sz="2800" dirty="0">
                <a:ln w="0"/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Suroviny</a:t>
            </a:r>
          </a:p>
          <a:p>
            <a:r>
              <a:rPr lang="cs-CZ" sz="2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Postupy výroby</a:t>
            </a:r>
          </a:p>
          <a:p>
            <a:r>
              <a:rPr lang="cs-CZ" sz="2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Receptář</a:t>
            </a:r>
          </a:p>
          <a:p>
            <a:r>
              <a:rPr lang="cs-CZ" sz="2800" dirty="0">
                <a:ln w="0"/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Praktické ověření vybraných receptů</a:t>
            </a:r>
            <a:endParaRPr lang="cs-CZ" sz="2400" dirty="0">
              <a:ln w="0"/>
              <a:solidFill>
                <a:schemeClr val="accent4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340B064-DFF2-CEB1-09DC-21C2E28B603C}"/>
              </a:ext>
            </a:extLst>
          </p:cNvPr>
          <p:cNvSpPr txBox="1"/>
          <p:nvPr/>
        </p:nvSpPr>
        <p:spPr>
          <a:xfrm>
            <a:off x="257453" y="553909"/>
            <a:ext cx="83094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4000" b="1" dirty="0">
                <a:ln w="0"/>
                <a:solidFill>
                  <a:srgbClr val="AA8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chemie historických laků</a:t>
            </a:r>
          </a:p>
        </p:txBody>
      </p:sp>
    </p:spTree>
    <p:extLst>
      <p:ext uri="{BB962C8B-B14F-4D97-AF65-F5344CB8AC3E}">
        <p14:creationId xmlns:p14="http://schemas.microsoft.com/office/powerpoint/2010/main" val="329581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FE95E-CA2F-9A8C-D4E7-8D9DF27AF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artáč, nářadí, interiér&#10;&#10;Popis byl vytvořen automaticky">
            <a:extLst>
              <a:ext uri="{FF2B5EF4-FFF2-40B4-BE49-F238E27FC236}">
                <a16:creationId xmlns:a16="http://schemas.microsoft.com/office/drawing/2014/main" id="{E1E32ABB-E5A5-A710-DA81-995718E78F3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38164CC-C174-49A1-2B24-1CCE8270C7D1}"/>
              </a:ext>
            </a:extLst>
          </p:cNvPr>
          <p:cNvSpPr txBox="1"/>
          <p:nvPr/>
        </p:nvSpPr>
        <p:spPr>
          <a:xfrm>
            <a:off x="146644" y="105947"/>
            <a:ext cx="5286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Pigmenty – Barviva</a:t>
            </a:r>
          </a:p>
          <a:p>
            <a:r>
              <a:rPr lang="cs-CZ" sz="28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White Lead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92F80A-356F-C916-3FE4-73F9E9E2F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6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Část 07/</a:t>
            </a:r>
            <a:fld id="{D95ABC4A-9CBB-4E8C-9FBC-FF09690928BE}" type="slidenum">
              <a:rPr lang="cs-CZ" sz="1600" smtClean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20</a:t>
            </a:fld>
            <a:endParaRPr lang="cs-CZ" sz="1600" dirty="0">
              <a:solidFill>
                <a:schemeClr val="accent4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1026" name="Picture 2" descr="White Lead at best price in Bengaluru by Channabasappa &amp; Co. | ID:  2849395346962">
            <a:extLst>
              <a:ext uri="{FF2B5EF4-FFF2-40B4-BE49-F238E27FC236}">
                <a16:creationId xmlns:a16="http://schemas.microsoft.com/office/drawing/2014/main" id="{E4566A43-90D2-AD35-4B8D-0D772CC4F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522" y="2916455"/>
            <a:ext cx="3230678" cy="323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171A6BA-30D8-B78F-AB2B-0AD64F391FF0}"/>
              </a:ext>
            </a:extLst>
          </p:cNvPr>
          <p:cNvSpPr txBox="1"/>
          <p:nvPr/>
        </p:nvSpPr>
        <p:spPr>
          <a:xfrm>
            <a:off x="296256" y="1383080"/>
            <a:ext cx="615901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b="1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Bílé olovo</a:t>
            </a:r>
            <a:r>
              <a:rPr lang="cs-CZ" b="0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 </a:t>
            </a:r>
          </a:p>
          <a:p>
            <a:endParaRPr lang="cs-CZ" dirty="0">
              <a:latin typeface="Bahnschrift" panose="020B0502040204020203" pitchFamily="34" charset="0"/>
            </a:endParaRPr>
          </a:p>
          <a:p>
            <a:r>
              <a:rPr lang="cs-CZ" dirty="0">
                <a:latin typeface="Bahnschrift" panose="020B0502040204020203" pitchFamily="34" charset="0"/>
              </a:rPr>
              <a:t>Z</a:t>
            </a:r>
            <a:r>
              <a:rPr lang="cs-CZ" b="0" i="0" dirty="0">
                <a:effectLst/>
                <a:latin typeface="Bahnschrift" panose="020B0502040204020203" pitchFamily="34" charset="0"/>
              </a:rPr>
              <a:t>ákladní uhličitan olovnatý 2 PbCO</a:t>
            </a:r>
            <a:r>
              <a:rPr lang="cs-CZ" b="0" i="0" baseline="-25000" dirty="0">
                <a:effectLst/>
                <a:latin typeface="Bahnschrift" panose="020B0502040204020203" pitchFamily="34" charset="0"/>
              </a:rPr>
              <a:t>3</a:t>
            </a:r>
            <a:r>
              <a:rPr lang="cs-CZ" b="0" i="0" dirty="0">
                <a:effectLst/>
                <a:latin typeface="Bahnschrift" panose="020B0502040204020203" pitchFamily="34" charset="0"/>
              </a:rPr>
              <a:t> · Pb(OH)</a:t>
            </a:r>
            <a:r>
              <a:rPr lang="cs-CZ" b="0" i="0" baseline="-25000" dirty="0">
                <a:effectLst/>
                <a:latin typeface="Bahnschrift" panose="020B0502040204020203" pitchFamily="34" charset="0"/>
              </a:rPr>
              <a:t>2</a:t>
            </a:r>
            <a:r>
              <a:rPr lang="cs-CZ" b="0" i="0" dirty="0">
                <a:effectLst/>
                <a:latin typeface="Bahnschrift" panose="020B0502040204020203" pitchFamily="34" charset="0"/>
              </a:rPr>
              <a:t> </a:t>
            </a:r>
          </a:p>
          <a:p>
            <a:r>
              <a:rPr lang="cs-CZ" b="0" i="0" dirty="0">
                <a:effectLst/>
                <a:latin typeface="Bahnschrift" panose="020B0502040204020203" pitchFamily="34" charset="0"/>
              </a:rPr>
              <a:t>Je to komplexní </a:t>
            </a:r>
            <a:r>
              <a:rPr lang="cs-CZ" b="0" i="0" u="none" strike="noStrike" dirty="0">
                <a:effectLst/>
                <a:latin typeface="Bahnschrift" panose="020B0502040204020203" pitchFamily="34" charset="0"/>
                <a:hlinkClick r:id="rId5" tooltip="Sůl (chemi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sůl</a:t>
            </a:r>
            <a:r>
              <a:rPr lang="cs-CZ" b="0" i="0" u="none" strike="noStrike" dirty="0">
                <a:effectLst/>
                <a:latin typeface="Bahnschrift" panose="020B0502040204020203" pitchFamily="34" charset="0"/>
              </a:rPr>
              <a:t> </a:t>
            </a:r>
            <a:r>
              <a:rPr lang="cs-CZ" b="0" i="0" dirty="0">
                <a:effectLst/>
                <a:latin typeface="Bahnschrift" panose="020B0502040204020203" pitchFamily="34" charset="0"/>
              </a:rPr>
              <a:t>obsahující uhličitanové i hydroxidové ionty. </a:t>
            </a:r>
          </a:p>
          <a:p>
            <a:r>
              <a:rPr lang="cs-CZ" b="0" i="0" dirty="0">
                <a:effectLst/>
                <a:latin typeface="Bahnschrift" panose="020B0502040204020203" pitchFamily="34" charset="0"/>
              </a:rPr>
              <a:t>Bílé olovo </a:t>
            </a:r>
            <a:r>
              <a:rPr lang="cs-CZ" b="0" i="0" u="none" strike="noStrike" dirty="0">
                <a:effectLst/>
                <a:latin typeface="Bahnschrift" panose="020B0502040204020203" pitchFamily="34" charset="0"/>
                <a:hlinkClick r:id="rId6" tooltip="Hydrat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</a:t>
            </a:r>
            <a:r>
              <a:rPr lang="cs-CZ" b="0" i="0" dirty="0">
                <a:effectLst/>
                <a:latin typeface="Bahnschrift" panose="020B0502040204020203" pitchFamily="34" charset="0"/>
              </a:rPr>
              <a:t> přirozeně vyskytuje jako minerál, v tomto kontextu je známé jako </a:t>
            </a:r>
            <a:r>
              <a:rPr lang="cs-CZ" b="0" i="0" u="none" strike="noStrike" dirty="0" err="1">
                <a:solidFill>
                  <a:schemeClr val="accent4">
                    <a:lumMod val="50000"/>
                  </a:schemeClr>
                </a:solidFill>
                <a:effectLst/>
                <a:latin typeface="Bahnschrift" panose="020B0502040204020203" pitchFamily="34" charset="0"/>
                <a:hlinkClick r:id="rId7" tooltip="Cerussit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hydrocerusit</a:t>
            </a:r>
            <a:r>
              <a:rPr lang="cs-CZ" b="0" i="0" dirty="0">
                <a:effectLst/>
                <a:latin typeface="Bahnschrift" panose="020B0502040204020203" pitchFamily="34" charset="0"/>
              </a:rPr>
              <a:t>, hydrát cerusitu. </a:t>
            </a:r>
          </a:p>
          <a:p>
            <a:r>
              <a:rPr lang="cs-CZ" b="0" i="0" dirty="0">
                <a:effectLst/>
                <a:latin typeface="Bahnschrift" panose="020B0502040204020203" pitchFamily="34" charset="0"/>
              </a:rPr>
              <a:t>Dříve se používal jako přísada do </a:t>
            </a:r>
            <a:r>
              <a:rPr lang="cs-CZ" b="0" i="0" u="sng" strike="noStrike" dirty="0">
                <a:effectLst/>
                <a:latin typeface="Bahnschrift" panose="020B0502040204020203" pitchFamily="34" charset="0"/>
                <a:hlinkClick r:id="rId8" tooltip="Lead pain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olovnatých barev</a:t>
            </a:r>
            <a:r>
              <a:rPr lang="cs-CZ" dirty="0">
                <a:latin typeface="Bahnschrift" panose="020B0502040204020203" pitchFamily="34" charset="0"/>
              </a:rPr>
              <a:t> </a:t>
            </a:r>
            <a:r>
              <a:rPr lang="cs-CZ" b="0" i="0" dirty="0">
                <a:effectLst/>
                <a:latin typeface="Bahnschrift" panose="020B0502040204020203" pitchFamily="34" charset="0"/>
              </a:rPr>
              <a:t>pro svou </a:t>
            </a:r>
            <a:r>
              <a:rPr lang="cs-CZ" b="0" i="0" u="none" strike="noStrike" dirty="0">
                <a:effectLst/>
                <a:latin typeface="Bahnschrift" panose="020B0502040204020203" pitchFamily="34" charset="0"/>
                <a:hlinkClick r:id="rId9" tooltip="Opacity (optics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neprůhlednost</a:t>
            </a:r>
            <a:r>
              <a:rPr lang="cs-CZ" b="0" i="0" dirty="0">
                <a:effectLst/>
                <a:latin typeface="Bahnschrift" panose="020B0502040204020203" pitchFamily="34" charset="0"/>
              </a:rPr>
              <a:t> a saténově hladkou směs s oleji. </a:t>
            </a:r>
          </a:p>
          <a:p>
            <a:r>
              <a:rPr lang="cs-CZ" b="0" i="0" dirty="0">
                <a:effectLst/>
                <a:latin typeface="Bahnschrift" panose="020B0502040204020203" pitchFamily="34" charset="0"/>
              </a:rPr>
              <a:t>Měl však tendenci způsobovat </a:t>
            </a:r>
            <a:r>
              <a:rPr lang="cs-CZ" b="0" i="0" u="none" strike="noStrike" dirty="0">
                <a:effectLst/>
                <a:latin typeface="Bahnschrift" panose="020B0502040204020203" pitchFamily="34" charset="0"/>
                <a:hlinkClick r:id="rId10" tooltip="Lead poison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otravu olovem</a:t>
            </a:r>
            <a:r>
              <a:rPr lang="cs-CZ" b="0" i="0" dirty="0">
                <a:effectLst/>
                <a:latin typeface="Bahnschrift" panose="020B0502040204020203" pitchFamily="34" charset="0"/>
              </a:rPr>
              <a:t> a jeho použití bylo ve většině zemí zakázáno.</a:t>
            </a:r>
          </a:p>
          <a:p>
            <a:pPr algn="l"/>
            <a:r>
              <a:rPr lang="cs-CZ" b="0" i="0" dirty="0">
                <a:effectLst/>
                <a:latin typeface="Bahnschrift" panose="020B0502040204020203" pitchFamily="34" charset="0"/>
              </a:rPr>
              <a:t>Bílé sloučeniny olova známé jako </a:t>
            </a:r>
            <a:r>
              <a:rPr lang="cs-CZ" b="0" i="0" u="none" strike="noStrike" dirty="0">
                <a:effectLst/>
                <a:latin typeface="Bahnschrift" panose="020B0502040204020203" pitchFamily="34" charset="0"/>
                <a:hlinkClick r:id="rId11" tooltip="Kovové mýdl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olovnaté mýdlo</a:t>
            </a:r>
            <a:r>
              <a:rPr lang="cs-CZ" b="0" i="0" dirty="0">
                <a:effectLst/>
                <a:latin typeface="Bahnschrift" panose="020B0502040204020203" pitchFamily="34" charset="0"/>
              </a:rPr>
              <a:t> se také používaly jako </a:t>
            </a:r>
            <a:r>
              <a:rPr lang="cs-CZ" b="0" i="0" u="none" strike="noStrike" dirty="0">
                <a:effectLst/>
                <a:latin typeface="Bahnschrift" panose="020B0502040204020203" pitchFamily="34" charset="0"/>
                <a:hlinkClick r:id="rId12" tooltip="Prostředek na vysoušení olej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sušidlo pro vysychavé oleje</a:t>
            </a:r>
            <a:r>
              <a:rPr lang="cs-CZ" b="0" i="0" dirty="0">
                <a:effectLst/>
                <a:latin typeface="Bahnschrift" panose="020B0502040204020203" pitchFamily="34" charset="0"/>
              </a:rPr>
              <a:t> pro barvy vyrobené s </a:t>
            </a:r>
            <a:r>
              <a:rPr lang="cs-CZ" b="0" i="0" u="none" strike="noStrike" dirty="0">
                <a:effectLst/>
                <a:latin typeface="Bahnschrift" panose="020B0502040204020203" pitchFamily="34" charset="0"/>
                <a:hlinkClick r:id="rId13" tooltip="Sušící olej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vysychajícím olejem</a:t>
            </a:r>
            <a:r>
              <a:rPr lang="cs-CZ" b="0" i="0" u="none" strike="noStrike" dirty="0">
                <a:effectLst/>
                <a:latin typeface="Bahnschrift" panose="020B0502040204020203" pitchFamily="34" charset="0"/>
              </a:rPr>
              <a:t>,</a:t>
            </a:r>
            <a:r>
              <a:rPr lang="cs-CZ" b="0" i="0" dirty="0">
                <a:effectLst/>
                <a:latin typeface="Bahnschrift" panose="020B0502040204020203" pitchFamily="34" charset="0"/>
              </a:rPr>
              <a:t> nebo barvy schnoucí na vzduchu vyrobené s </a:t>
            </a:r>
            <a:r>
              <a:rPr lang="cs-CZ" b="0" i="0" u="none" strike="noStrike" dirty="0">
                <a:effectLst/>
                <a:latin typeface="Bahnschrift" panose="020B0502040204020203" pitchFamily="34" charset="0"/>
                <a:hlinkClick r:id="rId14" tooltip="Alkydová pryskyři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alkydovými pryskyřicemi</a:t>
            </a:r>
            <a:r>
              <a:rPr lang="cs-CZ" b="0" i="0" dirty="0">
                <a:effectLst/>
                <a:latin typeface="Bahnschrift" panose="020B0502040204020203" pitchFamily="34" charset="0"/>
              </a:rPr>
              <a:t>. </a:t>
            </a:r>
          </a:p>
          <a:p>
            <a:pPr algn="l"/>
            <a:r>
              <a:rPr lang="cs-CZ" b="0" i="0" dirty="0">
                <a:effectLst/>
                <a:latin typeface="Bahnschrift" panose="020B0502040204020203" pitchFamily="34" charset="0"/>
              </a:rPr>
              <a:t>Olovo se často používalo ve směsi s kobaltový</a:t>
            </a:r>
            <a:r>
              <a:rPr lang="cs-CZ" dirty="0">
                <a:latin typeface="Bahnschrift" panose="020B0502040204020203" pitchFamily="34" charset="0"/>
              </a:rPr>
              <a:t>mi</a:t>
            </a:r>
            <a:r>
              <a:rPr lang="cs-CZ" b="0" i="0" dirty="0">
                <a:effectLst/>
                <a:latin typeface="Bahnschrift" panose="020B0502040204020203" pitchFamily="34" charset="0"/>
              </a:rPr>
              <a:t> sušidly. </a:t>
            </a:r>
          </a:p>
          <a:p>
            <a:pPr algn="l"/>
            <a:r>
              <a:rPr lang="cs-CZ" b="0" i="0" dirty="0">
                <a:effectLst/>
                <a:latin typeface="Bahnschrift" panose="020B0502040204020203" pitchFamily="34" charset="0"/>
              </a:rPr>
              <a:t>Byly vyvinuty bezolovnaté náhražky, které nahrazují toto použití olova v barvách.</a:t>
            </a:r>
          </a:p>
        </p:txBody>
      </p:sp>
    </p:spTree>
    <p:extLst>
      <p:ext uri="{BB962C8B-B14F-4D97-AF65-F5344CB8AC3E}">
        <p14:creationId xmlns:p14="http://schemas.microsoft.com/office/powerpoint/2010/main" val="4048891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FE95E-CA2F-9A8C-D4E7-8D9DF27AF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artáč, nářadí, interiér&#10;&#10;Popis byl vytvořen automaticky">
            <a:extLst>
              <a:ext uri="{FF2B5EF4-FFF2-40B4-BE49-F238E27FC236}">
                <a16:creationId xmlns:a16="http://schemas.microsoft.com/office/drawing/2014/main" id="{E1E32ABB-E5A5-A710-DA81-995718E78F3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38164CC-C174-49A1-2B24-1CCE8270C7D1}"/>
              </a:ext>
            </a:extLst>
          </p:cNvPr>
          <p:cNvSpPr txBox="1"/>
          <p:nvPr/>
        </p:nvSpPr>
        <p:spPr>
          <a:xfrm>
            <a:off x="146644" y="105947"/>
            <a:ext cx="5286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Pigmenty - Barviva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92F80A-356F-C916-3FE4-73F9E9E2F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6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Část 07/</a:t>
            </a:r>
            <a:fld id="{D95ABC4A-9CBB-4E8C-9FBC-FF09690928BE}" type="slidenum">
              <a:rPr lang="cs-CZ" sz="1600" smtClean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21</a:t>
            </a:fld>
            <a:endParaRPr lang="cs-CZ" sz="1600" dirty="0">
              <a:solidFill>
                <a:schemeClr val="accent4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E87E19B-9D84-748A-743A-E5A32769354B}"/>
              </a:ext>
            </a:extLst>
          </p:cNvPr>
          <p:cNvSpPr txBox="1"/>
          <p:nvPr/>
        </p:nvSpPr>
        <p:spPr>
          <a:xfrm>
            <a:off x="213214" y="830845"/>
            <a:ext cx="14485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 err="1"/>
              <a:t>Sugar</a:t>
            </a:r>
            <a:r>
              <a:rPr lang="cs-CZ" b="1" dirty="0"/>
              <a:t> of lead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A00D76D-2707-CC92-492F-C77A032988FB}"/>
              </a:ext>
            </a:extLst>
          </p:cNvPr>
          <p:cNvSpPr txBox="1"/>
          <p:nvPr/>
        </p:nvSpPr>
        <p:spPr>
          <a:xfrm>
            <a:off x="213213" y="1331636"/>
            <a:ext cx="667995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Lead(II) acetate</a:t>
            </a:r>
            <a:r>
              <a:rPr lang="en-US" sz="1400" b="0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, </a:t>
            </a:r>
            <a:endParaRPr lang="cs-CZ" sz="1400" b="0" i="0" dirty="0">
              <a:solidFill>
                <a:srgbClr val="202122"/>
              </a:solidFill>
              <a:effectLst/>
              <a:latin typeface="Bahnschrift" panose="020B0502040204020203" pitchFamily="34" charset="0"/>
            </a:endParaRPr>
          </a:p>
          <a:p>
            <a:pPr algn="l"/>
            <a:r>
              <a:rPr lang="en-US" sz="1400" b="1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lead acetate</a:t>
            </a:r>
            <a:r>
              <a:rPr lang="en-US" sz="1400" b="0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, </a:t>
            </a:r>
            <a:endParaRPr lang="cs-CZ" sz="1400" b="0" i="0" dirty="0">
              <a:solidFill>
                <a:srgbClr val="202122"/>
              </a:solidFill>
              <a:effectLst/>
              <a:latin typeface="Bahnschrift" panose="020B0502040204020203" pitchFamily="34" charset="0"/>
            </a:endParaRPr>
          </a:p>
          <a:p>
            <a:pPr algn="l"/>
            <a:r>
              <a:rPr lang="en-US" sz="1400" b="1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lead diacetate</a:t>
            </a:r>
            <a:r>
              <a:rPr lang="en-US" sz="1400" b="0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, </a:t>
            </a:r>
            <a:endParaRPr lang="cs-CZ" sz="1400" b="0" i="0" dirty="0">
              <a:solidFill>
                <a:srgbClr val="202122"/>
              </a:solidFill>
              <a:effectLst/>
              <a:latin typeface="Bahnschrift" panose="020B0502040204020203" pitchFamily="34" charset="0"/>
            </a:endParaRPr>
          </a:p>
          <a:p>
            <a:pPr algn="l"/>
            <a:r>
              <a:rPr lang="en-US" sz="1400" b="1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lead sugar</a:t>
            </a:r>
            <a:r>
              <a:rPr lang="en-US" sz="1400" b="0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, </a:t>
            </a:r>
            <a:endParaRPr lang="cs-CZ" sz="1400" b="0" i="0" dirty="0">
              <a:solidFill>
                <a:srgbClr val="202122"/>
              </a:solidFill>
              <a:effectLst/>
              <a:latin typeface="Bahnschrift" panose="020B0502040204020203" pitchFamily="34" charset="0"/>
            </a:endParaRPr>
          </a:p>
          <a:p>
            <a:pPr algn="l"/>
            <a:endParaRPr lang="cs-CZ" sz="1400" b="1" dirty="0">
              <a:solidFill>
                <a:srgbClr val="202122"/>
              </a:solidFill>
              <a:latin typeface="Bahnschrift" panose="020B0502040204020203" pitchFamily="34" charset="0"/>
            </a:endParaRPr>
          </a:p>
          <a:p>
            <a:pPr algn="l"/>
            <a:r>
              <a:rPr lang="cs-CZ" b="1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Bílá krystalická sloučenina chemického vzorce </a:t>
            </a:r>
          </a:p>
          <a:p>
            <a:pPr algn="l"/>
            <a:endParaRPr lang="cs-CZ" b="1" dirty="0">
              <a:solidFill>
                <a:srgbClr val="202122"/>
              </a:solidFill>
              <a:latin typeface="Bahnschrift" panose="020B0502040204020203" pitchFamily="34" charset="0"/>
            </a:endParaRPr>
          </a:p>
          <a:p>
            <a:pPr algn="l"/>
            <a:r>
              <a:rPr lang="cs-CZ" b="1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                                            </a:t>
            </a:r>
            <a:r>
              <a:rPr lang="en-US" b="0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Pb(CH</a:t>
            </a:r>
            <a:r>
              <a:rPr lang="en-US" b="0" i="0" baseline="-2500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3</a:t>
            </a:r>
            <a:r>
              <a:rPr lang="en-US" b="0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COO)</a:t>
            </a:r>
            <a:r>
              <a:rPr lang="en-US" b="0" i="0" baseline="-2500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2</a:t>
            </a:r>
            <a:r>
              <a:rPr lang="en-US" b="0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 or Pb(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OAc</a:t>
            </a:r>
            <a:r>
              <a:rPr lang="en-US" b="0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)</a:t>
            </a:r>
            <a:r>
              <a:rPr lang="en-US" b="0" i="0" baseline="-2500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2</a:t>
            </a:r>
            <a:r>
              <a:rPr lang="en-US" b="0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, </a:t>
            </a:r>
            <a:endParaRPr lang="cs-CZ" b="0" i="0" dirty="0">
              <a:solidFill>
                <a:srgbClr val="202122"/>
              </a:solidFill>
              <a:effectLst/>
              <a:latin typeface="Bahnschrift" panose="020B0502040204020203" pitchFamily="34" charset="0"/>
            </a:endParaRPr>
          </a:p>
          <a:p>
            <a:pPr algn="l"/>
            <a:r>
              <a:rPr lang="cs-CZ" dirty="0">
                <a:solidFill>
                  <a:srgbClr val="202122"/>
                </a:solidFill>
                <a:latin typeface="Bahnschrift" panose="020B0502040204020203" pitchFamily="34" charset="0"/>
              </a:rPr>
              <a:t>kde Ac je skupina acetyl. </a:t>
            </a:r>
          </a:p>
          <a:p>
            <a:pPr algn="l"/>
            <a:endParaRPr lang="cs-CZ" dirty="0">
              <a:solidFill>
                <a:srgbClr val="202122"/>
              </a:solidFill>
              <a:latin typeface="Bahnschrift" panose="020B0502040204020203" pitchFamily="34" charset="0"/>
            </a:endParaRPr>
          </a:p>
          <a:p>
            <a:pPr algn="l"/>
            <a:r>
              <a:rPr lang="cs-CZ" b="0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Jedná se o nebezpečnou látku pro zdraví, proto byl pigment nahrazován.</a:t>
            </a:r>
          </a:p>
          <a:p>
            <a:pPr algn="l"/>
            <a:endParaRPr lang="cs-CZ" b="0" i="0" dirty="0">
              <a:solidFill>
                <a:srgbClr val="202122"/>
              </a:solidFill>
              <a:effectLst/>
              <a:latin typeface="Bahnschrift" panose="020B0502040204020203" pitchFamily="34" charset="0"/>
            </a:endParaRPr>
          </a:p>
          <a:p>
            <a:pPr algn="l"/>
            <a:r>
              <a:rPr lang="cs-CZ" b="0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Dříve se používal jako sušidlo do vysychavých olejů k výrobě barev a fermeží.</a:t>
            </a:r>
          </a:p>
          <a:p>
            <a:pPr algn="l"/>
            <a:r>
              <a:rPr lang="cs-CZ" dirty="0">
                <a:solidFill>
                  <a:srgbClr val="202122"/>
                </a:solidFill>
                <a:latin typeface="Bahnschrift" panose="020B0502040204020203" pitchFamily="34" charset="0"/>
              </a:rPr>
              <a:t>Katalytický účinek zasychání byl nižší než účinek obdobných solí kobaltu, ale nátěry zasychaly rovnoměrněji.</a:t>
            </a:r>
          </a:p>
          <a:p>
            <a:pPr algn="l"/>
            <a:r>
              <a:rPr lang="cs-CZ" b="0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Proto se používala kombinace se solí kobaltu nebo soli manganu.</a:t>
            </a:r>
          </a:p>
          <a:p>
            <a:pPr algn="l"/>
            <a:endParaRPr lang="en-US" sz="1400" b="0" i="0" dirty="0">
              <a:solidFill>
                <a:srgbClr val="202122"/>
              </a:solidFill>
              <a:effectLst/>
              <a:latin typeface="Bahnschrift" panose="020B0502040204020203" pitchFamily="34" charset="0"/>
            </a:endParaRPr>
          </a:p>
        </p:txBody>
      </p:sp>
      <p:pic>
        <p:nvPicPr>
          <p:cNvPr id="9" name="Obrázek 8" descr="Obsah obrázku elektronické hodiny, krystal, Nerost&#10;&#10;Popis byl vytvořen automaticky">
            <a:extLst>
              <a:ext uri="{FF2B5EF4-FFF2-40B4-BE49-F238E27FC236}">
                <a16:creationId xmlns:a16="http://schemas.microsoft.com/office/drawing/2014/main" id="{00580ECC-EC04-8EE7-D99D-F3D25BF27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85" y="3207342"/>
            <a:ext cx="3672254" cy="298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96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E6EE5-9C3B-92C8-EC0E-F556111F5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artáč, nářadí, interiér&#10;&#10;Popis byl vytvořen automaticky">
            <a:extLst>
              <a:ext uri="{FF2B5EF4-FFF2-40B4-BE49-F238E27FC236}">
                <a16:creationId xmlns:a16="http://schemas.microsoft.com/office/drawing/2014/main" id="{03DF1F6B-339C-2BAA-3CCA-B65123A23B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F43A93E-6265-1016-CB53-12EC063AA726}"/>
              </a:ext>
            </a:extLst>
          </p:cNvPr>
          <p:cNvSpPr txBox="1"/>
          <p:nvPr/>
        </p:nvSpPr>
        <p:spPr>
          <a:xfrm>
            <a:off x="392349" y="315851"/>
            <a:ext cx="312361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3200" dirty="0">
                <a:ln w="0"/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Terminologie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A8561B9-86E3-8AAC-3448-545A9AC07AD6}"/>
              </a:ext>
            </a:extLst>
          </p:cNvPr>
          <p:cNvSpPr txBox="1"/>
          <p:nvPr/>
        </p:nvSpPr>
        <p:spPr>
          <a:xfrm>
            <a:off x="488388" y="758551"/>
            <a:ext cx="6228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Rozdělení podle obsahu pigmentu a barviva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D7DEE63-1A3C-6179-0110-9093011E950B}"/>
              </a:ext>
            </a:extLst>
          </p:cNvPr>
          <p:cNvSpPr txBox="1"/>
          <p:nvPr/>
        </p:nvSpPr>
        <p:spPr>
          <a:xfrm>
            <a:off x="488388" y="1352118"/>
            <a:ext cx="1498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White Vitriol </a:t>
            </a:r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C2FF76A-EACD-E802-7A17-79776CA0D93A}"/>
              </a:ext>
            </a:extLst>
          </p:cNvPr>
          <p:cNvSpPr txBox="1"/>
          <p:nvPr/>
        </p:nvSpPr>
        <p:spPr>
          <a:xfrm>
            <a:off x="488388" y="2130351"/>
            <a:ext cx="6159010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Zinc sulfate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 </a:t>
            </a:r>
            <a:r>
              <a:rPr lang="cs-CZ" sz="2000" b="0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je hydrát síranu zinečnatého obecného vzorce</a:t>
            </a:r>
          </a:p>
          <a:p>
            <a:endParaRPr lang="cs-CZ" sz="2000" dirty="0">
              <a:solidFill>
                <a:srgbClr val="202122"/>
              </a:solidFill>
              <a:latin typeface="Bahnschrift" panose="020B0502040204020203" pitchFamily="34" charset="0"/>
            </a:endParaRPr>
          </a:p>
          <a:p>
            <a:r>
              <a:rPr lang="cs-CZ" sz="2000" b="0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                                        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ZnSO</a:t>
            </a:r>
            <a:r>
              <a:rPr lang="en-US" sz="2000" b="0" i="0" baseline="-2500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4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(H</a:t>
            </a:r>
            <a:r>
              <a:rPr lang="en-US" sz="2000" b="0" i="0" baseline="-2500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2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O)</a:t>
            </a:r>
            <a:r>
              <a:rPr lang="en-US" sz="2000" b="0" i="0" baseline="-2500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x</a:t>
            </a:r>
            <a:endParaRPr lang="cs-CZ" sz="2000" baseline="-25000" dirty="0">
              <a:solidFill>
                <a:srgbClr val="202122"/>
              </a:solidFill>
              <a:latin typeface="Bahnschrift" panose="020B0502040204020203" pitchFamily="34" charset="0"/>
            </a:endParaRPr>
          </a:p>
          <a:p>
            <a:endParaRPr lang="cs-CZ" sz="2000" dirty="0">
              <a:solidFill>
                <a:srgbClr val="202122"/>
              </a:solidFill>
              <a:latin typeface="Bahnschrift" panose="020B0502040204020203" pitchFamily="34" charset="0"/>
            </a:endParaRPr>
          </a:p>
          <a:p>
            <a:r>
              <a:rPr lang="cs-CZ" sz="2000" dirty="0">
                <a:solidFill>
                  <a:srgbClr val="202122"/>
                </a:solidFill>
                <a:latin typeface="Bahnschrift" panose="020B0502040204020203" pitchFamily="34" charset="0"/>
              </a:rPr>
              <a:t>o</a:t>
            </a:r>
            <a:r>
              <a:rPr lang="cs-CZ" sz="2000" b="0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bvykle vzorce 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ZnSO</a:t>
            </a:r>
            <a:r>
              <a:rPr lang="en-US" sz="2000" b="0" i="0" baseline="-2500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4</a:t>
            </a:r>
            <a:r>
              <a:rPr lang="cs-CZ" sz="2000" b="0" i="0" baseline="-2500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cs-CZ" sz="2000" b="0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. 7 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H</a:t>
            </a:r>
            <a:r>
              <a:rPr lang="en-US" sz="2000" b="0" i="0" baseline="-2500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2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O</a:t>
            </a:r>
            <a:r>
              <a:rPr lang="cs-CZ" sz="2000" b="0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 </a:t>
            </a:r>
            <a:endParaRPr lang="cs-CZ" sz="2000" b="0" i="0" dirty="0">
              <a:solidFill>
                <a:srgbClr val="202122"/>
              </a:solidFill>
              <a:effectLst/>
              <a:latin typeface="Bahnschrift" panose="020B0502040204020203" pitchFamily="34" charset="0"/>
            </a:endParaRPr>
          </a:p>
          <a:p>
            <a:endParaRPr lang="cs-CZ" sz="2000" dirty="0">
              <a:solidFill>
                <a:srgbClr val="202122"/>
              </a:solidFill>
              <a:latin typeface="Bahnschrift" panose="020B0502040204020203" pitchFamily="34" charset="0"/>
            </a:endParaRPr>
          </a:p>
          <a:p>
            <a:r>
              <a:rPr lang="cs-CZ" sz="2000" b="0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Jedná se o sloučeninu, která byla používána jako sušidlo do vysychavých olejů, často v kombinaci se solemi olova, manganu a kobaltu.</a:t>
            </a:r>
          </a:p>
          <a:p>
            <a:endParaRPr lang="cs-CZ" sz="1400" dirty="0">
              <a:solidFill>
                <a:srgbClr val="202122"/>
              </a:solidFill>
              <a:latin typeface="Bahnschrift" panose="020B0502040204020203" pitchFamily="34" charset="0"/>
            </a:endParaRPr>
          </a:p>
        </p:txBody>
      </p:sp>
      <p:pic>
        <p:nvPicPr>
          <p:cNvPr id="9" name="Obrázek 8" descr="Obsah obrázku tekutina, kapalina, voda&#10;&#10;Popis byl vytvořen automaticky">
            <a:extLst>
              <a:ext uri="{FF2B5EF4-FFF2-40B4-BE49-F238E27FC236}">
                <a16:creationId xmlns:a16="http://schemas.microsoft.com/office/drawing/2014/main" id="{59F181F6-E9CD-F563-C7FA-AACCB6126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323" y="3261580"/>
            <a:ext cx="4485756" cy="31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83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E6EE5-9C3B-92C8-EC0E-F556111F5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artáč, nářadí, interiér&#10;&#10;Popis byl vytvořen automaticky">
            <a:extLst>
              <a:ext uri="{FF2B5EF4-FFF2-40B4-BE49-F238E27FC236}">
                <a16:creationId xmlns:a16="http://schemas.microsoft.com/office/drawing/2014/main" id="{03DF1F6B-339C-2BAA-3CCA-B65123A23B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146" y="0"/>
            <a:ext cx="12192000" cy="68580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F43A93E-6265-1016-CB53-12EC063AA726}"/>
              </a:ext>
            </a:extLst>
          </p:cNvPr>
          <p:cNvSpPr txBox="1"/>
          <p:nvPr/>
        </p:nvSpPr>
        <p:spPr>
          <a:xfrm>
            <a:off x="392349" y="315851"/>
            <a:ext cx="440197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3200" dirty="0">
                <a:ln w="0"/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Pigmenty - Barviva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A460209-5EE2-16F3-CB00-0993C7807229}"/>
              </a:ext>
            </a:extLst>
          </p:cNvPr>
          <p:cNvSpPr txBox="1"/>
          <p:nvPr/>
        </p:nvSpPr>
        <p:spPr>
          <a:xfrm>
            <a:off x="706170" y="1855960"/>
            <a:ext cx="72643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UMBRA PŘÍRODNÍ</a:t>
            </a:r>
          </a:p>
          <a:p>
            <a:endParaRPr lang="cs-CZ" dirty="0"/>
          </a:p>
          <a:p>
            <a:r>
              <a:rPr lang="cs-CZ" dirty="0"/>
              <a:t>Tmavě hnědý přírodní pigment, okr složený z oxidu železa a oxidu manganu.</a:t>
            </a:r>
          </a:p>
          <a:p>
            <a:r>
              <a:rPr lang="cs-CZ" dirty="0"/>
              <a:t>Vyznačuje se řadou barevných odstínů podle poměru železa a manganu.</a:t>
            </a:r>
          </a:p>
          <a:p>
            <a:endParaRPr lang="cs-CZ" dirty="0"/>
          </a:p>
          <a:p>
            <a:r>
              <a:rPr lang="cs-CZ" dirty="0"/>
              <a:t>Umbra je vhodná jako sušidlo pro vysychavé oleje. </a:t>
            </a:r>
          </a:p>
          <a:p>
            <a:r>
              <a:rPr lang="cs-CZ" dirty="0"/>
              <a:t>Kombinace železa a manganu představuje </a:t>
            </a:r>
          </a:p>
          <a:p>
            <a:r>
              <a:rPr lang="cs-CZ" dirty="0"/>
              <a:t>vhodnou směs pro rovnoměrné zasychání nátěru. </a:t>
            </a:r>
          </a:p>
        </p:txBody>
      </p:sp>
      <p:pic>
        <p:nvPicPr>
          <p:cNvPr id="13" name="Obrázek 12" descr="Obsah obrázku koření&#10;&#10;Popis byl vytvořen automaticky se střední mírou spolehlivosti">
            <a:extLst>
              <a:ext uri="{FF2B5EF4-FFF2-40B4-BE49-F238E27FC236}">
                <a16:creationId xmlns:a16="http://schemas.microsoft.com/office/drawing/2014/main" id="{571DDBF0-AE78-669B-CA8A-580BA753C1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38" y="3429000"/>
            <a:ext cx="4800600" cy="320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62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E6EE5-9C3B-92C8-EC0E-F556111F5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artáč, nářadí, interiér&#10;&#10;Popis byl vytvořen automaticky">
            <a:extLst>
              <a:ext uri="{FF2B5EF4-FFF2-40B4-BE49-F238E27FC236}">
                <a16:creationId xmlns:a16="http://schemas.microsoft.com/office/drawing/2014/main" id="{03DF1F6B-339C-2BAA-3CCA-B65123A23B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F43A93E-6265-1016-CB53-12EC063AA726}"/>
              </a:ext>
            </a:extLst>
          </p:cNvPr>
          <p:cNvSpPr txBox="1"/>
          <p:nvPr/>
        </p:nvSpPr>
        <p:spPr>
          <a:xfrm>
            <a:off x="392349" y="315851"/>
            <a:ext cx="440197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3200" dirty="0">
                <a:ln w="0"/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Pigmenty - Barviva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D3E1B4A-7966-D79C-BDBE-C027EDADDB94}"/>
              </a:ext>
            </a:extLst>
          </p:cNvPr>
          <p:cNvSpPr txBox="1"/>
          <p:nvPr/>
        </p:nvSpPr>
        <p:spPr>
          <a:xfrm>
            <a:off x="505972" y="1544849"/>
            <a:ext cx="6228935" cy="468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b="1" i="0" dirty="0">
                <a:solidFill>
                  <a:schemeClr val="accent4">
                    <a:lumMod val="50000"/>
                  </a:schemeClr>
                </a:solidFill>
                <a:effectLst/>
                <a:latin typeface="Bahnschrift" panose="020B0502040204020203" pitchFamily="34" charset="0"/>
              </a:rPr>
              <a:t>VERMILION</a:t>
            </a:r>
            <a:endParaRPr lang="cs-CZ" b="0" i="0" dirty="0">
              <a:solidFill>
                <a:schemeClr val="accent4">
                  <a:lumMod val="50000"/>
                </a:schemeClr>
              </a:solidFill>
              <a:effectLst/>
              <a:latin typeface="Bahnschrift" panose="020B0502040204020203" pitchFamily="34" charset="0"/>
            </a:endParaRPr>
          </a:p>
          <a:p>
            <a:pPr algn="l"/>
            <a:endParaRPr lang="cs-CZ" sz="1400" b="0" i="0" dirty="0">
              <a:solidFill>
                <a:srgbClr val="202122"/>
              </a:solidFill>
              <a:effectLst/>
              <a:latin typeface="Bahnschrift" panose="020B0502040204020203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2000" b="0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(</a:t>
            </a:r>
            <a:r>
              <a:rPr lang="cs-CZ" sz="2000" b="0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též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 </a:t>
            </a:r>
            <a:r>
              <a:rPr lang="en-US" sz="2000" b="1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vermillion</a:t>
            </a:r>
            <a:r>
              <a:rPr lang="cs-CZ" sz="2000" b="1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 nebo </a:t>
            </a:r>
            <a:r>
              <a:rPr lang="cs-CZ" sz="2000" b="1" i="0" dirty="0" err="1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red</a:t>
            </a:r>
            <a:r>
              <a:rPr lang="cs-CZ" sz="2000" b="1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 lead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)</a:t>
            </a:r>
            <a:r>
              <a:rPr lang="cs-CZ" sz="2000" b="0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cs-CZ" sz="2000" b="0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je barevný přírodní pigment, často používaný v 19. století ve formě prášku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 </a:t>
            </a:r>
            <a:r>
              <a:rPr lang="cs-CZ" sz="2000" b="0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přírodního minerálu </a:t>
            </a:r>
            <a:r>
              <a:rPr lang="cs-CZ" sz="2000" b="0" i="0" dirty="0" err="1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cinnabar</a:t>
            </a:r>
            <a:r>
              <a:rPr lang="cs-CZ" sz="2000" b="0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 (sulfid rtuti).</a:t>
            </a:r>
          </a:p>
          <a:p>
            <a:pPr algn="l">
              <a:lnSpc>
                <a:spcPct val="150000"/>
              </a:lnSpc>
            </a:pPr>
            <a:endParaRPr lang="cs-CZ" sz="2000" dirty="0">
              <a:solidFill>
                <a:srgbClr val="202122"/>
              </a:solidFill>
              <a:latin typeface="Bahnschrift" panose="020B0502040204020203" pitchFamily="34" charset="0"/>
            </a:endParaRPr>
          </a:p>
          <a:p>
            <a:pPr algn="l">
              <a:lnSpc>
                <a:spcPct val="150000"/>
              </a:lnSpc>
            </a:pPr>
            <a:r>
              <a:rPr lang="cs-CZ" sz="2000" b="0" i="0" dirty="0">
                <a:solidFill>
                  <a:srgbClr val="202122"/>
                </a:solidFill>
                <a:effectLst/>
                <a:latin typeface="Bahnschrift" panose="020B0502040204020203" pitchFamily="34" charset="0"/>
              </a:rPr>
              <a:t>Pigment se vyznačuje velkou kryvostí a tvorbou oranžově červených barevných odstínů. </a:t>
            </a:r>
            <a:r>
              <a:rPr lang="cs-CZ" sz="2000" dirty="0">
                <a:solidFill>
                  <a:srgbClr val="202122"/>
                </a:solidFill>
                <a:latin typeface="Bahnschrift" panose="020B0502040204020203" pitchFamily="34" charset="0"/>
              </a:rPr>
              <a:t>Pigment znali Číně již ve čtvrtém století před n.l. a využívali ho k barvení nejen laků urushi, ale i jiných materiálů. </a:t>
            </a:r>
            <a:endParaRPr lang="cs-CZ" sz="2000" dirty="0"/>
          </a:p>
        </p:txBody>
      </p:sp>
      <p:pic>
        <p:nvPicPr>
          <p:cNvPr id="8" name="Obrázek 7" descr="Obsah obrázku koření, Koření berbere, Prášek kari, Směs koření&#10;&#10;Popis byl vytvořen automaticky">
            <a:extLst>
              <a:ext uri="{FF2B5EF4-FFF2-40B4-BE49-F238E27FC236}">
                <a16:creationId xmlns:a16="http://schemas.microsoft.com/office/drawing/2014/main" id="{A0C7AB5E-408F-CABF-254F-5EF4E66C2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946" y="2912322"/>
            <a:ext cx="3612202" cy="356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57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E6EE5-9C3B-92C8-EC0E-F556111F5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artáč, nářadí, interiér&#10;&#10;Popis byl vytvořen automaticky">
            <a:extLst>
              <a:ext uri="{FF2B5EF4-FFF2-40B4-BE49-F238E27FC236}">
                <a16:creationId xmlns:a16="http://schemas.microsoft.com/office/drawing/2014/main" id="{03DF1F6B-339C-2BAA-3CCA-B65123A23B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7166FE-5BC0-BDFD-1851-D9D25FEAA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6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ČÁST 07/</a:t>
            </a:r>
            <a:fld id="{D95ABC4A-9CBB-4E8C-9FBC-FF09690928BE}" type="slidenum">
              <a:rPr lang="cs-CZ" sz="1600" smtClean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25</a:t>
            </a:fld>
            <a:endParaRPr lang="cs-CZ" sz="1600" dirty="0">
              <a:solidFill>
                <a:schemeClr val="accent4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75E11FF-98F2-37A6-3853-4F8B48377EF5}"/>
              </a:ext>
            </a:extLst>
          </p:cNvPr>
          <p:cNvSpPr txBox="1"/>
          <p:nvPr/>
        </p:nvSpPr>
        <p:spPr>
          <a:xfrm>
            <a:off x="608867" y="1697568"/>
            <a:ext cx="615901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</a:rPr>
              <a:t>Charakteristika</a:t>
            </a:r>
          </a:p>
          <a:p>
            <a:pPr algn="l"/>
            <a:r>
              <a:rPr lang="cs-CZ" b="0" i="0" dirty="0">
                <a:solidFill>
                  <a:srgbClr val="505050"/>
                </a:solidFill>
                <a:effectLst/>
                <a:latin typeface="Bahnschrift" panose="020B0502040204020203" pitchFamily="34" charset="0"/>
              </a:rPr>
              <a:t>Jedná se o barvivo, které má celou škálu odstínů od žluté přes červenou až po hnědou. </a:t>
            </a:r>
            <a:r>
              <a:rPr lang="cs-CZ" b="0" i="0" dirty="0" err="1">
                <a:solidFill>
                  <a:srgbClr val="505050"/>
                </a:solidFill>
                <a:effectLst/>
                <a:latin typeface="Bahnschrift" panose="020B0502040204020203" pitchFamily="34" charset="0"/>
              </a:rPr>
              <a:t>Bixin</a:t>
            </a:r>
            <a:r>
              <a:rPr lang="cs-CZ" b="0" i="0" dirty="0">
                <a:solidFill>
                  <a:srgbClr val="505050"/>
                </a:solidFill>
                <a:effectLst/>
                <a:latin typeface="Bahnschrift" panose="020B0502040204020203" pitchFamily="34" charset="0"/>
              </a:rPr>
              <a:t> a </a:t>
            </a:r>
            <a:r>
              <a:rPr lang="cs-CZ" b="0" i="0" dirty="0" err="1">
                <a:solidFill>
                  <a:srgbClr val="505050"/>
                </a:solidFill>
                <a:effectLst/>
                <a:latin typeface="Bahnschrift" panose="020B0502040204020203" pitchFamily="34" charset="0"/>
              </a:rPr>
              <a:t>Norbixin</a:t>
            </a:r>
            <a:r>
              <a:rPr lang="cs-CZ" b="0" i="0" dirty="0">
                <a:solidFill>
                  <a:srgbClr val="505050"/>
                </a:solidFill>
                <a:effectLst/>
                <a:latin typeface="Bahnschrift" panose="020B0502040204020203" pitchFamily="34" charset="0"/>
              </a:rPr>
              <a:t> jsou látky, které jsou v </a:t>
            </a:r>
            <a:r>
              <a:rPr lang="cs-CZ" b="0" i="0" dirty="0" err="1">
                <a:solidFill>
                  <a:srgbClr val="505050"/>
                </a:solidFill>
                <a:effectLst/>
                <a:latin typeface="Bahnschrift" panose="020B0502040204020203" pitchFamily="34" charset="0"/>
              </a:rPr>
              <a:t>Annattu</a:t>
            </a:r>
            <a:r>
              <a:rPr lang="cs-CZ" b="0" i="0" dirty="0">
                <a:solidFill>
                  <a:srgbClr val="505050"/>
                </a:solidFill>
                <a:effectLst/>
                <a:latin typeface="Bahnschrift" panose="020B0502040204020203" pitchFamily="34" charset="0"/>
              </a:rPr>
              <a:t> obsaženy. </a:t>
            </a:r>
            <a:r>
              <a:rPr lang="cs-CZ" b="0" i="0" dirty="0" err="1">
                <a:solidFill>
                  <a:srgbClr val="505050"/>
                </a:solidFill>
                <a:effectLst/>
                <a:latin typeface="Bahnschrift" panose="020B0502040204020203" pitchFamily="34" charset="0"/>
              </a:rPr>
              <a:t>Bixin</a:t>
            </a:r>
            <a:r>
              <a:rPr lang="cs-CZ" b="0" i="0" dirty="0">
                <a:solidFill>
                  <a:srgbClr val="505050"/>
                </a:solidFill>
                <a:effectLst/>
                <a:latin typeface="Bahnschrift" panose="020B0502040204020203" pitchFamily="34" charset="0"/>
              </a:rPr>
              <a:t> (žlutooranžový) je dobře rozpustný v tucích, </a:t>
            </a:r>
            <a:r>
              <a:rPr lang="cs-CZ" b="0" i="0" dirty="0" err="1">
                <a:solidFill>
                  <a:srgbClr val="505050"/>
                </a:solidFill>
                <a:effectLst/>
                <a:latin typeface="Bahnschrift" panose="020B0502040204020203" pitchFamily="34" charset="0"/>
              </a:rPr>
              <a:t>Norbixin</a:t>
            </a:r>
            <a:r>
              <a:rPr lang="cs-CZ" b="0" i="0" dirty="0">
                <a:solidFill>
                  <a:srgbClr val="505050"/>
                </a:solidFill>
                <a:effectLst/>
                <a:latin typeface="Bahnschrift" panose="020B0502040204020203" pitchFamily="34" charset="0"/>
              </a:rPr>
              <a:t> je rozpustný ve vodě. V jídle má stabilní vlastnosti a žádným způsobem nereaguje s ostatními přísadami.</a:t>
            </a:r>
          </a:p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</a:rPr>
              <a:t>Použití</a:t>
            </a:r>
          </a:p>
          <a:p>
            <a:pPr algn="l"/>
            <a:r>
              <a:rPr lang="cs-CZ" b="0" i="0" dirty="0">
                <a:solidFill>
                  <a:srgbClr val="505050"/>
                </a:solidFill>
                <a:effectLst/>
                <a:latin typeface="Bahnschrift" panose="020B0502040204020203" pitchFamily="34" charset="0"/>
              </a:rPr>
              <a:t>Využívá se k barvení lihových i olejových laků, především ve směsi s jinými pigmenty nebo barvivy, např. Neapolskou žlutí nebo Gamboge. </a:t>
            </a:r>
          </a:p>
        </p:txBody>
      </p:sp>
      <p:pic>
        <p:nvPicPr>
          <p:cNvPr id="10" name="Obrázek 9" descr="Obsah obrázku Ořechy a semena, fazole, jídlo, červená&#10;&#10;Popis byl vytvořen automaticky">
            <a:extLst>
              <a:ext uri="{FF2B5EF4-FFF2-40B4-BE49-F238E27FC236}">
                <a16:creationId xmlns:a16="http://schemas.microsoft.com/office/drawing/2014/main" id="{F7BCE313-FF60-1C1D-98FA-A15FA7205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76" y="2726714"/>
            <a:ext cx="3442555" cy="3442555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85BE27CD-67CF-6907-2C33-D9A5DDC76A7A}"/>
              </a:ext>
            </a:extLst>
          </p:cNvPr>
          <p:cNvSpPr txBox="1"/>
          <p:nvPr/>
        </p:nvSpPr>
        <p:spPr>
          <a:xfrm>
            <a:off x="392349" y="315851"/>
            <a:ext cx="440197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3200" dirty="0">
                <a:ln w="0"/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Pigmenty - Barviva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61428F3-1524-80AD-1559-A964C5665470}"/>
              </a:ext>
            </a:extLst>
          </p:cNvPr>
          <p:cNvSpPr txBox="1"/>
          <p:nvPr/>
        </p:nvSpPr>
        <p:spPr>
          <a:xfrm>
            <a:off x="392349" y="948642"/>
            <a:ext cx="1360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>
                <a:solidFill>
                  <a:schemeClr val="accent4">
                    <a:lumMod val="50000"/>
                  </a:schemeClr>
                </a:solidFill>
              </a:rPr>
              <a:t>Annatto</a:t>
            </a:r>
            <a:endParaRPr lang="cs-CZ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87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4CAEAA-C209-ABF3-B7F5-C84B225E4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artáč, nářadí, interiér&#10;&#10;Popis byl vytvořen automaticky">
            <a:extLst>
              <a:ext uri="{FF2B5EF4-FFF2-40B4-BE49-F238E27FC236}">
                <a16:creationId xmlns:a16="http://schemas.microsoft.com/office/drawing/2014/main" id="{8EAF4367-20BC-CF35-2ED6-4D3999F1297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02F96E-AD5B-D20F-6413-DE2B79504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6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Část 07/</a:t>
            </a:r>
            <a:fld id="{D95ABC4A-9CBB-4E8C-9FBC-FF09690928BE}" type="slidenum">
              <a:rPr lang="cs-CZ" sz="1600" smtClean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26</a:t>
            </a:fld>
            <a:endParaRPr lang="cs-CZ" sz="1600" dirty="0">
              <a:solidFill>
                <a:schemeClr val="accent4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027887A-28D3-DF74-01E9-B51482D2D3B5}"/>
              </a:ext>
            </a:extLst>
          </p:cNvPr>
          <p:cNvSpPr txBox="1"/>
          <p:nvPr/>
        </p:nvSpPr>
        <p:spPr>
          <a:xfrm>
            <a:off x="360656" y="1883952"/>
            <a:ext cx="634198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>
              <a:latin typeface="Bahnschrift SemiBold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b="0" i="0" dirty="0">
                <a:solidFill>
                  <a:srgbClr val="333333"/>
                </a:solidFill>
                <a:effectLst/>
                <a:latin typeface="Bahnschrift" panose="020B0502040204020203" pitchFamily="34" charset="0"/>
              </a:rPr>
              <a:t>Křemen s příměsí šupinek 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Bahnschrift" panose="020B0502040204020203" pitchFamily="34" charset="0"/>
              </a:rPr>
              <a:t>fuchistu</a:t>
            </a:r>
            <a:r>
              <a:rPr lang="cs-CZ" b="0" i="0" dirty="0">
                <a:solidFill>
                  <a:srgbClr val="333333"/>
                </a:solidFill>
                <a:effectLst/>
                <a:latin typeface="Bahnschrift" panose="020B0502040204020203" pitchFamily="34" charset="0"/>
              </a:rPr>
              <a:t>, díky němuž září </a:t>
            </a:r>
          </a:p>
          <a:p>
            <a:r>
              <a:rPr lang="cs-CZ" b="0" i="0" dirty="0">
                <a:solidFill>
                  <a:srgbClr val="333333"/>
                </a:solidFill>
                <a:effectLst/>
                <a:latin typeface="Bahnschrift" panose="020B0502040204020203" pitchFamily="34" charset="0"/>
              </a:rPr>
              <a:t>     zeleným leskem. 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rgbClr val="333333"/>
                </a:solidFill>
                <a:latin typeface="Bahnschrift" panose="020B0502040204020203" pitchFamily="34" charset="0"/>
              </a:rPr>
              <a:t>Vhodný ve formě jemného prášku pro speciální efekty </a:t>
            </a:r>
          </a:p>
          <a:p>
            <a:r>
              <a:rPr lang="cs-CZ" dirty="0">
                <a:solidFill>
                  <a:srgbClr val="333333"/>
                </a:solidFill>
                <a:latin typeface="Bahnschrift" panose="020B0502040204020203" pitchFamily="34" charset="0"/>
              </a:rPr>
              <a:t>     lakovaných předmětů. </a:t>
            </a:r>
            <a:endParaRPr lang="cs-CZ" b="0" i="0" dirty="0">
              <a:solidFill>
                <a:srgbClr val="333333"/>
              </a:solidFill>
              <a:effectLst/>
              <a:latin typeface="Bahnschrift" panose="020B0502040204020203" pitchFamily="34" charset="0"/>
            </a:endParaRPr>
          </a:p>
          <a:p>
            <a:endParaRPr lang="cs-CZ" dirty="0">
              <a:latin typeface="Bahnschrift" panose="020B0502040204020203" pitchFamily="34" charset="0"/>
            </a:endParaRPr>
          </a:p>
          <a:p>
            <a:r>
              <a:rPr lang="cs-CZ" i="1" dirty="0">
                <a:latin typeface="Bahnschrift" panose="020B0502040204020203" pitchFamily="34" charset="0"/>
              </a:rPr>
              <a:t>   Vlastnosti:</a:t>
            </a:r>
          </a:p>
          <a:p>
            <a:r>
              <a:rPr lang="cs-CZ" dirty="0">
                <a:latin typeface="Bahnschrift" panose="020B0502040204020203" pitchFamily="34" charset="0"/>
              </a:rPr>
              <a:t>   - tmavě modré, nebo i jiné zbarvení</a:t>
            </a:r>
          </a:p>
          <a:p>
            <a:r>
              <a:rPr lang="cs-CZ" dirty="0">
                <a:latin typeface="Bahnschrift" panose="020B0502040204020203" pitchFamily="34" charset="0"/>
              </a:rPr>
              <a:t>   - muskovit mění zabarvení na zlaté.</a:t>
            </a:r>
          </a:p>
          <a:p>
            <a:r>
              <a:rPr lang="cs-CZ" dirty="0">
                <a:latin typeface="Bahnschrift" panose="020B0502040204020203" pitchFamily="34" charset="0"/>
              </a:rPr>
              <a:t>  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E6CCDE2-E585-AC5C-C2A2-6879FB4A6C41}"/>
              </a:ext>
            </a:extLst>
          </p:cNvPr>
          <p:cNvSpPr txBox="1"/>
          <p:nvPr/>
        </p:nvSpPr>
        <p:spPr>
          <a:xfrm>
            <a:off x="392349" y="315851"/>
            <a:ext cx="440197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3200" dirty="0">
                <a:ln w="0"/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Pigmenty - Barviva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6AFD8BE-4DBF-C225-F8B6-3F61F3063EBE}"/>
              </a:ext>
            </a:extLst>
          </p:cNvPr>
          <p:cNvSpPr txBox="1"/>
          <p:nvPr/>
        </p:nvSpPr>
        <p:spPr>
          <a:xfrm>
            <a:off x="392349" y="948642"/>
            <a:ext cx="1605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chemeClr val="accent4">
                    <a:lumMod val="50000"/>
                  </a:schemeClr>
                </a:solidFill>
              </a:rPr>
              <a:t>Avanturín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079D9FB-04C1-C122-7465-7887BE976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106" y="3571797"/>
            <a:ext cx="2306191" cy="215780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67DC0A1-162A-B9D4-7B7A-4D03AEDDC9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6769" y="3563911"/>
            <a:ext cx="2150551" cy="21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21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E6EE5-9C3B-92C8-EC0E-F556111F5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artáč, nářadí, interiér&#10;&#10;Popis byl vytvořen automaticky">
            <a:extLst>
              <a:ext uri="{FF2B5EF4-FFF2-40B4-BE49-F238E27FC236}">
                <a16:creationId xmlns:a16="http://schemas.microsoft.com/office/drawing/2014/main" id="{03DF1F6B-339C-2BAA-3CCA-B65123A23B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" y="32218"/>
            <a:ext cx="12253609" cy="68580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F43A93E-6265-1016-CB53-12EC063AA726}"/>
              </a:ext>
            </a:extLst>
          </p:cNvPr>
          <p:cNvSpPr txBox="1"/>
          <p:nvPr/>
        </p:nvSpPr>
        <p:spPr>
          <a:xfrm>
            <a:off x="392349" y="315851"/>
            <a:ext cx="440197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3200" dirty="0">
                <a:ln w="0"/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Pigmenty - Barviva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7166FE-5BC0-BDFD-1851-D9D25FEAA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464" y="6460657"/>
            <a:ext cx="2743200" cy="365125"/>
          </a:xfrm>
        </p:spPr>
        <p:txBody>
          <a:bodyPr/>
          <a:lstStyle/>
          <a:p>
            <a:r>
              <a:rPr lang="cs-CZ" sz="16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ČÁST 07/</a:t>
            </a:r>
            <a:fld id="{D95ABC4A-9CBB-4E8C-9FBC-FF09690928BE}" type="slidenum">
              <a:rPr lang="cs-CZ" sz="1600" smtClean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27</a:t>
            </a:fld>
            <a:endParaRPr lang="cs-CZ" sz="1600" dirty="0">
              <a:solidFill>
                <a:schemeClr val="accent4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FB3CE3F-37D4-7D3E-AFBA-0D034373759D}"/>
              </a:ext>
            </a:extLst>
          </p:cNvPr>
          <p:cNvSpPr txBox="1"/>
          <p:nvPr/>
        </p:nvSpPr>
        <p:spPr>
          <a:xfrm>
            <a:off x="507566" y="1277022"/>
            <a:ext cx="289848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VZÁCNÉ DŘEVO - LAK </a:t>
            </a:r>
            <a:r>
              <a:rPr lang="cs-CZ" sz="2000" dirty="0">
                <a:latin typeface="Bahnschrift" panose="020B0502040204020203" pitchFamily="34" charset="0"/>
              </a:rPr>
              <a:t> 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3AC4956D-9FF4-EBD1-E51A-CA751824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66" y="2055518"/>
            <a:ext cx="6356920" cy="457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1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CFD43-F33B-2C04-96A5-B5B30CA61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artáč, nářadí, interiér&#10;&#10;Popis byl vytvořen automaticky">
            <a:extLst>
              <a:ext uri="{FF2B5EF4-FFF2-40B4-BE49-F238E27FC236}">
                <a16:creationId xmlns:a16="http://schemas.microsoft.com/office/drawing/2014/main" id="{F80EBB35-8279-A5BC-09E1-C2D2B933422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E75B5F8-C134-8909-F4E2-EAA09801B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6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ČÁST 07/</a:t>
            </a:r>
            <a:fld id="{D95ABC4A-9CBB-4E8C-9FBC-FF09690928BE}" type="slidenum">
              <a:rPr lang="cs-CZ" sz="1600" smtClean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3</a:t>
            </a:fld>
            <a:endParaRPr lang="cs-CZ" sz="1600" dirty="0">
              <a:solidFill>
                <a:schemeClr val="accent4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Obrázek 3" descr="Obsah obrázku text, venku, výjev, obchod&#10;&#10;Popis byl vytvořen automaticky">
            <a:extLst>
              <a:ext uri="{FF2B5EF4-FFF2-40B4-BE49-F238E27FC236}">
                <a16:creationId xmlns:a16="http://schemas.microsoft.com/office/drawing/2014/main" id="{EEBFA6E8-DA6D-1CD0-D065-A4A4B62671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" y="2037250"/>
            <a:ext cx="6752493" cy="450166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F3CDCF7-79A5-1D15-71D8-DE321413C25F}"/>
              </a:ext>
            </a:extLst>
          </p:cNvPr>
          <p:cNvSpPr txBox="1"/>
          <p:nvPr/>
        </p:nvSpPr>
        <p:spPr>
          <a:xfrm>
            <a:off x="498771" y="1932429"/>
            <a:ext cx="2404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Otázka: </a:t>
            </a:r>
          </a:p>
          <a:p>
            <a:r>
              <a:rPr lang="cs-CZ" sz="2400" b="1" dirty="0"/>
              <a:t>Rozdíl lak – barva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395444A-0345-FDB0-9162-DDFDC9C563E0}"/>
              </a:ext>
            </a:extLst>
          </p:cNvPr>
          <p:cNvSpPr txBox="1"/>
          <p:nvPr/>
        </p:nvSpPr>
        <p:spPr>
          <a:xfrm>
            <a:off x="257453" y="553909"/>
            <a:ext cx="83094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4000" b="1" dirty="0">
                <a:ln w="0"/>
                <a:solidFill>
                  <a:srgbClr val="AA8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chemie historických laků</a:t>
            </a:r>
          </a:p>
        </p:txBody>
      </p:sp>
    </p:spTree>
    <p:extLst>
      <p:ext uri="{BB962C8B-B14F-4D97-AF65-F5344CB8AC3E}">
        <p14:creationId xmlns:p14="http://schemas.microsoft.com/office/powerpoint/2010/main" val="2054144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E6EE5-9C3B-92C8-EC0E-F556111F5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artáč, nářadí, interiér&#10;&#10;Popis byl vytvořen automaticky">
            <a:extLst>
              <a:ext uri="{FF2B5EF4-FFF2-40B4-BE49-F238E27FC236}">
                <a16:creationId xmlns:a16="http://schemas.microsoft.com/office/drawing/2014/main" id="{03DF1F6B-339C-2BAA-3CCA-B65123A23B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F43A93E-6265-1016-CB53-12EC063AA726}"/>
              </a:ext>
            </a:extLst>
          </p:cNvPr>
          <p:cNvSpPr txBox="1"/>
          <p:nvPr/>
        </p:nvSpPr>
        <p:spPr>
          <a:xfrm>
            <a:off x="392349" y="315851"/>
            <a:ext cx="312361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3200" dirty="0">
                <a:ln w="0"/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Terminologie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A8561B9-86E3-8AAC-3448-545A9AC07AD6}"/>
              </a:ext>
            </a:extLst>
          </p:cNvPr>
          <p:cNvSpPr txBox="1"/>
          <p:nvPr/>
        </p:nvSpPr>
        <p:spPr>
          <a:xfrm>
            <a:off x="488388" y="758551"/>
            <a:ext cx="6228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Rozdělení NH podle obsahu pigmentu a barviva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71A85FE-CFD4-0ADB-FC17-2DD178B557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6425324"/>
              </p:ext>
            </p:extLst>
          </p:nvPr>
        </p:nvGraphicFramePr>
        <p:xfrm>
          <a:off x="-87548" y="1852307"/>
          <a:ext cx="9260731" cy="460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ástupný symbol pro číslo snímku 1">
            <a:extLst>
              <a:ext uri="{FF2B5EF4-FFF2-40B4-BE49-F238E27FC236}">
                <a16:creationId xmlns:a16="http://schemas.microsoft.com/office/drawing/2014/main" id="{B1951BF8-AB4E-A1E6-3AB8-F0301CF2D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93568" y="6356350"/>
            <a:ext cx="1260231" cy="365125"/>
          </a:xfrm>
        </p:spPr>
        <p:txBody>
          <a:bodyPr/>
          <a:lstStyle/>
          <a:p>
            <a:r>
              <a:rPr lang="cs-CZ" sz="16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ČÁST 07/</a:t>
            </a:r>
            <a:fld id="{D95ABC4A-9CBB-4E8C-9FBC-FF09690928BE}" type="slidenum">
              <a:rPr lang="cs-CZ" sz="1600" smtClean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4</a:t>
            </a:fld>
            <a:endParaRPr lang="cs-CZ" sz="1600" dirty="0">
              <a:solidFill>
                <a:schemeClr val="accent4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175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E6EE5-9C3B-92C8-EC0E-F556111F5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artáč, nářadí, interiér&#10;&#10;Popis byl vytvořen automaticky">
            <a:extLst>
              <a:ext uri="{FF2B5EF4-FFF2-40B4-BE49-F238E27FC236}">
                <a16:creationId xmlns:a16="http://schemas.microsoft.com/office/drawing/2014/main" id="{03DF1F6B-339C-2BAA-3CCA-B65123A23B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F43A93E-6265-1016-CB53-12EC063AA726}"/>
              </a:ext>
            </a:extLst>
          </p:cNvPr>
          <p:cNvSpPr txBox="1"/>
          <p:nvPr/>
        </p:nvSpPr>
        <p:spPr>
          <a:xfrm>
            <a:off x="392349" y="315851"/>
            <a:ext cx="312361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3200" dirty="0">
                <a:ln w="0"/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Terminologie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A8561B9-86E3-8AAC-3448-545A9AC07AD6}"/>
              </a:ext>
            </a:extLst>
          </p:cNvPr>
          <p:cNvSpPr txBox="1"/>
          <p:nvPr/>
        </p:nvSpPr>
        <p:spPr>
          <a:xfrm>
            <a:off x="488388" y="758551"/>
            <a:ext cx="6228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Rozdělení podle obsahu pigmentu a barviva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71A85FE-CFD4-0ADB-FC17-2DD178B557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214051"/>
              </p:ext>
            </p:extLst>
          </p:nvPr>
        </p:nvGraphicFramePr>
        <p:xfrm>
          <a:off x="-2081718" y="1815333"/>
          <a:ext cx="9260731" cy="460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FBB59CC0-FEA1-885B-8502-DD33F015BB23}"/>
              </a:ext>
            </a:extLst>
          </p:cNvPr>
          <p:cNvSpPr/>
          <p:nvPr/>
        </p:nvSpPr>
        <p:spPr>
          <a:xfrm>
            <a:off x="4507717" y="2501945"/>
            <a:ext cx="621323" cy="391475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  <a:latin typeface="Bahnschrift SemiBold" panose="020B0502040204020203" pitchFamily="34" charset="0"/>
              </a:rPr>
              <a:t>P O J I V O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C0357E07-A018-E384-93C4-E19B2EA71079}"/>
              </a:ext>
            </a:extLst>
          </p:cNvPr>
          <p:cNvSpPr/>
          <p:nvPr/>
        </p:nvSpPr>
        <p:spPr>
          <a:xfrm>
            <a:off x="5300711" y="1815332"/>
            <a:ext cx="621323" cy="46013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ROZTOK POJIVA</a:t>
            </a: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37DB2FD5-F990-C585-8C7C-7806281933E3}"/>
              </a:ext>
            </a:extLst>
          </p:cNvPr>
          <p:cNvSpPr/>
          <p:nvPr/>
        </p:nvSpPr>
        <p:spPr>
          <a:xfrm>
            <a:off x="6257372" y="5067791"/>
            <a:ext cx="860974" cy="353085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9C99685C-C96C-99D8-B3B7-AEC922D91516}"/>
              </a:ext>
            </a:extLst>
          </p:cNvPr>
          <p:cNvSpPr/>
          <p:nvPr/>
        </p:nvSpPr>
        <p:spPr>
          <a:xfrm rot="5400000">
            <a:off x="9986931" y="4493061"/>
            <a:ext cx="329307" cy="17817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  <a:latin typeface="Bahnschrift SemiBold" panose="020B0502040204020203" pitchFamily="34" charset="0"/>
              </a:rPr>
              <a:t>sušina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F0E33E1F-1594-B048-D138-13100F16CE5C}"/>
              </a:ext>
            </a:extLst>
          </p:cNvPr>
          <p:cNvSpPr/>
          <p:nvPr/>
        </p:nvSpPr>
        <p:spPr>
          <a:xfrm rot="5400000">
            <a:off x="8444592" y="3605962"/>
            <a:ext cx="721576" cy="4704490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  <a:latin typeface="Bahnschrift SemiBold" panose="020B0502040204020203" pitchFamily="34" charset="0"/>
              </a:rPr>
              <a:t>PODKLAD </a:t>
            </a:r>
          </a:p>
          <a:p>
            <a:pPr algn="ctr"/>
            <a:r>
              <a:rPr lang="cs-CZ" sz="2000" dirty="0">
                <a:solidFill>
                  <a:schemeClr val="tx1"/>
                </a:solidFill>
                <a:latin typeface="Bahnschrift SemiBold" panose="020B0502040204020203" pitchFamily="34" charset="0"/>
              </a:rPr>
              <a:t>(kov, dřevo, ..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79FB0325-21B6-6315-18AC-CA75A4AD739D}"/>
              </a:ext>
            </a:extLst>
          </p:cNvPr>
          <p:cNvSpPr/>
          <p:nvPr/>
        </p:nvSpPr>
        <p:spPr>
          <a:xfrm rot="5400000">
            <a:off x="7955420" y="4354256"/>
            <a:ext cx="606919" cy="17817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  <a:latin typeface="Bahnschrift SemiBold" panose="020B0502040204020203" pitchFamily="34" charset="0"/>
              </a:rPr>
              <a:t>nátěr</a:t>
            </a: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81984CC7-0E39-F8A5-A9FA-64F15B6D9197}"/>
              </a:ext>
            </a:extLst>
          </p:cNvPr>
          <p:cNvCxnSpPr>
            <a:cxnSpLocks/>
          </p:cNvCxnSpPr>
          <p:nvPr/>
        </p:nvCxnSpPr>
        <p:spPr>
          <a:xfrm flipV="1">
            <a:off x="8394970" y="4326006"/>
            <a:ext cx="544749" cy="3627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6D191AFE-DC67-208F-3657-D3D94BB24EA2}"/>
              </a:ext>
            </a:extLst>
          </p:cNvPr>
          <p:cNvSpPr/>
          <p:nvPr/>
        </p:nvSpPr>
        <p:spPr>
          <a:xfrm rot="5400000">
            <a:off x="9079367" y="2828590"/>
            <a:ext cx="362726" cy="23791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  <a:latin typeface="Bahnschrift SemiBold" panose="020B0502040204020203" pitchFamily="34" charset="0"/>
              </a:rPr>
              <a:t>rozpouštědla</a:t>
            </a:r>
          </a:p>
        </p:txBody>
      </p:sp>
      <p:sp>
        <p:nvSpPr>
          <p:cNvPr id="3" name="Zástupný symbol pro číslo snímku 1">
            <a:extLst>
              <a:ext uri="{FF2B5EF4-FFF2-40B4-BE49-F238E27FC236}">
                <a16:creationId xmlns:a16="http://schemas.microsoft.com/office/drawing/2014/main" id="{253C2753-9371-62A1-7A24-9575F647B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0730" y="6385720"/>
            <a:ext cx="2743200" cy="365125"/>
          </a:xfrm>
        </p:spPr>
        <p:txBody>
          <a:bodyPr/>
          <a:lstStyle/>
          <a:p>
            <a:r>
              <a:rPr lang="cs-CZ" sz="16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ČÁST 07/</a:t>
            </a:r>
            <a:fld id="{D95ABC4A-9CBB-4E8C-9FBC-FF09690928BE}" type="slidenum">
              <a:rPr lang="cs-CZ" sz="1600" smtClean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5</a:t>
            </a:fld>
            <a:endParaRPr lang="cs-CZ" sz="1600" dirty="0">
              <a:solidFill>
                <a:schemeClr val="accent4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80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E6EE5-9C3B-92C8-EC0E-F556111F5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artáč, nářadí, interiér&#10;&#10;Popis byl vytvořen automaticky">
            <a:extLst>
              <a:ext uri="{FF2B5EF4-FFF2-40B4-BE49-F238E27FC236}">
                <a16:creationId xmlns:a16="http://schemas.microsoft.com/office/drawing/2014/main" id="{03DF1F6B-339C-2BAA-3CCA-B65123A23B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F43A93E-6265-1016-CB53-12EC063AA726}"/>
              </a:ext>
            </a:extLst>
          </p:cNvPr>
          <p:cNvSpPr txBox="1"/>
          <p:nvPr/>
        </p:nvSpPr>
        <p:spPr>
          <a:xfrm>
            <a:off x="392349" y="315851"/>
            <a:ext cx="312361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3200" dirty="0">
                <a:ln w="0"/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Terminologie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A8561B9-86E3-8AAC-3448-545A9AC07AD6}"/>
              </a:ext>
            </a:extLst>
          </p:cNvPr>
          <p:cNvSpPr txBox="1"/>
          <p:nvPr/>
        </p:nvSpPr>
        <p:spPr>
          <a:xfrm>
            <a:off x="488388" y="758551"/>
            <a:ext cx="6228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Kritická objemová koncentrace pigmentu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7166FE-5BC0-BDFD-1851-D9D25FEAA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2353" y="6416696"/>
            <a:ext cx="2743200" cy="365125"/>
          </a:xfrm>
        </p:spPr>
        <p:txBody>
          <a:bodyPr/>
          <a:lstStyle/>
          <a:p>
            <a:r>
              <a:rPr lang="cs-CZ" sz="16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ČÁST 07/</a:t>
            </a:r>
            <a:fld id="{D95ABC4A-9CBB-4E8C-9FBC-FF09690928BE}" type="slidenum">
              <a:rPr lang="cs-CZ" sz="1600" smtClean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6</a:t>
            </a:fld>
            <a:endParaRPr lang="cs-CZ" sz="1600" dirty="0">
              <a:solidFill>
                <a:schemeClr val="accent4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CFB3CE3F-37D4-7D3E-AFBA-0D034373759D}"/>
                  </a:ext>
                </a:extLst>
              </p:cNvPr>
              <p:cNvSpPr txBox="1"/>
              <p:nvPr/>
            </p:nvSpPr>
            <p:spPr>
              <a:xfrm>
                <a:off x="5677915" y="3270135"/>
                <a:ext cx="6014732" cy="16619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𝐾𝑂𝐾𝑃</m:t>
                      </m:r>
                      <m:r>
                        <a:rPr lang="cs-CZ" sz="240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𝑘𝑟𝑖𝑡𝑖𝑐𝑘</m:t>
                      </m:r>
                      <m:r>
                        <a:rPr lang="cs-CZ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á </m:t>
                      </m:r>
                      <m:r>
                        <a:rPr lang="cs-CZ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h𝑜𝑑𝑛𝑜𝑡𝑎</m:t>
                      </m:r>
                      <m:r>
                        <a:rPr lang="cs-CZ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𝑂𝐾𝑃</m:t>
                      </m:r>
                    </m:oMath>
                  </m:oMathPara>
                </a14:m>
                <a:endParaRPr lang="cs-CZ" sz="2400" b="0" dirty="0">
                  <a:solidFill>
                    <a:schemeClr val="accent4">
                      <a:lumMod val="50000"/>
                    </a:schemeClr>
                  </a:solidFill>
                  <a:latin typeface="Bahnschrift SemiBold" panose="020B0502040204020203" pitchFamily="34" charset="0"/>
                </a:endParaRPr>
              </a:p>
              <a:p>
                <a:r>
                  <a:rPr lang="cs-CZ" sz="2400" dirty="0">
                    <a:latin typeface="Bahnschrift SemiBold" panose="020B0502040204020203" pitchFamily="34" charset="0"/>
                  </a:rPr>
                  <a:t>     </a:t>
                </a:r>
                <a:r>
                  <a:rPr lang="cs-CZ" sz="2000" dirty="0">
                    <a:latin typeface="Bahnschrift" panose="020B0502040204020203" pitchFamily="34" charset="0"/>
                  </a:rPr>
                  <a:t>v systému rovnováha mezi pigmentem a pojivem</a:t>
                </a:r>
              </a:p>
              <a:p>
                <a:endParaRPr lang="cs-CZ" sz="2000" dirty="0">
                  <a:latin typeface="Bahnschrift" panose="020B0502040204020203" pitchFamily="34" charset="0"/>
                </a:endParaRPr>
              </a:p>
              <a:p>
                <a:r>
                  <a:rPr lang="cs-CZ" sz="2000" dirty="0">
                    <a:latin typeface="Bahnschrift" panose="020B0502040204020203" pitchFamily="34" charset="0"/>
                  </a:rPr>
                  <a:t>      Při překročení KOKP </a:t>
                </a:r>
              </a:p>
              <a:p>
                <a:r>
                  <a:rPr lang="cs-CZ" sz="2000" dirty="0">
                    <a:latin typeface="Bahnschrift" panose="020B0502040204020203" pitchFamily="34" charset="0"/>
                  </a:rPr>
                  <a:t>      dochází k náhlé změně vlastností nátěru. </a:t>
                </a: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CFB3CE3F-37D4-7D3E-AFBA-0D0343737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915" y="3270135"/>
                <a:ext cx="6014732" cy="1661993"/>
              </a:xfrm>
              <a:prstGeom prst="rect">
                <a:avLst/>
              </a:prstGeom>
              <a:blipFill>
                <a:blip r:embed="rId3"/>
                <a:stretch>
                  <a:fillRect r="-1621" b="-84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E4E21322-72E9-6585-5880-896E81FA3D2D}"/>
              </a:ext>
            </a:extLst>
          </p:cNvPr>
          <p:cNvSpPr/>
          <p:nvPr/>
        </p:nvSpPr>
        <p:spPr>
          <a:xfrm>
            <a:off x="1070043" y="4584123"/>
            <a:ext cx="4396902" cy="4571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3164F61-BDB2-249C-1BB2-968100842F47}"/>
              </a:ext>
            </a:extLst>
          </p:cNvPr>
          <p:cNvSpPr/>
          <p:nvPr/>
        </p:nvSpPr>
        <p:spPr>
          <a:xfrm>
            <a:off x="1053829" y="3256489"/>
            <a:ext cx="4396902" cy="13350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A1873461-5163-AB23-26A5-876F3721AAAE}"/>
              </a:ext>
            </a:extLst>
          </p:cNvPr>
          <p:cNvSpPr/>
          <p:nvPr/>
        </p:nvSpPr>
        <p:spPr>
          <a:xfrm>
            <a:off x="2818247" y="3227533"/>
            <a:ext cx="570689" cy="5147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9EBD1FA1-6755-66F3-07B7-03FBE5332056}"/>
              </a:ext>
            </a:extLst>
          </p:cNvPr>
          <p:cNvSpPr/>
          <p:nvPr/>
        </p:nvSpPr>
        <p:spPr>
          <a:xfrm>
            <a:off x="2128039" y="3603415"/>
            <a:ext cx="358877" cy="3071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FED4E8BF-9E21-AAF4-E9FE-3984CC8637AB}"/>
              </a:ext>
            </a:extLst>
          </p:cNvPr>
          <p:cNvSpPr/>
          <p:nvPr/>
        </p:nvSpPr>
        <p:spPr>
          <a:xfrm>
            <a:off x="1113817" y="3825020"/>
            <a:ext cx="570689" cy="5147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1C2DFE53-96C1-83FB-9868-438BD0020D18}"/>
              </a:ext>
            </a:extLst>
          </p:cNvPr>
          <p:cNvSpPr/>
          <p:nvPr/>
        </p:nvSpPr>
        <p:spPr>
          <a:xfrm>
            <a:off x="1836906" y="3248285"/>
            <a:ext cx="418289" cy="42068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E50C96DE-8D0B-D91C-F16A-EDA6EF69E63D}"/>
              </a:ext>
            </a:extLst>
          </p:cNvPr>
          <p:cNvSpPr/>
          <p:nvPr/>
        </p:nvSpPr>
        <p:spPr>
          <a:xfrm>
            <a:off x="1209473" y="3256489"/>
            <a:ext cx="494581" cy="5470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8E100138-2CBC-0382-F767-E71137165736}"/>
              </a:ext>
            </a:extLst>
          </p:cNvPr>
          <p:cNvSpPr/>
          <p:nvPr/>
        </p:nvSpPr>
        <p:spPr>
          <a:xfrm>
            <a:off x="2046050" y="3932106"/>
            <a:ext cx="418289" cy="42068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6B2E5625-D623-2FB3-4BD0-B9CFCF8B03A1}"/>
              </a:ext>
            </a:extLst>
          </p:cNvPr>
          <p:cNvSpPr/>
          <p:nvPr/>
        </p:nvSpPr>
        <p:spPr>
          <a:xfrm>
            <a:off x="1662822" y="3673244"/>
            <a:ext cx="418289" cy="42068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33A58BF5-8EC1-0932-4499-839E7A690C3F}"/>
              </a:ext>
            </a:extLst>
          </p:cNvPr>
          <p:cNvSpPr/>
          <p:nvPr/>
        </p:nvSpPr>
        <p:spPr>
          <a:xfrm>
            <a:off x="2925869" y="3804691"/>
            <a:ext cx="504931" cy="4320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E56E79BA-C2B9-F83D-E86A-D9D57B5A63DA}"/>
              </a:ext>
            </a:extLst>
          </p:cNvPr>
          <p:cNvSpPr/>
          <p:nvPr/>
        </p:nvSpPr>
        <p:spPr>
          <a:xfrm>
            <a:off x="2464339" y="4081076"/>
            <a:ext cx="474898" cy="46584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D32B4336-E445-78D7-C63E-E75CFA220E07}"/>
              </a:ext>
            </a:extLst>
          </p:cNvPr>
          <p:cNvSpPr/>
          <p:nvPr/>
        </p:nvSpPr>
        <p:spPr>
          <a:xfrm>
            <a:off x="2520948" y="3648218"/>
            <a:ext cx="418289" cy="42068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1A9277C1-F99E-5C4F-06E9-0E6B1A2FCED2}"/>
              </a:ext>
            </a:extLst>
          </p:cNvPr>
          <p:cNvSpPr/>
          <p:nvPr/>
        </p:nvSpPr>
        <p:spPr>
          <a:xfrm>
            <a:off x="4396591" y="3807028"/>
            <a:ext cx="570689" cy="5147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814BA3B6-0D3E-9A06-DCAC-9D7F61B7F388}"/>
              </a:ext>
            </a:extLst>
          </p:cNvPr>
          <p:cNvSpPr/>
          <p:nvPr/>
        </p:nvSpPr>
        <p:spPr>
          <a:xfrm>
            <a:off x="3482945" y="3687963"/>
            <a:ext cx="570689" cy="5147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89BD0E85-E91C-5E4D-5F1B-C62079DE873B}"/>
              </a:ext>
            </a:extLst>
          </p:cNvPr>
          <p:cNvSpPr/>
          <p:nvPr/>
        </p:nvSpPr>
        <p:spPr>
          <a:xfrm>
            <a:off x="4484451" y="3283322"/>
            <a:ext cx="570689" cy="5147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985A71A8-FC2B-BBDD-6FC0-FC351F7683E4}"/>
              </a:ext>
            </a:extLst>
          </p:cNvPr>
          <p:cNvSpPr/>
          <p:nvPr/>
        </p:nvSpPr>
        <p:spPr>
          <a:xfrm>
            <a:off x="3877546" y="3288775"/>
            <a:ext cx="570689" cy="5147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1F3FCBF5-3CBB-1C12-BA1E-F38966985CF7}"/>
              </a:ext>
            </a:extLst>
          </p:cNvPr>
          <p:cNvSpPr/>
          <p:nvPr/>
        </p:nvSpPr>
        <p:spPr>
          <a:xfrm>
            <a:off x="3347444" y="4198712"/>
            <a:ext cx="456513" cy="37636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E5EC38E1-F589-553E-A3AB-DDB290C66675}"/>
              </a:ext>
            </a:extLst>
          </p:cNvPr>
          <p:cNvSpPr/>
          <p:nvPr/>
        </p:nvSpPr>
        <p:spPr>
          <a:xfrm>
            <a:off x="3866329" y="4140664"/>
            <a:ext cx="509966" cy="4262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7CB345D6-F313-A510-81CD-4E7868D6D62F}"/>
              </a:ext>
            </a:extLst>
          </p:cNvPr>
          <p:cNvSpPr/>
          <p:nvPr/>
        </p:nvSpPr>
        <p:spPr>
          <a:xfrm>
            <a:off x="4074286" y="3820450"/>
            <a:ext cx="308038" cy="2666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8612CFE2-4C41-E621-3816-6854380BB3B7}"/>
              </a:ext>
            </a:extLst>
          </p:cNvPr>
          <p:cNvSpPr/>
          <p:nvPr/>
        </p:nvSpPr>
        <p:spPr>
          <a:xfrm>
            <a:off x="4967280" y="3687005"/>
            <a:ext cx="438260" cy="40692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vál 31">
            <a:extLst>
              <a:ext uri="{FF2B5EF4-FFF2-40B4-BE49-F238E27FC236}">
                <a16:creationId xmlns:a16="http://schemas.microsoft.com/office/drawing/2014/main" id="{D6C4858B-8669-8FB0-AC4C-37285B67E4B1}"/>
              </a:ext>
            </a:extLst>
          </p:cNvPr>
          <p:cNvSpPr/>
          <p:nvPr/>
        </p:nvSpPr>
        <p:spPr>
          <a:xfrm>
            <a:off x="5081739" y="3290791"/>
            <a:ext cx="365133" cy="3574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vál 34">
            <a:extLst>
              <a:ext uri="{FF2B5EF4-FFF2-40B4-BE49-F238E27FC236}">
                <a16:creationId xmlns:a16="http://schemas.microsoft.com/office/drawing/2014/main" id="{74C4E134-5329-B949-0646-F7BE571396E9}"/>
              </a:ext>
            </a:extLst>
          </p:cNvPr>
          <p:cNvSpPr/>
          <p:nvPr/>
        </p:nvSpPr>
        <p:spPr>
          <a:xfrm>
            <a:off x="4953005" y="4117280"/>
            <a:ext cx="438260" cy="42625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Tětiva 36">
            <a:extLst>
              <a:ext uri="{FF2B5EF4-FFF2-40B4-BE49-F238E27FC236}">
                <a16:creationId xmlns:a16="http://schemas.microsoft.com/office/drawing/2014/main" id="{3042A3B4-E0F5-C754-5DB3-2A42E72109EC}"/>
              </a:ext>
            </a:extLst>
          </p:cNvPr>
          <p:cNvSpPr/>
          <p:nvPr/>
        </p:nvSpPr>
        <p:spPr>
          <a:xfrm rot="6581179">
            <a:off x="4571035" y="4244185"/>
            <a:ext cx="273366" cy="492517"/>
          </a:xfrm>
          <a:prstGeom prst="chor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Tětiva 37">
            <a:extLst>
              <a:ext uri="{FF2B5EF4-FFF2-40B4-BE49-F238E27FC236}">
                <a16:creationId xmlns:a16="http://schemas.microsoft.com/office/drawing/2014/main" id="{7F0E843F-4815-9F81-19A0-82516B4D0574}"/>
              </a:ext>
            </a:extLst>
          </p:cNvPr>
          <p:cNvSpPr/>
          <p:nvPr/>
        </p:nvSpPr>
        <p:spPr>
          <a:xfrm rot="6709849">
            <a:off x="2970994" y="4304685"/>
            <a:ext cx="339244" cy="405872"/>
          </a:xfrm>
          <a:prstGeom prst="chor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Tětiva 38">
            <a:extLst>
              <a:ext uri="{FF2B5EF4-FFF2-40B4-BE49-F238E27FC236}">
                <a16:creationId xmlns:a16="http://schemas.microsoft.com/office/drawing/2014/main" id="{2CCF6D9B-C9CB-CE98-B499-9694BF5C6EBE}"/>
              </a:ext>
            </a:extLst>
          </p:cNvPr>
          <p:cNvSpPr/>
          <p:nvPr/>
        </p:nvSpPr>
        <p:spPr>
          <a:xfrm rot="6709849">
            <a:off x="1634320" y="4183170"/>
            <a:ext cx="461917" cy="533374"/>
          </a:xfrm>
          <a:prstGeom prst="chor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Tětiva 39">
            <a:extLst>
              <a:ext uri="{FF2B5EF4-FFF2-40B4-BE49-F238E27FC236}">
                <a16:creationId xmlns:a16="http://schemas.microsoft.com/office/drawing/2014/main" id="{4E706B1B-FAC7-0BF7-157F-2116A6E8804A}"/>
              </a:ext>
            </a:extLst>
          </p:cNvPr>
          <p:cNvSpPr/>
          <p:nvPr/>
        </p:nvSpPr>
        <p:spPr>
          <a:xfrm rot="17574638">
            <a:off x="3417665" y="3117132"/>
            <a:ext cx="462136" cy="488014"/>
          </a:xfrm>
          <a:prstGeom prst="chor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Tětiva 40">
            <a:extLst>
              <a:ext uri="{FF2B5EF4-FFF2-40B4-BE49-F238E27FC236}">
                <a16:creationId xmlns:a16="http://schemas.microsoft.com/office/drawing/2014/main" id="{040E95FC-5C3C-A9DA-CAB8-6127A8DA5AE7}"/>
              </a:ext>
            </a:extLst>
          </p:cNvPr>
          <p:cNvSpPr/>
          <p:nvPr/>
        </p:nvSpPr>
        <p:spPr>
          <a:xfrm rot="17574638">
            <a:off x="2317791" y="3149849"/>
            <a:ext cx="449484" cy="485248"/>
          </a:xfrm>
          <a:prstGeom prst="chor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DFC2650F-F854-3C36-7510-788A98808D25}"/>
              </a:ext>
            </a:extLst>
          </p:cNvPr>
          <p:cNvSpPr txBox="1"/>
          <p:nvPr/>
        </p:nvSpPr>
        <p:spPr>
          <a:xfrm>
            <a:off x="1522700" y="2489683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Bahnschrift SemiBold" panose="020B0502040204020203" pitchFamily="34" charset="0"/>
              </a:rPr>
              <a:t>pigment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E7E7E0B6-8F68-B524-42F6-67C91730F792}"/>
              </a:ext>
            </a:extLst>
          </p:cNvPr>
          <p:cNvSpPr txBox="1"/>
          <p:nvPr/>
        </p:nvSpPr>
        <p:spPr>
          <a:xfrm>
            <a:off x="2730092" y="4980562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Bahnschrift SemiBold" panose="020B0502040204020203" pitchFamily="34" charset="0"/>
              </a:rPr>
              <a:t>pojivo</a:t>
            </a:r>
          </a:p>
        </p:txBody>
      </p:sp>
      <p:cxnSp>
        <p:nvCxnSpPr>
          <p:cNvPr id="45" name="Přímá spojnice se šipkou 44">
            <a:extLst>
              <a:ext uri="{FF2B5EF4-FFF2-40B4-BE49-F238E27FC236}">
                <a16:creationId xmlns:a16="http://schemas.microsoft.com/office/drawing/2014/main" id="{4F86A02A-5C42-2305-5B55-33592A8F120A}"/>
              </a:ext>
            </a:extLst>
          </p:cNvPr>
          <p:cNvCxnSpPr>
            <a:cxnSpLocks/>
          </p:cNvCxnSpPr>
          <p:nvPr/>
        </p:nvCxnSpPr>
        <p:spPr>
          <a:xfrm>
            <a:off x="2406590" y="2936899"/>
            <a:ext cx="697001" cy="532605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6">
            <a:extLst>
              <a:ext uri="{FF2B5EF4-FFF2-40B4-BE49-F238E27FC236}">
                <a16:creationId xmlns:a16="http://schemas.microsoft.com/office/drawing/2014/main" id="{D0620DF9-8633-5606-1BA3-6B26DA4B29A6}"/>
              </a:ext>
            </a:extLst>
          </p:cNvPr>
          <p:cNvCxnSpPr>
            <a:cxnSpLocks/>
          </p:cNvCxnSpPr>
          <p:nvPr/>
        </p:nvCxnSpPr>
        <p:spPr>
          <a:xfrm flipH="1" flipV="1">
            <a:off x="2318917" y="4461565"/>
            <a:ext cx="698597" cy="524030"/>
          </a:xfrm>
          <a:prstGeom prst="straightConnector1">
            <a:avLst/>
          </a:prstGeom>
          <a:ln w="190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851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E6EE5-9C3B-92C8-EC0E-F556111F5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artáč, nářadí, interiér&#10;&#10;Popis byl vytvořen automaticky">
            <a:extLst>
              <a:ext uri="{FF2B5EF4-FFF2-40B4-BE49-F238E27FC236}">
                <a16:creationId xmlns:a16="http://schemas.microsoft.com/office/drawing/2014/main" id="{03DF1F6B-339C-2BAA-3CCA-B65123A23B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F43A93E-6265-1016-CB53-12EC063AA726}"/>
              </a:ext>
            </a:extLst>
          </p:cNvPr>
          <p:cNvSpPr txBox="1"/>
          <p:nvPr/>
        </p:nvSpPr>
        <p:spPr>
          <a:xfrm>
            <a:off x="392349" y="315851"/>
            <a:ext cx="312361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3200" dirty="0">
                <a:ln w="0"/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Terminologie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A8561B9-86E3-8AAC-3448-545A9AC07AD6}"/>
              </a:ext>
            </a:extLst>
          </p:cNvPr>
          <p:cNvSpPr txBox="1"/>
          <p:nvPr/>
        </p:nvSpPr>
        <p:spPr>
          <a:xfrm>
            <a:off x="488388" y="758551"/>
            <a:ext cx="6228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Kritická objemová koncentrace pigmentu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7166FE-5BC0-BDFD-1851-D9D25FEAA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2353" y="6416696"/>
            <a:ext cx="2743200" cy="365125"/>
          </a:xfrm>
        </p:spPr>
        <p:txBody>
          <a:bodyPr/>
          <a:lstStyle/>
          <a:p>
            <a:r>
              <a:rPr lang="cs-CZ" sz="16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ČÁST 07/</a:t>
            </a:r>
            <a:fld id="{D95ABC4A-9CBB-4E8C-9FBC-FF09690928BE}" type="slidenum">
              <a:rPr lang="cs-CZ" sz="1600" smtClean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7</a:t>
            </a:fld>
            <a:endParaRPr lang="cs-CZ" sz="1600" dirty="0">
              <a:solidFill>
                <a:schemeClr val="accent4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153B118-9635-4C5F-67E4-F5DA370C012B}"/>
              </a:ext>
            </a:extLst>
          </p:cNvPr>
          <p:cNvSpPr txBox="1"/>
          <p:nvPr/>
        </p:nvSpPr>
        <p:spPr>
          <a:xfrm>
            <a:off x="177554" y="1464815"/>
            <a:ext cx="4588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4">
                    <a:lumMod val="50000"/>
                  </a:schemeClr>
                </a:solidFill>
              </a:rPr>
              <a:t>TEORIE OBJEMOVÉ KONCENTRACE PIGMENTU</a:t>
            </a:r>
          </a:p>
        </p:txBody>
      </p:sp>
      <p:sp>
        <p:nvSpPr>
          <p:cNvPr id="9" name="TextovéPole 1">
            <a:extLst>
              <a:ext uri="{FF2B5EF4-FFF2-40B4-BE49-F238E27FC236}">
                <a16:creationId xmlns:a16="http://schemas.microsoft.com/office/drawing/2014/main" id="{7C43B122-0432-8835-6D0E-6113DF36069D}"/>
              </a:ext>
            </a:extLst>
          </p:cNvPr>
          <p:cNvSpPr txBox="1"/>
          <p:nvPr/>
        </p:nvSpPr>
        <p:spPr>
          <a:xfrm>
            <a:off x="474115" y="2421524"/>
            <a:ext cx="3297266" cy="3116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/>
              <a:t>OKP (%) = 100 x (</a:t>
            </a:r>
            <a:r>
              <a:rPr lang="cs-CZ" sz="1800" b="1" dirty="0" err="1"/>
              <a:t>Vp</a:t>
            </a:r>
            <a:r>
              <a:rPr lang="cs-CZ" sz="1800" b="1" dirty="0"/>
              <a:t> + </a:t>
            </a:r>
            <a:r>
              <a:rPr lang="cs-CZ" sz="1800" b="1" dirty="0" err="1"/>
              <a:t>Vpl</a:t>
            </a:r>
            <a:r>
              <a:rPr lang="cs-CZ" sz="1800" b="1" dirty="0"/>
              <a:t>) / </a:t>
            </a:r>
            <a:r>
              <a:rPr lang="cs-CZ" sz="1800" b="1" dirty="0" err="1"/>
              <a:t>Vns</a:t>
            </a:r>
            <a:endParaRPr lang="cs-CZ" sz="1800" b="1" dirty="0"/>
          </a:p>
          <a:p>
            <a:endParaRPr lang="cs-CZ" sz="1800" b="1" dirty="0"/>
          </a:p>
          <a:p>
            <a:r>
              <a:rPr lang="cs-CZ" sz="1800" b="1" dirty="0"/>
              <a:t>OKP     Objemová koncentrace pigmentu</a:t>
            </a:r>
          </a:p>
          <a:p>
            <a:r>
              <a:rPr lang="cs-CZ" sz="1800" b="1" dirty="0" err="1"/>
              <a:t>Vp</a:t>
            </a:r>
            <a:r>
              <a:rPr lang="cs-CZ" sz="1800" b="1" dirty="0"/>
              <a:t>        Objemová koncentrace pigmentu</a:t>
            </a:r>
          </a:p>
          <a:p>
            <a:r>
              <a:rPr lang="cs-CZ" sz="1800" b="1" dirty="0" err="1"/>
              <a:t>Vpl</a:t>
            </a:r>
            <a:r>
              <a:rPr lang="cs-CZ" sz="1800" b="1" dirty="0"/>
              <a:t>       Objemová koncentrace plniva</a:t>
            </a:r>
          </a:p>
          <a:p>
            <a:r>
              <a:rPr lang="cs-CZ" sz="1800" b="1" dirty="0" err="1"/>
              <a:t>Vns</a:t>
            </a:r>
            <a:r>
              <a:rPr lang="cs-CZ" sz="1800" b="1" dirty="0"/>
              <a:t>      Objemová koncentrace netěkavých složek</a:t>
            </a:r>
          </a:p>
        </p:txBody>
      </p:sp>
      <p:sp>
        <p:nvSpPr>
          <p:cNvPr id="17" name="TextovéPole 1">
            <a:extLst>
              <a:ext uri="{FF2B5EF4-FFF2-40B4-BE49-F238E27FC236}">
                <a16:creationId xmlns:a16="http://schemas.microsoft.com/office/drawing/2014/main" id="{EF47A281-60AB-B6E2-F860-88AF457B3AB0}"/>
              </a:ext>
            </a:extLst>
          </p:cNvPr>
          <p:cNvSpPr txBox="1"/>
          <p:nvPr/>
        </p:nvSpPr>
        <p:spPr>
          <a:xfrm>
            <a:off x="1398267" y="4392781"/>
            <a:ext cx="914400" cy="3116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/>
              <a:t>KOKP (%) </a:t>
            </a:r>
          </a:p>
          <a:p>
            <a:r>
              <a:rPr lang="cs-CZ" sz="1400" dirty="0">
                <a:latin typeface="Bahnschrift" panose="020B0502040204020203" pitchFamily="34" charset="0"/>
              </a:rPr>
              <a:t>Oxid železitý                    43</a:t>
            </a:r>
          </a:p>
          <a:p>
            <a:r>
              <a:rPr lang="cs-CZ" sz="1400" dirty="0">
                <a:latin typeface="Bahnschrift" panose="020B0502040204020203" pitchFamily="34" charset="0"/>
              </a:rPr>
              <a:t>Titanová běloba anatas   53</a:t>
            </a:r>
          </a:p>
          <a:p>
            <a:endParaRPr lang="cs-CZ" sz="1400" dirty="0">
              <a:latin typeface="Bahnschrift" panose="020B0502040204020203" pitchFamily="34" charset="0"/>
            </a:endParaRPr>
          </a:p>
          <a:p>
            <a:r>
              <a:rPr lang="cs-CZ" sz="1400" dirty="0">
                <a:latin typeface="Bahnschrift" panose="020B0502040204020203" pitchFamily="34" charset="0"/>
              </a:rPr>
              <a:t>OKP</a:t>
            </a:r>
          </a:p>
          <a:p>
            <a:r>
              <a:rPr lang="cs-CZ" sz="1400" dirty="0">
                <a:latin typeface="Bahnschrift" panose="020B0502040204020203" pitchFamily="34" charset="0"/>
              </a:rPr>
              <a:t>Barva základní (Fe2O3)     37 - 39</a:t>
            </a:r>
          </a:p>
          <a:p>
            <a:r>
              <a:rPr lang="cs-CZ" sz="1400" dirty="0">
                <a:latin typeface="Bahnschrift" panose="020B0502040204020203" pitchFamily="34" charset="0"/>
              </a:rPr>
              <a:t>Barva vrchní (email TiO2)  13 - 32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DF41814-BE89-91C0-6C04-EE862B476874}"/>
              </a:ext>
            </a:extLst>
          </p:cNvPr>
          <p:cNvSpPr txBox="1"/>
          <p:nvPr/>
        </p:nvSpPr>
        <p:spPr>
          <a:xfrm>
            <a:off x="6096000" y="3792616"/>
            <a:ext cx="5518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4">
                    <a:lumMod val="50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Obsah pigmentu a plniv v NH</a:t>
            </a:r>
          </a:p>
          <a:p>
            <a:endParaRPr lang="cs-CZ" b="1" dirty="0">
              <a:solidFill>
                <a:schemeClr val="accent4">
                  <a:lumMod val="50000"/>
                </a:schemeClr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r>
              <a:rPr lang="cs-CZ" dirty="0"/>
              <a:t>Lak &lt; Lazura &lt; Email &lt; Barva lesklá &lt; Barva mat &lt; Tmel           </a:t>
            </a:r>
          </a:p>
        </p:txBody>
      </p:sp>
    </p:spTree>
    <p:extLst>
      <p:ext uri="{BB962C8B-B14F-4D97-AF65-F5344CB8AC3E}">
        <p14:creationId xmlns:p14="http://schemas.microsoft.com/office/powerpoint/2010/main" val="1980707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E6EE5-9C3B-92C8-EC0E-F556111F5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artáč, nářadí, interiér&#10;&#10;Popis byl vytvořen automaticky">
            <a:extLst>
              <a:ext uri="{FF2B5EF4-FFF2-40B4-BE49-F238E27FC236}">
                <a16:creationId xmlns:a16="http://schemas.microsoft.com/office/drawing/2014/main" id="{03DF1F6B-339C-2BAA-3CCA-B65123A23B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F43A93E-6265-1016-CB53-12EC063AA726}"/>
              </a:ext>
            </a:extLst>
          </p:cNvPr>
          <p:cNvSpPr txBox="1"/>
          <p:nvPr/>
        </p:nvSpPr>
        <p:spPr>
          <a:xfrm>
            <a:off x="392349" y="315851"/>
            <a:ext cx="312361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3200" dirty="0">
                <a:ln w="0"/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Terminologie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A8561B9-86E3-8AAC-3448-545A9AC07AD6}"/>
              </a:ext>
            </a:extLst>
          </p:cNvPr>
          <p:cNvSpPr txBox="1"/>
          <p:nvPr/>
        </p:nvSpPr>
        <p:spPr>
          <a:xfrm>
            <a:off x="488388" y="758551"/>
            <a:ext cx="6228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Kritická objemová koncentrace pigmentu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7166FE-5BC0-BDFD-1851-D9D25FEAA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2353" y="6416696"/>
            <a:ext cx="2743200" cy="365125"/>
          </a:xfrm>
        </p:spPr>
        <p:txBody>
          <a:bodyPr/>
          <a:lstStyle/>
          <a:p>
            <a:r>
              <a:rPr lang="cs-CZ" sz="16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ČÁST 07/</a:t>
            </a:r>
            <a:fld id="{D95ABC4A-9CBB-4E8C-9FBC-FF09690928BE}" type="slidenum">
              <a:rPr lang="cs-CZ" sz="1600" smtClean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8</a:t>
            </a:fld>
            <a:endParaRPr lang="cs-CZ" sz="1600" dirty="0">
              <a:solidFill>
                <a:schemeClr val="accent4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153B118-9635-4C5F-67E4-F5DA370C012B}"/>
              </a:ext>
            </a:extLst>
          </p:cNvPr>
          <p:cNvSpPr txBox="1"/>
          <p:nvPr/>
        </p:nvSpPr>
        <p:spPr>
          <a:xfrm>
            <a:off x="177554" y="1464815"/>
            <a:ext cx="4588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4">
                    <a:lumMod val="50000"/>
                  </a:schemeClr>
                </a:solidFill>
              </a:rPr>
              <a:t>TEORIE OBJEMOVÉ KONCENTRACE PIGMENTU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DF41814-BE89-91C0-6C04-EE862B476874}"/>
              </a:ext>
            </a:extLst>
          </p:cNvPr>
          <p:cNvSpPr txBox="1"/>
          <p:nvPr/>
        </p:nvSpPr>
        <p:spPr>
          <a:xfrm>
            <a:off x="6789471" y="2967335"/>
            <a:ext cx="5518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4">
                    <a:lumMod val="50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Obsah pigmentu a plniv v NH</a:t>
            </a:r>
          </a:p>
          <a:p>
            <a:endParaRPr lang="cs-CZ" b="1" dirty="0">
              <a:solidFill>
                <a:schemeClr val="accent4">
                  <a:lumMod val="50000"/>
                </a:schemeClr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r>
              <a:rPr lang="cs-CZ" dirty="0"/>
              <a:t>Lak &lt; Lazura &lt; Email &lt; Barva lesklá &lt; Barva mat &lt; Tmel           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CE72E8A0-D0B0-2689-288B-4E84112B34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6784225"/>
              </p:ext>
            </p:extLst>
          </p:nvPr>
        </p:nvGraphicFramePr>
        <p:xfrm>
          <a:off x="630528" y="1978766"/>
          <a:ext cx="6086795" cy="450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ovéPole 1">
            <a:extLst>
              <a:ext uri="{FF2B5EF4-FFF2-40B4-BE49-F238E27FC236}">
                <a16:creationId xmlns:a16="http://schemas.microsoft.com/office/drawing/2014/main" id="{38A68B36-1537-4B03-B13E-682CF524CFED}"/>
              </a:ext>
            </a:extLst>
          </p:cNvPr>
          <p:cNvSpPr txBox="1"/>
          <p:nvPr/>
        </p:nvSpPr>
        <p:spPr>
          <a:xfrm>
            <a:off x="7532638" y="4229348"/>
            <a:ext cx="914400" cy="3116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/>
              <a:t>KOKP (%) </a:t>
            </a:r>
          </a:p>
          <a:p>
            <a:r>
              <a:rPr lang="cs-CZ" sz="1400" dirty="0">
                <a:latin typeface="Bahnschrift" panose="020B0502040204020203" pitchFamily="34" charset="0"/>
              </a:rPr>
              <a:t>Oxid železitý                    43</a:t>
            </a:r>
          </a:p>
          <a:p>
            <a:r>
              <a:rPr lang="cs-CZ" sz="1400" dirty="0">
                <a:latin typeface="Bahnschrift" panose="020B0502040204020203" pitchFamily="34" charset="0"/>
              </a:rPr>
              <a:t>Titanová běloba anatas   53</a:t>
            </a:r>
          </a:p>
          <a:p>
            <a:endParaRPr lang="cs-CZ" sz="1400" dirty="0">
              <a:latin typeface="Bahnschrift" panose="020B0502040204020203" pitchFamily="34" charset="0"/>
            </a:endParaRPr>
          </a:p>
          <a:p>
            <a:r>
              <a:rPr lang="cs-CZ" sz="1400" dirty="0">
                <a:latin typeface="Bahnschrift" panose="020B0502040204020203" pitchFamily="34" charset="0"/>
              </a:rPr>
              <a:t>OKP</a:t>
            </a:r>
          </a:p>
          <a:p>
            <a:r>
              <a:rPr lang="cs-CZ" sz="1400" dirty="0">
                <a:latin typeface="Bahnschrift" panose="020B0502040204020203" pitchFamily="34" charset="0"/>
              </a:rPr>
              <a:t>Barva základní (Fe2O3)     37 - 39</a:t>
            </a:r>
          </a:p>
          <a:p>
            <a:r>
              <a:rPr lang="cs-CZ" sz="1400" dirty="0">
                <a:latin typeface="Bahnschrift" panose="020B0502040204020203" pitchFamily="34" charset="0"/>
              </a:rPr>
              <a:t>Barva vrchní (email TiO2)  13 - 32</a:t>
            </a:r>
          </a:p>
        </p:txBody>
      </p:sp>
    </p:spTree>
    <p:extLst>
      <p:ext uri="{BB962C8B-B14F-4D97-AF65-F5344CB8AC3E}">
        <p14:creationId xmlns:p14="http://schemas.microsoft.com/office/powerpoint/2010/main" val="909818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E6EE5-9C3B-92C8-EC0E-F556111F5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artáč, nářadí, interiér&#10;&#10;Popis byl vytvořen automaticky">
            <a:extLst>
              <a:ext uri="{FF2B5EF4-FFF2-40B4-BE49-F238E27FC236}">
                <a16:creationId xmlns:a16="http://schemas.microsoft.com/office/drawing/2014/main" id="{03DF1F6B-339C-2BAA-3CCA-B65123A23B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F43A93E-6265-1016-CB53-12EC063AA726}"/>
              </a:ext>
            </a:extLst>
          </p:cNvPr>
          <p:cNvSpPr txBox="1"/>
          <p:nvPr/>
        </p:nvSpPr>
        <p:spPr>
          <a:xfrm>
            <a:off x="392349" y="315851"/>
            <a:ext cx="312361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3200" dirty="0">
                <a:ln w="0"/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Terminologie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A8561B9-86E3-8AAC-3448-545A9AC07AD6}"/>
              </a:ext>
            </a:extLst>
          </p:cNvPr>
          <p:cNvSpPr txBox="1"/>
          <p:nvPr/>
        </p:nvSpPr>
        <p:spPr>
          <a:xfrm>
            <a:off x="488388" y="758551"/>
            <a:ext cx="6228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Kritická objemová koncentrace pigmentu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7166FE-5BC0-BDFD-1851-D9D25FEAA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2353" y="6416696"/>
            <a:ext cx="2743200" cy="365125"/>
          </a:xfrm>
        </p:spPr>
        <p:txBody>
          <a:bodyPr/>
          <a:lstStyle/>
          <a:p>
            <a:r>
              <a:rPr lang="cs-CZ" sz="16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ČÁST 07/</a:t>
            </a:r>
            <a:fld id="{D95ABC4A-9CBB-4E8C-9FBC-FF09690928BE}" type="slidenum">
              <a:rPr lang="cs-CZ" sz="1600" smtClean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9</a:t>
            </a:fld>
            <a:endParaRPr lang="cs-CZ" sz="1600" dirty="0">
              <a:solidFill>
                <a:schemeClr val="accent4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CFB3CE3F-37D4-7D3E-AFBA-0D034373759D}"/>
                  </a:ext>
                </a:extLst>
              </p:cNvPr>
              <p:cNvSpPr txBox="1"/>
              <p:nvPr/>
            </p:nvSpPr>
            <p:spPr>
              <a:xfrm>
                <a:off x="0" y="1719193"/>
                <a:ext cx="6014732" cy="1354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𝐾𝑂𝐾𝑃</m:t>
                      </m:r>
                      <m:r>
                        <a:rPr lang="cs-CZ" sz="240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𝑘𝑟𝑖𝑡𝑖𝑐𝑘</m:t>
                      </m:r>
                      <m:r>
                        <a:rPr lang="cs-CZ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á </m:t>
                      </m:r>
                      <m:r>
                        <a:rPr lang="cs-CZ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h𝑜𝑑𝑛𝑜𝑡𝑎</m:t>
                      </m:r>
                      <m:r>
                        <a:rPr lang="cs-CZ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𝑂𝐾𝑃</m:t>
                      </m:r>
                    </m:oMath>
                  </m:oMathPara>
                </a14:m>
                <a:endParaRPr lang="cs-CZ" sz="2400" b="0" dirty="0">
                  <a:solidFill>
                    <a:schemeClr val="accent4">
                      <a:lumMod val="50000"/>
                    </a:schemeClr>
                  </a:solidFill>
                  <a:latin typeface="Bahnschrift SemiBold" panose="020B0502040204020203" pitchFamily="34" charset="0"/>
                </a:endParaRPr>
              </a:p>
              <a:p>
                <a:r>
                  <a:rPr lang="cs-CZ" sz="2400" dirty="0">
                    <a:latin typeface="Bahnschrift SemiBold" panose="020B0502040204020203" pitchFamily="34" charset="0"/>
                  </a:rPr>
                  <a:t>     </a:t>
                </a:r>
                <a:endParaRPr lang="cs-CZ" sz="2000" dirty="0">
                  <a:latin typeface="Bahnschrift" panose="020B0502040204020203" pitchFamily="34" charset="0"/>
                </a:endParaRPr>
              </a:p>
              <a:p>
                <a:endParaRPr lang="cs-CZ" sz="2000" dirty="0">
                  <a:latin typeface="Bahnschrift" panose="020B0502040204020203" pitchFamily="34" charset="0"/>
                </a:endParaRPr>
              </a:p>
              <a:p>
                <a:r>
                  <a:rPr lang="cs-CZ" sz="2000" dirty="0">
                    <a:latin typeface="Bahnschrift" panose="020B0502040204020203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CFB3CE3F-37D4-7D3E-AFBA-0D0343737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19193"/>
                <a:ext cx="6014732" cy="1354217"/>
              </a:xfrm>
              <a:prstGeom prst="rect">
                <a:avLst/>
              </a:prstGeom>
              <a:blipFill>
                <a:blip r:embed="rId3"/>
                <a:stretch>
                  <a:fillRect l="-2533" b="-108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CF652518-C352-FE35-B275-5619AEB4C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327071"/>
              </p:ext>
            </p:extLst>
          </p:nvPr>
        </p:nvGraphicFramePr>
        <p:xfrm>
          <a:off x="466928" y="2715892"/>
          <a:ext cx="6470203" cy="32716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10466">
                  <a:extLst>
                    <a:ext uri="{9D8B030D-6E8A-4147-A177-3AD203B41FA5}">
                      <a16:colId xmlns:a16="http://schemas.microsoft.com/office/drawing/2014/main" val="2452078203"/>
                    </a:ext>
                  </a:extLst>
                </a:gridCol>
                <a:gridCol w="2459737">
                  <a:extLst>
                    <a:ext uri="{9D8B030D-6E8A-4147-A177-3AD203B41FA5}">
                      <a16:colId xmlns:a16="http://schemas.microsoft.com/office/drawing/2014/main" val="2233148809"/>
                    </a:ext>
                  </a:extLst>
                </a:gridCol>
              </a:tblGrid>
              <a:tr h="54527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PIGMENT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KOKP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718379"/>
                  </a:ext>
                </a:extLst>
              </a:tr>
              <a:tr h="545278">
                <a:tc>
                  <a:txBody>
                    <a:bodyPr/>
                    <a:lstStyle/>
                    <a:p>
                      <a:r>
                        <a:rPr lang="cs-CZ" dirty="0"/>
                        <a:t>Oxid železitý červený </a:t>
                      </a:r>
                      <a:r>
                        <a:rPr lang="cs-CZ" dirty="0">
                          <a:latin typeface="+mn-lt"/>
                        </a:rPr>
                        <a:t>(</a:t>
                      </a:r>
                      <a:r>
                        <a:rPr lang="el-GR" dirty="0">
                          <a:latin typeface="+mn-lt"/>
                        </a:rPr>
                        <a:t>ρ</a:t>
                      </a:r>
                      <a:r>
                        <a:rPr lang="cs-CZ" dirty="0">
                          <a:latin typeface="+mn-lt"/>
                        </a:rPr>
                        <a:t> = 4,19 g/ml)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481446"/>
                  </a:ext>
                </a:extLst>
              </a:tr>
              <a:tr h="545278">
                <a:tc>
                  <a:txBody>
                    <a:bodyPr/>
                    <a:lstStyle/>
                    <a:p>
                      <a:r>
                        <a:rPr lang="cs-CZ" dirty="0"/>
                        <a:t>Zinková běloba  </a:t>
                      </a:r>
                      <a:r>
                        <a:rPr lang="cs-CZ" dirty="0">
                          <a:latin typeface="+mn-lt"/>
                        </a:rPr>
                        <a:t>(</a:t>
                      </a:r>
                      <a:r>
                        <a:rPr lang="el-GR" dirty="0">
                          <a:latin typeface="+mn-lt"/>
                        </a:rPr>
                        <a:t>ρ</a:t>
                      </a:r>
                      <a:r>
                        <a:rPr lang="cs-CZ" dirty="0">
                          <a:latin typeface="+mn-lt"/>
                        </a:rPr>
                        <a:t> = 5,62 g/ml)</a:t>
                      </a:r>
                      <a:r>
                        <a:rPr lang="cs-CZ" dirty="0"/>
                        <a:t>       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467697"/>
                  </a:ext>
                </a:extLst>
              </a:tr>
              <a:tr h="545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Kaolin </a:t>
                      </a:r>
                      <a:r>
                        <a:rPr lang="cs-CZ" dirty="0">
                          <a:latin typeface="+mn-lt"/>
                        </a:rPr>
                        <a:t>(</a:t>
                      </a:r>
                      <a:r>
                        <a:rPr lang="el-GR" dirty="0">
                          <a:latin typeface="+mn-lt"/>
                        </a:rPr>
                        <a:t>ρ</a:t>
                      </a:r>
                      <a:r>
                        <a:rPr lang="cs-CZ" dirty="0">
                          <a:latin typeface="+mn-lt"/>
                        </a:rPr>
                        <a:t> = 2,30 g/ml)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71441"/>
                  </a:ext>
                </a:extLst>
              </a:tr>
              <a:tr h="545278">
                <a:tc>
                  <a:txBody>
                    <a:bodyPr/>
                    <a:lstStyle/>
                    <a:p>
                      <a:r>
                        <a:rPr lang="cs-CZ" dirty="0"/>
                        <a:t>Titanová běloba rutil </a:t>
                      </a:r>
                      <a:r>
                        <a:rPr lang="cs-CZ" dirty="0">
                          <a:latin typeface="+mn-lt"/>
                        </a:rPr>
                        <a:t>(</a:t>
                      </a:r>
                      <a:r>
                        <a:rPr lang="el-GR" dirty="0">
                          <a:latin typeface="+mn-lt"/>
                        </a:rPr>
                        <a:t>ρ</a:t>
                      </a:r>
                      <a:r>
                        <a:rPr lang="cs-CZ" dirty="0">
                          <a:latin typeface="+mn-lt"/>
                        </a:rPr>
                        <a:t> = 4,10 g/ml)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674188"/>
                  </a:ext>
                </a:extLst>
              </a:tr>
              <a:tr h="545278">
                <a:tc>
                  <a:txBody>
                    <a:bodyPr/>
                    <a:lstStyle/>
                    <a:p>
                      <a:r>
                        <a:rPr lang="cs-CZ" dirty="0"/>
                        <a:t>Křída </a:t>
                      </a:r>
                      <a:r>
                        <a:rPr lang="cs-CZ" dirty="0">
                          <a:latin typeface="+mn-lt"/>
                        </a:rPr>
                        <a:t>(</a:t>
                      </a:r>
                      <a:r>
                        <a:rPr lang="el-GR" dirty="0">
                          <a:latin typeface="+mn-lt"/>
                        </a:rPr>
                        <a:t>ρ</a:t>
                      </a:r>
                      <a:r>
                        <a:rPr lang="cs-CZ" dirty="0">
                          <a:latin typeface="+mn-lt"/>
                        </a:rPr>
                        <a:t> = 2,60 g/ml)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329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2670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6710</TotalTime>
  <Words>1587</Words>
  <Application>Microsoft Office PowerPoint</Application>
  <PresentationFormat>Širokoúhlá obrazovka</PresentationFormat>
  <Paragraphs>309</Paragraphs>
  <Slides>27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7" baseType="lpstr">
      <vt:lpstr>Arial</vt:lpstr>
      <vt:lpstr>Arial Black</vt:lpstr>
      <vt:lpstr>Bahnschrift</vt:lpstr>
      <vt:lpstr>Bahnschrift SemiBold</vt:lpstr>
      <vt:lpstr>Biome</vt:lpstr>
      <vt:lpstr>Calibri</vt:lpstr>
      <vt:lpstr>Calibri Light</vt:lpstr>
      <vt:lpstr>Cambria Math</vt:lpstr>
      <vt:lpstr>Roboto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Jaromír Tulka</dc:creator>
  <cp:lastModifiedBy>Jaromír Tulka</cp:lastModifiedBy>
  <cp:revision>90</cp:revision>
  <dcterms:created xsi:type="dcterms:W3CDTF">2022-01-07T22:58:22Z</dcterms:created>
  <dcterms:modified xsi:type="dcterms:W3CDTF">2024-04-05T17:03:32Z</dcterms:modified>
</cp:coreProperties>
</file>