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3"/>
  </p:notesMasterIdLst>
  <p:handoutMasterIdLst>
    <p:handoutMasterId r:id="rId54"/>
  </p:handoutMasterIdLst>
  <p:sldIdLst>
    <p:sldId id="307" r:id="rId5"/>
    <p:sldId id="28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4" r:id="rId23"/>
    <p:sldId id="273" r:id="rId24"/>
    <p:sldId id="281" r:id="rId25"/>
    <p:sldId id="283" r:id="rId26"/>
    <p:sldId id="280" r:id="rId27"/>
    <p:sldId id="274" r:id="rId28"/>
    <p:sldId id="275" r:id="rId29"/>
    <p:sldId id="276" r:id="rId30"/>
    <p:sldId id="277" r:id="rId31"/>
    <p:sldId id="278" r:id="rId32"/>
    <p:sldId id="279" r:id="rId33"/>
    <p:sldId id="285" r:id="rId34"/>
    <p:sldId id="306" r:id="rId35"/>
    <p:sldId id="282" r:id="rId36"/>
    <p:sldId id="286" r:id="rId37"/>
    <p:sldId id="287" r:id="rId38"/>
    <p:sldId id="288" r:id="rId39"/>
    <p:sldId id="290" r:id="rId40"/>
    <p:sldId id="302" r:id="rId41"/>
    <p:sldId id="303" r:id="rId42"/>
    <p:sldId id="304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0" r:id="rId51"/>
    <p:sldId id="301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986FC-6A6E-44A8-BBAE-CCFE95EC0DD6}" v="48" dt="2022-08-23T08:10:57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5768" autoAdjust="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Alvaro" userId="7d16c0c8-493b-4c83-8146-d41fe50cd105" providerId="ADAL" clId="{EDE09303-682B-4188-9BC7-9C09ACA880CB}"/>
    <pc:docChg chg="addSld delSld modSld">
      <pc:chgData name="Dominik Alvaro" userId="7d16c0c8-493b-4c83-8146-d41fe50cd105" providerId="ADAL" clId="{EDE09303-682B-4188-9BC7-9C09ACA880CB}" dt="2022-08-19T12:57:24.257" v="46" actId="47"/>
      <pc:docMkLst>
        <pc:docMk/>
      </pc:docMkLst>
      <pc:sldChg chg="del">
        <pc:chgData name="Dominik Alvaro" userId="7d16c0c8-493b-4c83-8146-d41fe50cd105" providerId="ADAL" clId="{EDE09303-682B-4188-9BC7-9C09ACA880CB}" dt="2022-08-19T12:57:24.257" v="46" actId="47"/>
        <pc:sldMkLst>
          <pc:docMk/>
          <pc:sldMk cId="3263342447" sldId="256"/>
        </pc:sldMkLst>
      </pc:sldChg>
      <pc:sldChg chg="modSp add mod">
        <pc:chgData name="Dominik Alvaro" userId="7d16c0c8-493b-4c83-8146-d41fe50cd105" providerId="ADAL" clId="{EDE09303-682B-4188-9BC7-9C09ACA880CB}" dt="2022-08-19T12:57:09.577" v="44" actId="20577"/>
        <pc:sldMkLst>
          <pc:docMk/>
          <pc:sldMk cId="855657649" sldId="289"/>
        </pc:sldMkLst>
        <pc:spChg chg="mod">
          <ac:chgData name="Dominik Alvaro" userId="7d16c0c8-493b-4c83-8146-d41fe50cd105" providerId="ADAL" clId="{EDE09303-682B-4188-9BC7-9C09ACA880CB}" dt="2022-08-19T12:57:09.577" v="44" actId="20577"/>
          <ac:spMkLst>
            <pc:docMk/>
            <pc:sldMk cId="855657649" sldId="289"/>
            <ac:spMk id="4" creationId="{2491EF5B-3067-7546-837B-2D005F3ED499}"/>
          </ac:spMkLst>
        </pc:spChg>
        <pc:spChg chg="mod">
          <ac:chgData name="Dominik Alvaro" userId="7d16c0c8-493b-4c83-8146-d41fe50cd105" providerId="ADAL" clId="{EDE09303-682B-4188-9BC7-9C09ACA880CB}" dt="2022-08-19T12:50:10.813" v="28" actId="20577"/>
          <ac:spMkLst>
            <pc:docMk/>
            <pc:sldMk cId="855657649" sldId="289"/>
            <ac:spMk id="6" creationId="{08F4D2D7-F9C9-4268-A33B-A47DF2BE8D24}"/>
          </ac:spMkLst>
        </pc:spChg>
      </pc:sldChg>
      <pc:sldChg chg="add">
        <pc:chgData name="Dominik Alvaro" userId="7d16c0c8-493b-4c83-8146-d41fe50cd105" providerId="ADAL" clId="{EDE09303-682B-4188-9BC7-9C09ACA880CB}" dt="2022-08-19T12:57:19.626" v="45"/>
        <pc:sldMkLst>
          <pc:docMk/>
          <pc:sldMk cId="776301022" sldId="307"/>
        </pc:sldMkLst>
      </pc:sldChg>
    </pc:docChg>
  </pc:docChgLst>
  <pc:docChgLst>
    <pc:chgData name="Dominik Alvaro Rada" userId="7d16c0c8-493b-4c83-8146-d41fe50cd105" providerId="ADAL" clId="{A2C986FC-6A6E-44A8-BBAE-CCFE95EC0DD6}"/>
    <pc:docChg chg="undo custSel addSld delSld modSld">
      <pc:chgData name="Dominik Alvaro Rada" userId="7d16c0c8-493b-4c83-8146-d41fe50cd105" providerId="ADAL" clId="{A2C986FC-6A6E-44A8-BBAE-CCFE95EC0DD6}" dt="2022-08-23T08:12:00.699" v="862" actId="1076"/>
      <pc:docMkLst>
        <pc:docMk/>
      </pc:docMkLst>
      <pc:sldChg chg="addSp modSp mod">
        <pc:chgData name="Dominik Alvaro Rada" userId="7d16c0c8-493b-4c83-8146-d41fe50cd105" providerId="ADAL" clId="{A2C986FC-6A6E-44A8-BBAE-CCFE95EC0DD6}" dt="2022-08-23T07:50:05.842" v="19" actId="1076"/>
        <pc:sldMkLst>
          <pc:docMk/>
          <pc:sldMk cId="968082072" sldId="261"/>
        </pc:sldMkLst>
        <pc:spChg chg="add mod">
          <ac:chgData name="Dominik Alvaro Rada" userId="7d16c0c8-493b-4c83-8146-d41fe50cd105" providerId="ADAL" clId="{A2C986FC-6A6E-44A8-BBAE-CCFE95EC0DD6}" dt="2022-08-23T07:50:05.842" v="19" actId="1076"/>
          <ac:spMkLst>
            <pc:docMk/>
            <pc:sldMk cId="968082072" sldId="261"/>
            <ac:spMk id="6" creationId="{2F953675-FCC0-4C71-DF74-A00E1F8B90EE}"/>
          </ac:spMkLst>
        </pc:spChg>
        <pc:spChg chg="mod">
          <ac:chgData name="Dominik Alvaro Rada" userId="7d16c0c8-493b-4c83-8146-d41fe50cd105" providerId="ADAL" clId="{A2C986FC-6A6E-44A8-BBAE-CCFE95EC0DD6}" dt="2022-08-23T07:49:08.953" v="2" actId="1076"/>
          <ac:spMkLst>
            <pc:docMk/>
            <pc:sldMk cId="968082072" sldId="261"/>
            <ac:spMk id="8" creationId="{5226D83D-DF2A-4824-8234-73513B1CC839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7:50:37.878" v="45" actId="1076"/>
        <pc:sldMkLst>
          <pc:docMk/>
          <pc:sldMk cId="715939125" sldId="262"/>
        </pc:sldMkLst>
        <pc:spChg chg="add mod">
          <ac:chgData name="Dominik Alvaro Rada" userId="7d16c0c8-493b-4c83-8146-d41fe50cd105" providerId="ADAL" clId="{A2C986FC-6A6E-44A8-BBAE-CCFE95EC0DD6}" dt="2022-08-23T07:50:37.878" v="45" actId="1076"/>
          <ac:spMkLst>
            <pc:docMk/>
            <pc:sldMk cId="715939125" sldId="262"/>
            <ac:spMk id="6" creationId="{5AB5E5D7-44DA-A3A4-A21C-28439F221041}"/>
          </ac:spMkLst>
        </pc:spChg>
        <pc:spChg chg="mod">
          <ac:chgData name="Dominik Alvaro Rada" userId="7d16c0c8-493b-4c83-8146-d41fe50cd105" providerId="ADAL" clId="{A2C986FC-6A6E-44A8-BBAE-CCFE95EC0DD6}" dt="2022-08-23T07:50:15.055" v="21" actId="1076"/>
          <ac:spMkLst>
            <pc:docMk/>
            <pc:sldMk cId="715939125" sldId="262"/>
            <ac:spMk id="8" creationId="{F2E54681-79D7-4A18-9238-49520EF062BB}"/>
          </ac:spMkLst>
        </pc:spChg>
        <pc:picChg chg="mod">
          <ac:chgData name="Dominik Alvaro Rada" userId="7d16c0c8-493b-4c83-8146-d41fe50cd105" providerId="ADAL" clId="{A2C986FC-6A6E-44A8-BBAE-CCFE95EC0DD6}" dt="2022-08-23T07:50:35.457" v="44" actId="1076"/>
          <ac:picMkLst>
            <pc:docMk/>
            <pc:sldMk cId="715939125" sldId="262"/>
            <ac:picMk id="7" creationId="{A92EE8C5-289F-4876-B311-74B2B9096E41}"/>
          </ac:picMkLst>
        </pc:picChg>
      </pc:sldChg>
      <pc:sldChg chg="addSp modSp mod">
        <pc:chgData name="Dominik Alvaro Rada" userId="7d16c0c8-493b-4c83-8146-d41fe50cd105" providerId="ADAL" clId="{A2C986FC-6A6E-44A8-BBAE-CCFE95EC0DD6}" dt="2022-08-23T07:52:27.879" v="126" actId="20577"/>
        <pc:sldMkLst>
          <pc:docMk/>
          <pc:sldMk cId="1307647202" sldId="264"/>
        </pc:sldMkLst>
        <pc:spChg chg="add mod">
          <ac:chgData name="Dominik Alvaro Rada" userId="7d16c0c8-493b-4c83-8146-d41fe50cd105" providerId="ADAL" clId="{A2C986FC-6A6E-44A8-BBAE-CCFE95EC0DD6}" dt="2022-08-23T07:51:39.631" v="77" actId="1076"/>
          <ac:spMkLst>
            <pc:docMk/>
            <pc:sldMk cId="1307647202" sldId="264"/>
            <ac:spMk id="4" creationId="{9A25A554-2D6E-E739-3F82-7AEF1D27A639}"/>
          </ac:spMkLst>
        </pc:spChg>
        <pc:spChg chg="add mod">
          <ac:chgData name="Dominik Alvaro Rada" userId="7d16c0c8-493b-4c83-8146-d41fe50cd105" providerId="ADAL" clId="{A2C986FC-6A6E-44A8-BBAE-CCFE95EC0DD6}" dt="2022-08-23T07:52:11.810" v="117" actId="1076"/>
          <ac:spMkLst>
            <pc:docMk/>
            <pc:sldMk cId="1307647202" sldId="264"/>
            <ac:spMk id="6" creationId="{6D3D5975-5B63-7A8B-21E1-1A3DB2082A35}"/>
          </ac:spMkLst>
        </pc:spChg>
        <pc:spChg chg="add mod">
          <ac:chgData name="Dominik Alvaro Rada" userId="7d16c0c8-493b-4c83-8146-d41fe50cd105" providerId="ADAL" clId="{A2C986FC-6A6E-44A8-BBAE-CCFE95EC0DD6}" dt="2022-08-23T07:52:27.879" v="126" actId="20577"/>
          <ac:spMkLst>
            <pc:docMk/>
            <pc:sldMk cId="1307647202" sldId="264"/>
            <ac:spMk id="7" creationId="{7835C7C7-33E1-1D60-392F-A11E634D586C}"/>
          </ac:spMkLst>
        </pc:spChg>
        <pc:spChg chg="mod">
          <ac:chgData name="Dominik Alvaro Rada" userId="7d16c0c8-493b-4c83-8146-d41fe50cd105" providerId="ADAL" clId="{A2C986FC-6A6E-44A8-BBAE-CCFE95EC0DD6}" dt="2022-08-23T07:50:53.902" v="48" actId="1076"/>
          <ac:spMkLst>
            <pc:docMk/>
            <pc:sldMk cId="1307647202" sldId="264"/>
            <ac:spMk id="12" creationId="{845CF623-AA62-4FDE-84A1-8724B037C137}"/>
          </ac:spMkLst>
        </pc:spChg>
        <pc:spChg chg="mod">
          <ac:chgData name="Dominik Alvaro Rada" userId="7d16c0c8-493b-4c83-8146-d41fe50cd105" providerId="ADAL" clId="{A2C986FC-6A6E-44A8-BBAE-CCFE95EC0DD6}" dt="2022-08-23T07:52:19.226" v="120" actId="1076"/>
          <ac:spMkLst>
            <pc:docMk/>
            <pc:sldMk cId="1307647202" sldId="264"/>
            <ac:spMk id="15" creationId="{4FB308D8-F9EF-4334-BEDC-B8352FE1680A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7:53:07.355" v="154" actId="1076"/>
        <pc:sldMkLst>
          <pc:docMk/>
          <pc:sldMk cId="2562267206" sldId="265"/>
        </pc:sldMkLst>
        <pc:spChg chg="add mod">
          <ac:chgData name="Dominik Alvaro Rada" userId="7d16c0c8-493b-4c83-8146-d41fe50cd105" providerId="ADAL" clId="{A2C986FC-6A6E-44A8-BBAE-CCFE95EC0DD6}" dt="2022-08-23T07:53:07.355" v="154" actId="1076"/>
          <ac:spMkLst>
            <pc:docMk/>
            <pc:sldMk cId="2562267206" sldId="265"/>
            <ac:spMk id="6" creationId="{A2D7AB85-6504-E606-BCB5-278A26840FF8}"/>
          </ac:spMkLst>
        </pc:spChg>
        <pc:picChg chg="mod">
          <ac:chgData name="Dominik Alvaro Rada" userId="7d16c0c8-493b-4c83-8146-d41fe50cd105" providerId="ADAL" clId="{A2C986FC-6A6E-44A8-BBAE-CCFE95EC0DD6}" dt="2022-08-23T07:52:36.167" v="129" actId="1076"/>
          <ac:picMkLst>
            <pc:docMk/>
            <pc:sldMk cId="2562267206" sldId="265"/>
            <ac:picMk id="8" creationId="{24ECB91C-02A8-481B-BF50-0ED99F1964BB}"/>
          </ac:picMkLst>
        </pc:picChg>
      </pc:sldChg>
      <pc:sldChg chg="addSp modSp mod">
        <pc:chgData name="Dominik Alvaro Rada" userId="7d16c0c8-493b-4c83-8146-d41fe50cd105" providerId="ADAL" clId="{A2C986FC-6A6E-44A8-BBAE-CCFE95EC0DD6}" dt="2022-08-23T07:53:54.659" v="202" actId="1076"/>
        <pc:sldMkLst>
          <pc:docMk/>
          <pc:sldMk cId="2148186601" sldId="267"/>
        </pc:sldMkLst>
        <pc:spChg chg="add mod">
          <ac:chgData name="Dominik Alvaro Rada" userId="7d16c0c8-493b-4c83-8146-d41fe50cd105" providerId="ADAL" clId="{A2C986FC-6A6E-44A8-BBAE-CCFE95EC0DD6}" dt="2022-08-23T07:53:54.659" v="202" actId="1076"/>
          <ac:spMkLst>
            <pc:docMk/>
            <pc:sldMk cId="2148186601" sldId="267"/>
            <ac:spMk id="4" creationId="{6FCC4D07-9C62-F61B-3484-6905C0827758}"/>
          </ac:spMkLst>
        </pc:spChg>
        <pc:spChg chg="mod">
          <ac:chgData name="Dominik Alvaro Rada" userId="7d16c0c8-493b-4c83-8146-d41fe50cd105" providerId="ADAL" clId="{A2C986FC-6A6E-44A8-BBAE-CCFE95EC0DD6}" dt="2022-08-23T07:53:19.077" v="156" actId="1076"/>
          <ac:spMkLst>
            <pc:docMk/>
            <pc:sldMk cId="2148186601" sldId="267"/>
            <ac:spMk id="39" creationId="{5A2E150B-FF18-4B36-BACD-1CE254E91A6A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7:54:21.805" v="242" actId="1076"/>
        <pc:sldMkLst>
          <pc:docMk/>
          <pc:sldMk cId="3054412184" sldId="268"/>
        </pc:sldMkLst>
        <pc:spChg chg="add mod">
          <ac:chgData name="Dominik Alvaro Rada" userId="7d16c0c8-493b-4c83-8146-d41fe50cd105" providerId="ADAL" clId="{A2C986FC-6A6E-44A8-BBAE-CCFE95EC0DD6}" dt="2022-08-23T07:54:21.805" v="242" actId="1076"/>
          <ac:spMkLst>
            <pc:docMk/>
            <pc:sldMk cId="3054412184" sldId="268"/>
            <ac:spMk id="7" creationId="{3BF9123A-A291-F637-217E-BE1B3F12148C}"/>
          </ac:spMkLst>
        </pc:spChg>
        <pc:picChg chg="mod">
          <ac:chgData name="Dominik Alvaro Rada" userId="7d16c0c8-493b-4c83-8146-d41fe50cd105" providerId="ADAL" clId="{A2C986FC-6A6E-44A8-BBAE-CCFE95EC0DD6}" dt="2022-08-23T07:54:19.534" v="241" actId="1037"/>
          <ac:picMkLst>
            <pc:docMk/>
            <pc:sldMk cId="3054412184" sldId="268"/>
            <ac:picMk id="6" creationId="{DD21A4B1-EF39-4201-AD34-3CD507B7D0B7}"/>
          </ac:picMkLst>
        </pc:picChg>
      </pc:sldChg>
      <pc:sldChg chg="addSp modSp mod">
        <pc:chgData name="Dominik Alvaro Rada" userId="7d16c0c8-493b-4c83-8146-d41fe50cd105" providerId="ADAL" clId="{A2C986FC-6A6E-44A8-BBAE-CCFE95EC0DD6}" dt="2022-08-23T07:55:00.753" v="292" actId="1076"/>
        <pc:sldMkLst>
          <pc:docMk/>
          <pc:sldMk cId="1895147589" sldId="269"/>
        </pc:sldMkLst>
        <pc:spChg chg="add mod">
          <ac:chgData name="Dominik Alvaro Rada" userId="7d16c0c8-493b-4c83-8146-d41fe50cd105" providerId="ADAL" clId="{A2C986FC-6A6E-44A8-BBAE-CCFE95EC0DD6}" dt="2022-08-23T07:55:00.753" v="292" actId="1076"/>
          <ac:spMkLst>
            <pc:docMk/>
            <pc:sldMk cId="1895147589" sldId="269"/>
            <ac:spMk id="5" creationId="{2F3271C3-5DE2-F510-ADA0-7A057FCD7869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2:20.336" v="334" actId="1076"/>
        <pc:sldMkLst>
          <pc:docMk/>
          <pc:sldMk cId="2855060885" sldId="270"/>
        </pc:sldMkLst>
        <pc:spChg chg="add mod">
          <ac:chgData name="Dominik Alvaro Rada" userId="7d16c0c8-493b-4c83-8146-d41fe50cd105" providerId="ADAL" clId="{A2C986FC-6A6E-44A8-BBAE-CCFE95EC0DD6}" dt="2022-08-23T08:02:20.336" v="334" actId="1076"/>
          <ac:spMkLst>
            <pc:docMk/>
            <pc:sldMk cId="2855060885" sldId="270"/>
            <ac:spMk id="5" creationId="{3B8BCEDB-05F6-E8BB-DA68-8E71756F78AF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4:07.194" v="462" actId="1076"/>
        <pc:sldMkLst>
          <pc:docMk/>
          <pc:sldMk cId="4110328729" sldId="271"/>
        </pc:sldMkLst>
        <pc:spChg chg="add mod">
          <ac:chgData name="Dominik Alvaro Rada" userId="7d16c0c8-493b-4c83-8146-d41fe50cd105" providerId="ADAL" clId="{A2C986FC-6A6E-44A8-BBAE-CCFE95EC0DD6}" dt="2022-08-23T08:04:07.194" v="462" actId="1076"/>
          <ac:spMkLst>
            <pc:docMk/>
            <pc:sldMk cId="4110328729" sldId="271"/>
            <ac:spMk id="6" creationId="{107F94D1-94EF-64E8-90FC-370A7B8EA1E0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5:55.973" v="588" actId="1076"/>
        <pc:sldMkLst>
          <pc:docMk/>
          <pc:sldMk cId="3020452779" sldId="275"/>
        </pc:sldMkLst>
        <pc:spChg chg="add mod">
          <ac:chgData name="Dominik Alvaro Rada" userId="7d16c0c8-493b-4c83-8146-d41fe50cd105" providerId="ADAL" clId="{A2C986FC-6A6E-44A8-BBAE-CCFE95EC0DD6}" dt="2022-08-23T08:05:55.973" v="588" actId="1076"/>
          <ac:spMkLst>
            <pc:docMk/>
            <pc:sldMk cId="3020452779" sldId="275"/>
            <ac:spMk id="4" creationId="{BFD62553-4143-5F20-6864-5318FF26B248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6:14.919" v="607" actId="1076"/>
        <pc:sldMkLst>
          <pc:docMk/>
          <pc:sldMk cId="1056098140" sldId="276"/>
        </pc:sldMkLst>
        <pc:spChg chg="add mod">
          <ac:chgData name="Dominik Alvaro Rada" userId="7d16c0c8-493b-4c83-8146-d41fe50cd105" providerId="ADAL" clId="{A2C986FC-6A6E-44A8-BBAE-CCFE95EC0DD6}" dt="2022-08-23T08:06:14.919" v="607" actId="1076"/>
          <ac:spMkLst>
            <pc:docMk/>
            <pc:sldMk cId="1056098140" sldId="276"/>
            <ac:spMk id="6" creationId="{0CBE1F50-28D5-3FE3-8F49-6CB526DA4979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6:32.940" v="636" actId="1076"/>
        <pc:sldMkLst>
          <pc:docMk/>
          <pc:sldMk cId="3426785015" sldId="277"/>
        </pc:sldMkLst>
        <pc:spChg chg="add mod">
          <ac:chgData name="Dominik Alvaro Rada" userId="7d16c0c8-493b-4c83-8146-d41fe50cd105" providerId="ADAL" clId="{A2C986FC-6A6E-44A8-BBAE-CCFE95EC0DD6}" dt="2022-08-23T08:06:32.940" v="636" actId="1076"/>
          <ac:spMkLst>
            <pc:docMk/>
            <pc:sldMk cId="3426785015" sldId="277"/>
            <ac:spMk id="6" creationId="{93B166B2-35B6-13DA-8902-840CE07B227C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6:48.167" v="648" actId="1076"/>
        <pc:sldMkLst>
          <pc:docMk/>
          <pc:sldMk cId="3181916876" sldId="278"/>
        </pc:sldMkLst>
        <pc:spChg chg="add mod">
          <ac:chgData name="Dominik Alvaro Rada" userId="7d16c0c8-493b-4c83-8146-d41fe50cd105" providerId="ADAL" clId="{A2C986FC-6A6E-44A8-BBAE-CCFE95EC0DD6}" dt="2022-08-23T08:06:48.167" v="648" actId="1076"/>
          <ac:spMkLst>
            <pc:docMk/>
            <pc:sldMk cId="3181916876" sldId="278"/>
            <ac:spMk id="6" creationId="{09D9D443-8EA3-FD26-7AB0-5F867DE1296E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7:33.872" v="670" actId="1076"/>
        <pc:sldMkLst>
          <pc:docMk/>
          <pc:sldMk cId="1368566162" sldId="279"/>
        </pc:sldMkLst>
        <pc:spChg chg="add mod">
          <ac:chgData name="Dominik Alvaro Rada" userId="7d16c0c8-493b-4c83-8146-d41fe50cd105" providerId="ADAL" clId="{A2C986FC-6A6E-44A8-BBAE-CCFE95EC0DD6}" dt="2022-08-23T08:07:33.872" v="670" actId="1076"/>
          <ac:spMkLst>
            <pc:docMk/>
            <pc:sldMk cId="1368566162" sldId="279"/>
            <ac:spMk id="6" creationId="{0F22ABE8-EE27-095A-769A-7617602B0056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5:30.844" v="566" actId="1076"/>
        <pc:sldMkLst>
          <pc:docMk/>
          <pc:sldMk cId="547993026" sldId="280"/>
        </pc:sldMkLst>
        <pc:spChg chg="add mod">
          <ac:chgData name="Dominik Alvaro Rada" userId="7d16c0c8-493b-4c83-8146-d41fe50cd105" providerId="ADAL" clId="{A2C986FC-6A6E-44A8-BBAE-CCFE95EC0DD6}" dt="2022-08-23T08:05:30.844" v="566" actId="1076"/>
          <ac:spMkLst>
            <pc:docMk/>
            <pc:sldMk cId="547993026" sldId="280"/>
            <ac:spMk id="6" creationId="{CBAFF871-AFC7-1643-0ADF-033904D84F90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5:10.736" v="555" actId="20577"/>
        <pc:sldMkLst>
          <pc:docMk/>
          <pc:sldMk cId="1399724711" sldId="283"/>
        </pc:sldMkLst>
        <pc:spChg chg="add mod">
          <ac:chgData name="Dominik Alvaro Rada" userId="7d16c0c8-493b-4c83-8146-d41fe50cd105" providerId="ADAL" clId="{A2C986FC-6A6E-44A8-BBAE-CCFE95EC0DD6}" dt="2022-08-23T08:05:10.736" v="555" actId="20577"/>
          <ac:spMkLst>
            <pc:docMk/>
            <pc:sldMk cId="1399724711" sldId="283"/>
            <ac:spMk id="5" creationId="{E5ABF1AE-CCA1-CF1C-9005-8731B120C890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4:37.297" v="494" actId="1076"/>
        <pc:sldMkLst>
          <pc:docMk/>
          <pc:sldMk cId="2222647505" sldId="284"/>
        </pc:sldMkLst>
        <pc:spChg chg="add mod">
          <ac:chgData name="Dominik Alvaro Rada" userId="7d16c0c8-493b-4c83-8146-d41fe50cd105" providerId="ADAL" clId="{A2C986FC-6A6E-44A8-BBAE-CCFE95EC0DD6}" dt="2022-08-23T08:04:37.297" v="494" actId="1076"/>
          <ac:spMkLst>
            <pc:docMk/>
            <pc:sldMk cId="2222647505" sldId="284"/>
            <ac:spMk id="5" creationId="{005F715B-6E64-1789-2D59-77B657C21A0E}"/>
          </ac:spMkLst>
        </pc:spChg>
        <pc:spChg chg="mod">
          <ac:chgData name="Dominik Alvaro Rada" userId="7d16c0c8-493b-4c83-8146-d41fe50cd105" providerId="ADAL" clId="{A2C986FC-6A6E-44A8-BBAE-CCFE95EC0DD6}" dt="2022-08-23T08:04:34.007" v="493" actId="1076"/>
          <ac:spMkLst>
            <pc:docMk/>
            <pc:sldMk cId="2222647505" sldId="284"/>
            <ac:spMk id="8" creationId="{4B26F23B-CD96-4339-A7D1-C571FAD872C5}"/>
          </ac:spMkLst>
        </pc:spChg>
      </pc:sldChg>
      <pc:sldChg chg="addSp delSp modSp mod">
        <pc:chgData name="Dominik Alvaro Rada" userId="7d16c0c8-493b-4c83-8146-d41fe50cd105" providerId="ADAL" clId="{A2C986FC-6A6E-44A8-BBAE-CCFE95EC0DD6}" dt="2022-08-23T08:08:53.295" v="712" actId="1076"/>
        <pc:sldMkLst>
          <pc:docMk/>
          <pc:sldMk cId="2892309604" sldId="286"/>
        </pc:sldMkLst>
        <pc:spChg chg="add del mod">
          <ac:chgData name="Dominik Alvaro Rada" userId="7d16c0c8-493b-4c83-8146-d41fe50cd105" providerId="ADAL" clId="{A2C986FC-6A6E-44A8-BBAE-CCFE95EC0DD6}" dt="2022-08-23T08:08:02.369" v="675"/>
          <ac:spMkLst>
            <pc:docMk/>
            <pc:sldMk cId="2892309604" sldId="286"/>
            <ac:spMk id="4" creationId="{AA0FC46B-BB93-74AC-52C0-F0A3784C4D40}"/>
          </ac:spMkLst>
        </pc:spChg>
        <pc:spChg chg="add mod">
          <ac:chgData name="Dominik Alvaro Rada" userId="7d16c0c8-493b-4c83-8146-d41fe50cd105" providerId="ADAL" clId="{A2C986FC-6A6E-44A8-BBAE-CCFE95EC0DD6}" dt="2022-08-23T08:08:53.295" v="712" actId="1076"/>
          <ac:spMkLst>
            <pc:docMk/>
            <pc:sldMk cId="2892309604" sldId="286"/>
            <ac:spMk id="7" creationId="{2A80D0F0-3806-8BA7-F3BD-BD0CE2E0C559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9:26.955" v="735" actId="1076"/>
        <pc:sldMkLst>
          <pc:docMk/>
          <pc:sldMk cId="3057650687" sldId="287"/>
        </pc:sldMkLst>
        <pc:spChg chg="add mod">
          <ac:chgData name="Dominik Alvaro Rada" userId="7d16c0c8-493b-4c83-8146-d41fe50cd105" providerId="ADAL" clId="{A2C986FC-6A6E-44A8-BBAE-CCFE95EC0DD6}" dt="2022-08-23T08:09:26.955" v="735" actId="1076"/>
          <ac:spMkLst>
            <pc:docMk/>
            <pc:sldMk cId="3057650687" sldId="287"/>
            <ac:spMk id="6" creationId="{C19742EE-FF3C-784B-CB12-2E19356DC642}"/>
          </ac:spMkLst>
        </pc:spChg>
        <pc:spChg chg="mod">
          <ac:chgData name="Dominik Alvaro Rada" userId="7d16c0c8-493b-4c83-8146-d41fe50cd105" providerId="ADAL" clId="{A2C986FC-6A6E-44A8-BBAE-CCFE95EC0DD6}" dt="2022-08-23T08:09:23.355" v="734" actId="1076"/>
          <ac:spMkLst>
            <pc:docMk/>
            <pc:sldMk cId="3057650687" sldId="287"/>
            <ac:spMk id="9" creationId="{F9F2570D-24A9-4E03-A79E-E5EB6379349C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09:49.184" v="771" actId="1076"/>
        <pc:sldMkLst>
          <pc:docMk/>
          <pc:sldMk cId="1356403724" sldId="288"/>
        </pc:sldMkLst>
        <pc:spChg chg="add mod">
          <ac:chgData name="Dominik Alvaro Rada" userId="7d16c0c8-493b-4c83-8146-d41fe50cd105" providerId="ADAL" clId="{A2C986FC-6A6E-44A8-BBAE-CCFE95EC0DD6}" dt="2022-08-23T08:09:49.184" v="771" actId="1076"/>
          <ac:spMkLst>
            <pc:docMk/>
            <pc:sldMk cId="1356403724" sldId="288"/>
            <ac:spMk id="8" creationId="{825B99BF-6704-3510-A6CA-39622D302043}"/>
          </ac:spMkLst>
        </pc:spChg>
        <pc:spChg chg="mod">
          <ac:chgData name="Dominik Alvaro Rada" userId="7d16c0c8-493b-4c83-8146-d41fe50cd105" providerId="ADAL" clId="{A2C986FC-6A6E-44A8-BBAE-CCFE95EC0DD6}" dt="2022-08-23T08:09:45.325" v="770" actId="1076"/>
          <ac:spMkLst>
            <pc:docMk/>
            <pc:sldMk cId="1356403724" sldId="288"/>
            <ac:spMk id="9" creationId="{88160CAE-19BD-4509-B61D-7D7CEB71F436}"/>
          </ac:spMkLst>
        </pc:spChg>
      </pc:sldChg>
      <pc:sldChg chg="addSp modSp mod">
        <pc:chgData name="Dominik Alvaro Rada" userId="7d16c0c8-493b-4c83-8146-d41fe50cd105" providerId="ADAL" clId="{A2C986FC-6A6E-44A8-BBAE-CCFE95EC0DD6}" dt="2022-08-23T08:10:43.104" v="826" actId="1036"/>
        <pc:sldMkLst>
          <pc:docMk/>
          <pc:sldMk cId="3513028209" sldId="290"/>
        </pc:sldMkLst>
        <pc:spChg chg="add mod">
          <ac:chgData name="Dominik Alvaro Rada" userId="7d16c0c8-493b-4c83-8146-d41fe50cd105" providerId="ADAL" clId="{A2C986FC-6A6E-44A8-BBAE-CCFE95EC0DD6}" dt="2022-08-23T08:10:43.104" v="826" actId="1036"/>
          <ac:spMkLst>
            <pc:docMk/>
            <pc:sldMk cId="3513028209" sldId="290"/>
            <ac:spMk id="6" creationId="{0302AC69-721F-D88B-08F1-06FDA65F039D}"/>
          </ac:spMkLst>
        </pc:spChg>
      </pc:sldChg>
      <pc:sldChg chg="add del">
        <pc:chgData name="Dominik Alvaro Rada" userId="7d16c0c8-493b-4c83-8146-d41fe50cd105" providerId="ADAL" clId="{A2C986FC-6A6E-44A8-BBAE-CCFE95EC0DD6}" dt="2022-08-23T08:11:36.731" v="838" actId="47"/>
        <pc:sldMkLst>
          <pc:docMk/>
          <pc:sldMk cId="471900289" sldId="291"/>
        </pc:sldMkLst>
      </pc:sldChg>
      <pc:sldChg chg="delSp mod">
        <pc:chgData name="Dominik Alvaro Rada" userId="7d16c0c8-493b-4c83-8146-d41fe50cd105" providerId="ADAL" clId="{A2C986FC-6A6E-44A8-BBAE-CCFE95EC0DD6}" dt="2022-08-23T08:10:50.608" v="828" actId="478"/>
        <pc:sldMkLst>
          <pc:docMk/>
          <pc:sldMk cId="425600434" sldId="302"/>
        </pc:sldMkLst>
        <pc:picChg chg="del">
          <ac:chgData name="Dominik Alvaro Rada" userId="7d16c0c8-493b-4c83-8146-d41fe50cd105" providerId="ADAL" clId="{A2C986FC-6A6E-44A8-BBAE-CCFE95EC0DD6}" dt="2022-08-23T08:10:50.079" v="827" actId="478"/>
          <ac:picMkLst>
            <pc:docMk/>
            <pc:sldMk cId="425600434" sldId="302"/>
            <ac:picMk id="6" creationId="{CACB32A0-95F0-441C-8B5D-5C1CB0EDEE09}"/>
          </ac:picMkLst>
        </pc:picChg>
        <pc:picChg chg="del">
          <ac:chgData name="Dominik Alvaro Rada" userId="7d16c0c8-493b-4c83-8146-d41fe50cd105" providerId="ADAL" clId="{A2C986FC-6A6E-44A8-BBAE-CCFE95EC0DD6}" dt="2022-08-23T08:10:50.608" v="828" actId="478"/>
          <ac:picMkLst>
            <pc:docMk/>
            <pc:sldMk cId="425600434" sldId="302"/>
            <ac:picMk id="7" creationId="{01486814-29FD-40FD-B45D-352EDFBD9B3F}"/>
          </ac:picMkLst>
        </pc:picChg>
      </pc:sldChg>
      <pc:sldChg chg="addSp modSp mod">
        <pc:chgData name="Dominik Alvaro Rada" userId="7d16c0c8-493b-4c83-8146-d41fe50cd105" providerId="ADAL" clId="{A2C986FC-6A6E-44A8-BBAE-CCFE95EC0DD6}" dt="2022-08-23T08:12:00.699" v="862" actId="1076"/>
        <pc:sldMkLst>
          <pc:docMk/>
          <pc:sldMk cId="140847238" sldId="304"/>
        </pc:sldMkLst>
        <pc:spChg chg="mod">
          <ac:chgData name="Dominik Alvaro Rada" userId="7d16c0c8-493b-4c83-8146-d41fe50cd105" providerId="ADAL" clId="{A2C986FC-6A6E-44A8-BBAE-CCFE95EC0DD6}" dt="2022-08-23T08:11:24.546" v="834"/>
          <ac:spMkLst>
            <pc:docMk/>
            <pc:sldMk cId="140847238" sldId="304"/>
            <ac:spMk id="5" creationId="{532889A1-4E49-4658-93A9-EA679BFA025A}"/>
          </ac:spMkLst>
        </pc:spChg>
        <pc:spChg chg="add mod">
          <ac:chgData name="Dominik Alvaro Rada" userId="7d16c0c8-493b-4c83-8146-d41fe50cd105" providerId="ADAL" clId="{A2C986FC-6A6E-44A8-BBAE-CCFE95EC0DD6}" dt="2022-08-23T08:12:00.699" v="862" actId="1076"/>
          <ac:spMkLst>
            <pc:docMk/>
            <pc:sldMk cId="140847238" sldId="304"/>
            <ac:spMk id="7" creationId="{17D6EB83-63D2-C43B-E13B-4175BEA62B71}"/>
          </ac:spMkLst>
        </pc:spChg>
        <pc:spChg chg="mod">
          <ac:chgData name="Dominik Alvaro Rada" userId="7d16c0c8-493b-4c83-8146-d41fe50cd105" providerId="ADAL" clId="{A2C986FC-6A6E-44A8-BBAE-CCFE95EC0DD6}" dt="2022-08-23T08:10:56.767" v="829" actId="1076"/>
          <ac:spMkLst>
            <pc:docMk/>
            <pc:sldMk cId="140847238" sldId="304"/>
            <ac:spMk id="8" creationId="{EBCAC8F2-D3A9-4035-AC5C-5BF2350C8F33}"/>
          </ac:spMkLst>
        </pc:spChg>
        <pc:picChg chg="mod">
          <ac:chgData name="Dominik Alvaro Rada" userId="7d16c0c8-493b-4c83-8146-d41fe50cd105" providerId="ADAL" clId="{A2C986FC-6A6E-44A8-BBAE-CCFE95EC0DD6}" dt="2022-08-23T08:11:30.071" v="837" actId="1035"/>
          <ac:picMkLst>
            <pc:docMk/>
            <pc:sldMk cId="140847238" sldId="304"/>
            <ac:picMk id="6" creationId="{2C2C1903-68B9-43A8-9E69-EBC345185B69}"/>
          </ac:picMkLst>
        </pc:picChg>
      </pc:sldChg>
      <pc:sldChg chg="addSp modSp add del mod">
        <pc:chgData name="Dominik Alvaro Rada" userId="7d16c0c8-493b-4c83-8146-d41fe50cd105" providerId="ADAL" clId="{A2C986FC-6A6E-44A8-BBAE-CCFE95EC0DD6}" dt="2022-08-23T08:08:16.885" v="679" actId="47"/>
        <pc:sldMkLst>
          <pc:docMk/>
          <pc:sldMk cId="3669941798" sldId="305"/>
        </pc:sldMkLst>
        <pc:spChg chg="add mod">
          <ac:chgData name="Dominik Alvaro Rada" userId="7d16c0c8-493b-4c83-8146-d41fe50cd105" providerId="ADAL" clId="{A2C986FC-6A6E-44A8-BBAE-CCFE95EC0DD6}" dt="2022-08-23T08:08:10.895" v="678" actId="1076"/>
          <ac:spMkLst>
            <pc:docMk/>
            <pc:sldMk cId="3669941798" sldId="305"/>
            <ac:spMk id="5" creationId="{B14E2ADB-7696-9761-7939-0F5A751E85A4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saprinters.org/" TargetMode="External"/><Relationship Id="rId2" Type="http://schemas.openxmlformats.org/officeDocument/2006/relationships/hyperlink" Target="https://www.thingiverse.com/" TargetMode="External"/><Relationship Id="rId1" Type="http://schemas.openxmlformats.org/officeDocument/2006/relationships/hyperlink" Target="https://be3dacademy.ysoft.com/" TargetMode="External"/><Relationship Id="rId6" Type="http://schemas.openxmlformats.org/officeDocument/2006/relationships/hyperlink" Target="https://www.yeggi.com/" TargetMode="External"/><Relationship Id="rId5" Type="http://schemas.openxmlformats.org/officeDocument/2006/relationships/hyperlink" Target="https://3dprint.nih.gov/" TargetMode="External"/><Relationship Id="rId4" Type="http://schemas.openxmlformats.org/officeDocument/2006/relationships/hyperlink" Target="https://www.youmagine.com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saprinters.org/" TargetMode="External"/><Relationship Id="rId2" Type="http://schemas.openxmlformats.org/officeDocument/2006/relationships/hyperlink" Target="https://www.thingiverse.com/" TargetMode="External"/><Relationship Id="rId1" Type="http://schemas.openxmlformats.org/officeDocument/2006/relationships/hyperlink" Target="https://be3dacademy.ysoft.com/" TargetMode="External"/><Relationship Id="rId6" Type="http://schemas.openxmlformats.org/officeDocument/2006/relationships/hyperlink" Target="https://www.yeggi.com/" TargetMode="External"/><Relationship Id="rId5" Type="http://schemas.openxmlformats.org/officeDocument/2006/relationships/hyperlink" Target="https://3dprint.nih.gov/" TargetMode="External"/><Relationship Id="rId4" Type="http://schemas.openxmlformats.org/officeDocument/2006/relationships/hyperlink" Target="https://www.youmagine.com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saprinters.org/" TargetMode="External"/><Relationship Id="rId2" Type="http://schemas.openxmlformats.org/officeDocument/2006/relationships/hyperlink" Target="https://www.thingiverse.com/" TargetMode="External"/><Relationship Id="rId1" Type="http://schemas.openxmlformats.org/officeDocument/2006/relationships/hyperlink" Target="https://be3dacademy.ysoft.com/" TargetMode="External"/><Relationship Id="rId6" Type="http://schemas.openxmlformats.org/officeDocument/2006/relationships/hyperlink" Target="https://www.yeggi.com/" TargetMode="External"/><Relationship Id="rId5" Type="http://schemas.openxmlformats.org/officeDocument/2006/relationships/hyperlink" Target="https://3dprint.nih.gov/" TargetMode="External"/><Relationship Id="rId4" Type="http://schemas.openxmlformats.org/officeDocument/2006/relationships/hyperlink" Target="https://www.youmagine.com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saprinters.org/" TargetMode="External"/><Relationship Id="rId2" Type="http://schemas.openxmlformats.org/officeDocument/2006/relationships/hyperlink" Target="https://www.thingiverse.com/" TargetMode="External"/><Relationship Id="rId1" Type="http://schemas.openxmlformats.org/officeDocument/2006/relationships/hyperlink" Target="https://be3dacademy.ysoft.com/" TargetMode="External"/><Relationship Id="rId6" Type="http://schemas.openxmlformats.org/officeDocument/2006/relationships/hyperlink" Target="https://www.yeggi.com/" TargetMode="External"/><Relationship Id="rId5" Type="http://schemas.openxmlformats.org/officeDocument/2006/relationships/hyperlink" Target="https://3dprint.nih.gov/" TargetMode="External"/><Relationship Id="rId4" Type="http://schemas.openxmlformats.org/officeDocument/2006/relationships/hyperlink" Target="https://www.youmagin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81D09-6A81-48D9-9DB8-9924AC0A98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8B18C74-D912-4040-899C-5FCB23B31806}">
      <dgm:prSet/>
      <dgm:spPr/>
      <dgm:t>
        <a:bodyPr/>
        <a:lstStyle/>
        <a:p>
          <a:r>
            <a:rPr lang="cs-CZ" b="0"/>
            <a:t>úvod a využití 3D modelů</a:t>
          </a:r>
          <a:endParaRPr lang="cs-CZ"/>
        </a:p>
      </dgm:t>
    </dgm:pt>
    <dgm:pt modelId="{DB784099-86F2-4B99-B8D1-A8D79C5D1AAB}" type="parTrans" cxnId="{E6B35FE0-CF95-43F6-BFA3-EC00C52812B8}">
      <dgm:prSet/>
      <dgm:spPr/>
      <dgm:t>
        <a:bodyPr/>
        <a:lstStyle/>
        <a:p>
          <a:endParaRPr lang="cs-CZ"/>
        </a:p>
      </dgm:t>
    </dgm:pt>
    <dgm:pt modelId="{1A43D3ED-CDAF-42D9-A461-420E60DE3BA7}" type="sibTrans" cxnId="{E6B35FE0-CF95-43F6-BFA3-EC00C52812B8}">
      <dgm:prSet/>
      <dgm:spPr/>
      <dgm:t>
        <a:bodyPr/>
        <a:lstStyle/>
        <a:p>
          <a:endParaRPr lang="cs-CZ"/>
        </a:p>
      </dgm:t>
    </dgm:pt>
    <dgm:pt modelId="{057A9D0C-777E-48E9-8A6B-D584DA1BB4E9}">
      <dgm:prSet/>
      <dgm:spPr/>
      <dgm:t>
        <a:bodyPr/>
        <a:lstStyle/>
        <a:p>
          <a:r>
            <a:rPr lang="cs-CZ" b="0"/>
            <a:t>typy 3D tiskáren a způsoby 3D tisku</a:t>
          </a:r>
          <a:endParaRPr lang="cs-CZ"/>
        </a:p>
      </dgm:t>
    </dgm:pt>
    <dgm:pt modelId="{0C9FDC8D-0BAB-4584-98B0-E3245B996D0A}" type="parTrans" cxnId="{599C9490-511B-49E3-A282-63E6F8A79B5C}">
      <dgm:prSet/>
      <dgm:spPr/>
      <dgm:t>
        <a:bodyPr/>
        <a:lstStyle/>
        <a:p>
          <a:endParaRPr lang="cs-CZ"/>
        </a:p>
      </dgm:t>
    </dgm:pt>
    <dgm:pt modelId="{710D88A6-E14B-411D-A716-F8FF9FADBA49}" type="sibTrans" cxnId="{599C9490-511B-49E3-A282-63E6F8A79B5C}">
      <dgm:prSet/>
      <dgm:spPr/>
      <dgm:t>
        <a:bodyPr/>
        <a:lstStyle/>
        <a:p>
          <a:endParaRPr lang="cs-CZ"/>
        </a:p>
      </dgm:t>
    </dgm:pt>
    <dgm:pt modelId="{5BEDEF55-9157-4322-904B-FD2BBAB0A86C}">
      <dgm:prSet/>
      <dgm:spPr/>
      <dgm:t>
        <a:bodyPr/>
        <a:lstStyle/>
        <a:p>
          <a:r>
            <a:rPr lang="cs-CZ" b="0"/>
            <a:t>princip FDM tisku</a:t>
          </a:r>
          <a:endParaRPr lang="cs-CZ"/>
        </a:p>
      </dgm:t>
    </dgm:pt>
    <dgm:pt modelId="{16355A9E-D2AC-4C4B-9755-4AFDF651DFEE}" type="parTrans" cxnId="{7F433F5B-5C65-4647-A7A6-A85F15819713}">
      <dgm:prSet/>
      <dgm:spPr/>
      <dgm:t>
        <a:bodyPr/>
        <a:lstStyle/>
        <a:p>
          <a:endParaRPr lang="cs-CZ"/>
        </a:p>
      </dgm:t>
    </dgm:pt>
    <dgm:pt modelId="{548D14F1-5F27-4FCD-9F20-7E0BAFDE711C}" type="sibTrans" cxnId="{7F433F5B-5C65-4647-A7A6-A85F15819713}">
      <dgm:prSet/>
      <dgm:spPr/>
      <dgm:t>
        <a:bodyPr/>
        <a:lstStyle/>
        <a:p>
          <a:endParaRPr lang="cs-CZ"/>
        </a:p>
      </dgm:t>
    </dgm:pt>
    <dgm:pt modelId="{C1212AC2-C8A8-402B-A5BF-23AD7EDF48F2}">
      <dgm:prSet/>
      <dgm:spPr/>
      <dgm:t>
        <a:bodyPr/>
        <a:lstStyle/>
        <a:p>
          <a:r>
            <a:rPr lang="cs-CZ" b="0"/>
            <a:t>tiskové materiály a jejich vlastnosti</a:t>
          </a:r>
          <a:endParaRPr lang="cs-CZ"/>
        </a:p>
      </dgm:t>
    </dgm:pt>
    <dgm:pt modelId="{C14D02AC-B1D6-4384-BADE-07A9F27A6123}" type="parTrans" cxnId="{208F2992-9ABA-4693-A6B2-41B45C82C370}">
      <dgm:prSet/>
      <dgm:spPr/>
      <dgm:t>
        <a:bodyPr/>
        <a:lstStyle/>
        <a:p>
          <a:endParaRPr lang="cs-CZ"/>
        </a:p>
      </dgm:t>
    </dgm:pt>
    <dgm:pt modelId="{7C1DF37A-557B-4DDF-B2CA-3057D10F01BC}" type="sibTrans" cxnId="{208F2992-9ABA-4693-A6B2-41B45C82C370}">
      <dgm:prSet/>
      <dgm:spPr/>
      <dgm:t>
        <a:bodyPr/>
        <a:lstStyle/>
        <a:p>
          <a:endParaRPr lang="cs-CZ"/>
        </a:p>
      </dgm:t>
    </dgm:pt>
    <dgm:pt modelId="{AC14F37C-0850-4799-9549-C5520D68B81E}" type="pres">
      <dgm:prSet presAssocID="{57881D09-6A81-48D9-9DB8-9924AC0A98C5}" presName="linear" presStyleCnt="0">
        <dgm:presLayoutVars>
          <dgm:animLvl val="lvl"/>
          <dgm:resizeHandles val="exact"/>
        </dgm:presLayoutVars>
      </dgm:prSet>
      <dgm:spPr/>
    </dgm:pt>
    <dgm:pt modelId="{6B1BE510-DAE8-43EE-888A-823BB432D903}" type="pres">
      <dgm:prSet presAssocID="{68B18C74-D912-4040-899C-5FCB23B318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95A1EB-8FC8-445D-90B0-C3378C87644F}" type="pres">
      <dgm:prSet presAssocID="{1A43D3ED-CDAF-42D9-A461-420E60DE3BA7}" presName="spacer" presStyleCnt="0"/>
      <dgm:spPr/>
    </dgm:pt>
    <dgm:pt modelId="{7E16F460-582E-4716-A077-118C203C2CF7}" type="pres">
      <dgm:prSet presAssocID="{057A9D0C-777E-48E9-8A6B-D584DA1BB4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A2D9E8-093A-419A-AC4E-8AC5B6560865}" type="pres">
      <dgm:prSet presAssocID="{710D88A6-E14B-411D-A716-F8FF9FADBA49}" presName="spacer" presStyleCnt="0"/>
      <dgm:spPr/>
    </dgm:pt>
    <dgm:pt modelId="{50A9EACE-4772-484E-A967-6D44D0BF0FAE}" type="pres">
      <dgm:prSet presAssocID="{5BEDEF55-9157-4322-904B-FD2BBAB0A8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1539BB-9B4F-4081-97FA-EABB6CE8B9A4}" type="pres">
      <dgm:prSet presAssocID="{548D14F1-5F27-4FCD-9F20-7E0BAFDE711C}" presName="spacer" presStyleCnt="0"/>
      <dgm:spPr/>
    </dgm:pt>
    <dgm:pt modelId="{FAE0A6C8-EF41-40A3-89B3-2DCD8425A1A0}" type="pres">
      <dgm:prSet presAssocID="{C1212AC2-C8A8-402B-A5BF-23AD7EDF48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A8E901-8F2A-4C5E-9980-97CC12C51292}" type="presOf" srcId="{68B18C74-D912-4040-899C-5FCB23B31806}" destId="{6B1BE510-DAE8-43EE-888A-823BB432D903}" srcOrd="0" destOrd="0" presId="urn:microsoft.com/office/officeart/2005/8/layout/vList2"/>
    <dgm:cxn modelId="{51384C09-F388-4B3C-AC84-030694CF2F0A}" type="presOf" srcId="{057A9D0C-777E-48E9-8A6B-D584DA1BB4E9}" destId="{7E16F460-582E-4716-A077-118C203C2CF7}" srcOrd="0" destOrd="0" presId="urn:microsoft.com/office/officeart/2005/8/layout/vList2"/>
    <dgm:cxn modelId="{CD83A222-78E3-43D9-8A03-179DA91666B1}" type="presOf" srcId="{C1212AC2-C8A8-402B-A5BF-23AD7EDF48F2}" destId="{FAE0A6C8-EF41-40A3-89B3-2DCD8425A1A0}" srcOrd="0" destOrd="0" presId="urn:microsoft.com/office/officeart/2005/8/layout/vList2"/>
    <dgm:cxn modelId="{7F433F5B-5C65-4647-A7A6-A85F15819713}" srcId="{57881D09-6A81-48D9-9DB8-9924AC0A98C5}" destId="{5BEDEF55-9157-4322-904B-FD2BBAB0A86C}" srcOrd="2" destOrd="0" parTransId="{16355A9E-D2AC-4C4B-9755-4AFDF651DFEE}" sibTransId="{548D14F1-5F27-4FCD-9F20-7E0BAFDE711C}"/>
    <dgm:cxn modelId="{599C9490-511B-49E3-A282-63E6F8A79B5C}" srcId="{57881D09-6A81-48D9-9DB8-9924AC0A98C5}" destId="{057A9D0C-777E-48E9-8A6B-D584DA1BB4E9}" srcOrd="1" destOrd="0" parTransId="{0C9FDC8D-0BAB-4584-98B0-E3245B996D0A}" sibTransId="{710D88A6-E14B-411D-A716-F8FF9FADBA49}"/>
    <dgm:cxn modelId="{208F2992-9ABA-4693-A6B2-41B45C82C370}" srcId="{57881D09-6A81-48D9-9DB8-9924AC0A98C5}" destId="{C1212AC2-C8A8-402B-A5BF-23AD7EDF48F2}" srcOrd="3" destOrd="0" parTransId="{C14D02AC-B1D6-4384-BADE-07A9F27A6123}" sibTransId="{7C1DF37A-557B-4DDF-B2CA-3057D10F01BC}"/>
    <dgm:cxn modelId="{DFC81ED4-642F-432B-92A8-91BD35CFB721}" type="presOf" srcId="{5BEDEF55-9157-4322-904B-FD2BBAB0A86C}" destId="{50A9EACE-4772-484E-A967-6D44D0BF0FAE}" srcOrd="0" destOrd="0" presId="urn:microsoft.com/office/officeart/2005/8/layout/vList2"/>
    <dgm:cxn modelId="{367BB4DD-C156-468C-8B11-7E0FAD4C102E}" type="presOf" srcId="{57881D09-6A81-48D9-9DB8-9924AC0A98C5}" destId="{AC14F37C-0850-4799-9549-C5520D68B81E}" srcOrd="0" destOrd="0" presId="urn:microsoft.com/office/officeart/2005/8/layout/vList2"/>
    <dgm:cxn modelId="{E6B35FE0-CF95-43F6-BFA3-EC00C52812B8}" srcId="{57881D09-6A81-48D9-9DB8-9924AC0A98C5}" destId="{68B18C74-D912-4040-899C-5FCB23B31806}" srcOrd="0" destOrd="0" parTransId="{DB784099-86F2-4B99-B8D1-A8D79C5D1AAB}" sibTransId="{1A43D3ED-CDAF-42D9-A461-420E60DE3BA7}"/>
    <dgm:cxn modelId="{D35DCCA8-C7AF-492A-AE4E-0DF37BD2C808}" type="presParOf" srcId="{AC14F37C-0850-4799-9549-C5520D68B81E}" destId="{6B1BE510-DAE8-43EE-888A-823BB432D903}" srcOrd="0" destOrd="0" presId="urn:microsoft.com/office/officeart/2005/8/layout/vList2"/>
    <dgm:cxn modelId="{9F3E5642-4F3A-441E-B62E-04B22BBCBC47}" type="presParOf" srcId="{AC14F37C-0850-4799-9549-C5520D68B81E}" destId="{C995A1EB-8FC8-445D-90B0-C3378C87644F}" srcOrd="1" destOrd="0" presId="urn:microsoft.com/office/officeart/2005/8/layout/vList2"/>
    <dgm:cxn modelId="{73901DE9-7288-4C5A-A6E1-CF4CA30CA454}" type="presParOf" srcId="{AC14F37C-0850-4799-9549-C5520D68B81E}" destId="{7E16F460-582E-4716-A077-118C203C2CF7}" srcOrd="2" destOrd="0" presId="urn:microsoft.com/office/officeart/2005/8/layout/vList2"/>
    <dgm:cxn modelId="{461C14D4-20F6-413D-B913-1684D38A756B}" type="presParOf" srcId="{AC14F37C-0850-4799-9549-C5520D68B81E}" destId="{E9A2D9E8-093A-419A-AC4E-8AC5B6560865}" srcOrd="3" destOrd="0" presId="urn:microsoft.com/office/officeart/2005/8/layout/vList2"/>
    <dgm:cxn modelId="{F334D79D-B5BE-4273-A5A6-A2DE78B6EE99}" type="presParOf" srcId="{AC14F37C-0850-4799-9549-C5520D68B81E}" destId="{50A9EACE-4772-484E-A967-6D44D0BF0FAE}" srcOrd="4" destOrd="0" presId="urn:microsoft.com/office/officeart/2005/8/layout/vList2"/>
    <dgm:cxn modelId="{C581957C-BFE2-4A7A-8627-16FECD47B5E0}" type="presParOf" srcId="{AC14F37C-0850-4799-9549-C5520D68B81E}" destId="{AF1539BB-9B4F-4081-97FA-EABB6CE8B9A4}" srcOrd="5" destOrd="0" presId="urn:microsoft.com/office/officeart/2005/8/layout/vList2"/>
    <dgm:cxn modelId="{9EB83A5A-B2E1-44DF-BDD5-1644A13E4316}" type="presParOf" srcId="{AC14F37C-0850-4799-9549-C5520D68B81E}" destId="{FAE0A6C8-EF41-40A3-89B3-2DCD8425A1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3EDDE9-883C-4431-8193-A8C4EAB2BAC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39134E1-92FB-4754-995E-192CD9505E4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https://be3dacademy.ysoft.com/</a:t>
          </a:r>
          <a:r>
            <a:rPr lang="cs-CZ" b="0" dirty="0"/>
            <a:t>   </a:t>
          </a:r>
          <a:br>
            <a:rPr lang="cs-CZ" b="0" dirty="0"/>
          </a:br>
          <a:br>
            <a:rPr lang="cs-CZ" b="0" dirty="0"/>
          </a:br>
          <a:r>
            <a:rPr lang="cs-CZ" b="0" dirty="0"/>
            <a:t>kolekce školních lekcí</a:t>
          </a:r>
          <a:endParaRPr lang="cs-CZ" dirty="0"/>
        </a:p>
      </dgm:t>
    </dgm:pt>
    <dgm:pt modelId="{27E353B2-9163-4B8B-9723-067496300AAC}" type="parTrans" cxnId="{8039C025-2BEA-463D-9874-19DF32F799FA}">
      <dgm:prSet/>
      <dgm:spPr/>
      <dgm:t>
        <a:bodyPr/>
        <a:lstStyle/>
        <a:p>
          <a:endParaRPr lang="cs-CZ"/>
        </a:p>
      </dgm:t>
    </dgm:pt>
    <dgm:pt modelId="{19B8A1E8-BCD4-4A87-A44F-4AABB6C7D43F}" type="sibTrans" cxnId="{8039C025-2BEA-463D-9874-19DF32F799FA}">
      <dgm:prSet/>
      <dgm:spPr/>
      <dgm:t>
        <a:bodyPr/>
        <a:lstStyle/>
        <a:p>
          <a:endParaRPr lang="cs-CZ"/>
        </a:p>
      </dgm:t>
    </dgm:pt>
    <dgm:pt modelId="{B94AFDA7-EBCD-41A2-9BDC-465A5BB399D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https://www.thingiverse.com/</a:t>
          </a:r>
          <a:r>
            <a:rPr lang="cs-CZ" b="0" dirty="0"/>
            <a:t> </a:t>
          </a:r>
          <a:br>
            <a:rPr lang="cs-CZ" b="0" dirty="0"/>
          </a:br>
          <a:br>
            <a:rPr lang="cs-CZ" b="0" dirty="0"/>
          </a:br>
          <a:r>
            <a:rPr lang="cs-CZ" b="0" dirty="0"/>
            <a:t>2 miliony modelů</a:t>
          </a:r>
          <a:endParaRPr lang="cs-CZ" dirty="0"/>
        </a:p>
      </dgm:t>
    </dgm:pt>
    <dgm:pt modelId="{F0BABAEE-8446-4F2E-A407-862BC44A87C0}" type="parTrans" cxnId="{66C960C5-43A3-4D96-957D-4678CC7C5DBB}">
      <dgm:prSet/>
      <dgm:spPr/>
      <dgm:t>
        <a:bodyPr/>
        <a:lstStyle/>
        <a:p>
          <a:endParaRPr lang="cs-CZ"/>
        </a:p>
      </dgm:t>
    </dgm:pt>
    <dgm:pt modelId="{218ABA0D-5FE8-45E8-B89B-C8F12CA7BEF4}" type="sibTrans" cxnId="{66C960C5-43A3-4D96-957D-4678CC7C5DBB}">
      <dgm:prSet/>
      <dgm:spPr/>
      <dgm:t>
        <a:bodyPr/>
        <a:lstStyle/>
        <a:p>
          <a:endParaRPr lang="cs-CZ"/>
        </a:p>
      </dgm:t>
    </dgm:pt>
    <dgm:pt modelId="{4B18C25D-A1A0-4BB7-8888-E4FE0B5A7EC2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https://www.prusaprinters.org/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32 tisíc modelů</a:t>
          </a:r>
          <a:endParaRPr lang="cs-CZ" dirty="0"/>
        </a:p>
      </dgm:t>
    </dgm:pt>
    <dgm:pt modelId="{ACFE651E-C699-44C8-B24C-060C59C0D00C}" type="parTrans" cxnId="{21011BB5-9BBC-4DD4-AA5E-1670CED41A43}">
      <dgm:prSet/>
      <dgm:spPr/>
      <dgm:t>
        <a:bodyPr/>
        <a:lstStyle/>
        <a:p>
          <a:endParaRPr lang="cs-CZ"/>
        </a:p>
      </dgm:t>
    </dgm:pt>
    <dgm:pt modelId="{F5B149CC-6C8B-4F31-A1F5-BFBC1DF64CB8}" type="sibTrans" cxnId="{21011BB5-9BBC-4DD4-AA5E-1670CED41A43}">
      <dgm:prSet/>
      <dgm:spPr/>
      <dgm:t>
        <a:bodyPr/>
        <a:lstStyle/>
        <a:p>
          <a:endParaRPr lang="cs-CZ"/>
        </a:p>
      </dgm:t>
    </dgm:pt>
    <dgm:pt modelId="{5F6F1020-97FF-4A78-B580-B78F83D0FAFF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https://www.youmagine.com/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18 tisíc modelů dle kategorií</a:t>
          </a:r>
          <a:endParaRPr lang="cs-CZ" dirty="0"/>
        </a:p>
      </dgm:t>
    </dgm:pt>
    <dgm:pt modelId="{768032B9-BA87-45A0-AFD0-3F4FE2474B28}" type="parTrans" cxnId="{04D0EF44-E3ED-44CE-8FAC-0C2E513E42E2}">
      <dgm:prSet/>
      <dgm:spPr/>
      <dgm:t>
        <a:bodyPr/>
        <a:lstStyle/>
        <a:p>
          <a:endParaRPr lang="cs-CZ"/>
        </a:p>
      </dgm:t>
    </dgm:pt>
    <dgm:pt modelId="{D9289C41-BACF-41B2-998A-CA90C1E875BA}" type="sibTrans" cxnId="{04D0EF44-E3ED-44CE-8FAC-0C2E513E42E2}">
      <dgm:prSet/>
      <dgm:spPr/>
      <dgm:t>
        <a:bodyPr/>
        <a:lstStyle/>
        <a:p>
          <a:endParaRPr lang="cs-CZ"/>
        </a:p>
      </dgm:t>
    </dgm:pt>
    <dgm:pt modelId="{6F974091-25A1-4B37-95F8-F930BB472128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https://3dprint.nih.gov/</a:t>
          </a:r>
          <a:r>
            <a:rPr lang="cs-CZ" b="0" dirty="0"/>
            <a:t>   </a:t>
          </a:r>
          <a:br>
            <a:rPr lang="cs-CZ" b="0" dirty="0"/>
          </a:br>
          <a:br>
            <a:rPr lang="cs-CZ" b="0" dirty="0"/>
          </a:br>
          <a:r>
            <a:rPr lang="pl-PL" b="0" dirty="0"/>
            <a:t>modely z oblastí biologie a medicíny</a:t>
          </a:r>
          <a:endParaRPr lang="cs-CZ" dirty="0"/>
        </a:p>
      </dgm:t>
    </dgm:pt>
    <dgm:pt modelId="{BB5D8F2B-76DA-4A4A-9870-E7724C799F50}" type="parTrans" cxnId="{59347D81-D329-4619-9EA1-D29DA9D2195B}">
      <dgm:prSet/>
      <dgm:spPr/>
      <dgm:t>
        <a:bodyPr/>
        <a:lstStyle/>
        <a:p>
          <a:endParaRPr lang="cs-CZ"/>
        </a:p>
      </dgm:t>
    </dgm:pt>
    <dgm:pt modelId="{2D5B91AA-70BD-4471-94FA-A626D593ED7D}" type="sibTrans" cxnId="{59347D81-D329-4619-9EA1-D29DA9D2195B}">
      <dgm:prSet/>
      <dgm:spPr/>
      <dgm:t>
        <a:bodyPr/>
        <a:lstStyle/>
        <a:p>
          <a:endParaRPr lang="cs-CZ"/>
        </a:p>
      </dgm:t>
    </dgm:pt>
    <dgm:pt modelId="{9BAEDF0C-98BC-429B-B3AE-5B6D79E9705E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https://www.yeggi.com/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vyhledávač </a:t>
          </a:r>
          <a:endParaRPr lang="cs-CZ" dirty="0"/>
        </a:p>
      </dgm:t>
    </dgm:pt>
    <dgm:pt modelId="{432D8715-34A5-473E-9649-20285316BB9D}" type="parTrans" cxnId="{0062B584-9501-42C7-A92E-4E06A468840E}">
      <dgm:prSet/>
      <dgm:spPr/>
      <dgm:t>
        <a:bodyPr/>
        <a:lstStyle/>
        <a:p>
          <a:endParaRPr lang="cs-CZ"/>
        </a:p>
      </dgm:t>
    </dgm:pt>
    <dgm:pt modelId="{ECF7663F-B7FD-4906-9680-F67008ED5BAE}" type="sibTrans" cxnId="{0062B584-9501-42C7-A92E-4E06A468840E}">
      <dgm:prSet/>
      <dgm:spPr/>
      <dgm:t>
        <a:bodyPr/>
        <a:lstStyle/>
        <a:p>
          <a:endParaRPr lang="cs-CZ"/>
        </a:p>
      </dgm:t>
    </dgm:pt>
    <dgm:pt modelId="{9884D492-8C8E-425C-9AD7-3FFA79F17D8A}" type="pres">
      <dgm:prSet presAssocID="{B83EDDE9-883C-4431-8193-A8C4EAB2BAC4}" presName="diagram" presStyleCnt="0">
        <dgm:presLayoutVars>
          <dgm:dir/>
          <dgm:resizeHandles val="exact"/>
        </dgm:presLayoutVars>
      </dgm:prSet>
      <dgm:spPr/>
    </dgm:pt>
    <dgm:pt modelId="{F9252D66-7C52-45FA-B47D-D5B20CFA60F8}" type="pres">
      <dgm:prSet presAssocID="{C39134E1-92FB-4754-995E-192CD9505E47}" presName="node" presStyleLbl="node1" presStyleIdx="0" presStyleCnt="6">
        <dgm:presLayoutVars>
          <dgm:bulletEnabled val="1"/>
        </dgm:presLayoutVars>
      </dgm:prSet>
      <dgm:spPr/>
    </dgm:pt>
    <dgm:pt modelId="{52BD32E4-7D8F-4527-84F1-6F7394B69419}" type="pres">
      <dgm:prSet presAssocID="{19B8A1E8-BCD4-4A87-A44F-4AABB6C7D43F}" presName="sibTrans" presStyleCnt="0"/>
      <dgm:spPr/>
    </dgm:pt>
    <dgm:pt modelId="{000BBD5E-FB55-4B7A-A5B6-126989380970}" type="pres">
      <dgm:prSet presAssocID="{B94AFDA7-EBCD-41A2-9BDC-465A5BB399D7}" presName="node" presStyleLbl="node1" presStyleIdx="1" presStyleCnt="6">
        <dgm:presLayoutVars>
          <dgm:bulletEnabled val="1"/>
        </dgm:presLayoutVars>
      </dgm:prSet>
      <dgm:spPr/>
    </dgm:pt>
    <dgm:pt modelId="{11390834-F4CE-4A77-AEFA-FB7C5D53960B}" type="pres">
      <dgm:prSet presAssocID="{218ABA0D-5FE8-45E8-B89B-C8F12CA7BEF4}" presName="sibTrans" presStyleCnt="0"/>
      <dgm:spPr/>
    </dgm:pt>
    <dgm:pt modelId="{717DA349-5831-4232-8C8B-486590E68A36}" type="pres">
      <dgm:prSet presAssocID="{4B18C25D-A1A0-4BB7-8888-E4FE0B5A7EC2}" presName="node" presStyleLbl="node1" presStyleIdx="2" presStyleCnt="6">
        <dgm:presLayoutVars>
          <dgm:bulletEnabled val="1"/>
        </dgm:presLayoutVars>
      </dgm:prSet>
      <dgm:spPr/>
    </dgm:pt>
    <dgm:pt modelId="{1E85C899-E389-42C4-9C8B-30878D4B4A30}" type="pres">
      <dgm:prSet presAssocID="{F5B149CC-6C8B-4F31-A1F5-BFBC1DF64CB8}" presName="sibTrans" presStyleCnt="0"/>
      <dgm:spPr/>
    </dgm:pt>
    <dgm:pt modelId="{1082903A-933A-477A-ADC3-0E73193312DB}" type="pres">
      <dgm:prSet presAssocID="{5F6F1020-97FF-4A78-B580-B78F83D0FAFF}" presName="node" presStyleLbl="node1" presStyleIdx="3" presStyleCnt="6">
        <dgm:presLayoutVars>
          <dgm:bulletEnabled val="1"/>
        </dgm:presLayoutVars>
      </dgm:prSet>
      <dgm:spPr/>
    </dgm:pt>
    <dgm:pt modelId="{88F41B78-3B32-4D57-A047-CA6155D16571}" type="pres">
      <dgm:prSet presAssocID="{D9289C41-BACF-41B2-998A-CA90C1E875BA}" presName="sibTrans" presStyleCnt="0"/>
      <dgm:spPr/>
    </dgm:pt>
    <dgm:pt modelId="{7A0B2FE6-1C46-4238-BED1-A2D60C5D472C}" type="pres">
      <dgm:prSet presAssocID="{6F974091-25A1-4B37-95F8-F930BB472128}" presName="node" presStyleLbl="node1" presStyleIdx="4" presStyleCnt="6">
        <dgm:presLayoutVars>
          <dgm:bulletEnabled val="1"/>
        </dgm:presLayoutVars>
      </dgm:prSet>
      <dgm:spPr/>
    </dgm:pt>
    <dgm:pt modelId="{E36834D9-C98C-4E5A-81C8-15658AC21DB8}" type="pres">
      <dgm:prSet presAssocID="{2D5B91AA-70BD-4471-94FA-A626D593ED7D}" presName="sibTrans" presStyleCnt="0"/>
      <dgm:spPr/>
    </dgm:pt>
    <dgm:pt modelId="{CAEFF762-F9F8-4826-9C7B-92919AC085D3}" type="pres">
      <dgm:prSet presAssocID="{9BAEDF0C-98BC-429B-B3AE-5B6D79E9705E}" presName="node" presStyleLbl="node1" presStyleIdx="5" presStyleCnt="6">
        <dgm:presLayoutVars>
          <dgm:bulletEnabled val="1"/>
        </dgm:presLayoutVars>
      </dgm:prSet>
      <dgm:spPr/>
    </dgm:pt>
  </dgm:ptLst>
  <dgm:cxnLst>
    <dgm:cxn modelId="{805A1713-9050-4E51-AB4D-58615C137335}" type="presOf" srcId="{C39134E1-92FB-4754-995E-192CD9505E47}" destId="{F9252D66-7C52-45FA-B47D-D5B20CFA60F8}" srcOrd="0" destOrd="0" presId="urn:microsoft.com/office/officeart/2005/8/layout/default"/>
    <dgm:cxn modelId="{8039C025-2BEA-463D-9874-19DF32F799FA}" srcId="{B83EDDE9-883C-4431-8193-A8C4EAB2BAC4}" destId="{C39134E1-92FB-4754-995E-192CD9505E47}" srcOrd="0" destOrd="0" parTransId="{27E353B2-9163-4B8B-9723-067496300AAC}" sibTransId="{19B8A1E8-BCD4-4A87-A44F-4AABB6C7D43F}"/>
    <dgm:cxn modelId="{04D0EF44-E3ED-44CE-8FAC-0C2E513E42E2}" srcId="{B83EDDE9-883C-4431-8193-A8C4EAB2BAC4}" destId="{5F6F1020-97FF-4A78-B580-B78F83D0FAFF}" srcOrd="3" destOrd="0" parTransId="{768032B9-BA87-45A0-AFD0-3F4FE2474B28}" sibTransId="{D9289C41-BACF-41B2-998A-CA90C1E875BA}"/>
    <dgm:cxn modelId="{59347D81-D329-4619-9EA1-D29DA9D2195B}" srcId="{B83EDDE9-883C-4431-8193-A8C4EAB2BAC4}" destId="{6F974091-25A1-4B37-95F8-F930BB472128}" srcOrd="4" destOrd="0" parTransId="{BB5D8F2B-76DA-4A4A-9870-E7724C799F50}" sibTransId="{2D5B91AA-70BD-4471-94FA-A626D593ED7D}"/>
    <dgm:cxn modelId="{1D944884-4696-4F97-AF7F-E90DC95D194F}" type="presOf" srcId="{5F6F1020-97FF-4A78-B580-B78F83D0FAFF}" destId="{1082903A-933A-477A-ADC3-0E73193312DB}" srcOrd="0" destOrd="0" presId="urn:microsoft.com/office/officeart/2005/8/layout/default"/>
    <dgm:cxn modelId="{0062B584-9501-42C7-A92E-4E06A468840E}" srcId="{B83EDDE9-883C-4431-8193-A8C4EAB2BAC4}" destId="{9BAEDF0C-98BC-429B-B3AE-5B6D79E9705E}" srcOrd="5" destOrd="0" parTransId="{432D8715-34A5-473E-9649-20285316BB9D}" sibTransId="{ECF7663F-B7FD-4906-9680-F67008ED5BAE}"/>
    <dgm:cxn modelId="{0E2DF994-2A6F-4C7B-9079-67C7E677E79A}" type="presOf" srcId="{9BAEDF0C-98BC-429B-B3AE-5B6D79E9705E}" destId="{CAEFF762-F9F8-4826-9C7B-92919AC085D3}" srcOrd="0" destOrd="0" presId="urn:microsoft.com/office/officeart/2005/8/layout/default"/>
    <dgm:cxn modelId="{C888F2A9-58A2-4510-A473-FD0F96D5B948}" type="presOf" srcId="{6F974091-25A1-4B37-95F8-F930BB472128}" destId="{7A0B2FE6-1C46-4238-BED1-A2D60C5D472C}" srcOrd="0" destOrd="0" presId="urn:microsoft.com/office/officeart/2005/8/layout/default"/>
    <dgm:cxn modelId="{4A74B0AF-7E06-420E-AEBC-CA98FCEEBAC6}" type="presOf" srcId="{B83EDDE9-883C-4431-8193-A8C4EAB2BAC4}" destId="{9884D492-8C8E-425C-9AD7-3FFA79F17D8A}" srcOrd="0" destOrd="0" presId="urn:microsoft.com/office/officeart/2005/8/layout/default"/>
    <dgm:cxn modelId="{21011BB5-9BBC-4DD4-AA5E-1670CED41A43}" srcId="{B83EDDE9-883C-4431-8193-A8C4EAB2BAC4}" destId="{4B18C25D-A1A0-4BB7-8888-E4FE0B5A7EC2}" srcOrd="2" destOrd="0" parTransId="{ACFE651E-C699-44C8-B24C-060C59C0D00C}" sibTransId="{F5B149CC-6C8B-4F31-A1F5-BFBC1DF64CB8}"/>
    <dgm:cxn modelId="{66C960C5-43A3-4D96-957D-4678CC7C5DBB}" srcId="{B83EDDE9-883C-4431-8193-A8C4EAB2BAC4}" destId="{B94AFDA7-EBCD-41A2-9BDC-465A5BB399D7}" srcOrd="1" destOrd="0" parTransId="{F0BABAEE-8446-4F2E-A407-862BC44A87C0}" sibTransId="{218ABA0D-5FE8-45E8-B89B-C8F12CA7BEF4}"/>
    <dgm:cxn modelId="{049A45C9-3262-4C49-AA23-6602389FDA83}" type="presOf" srcId="{B94AFDA7-EBCD-41A2-9BDC-465A5BB399D7}" destId="{000BBD5E-FB55-4B7A-A5B6-126989380970}" srcOrd="0" destOrd="0" presId="urn:microsoft.com/office/officeart/2005/8/layout/default"/>
    <dgm:cxn modelId="{B68968D0-469A-47FE-ABCC-713263BE87BF}" type="presOf" srcId="{4B18C25D-A1A0-4BB7-8888-E4FE0B5A7EC2}" destId="{717DA349-5831-4232-8C8B-486590E68A36}" srcOrd="0" destOrd="0" presId="urn:microsoft.com/office/officeart/2005/8/layout/default"/>
    <dgm:cxn modelId="{1E01F6C1-DE88-4367-8490-ABC1E758D46A}" type="presParOf" srcId="{9884D492-8C8E-425C-9AD7-3FFA79F17D8A}" destId="{F9252D66-7C52-45FA-B47D-D5B20CFA60F8}" srcOrd="0" destOrd="0" presId="urn:microsoft.com/office/officeart/2005/8/layout/default"/>
    <dgm:cxn modelId="{4BEF73B8-D824-4D61-9D08-53C6FB3431AF}" type="presParOf" srcId="{9884D492-8C8E-425C-9AD7-3FFA79F17D8A}" destId="{52BD32E4-7D8F-4527-84F1-6F7394B69419}" srcOrd="1" destOrd="0" presId="urn:microsoft.com/office/officeart/2005/8/layout/default"/>
    <dgm:cxn modelId="{C14CFB02-C659-4727-8F29-6B16310C7407}" type="presParOf" srcId="{9884D492-8C8E-425C-9AD7-3FFA79F17D8A}" destId="{000BBD5E-FB55-4B7A-A5B6-126989380970}" srcOrd="2" destOrd="0" presId="urn:microsoft.com/office/officeart/2005/8/layout/default"/>
    <dgm:cxn modelId="{1223EE27-3D2A-460D-88EA-5D9A218E9C43}" type="presParOf" srcId="{9884D492-8C8E-425C-9AD7-3FFA79F17D8A}" destId="{11390834-F4CE-4A77-AEFA-FB7C5D53960B}" srcOrd="3" destOrd="0" presId="urn:microsoft.com/office/officeart/2005/8/layout/default"/>
    <dgm:cxn modelId="{1F9395B2-3AC2-4BDE-8F32-120BCCD6AEF1}" type="presParOf" srcId="{9884D492-8C8E-425C-9AD7-3FFA79F17D8A}" destId="{717DA349-5831-4232-8C8B-486590E68A36}" srcOrd="4" destOrd="0" presId="urn:microsoft.com/office/officeart/2005/8/layout/default"/>
    <dgm:cxn modelId="{78AD4DD2-3640-4308-A724-F5E81AD41A15}" type="presParOf" srcId="{9884D492-8C8E-425C-9AD7-3FFA79F17D8A}" destId="{1E85C899-E389-42C4-9C8B-30878D4B4A30}" srcOrd="5" destOrd="0" presId="urn:microsoft.com/office/officeart/2005/8/layout/default"/>
    <dgm:cxn modelId="{9042B7D4-4196-4F99-AFD7-4A07859DD62D}" type="presParOf" srcId="{9884D492-8C8E-425C-9AD7-3FFA79F17D8A}" destId="{1082903A-933A-477A-ADC3-0E73193312DB}" srcOrd="6" destOrd="0" presId="urn:microsoft.com/office/officeart/2005/8/layout/default"/>
    <dgm:cxn modelId="{94CE0C6F-8860-4131-94D0-D84602A67433}" type="presParOf" srcId="{9884D492-8C8E-425C-9AD7-3FFA79F17D8A}" destId="{88F41B78-3B32-4D57-A047-CA6155D16571}" srcOrd="7" destOrd="0" presId="urn:microsoft.com/office/officeart/2005/8/layout/default"/>
    <dgm:cxn modelId="{5BB7B3DD-2632-46E2-A841-8F42852D7358}" type="presParOf" srcId="{9884D492-8C8E-425C-9AD7-3FFA79F17D8A}" destId="{7A0B2FE6-1C46-4238-BED1-A2D60C5D472C}" srcOrd="8" destOrd="0" presId="urn:microsoft.com/office/officeart/2005/8/layout/default"/>
    <dgm:cxn modelId="{FA0D0741-033B-4556-B97B-7E3B5671A192}" type="presParOf" srcId="{9884D492-8C8E-425C-9AD7-3FFA79F17D8A}" destId="{E36834D9-C98C-4E5A-81C8-15658AC21DB8}" srcOrd="9" destOrd="0" presId="urn:microsoft.com/office/officeart/2005/8/layout/default"/>
    <dgm:cxn modelId="{81D4DC8F-DCF6-4771-AB60-BEB372A8E571}" type="presParOf" srcId="{9884D492-8C8E-425C-9AD7-3FFA79F17D8A}" destId="{CAEFF762-F9F8-4826-9C7B-92919AC085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3EDDE9-883C-4431-8193-A8C4EAB2BAC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39134E1-92FB-4754-995E-192CD9505E4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https://be3dacademy.ysoft.com/</a:t>
          </a:r>
          <a:r>
            <a:rPr lang="cs-CZ" b="0" dirty="0"/>
            <a:t>   </a:t>
          </a:r>
          <a:br>
            <a:rPr lang="cs-CZ" b="0" dirty="0"/>
          </a:br>
          <a:br>
            <a:rPr lang="cs-CZ" b="0" dirty="0"/>
          </a:br>
          <a:r>
            <a:rPr lang="cs-CZ" b="0" dirty="0"/>
            <a:t>kolekce školních lekcí</a:t>
          </a:r>
          <a:endParaRPr lang="cs-CZ" dirty="0"/>
        </a:p>
      </dgm:t>
    </dgm:pt>
    <dgm:pt modelId="{27E353B2-9163-4B8B-9723-067496300AAC}" type="parTrans" cxnId="{8039C025-2BEA-463D-9874-19DF32F799FA}">
      <dgm:prSet/>
      <dgm:spPr/>
      <dgm:t>
        <a:bodyPr/>
        <a:lstStyle/>
        <a:p>
          <a:endParaRPr lang="cs-CZ"/>
        </a:p>
      </dgm:t>
    </dgm:pt>
    <dgm:pt modelId="{19B8A1E8-BCD4-4A87-A44F-4AABB6C7D43F}" type="sibTrans" cxnId="{8039C025-2BEA-463D-9874-19DF32F799FA}">
      <dgm:prSet/>
      <dgm:spPr/>
      <dgm:t>
        <a:bodyPr/>
        <a:lstStyle/>
        <a:p>
          <a:endParaRPr lang="cs-CZ"/>
        </a:p>
      </dgm:t>
    </dgm:pt>
    <dgm:pt modelId="{B94AFDA7-EBCD-41A2-9BDC-465A5BB399D7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https://www.thingiverse.com/</a:t>
          </a:r>
          <a:r>
            <a:rPr lang="cs-CZ" b="0" dirty="0"/>
            <a:t> </a:t>
          </a:r>
          <a:br>
            <a:rPr lang="cs-CZ" b="0" dirty="0"/>
          </a:br>
          <a:br>
            <a:rPr lang="cs-CZ" b="0" dirty="0"/>
          </a:br>
          <a:r>
            <a:rPr lang="cs-CZ" b="0" dirty="0"/>
            <a:t>2 miliony modelů</a:t>
          </a:r>
          <a:endParaRPr lang="cs-CZ" dirty="0"/>
        </a:p>
      </dgm:t>
    </dgm:pt>
    <dgm:pt modelId="{F0BABAEE-8446-4F2E-A407-862BC44A87C0}" type="parTrans" cxnId="{66C960C5-43A3-4D96-957D-4678CC7C5DBB}">
      <dgm:prSet/>
      <dgm:spPr/>
      <dgm:t>
        <a:bodyPr/>
        <a:lstStyle/>
        <a:p>
          <a:endParaRPr lang="cs-CZ"/>
        </a:p>
      </dgm:t>
    </dgm:pt>
    <dgm:pt modelId="{218ABA0D-5FE8-45E8-B89B-C8F12CA7BEF4}" type="sibTrans" cxnId="{66C960C5-43A3-4D96-957D-4678CC7C5DBB}">
      <dgm:prSet/>
      <dgm:spPr/>
      <dgm:t>
        <a:bodyPr/>
        <a:lstStyle/>
        <a:p>
          <a:endParaRPr lang="cs-CZ"/>
        </a:p>
      </dgm:t>
    </dgm:pt>
    <dgm:pt modelId="{4B18C25D-A1A0-4BB7-8888-E4FE0B5A7EC2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https://www.prusaprinters.org/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32 tisíc modelů</a:t>
          </a:r>
        </a:p>
        <a:p>
          <a:r>
            <a:rPr lang="cs-CZ" b="0"/>
            <a:t>Už GCODE</a:t>
          </a:r>
          <a:endParaRPr lang="cs-CZ" dirty="0"/>
        </a:p>
      </dgm:t>
    </dgm:pt>
    <dgm:pt modelId="{ACFE651E-C699-44C8-B24C-060C59C0D00C}" type="parTrans" cxnId="{21011BB5-9BBC-4DD4-AA5E-1670CED41A43}">
      <dgm:prSet/>
      <dgm:spPr/>
      <dgm:t>
        <a:bodyPr/>
        <a:lstStyle/>
        <a:p>
          <a:endParaRPr lang="cs-CZ"/>
        </a:p>
      </dgm:t>
    </dgm:pt>
    <dgm:pt modelId="{F5B149CC-6C8B-4F31-A1F5-BFBC1DF64CB8}" type="sibTrans" cxnId="{21011BB5-9BBC-4DD4-AA5E-1670CED41A43}">
      <dgm:prSet/>
      <dgm:spPr/>
      <dgm:t>
        <a:bodyPr/>
        <a:lstStyle/>
        <a:p>
          <a:endParaRPr lang="cs-CZ"/>
        </a:p>
      </dgm:t>
    </dgm:pt>
    <dgm:pt modelId="{5F6F1020-97FF-4A78-B580-B78F83D0FAFF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https://www.youmagine.com/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18 tisíc modelů dle kategorií</a:t>
          </a:r>
          <a:endParaRPr lang="cs-CZ" dirty="0"/>
        </a:p>
      </dgm:t>
    </dgm:pt>
    <dgm:pt modelId="{768032B9-BA87-45A0-AFD0-3F4FE2474B28}" type="parTrans" cxnId="{04D0EF44-E3ED-44CE-8FAC-0C2E513E42E2}">
      <dgm:prSet/>
      <dgm:spPr/>
      <dgm:t>
        <a:bodyPr/>
        <a:lstStyle/>
        <a:p>
          <a:endParaRPr lang="cs-CZ"/>
        </a:p>
      </dgm:t>
    </dgm:pt>
    <dgm:pt modelId="{D9289C41-BACF-41B2-998A-CA90C1E875BA}" type="sibTrans" cxnId="{04D0EF44-E3ED-44CE-8FAC-0C2E513E42E2}">
      <dgm:prSet/>
      <dgm:spPr/>
      <dgm:t>
        <a:bodyPr/>
        <a:lstStyle/>
        <a:p>
          <a:endParaRPr lang="cs-CZ"/>
        </a:p>
      </dgm:t>
    </dgm:pt>
    <dgm:pt modelId="{6F974091-25A1-4B37-95F8-F930BB472128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https://3dprint.nih.gov/</a:t>
          </a:r>
          <a:r>
            <a:rPr lang="cs-CZ" b="0" dirty="0"/>
            <a:t>   </a:t>
          </a:r>
          <a:br>
            <a:rPr lang="cs-CZ" b="0" dirty="0"/>
          </a:br>
          <a:br>
            <a:rPr lang="cs-CZ" b="0" dirty="0"/>
          </a:br>
          <a:r>
            <a:rPr lang="pl-PL" b="0" dirty="0"/>
            <a:t>modely z oblastí biologie a medicíny</a:t>
          </a:r>
          <a:endParaRPr lang="cs-CZ" dirty="0"/>
        </a:p>
      </dgm:t>
    </dgm:pt>
    <dgm:pt modelId="{BB5D8F2B-76DA-4A4A-9870-E7724C799F50}" type="parTrans" cxnId="{59347D81-D329-4619-9EA1-D29DA9D2195B}">
      <dgm:prSet/>
      <dgm:spPr/>
      <dgm:t>
        <a:bodyPr/>
        <a:lstStyle/>
        <a:p>
          <a:endParaRPr lang="cs-CZ"/>
        </a:p>
      </dgm:t>
    </dgm:pt>
    <dgm:pt modelId="{2D5B91AA-70BD-4471-94FA-A626D593ED7D}" type="sibTrans" cxnId="{59347D81-D329-4619-9EA1-D29DA9D2195B}">
      <dgm:prSet/>
      <dgm:spPr/>
      <dgm:t>
        <a:bodyPr/>
        <a:lstStyle/>
        <a:p>
          <a:endParaRPr lang="cs-CZ"/>
        </a:p>
      </dgm:t>
    </dgm:pt>
    <dgm:pt modelId="{9BAEDF0C-98BC-429B-B3AE-5B6D79E9705E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https://www.yeggi.com/</a:t>
          </a:r>
          <a:r>
            <a:rPr lang="cs-CZ" b="0" dirty="0"/>
            <a:t>  </a:t>
          </a:r>
          <a:br>
            <a:rPr lang="cs-CZ" b="0" dirty="0"/>
          </a:br>
          <a:br>
            <a:rPr lang="cs-CZ" b="0" dirty="0"/>
          </a:br>
          <a:r>
            <a:rPr lang="cs-CZ" b="0" dirty="0"/>
            <a:t>vyhledávač </a:t>
          </a:r>
          <a:endParaRPr lang="cs-CZ" dirty="0"/>
        </a:p>
      </dgm:t>
    </dgm:pt>
    <dgm:pt modelId="{432D8715-34A5-473E-9649-20285316BB9D}" type="parTrans" cxnId="{0062B584-9501-42C7-A92E-4E06A468840E}">
      <dgm:prSet/>
      <dgm:spPr/>
      <dgm:t>
        <a:bodyPr/>
        <a:lstStyle/>
        <a:p>
          <a:endParaRPr lang="cs-CZ"/>
        </a:p>
      </dgm:t>
    </dgm:pt>
    <dgm:pt modelId="{ECF7663F-B7FD-4906-9680-F67008ED5BAE}" type="sibTrans" cxnId="{0062B584-9501-42C7-A92E-4E06A468840E}">
      <dgm:prSet/>
      <dgm:spPr/>
      <dgm:t>
        <a:bodyPr/>
        <a:lstStyle/>
        <a:p>
          <a:endParaRPr lang="cs-CZ"/>
        </a:p>
      </dgm:t>
    </dgm:pt>
    <dgm:pt modelId="{9884D492-8C8E-425C-9AD7-3FFA79F17D8A}" type="pres">
      <dgm:prSet presAssocID="{B83EDDE9-883C-4431-8193-A8C4EAB2BAC4}" presName="diagram" presStyleCnt="0">
        <dgm:presLayoutVars>
          <dgm:dir/>
          <dgm:resizeHandles val="exact"/>
        </dgm:presLayoutVars>
      </dgm:prSet>
      <dgm:spPr/>
    </dgm:pt>
    <dgm:pt modelId="{F9252D66-7C52-45FA-B47D-D5B20CFA60F8}" type="pres">
      <dgm:prSet presAssocID="{C39134E1-92FB-4754-995E-192CD9505E47}" presName="node" presStyleLbl="node1" presStyleIdx="0" presStyleCnt="6">
        <dgm:presLayoutVars>
          <dgm:bulletEnabled val="1"/>
        </dgm:presLayoutVars>
      </dgm:prSet>
      <dgm:spPr/>
    </dgm:pt>
    <dgm:pt modelId="{52BD32E4-7D8F-4527-84F1-6F7394B69419}" type="pres">
      <dgm:prSet presAssocID="{19B8A1E8-BCD4-4A87-A44F-4AABB6C7D43F}" presName="sibTrans" presStyleCnt="0"/>
      <dgm:spPr/>
    </dgm:pt>
    <dgm:pt modelId="{000BBD5E-FB55-4B7A-A5B6-126989380970}" type="pres">
      <dgm:prSet presAssocID="{B94AFDA7-EBCD-41A2-9BDC-465A5BB399D7}" presName="node" presStyleLbl="node1" presStyleIdx="1" presStyleCnt="6">
        <dgm:presLayoutVars>
          <dgm:bulletEnabled val="1"/>
        </dgm:presLayoutVars>
      </dgm:prSet>
      <dgm:spPr/>
    </dgm:pt>
    <dgm:pt modelId="{11390834-F4CE-4A77-AEFA-FB7C5D53960B}" type="pres">
      <dgm:prSet presAssocID="{218ABA0D-5FE8-45E8-B89B-C8F12CA7BEF4}" presName="sibTrans" presStyleCnt="0"/>
      <dgm:spPr/>
    </dgm:pt>
    <dgm:pt modelId="{717DA349-5831-4232-8C8B-486590E68A36}" type="pres">
      <dgm:prSet presAssocID="{4B18C25D-A1A0-4BB7-8888-E4FE0B5A7EC2}" presName="node" presStyleLbl="node1" presStyleIdx="2" presStyleCnt="6">
        <dgm:presLayoutVars>
          <dgm:bulletEnabled val="1"/>
        </dgm:presLayoutVars>
      </dgm:prSet>
      <dgm:spPr/>
    </dgm:pt>
    <dgm:pt modelId="{1E85C899-E389-42C4-9C8B-30878D4B4A30}" type="pres">
      <dgm:prSet presAssocID="{F5B149CC-6C8B-4F31-A1F5-BFBC1DF64CB8}" presName="sibTrans" presStyleCnt="0"/>
      <dgm:spPr/>
    </dgm:pt>
    <dgm:pt modelId="{1082903A-933A-477A-ADC3-0E73193312DB}" type="pres">
      <dgm:prSet presAssocID="{5F6F1020-97FF-4A78-B580-B78F83D0FAFF}" presName="node" presStyleLbl="node1" presStyleIdx="3" presStyleCnt="6">
        <dgm:presLayoutVars>
          <dgm:bulletEnabled val="1"/>
        </dgm:presLayoutVars>
      </dgm:prSet>
      <dgm:spPr/>
    </dgm:pt>
    <dgm:pt modelId="{88F41B78-3B32-4D57-A047-CA6155D16571}" type="pres">
      <dgm:prSet presAssocID="{D9289C41-BACF-41B2-998A-CA90C1E875BA}" presName="sibTrans" presStyleCnt="0"/>
      <dgm:spPr/>
    </dgm:pt>
    <dgm:pt modelId="{7A0B2FE6-1C46-4238-BED1-A2D60C5D472C}" type="pres">
      <dgm:prSet presAssocID="{6F974091-25A1-4B37-95F8-F930BB472128}" presName="node" presStyleLbl="node1" presStyleIdx="4" presStyleCnt="6">
        <dgm:presLayoutVars>
          <dgm:bulletEnabled val="1"/>
        </dgm:presLayoutVars>
      </dgm:prSet>
      <dgm:spPr/>
    </dgm:pt>
    <dgm:pt modelId="{E36834D9-C98C-4E5A-81C8-15658AC21DB8}" type="pres">
      <dgm:prSet presAssocID="{2D5B91AA-70BD-4471-94FA-A626D593ED7D}" presName="sibTrans" presStyleCnt="0"/>
      <dgm:spPr/>
    </dgm:pt>
    <dgm:pt modelId="{CAEFF762-F9F8-4826-9C7B-92919AC085D3}" type="pres">
      <dgm:prSet presAssocID="{9BAEDF0C-98BC-429B-B3AE-5B6D79E9705E}" presName="node" presStyleLbl="node1" presStyleIdx="5" presStyleCnt="6">
        <dgm:presLayoutVars>
          <dgm:bulletEnabled val="1"/>
        </dgm:presLayoutVars>
      </dgm:prSet>
      <dgm:spPr/>
    </dgm:pt>
  </dgm:ptLst>
  <dgm:cxnLst>
    <dgm:cxn modelId="{805A1713-9050-4E51-AB4D-58615C137335}" type="presOf" srcId="{C39134E1-92FB-4754-995E-192CD9505E47}" destId="{F9252D66-7C52-45FA-B47D-D5B20CFA60F8}" srcOrd="0" destOrd="0" presId="urn:microsoft.com/office/officeart/2005/8/layout/default"/>
    <dgm:cxn modelId="{8039C025-2BEA-463D-9874-19DF32F799FA}" srcId="{B83EDDE9-883C-4431-8193-A8C4EAB2BAC4}" destId="{C39134E1-92FB-4754-995E-192CD9505E47}" srcOrd="0" destOrd="0" parTransId="{27E353B2-9163-4B8B-9723-067496300AAC}" sibTransId="{19B8A1E8-BCD4-4A87-A44F-4AABB6C7D43F}"/>
    <dgm:cxn modelId="{04D0EF44-E3ED-44CE-8FAC-0C2E513E42E2}" srcId="{B83EDDE9-883C-4431-8193-A8C4EAB2BAC4}" destId="{5F6F1020-97FF-4A78-B580-B78F83D0FAFF}" srcOrd="3" destOrd="0" parTransId="{768032B9-BA87-45A0-AFD0-3F4FE2474B28}" sibTransId="{D9289C41-BACF-41B2-998A-CA90C1E875BA}"/>
    <dgm:cxn modelId="{59347D81-D329-4619-9EA1-D29DA9D2195B}" srcId="{B83EDDE9-883C-4431-8193-A8C4EAB2BAC4}" destId="{6F974091-25A1-4B37-95F8-F930BB472128}" srcOrd="4" destOrd="0" parTransId="{BB5D8F2B-76DA-4A4A-9870-E7724C799F50}" sibTransId="{2D5B91AA-70BD-4471-94FA-A626D593ED7D}"/>
    <dgm:cxn modelId="{1D944884-4696-4F97-AF7F-E90DC95D194F}" type="presOf" srcId="{5F6F1020-97FF-4A78-B580-B78F83D0FAFF}" destId="{1082903A-933A-477A-ADC3-0E73193312DB}" srcOrd="0" destOrd="0" presId="urn:microsoft.com/office/officeart/2005/8/layout/default"/>
    <dgm:cxn modelId="{0062B584-9501-42C7-A92E-4E06A468840E}" srcId="{B83EDDE9-883C-4431-8193-A8C4EAB2BAC4}" destId="{9BAEDF0C-98BC-429B-B3AE-5B6D79E9705E}" srcOrd="5" destOrd="0" parTransId="{432D8715-34A5-473E-9649-20285316BB9D}" sibTransId="{ECF7663F-B7FD-4906-9680-F67008ED5BAE}"/>
    <dgm:cxn modelId="{0E2DF994-2A6F-4C7B-9079-67C7E677E79A}" type="presOf" srcId="{9BAEDF0C-98BC-429B-B3AE-5B6D79E9705E}" destId="{CAEFF762-F9F8-4826-9C7B-92919AC085D3}" srcOrd="0" destOrd="0" presId="urn:microsoft.com/office/officeart/2005/8/layout/default"/>
    <dgm:cxn modelId="{C888F2A9-58A2-4510-A473-FD0F96D5B948}" type="presOf" srcId="{6F974091-25A1-4B37-95F8-F930BB472128}" destId="{7A0B2FE6-1C46-4238-BED1-A2D60C5D472C}" srcOrd="0" destOrd="0" presId="urn:microsoft.com/office/officeart/2005/8/layout/default"/>
    <dgm:cxn modelId="{4A74B0AF-7E06-420E-AEBC-CA98FCEEBAC6}" type="presOf" srcId="{B83EDDE9-883C-4431-8193-A8C4EAB2BAC4}" destId="{9884D492-8C8E-425C-9AD7-3FFA79F17D8A}" srcOrd="0" destOrd="0" presId="urn:microsoft.com/office/officeart/2005/8/layout/default"/>
    <dgm:cxn modelId="{21011BB5-9BBC-4DD4-AA5E-1670CED41A43}" srcId="{B83EDDE9-883C-4431-8193-A8C4EAB2BAC4}" destId="{4B18C25D-A1A0-4BB7-8888-E4FE0B5A7EC2}" srcOrd="2" destOrd="0" parTransId="{ACFE651E-C699-44C8-B24C-060C59C0D00C}" sibTransId="{F5B149CC-6C8B-4F31-A1F5-BFBC1DF64CB8}"/>
    <dgm:cxn modelId="{66C960C5-43A3-4D96-957D-4678CC7C5DBB}" srcId="{B83EDDE9-883C-4431-8193-A8C4EAB2BAC4}" destId="{B94AFDA7-EBCD-41A2-9BDC-465A5BB399D7}" srcOrd="1" destOrd="0" parTransId="{F0BABAEE-8446-4F2E-A407-862BC44A87C0}" sibTransId="{218ABA0D-5FE8-45E8-B89B-C8F12CA7BEF4}"/>
    <dgm:cxn modelId="{049A45C9-3262-4C49-AA23-6602389FDA83}" type="presOf" srcId="{B94AFDA7-EBCD-41A2-9BDC-465A5BB399D7}" destId="{000BBD5E-FB55-4B7A-A5B6-126989380970}" srcOrd="0" destOrd="0" presId="urn:microsoft.com/office/officeart/2005/8/layout/default"/>
    <dgm:cxn modelId="{B68968D0-469A-47FE-ABCC-713263BE87BF}" type="presOf" srcId="{4B18C25D-A1A0-4BB7-8888-E4FE0B5A7EC2}" destId="{717DA349-5831-4232-8C8B-486590E68A36}" srcOrd="0" destOrd="0" presId="urn:microsoft.com/office/officeart/2005/8/layout/default"/>
    <dgm:cxn modelId="{1E01F6C1-DE88-4367-8490-ABC1E758D46A}" type="presParOf" srcId="{9884D492-8C8E-425C-9AD7-3FFA79F17D8A}" destId="{F9252D66-7C52-45FA-B47D-D5B20CFA60F8}" srcOrd="0" destOrd="0" presId="urn:microsoft.com/office/officeart/2005/8/layout/default"/>
    <dgm:cxn modelId="{4BEF73B8-D824-4D61-9D08-53C6FB3431AF}" type="presParOf" srcId="{9884D492-8C8E-425C-9AD7-3FFA79F17D8A}" destId="{52BD32E4-7D8F-4527-84F1-6F7394B69419}" srcOrd="1" destOrd="0" presId="urn:microsoft.com/office/officeart/2005/8/layout/default"/>
    <dgm:cxn modelId="{C14CFB02-C659-4727-8F29-6B16310C7407}" type="presParOf" srcId="{9884D492-8C8E-425C-9AD7-3FFA79F17D8A}" destId="{000BBD5E-FB55-4B7A-A5B6-126989380970}" srcOrd="2" destOrd="0" presId="urn:microsoft.com/office/officeart/2005/8/layout/default"/>
    <dgm:cxn modelId="{1223EE27-3D2A-460D-88EA-5D9A218E9C43}" type="presParOf" srcId="{9884D492-8C8E-425C-9AD7-3FFA79F17D8A}" destId="{11390834-F4CE-4A77-AEFA-FB7C5D53960B}" srcOrd="3" destOrd="0" presId="urn:microsoft.com/office/officeart/2005/8/layout/default"/>
    <dgm:cxn modelId="{1F9395B2-3AC2-4BDE-8F32-120BCCD6AEF1}" type="presParOf" srcId="{9884D492-8C8E-425C-9AD7-3FFA79F17D8A}" destId="{717DA349-5831-4232-8C8B-486590E68A36}" srcOrd="4" destOrd="0" presId="urn:microsoft.com/office/officeart/2005/8/layout/default"/>
    <dgm:cxn modelId="{78AD4DD2-3640-4308-A724-F5E81AD41A15}" type="presParOf" srcId="{9884D492-8C8E-425C-9AD7-3FFA79F17D8A}" destId="{1E85C899-E389-42C4-9C8B-30878D4B4A30}" srcOrd="5" destOrd="0" presId="urn:microsoft.com/office/officeart/2005/8/layout/default"/>
    <dgm:cxn modelId="{9042B7D4-4196-4F99-AFD7-4A07859DD62D}" type="presParOf" srcId="{9884D492-8C8E-425C-9AD7-3FFA79F17D8A}" destId="{1082903A-933A-477A-ADC3-0E73193312DB}" srcOrd="6" destOrd="0" presId="urn:microsoft.com/office/officeart/2005/8/layout/default"/>
    <dgm:cxn modelId="{94CE0C6F-8860-4131-94D0-D84602A67433}" type="presParOf" srcId="{9884D492-8C8E-425C-9AD7-3FFA79F17D8A}" destId="{88F41B78-3B32-4D57-A047-CA6155D16571}" srcOrd="7" destOrd="0" presId="urn:microsoft.com/office/officeart/2005/8/layout/default"/>
    <dgm:cxn modelId="{5BB7B3DD-2632-46E2-A841-8F42852D7358}" type="presParOf" srcId="{9884D492-8C8E-425C-9AD7-3FFA79F17D8A}" destId="{7A0B2FE6-1C46-4238-BED1-A2D60C5D472C}" srcOrd="8" destOrd="0" presId="urn:microsoft.com/office/officeart/2005/8/layout/default"/>
    <dgm:cxn modelId="{FA0D0741-033B-4556-B97B-7E3B5671A192}" type="presParOf" srcId="{9884D492-8C8E-425C-9AD7-3FFA79F17D8A}" destId="{E36834D9-C98C-4E5A-81C8-15658AC21DB8}" srcOrd="9" destOrd="0" presId="urn:microsoft.com/office/officeart/2005/8/layout/default"/>
    <dgm:cxn modelId="{81D4DC8F-DCF6-4771-AB60-BEB372A8E571}" type="presParOf" srcId="{9884D492-8C8E-425C-9AD7-3FFA79F17D8A}" destId="{CAEFF762-F9F8-4826-9C7B-92919AC085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91480C-4330-456C-82AC-2D891F050A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4832677-F8AD-4E61-91D8-E05E69FB2D3A}">
      <dgm:prSet/>
      <dgm:spPr/>
      <dgm:t>
        <a:bodyPr/>
        <a:lstStyle/>
        <a:p>
          <a:r>
            <a:rPr lang="cs-CZ" b="0" dirty="0" err="1"/>
            <a:t>TinkerCad</a:t>
          </a:r>
          <a:r>
            <a:rPr lang="cs-CZ" b="0" dirty="0"/>
            <a:t> </a:t>
          </a:r>
          <a:endParaRPr lang="cs-CZ" dirty="0"/>
        </a:p>
      </dgm:t>
    </dgm:pt>
    <dgm:pt modelId="{3252E47D-57A9-495B-98AB-FA8174AD7B71}" type="parTrans" cxnId="{6306C686-190A-4313-879B-4F7FCF9EF74D}">
      <dgm:prSet/>
      <dgm:spPr/>
      <dgm:t>
        <a:bodyPr/>
        <a:lstStyle/>
        <a:p>
          <a:endParaRPr lang="cs-CZ"/>
        </a:p>
      </dgm:t>
    </dgm:pt>
    <dgm:pt modelId="{55378594-6575-4066-B265-6E63CFC5C598}" type="sibTrans" cxnId="{6306C686-190A-4313-879B-4F7FCF9EF74D}">
      <dgm:prSet/>
      <dgm:spPr/>
      <dgm:t>
        <a:bodyPr/>
        <a:lstStyle/>
        <a:p>
          <a:endParaRPr lang="cs-CZ"/>
        </a:p>
      </dgm:t>
    </dgm:pt>
    <dgm:pt modelId="{1C50F35E-B9C2-4D46-8CA5-88DBCB916437}">
      <dgm:prSet/>
      <dgm:spPr/>
      <dgm:t>
        <a:bodyPr/>
        <a:lstStyle/>
        <a:p>
          <a:r>
            <a:rPr lang="cs-CZ" b="0" i="0" baseline="0"/>
            <a:t>Onshape</a:t>
          </a:r>
          <a:endParaRPr lang="cs-CZ"/>
        </a:p>
      </dgm:t>
    </dgm:pt>
    <dgm:pt modelId="{37BEF28B-5B41-49EE-90C5-23C4BCC4322A}" type="parTrans" cxnId="{F0E2D00A-1D06-4108-890E-3B6F3CCD7A3A}">
      <dgm:prSet/>
      <dgm:spPr/>
      <dgm:t>
        <a:bodyPr/>
        <a:lstStyle/>
        <a:p>
          <a:endParaRPr lang="cs-CZ"/>
        </a:p>
      </dgm:t>
    </dgm:pt>
    <dgm:pt modelId="{FC9BA293-7FD1-4230-9AB5-DF3BF1A7ABD7}" type="sibTrans" cxnId="{F0E2D00A-1D06-4108-890E-3B6F3CCD7A3A}">
      <dgm:prSet/>
      <dgm:spPr/>
      <dgm:t>
        <a:bodyPr/>
        <a:lstStyle/>
        <a:p>
          <a:endParaRPr lang="cs-CZ"/>
        </a:p>
      </dgm:t>
    </dgm:pt>
    <dgm:pt modelId="{4D71A1C5-A62E-448D-A976-53D814710043}">
      <dgm:prSet/>
      <dgm:spPr/>
      <dgm:t>
        <a:bodyPr/>
        <a:lstStyle/>
        <a:p>
          <a:r>
            <a:rPr lang="cs-CZ" b="0" i="0" baseline="0"/>
            <a:t>Autodesk Fusion 360</a:t>
          </a:r>
          <a:endParaRPr lang="cs-CZ"/>
        </a:p>
      </dgm:t>
    </dgm:pt>
    <dgm:pt modelId="{92B69192-6023-411E-BB71-CF31E212C7A1}" type="parTrans" cxnId="{A6FF055D-91A6-4D23-8A4F-979F4C1ADAC3}">
      <dgm:prSet/>
      <dgm:spPr/>
      <dgm:t>
        <a:bodyPr/>
        <a:lstStyle/>
        <a:p>
          <a:endParaRPr lang="cs-CZ"/>
        </a:p>
      </dgm:t>
    </dgm:pt>
    <dgm:pt modelId="{9950460F-8A93-4542-92A6-5B6942FA5A2A}" type="sibTrans" cxnId="{A6FF055D-91A6-4D23-8A4F-979F4C1ADAC3}">
      <dgm:prSet/>
      <dgm:spPr/>
      <dgm:t>
        <a:bodyPr/>
        <a:lstStyle/>
        <a:p>
          <a:endParaRPr lang="cs-CZ"/>
        </a:p>
      </dgm:t>
    </dgm:pt>
    <dgm:pt modelId="{9680BA1D-12BF-49B5-B824-EDD1B915A8B7}">
      <dgm:prSet/>
      <dgm:spPr/>
      <dgm:t>
        <a:bodyPr/>
        <a:lstStyle/>
        <a:p>
          <a:r>
            <a:rPr lang="cs-CZ" b="0" i="0" baseline="0"/>
            <a:t>OpenSCAD</a:t>
          </a:r>
          <a:endParaRPr lang="cs-CZ"/>
        </a:p>
      </dgm:t>
    </dgm:pt>
    <dgm:pt modelId="{8F0FD891-D86E-49CC-83CC-A41CD7061B6B}" type="parTrans" cxnId="{BE0049F4-41B9-482A-94C4-7067343E5CC9}">
      <dgm:prSet/>
      <dgm:spPr/>
      <dgm:t>
        <a:bodyPr/>
        <a:lstStyle/>
        <a:p>
          <a:endParaRPr lang="cs-CZ"/>
        </a:p>
      </dgm:t>
    </dgm:pt>
    <dgm:pt modelId="{28F21434-8966-4ACB-A6D3-FB94FD5B051F}" type="sibTrans" cxnId="{BE0049F4-41B9-482A-94C4-7067343E5CC9}">
      <dgm:prSet/>
      <dgm:spPr/>
      <dgm:t>
        <a:bodyPr/>
        <a:lstStyle/>
        <a:p>
          <a:endParaRPr lang="cs-CZ"/>
        </a:p>
      </dgm:t>
    </dgm:pt>
    <dgm:pt modelId="{0DA368E2-93E3-466D-B71C-4E10D00D2D18}">
      <dgm:prSet/>
      <dgm:spPr/>
      <dgm:t>
        <a:bodyPr/>
        <a:lstStyle/>
        <a:p>
          <a:r>
            <a:rPr lang="cs-CZ" b="0"/>
            <a:t>Blender</a:t>
          </a:r>
          <a:endParaRPr lang="cs-CZ"/>
        </a:p>
      </dgm:t>
    </dgm:pt>
    <dgm:pt modelId="{C874295C-1949-4977-964F-DC9A827D1D0E}" type="parTrans" cxnId="{D0FEEB3A-D2D1-4F72-A887-B9E0302506E9}">
      <dgm:prSet/>
      <dgm:spPr/>
      <dgm:t>
        <a:bodyPr/>
        <a:lstStyle/>
        <a:p>
          <a:endParaRPr lang="cs-CZ"/>
        </a:p>
      </dgm:t>
    </dgm:pt>
    <dgm:pt modelId="{44DCF4B9-4FDC-4A25-BA0E-9E7D820163CB}" type="sibTrans" cxnId="{D0FEEB3A-D2D1-4F72-A887-B9E0302506E9}">
      <dgm:prSet/>
      <dgm:spPr/>
      <dgm:t>
        <a:bodyPr/>
        <a:lstStyle/>
        <a:p>
          <a:endParaRPr lang="cs-CZ"/>
        </a:p>
      </dgm:t>
    </dgm:pt>
    <dgm:pt modelId="{823E4799-409C-4858-B30C-77AC6580970F}">
      <dgm:prSet/>
      <dgm:spPr/>
      <dgm:t>
        <a:bodyPr/>
        <a:lstStyle/>
        <a:p>
          <a:r>
            <a:rPr lang="cs-CZ" b="0"/>
            <a:t>Cinema4D</a:t>
          </a:r>
          <a:endParaRPr lang="cs-CZ"/>
        </a:p>
      </dgm:t>
    </dgm:pt>
    <dgm:pt modelId="{39BF339B-6D9A-482A-B87C-982439DBE516}" type="parTrans" cxnId="{FDDA2C80-B84B-4340-9E81-EC6C63675712}">
      <dgm:prSet/>
      <dgm:spPr/>
      <dgm:t>
        <a:bodyPr/>
        <a:lstStyle/>
        <a:p>
          <a:endParaRPr lang="cs-CZ"/>
        </a:p>
      </dgm:t>
    </dgm:pt>
    <dgm:pt modelId="{37015C15-578E-4F5A-B664-88A375A28DB6}" type="sibTrans" cxnId="{FDDA2C80-B84B-4340-9E81-EC6C63675712}">
      <dgm:prSet/>
      <dgm:spPr/>
      <dgm:t>
        <a:bodyPr/>
        <a:lstStyle/>
        <a:p>
          <a:endParaRPr lang="cs-CZ"/>
        </a:p>
      </dgm:t>
    </dgm:pt>
    <dgm:pt modelId="{C8361857-2DAD-4242-8125-3B965D88F52A}" type="pres">
      <dgm:prSet presAssocID="{5191480C-4330-456C-82AC-2D891F050AA5}" presName="diagram" presStyleCnt="0">
        <dgm:presLayoutVars>
          <dgm:dir/>
          <dgm:resizeHandles val="exact"/>
        </dgm:presLayoutVars>
      </dgm:prSet>
      <dgm:spPr/>
    </dgm:pt>
    <dgm:pt modelId="{9FBC8C92-7EDE-42DE-BE05-AAB4A5E085A5}" type="pres">
      <dgm:prSet presAssocID="{E4832677-F8AD-4E61-91D8-E05E69FB2D3A}" presName="node" presStyleLbl="node1" presStyleIdx="0" presStyleCnt="6">
        <dgm:presLayoutVars>
          <dgm:bulletEnabled val="1"/>
        </dgm:presLayoutVars>
      </dgm:prSet>
      <dgm:spPr/>
    </dgm:pt>
    <dgm:pt modelId="{01A8E25C-A4CD-4DD7-898D-E95255369BAD}" type="pres">
      <dgm:prSet presAssocID="{55378594-6575-4066-B265-6E63CFC5C598}" presName="sibTrans" presStyleCnt="0"/>
      <dgm:spPr/>
    </dgm:pt>
    <dgm:pt modelId="{82DACD4F-9302-4978-AF04-3DED55FA311D}" type="pres">
      <dgm:prSet presAssocID="{1C50F35E-B9C2-4D46-8CA5-88DBCB916437}" presName="node" presStyleLbl="node1" presStyleIdx="1" presStyleCnt="6">
        <dgm:presLayoutVars>
          <dgm:bulletEnabled val="1"/>
        </dgm:presLayoutVars>
      </dgm:prSet>
      <dgm:spPr/>
    </dgm:pt>
    <dgm:pt modelId="{F6500BE5-C96D-4838-B90C-C994DECEAB4B}" type="pres">
      <dgm:prSet presAssocID="{FC9BA293-7FD1-4230-9AB5-DF3BF1A7ABD7}" presName="sibTrans" presStyleCnt="0"/>
      <dgm:spPr/>
    </dgm:pt>
    <dgm:pt modelId="{E24BE657-228C-47F4-B909-FD727889D07D}" type="pres">
      <dgm:prSet presAssocID="{4D71A1C5-A62E-448D-A976-53D814710043}" presName="node" presStyleLbl="node1" presStyleIdx="2" presStyleCnt="6">
        <dgm:presLayoutVars>
          <dgm:bulletEnabled val="1"/>
        </dgm:presLayoutVars>
      </dgm:prSet>
      <dgm:spPr/>
    </dgm:pt>
    <dgm:pt modelId="{390A7020-C1C6-4DF4-B303-21BB5C19E65A}" type="pres">
      <dgm:prSet presAssocID="{9950460F-8A93-4542-92A6-5B6942FA5A2A}" presName="sibTrans" presStyleCnt="0"/>
      <dgm:spPr/>
    </dgm:pt>
    <dgm:pt modelId="{CD49559C-7AF1-4880-8724-50D4FC389D27}" type="pres">
      <dgm:prSet presAssocID="{9680BA1D-12BF-49B5-B824-EDD1B915A8B7}" presName="node" presStyleLbl="node1" presStyleIdx="3" presStyleCnt="6">
        <dgm:presLayoutVars>
          <dgm:bulletEnabled val="1"/>
        </dgm:presLayoutVars>
      </dgm:prSet>
      <dgm:spPr/>
    </dgm:pt>
    <dgm:pt modelId="{DD83848F-1D78-4456-A26D-4989495BAB2E}" type="pres">
      <dgm:prSet presAssocID="{28F21434-8966-4ACB-A6D3-FB94FD5B051F}" presName="sibTrans" presStyleCnt="0"/>
      <dgm:spPr/>
    </dgm:pt>
    <dgm:pt modelId="{AE8886BC-C4C5-4DB2-A513-B0145173F505}" type="pres">
      <dgm:prSet presAssocID="{0DA368E2-93E3-466D-B71C-4E10D00D2D18}" presName="node" presStyleLbl="node1" presStyleIdx="4" presStyleCnt="6">
        <dgm:presLayoutVars>
          <dgm:bulletEnabled val="1"/>
        </dgm:presLayoutVars>
      </dgm:prSet>
      <dgm:spPr/>
    </dgm:pt>
    <dgm:pt modelId="{9406E02C-5A66-42A2-8EF4-2E90DF74BEF1}" type="pres">
      <dgm:prSet presAssocID="{44DCF4B9-4FDC-4A25-BA0E-9E7D820163CB}" presName="sibTrans" presStyleCnt="0"/>
      <dgm:spPr/>
    </dgm:pt>
    <dgm:pt modelId="{2F72C6C4-5B7A-4B2A-AF1E-D55DCAC8065F}" type="pres">
      <dgm:prSet presAssocID="{823E4799-409C-4858-B30C-77AC6580970F}" presName="node" presStyleLbl="node1" presStyleIdx="5" presStyleCnt="6">
        <dgm:presLayoutVars>
          <dgm:bulletEnabled val="1"/>
        </dgm:presLayoutVars>
      </dgm:prSet>
      <dgm:spPr/>
    </dgm:pt>
  </dgm:ptLst>
  <dgm:cxnLst>
    <dgm:cxn modelId="{F0E2D00A-1D06-4108-890E-3B6F3CCD7A3A}" srcId="{5191480C-4330-456C-82AC-2D891F050AA5}" destId="{1C50F35E-B9C2-4D46-8CA5-88DBCB916437}" srcOrd="1" destOrd="0" parTransId="{37BEF28B-5B41-49EE-90C5-23C4BCC4322A}" sibTransId="{FC9BA293-7FD1-4230-9AB5-DF3BF1A7ABD7}"/>
    <dgm:cxn modelId="{D0FEEB3A-D2D1-4F72-A887-B9E0302506E9}" srcId="{5191480C-4330-456C-82AC-2D891F050AA5}" destId="{0DA368E2-93E3-466D-B71C-4E10D00D2D18}" srcOrd="4" destOrd="0" parTransId="{C874295C-1949-4977-964F-DC9A827D1D0E}" sibTransId="{44DCF4B9-4FDC-4A25-BA0E-9E7D820163CB}"/>
    <dgm:cxn modelId="{A6FF055D-91A6-4D23-8A4F-979F4C1ADAC3}" srcId="{5191480C-4330-456C-82AC-2D891F050AA5}" destId="{4D71A1C5-A62E-448D-A976-53D814710043}" srcOrd="2" destOrd="0" parTransId="{92B69192-6023-411E-BB71-CF31E212C7A1}" sibTransId="{9950460F-8A93-4542-92A6-5B6942FA5A2A}"/>
    <dgm:cxn modelId="{1ABACF4C-3C0F-4073-BC20-63E0A9562077}" type="presOf" srcId="{4D71A1C5-A62E-448D-A976-53D814710043}" destId="{E24BE657-228C-47F4-B909-FD727889D07D}" srcOrd="0" destOrd="0" presId="urn:microsoft.com/office/officeart/2005/8/layout/default"/>
    <dgm:cxn modelId="{FDDA2C80-B84B-4340-9E81-EC6C63675712}" srcId="{5191480C-4330-456C-82AC-2D891F050AA5}" destId="{823E4799-409C-4858-B30C-77AC6580970F}" srcOrd="5" destOrd="0" parTransId="{39BF339B-6D9A-482A-B87C-982439DBE516}" sibTransId="{37015C15-578E-4F5A-B664-88A375A28DB6}"/>
    <dgm:cxn modelId="{6306C686-190A-4313-879B-4F7FCF9EF74D}" srcId="{5191480C-4330-456C-82AC-2D891F050AA5}" destId="{E4832677-F8AD-4E61-91D8-E05E69FB2D3A}" srcOrd="0" destOrd="0" parTransId="{3252E47D-57A9-495B-98AB-FA8174AD7B71}" sibTransId="{55378594-6575-4066-B265-6E63CFC5C598}"/>
    <dgm:cxn modelId="{46704587-39DE-43C6-B6E6-FA857A3DF441}" type="presOf" srcId="{E4832677-F8AD-4E61-91D8-E05E69FB2D3A}" destId="{9FBC8C92-7EDE-42DE-BE05-AAB4A5E085A5}" srcOrd="0" destOrd="0" presId="urn:microsoft.com/office/officeart/2005/8/layout/default"/>
    <dgm:cxn modelId="{E2E395BB-1F8D-423B-8C52-9ABE557DAC5A}" type="presOf" srcId="{5191480C-4330-456C-82AC-2D891F050AA5}" destId="{C8361857-2DAD-4242-8125-3B965D88F52A}" srcOrd="0" destOrd="0" presId="urn:microsoft.com/office/officeart/2005/8/layout/default"/>
    <dgm:cxn modelId="{842C04D8-047C-41C5-9896-04DE1F84ED9F}" type="presOf" srcId="{823E4799-409C-4858-B30C-77AC6580970F}" destId="{2F72C6C4-5B7A-4B2A-AF1E-D55DCAC8065F}" srcOrd="0" destOrd="0" presId="urn:microsoft.com/office/officeart/2005/8/layout/default"/>
    <dgm:cxn modelId="{B04190D9-D1B5-4912-A6D4-7930A731EEA9}" type="presOf" srcId="{1C50F35E-B9C2-4D46-8CA5-88DBCB916437}" destId="{82DACD4F-9302-4978-AF04-3DED55FA311D}" srcOrd="0" destOrd="0" presId="urn:microsoft.com/office/officeart/2005/8/layout/default"/>
    <dgm:cxn modelId="{21766CDB-C931-40A4-96FE-CB1F87D63971}" type="presOf" srcId="{0DA368E2-93E3-466D-B71C-4E10D00D2D18}" destId="{AE8886BC-C4C5-4DB2-A513-B0145173F505}" srcOrd="0" destOrd="0" presId="urn:microsoft.com/office/officeart/2005/8/layout/default"/>
    <dgm:cxn modelId="{469CB9E3-13CB-47F5-8CED-BCB9FAD1D706}" type="presOf" srcId="{9680BA1D-12BF-49B5-B824-EDD1B915A8B7}" destId="{CD49559C-7AF1-4880-8724-50D4FC389D27}" srcOrd="0" destOrd="0" presId="urn:microsoft.com/office/officeart/2005/8/layout/default"/>
    <dgm:cxn modelId="{BE0049F4-41B9-482A-94C4-7067343E5CC9}" srcId="{5191480C-4330-456C-82AC-2D891F050AA5}" destId="{9680BA1D-12BF-49B5-B824-EDD1B915A8B7}" srcOrd="3" destOrd="0" parTransId="{8F0FD891-D86E-49CC-83CC-A41CD7061B6B}" sibTransId="{28F21434-8966-4ACB-A6D3-FB94FD5B051F}"/>
    <dgm:cxn modelId="{73DF72BE-BF3E-498D-BCDA-1200B493E074}" type="presParOf" srcId="{C8361857-2DAD-4242-8125-3B965D88F52A}" destId="{9FBC8C92-7EDE-42DE-BE05-AAB4A5E085A5}" srcOrd="0" destOrd="0" presId="urn:microsoft.com/office/officeart/2005/8/layout/default"/>
    <dgm:cxn modelId="{9F0D3AD5-E90A-47E7-9847-D38CBDB39425}" type="presParOf" srcId="{C8361857-2DAD-4242-8125-3B965D88F52A}" destId="{01A8E25C-A4CD-4DD7-898D-E95255369BAD}" srcOrd="1" destOrd="0" presId="urn:microsoft.com/office/officeart/2005/8/layout/default"/>
    <dgm:cxn modelId="{6EAAD904-2C77-4300-8F96-3BA39A898452}" type="presParOf" srcId="{C8361857-2DAD-4242-8125-3B965D88F52A}" destId="{82DACD4F-9302-4978-AF04-3DED55FA311D}" srcOrd="2" destOrd="0" presId="urn:microsoft.com/office/officeart/2005/8/layout/default"/>
    <dgm:cxn modelId="{AACAC0DC-7763-4B79-8B3D-FF018F9041C4}" type="presParOf" srcId="{C8361857-2DAD-4242-8125-3B965D88F52A}" destId="{F6500BE5-C96D-4838-B90C-C994DECEAB4B}" srcOrd="3" destOrd="0" presId="urn:microsoft.com/office/officeart/2005/8/layout/default"/>
    <dgm:cxn modelId="{F07C7BEF-6ECA-496E-84DE-2705F6BFE065}" type="presParOf" srcId="{C8361857-2DAD-4242-8125-3B965D88F52A}" destId="{E24BE657-228C-47F4-B909-FD727889D07D}" srcOrd="4" destOrd="0" presId="urn:microsoft.com/office/officeart/2005/8/layout/default"/>
    <dgm:cxn modelId="{B8B33668-3F6E-4A12-A26C-348AE3F0183B}" type="presParOf" srcId="{C8361857-2DAD-4242-8125-3B965D88F52A}" destId="{390A7020-C1C6-4DF4-B303-21BB5C19E65A}" srcOrd="5" destOrd="0" presId="urn:microsoft.com/office/officeart/2005/8/layout/default"/>
    <dgm:cxn modelId="{B935DAC4-B501-4853-9390-D0EA3DD37D2B}" type="presParOf" srcId="{C8361857-2DAD-4242-8125-3B965D88F52A}" destId="{CD49559C-7AF1-4880-8724-50D4FC389D27}" srcOrd="6" destOrd="0" presId="urn:microsoft.com/office/officeart/2005/8/layout/default"/>
    <dgm:cxn modelId="{1D9DB20F-0025-4090-B5FD-C69177057711}" type="presParOf" srcId="{C8361857-2DAD-4242-8125-3B965D88F52A}" destId="{DD83848F-1D78-4456-A26D-4989495BAB2E}" srcOrd="7" destOrd="0" presId="urn:microsoft.com/office/officeart/2005/8/layout/default"/>
    <dgm:cxn modelId="{FD8D0418-B6B2-4EBB-B5A6-4AE0A266C4F2}" type="presParOf" srcId="{C8361857-2DAD-4242-8125-3B965D88F52A}" destId="{AE8886BC-C4C5-4DB2-A513-B0145173F505}" srcOrd="8" destOrd="0" presId="urn:microsoft.com/office/officeart/2005/8/layout/default"/>
    <dgm:cxn modelId="{6FB31D77-23BC-4EE7-9DD9-60E4DD848C1D}" type="presParOf" srcId="{C8361857-2DAD-4242-8125-3B965D88F52A}" destId="{9406E02C-5A66-42A2-8EF4-2E90DF74BEF1}" srcOrd="9" destOrd="0" presId="urn:microsoft.com/office/officeart/2005/8/layout/default"/>
    <dgm:cxn modelId="{BADE4903-69E6-47E0-8964-C2F649615971}" type="presParOf" srcId="{C8361857-2DAD-4242-8125-3B965D88F52A}" destId="{2F72C6C4-5B7A-4B2A-AF1E-D55DCAC806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268880-7AFB-456C-9C59-63E0679D5D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34AC1003-C98E-4367-B0C0-44C10A719680}">
      <dgm:prSet/>
      <dgm:spPr/>
      <dgm:t>
        <a:bodyPr/>
        <a:lstStyle/>
        <a:p>
          <a:r>
            <a:rPr lang="cs-CZ" b="0"/>
            <a:t>3D Slicer</a:t>
          </a:r>
          <a:endParaRPr lang="cs-CZ"/>
        </a:p>
      </dgm:t>
    </dgm:pt>
    <dgm:pt modelId="{EDC3B61C-383B-4DCB-BA29-7A3A418D6270}" type="parTrans" cxnId="{3647EB44-5ABB-499C-8561-20DFB52A9E2D}">
      <dgm:prSet/>
      <dgm:spPr/>
      <dgm:t>
        <a:bodyPr/>
        <a:lstStyle/>
        <a:p>
          <a:endParaRPr lang="cs-CZ"/>
        </a:p>
      </dgm:t>
    </dgm:pt>
    <dgm:pt modelId="{43BFD78F-ADAA-405B-884E-01D980838920}" type="sibTrans" cxnId="{3647EB44-5ABB-499C-8561-20DFB52A9E2D}">
      <dgm:prSet/>
      <dgm:spPr/>
      <dgm:t>
        <a:bodyPr/>
        <a:lstStyle/>
        <a:p>
          <a:endParaRPr lang="cs-CZ"/>
        </a:p>
      </dgm:t>
    </dgm:pt>
    <dgm:pt modelId="{6EF2C190-CD29-4905-9EDF-6F839FC7C66D}">
      <dgm:prSet/>
      <dgm:spPr/>
      <dgm:t>
        <a:bodyPr/>
        <a:lstStyle/>
        <a:p>
          <a:r>
            <a:rPr lang="cs-CZ" b="0"/>
            <a:t>Simplify3D</a:t>
          </a:r>
          <a:endParaRPr lang="cs-CZ"/>
        </a:p>
      </dgm:t>
    </dgm:pt>
    <dgm:pt modelId="{CF08DC35-E6DC-4E52-B52F-13D0370F011E}" type="parTrans" cxnId="{73EDCF05-2D58-482D-AAE6-BCCF90AF91C8}">
      <dgm:prSet/>
      <dgm:spPr/>
      <dgm:t>
        <a:bodyPr/>
        <a:lstStyle/>
        <a:p>
          <a:endParaRPr lang="cs-CZ"/>
        </a:p>
      </dgm:t>
    </dgm:pt>
    <dgm:pt modelId="{C11DD24F-D98D-403A-A399-928AD09B1F49}" type="sibTrans" cxnId="{73EDCF05-2D58-482D-AAE6-BCCF90AF91C8}">
      <dgm:prSet/>
      <dgm:spPr/>
      <dgm:t>
        <a:bodyPr/>
        <a:lstStyle/>
        <a:p>
          <a:endParaRPr lang="cs-CZ"/>
        </a:p>
      </dgm:t>
    </dgm:pt>
    <dgm:pt modelId="{6847276D-51DC-44E7-B05B-48527F6612DF}">
      <dgm:prSet/>
      <dgm:spPr/>
      <dgm:t>
        <a:bodyPr/>
        <a:lstStyle/>
        <a:p>
          <a:r>
            <a:rPr lang="cs-CZ" b="0"/>
            <a:t>PrusaSlicer</a:t>
          </a:r>
          <a:endParaRPr lang="cs-CZ"/>
        </a:p>
      </dgm:t>
    </dgm:pt>
    <dgm:pt modelId="{D89DEED9-3C90-49F2-B397-BE6A11CEB246}" type="parTrans" cxnId="{6BD596D8-CD64-403F-AF66-DAD3B4DFE364}">
      <dgm:prSet/>
      <dgm:spPr/>
      <dgm:t>
        <a:bodyPr/>
        <a:lstStyle/>
        <a:p>
          <a:endParaRPr lang="cs-CZ"/>
        </a:p>
      </dgm:t>
    </dgm:pt>
    <dgm:pt modelId="{C9E43526-7032-4B85-A8D2-6E4189B7BA29}" type="sibTrans" cxnId="{6BD596D8-CD64-403F-AF66-DAD3B4DFE364}">
      <dgm:prSet/>
      <dgm:spPr/>
      <dgm:t>
        <a:bodyPr/>
        <a:lstStyle/>
        <a:p>
          <a:endParaRPr lang="cs-CZ"/>
        </a:p>
      </dgm:t>
    </dgm:pt>
    <dgm:pt modelId="{4CE776D9-91D8-4188-BC88-C014DAA00782}">
      <dgm:prSet/>
      <dgm:spPr/>
      <dgm:t>
        <a:bodyPr/>
        <a:lstStyle/>
        <a:p>
          <a:r>
            <a:rPr lang="cs-CZ" b="0"/>
            <a:t>Cura</a:t>
          </a:r>
          <a:endParaRPr lang="cs-CZ"/>
        </a:p>
      </dgm:t>
    </dgm:pt>
    <dgm:pt modelId="{C70A8393-5A35-47C6-8120-BAAD1C2EF410}" type="parTrans" cxnId="{5CB339B7-53ED-448D-AB61-5DA4A9BD27BD}">
      <dgm:prSet/>
      <dgm:spPr/>
      <dgm:t>
        <a:bodyPr/>
        <a:lstStyle/>
        <a:p>
          <a:endParaRPr lang="cs-CZ"/>
        </a:p>
      </dgm:t>
    </dgm:pt>
    <dgm:pt modelId="{830E4AAC-4358-4ED8-B33E-AD7051E8AC72}" type="sibTrans" cxnId="{5CB339B7-53ED-448D-AB61-5DA4A9BD27BD}">
      <dgm:prSet/>
      <dgm:spPr/>
      <dgm:t>
        <a:bodyPr/>
        <a:lstStyle/>
        <a:p>
          <a:endParaRPr lang="cs-CZ"/>
        </a:p>
      </dgm:t>
    </dgm:pt>
    <dgm:pt modelId="{54A09CC7-9928-46B7-BFF6-30339F9BA518}" type="pres">
      <dgm:prSet presAssocID="{1B268880-7AFB-456C-9C59-63E0679D5D72}" presName="linear" presStyleCnt="0">
        <dgm:presLayoutVars>
          <dgm:animLvl val="lvl"/>
          <dgm:resizeHandles val="exact"/>
        </dgm:presLayoutVars>
      </dgm:prSet>
      <dgm:spPr/>
    </dgm:pt>
    <dgm:pt modelId="{DD3D563F-E037-4C25-BEAC-A74C53DF5D67}" type="pres">
      <dgm:prSet presAssocID="{34AC1003-C98E-4367-B0C0-44C10A7196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4151D2-DE5F-44D3-A4BF-A246C4BE11DD}" type="pres">
      <dgm:prSet presAssocID="{43BFD78F-ADAA-405B-884E-01D980838920}" presName="spacer" presStyleCnt="0"/>
      <dgm:spPr/>
    </dgm:pt>
    <dgm:pt modelId="{03DDF2F3-000B-4961-9B21-1CCD4507E4B0}" type="pres">
      <dgm:prSet presAssocID="{6EF2C190-CD29-4905-9EDF-6F839FC7C6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62FF5B-9E05-4A16-9534-16CC32EFC971}" type="pres">
      <dgm:prSet presAssocID="{C11DD24F-D98D-403A-A399-928AD09B1F49}" presName="spacer" presStyleCnt="0"/>
      <dgm:spPr/>
    </dgm:pt>
    <dgm:pt modelId="{A6DB1208-84D0-4ED3-BE00-9BF248DADF89}" type="pres">
      <dgm:prSet presAssocID="{6847276D-51DC-44E7-B05B-48527F6612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FBD6C2-629C-4EA5-B204-7C6B66D6D32A}" type="pres">
      <dgm:prSet presAssocID="{C9E43526-7032-4B85-A8D2-6E4189B7BA29}" presName="spacer" presStyleCnt="0"/>
      <dgm:spPr/>
    </dgm:pt>
    <dgm:pt modelId="{9D743079-4061-4455-94F4-B5D9FD4D1FE0}" type="pres">
      <dgm:prSet presAssocID="{4CE776D9-91D8-4188-BC88-C014DAA007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EDCF05-2D58-482D-AAE6-BCCF90AF91C8}" srcId="{1B268880-7AFB-456C-9C59-63E0679D5D72}" destId="{6EF2C190-CD29-4905-9EDF-6F839FC7C66D}" srcOrd="1" destOrd="0" parTransId="{CF08DC35-E6DC-4E52-B52F-13D0370F011E}" sibTransId="{C11DD24F-D98D-403A-A399-928AD09B1F49}"/>
    <dgm:cxn modelId="{DAB05E61-99CD-4DDE-B3DF-8F044F7360F4}" type="presOf" srcId="{6847276D-51DC-44E7-B05B-48527F6612DF}" destId="{A6DB1208-84D0-4ED3-BE00-9BF248DADF89}" srcOrd="0" destOrd="0" presId="urn:microsoft.com/office/officeart/2005/8/layout/vList2"/>
    <dgm:cxn modelId="{3647EB44-5ABB-499C-8561-20DFB52A9E2D}" srcId="{1B268880-7AFB-456C-9C59-63E0679D5D72}" destId="{34AC1003-C98E-4367-B0C0-44C10A719680}" srcOrd="0" destOrd="0" parTransId="{EDC3B61C-383B-4DCB-BA29-7A3A418D6270}" sibTransId="{43BFD78F-ADAA-405B-884E-01D980838920}"/>
    <dgm:cxn modelId="{6F931979-83E8-4E5C-8CC3-00AEE7292B56}" type="presOf" srcId="{6EF2C190-CD29-4905-9EDF-6F839FC7C66D}" destId="{03DDF2F3-000B-4961-9B21-1CCD4507E4B0}" srcOrd="0" destOrd="0" presId="urn:microsoft.com/office/officeart/2005/8/layout/vList2"/>
    <dgm:cxn modelId="{5A90168A-738A-4D54-AA57-4D2D9DA2D72E}" type="presOf" srcId="{4CE776D9-91D8-4188-BC88-C014DAA00782}" destId="{9D743079-4061-4455-94F4-B5D9FD4D1FE0}" srcOrd="0" destOrd="0" presId="urn:microsoft.com/office/officeart/2005/8/layout/vList2"/>
    <dgm:cxn modelId="{5CB339B7-53ED-448D-AB61-5DA4A9BD27BD}" srcId="{1B268880-7AFB-456C-9C59-63E0679D5D72}" destId="{4CE776D9-91D8-4188-BC88-C014DAA00782}" srcOrd="3" destOrd="0" parTransId="{C70A8393-5A35-47C6-8120-BAAD1C2EF410}" sibTransId="{830E4AAC-4358-4ED8-B33E-AD7051E8AC72}"/>
    <dgm:cxn modelId="{1924D4D0-C47A-494B-B706-4ABCB1E5EADB}" type="presOf" srcId="{1B268880-7AFB-456C-9C59-63E0679D5D72}" destId="{54A09CC7-9928-46B7-BFF6-30339F9BA518}" srcOrd="0" destOrd="0" presId="urn:microsoft.com/office/officeart/2005/8/layout/vList2"/>
    <dgm:cxn modelId="{6BD596D8-CD64-403F-AF66-DAD3B4DFE364}" srcId="{1B268880-7AFB-456C-9C59-63E0679D5D72}" destId="{6847276D-51DC-44E7-B05B-48527F6612DF}" srcOrd="2" destOrd="0" parTransId="{D89DEED9-3C90-49F2-B397-BE6A11CEB246}" sibTransId="{C9E43526-7032-4B85-A8D2-6E4189B7BA29}"/>
    <dgm:cxn modelId="{0364D9EC-E96E-4014-9B4D-E5518AE7411B}" type="presOf" srcId="{34AC1003-C98E-4367-B0C0-44C10A719680}" destId="{DD3D563F-E037-4C25-BEAC-A74C53DF5D67}" srcOrd="0" destOrd="0" presId="urn:microsoft.com/office/officeart/2005/8/layout/vList2"/>
    <dgm:cxn modelId="{62A7CF1C-3C6C-4CD6-9A1C-E66C8AEE00A3}" type="presParOf" srcId="{54A09CC7-9928-46B7-BFF6-30339F9BA518}" destId="{DD3D563F-E037-4C25-BEAC-A74C53DF5D67}" srcOrd="0" destOrd="0" presId="urn:microsoft.com/office/officeart/2005/8/layout/vList2"/>
    <dgm:cxn modelId="{8294EC51-895B-4508-BF02-BCF90FFDFE3E}" type="presParOf" srcId="{54A09CC7-9928-46B7-BFF6-30339F9BA518}" destId="{594151D2-DE5F-44D3-A4BF-A246C4BE11DD}" srcOrd="1" destOrd="0" presId="urn:microsoft.com/office/officeart/2005/8/layout/vList2"/>
    <dgm:cxn modelId="{56D40BDB-29D0-4704-9A6E-90870D17E62A}" type="presParOf" srcId="{54A09CC7-9928-46B7-BFF6-30339F9BA518}" destId="{03DDF2F3-000B-4961-9B21-1CCD4507E4B0}" srcOrd="2" destOrd="0" presId="urn:microsoft.com/office/officeart/2005/8/layout/vList2"/>
    <dgm:cxn modelId="{9CA738DD-025D-4DAC-B321-17AD8907ACA6}" type="presParOf" srcId="{54A09CC7-9928-46B7-BFF6-30339F9BA518}" destId="{9662FF5B-9E05-4A16-9534-16CC32EFC971}" srcOrd="3" destOrd="0" presId="urn:microsoft.com/office/officeart/2005/8/layout/vList2"/>
    <dgm:cxn modelId="{31FE263D-4E9B-418A-A5D7-A4CAA3DC44E0}" type="presParOf" srcId="{54A09CC7-9928-46B7-BFF6-30339F9BA518}" destId="{A6DB1208-84D0-4ED3-BE00-9BF248DADF89}" srcOrd="4" destOrd="0" presId="urn:microsoft.com/office/officeart/2005/8/layout/vList2"/>
    <dgm:cxn modelId="{CED5F21A-0BF2-49ED-90B2-A584DCF5C163}" type="presParOf" srcId="{54A09CC7-9928-46B7-BFF6-30339F9BA518}" destId="{B4FBD6C2-629C-4EA5-B204-7C6B66D6D32A}" srcOrd="5" destOrd="0" presId="urn:microsoft.com/office/officeart/2005/8/layout/vList2"/>
    <dgm:cxn modelId="{286E96C7-BE7A-45B2-8356-5311BB638EBF}" type="presParOf" srcId="{54A09CC7-9928-46B7-BFF6-30339F9BA518}" destId="{9D743079-4061-4455-94F4-B5D9FD4D1F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819D62-CD0B-47C6-BB5C-B91F74317D8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F291D6E-BE05-491F-B5E1-AD83247276E1}">
      <dgm:prSet/>
      <dgm:spPr/>
      <dgm:t>
        <a:bodyPr/>
        <a:lstStyle/>
        <a:p>
          <a:r>
            <a:rPr lang="cs-CZ" b="0" dirty="0"/>
            <a:t>Vložit filament do otvoru na extruderu</a:t>
          </a:r>
          <a:endParaRPr lang="cs-CZ" dirty="0"/>
        </a:p>
      </dgm:t>
    </dgm:pt>
    <dgm:pt modelId="{EF580DBB-C798-449F-A9E3-D79D6E8B6961}" type="parTrans" cxnId="{03EC91BB-EE01-4645-8A39-F10373ACA2CD}">
      <dgm:prSet/>
      <dgm:spPr/>
      <dgm:t>
        <a:bodyPr/>
        <a:lstStyle/>
        <a:p>
          <a:endParaRPr lang="cs-CZ"/>
        </a:p>
      </dgm:t>
    </dgm:pt>
    <dgm:pt modelId="{448A74D4-4E6D-4A19-9594-33F5DE8B3F24}" type="sibTrans" cxnId="{03EC91BB-EE01-4645-8A39-F10373ACA2CD}">
      <dgm:prSet/>
      <dgm:spPr/>
      <dgm:t>
        <a:bodyPr/>
        <a:lstStyle/>
        <a:p>
          <a:endParaRPr lang="cs-CZ"/>
        </a:p>
      </dgm:t>
    </dgm:pt>
    <dgm:pt modelId="{CA87D6E0-A05D-4923-9272-11E7E1489A4C}">
      <dgm:prSet/>
      <dgm:spPr/>
      <dgm:t>
        <a:bodyPr/>
        <a:lstStyle/>
        <a:p>
          <a:r>
            <a:rPr lang="cs-CZ" b="0" dirty="0"/>
            <a:t>Zvolit typ materiálu a tiskárna si jej sama zavede</a:t>
          </a:r>
          <a:endParaRPr lang="cs-CZ" dirty="0"/>
        </a:p>
      </dgm:t>
    </dgm:pt>
    <dgm:pt modelId="{4FDF8A01-A7B9-4090-B412-66E77CFDF764}" type="parTrans" cxnId="{1663B561-76E2-485A-8FD0-E88ACB7F4BA2}">
      <dgm:prSet/>
      <dgm:spPr/>
      <dgm:t>
        <a:bodyPr/>
        <a:lstStyle/>
        <a:p>
          <a:endParaRPr lang="cs-CZ"/>
        </a:p>
      </dgm:t>
    </dgm:pt>
    <dgm:pt modelId="{003EE475-A4EA-4812-9141-43E439C2DB14}" type="sibTrans" cxnId="{1663B561-76E2-485A-8FD0-E88ACB7F4BA2}">
      <dgm:prSet/>
      <dgm:spPr/>
      <dgm:t>
        <a:bodyPr/>
        <a:lstStyle/>
        <a:p>
          <a:endParaRPr lang="cs-CZ"/>
        </a:p>
      </dgm:t>
    </dgm:pt>
    <dgm:pt modelId="{23322905-1DD7-4DC5-A769-1DED9D85E993}">
      <dgm:prSet/>
      <dgm:spPr/>
      <dgm:t>
        <a:bodyPr/>
        <a:lstStyle/>
        <a:p>
          <a:r>
            <a:rPr lang="cs-CZ" b="0"/>
            <a:t>Pozor, pokud se nacházel v hlavě jiný typ materiálu (ABS -&gt; PLA) vyžaduje vyšší teplotu</a:t>
          </a:r>
          <a:endParaRPr lang="cs-CZ"/>
        </a:p>
      </dgm:t>
    </dgm:pt>
    <dgm:pt modelId="{B97E8819-BCEC-41C3-900A-DD335E4CE186}" type="parTrans" cxnId="{52BDFD05-6579-4449-AFCE-B62DD1FE34B6}">
      <dgm:prSet/>
      <dgm:spPr/>
      <dgm:t>
        <a:bodyPr/>
        <a:lstStyle/>
        <a:p>
          <a:endParaRPr lang="cs-CZ"/>
        </a:p>
      </dgm:t>
    </dgm:pt>
    <dgm:pt modelId="{D5733503-BEB6-412D-BF9F-01E3293BEC2C}" type="sibTrans" cxnId="{52BDFD05-6579-4449-AFCE-B62DD1FE34B6}">
      <dgm:prSet/>
      <dgm:spPr/>
      <dgm:t>
        <a:bodyPr/>
        <a:lstStyle/>
        <a:p>
          <a:endParaRPr lang="cs-CZ"/>
        </a:p>
      </dgm:t>
    </dgm:pt>
    <dgm:pt modelId="{529F1F1C-C48B-4472-86B4-9BA834453256}">
      <dgm:prSet/>
      <dgm:spPr/>
      <dgm:t>
        <a:bodyPr/>
        <a:lstStyle/>
        <a:p>
          <a:r>
            <a:rPr lang="cs-CZ" b="0" dirty="0"/>
            <a:t>Dostatečně nechat „protéct“</a:t>
          </a:r>
          <a:endParaRPr lang="cs-CZ" dirty="0"/>
        </a:p>
      </dgm:t>
    </dgm:pt>
    <dgm:pt modelId="{1CF6088C-1C3D-49E0-B808-D7C64DD73322}" type="parTrans" cxnId="{8E80D50E-F50E-45BF-BE3F-50B40BE674F3}">
      <dgm:prSet/>
      <dgm:spPr/>
      <dgm:t>
        <a:bodyPr/>
        <a:lstStyle/>
        <a:p>
          <a:endParaRPr lang="cs-CZ"/>
        </a:p>
      </dgm:t>
    </dgm:pt>
    <dgm:pt modelId="{8197B7C6-5FD8-4A73-9415-6334D427300C}" type="sibTrans" cxnId="{8E80D50E-F50E-45BF-BE3F-50B40BE674F3}">
      <dgm:prSet/>
      <dgm:spPr/>
      <dgm:t>
        <a:bodyPr/>
        <a:lstStyle/>
        <a:p>
          <a:endParaRPr lang="cs-CZ"/>
        </a:p>
      </dgm:t>
    </dgm:pt>
    <dgm:pt modelId="{F06B078B-D745-4E06-893E-85241FC5E78F}" type="pres">
      <dgm:prSet presAssocID="{65819D62-CD0B-47C6-BB5C-B91F74317D8B}" presName="outerComposite" presStyleCnt="0">
        <dgm:presLayoutVars>
          <dgm:chMax val="5"/>
          <dgm:dir/>
          <dgm:resizeHandles val="exact"/>
        </dgm:presLayoutVars>
      </dgm:prSet>
      <dgm:spPr/>
    </dgm:pt>
    <dgm:pt modelId="{A16235FC-1EDB-4ED5-BC22-03981CA98181}" type="pres">
      <dgm:prSet presAssocID="{65819D62-CD0B-47C6-BB5C-B91F74317D8B}" presName="dummyMaxCanvas" presStyleCnt="0">
        <dgm:presLayoutVars/>
      </dgm:prSet>
      <dgm:spPr/>
    </dgm:pt>
    <dgm:pt modelId="{0BB54EEA-AB5B-47FD-B8BF-AC39657A715C}" type="pres">
      <dgm:prSet presAssocID="{65819D62-CD0B-47C6-BB5C-B91F74317D8B}" presName="FourNodes_1" presStyleLbl="node1" presStyleIdx="0" presStyleCnt="4">
        <dgm:presLayoutVars>
          <dgm:bulletEnabled val="1"/>
        </dgm:presLayoutVars>
      </dgm:prSet>
      <dgm:spPr/>
    </dgm:pt>
    <dgm:pt modelId="{B895EFD7-048F-4D6F-96A0-48E187DF1516}" type="pres">
      <dgm:prSet presAssocID="{65819D62-CD0B-47C6-BB5C-B91F74317D8B}" presName="FourNodes_2" presStyleLbl="node1" presStyleIdx="1" presStyleCnt="4">
        <dgm:presLayoutVars>
          <dgm:bulletEnabled val="1"/>
        </dgm:presLayoutVars>
      </dgm:prSet>
      <dgm:spPr/>
    </dgm:pt>
    <dgm:pt modelId="{25D4A8D3-D9D4-4490-9C53-5764A872BB9B}" type="pres">
      <dgm:prSet presAssocID="{65819D62-CD0B-47C6-BB5C-B91F74317D8B}" presName="FourNodes_3" presStyleLbl="node1" presStyleIdx="2" presStyleCnt="4">
        <dgm:presLayoutVars>
          <dgm:bulletEnabled val="1"/>
        </dgm:presLayoutVars>
      </dgm:prSet>
      <dgm:spPr/>
    </dgm:pt>
    <dgm:pt modelId="{B8C52CA8-7926-4AC5-B20D-14D5EE971691}" type="pres">
      <dgm:prSet presAssocID="{65819D62-CD0B-47C6-BB5C-B91F74317D8B}" presName="FourNodes_4" presStyleLbl="node1" presStyleIdx="3" presStyleCnt="4">
        <dgm:presLayoutVars>
          <dgm:bulletEnabled val="1"/>
        </dgm:presLayoutVars>
      </dgm:prSet>
      <dgm:spPr/>
    </dgm:pt>
    <dgm:pt modelId="{58DCD19F-90CA-47D2-9A29-5FD13B0CCD3F}" type="pres">
      <dgm:prSet presAssocID="{65819D62-CD0B-47C6-BB5C-B91F74317D8B}" presName="FourConn_1-2" presStyleLbl="fgAccFollowNode1" presStyleIdx="0" presStyleCnt="3">
        <dgm:presLayoutVars>
          <dgm:bulletEnabled val="1"/>
        </dgm:presLayoutVars>
      </dgm:prSet>
      <dgm:spPr/>
    </dgm:pt>
    <dgm:pt modelId="{E4176933-98C4-432C-904F-465511DA4412}" type="pres">
      <dgm:prSet presAssocID="{65819D62-CD0B-47C6-BB5C-B91F74317D8B}" presName="FourConn_2-3" presStyleLbl="fgAccFollowNode1" presStyleIdx="1" presStyleCnt="3">
        <dgm:presLayoutVars>
          <dgm:bulletEnabled val="1"/>
        </dgm:presLayoutVars>
      </dgm:prSet>
      <dgm:spPr/>
    </dgm:pt>
    <dgm:pt modelId="{3CBFD43F-6663-4DA1-A509-A2FEE3753833}" type="pres">
      <dgm:prSet presAssocID="{65819D62-CD0B-47C6-BB5C-B91F74317D8B}" presName="FourConn_3-4" presStyleLbl="fgAccFollowNode1" presStyleIdx="2" presStyleCnt="3">
        <dgm:presLayoutVars>
          <dgm:bulletEnabled val="1"/>
        </dgm:presLayoutVars>
      </dgm:prSet>
      <dgm:spPr/>
    </dgm:pt>
    <dgm:pt modelId="{D53BF259-E5FE-46E3-BA58-F906F4CC1C8A}" type="pres">
      <dgm:prSet presAssocID="{65819D62-CD0B-47C6-BB5C-B91F74317D8B}" presName="FourNodes_1_text" presStyleLbl="node1" presStyleIdx="3" presStyleCnt="4">
        <dgm:presLayoutVars>
          <dgm:bulletEnabled val="1"/>
        </dgm:presLayoutVars>
      </dgm:prSet>
      <dgm:spPr/>
    </dgm:pt>
    <dgm:pt modelId="{F4E5CCFE-486C-48D3-8D81-5D8F0EF893C7}" type="pres">
      <dgm:prSet presAssocID="{65819D62-CD0B-47C6-BB5C-B91F74317D8B}" presName="FourNodes_2_text" presStyleLbl="node1" presStyleIdx="3" presStyleCnt="4">
        <dgm:presLayoutVars>
          <dgm:bulletEnabled val="1"/>
        </dgm:presLayoutVars>
      </dgm:prSet>
      <dgm:spPr/>
    </dgm:pt>
    <dgm:pt modelId="{E6DF24BC-DB59-46F3-86E1-F9689170B522}" type="pres">
      <dgm:prSet presAssocID="{65819D62-CD0B-47C6-BB5C-B91F74317D8B}" presName="FourNodes_3_text" presStyleLbl="node1" presStyleIdx="3" presStyleCnt="4">
        <dgm:presLayoutVars>
          <dgm:bulletEnabled val="1"/>
        </dgm:presLayoutVars>
      </dgm:prSet>
      <dgm:spPr/>
    </dgm:pt>
    <dgm:pt modelId="{10EAF0E9-FA42-4D79-8346-793680CB6633}" type="pres">
      <dgm:prSet presAssocID="{65819D62-CD0B-47C6-BB5C-B91F74317D8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2BDFD05-6579-4449-AFCE-B62DD1FE34B6}" srcId="{65819D62-CD0B-47C6-BB5C-B91F74317D8B}" destId="{23322905-1DD7-4DC5-A769-1DED9D85E993}" srcOrd="2" destOrd="0" parTransId="{B97E8819-BCEC-41C3-900A-DD335E4CE186}" sibTransId="{D5733503-BEB6-412D-BF9F-01E3293BEC2C}"/>
    <dgm:cxn modelId="{8E80D50E-F50E-45BF-BE3F-50B40BE674F3}" srcId="{65819D62-CD0B-47C6-BB5C-B91F74317D8B}" destId="{529F1F1C-C48B-4472-86B4-9BA834453256}" srcOrd="3" destOrd="0" parTransId="{1CF6088C-1C3D-49E0-B808-D7C64DD73322}" sibTransId="{8197B7C6-5FD8-4A73-9415-6334D427300C}"/>
    <dgm:cxn modelId="{59652520-AB9F-43E4-8E51-E06A695A09EB}" type="presOf" srcId="{2F291D6E-BE05-491F-B5E1-AD83247276E1}" destId="{D53BF259-E5FE-46E3-BA58-F906F4CC1C8A}" srcOrd="1" destOrd="0" presId="urn:microsoft.com/office/officeart/2005/8/layout/vProcess5"/>
    <dgm:cxn modelId="{1663B561-76E2-485A-8FD0-E88ACB7F4BA2}" srcId="{65819D62-CD0B-47C6-BB5C-B91F74317D8B}" destId="{CA87D6E0-A05D-4923-9272-11E7E1489A4C}" srcOrd="1" destOrd="0" parTransId="{4FDF8A01-A7B9-4090-B412-66E77CFDF764}" sibTransId="{003EE475-A4EA-4812-9141-43E439C2DB14}"/>
    <dgm:cxn modelId="{6050E748-BB47-4EC6-A288-EE68C5CAF42F}" type="presOf" srcId="{65819D62-CD0B-47C6-BB5C-B91F74317D8B}" destId="{F06B078B-D745-4E06-893E-85241FC5E78F}" srcOrd="0" destOrd="0" presId="urn:microsoft.com/office/officeart/2005/8/layout/vProcess5"/>
    <dgm:cxn modelId="{1E26836E-C18D-466A-8A71-FCC0D069E382}" type="presOf" srcId="{529F1F1C-C48B-4472-86B4-9BA834453256}" destId="{B8C52CA8-7926-4AC5-B20D-14D5EE971691}" srcOrd="0" destOrd="0" presId="urn:microsoft.com/office/officeart/2005/8/layout/vProcess5"/>
    <dgm:cxn modelId="{8FD53471-C77D-4D61-9DC1-2567A7D8E5F8}" type="presOf" srcId="{D5733503-BEB6-412D-BF9F-01E3293BEC2C}" destId="{3CBFD43F-6663-4DA1-A509-A2FEE3753833}" srcOrd="0" destOrd="0" presId="urn:microsoft.com/office/officeart/2005/8/layout/vProcess5"/>
    <dgm:cxn modelId="{BDEB6052-4F40-4FB1-A997-D4A6FA66C72D}" type="presOf" srcId="{23322905-1DD7-4DC5-A769-1DED9D85E993}" destId="{25D4A8D3-D9D4-4490-9C53-5764A872BB9B}" srcOrd="0" destOrd="0" presId="urn:microsoft.com/office/officeart/2005/8/layout/vProcess5"/>
    <dgm:cxn modelId="{080D257D-A5A7-4BB1-99A5-13CD2036B207}" type="presOf" srcId="{CA87D6E0-A05D-4923-9272-11E7E1489A4C}" destId="{F4E5CCFE-486C-48D3-8D81-5D8F0EF893C7}" srcOrd="1" destOrd="0" presId="urn:microsoft.com/office/officeart/2005/8/layout/vProcess5"/>
    <dgm:cxn modelId="{9A190B7E-0F39-4E2E-AA52-B66151FDB88E}" type="presOf" srcId="{2F291D6E-BE05-491F-B5E1-AD83247276E1}" destId="{0BB54EEA-AB5B-47FD-B8BF-AC39657A715C}" srcOrd="0" destOrd="0" presId="urn:microsoft.com/office/officeart/2005/8/layout/vProcess5"/>
    <dgm:cxn modelId="{8507AC85-6DA2-4480-AA38-B43C50A71D07}" type="presOf" srcId="{003EE475-A4EA-4812-9141-43E439C2DB14}" destId="{E4176933-98C4-432C-904F-465511DA4412}" srcOrd="0" destOrd="0" presId="urn:microsoft.com/office/officeart/2005/8/layout/vProcess5"/>
    <dgm:cxn modelId="{80C0108B-9D13-4235-AB8E-8E83A14A9EB1}" type="presOf" srcId="{CA87D6E0-A05D-4923-9272-11E7E1489A4C}" destId="{B895EFD7-048F-4D6F-96A0-48E187DF1516}" srcOrd="0" destOrd="0" presId="urn:microsoft.com/office/officeart/2005/8/layout/vProcess5"/>
    <dgm:cxn modelId="{705D26A4-7E29-41B1-A7B9-5FD4DC0A49B2}" type="presOf" srcId="{23322905-1DD7-4DC5-A769-1DED9D85E993}" destId="{E6DF24BC-DB59-46F3-86E1-F9689170B522}" srcOrd="1" destOrd="0" presId="urn:microsoft.com/office/officeart/2005/8/layout/vProcess5"/>
    <dgm:cxn modelId="{03EC91BB-EE01-4645-8A39-F10373ACA2CD}" srcId="{65819D62-CD0B-47C6-BB5C-B91F74317D8B}" destId="{2F291D6E-BE05-491F-B5E1-AD83247276E1}" srcOrd="0" destOrd="0" parTransId="{EF580DBB-C798-449F-A9E3-D79D6E8B6961}" sibTransId="{448A74D4-4E6D-4A19-9594-33F5DE8B3F24}"/>
    <dgm:cxn modelId="{B3399FC0-824E-47C1-A1B1-8A0BD00662DE}" type="presOf" srcId="{448A74D4-4E6D-4A19-9594-33F5DE8B3F24}" destId="{58DCD19F-90CA-47D2-9A29-5FD13B0CCD3F}" srcOrd="0" destOrd="0" presId="urn:microsoft.com/office/officeart/2005/8/layout/vProcess5"/>
    <dgm:cxn modelId="{09DDA2DD-9980-4FC5-862E-5EA940F3E421}" type="presOf" srcId="{529F1F1C-C48B-4472-86B4-9BA834453256}" destId="{10EAF0E9-FA42-4D79-8346-793680CB6633}" srcOrd="1" destOrd="0" presId="urn:microsoft.com/office/officeart/2005/8/layout/vProcess5"/>
    <dgm:cxn modelId="{136677FE-D83A-4E23-B043-0DEA439678A3}" type="presParOf" srcId="{F06B078B-D745-4E06-893E-85241FC5E78F}" destId="{A16235FC-1EDB-4ED5-BC22-03981CA98181}" srcOrd="0" destOrd="0" presId="urn:microsoft.com/office/officeart/2005/8/layout/vProcess5"/>
    <dgm:cxn modelId="{17A926BD-253B-46C7-8ABB-EFF0C6513BDC}" type="presParOf" srcId="{F06B078B-D745-4E06-893E-85241FC5E78F}" destId="{0BB54EEA-AB5B-47FD-B8BF-AC39657A715C}" srcOrd="1" destOrd="0" presId="urn:microsoft.com/office/officeart/2005/8/layout/vProcess5"/>
    <dgm:cxn modelId="{FCA03D40-9965-4416-8805-7CACF84221FF}" type="presParOf" srcId="{F06B078B-D745-4E06-893E-85241FC5E78F}" destId="{B895EFD7-048F-4D6F-96A0-48E187DF1516}" srcOrd="2" destOrd="0" presId="urn:microsoft.com/office/officeart/2005/8/layout/vProcess5"/>
    <dgm:cxn modelId="{9549C968-6EB2-4D98-8FE2-F1251183CF29}" type="presParOf" srcId="{F06B078B-D745-4E06-893E-85241FC5E78F}" destId="{25D4A8D3-D9D4-4490-9C53-5764A872BB9B}" srcOrd="3" destOrd="0" presId="urn:microsoft.com/office/officeart/2005/8/layout/vProcess5"/>
    <dgm:cxn modelId="{EB3D49D6-BB00-418E-A7AC-0F591C57858E}" type="presParOf" srcId="{F06B078B-D745-4E06-893E-85241FC5E78F}" destId="{B8C52CA8-7926-4AC5-B20D-14D5EE971691}" srcOrd="4" destOrd="0" presId="urn:microsoft.com/office/officeart/2005/8/layout/vProcess5"/>
    <dgm:cxn modelId="{2B93B5F7-23F6-4C66-B041-791BBC174836}" type="presParOf" srcId="{F06B078B-D745-4E06-893E-85241FC5E78F}" destId="{58DCD19F-90CA-47D2-9A29-5FD13B0CCD3F}" srcOrd="5" destOrd="0" presId="urn:microsoft.com/office/officeart/2005/8/layout/vProcess5"/>
    <dgm:cxn modelId="{3D83BD59-B16D-4CBD-9F0B-0114372DF526}" type="presParOf" srcId="{F06B078B-D745-4E06-893E-85241FC5E78F}" destId="{E4176933-98C4-432C-904F-465511DA4412}" srcOrd="6" destOrd="0" presId="urn:microsoft.com/office/officeart/2005/8/layout/vProcess5"/>
    <dgm:cxn modelId="{54093697-536A-4880-8B43-3E081937A87E}" type="presParOf" srcId="{F06B078B-D745-4E06-893E-85241FC5E78F}" destId="{3CBFD43F-6663-4DA1-A509-A2FEE3753833}" srcOrd="7" destOrd="0" presId="urn:microsoft.com/office/officeart/2005/8/layout/vProcess5"/>
    <dgm:cxn modelId="{FC55BAEC-2AEC-41AD-98C5-09DD8B7CA9E7}" type="presParOf" srcId="{F06B078B-D745-4E06-893E-85241FC5E78F}" destId="{D53BF259-E5FE-46E3-BA58-F906F4CC1C8A}" srcOrd="8" destOrd="0" presId="urn:microsoft.com/office/officeart/2005/8/layout/vProcess5"/>
    <dgm:cxn modelId="{BC46D882-758A-4BAD-B1DA-1551E744EDD3}" type="presParOf" srcId="{F06B078B-D745-4E06-893E-85241FC5E78F}" destId="{F4E5CCFE-486C-48D3-8D81-5D8F0EF893C7}" srcOrd="9" destOrd="0" presId="urn:microsoft.com/office/officeart/2005/8/layout/vProcess5"/>
    <dgm:cxn modelId="{3DAA1E26-6FD9-49FE-95EE-772F44CF3042}" type="presParOf" srcId="{F06B078B-D745-4E06-893E-85241FC5E78F}" destId="{E6DF24BC-DB59-46F3-86E1-F9689170B522}" srcOrd="10" destOrd="0" presId="urn:microsoft.com/office/officeart/2005/8/layout/vProcess5"/>
    <dgm:cxn modelId="{BEC52962-7ED0-4ACC-99E3-33593E5B5183}" type="presParOf" srcId="{F06B078B-D745-4E06-893E-85241FC5E78F}" destId="{10EAF0E9-FA42-4D79-8346-793680CB663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702760-2E7C-4377-A54F-0CCFB37FC1E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2FA2186-C594-4F0B-A7AE-4810432529FA}">
      <dgm:prSet/>
      <dgm:spPr/>
      <dgm:t>
        <a:bodyPr/>
        <a:lstStyle/>
        <a:p>
          <a:r>
            <a:rPr lang="cs-CZ" b="0" dirty="0"/>
            <a:t>Nanesení lepidla na podložku (volitelné)</a:t>
          </a:r>
          <a:endParaRPr lang="cs-CZ" dirty="0"/>
        </a:p>
      </dgm:t>
    </dgm:pt>
    <dgm:pt modelId="{DB9537E0-DA01-4DC1-96CA-FFFC9E7D83BE}" type="parTrans" cxnId="{CF8CC7C6-FDF6-4F69-AB14-ECE99B2F846A}">
      <dgm:prSet/>
      <dgm:spPr/>
      <dgm:t>
        <a:bodyPr/>
        <a:lstStyle/>
        <a:p>
          <a:endParaRPr lang="cs-CZ"/>
        </a:p>
      </dgm:t>
    </dgm:pt>
    <dgm:pt modelId="{3DEBC832-4E20-4354-8360-2974FDC38FA5}" type="sibTrans" cxnId="{CF8CC7C6-FDF6-4F69-AB14-ECE99B2F846A}">
      <dgm:prSet/>
      <dgm:spPr/>
      <dgm:t>
        <a:bodyPr/>
        <a:lstStyle/>
        <a:p>
          <a:endParaRPr lang="cs-CZ"/>
        </a:p>
      </dgm:t>
    </dgm:pt>
    <dgm:pt modelId="{315AD048-0006-4624-9E6D-51956A7EB09A}">
      <dgm:prSet/>
      <dgm:spPr/>
      <dgm:t>
        <a:bodyPr/>
        <a:lstStyle/>
        <a:p>
          <a:r>
            <a:rPr lang="cs-CZ" b="0" dirty="0"/>
            <a:t>Tisk testovacího pruhu</a:t>
          </a:r>
          <a:endParaRPr lang="cs-CZ" dirty="0"/>
        </a:p>
      </dgm:t>
    </dgm:pt>
    <dgm:pt modelId="{1B9F61D7-A968-4516-B2D2-4AF24C7573C5}" type="parTrans" cxnId="{8027F7B8-8081-4067-8645-CA0334154FD6}">
      <dgm:prSet/>
      <dgm:spPr/>
      <dgm:t>
        <a:bodyPr/>
        <a:lstStyle/>
        <a:p>
          <a:endParaRPr lang="cs-CZ"/>
        </a:p>
      </dgm:t>
    </dgm:pt>
    <dgm:pt modelId="{DB608F87-B335-48D8-A541-10E422FD62A3}" type="sibTrans" cxnId="{8027F7B8-8081-4067-8645-CA0334154FD6}">
      <dgm:prSet/>
      <dgm:spPr/>
      <dgm:t>
        <a:bodyPr/>
        <a:lstStyle/>
        <a:p>
          <a:endParaRPr lang="cs-CZ"/>
        </a:p>
      </dgm:t>
    </dgm:pt>
    <dgm:pt modelId="{E738E32B-2BFA-44A2-8695-87F536447482}">
      <dgm:prSet/>
      <dgm:spPr/>
      <dgm:t>
        <a:bodyPr/>
        <a:lstStyle/>
        <a:p>
          <a:r>
            <a:rPr lang="cs-CZ" b="0" dirty="0"/>
            <a:t>Tisk první vrstvy je nejdůležitější případně </a:t>
          </a:r>
          <a:r>
            <a:rPr lang="cs-CZ" b="0" dirty="0" err="1"/>
            <a:t>skirt</a:t>
          </a:r>
          <a:endParaRPr lang="cs-CZ" dirty="0"/>
        </a:p>
      </dgm:t>
    </dgm:pt>
    <dgm:pt modelId="{78DD5A1E-BF18-46AF-A905-E1EB87E59638}" type="parTrans" cxnId="{2C402742-CDDF-4246-AF91-00EBE6169395}">
      <dgm:prSet/>
      <dgm:spPr/>
      <dgm:t>
        <a:bodyPr/>
        <a:lstStyle/>
        <a:p>
          <a:endParaRPr lang="cs-CZ"/>
        </a:p>
      </dgm:t>
    </dgm:pt>
    <dgm:pt modelId="{4FB104DF-B9B1-4097-971A-DCE016C63D81}" type="sibTrans" cxnId="{2C402742-CDDF-4246-AF91-00EBE6169395}">
      <dgm:prSet/>
      <dgm:spPr/>
      <dgm:t>
        <a:bodyPr/>
        <a:lstStyle/>
        <a:p>
          <a:endParaRPr lang="cs-CZ"/>
        </a:p>
      </dgm:t>
    </dgm:pt>
    <dgm:pt modelId="{57155C41-6EFD-4DF5-8C09-B81C73F176A6}">
      <dgm:prSet/>
      <dgm:spPr/>
      <dgm:t>
        <a:bodyPr/>
        <a:lstStyle/>
        <a:p>
          <a:r>
            <a:rPr lang="cs-CZ" b="0" dirty="0"/>
            <a:t>V průběhu vrstev změna intenzity ventilátoru</a:t>
          </a:r>
          <a:endParaRPr lang="cs-CZ" dirty="0"/>
        </a:p>
      </dgm:t>
    </dgm:pt>
    <dgm:pt modelId="{220E8195-DCD5-4A85-8D30-13BB702F13FE}" type="parTrans" cxnId="{EA29B876-4031-42E1-905C-0CA06C46DEAC}">
      <dgm:prSet/>
      <dgm:spPr/>
      <dgm:t>
        <a:bodyPr/>
        <a:lstStyle/>
        <a:p>
          <a:endParaRPr lang="cs-CZ"/>
        </a:p>
      </dgm:t>
    </dgm:pt>
    <dgm:pt modelId="{74779D7C-8921-4FEF-8CB8-BBDFAFF88A07}" type="sibTrans" cxnId="{EA29B876-4031-42E1-905C-0CA06C46DEAC}">
      <dgm:prSet/>
      <dgm:spPr/>
      <dgm:t>
        <a:bodyPr/>
        <a:lstStyle/>
        <a:p>
          <a:endParaRPr lang="cs-CZ"/>
        </a:p>
      </dgm:t>
    </dgm:pt>
    <dgm:pt modelId="{4D453E59-35AB-4F1C-82C4-B2130EEE89C3}">
      <dgm:prSet/>
      <dgm:spPr/>
      <dgm:t>
        <a:bodyPr/>
        <a:lstStyle/>
        <a:p>
          <a:r>
            <a:rPr lang="cs-CZ" b="0" dirty="0"/>
            <a:t>Komponenty velmi horké – hrozí popálení</a:t>
          </a:r>
          <a:endParaRPr lang="cs-CZ" dirty="0"/>
        </a:p>
      </dgm:t>
    </dgm:pt>
    <dgm:pt modelId="{D85D4F43-4913-49F7-9D3A-768E2A14BE4A}" type="parTrans" cxnId="{02A5CD11-6E1B-4C9C-9F3D-F77E1F8859C3}">
      <dgm:prSet/>
      <dgm:spPr/>
      <dgm:t>
        <a:bodyPr/>
        <a:lstStyle/>
        <a:p>
          <a:endParaRPr lang="cs-CZ"/>
        </a:p>
      </dgm:t>
    </dgm:pt>
    <dgm:pt modelId="{97E36A5B-C3EA-45FE-A414-7CBCE25B6EEE}" type="sibTrans" cxnId="{02A5CD11-6E1B-4C9C-9F3D-F77E1F8859C3}">
      <dgm:prSet/>
      <dgm:spPr/>
      <dgm:t>
        <a:bodyPr/>
        <a:lstStyle/>
        <a:p>
          <a:endParaRPr lang="cs-CZ"/>
        </a:p>
      </dgm:t>
    </dgm:pt>
    <dgm:pt modelId="{38468E8C-E3A5-4CEB-A2FC-F9DC86895829}">
      <dgm:prSet/>
      <dgm:spPr/>
      <dgm:t>
        <a:bodyPr/>
        <a:lstStyle/>
        <a:p>
          <a:endParaRPr lang="cs-CZ"/>
        </a:p>
      </dgm:t>
    </dgm:pt>
    <dgm:pt modelId="{7752C772-EABA-456F-82A9-39FE01960758}" type="parTrans" cxnId="{35E1F626-782C-4505-BD74-C93DDFBE1A4F}">
      <dgm:prSet/>
      <dgm:spPr/>
      <dgm:t>
        <a:bodyPr/>
        <a:lstStyle/>
        <a:p>
          <a:endParaRPr lang="cs-CZ"/>
        </a:p>
      </dgm:t>
    </dgm:pt>
    <dgm:pt modelId="{4CA1B2F7-54AE-443C-AB60-B589156F59A5}" type="sibTrans" cxnId="{35E1F626-782C-4505-BD74-C93DDFBE1A4F}">
      <dgm:prSet/>
      <dgm:spPr/>
      <dgm:t>
        <a:bodyPr/>
        <a:lstStyle/>
        <a:p>
          <a:endParaRPr lang="cs-CZ"/>
        </a:p>
      </dgm:t>
    </dgm:pt>
    <dgm:pt modelId="{43F0E4DA-11FC-4D56-B280-84522C1039E8}" type="pres">
      <dgm:prSet presAssocID="{3A702760-2E7C-4377-A54F-0CCFB37FC1EA}" presName="outerComposite" presStyleCnt="0">
        <dgm:presLayoutVars>
          <dgm:chMax val="5"/>
          <dgm:dir/>
          <dgm:resizeHandles val="exact"/>
        </dgm:presLayoutVars>
      </dgm:prSet>
      <dgm:spPr/>
    </dgm:pt>
    <dgm:pt modelId="{A725B836-2025-4125-B50A-F8C1E08DB344}" type="pres">
      <dgm:prSet presAssocID="{3A702760-2E7C-4377-A54F-0CCFB37FC1EA}" presName="dummyMaxCanvas" presStyleCnt="0">
        <dgm:presLayoutVars/>
      </dgm:prSet>
      <dgm:spPr/>
    </dgm:pt>
    <dgm:pt modelId="{F69C3C2A-4527-4CA1-B4E4-9E3BA4C8C15F}" type="pres">
      <dgm:prSet presAssocID="{3A702760-2E7C-4377-A54F-0CCFB37FC1EA}" presName="FiveNodes_1" presStyleLbl="node1" presStyleIdx="0" presStyleCnt="5">
        <dgm:presLayoutVars>
          <dgm:bulletEnabled val="1"/>
        </dgm:presLayoutVars>
      </dgm:prSet>
      <dgm:spPr/>
    </dgm:pt>
    <dgm:pt modelId="{4533D3A2-0757-47C6-904E-921AE954D202}" type="pres">
      <dgm:prSet presAssocID="{3A702760-2E7C-4377-A54F-0CCFB37FC1EA}" presName="FiveNodes_2" presStyleLbl="node1" presStyleIdx="1" presStyleCnt="5">
        <dgm:presLayoutVars>
          <dgm:bulletEnabled val="1"/>
        </dgm:presLayoutVars>
      </dgm:prSet>
      <dgm:spPr/>
    </dgm:pt>
    <dgm:pt modelId="{3F9B54E1-4147-4EED-BDBD-C2C1BA77DE49}" type="pres">
      <dgm:prSet presAssocID="{3A702760-2E7C-4377-A54F-0CCFB37FC1EA}" presName="FiveNodes_3" presStyleLbl="node1" presStyleIdx="2" presStyleCnt="5">
        <dgm:presLayoutVars>
          <dgm:bulletEnabled val="1"/>
        </dgm:presLayoutVars>
      </dgm:prSet>
      <dgm:spPr/>
    </dgm:pt>
    <dgm:pt modelId="{20450667-DBA6-4A97-AEE7-B5ED274F49D4}" type="pres">
      <dgm:prSet presAssocID="{3A702760-2E7C-4377-A54F-0CCFB37FC1EA}" presName="FiveNodes_4" presStyleLbl="node1" presStyleIdx="3" presStyleCnt="5">
        <dgm:presLayoutVars>
          <dgm:bulletEnabled val="1"/>
        </dgm:presLayoutVars>
      </dgm:prSet>
      <dgm:spPr/>
    </dgm:pt>
    <dgm:pt modelId="{709594E0-61DA-4299-8FA6-63AEB80F4FBA}" type="pres">
      <dgm:prSet presAssocID="{3A702760-2E7C-4377-A54F-0CCFB37FC1EA}" presName="FiveNodes_5" presStyleLbl="node1" presStyleIdx="4" presStyleCnt="5">
        <dgm:presLayoutVars>
          <dgm:bulletEnabled val="1"/>
        </dgm:presLayoutVars>
      </dgm:prSet>
      <dgm:spPr/>
    </dgm:pt>
    <dgm:pt modelId="{6EEB37D9-62F0-4125-840D-FFCC2C2CAD7B}" type="pres">
      <dgm:prSet presAssocID="{3A702760-2E7C-4377-A54F-0CCFB37FC1EA}" presName="FiveConn_1-2" presStyleLbl="fgAccFollowNode1" presStyleIdx="0" presStyleCnt="4">
        <dgm:presLayoutVars>
          <dgm:bulletEnabled val="1"/>
        </dgm:presLayoutVars>
      </dgm:prSet>
      <dgm:spPr/>
    </dgm:pt>
    <dgm:pt modelId="{D282F5E4-F7ED-42CB-89D4-D18C758AFA6D}" type="pres">
      <dgm:prSet presAssocID="{3A702760-2E7C-4377-A54F-0CCFB37FC1EA}" presName="FiveConn_2-3" presStyleLbl="fgAccFollowNode1" presStyleIdx="1" presStyleCnt="4">
        <dgm:presLayoutVars>
          <dgm:bulletEnabled val="1"/>
        </dgm:presLayoutVars>
      </dgm:prSet>
      <dgm:spPr/>
    </dgm:pt>
    <dgm:pt modelId="{97E40F72-45A5-4169-8031-4401C82316DD}" type="pres">
      <dgm:prSet presAssocID="{3A702760-2E7C-4377-A54F-0CCFB37FC1EA}" presName="FiveConn_3-4" presStyleLbl="fgAccFollowNode1" presStyleIdx="2" presStyleCnt="4">
        <dgm:presLayoutVars>
          <dgm:bulletEnabled val="1"/>
        </dgm:presLayoutVars>
      </dgm:prSet>
      <dgm:spPr/>
    </dgm:pt>
    <dgm:pt modelId="{38941E1F-3139-4448-A360-35397D0E8754}" type="pres">
      <dgm:prSet presAssocID="{3A702760-2E7C-4377-A54F-0CCFB37FC1EA}" presName="FiveConn_4-5" presStyleLbl="fgAccFollowNode1" presStyleIdx="3" presStyleCnt="4">
        <dgm:presLayoutVars>
          <dgm:bulletEnabled val="1"/>
        </dgm:presLayoutVars>
      </dgm:prSet>
      <dgm:spPr/>
    </dgm:pt>
    <dgm:pt modelId="{52E2A62B-3DCA-44E4-BA5A-1AEEDAE799C5}" type="pres">
      <dgm:prSet presAssocID="{3A702760-2E7C-4377-A54F-0CCFB37FC1EA}" presName="FiveNodes_1_text" presStyleLbl="node1" presStyleIdx="4" presStyleCnt="5">
        <dgm:presLayoutVars>
          <dgm:bulletEnabled val="1"/>
        </dgm:presLayoutVars>
      </dgm:prSet>
      <dgm:spPr/>
    </dgm:pt>
    <dgm:pt modelId="{33954729-23B1-4624-9D48-0A5E80C5755D}" type="pres">
      <dgm:prSet presAssocID="{3A702760-2E7C-4377-A54F-0CCFB37FC1EA}" presName="FiveNodes_2_text" presStyleLbl="node1" presStyleIdx="4" presStyleCnt="5">
        <dgm:presLayoutVars>
          <dgm:bulletEnabled val="1"/>
        </dgm:presLayoutVars>
      </dgm:prSet>
      <dgm:spPr/>
    </dgm:pt>
    <dgm:pt modelId="{F2757D4A-C459-4CCC-8432-F9F82B65AB71}" type="pres">
      <dgm:prSet presAssocID="{3A702760-2E7C-4377-A54F-0CCFB37FC1EA}" presName="FiveNodes_3_text" presStyleLbl="node1" presStyleIdx="4" presStyleCnt="5">
        <dgm:presLayoutVars>
          <dgm:bulletEnabled val="1"/>
        </dgm:presLayoutVars>
      </dgm:prSet>
      <dgm:spPr/>
    </dgm:pt>
    <dgm:pt modelId="{14DFF69E-7F80-4050-B1A3-F8B1B8219B41}" type="pres">
      <dgm:prSet presAssocID="{3A702760-2E7C-4377-A54F-0CCFB37FC1EA}" presName="FiveNodes_4_text" presStyleLbl="node1" presStyleIdx="4" presStyleCnt="5">
        <dgm:presLayoutVars>
          <dgm:bulletEnabled val="1"/>
        </dgm:presLayoutVars>
      </dgm:prSet>
      <dgm:spPr/>
    </dgm:pt>
    <dgm:pt modelId="{B73E4416-6F44-4A2F-916B-1D7AA253FA00}" type="pres">
      <dgm:prSet presAssocID="{3A702760-2E7C-4377-A54F-0CCFB37FC1E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D9C103-9E4F-43A2-B188-CDDDE358194E}" type="presOf" srcId="{315AD048-0006-4624-9E6D-51956A7EB09A}" destId="{33954729-23B1-4624-9D48-0A5E80C5755D}" srcOrd="1" destOrd="0" presId="urn:microsoft.com/office/officeart/2005/8/layout/vProcess5"/>
    <dgm:cxn modelId="{02A5CD11-6E1B-4C9C-9F3D-F77E1F8859C3}" srcId="{3A702760-2E7C-4377-A54F-0CCFB37FC1EA}" destId="{4D453E59-35AB-4F1C-82C4-B2130EEE89C3}" srcOrd="4" destOrd="0" parTransId="{D85D4F43-4913-49F7-9D3A-768E2A14BE4A}" sibTransId="{97E36A5B-C3EA-45FE-A414-7CBCE25B6EEE}"/>
    <dgm:cxn modelId="{35E1F626-782C-4505-BD74-C93DDFBE1A4F}" srcId="{3A702760-2E7C-4377-A54F-0CCFB37FC1EA}" destId="{38468E8C-E3A5-4CEB-A2FC-F9DC86895829}" srcOrd="5" destOrd="0" parTransId="{7752C772-EABA-456F-82A9-39FE01960758}" sibTransId="{4CA1B2F7-54AE-443C-AB60-B589156F59A5}"/>
    <dgm:cxn modelId="{E44A2135-4AD9-40E9-A8AD-B397A63CDCC6}" type="presOf" srcId="{82FA2186-C594-4F0B-A7AE-4810432529FA}" destId="{52E2A62B-3DCA-44E4-BA5A-1AEEDAE799C5}" srcOrd="1" destOrd="0" presId="urn:microsoft.com/office/officeart/2005/8/layout/vProcess5"/>
    <dgm:cxn modelId="{2C402742-CDDF-4246-AF91-00EBE6169395}" srcId="{3A702760-2E7C-4377-A54F-0CCFB37FC1EA}" destId="{E738E32B-2BFA-44A2-8695-87F536447482}" srcOrd="2" destOrd="0" parTransId="{78DD5A1E-BF18-46AF-A905-E1EB87E59638}" sibTransId="{4FB104DF-B9B1-4097-971A-DCE016C63D81}"/>
    <dgm:cxn modelId="{A358BB69-6E79-4A31-9BCF-758C334628B1}" type="presOf" srcId="{4FB104DF-B9B1-4097-971A-DCE016C63D81}" destId="{97E40F72-45A5-4169-8031-4401C82316DD}" srcOrd="0" destOrd="0" presId="urn:microsoft.com/office/officeart/2005/8/layout/vProcess5"/>
    <dgm:cxn modelId="{0865946D-5E70-4440-A2C7-474BA4889A17}" type="presOf" srcId="{57155C41-6EFD-4DF5-8C09-B81C73F176A6}" destId="{14DFF69E-7F80-4050-B1A3-F8B1B8219B41}" srcOrd="1" destOrd="0" presId="urn:microsoft.com/office/officeart/2005/8/layout/vProcess5"/>
    <dgm:cxn modelId="{98E5B474-2E22-413D-A547-6320D393D2BD}" type="presOf" srcId="{82FA2186-C594-4F0B-A7AE-4810432529FA}" destId="{F69C3C2A-4527-4CA1-B4E4-9E3BA4C8C15F}" srcOrd="0" destOrd="0" presId="urn:microsoft.com/office/officeart/2005/8/layout/vProcess5"/>
    <dgm:cxn modelId="{EA29B876-4031-42E1-905C-0CA06C46DEAC}" srcId="{3A702760-2E7C-4377-A54F-0CCFB37FC1EA}" destId="{57155C41-6EFD-4DF5-8C09-B81C73F176A6}" srcOrd="3" destOrd="0" parTransId="{220E8195-DCD5-4A85-8D30-13BB702F13FE}" sibTransId="{74779D7C-8921-4FEF-8CB8-BBDFAFF88A07}"/>
    <dgm:cxn modelId="{C4BD3B79-14D2-4309-AEDB-6F45AC0E245E}" type="presOf" srcId="{E738E32B-2BFA-44A2-8695-87F536447482}" destId="{F2757D4A-C459-4CCC-8432-F9F82B65AB71}" srcOrd="1" destOrd="0" presId="urn:microsoft.com/office/officeart/2005/8/layout/vProcess5"/>
    <dgm:cxn modelId="{DE07AA59-58BB-470D-85C6-9CD952223FBB}" type="presOf" srcId="{3A702760-2E7C-4377-A54F-0CCFB37FC1EA}" destId="{43F0E4DA-11FC-4D56-B280-84522C1039E8}" srcOrd="0" destOrd="0" presId="urn:microsoft.com/office/officeart/2005/8/layout/vProcess5"/>
    <dgm:cxn modelId="{FD34F75A-0611-4369-B301-D241F7CDD751}" type="presOf" srcId="{DB608F87-B335-48D8-A541-10E422FD62A3}" destId="{D282F5E4-F7ED-42CB-89D4-D18C758AFA6D}" srcOrd="0" destOrd="0" presId="urn:microsoft.com/office/officeart/2005/8/layout/vProcess5"/>
    <dgm:cxn modelId="{8AEBEC95-D542-436D-BB4B-540800F56D16}" type="presOf" srcId="{315AD048-0006-4624-9E6D-51956A7EB09A}" destId="{4533D3A2-0757-47C6-904E-921AE954D202}" srcOrd="0" destOrd="0" presId="urn:microsoft.com/office/officeart/2005/8/layout/vProcess5"/>
    <dgm:cxn modelId="{2A529896-4208-4E45-8F35-846B84CF39A4}" type="presOf" srcId="{74779D7C-8921-4FEF-8CB8-BBDFAFF88A07}" destId="{38941E1F-3139-4448-A360-35397D0E8754}" srcOrd="0" destOrd="0" presId="urn:microsoft.com/office/officeart/2005/8/layout/vProcess5"/>
    <dgm:cxn modelId="{5CB5A1A5-C592-4B8B-9806-1F8E651E48BE}" type="presOf" srcId="{E738E32B-2BFA-44A2-8695-87F536447482}" destId="{3F9B54E1-4147-4EED-BDBD-C2C1BA77DE49}" srcOrd="0" destOrd="0" presId="urn:microsoft.com/office/officeart/2005/8/layout/vProcess5"/>
    <dgm:cxn modelId="{8027F7B8-8081-4067-8645-CA0334154FD6}" srcId="{3A702760-2E7C-4377-A54F-0CCFB37FC1EA}" destId="{315AD048-0006-4624-9E6D-51956A7EB09A}" srcOrd="1" destOrd="0" parTransId="{1B9F61D7-A968-4516-B2D2-4AF24C7573C5}" sibTransId="{DB608F87-B335-48D8-A541-10E422FD62A3}"/>
    <dgm:cxn modelId="{CF8CC7C6-FDF6-4F69-AB14-ECE99B2F846A}" srcId="{3A702760-2E7C-4377-A54F-0CCFB37FC1EA}" destId="{82FA2186-C594-4F0B-A7AE-4810432529FA}" srcOrd="0" destOrd="0" parTransId="{DB9537E0-DA01-4DC1-96CA-FFFC9E7D83BE}" sibTransId="{3DEBC832-4E20-4354-8360-2974FDC38FA5}"/>
    <dgm:cxn modelId="{ADD749C9-D395-455C-9AA4-F0B2DB7B048C}" type="presOf" srcId="{4D453E59-35AB-4F1C-82C4-B2130EEE89C3}" destId="{B73E4416-6F44-4A2F-916B-1D7AA253FA00}" srcOrd="1" destOrd="0" presId="urn:microsoft.com/office/officeart/2005/8/layout/vProcess5"/>
    <dgm:cxn modelId="{88B8E0DF-DC51-420D-A313-126658BB1A36}" type="presOf" srcId="{57155C41-6EFD-4DF5-8C09-B81C73F176A6}" destId="{20450667-DBA6-4A97-AEE7-B5ED274F49D4}" srcOrd="0" destOrd="0" presId="urn:microsoft.com/office/officeart/2005/8/layout/vProcess5"/>
    <dgm:cxn modelId="{3101D1E7-3024-47F1-9160-1E8F62D5179F}" type="presOf" srcId="{4D453E59-35AB-4F1C-82C4-B2130EEE89C3}" destId="{709594E0-61DA-4299-8FA6-63AEB80F4FBA}" srcOrd="0" destOrd="0" presId="urn:microsoft.com/office/officeart/2005/8/layout/vProcess5"/>
    <dgm:cxn modelId="{D90635FE-C6BB-424A-816F-8B03DC15E4F8}" type="presOf" srcId="{3DEBC832-4E20-4354-8360-2974FDC38FA5}" destId="{6EEB37D9-62F0-4125-840D-FFCC2C2CAD7B}" srcOrd="0" destOrd="0" presId="urn:microsoft.com/office/officeart/2005/8/layout/vProcess5"/>
    <dgm:cxn modelId="{FA005C45-6A65-4B9E-A74B-78394D2298B8}" type="presParOf" srcId="{43F0E4DA-11FC-4D56-B280-84522C1039E8}" destId="{A725B836-2025-4125-B50A-F8C1E08DB344}" srcOrd="0" destOrd="0" presId="urn:microsoft.com/office/officeart/2005/8/layout/vProcess5"/>
    <dgm:cxn modelId="{F88DE045-DB26-4DDC-A3A8-1B3E24C034B9}" type="presParOf" srcId="{43F0E4DA-11FC-4D56-B280-84522C1039E8}" destId="{F69C3C2A-4527-4CA1-B4E4-9E3BA4C8C15F}" srcOrd="1" destOrd="0" presId="urn:microsoft.com/office/officeart/2005/8/layout/vProcess5"/>
    <dgm:cxn modelId="{BE3FD807-D309-40BA-A3C3-C796AD1CB743}" type="presParOf" srcId="{43F0E4DA-11FC-4D56-B280-84522C1039E8}" destId="{4533D3A2-0757-47C6-904E-921AE954D202}" srcOrd="2" destOrd="0" presId="urn:microsoft.com/office/officeart/2005/8/layout/vProcess5"/>
    <dgm:cxn modelId="{98EAD898-E419-4F05-B39C-E6DD74D5CEA9}" type="presParOf" srcId="{43F0E4DA-11FC-4D56-B280-84522C1039E8}" destId="{3F9B54E1-4147-4EED-BDBD-C2C1BA77DE49}" srcOrd="3" destOrd="0" presId="urn:microsoft.com/office/officeart/2005/8/layout/vProcess5"/>
    <dgm:cxn modelId="{BC743683-6D96-4305-AB84-A1C754FA4360}" type="presParOf" srcId="{43F0E4DA-11FC-4D56-B280-84522C1039E8}" destId="{20450667-DBA6-4A97-AEE7-B5ED274F49D4}" srcOrd="4" destOrd="0" presId="urn:microsoft.com/office/officeart/2005/8/layout/vProcess5"/>
    <dgm:cxn modelId="{CEE09571-D540-4B2A-9635-DE240CB8E13B}" type="presParOf" srcId="{43F0E4DA-11FC-4D56-B280-84522C1039E8}" destId="{709594E0-61DA-4299-8FA6-63AEB80F4FBA}" srcOrd="5" destOrd="0" presId="urn:microsoft.com/office/officeart/2005/8/layout/vProcess5"/>
    <dgm:cxn modelId="{9DE890DA-14B2-4BEF-9FD4-965C4D1B431F}" type="presParOf" srcId="{43F0E4DA-11FC-4D56-B280-84522C1039E8}" destId="{6EEB37D9-62F0-4125-840D-FFCC2C2CAD7B}" srcOrd="6" destOrd="0" presId="urn:microsoft.com/office/officeart/2005/8/layout/vProcess5"/>
    <dgm:cxn modelId="{82BCAF10-7AC6-4AD9-B245-3144F27FC8D9}" type="presParOf" srcId="{43F0E4DA-11FC-4D56-B280-84522C1039E8}" destId="{D282F5E4-F7ED-42CB-89D4-D18C758AFA6D}" srcOrd="7" destOrd="0" presId="urn:microsoft.com/office/officeart/2005/8/layout/vProcess5"/>
    <dgm:cxn modelId="{B28C6D8A-7482-4E24-BE5E-059D20A99F06}" type="presParOf" srcId="{43F0E4DA-11FC-4D56-B280-84522C1039E8}" destId="{97E40F72-45A5-4169-8031-4401C82316DD}" srcOrd="8" destOrd="0" presId="urn:microsoft.com/office/officeart/2005/8/layout/vProcess5"/>
    <dgm:cxn modelId="{8A923ED4-E8A0-463B-85A9-4067B0A81B62}" type="presParOf" srcId="{43F0E4DA-11FC-4D56-B280-84522C1039E8}" destId="{38941E1F-3139-4448-A360-35397D0E8754}" srcOrd="9" destOrd="0" presId="urn:microsoft.com/office/officeart/2005/8/layout/vProcess5"/>
    <dgm:cxn modelId="{E2575D7B-3A1A-43B4-BD83-AD64117112C7}" type="presParOf" srcId="{43F0E4DA-11FC-4D56-B280-84522C1039E8}" destId="{52E2A62B-3DCA-44E4-BA5A-1AEEDAE799C5}" srcOrd="10" destOrd="0" presId="urn:microsoft.com/office/officeart/2005/8/layout/vProcess5"/>
    <dgm:cxn modelId="{4235C407-90C9-435B-AD9A-AD10CF787677}" type="presParOf" srcId="{43F0E4DA-11FC-4D56-B280-84522C1039E8}" destId="{33954729-23B1-4624-9D48-0A5E80C5755D}" srcOrd="11" destOrd="0" presId="urn:microsoft.com/office/officeart/2005/8/layout/vProcess5"/>
    <dgm:cxn modelId="{2C3F50A9-5CE7-4853-9E35-DEAC70FDD3D6}" type="presParOf" srcId="{43F0E4DA-11FC-4D56-B280-84522C1039E8}" destId="{F2757D4A-C459-4CCC-8432-F9F82B65AB71}" srcOrd="12" destOrd="0" presId="urn:microsoft.com/office/officeart/2005/8/layout/vProcess5"/>
    <dgm:cxn modelId="{CAA1BE7D-7AA5-4C73-AAD0-FE108AB7BAAE}" type="presParOf" srcId="{43F0E4DA-11FC-4D56-B280-84522C1039E8}" destId="{14DFF69E-7F80-4050-B1A3-F8B1B8219B41}" srcOrd="13" destOrd="0" presId="urn:microsoft.com/office/officeart/2005/8/layout/vProcess5"/>
    <dgm:cxn modelId="{D19156F4-C015-44F7-AD58-D4971E0DFD2A}" type="presParOf" srcId="{43F0E4DA-11FC-4D56-B280-84522C1039E8}" destId="{B73E4416-6F44-4A2F-916B-1D7AA253FA0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CD0AB6-95CA-4464-8FDA-1BD16DE9208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D308FF9-F3A5-4B0D-95C9-7C086812E726}">
      <dgm:prSet/>
      <dgm:spPr/>
      <dgm:t>
        <a:bodyPr/>
        <a:lstStyle/>
        <a:p>
          <a:r>
            <a:rPr lang="cs-CZ" b="0" dirty="0"/>
            <a:t>Odebrání z podložky (ohnutí podložky případně špachtle)</a:t>
          </a:r>
          <a:endParaRPr lang="cs-CZ" dirty="0"/>
        </a:p>
      </dgm:t>
    </dgm:pt>
    <dgm:pt modelId="{D71A2156-4C04-4456-948C-3FE2AA2FEA3F}" type="parTrans" cxnId="{2FDC97F3-73B6-4DEA-9325-DF5E7C39FBB6}">
      <dgm:prSet/>
      <dgm:spPr/>
      <dgm:t>
        <a:bodyPr/>
        <a:lstStyle/>
        <a:p>
          <a:endParaRPr lang="cs-CZ"/>
        </a:p>
      </dgm:t>
    </dgm:pt>
    <dgm:pt modelId="{34B70ED7-0B3D-4C2A-939C-5C5C95159AB3}" type="sibTrans" cxnId="{2FDC97F3-73B6-4DEA-9325-DF5E7C39FBB6}">
      <dgm:prSet/>
      <dgm:spPr/>
      <dgm:t>
        <a:bodyPr/>
        <a:lstStyle/>
        <a:p>
          <a:endParaRPr lang="cs-CZ"/>
        </a:p>
      </dgm:t>
    </dgm:pt>
    <dgm:pt modelId="{D352E02B-4B48-46F8-96DF-97559059AADC}">
      <dgm:prSet/>
      <dgm:spPr/>
      <dgm:t>
        <a:bodyPr/>
        <a:lstStyle/>
        <a:p>
          <a:r>
            <a:rPr lang="cs-CZ" b="0"/>
            <a:t>Odstranění podpěr</a:t>
          </a:r>
          <a:endParaRPr lang="cs-CZ"/>
        </a:p>
      </dgm:t>
    </dgm:pt>
    <dgm:pt modelId="{F729DB39-B882-4BDE-89EC-2787523B2FD9}" type="parTrans" cxnId="{1588977D-A9BE-49AF-A41D-562921B45D84}">
      <dgm:prSet/>
      <dgm:spPr/>
      <dgm:t>
        <a:bodyPr/>
        <a:lstStyle/>
        <a:p>
          <a:endParaRPr lang="cs-CZ"/>
        </a:p>
      </dgm:t>
    </dgm:pt>
    <dgm:pt modelId="{63D60B76-EDA5-46D6-8C76-7F6C57891915}" type="sibTrans" cxnId="{1588977D-A9BE-49AF-A41D-562921B45D84}">
      <dgm:prSet/>
      <dgm:spPr/>
      <dgm:t>
        <a:bodyPr/>
        <a:lstStyle/>
        <a:p>
          <a:endParaRPr lang="cs-CZ"/>
        </a:p>
      </dgm:t>
    </dgm:pt>
    <dgm:pt modelId="{82BD1CA6-040F-4810-BE9B-604077955F34}">
      <dgm:prSet/>
      <dgm:spPr/>
      <dgm:t>
        <a:bodyPr/>
        <a:lstStyle/>
        <a:p>
          <a:r>
            <a:rPr lang="cs-CZ" b="0"/>
            <a:t>Vyhlazení modelu</a:t>
          </a:r>
          <a:endParaRPr lang="cs-CZ"/>
        </a:p>
      </dgm:t>
    </dgm:pt>
    <dgm:pt modelId="{CFC88DD7-A209-4EFB-84D3-0CB660BFE90F}" type="parTrans" cxnId="{756CB75C-A47E-44A5-9F8C-936D1CDA3F05}">
      <dgm:prSet/>
      <dgm:spPr/>
      <dgm:t>
        <a:bodyPr/>
        <a:lstStyle/>
        <a:p>
          <a:endParaRPr lang="cs-CZ"/>
        </a:p>
      </dgm:t>
    </dgm:pt>
    <dgm:pt modelId="{BD62A10F-2509-4FCA-B7CE-4FB27CB6CEE5}" type="sibTrans" cxnId="{756CB75C-A47E-44A5-9F8C-936D1CDA3F05}">
      <dgm:prSet/>
      <dgm:spPr/>
      <dgm:t>
        <a:bodyPr/>
        <a:lstStyle/>
        <a:p>
          <a:endParaRPr lang="cs-CZ"/>
        </a:p>
      </dgm:t>
    </dgm:pt>
    <dgm:pt modelId="{B254F5D6-F6E6-4966-9335-9C10DF650F75}">
      <dgm:prSet/>
      <dgm:spPr/>
      <dgm:t>
        <a:bodyPr/>
        <a:lstStyle/>
        <a:p>
          <a:r>
            <a:rPr lang="cs-CZ" b="0"/>
            <a:t>Další zpracování (slepení, vybarvení, chemické ošetření,…)</a:t>
          </a:r>
          <a:endParaRPr lang="cs-CZ"/>
        </a:p>
      </dgm:t>
    </dgm:pt>
    <dgm:pt modelId="{AE2D2FA0-3C59-420C-B786-DBEFE2BDA7F7}" type="parTrans" cxnId="{10B4D290-2CBC-4549-99EA-AA0F80EA4CD0}">
      <dgm:prSet/>
      <dgm:spPr/>
      <dgm:t>
        <a:bodyPr/>
        <a:lstStyle/>
        <a:p>
          <a:endParaRPr lang="cs-CZ"/>
        </a:p>
      </dgm:t>
    </dgm:pt>
    <dgm:pt modelId="{8BB44F01-715E-4A8D-9BBC-6AB3214F6569}" type="sibTrans" cxnId="{10B4D290-2CBC-4549-99EA-AA0F80EA4CD0}">
      <dgm:prSet/>
      <dgm:spPr/>
      <dgm:t>
        <a:bodyPr/>
        <a:lstStyle/>
        <a:p>
          <a:endParaRPr lang="cs-CZ"/>
        </a:p>
      </dgm:t>
    </dgm:pt>
    <dgm:pt modelId="{108877A8-4ABF-4FF8-942C-127F116DE56B}">
      <dgm:prSet/>
      <dgm:spPr/>
      <dgm:t>
        <a:bodyPr/>
        <a:lstStyle/>
        <a:p>
          <a:r>
            <a:rPr lang="cs-CZ" b="0" dirty="0"/>
            <a:t>Umytí a utření podložky, odstranění </a:t>
          </a:r>
          <a:r>
            <a:rPr lang="cs-CZ" b="0"/>
            <a:t>testovacího proužku.</a:t>
          </a:r>
          <a:endParaRPr lang="cs-CZ"/>
        </a:p>
      </dgm:t>
    </dgm:pt>
    <dgm:pt modelId="{CB68BDB8-E0CC-443D-9D87-47E037F97632}" type="parTrans" cxnId="{EC622F8C-7524-479F-ABCC-C3DB1DA33262}">
      <dgm:prSet/>
      <dgm:spPr/>
      <dgm:t>
        <a:bodyPr/>
        <a:lstStyle/>
        <a:p>
          <a:endParaRPr lang="cs-CZ"/>
        </a:p>
      </dgm:t>
    </dgm:pt>
    <dgm:pt modelId="{8F37FF1E-3DC6-4662-B1EE-D1235454B19E}" type="sibTrans" cxnId="{EC622F8C-7524-479F-ABCC-C3DB1DA33262}">
      <dgm:prSet/>
      <dgm:spPr/>
      <dgm:t>
        <a:bodyPr/>
        <a:lstStyle/>
        <a:p>
          <a:endParaRPr lang="cs-CZ"/>
        </a:p>
      </dgm:t>
    </dgm:pt>
    <dgm:pt modelId="{FC17E6B9-1FBC-4B12-AD2F-71B094AAC625}" type="pres">
      <dgm:prSet presAssocID="{BDCD0AB6-95CA-4464-8FDA-1BD16DE9208D}" presName="outerComposite" presStyleCnt="0">
        <dgm:presLayoutVars>
          <dgm:chMax val="5"/>
          <dgm:dir/>
          <dgm:resizeHandles val="exact"/>
        </dgm:presLayoutVars>
      </dgm:prSet>
      <dgm:spPr/>
    </dgm:pt>
    <dgm:pt modelId="{D8CED25C-E6A6-49D0-A8EB-A6A382736CB2}" type="pres">
      <dgm:prSet presAssocID="{BDCD0AB6-95CA-4464-8FDA-1BD16DE9208D}" presName="dummyMaxCanvas" presStyleCnt="0">
        <dgm:presLayoutVars/>
      </dgm:prSet>
      <dgm:spPr/>
    </dgm:pt>
    <dgm:pt modelId="{9D36A19B-55B2-4FA2-A066-A7CD48890CAE}" type="pres">
      <dgm:prSet presAssocID="{BDCD0AB6-95CA-4464-8FDA-1BD16DE9208D}" presName="FiveNodes_1" presStyleLbl="node1" presStyleIdx="0" presStyleCnt="5">
        <dgm:presLayoutVars>
          <dgm:bulletEnabled val="1"/>
        </dgm:presLayoutVars>
      </dgm:prSet>
      <dgm:spPr/>
    </dgm:pt>
    <dgm:pt modelId="{100FA11A-3553-41C2-9377-AE04A47C3A68}" type="pres">
      <dgm:prSet presAssocID="{BDCD0AB6-95CA-4464-8FDA-1BD16DE9208D}" presName="FiveNodes_2" presStyleLbl="node1" presStyleIdx="1" presStyleCnt="5">
        <dgm:presLayoutVars>
          <dgm:bulletEnabled val="1"/>
        </dgm:presLayoutVars>
      </dgm:prSet>
      <dgm:spPr/>
    </dgm:pt>
    <dgm:pt modelId="{0FBE3888-3F6A-471F-9721-94D51428D9F8}" type="pres">
      <dgm:prSet presAssocID="{BDCD0AB6-95CA-4464-8FDA-1BD16DE9208D}" presName="FiveNodes_3" presStyleLbl="node1" presStyleIdx="2" presStyleCnt="5">
        <dgm:presLayoutVars>
          <dgm:bulletEnabled val="1"/>
        </dgm:presLayoutVars>
      </dgm:prSet>
      <dgm:spPr/>
    </dgm:pt>
    <dgm:pt modelId="{78D4F51C-89A8-4196-AFA6-A8BF2AAB8C0D}" type="pres">
      <dgm:prSet presAssocID="{BDCD0AB6-95CA-4464-8FDA-1BD16DE9208D}" presName="FiveNodes_4" presStyleLbl="node1" presStyleIdx="3" presStyleCnt="5">
        <dgm:presLayoutVars>
          <dgm:bulletEnabled val="1"/>
        </dgm:presLayoutVars>
      </dgm:prSet>
      <dgm:spPr/>
    </dgm:pt>
    <dgm:pt modelId="{F332C11E-8DD5-4D6A-A6AF-B5EF2A1476D9}" type="pres">
      <dgm:prSet presAssocID="{BDCD0AB6-95CA-4464-8FDA-1BD16DE9208D}" presName="FiveNodes_5" presStyleLbl="node1" presStyleIdx="4" presStyleCnt="5">
        <dgm:presLayoutVars>
          <dgm:bulletEnabled val="1"/>
        </dgm:presLayoutVars>
      </dgm:prSet>
      <dgm:spPr/>
    </dgm:pt>
    <dgm:pt modelId="{58BEAA94-14EE-4A7F-89F4-2D7D79FD51D6}" type="pres">
      <dgm:prSet presAssocID="{BDCD0AB6-95CA-4464-8FDA-1BD16DE9208D}" presName="FiveConn_1-2" presStyleLbl="fgAccFollowNode1" presStyleIdx="0" presStyleCnt="4">
        <dgm:presLayoutVars>
          <dgm:bulletEnabled val="1"/>
        </dgm:presLayoutVars>
      </dgm:prSet>
      <dgm:spPr/>
    </dgm:pt>
    <dgm:pt modelId="{6A0F2135-B46D-4991-86B7-6A6A241F3C36}" type="pres">
      <dgm:prSet presAssocID="{BDCD0AB6-95CA-4464-8FDA-1BD16DE9208D}" presName="FiveConn_2-3" presStyleLbl="fgAccFollowNode1" presStyleIdx="1" presStyleCnt="4">
        <dgm:presLayoutVars>
          <dgm:bulletEnabled val="1"/>
        </dgm:presLayoutVars>
      </dgm:prSet>
      <dgm:spPr/>
    </dgm:pt>
    <dgm:pt modelId="{6A064788-24D1-42BE-B37B-4BCE662F7663}" type="pres">
      <dgm:prSet presAssocID="{BDCD0AB6-95CA-4464-8FDA-1BD16DE9208D}" presName="FiveConn_3-4" presStyleLbl="fgAccFollowNode1" presStyleIdx="2" presStyleCnt="4">
        <dgm:presLayoutVars>
          <dgm:bulletEnabled val="1"/>
        </dgm:presLayoutVars>
      </dgm:prSet>
      <dgm:spPr/>
    </dgm:pt>
    <dgm:pt modelId="{07B549E5-6061-4402-BB39-CC8B44D9AE08}" type="pres">
      <dgm:prSet presAssocID="{BDCD0AB6-95CA-4464-8FDA-1BD16DE9208D}" presName="FiveConn_4-5" presStyleLbl="fgAccFollowNode1" presStyleIdx="3" presStyleCnt="4">
        <dgm:presLayoutVars>
          <dgm:bulletEnabled val="1"/>
        </dgm:presLayoutVars>
      </dgm:prSet>
      <dgm:spPr/>
    </dgm:pt>
    <dgm:pt modelId="{9E81CF41-04F1-47D5-B577-270DB28DBA35}" type="pres">
      <dgm:prSet presAssocID="{BDCD0AB6-95CA-4464-8FDA-1BD16DE9208D}" presName="FiveNodes_1_text" presStyleLbl="node1" presStyleIdx="4" presStyleCnt="5">
        <dgm:presLayoutVars>
          <dgm:bulletEnabled val="1"/>
        </dgm:presLayoutVars>
      </dgm:prSet>
      <dgm:spPr/>
    </dgm:pt>
    <dgm:pt modelId="{5E47786A-26C8-4154-A20D-FA311D4E9D3F}" type="pres">
      <dgm:prSet presAssocID="{BDCD0AB6-95CA-4464-8FDA-1BD16DE9208D}" presName="FiveNodes_2_text" presStyleLbl="node1" presStyleIdx="4" presStyleCnt="5">
        <dgm:presLayoutVars>
          <dgm:bulletEnabled val="1"/>
        </dgm:presLayoutVars>
      </dgm:prSet>
      <dgm:spPr/>
    </dgm:pt>
    <dgm:pt modelId="{2F730882-C6A8-4565-AA04-668006F531E9}" type="pres">
      <dgm:prSet presAssocID="{BDCD0AB6-95CA-4464-8FDA-1BD16DE9208D}" presName="FiveNodes_3_text" presStyleLbl="node1" presStyleIdx="4" presStyleCnt="5">
        <dgm:presLayoutVars>
          <dgm:bulletEnabled val="1"/>
        </dgm:presLayoutVars>
      </dgm:prSet>
      <dgm:spPr/>
    </dgm:pt>
    <dgm:pt modelId="{7C265E29-88EC-4F78-A90F-F0FCED420213}" type="pres">
      <dgm:prSet presAssocID="{BDCD0AB6-95CA-4464-8FDA-1BD16DE9208D}" presName="FiveNodes_4_text" presStyleLbl="node1" presStyleIdx="4" presStyleCnt="5">
        <dgm:presLayoutVars>
          <dgm:bulletEnabled val="1"/>
        </dgm:presLayoutVars>
      </dgm:prSet>
      <dgm:spPr/>
    </dgm:pt>
    <dgm:pt modelId="{2E96600E-5723-46D4-9948-B32F217CE417}" type="pres">
      <dgm:prSet presAssocID="{BDCD0AB6-95CA-4464-8FDA-1BD16DE920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DC4010-7423-4393-A698-1EF0BB194CCD}" type="presOf" srcId="{D352E02B-4B48-46F8-96DF-97559059AADC}" destId="{5E47786A-26C8-4154-A20D-FA311D4E9D3F}" srcOrd="1" destOrd="0" presId="urn:microsoft.com/office/officeart/2005/8/layout/vProcess5"/>
    <dgm:cxn modelId="{D7F56219-2CC6-43F1-A4AF-2F0AB35EAF34}" type="presOf" srcId="{B254F5D6-F6E6-4966-9335-9C10DF650F75}" destId="{7C265E29-88EC-4F78-A90F-F0FCED420213}" srcOrd="1" destOrd="0" presId="urn:microsoft.com/office/officeart/2005/8/layout/vProcess5"/>
    <dgm:cxn modelId="{EB56771A-0072-45E2-8728-76C9CA85206C}" type="presOf" srcId="{108877A8-4ABF-4FF8-942C-127F116DE56B}" destId="{F332C11E-8DD5-4D6A-A6AF-B5EF2A1476D9}" srcOrd="0" destOrd="0" presId="urn:microsoft.com/office/officeart/2005/8/layout/vProcess5"/>
    <dgm:cxn modelId="{61427A23-70E1-42B6-9BE9-CC95A7FC7F2E}" type="presOf" srcId="{BDCD0AB6-95CA-4464-8FDA-1BD16DE9208D}" destId="{FC17E6B9-1FBC-4B12-AD2F-71B094AAC625}" srcOrd="0" destOrd="0" presId="urn:microsoft.com/office/officeart/2005/8/layout/vProcess5"/>
    <dgm:cxn modelId="{403DB425-33B7-4527-A91D-79754C052FCE}" type="presOf" srcId="{0D308FF9-F3A5-4B0D-95C9-7C086812E726}" destId="{9E81CF41-04F1-47D5-B577-270DB28DBA35}" srcOrd="1" destOrd="0" presId="urn:microsoft.com/office/officeart/2005/8/layout/vProcess5"/>
    <dgm:cxn modelId="{756CB75C-A47E-44A5-9F8C-936D1CDA3F05}" srcId="{BDCD0AB6-95CA-4464-8FDA-1BD16DE9208D}" destId="{82BD1CA6-040F-4810-BE9B-604077955F34}" srcOrd="2" destOrd="0" parTransId="{CFC88DD7-A209-4EFB-84D3-0CB660BFE90F}" sibTransId="{BD62A10F-2509-4FCA-B7CE-4FB27CB6CEE5}"/>
    <dgm:cxn modelId="{1588977D-A9BE-49AF-A41D-562921B45D84}" srcId="{BDCD0AB6-95CA-4464-8FDA-1BD16DE9208D}" destId="{D352E02B-4B48-46F8-96DF-97559059AADC}" srcOrd="1" destOrd="0" parTransId="{F729DB39-B882-4BDE-89EC-2787523B2FD9}" sibTransId="{63D60B76-EDA5-46D6-8C76-7F6C57891915}"/>
    <dgm:cxn modelId="{EC622F8C-7524-479F-ABCC-C3DB1DA33262}" srcId="{BDCD0AB6-95CA-4464-8FDA-1BD16DE9208D}" destId="{108877A8-4ABF-4FF8-942C-127F116DE56B}" srcOrd="4" destOrd="0" parTransId="{CB68BDB8-E0CC-443D-9D87-47E037F97632}" sibTransId="{8F37FF1E-3DC6-4662-B1EE-D1235454B19E}"/>
    <dgm:cxn modelId="{175F2A8E-8E2E-4305-88A6-A71798674B6D}" type="presOf" srcId="{B254F5D6-F6E6-4966-9335-9C10DF650F75}" destId="{78D4F51C-89A8-4196-AFA6-A8BF2AAB8C0D}" srcOrd="0" destOrd="0" presId="urn:microsoft.com/office/officeart/2005/8/layout/vProcess5"/>
    <dgm:cxn modelId="{E5EECD90-E071-4C2D-9DC7-BADB1263A3EA}" type="presOf" srcId="{63D60B76-EDA5-46D6-8C76-7F6C57891915}" destId="{6A0F2135-B46D-4991-86B7-6A6A241F3C36}" srcOrd="0" destOrd="0" presId="urn:microsoft.com/office/officeart/2005/8/layout/vProcess5"/>
    <dgm:cxn modelId="{10B4D290-2CBC-4549-99EA-AA0F80EA4CD0}" srcId="{BDCD0AB6-95CA-4464-8FDA-1BD16DE9208D}" destId="{B254F5D6-F6E6-4966-9335-9C10DF650F75}" srcOrd="3" destOrd="0" parTransId="{AE2D2FA0-3C59-420C-B786-DBEFE2BDA7F7}" sibTransId="{8BB44F01-715E-4A8D-9BBC-6AB3214F6569}"/>
    <dgm:cxn modelId="{D8A63197-079A-4043-B345-0C2795762DC8}" type="presOf" srcId="{8BB44F01-715E-4A8D-9BBC-6AB3214F6569}" destId="{07B549E5-6061-4402-BB39-CC8B44D9AE08}" srcOrd="0" destOrd="0" presId="urn:microsoft.com/office/officeart/2005/8/layout/vProcess5"/>
    <dgm:cxn modelId="{7D489898-9854-40E4-84A1-270A47B9513B}" type="presOf" srcId="{82BD1CA6-040F-4810-BE9B-604077955F34}" destId="{2F730882-C6A8-4565-AA04-668006F531E9}" srcOrd="1" destOrd="0" presId="urn:microsoft.com/office/officeart/2005/8/layout/vProcess5"/>
    <dgm:cxn modelId="{2DC350A2-251C-4A7D-9481-53B4C67E60F0}" type="presOf" srcId="{BD62A10F-2509-4FCA-B7CE-4FB27CB6CEE5}" destId="{6A064788-24D1-42BE-B37B-4BCE662F7663}" srcOrd="0" destOrd="0" presId="urn:microsoft.com/office/officeart/2005/8/layout/vProcess5"/>
    <dgm:cxn modelId="{A3E68CA4-7DAC-472C-BF75-8DEF285E8F30}" type="presOf" srcId="{D352E02B-4B48-46F8-96DF-97559059AADC}" destId="{100FA11A-3553-41C2-9377-AE04A47C3A68}" srcOrd="0" destOrd="0" presId="urn:microsoft.com/office/officeart/2005/8/layout/vProcess5"/>
    <dgm:cxn modelId="{C75A77AE-1B36-4EF7-B230-2718ADDEC1C9}" type="presOf" srcId="{34B70ED7-0B3D-4C2A-939C-5C5C95159AB3}" destId="{58BEAA94-14EE-4A7F-89F4-2D7D79FD51D6}" srcOrd="0" destOrd="0" presId="urn:microsoft.com/office/officeart/2005/8/layout/vProcess5"/>
    <dgm:cxn modelId="{C275F3E6-F8C3-40F3-903C-A2791A95C552}" type="presOf" srcId="{108877A8-4ABF-4FF8-942C-127F116DE56B}" destId="{2E96600E-5723-46D4-9948-B32F217CE417}" srcOrd="1" destOrd="0" presId="urn:microsoft.com/office/officeart/2005/8/layout/vProcess5"/>
    <dgm:cxn modelId="{FD9E03EB-AD96-41C8-A855-D9BD682B5E94}" type="presOf" srcId="{0D308FF9-F3A5-4B0D-95C9-7C086812E726}" destId="{9D36A19B-55B2-4FA2-A066-A7CD48890CAE}" srcOrd="0" destOrd="0" presId="urn:microsoft.com/office/officeart/2005/8/layout/vProcess5"/>
    <dgm:cxn modelId="{2FDC97F3-73B6-4DEA-9325-DF5E7C39FBB6}" srcId="{BDCD0AB6-95CA-4464-8FDA-1BD16DE9208D}" destId="{0D308FF9-F3A5-4B0D-95C9-7C086812E726}" srcOrd="0" destOrd="0" parTransId="{D71A2156-4C04-4456-948C-3FE2AA2FEA3F}" sibTransId="{34B70ED7-0B3D-4C2A-939C-5C5C95159AB3}"/>
    <dgm:cxn modelId="{E39764F9-08C8-45ED-BED1-C6F65858D4FB}" type="presOf" srcId="{82BD1CA6-040F-4810-BE9B-604077955F34}" destId="{0FBE3888-3F6A-471F-9721-94D51428D9F8}" srcOrd="0" destOrd="0" presId="urn:microsoft.com/office/officeart/2005/8/layout/vProcess5"/>
    <dgm:cxn modelId="{2CDCB016-24AF-45EF-A006-73056B227E1C}" type="presParOf" srcId="{FC17E6B9-1FBC-4B12-AD2F-71B094AAC625}" destId="{D8CED25C-E6A6-49D0-A8EB-A6A382736CB2}" srcOrd="0" destOrd="0" presId="urn:microsoft.com/office/officeart/2005/8/layout/vProcess5"/>
    <dgm:cxn modelId="{BE077924-D9B1-4E15-B7B5-59B572D016F9}" type="presParOf" srcId="{FC17E6B9-1FBC-4B12-AD2F-71B094AAC625}" destId="{9D36A19B-55B2-4FA2-A066-A7CD48890CAE}" srcOrd="1" destOrd="0" presId="urn:microsoft.com/office/officeart/2005/8/layout/vProcess5"/>
    <dgm:cxn modelId="{F58AAD5F-4BA5-4BE0-B1FA-383E3447568A}" type="presParOf" srcId="{FC17E6B9-1FBC-4B12-AD2F-71B094AAC625}" destId="{100FA11A-3553-41C2-9377-AE04A47C3A68}" srcOrd="2" destOrd="0" presId="urn:microsoft.com/office/officeart/2005/8/layout/vProcess5"/>
    <dgm:cxn modelId="{5B18A3FF-0B66-4C62-AB60-966A52ADEC07}" type="presParOf" srcId="{FC17E6B9-1FBC-4B12-AD2F-71B094AAC625}" destId="{0FBE3888-3F6A-471F-9721-94D51428D9F8}" srcOrd="3" destOrd="0" presId="urn:microsoft.com/office/officeart/2005/8/layout/vProcess5"/>
    <dgm:cxn modelId="{40CD4311-3A0E-4BA7-A656-83DADBC5881B}" type="presParOf" srcId="{FC17E6B9-1FBC-4B12-AD2F-71B094AAC625}" destId="{78D4F51C-89A8-4196-AFA6-A8BF2AAB8C0D}" srcOrd="4" destOrd="0" presId="urn:microsoft.com/office/officeart/2005/8/layout/vProcess5"/>
    <dgm:cxn modelId="{99743D3A-3A82-4152-8835-63FC1EE8D09C}" type="presParOf" srcId="{FC17E6B9-1FBC-4B12-AD2F-71B094AAC625}" destId="{F332C11E-8DD5-4D6A-A6AF-B5EF2A1476D9}" srcOrd="5" destOrd="0" presId="urn:microsoft.com/office/officeart/2005/8/layout/vProcess5"/>
    <dgm:cxn modelId="{0A4497B6-01F7-4853-9875-6EC56EC626DE}" type="presParOf" srcId="{FC17E6B9-1FBC-4B12-AD2F-71B094AAC625}" destId="{58BEAA94-14EE-4A7F-89F4-2D7D79FD51D6}" srcOrd="6" destOrd="0" presId="urn:microsoft.com/office/officeart/2005/8/layout/vProcess5"/>
    <dgm:cxn modelId="{E6F7AC11-038C-4D4F-8D55-E894650131DD}" type="presParOf" srcId="{FC17E6B9-1FBC-4B12-AD2F-71B094AAC625}" destId="{6A0F2135-B46D-4991-86B7-6A6A241F3C36}" srcOrd="7" destOrd="0" presId="urn:microsoft.com/office/officeart/2005/8/layout/vProcess5"/>
    <dgm:cxn modelId="{5D1491E4-457C-40D4-AEC9-EB01B58847A5}" type="presParOf" srcId="{FC17E6B9-1FBC-4B12-AD2F-71B094AAC625}" destId="{6A064788-24D1-42BE-B37B-4BCE662F7663}" srcOrd="8" destOrd="0" presId="urn:microsoft.com/office/officeart/2005/8/layout/vProcess5"/>
    <dgm:cxn modelId="{52FF8948-BCCD-4935-82FB-E9F08755BF0F}" type="presParOf" srcId="{FC17E6B9-1FBC-4B12-AD2F-71B094AAC625}" destId="{07B549E5-6061-4402-BB39-CC8B44D9AE08}" srcOrd="9" destOrd="0" presId="urn:microsoft.com/office/officeart/2005/8/layout/vProcess5"/>
    <dgm:cxn modelId="{C0EEDEB6-4F8F-41CB-8BD1-CB4817EF4F9B}" type="presParOf" srcId="{FC17E6B9-1FBC-4B12-AD2F-71B094AAC625}" destId="{9E81CF41-04F1-47D5-B577-270DB28DBA35}" srcOrd="10" destOrd="0" presId="urn:microsoft.com/office/officeart/2005/8/layout/vProcess5"/>
    <dgm:cxn modelId="{22D652AA-4725-47DD-B473-FD36C53B4D0F}" type="presParOf" srcId="{FC17E6B9-1FBC-4B12-AD2F-71B094AAC625}" destId="{5E47786A-26C8-4154-A20D-FA311D4E9D3F}" srcOrd="11" destOrd="0" presId="urn:microsoft.com/office/officeart/2005/8/layout/vProcess5"/>
    <dgm:cxn modelId="{1E242EA2-D31F-40F3-86B1-08EBD21389B4}" type="presParOf" srcId="{FC17E6B9-1FBC-4B12-AD2F-71B094AAC625}" destId="{2F730882-C6A8-4565-AA04-668006F531E9}" srcOrd="12" destOrd="0" presId="urn:microsoft.com/office/officeart/2005/8/layout/vProcess5"/>
    <dgm:cxn modelId="{760267CA-825D-423E-9430-01FB5C678CF6}" type="presParOf" srcId="{FC17E6B9-1FBC-4B12-AD2F-71B094AAC625}" destId="{7C265E29-88EC-4F78-A90F-F0FCED420213}" srcOrd="13" destOrd="0" presId="urn:microsoft.com/office/officeart/2005/8/layout/vProcess5"/>
    <dgm:cxn modelId="{C7BBD22B-8C82-4718-9CDF-4CDF2EFFF5CE}" type="presParOf" srcId="{FC17E6B9-1FBC-4B12-AD2F-71B094AAC625}" destId="{2E96600E-5723-46D4-9948-B32F217CE4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F303D5-09AF-46A5-96C1-355968FB9C2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63D8977F-BA60-40A2-B0C8-B8705A3F8DD2}">
      <dgm:prSet/>
      <dgm:spPr/>
      <dgm:t>
        <a:bodyPr/>
        <a:lstStyle/>
        <a:p>
          <a:r>
            <a:rPr lang="cs-CZ" b="0"/>
            <a:t>Odstranění zbytků filamentu vč extruderu</a:t>
          </a:r>
          <a:endParaRPr lang="cs-CZ"/>
        </a:p>
      </dgm:t>
    </dgm:pt>
    <dgm:pt modelId="{4E833FAE-2BFB-42A8-9EAD-5AAA95464AC0}" type="parTrans" cxnId="{1D6DDA57-9F41-40AF-BD07-AEE71F56B244}">
      <dgm:prSet/>
      <dgm:spPr/>
      <dgm:t>
        <a:bodyPr/>
        <a:lstStyle/>
        <a:p>
          <a:endParaRPr lang="cs-CZ"/>
        </a:p>
      </dgm:t>
    </dgm:pt>
    <dgm:pt modelId="{908F3AD2-3526-4876-995D-457EF75586ED}" type="sibTrans" cxnId="{1D6DDA57-9F41-40AF-BD07-AEE71F56B244}">
      <dgm:prSet/>
      <dgm:spPr/>
      <dgm:t>
        <a:bodyPr/>
        <a:lstStyle/>
        <a:p>
          <a:endParaRPr lang="cs-CZ"/>
        </a:p>
      </dgm:t>
    </dgm:pt>
    <dgm:pt modelId="{91B659B4-E49D-44F1-8C70-E814AA4A750D}">
      <dgm:prSet/>
      <dgm:spPr/>
      <dgm:t>
        <a:bodyPr/>
        <a:lstStyle/>
        <a:p>
          <a:r>
            <a:rPr lang="cs-CZ" b="0"/>
            <a:t>Očištění od prachu – vlhčený ubrousek</a:t>
          </a:r>
          <a:endParaRPr lang="cs-CZ"/>
        </a:p>
      </dgm:t>
    </dgm:pt>
    <dgm:pt modelId="{92CCDC28-886B-4A4C-A1D1-4A7E92D210FD}" type="parTrans" cxnId="{BD4D13DC-A0E1-4235-B8E7-879D51D3650F}">
      <dgm:prSet/>
      <dgm:spPr/>
      <dgm:t>
        <a:bodyPr/>
        <a:lstStyle/>
        <a:p>
          <a:endParaRPr lang="cs-CZ"/>
        </a:p>
      </dgm:t>
    </dgm:pt>
    <dgm:pt modelId="{EB4828F5-BDE9-479D-B178-EFDF6914C931}" type="sibTrans" cxnId="{BD4D13DC-A0E1-4235-B8E7-879D51D3650F}">
      <dgm:prSet/>
      <dgm:spPr/>
      <dgm:t>
        <a:bodyPr/>
        <a:lstStyle/>
        <a:p>
          <a:endParaRPr lang="cs-CZ"/>
        </a:p>
      </dgm:t>
    </dgm:pt>
    <dgm:pt modelId="{25E2E49D-ED6F-4396-AD32-D0FAFD21F5F3}">
      <dgm:prSet/>
      <dgm:spPr/>
      <dgm:t>
        <a:bodyPr/>
        <a:lstStyle/>
        <a:p>
          <a:r>
            <a:rPr lang="cs-CZ" b="0"/>
            <a:t>Závitové tyče namazat vazelínou</a:t>
          </a:r>
          <a:endParaRPr lang="cs-CZ"/>
        </a:p>
      </dgm:t>
    </dgm:pt>
    <dgm:pt modelId="{392C1AF7-E555-4373-9871-1DC567BFBFF7}" type="parTrans" cxnId="{AC920B06-91BC-409D-A587-1B7CC2172E38}">
      <dgm:prSet/>
      <dgm:spPr/>
      <dgm:t>
        <a:bodyPr/>
        <a:lstStyle/>
        <a:p>
          <a:endParaRPr lang="cs-CZ"/>
        </a:p>
      </dgm:t>
    </dgm:pt>
    <dgm:pt modelId="{08F3A7CE-EE0D-4E52-8D6C-11CC07872B62}" type="sibTrans" cxnId="{AC920B06-91BC-409D-A587-1B7CC2172E38}">
      <dgm:prSet/>
      <dgm:spPr/>
      <dgm:t>
        <a:bodyPr/>
        <a:lstStyle/>
        <a:p>
          <a:endParaRPr lang="cs-CZ"/>
        </a:p>
      </dgm:t>
    </dgm:pt>
    <dgm:pt modelId="{1FA87D48-4A21-421D-A5F9-8A7DA4F1BA0A}">
      <dgm:prSet/>
      <dgm:spPr/>
      <dgm:t>
        <a:bodyPr/>
        <a:lstStyle/>
        <a:p>
          <a:r>
            <a:rPr lang="cs-CZ" b="0"/>
            <a:t>Ventilátory – vlasové zbytky filamentu</a:t>
          </a:r>
          <a:endParaRPr lang="cs-CZ"/>
        </a:p>
      </dgm:t>
    </dgm:pt>
    <dgm:pt modelId="{45280787-92F8-403E-B99C-31AFEBCBDBCD}" type="parTrans" cxnId="{85071B1A-77BD-4715-AF86-C7A1BF79BC9F}">
      <dgm:prSet/>
      <dgm:spPr/>
      <dgm:t>
        <a:bodyPr/>
        <a:lstStyle/>
        <a:p>
          <a:endParaRPr lang="cs-CZ"/>
        </a:p>
      </dgm:t>
    </dgm:pt>
    <dgm:pt modelId="{7064EFED-2FFA-4FAD-9A54-C38798C7FFF5}" type="sibTrans" cxnId="{85071B1A-77BD-4715-AF86-C7A1BF79BC9F}">
      <dgm:prSet/>
      <dgm:spPr/>
      <dgm:t>
        <a:bodyPr/>
        <a:lstStyle/>
        <a:p>
          <a:endParaRPr lang="cs-CZ"/>
        </a:p>
      </dgm:t>
    </dgm:pt>
    <dgm:pt modelId="{314B0685-2079-4E90-9012-D49E194B98B4}">
      <dgm:prSet/>
      <dgm:spPr/>
      <dgm:t>
        <a:bodyPr/>
        <a:lstStyle/>
        <a:p>
          <a:r>
            <a:rPr lang="cs-CZ" b="0"/>
            <a:t>Dotáhnutí pásů</a:t>
          </a:r>
          <a:endParaRPr lang="cs-CZ"/>
        </a:p>
      </dgm:t>
    </dgm:pt>
    <dgm:pt modelId="{F977B26A-1266-4C8F-AC1C-3A54C28CAA76}" type="parTrans" cxnId="{EF28EAA5-27FE-45FA-9F3D-8A70C34635DF}">
      <dgm:prSet/>
      <dgm:spPr/>
      <dgm:t>
        <a:bodyPr/>
        <a:lstStyle/>
        <a:p>
          <a:endParaRPr lang="cs-CZ"/>
        </a:p>
      </dgm:t>
    </dgm:pt>
    <dgm:pt modelId="{81C52615-0011-4DE1-AC30-B07D33A726BC}" type="sibTrans" cxnId="{EF28EAA5-27FE-45FA-9F3D-8A70C34635DF}">
      <dgm:prSet/>
      <dgm:spPr/>
      <dgm:t>
        <a:bodyPr/>
        <a:lstStyle/>
        <a:p>
          <a:endParaRPr lang="cs-CZ"/>
        </a:p>
      </dgm:t>
    </dgm:pt>
    <dgm:pt modelId="{10102B40-3CDE-430D-9D2D-48DC6F5E0BAF}">
      <dgm:prSet/>
      <dgm:spPr/>
      <dgm:t>
        <a:bodyPr/>
        <a:lstStyle/>
        <a:p>
          <a:r>
            <a:rPr lang="cs-CZ" b="0"/>
            <a:t>PFTE trubička</a:t>
          </a:r>
          <a:endParaRPr lang="cs-CZ"/>
        </a:p>
      </dgm:t>
    </dgm:pt>
    <dgm:pt modelId="{2E19107A-80B5-4B7F-90D1-85F3184B12DB}" type="parTrans" cxnId="{EDE3BA6A-8260-42FB-B84A-1EBD9E3AFCB6}">
      <dgm:prSet/>
      <dgm:spPr/>
      <dgm:t>
        <a:bodyPr/>
        <a:lstStyle/>
        <a:p>
          <a:endParaRPr lang="cs-CZ"/>
        </a:p>
      </dgm:t>
    </dgm:pt>
    <dgm:pt modelId="{8D8041A8-2CA3-41C2-8701-65E320D7BA0C}" type="sibTrans" cxnId="{EDE3BA6A-8260-42FB-B84A-1EBD9E3AFCB6}">
      <dgm:prSet/>
      <dgm:spPr/>
      <dgm:t>
        <a:bodyPr/>
        <a:lstStyle/>
        <a:p>
          <a:endParaRPr lang="cs-CZ"/>
        </a:p>
      </dgm:t>
    </dgm:pt>
    <dgm:pt modelId="{DA6048A0-67CB-42DA-901A-5F5CE0E541C5}">
      <dgm:prSet/>
      <dgm:spPr/>
      <dgm:t>
        <a:bodyPr/>
        <a:lstStyle/>
        <a:p>
          <a:r>
            <a:rPr lang="cs-CZ" b="0"/>
            <a:t>Kontrola kabeláže</a:t>
          </a:r>
          <a:endParaRPr lang="cs-CZ"/>
        </a:p>
      </dgm:t>
    </dgm:pt>
    <dgm:pt modelId="{73B7CF77-AE49-4B4D-B93C-4DDD7E89E760}" type="parTrans" cxnId="{BC33FB15-CA88-4AD2-B7E1-7514B07DA037}">
      <dgm:prSet/>
      <dgm:spPr/>
      <dgm:t>
        <a:bodyPr/>
        <a:lstStyle/>
        <a:p>
          <a:endParaRPr lang="cs-CZ"/>
        </a:p>
      </dgm:t>
    </dgm:pt>
    <dgm:pt modelId="{D151F484-87D8-4E3F-AABF-4F372B96707B}" type="sibTrans" cxnId="{BC33FB15-CA88-4AD2-B7E1-7514B07DA037}">
      <dgm:prSet/>
      <dgm:spPr/>
      <dgm:t>
        <a:bodyPr/>
        <a:lstStyle/>
        <a:p>
          <a:endParaRPr lang="cs-CZ"/>
        </a:p>
      </dgm:t>
    </dgm:pt>
    <dgm:pt modelId="{CC1EA7CE-D488-47BD-9F36-1D5C3CC3122A}" type="pres">
      <dgm:prSet presAssocID="{C6F303D5-09AF-46A5-96C1-355968FB9C21}" presName="linear" presStyleCnt="0">
        <dgm:presLayoutVars>
          <dgm:animLvl val="lvl"/>
          <dgm:resizeHandles val="exact"/>
        </dgm:presLayoutVars>
      </dgm:prSet>
      <dgm:spPr/>
    </dgm:pt>
    <dgm:pt modelId="{4087A242-5AAB-4C19-A3B3-E337FFC883B4}" type="pres">
      <dgm:prSet presAssocID="{63D8977F-BA60-40A2-B0C8-B8705A3F8D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C074E06-E929-4A64-879E-B654DC3B9042}" type="pres">
      <dgm:prSet presAssocID="{908F3AD2-3526-4876-995D-457EF75586ED}" presName="spacer" presStyleCnt="0"/>
      <dgm:spPr/>
    </dgm:pt>
    <dgm:pt modelId="{CDEA6E64-0E29-4779-8746-52469DC70288}" type="pres">
      <dgm:prSet presAssocID="{91B659B4-E49D-44F1-8C70-E814AA4A750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1CAE7FF-2A92-44ED-B663-53864113DBEF}" type="pres">
      <dgm:prSet presAssocID="{EB4828F5-BDE9-479D-B178-EFDF6914C931}" presName="spacer" presStyleCnt="0"/>
      <dgm:spPr/>
    </dgm:pt>
    <dgm:pt modelId="{DC20B188-0993-42C5-8D24-6D7DD33A3F4F}" type="pres">
      <dgm:prSet presAssocID="{25E2E49D-ED6F-4396-AD32-D0FAFD21F5F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DD748F5-140B-471D-A829-E838C4C3A239}" type="pres">
      <dgm:prSet presAssocID="{08F3A7CE-EE0D-4E52-8D6C-11CC07872B62}" presName="spacer" presStyleCnt="0"/>
      <dgm:spPr/>
    </dgm:pt>
    <dgm:pt modelId="{AA7C0D97-8AE9-41B1-B9FD-B9A96E079620}" type="pres">
      <dgm:prSet presAssocID="{1FA87D48-4A21-421D-A5F9-8A7DA4F1BA0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048D41D-F85F-4FFC-A4C4-41DE99B4BDBB}" type="pres">
      <dgm:prSet presAssocID="{7064EFED-2FFA-4FAD-9A54-C38798C7FFF5}" presName="spacer" presStyleCnt="0"/>
      <dgm:spPr/>
    </dgm:pt>
    <dgm:pt modelId="{20BAB919-8A73-4B8A-B036-910D89F7A546}" type="pres">
      <dgm:prSet presAssocID="{314B0685-2079-4E90-9012-D49E194B98B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13E4B2D-F391-414E-8098-923C90CA21D5}" type="pres">
      <dgm:prSet presAssocID="{81C52615-0011-4DE1-AC30-B07D33A726BC}" presName="spacer" presStyleCnt="0"/>
      <dgm:spPr/>
    </dgm:pt>
    <dgm:pt modelId="{1C95D2C9-ABD8-4A29-957B-11E049479EDD}" type="pres">
      <dgm:prSet presAssocID="{10102B40-3CDE-430D-9D2D-48DC6F5E0BA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D2BC71B-D53A-4DA5-9CB4-C2FB0072EAAD}" type="pres">
      <dgm:prSet presAssocID="{8D8041A8-2CA3-41C2-8701-65E320D7BA0C}" presName="spacer" presStyleCnt="0"/>
      <dgm:spPr/>
    </dgm:pt>
    <dgm:pt modelId="{578F68C5-4147-4D99-AFCA-307C80416EEE}" type="pres">
      <dgm:prSet presAssocID="{DA6048A0-67CB-42DA-901A-5F5CE0E541C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C920B06-91BC-409D-A587-1B7CC2172E38}" srcId="{C6F303D5-09AF-46A5-96C1-355968FB9C21}" destId="{25E2E49D-ED6F-4396-AD32-D0FAFD21F5F3}" srcOrd="2" destOrd="0" parTransId="{392C1AF7-E555-4373-9871-1DC567BFBFF7}" sibTransId="{08F3A7CE-EE0D-4E52-8D6C-11CC07872B62}"/>
    <dgm:cxn modelId="{9F870B07-A37A-4DE8-AE56-1467FE0F2192}" type="presOf" srcId="{1FA87D48-4A21-421D-A5F9-8A7DA4F1BA0A}" destId="{AA7C0D97-8AE9-41B1-B9FD-B9A96E079620}" srcOrd="0" destOrd="0" presId="urn:microsoft.com/office/officeart/2005/8/layout/vList2"/>
    <dgm:cxn modelId="{7F127707-1085-4E7F-8D87-1F2BDB27311C}" type="presOf" srcId="{10102B40-3CDE-430D-9D2D-48DC6F5E0BAF}" destId="{1C95D2C9-ABD8-4A29-957B-11E049479EDD}" srcOrd="0" destOrd="0" presId="urn:microsoft.com/office/officeart/2005/8/layout/vList2"/>
    <dgm:cxn modelId="{BC33FB15-CA88-4AD2-B7E1-7514B07DA037}" srcId="{C6F303D5-09AF-46A5-96C1-355968FB9C21}" destId="{DA6048A0-67CB-42DA-901A-5F5CE0E541C5}" srcOrd="6" destOrd="0" parTransId="{73B7CF77-AE49-4B4D-B93C-4DDD7E89E760}" sibTransId="{D151F484-87D8-4E3F-AABF-4F372B96707B}"/>
    <dgm:cxn modelId="{85071B1A-77BD-4715-AF86-C7A1BF79BC9F}" srcId="{C6F303D5-09AF-46A5-96C1-355968FB9C21}" destId="{1FA87D48-4A21-421D-A5F9-8A7DA4F1BA0A}" srcOrd="3" destOrd="0" parTransId="{45280787-92F8-403E-B99C-31AFEBCBDBCD}" sibTransId="{7064EFED-2FFA-4FAD-9A54-C38798C7FFF5}"/>
    <dgm:cxn modelId="{AAF1415B-3783-4038-B906-47C577B789D8}" type="presOf" srcId="{63D8977F-BA60-40A2-B0C8-B8705A3F8DD2}" destId="{4087A242-5AAB-4C19-A3B3-E337FFC883B4}" srcOrd="0" destOrd="0" presId="urn:microsoft.com/office/officeart/2005/8/layout/vList2"/>
    <dgm:cxn modelId="{EDE3BA6A-8260-42FB-B84A-1EBD9E3AFCB6}" srcId="{C6F303D5-09AF-46A5-96C1-355968FB9C21}" destId="{10102B40-3CDE-430D-9D2D-48DC6F5E0BAF}" srcOrd="5" destOrd="0" parTransId="{2E19107A-80B5-4B7F-90D1-85F3184B12DB}" sibTransId="{8D8041A8-2CA3-41C2-8701-65E320D7BA0C}"/>
    <dgm:cxn modelId="{9A6B2E56-57A3-45F0-8B11-0595BFEA0044}" type="presOf" srcId="{91B659B4-E49D-44F1-8C70-E814AA4A750D}" destId="{CDEA6E64-0E29-4779-8746-52469DC70288}" srcOrd="0" destOrd="0" presId="urn:microsoft.com/office/officeart/2005/8/layout/vList2"/>
    <dgm:cxn modelId="{1D6DDA57-9F41-40AF-BD07-AEE71F56B244}" srcId="{C6F303D5-09AF-46A5-96C1-355968FB9C21}" destId="{63D8977F-BA60-40A2-B0C8-B8705A3F8DD2}" srcOrd="0" destOrd="0" parTransId="{4E833FAE-2BFB-42A8-9EAD-5AAA95464AC0}" sibTransId="{908F3AD2-3526-4876-995D-457EF75586ED}"/>
    <dgm:cxn modelId="{EF28EAA5-27FE-45FA-9F3D-8A70C34635DF}" srcId="{C6F303D5-09AF-46A5-96C1-355968FB9C21}" destId="{314B0685-2079-4E90-9012-D49E194B98B4}" srcOrd="4" destOrd="0" parTransId="{F977B26A-1266-4C8F-AC1C-3A54C28CAA76}" sibTransId="{81C52615-0011-4DE1-AC30-B07D33A726BC}"/>
    <dgm:cxn modelId="{9899F0AC-342C-4BBC-9A7F-588982195644}" type="presOf" srcId="{C6F303D5-09AF-46A5-96C1-355968FB9C21}" destId="{CC1EA7CE-D488-47BD-9F36-1D5C3CC3122A}" srcOrd="0" destOrd="0" presId="urn:microsoft.com/office/officeart/2005/8/layout/vList2"/>
    <dgm:cxn modelId="{ABAAEDB5-2DF6-43C2-9E3E-4CD2B71DDE76}" type="presOf" srcId="{DA6048A0-67CB-42DA-901A-5F5CE0E541C5}" destId="{578F68C5-4147-4D99-AFCA-307C80416EEE}" srcOrd="0" destOrd="0" presId="urn:microsoft.com/office/officeart/2005/8/layout/vList2"/>
    <dgm:cxn modelId="{BD4D13DC-A0E1-4235-B8E7-879D51D3650F}" srcId="{C6F303D5-09AF-46A5-96C1-355968FB9C21}" destId="{91B659B4-E49D-44F1-8C70-E814AA4A750D}" srcOrd="1" destOrd="0" parTransId="{92CCDC28-886B-4A4C-A1D1-4A7E92D210FD}" sibTransId="{EB4828F5-BDE9-479D-B178-EFDF6914C931}"/>
    <dgm:cxn modelId="{45637DF3-48E3-4ED2-90CC-6E4AC44942F8}" type="presOf" srcId="{25E2E49D-ED6F-4396-AD32-D0FAFD21F5F3}" destId="{DC20B188-0993-42C5-8D24-6D7DD33A3F4F}" srcOrd="0" destOrd="0" presId="urn:microsoft.com/office/officeart/2005/8/layout/vList2"/>
    <dgm:cxn modelId="{C57614F9-C7F0-479D-9721-468656BD6535}" type="presOf" srcId="{314B0685-2079-4E90-9012-D49E194B98B4}" destId="{20BAB919-8A73-4B8A-B036-910D89F7A546}" srcOrd="0" destOrd="0" presId="urn:microsoft.com/office/officeart/2005/8/layout/vList2"/>
    <dgm:cxn modelId="{5E48D148-541A-4ACC-AD79-F76F37D83714}" type="presParOf" srcId="{CC1EA7CE-D488-47BD-9F36-1D5C3CC3122A}" destId="{4087A242-5AAB-4C19-A3B3-E337FFC883B4}" srcOrd="0" destOrd="0" presId="urn:microsoft.com/office/officeart/2005/8/layout/vList2"/>
    <dgm:cxn modelId="{E11E2F52-797A-4EFC-B91E-A164ABAFF34F}" type="presParOf" srcId="{CC1EA7CE-D488-47BD-9F36-1D5C3CC3122A}" destId="{7C074E06-E929-4A64-879E-B654DC3B9042}" srcOrd="1" destOrd="0" presId="urn:microsoft.com/office/officeart/2005/8/layout/vList2"/>
    <dgm:cxn modelId="{6C7B35A3-8C73-4696-9413-EA1D77DD1B9D}" type="presParOf" srcId="{CC1EA7CE-D488-47BD-9F36-1D5C3CC3122A}" destId="{CDEA6E64-0E29-4779-8746-52469DC70288}" srcOrd="2" destOrd="0" presId="urn:microsoft.com/office/officeart/2005/8/layout/vList2"/>
    <dgm:cxn modelId="{E4C4CB5A-F0DC-44E9-998D-1F82A234C6DE}" type="presParOf" srcId="{CC1EA7CE-D488-47BD-9F36-1D5C3CC3122A}" destId="{01CAE7FF-2A92-44ED-B663-53864113DBEF}" srcOrd="3" destOrd="0" presId="urn:microsoft.com/office/officeart/2005/8/layout/vList2"/>
    <dgm:cxn modelId="{19684BC5-E3C4-4CED-8881-3654664B63F9}" type="presParOf" srcId="{CC1EA7CE-D488-47BD-9F36-1D5C3CC3122A}" destId="{DC20B188-0993-42C5-8D24-6D7DD33A3F4F}" srcOrd="4" destOrd="0" presId="urn:microsoft.com/office/officeart/2005/8/layout/vList2"/>
    <dgm:cxn modelId="{4352F33D-CB24-45C0-9D60-8289C200ABE4}" type="presParOf" srcId="{CC1EA7CE-D488-47BD-9F36-1D5C3CC3122A}" destId="{3DD748F5-140B-471D-A829-E838C4C3A239}" srcOrd="5" destOrd="0" presId="urn:microsoft.com/office/officeart/2005/8/layout/vList2"/>
    <dgm:cxn modelId="{8B552248-BF77-495B-BA71-CE1D33850C59}" type="presParOf" srcId="{CC1EA7CE-D488-47BD-9F36-1D5C3CC3122A}" destId="{AA7C0D97-8AE9-41B1-B9FD-B9A96E079620}" srcOrd="6" destOrd="0" presId="urn:microsoft.com/office/officeart/2005/8/layout/vList2"/>
    <dgm:cxn modelId="{3FD0A1B8-4E57-478A-8AAB-E06DE0588B81}" type="presParOf" srcId="{CC1EA7CE-D488-47BD-9F36-1D5C3CC3122A}" destId="{8048D41D-F85F-4FFC-A4C4-41DE99B4BDBB}" srcOrd="7" destOrd="0" presId="urn:microsoft.com/office/officeart/2005/8/layout/vList2"/>
    <dgm:cxn modelId="{2F280B79-77DB-4F2C-8658-80FFF0A85376}" type="presParOf" srcId="{CC1EA7CE-D488-47BD-9F36-1D5C3CC3122A}" destId="{20BAB919-8A73-4B8A-B036-910D89F7A546}" srcOrd="8" destOrd="0" presId="urn:microsoft.com/office/officeart/2005/8/layout/vList2"/>
    <dgm:cxn modelId="{57454A16-C4BB-4C2A-929A-394CB244B7AC}" type="presParOf" srcId="{CC1EA7CE-D488-47BD-9F36-1D5C3CC3122A}" destId="{213E4B2D-F391-414E-8098-923C90CA21D5}" srcOrd="9" destOrd="0" presId="urn:microsoft.com/office/officeart/2005/8/layout/vList2"/>
    <dgm:cxn modelId="{72E6845B-F1A9-458D-A15C-37F3CB3A4E9F}" type="presParOf" srcId="{CC1EA7CE-D488-47BD-9F36-1D5C3CC3122A}" destId="{1C95D2C9-ABD8-4A29-957B-11E049479EDD}" srcOrd="10" destOrd="0" presId="urn:microsoft.com/office/officeart/2005/8/layout/vList2"/>
    <dgm:cxn modelId="{F415A0B2-2348-4A72-A1A0-F47DA673B484}" type="presParOf" srcId="{CC1EA7CE-D488-47BD-9F36-1D5C3CC3122A}" destId="{BD2BC71B-D53A-4DA5-9CB4-C2FB0072EAAD}" srcOrd="11" destOrd="0" presId="urn:microsoft.com/office/officeart/2005/8/layout/vList2"/>
    <dgm:cxn modelId="{BAB2C6FE-9AD5-4F0B-9068-87E8971783B4}" type="presParOf" srcId="{CC1EA7CE-D488-47BD-9F36-1D5C3CC3122A}" destId="{578F68C5-4147-4D99-AFCA-307C80416E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C5DD18-09A5-4DF8-863F-1995A54359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CE44E624-D2DC-4003-A467-6C86C30EB6CF}">
      <dgm:prSet/>
      <dgm:spPr/>
      <dgm:t>
        <a:bodyPr/>
        <a:lstStyle/>
        <a:p>
          <a:pPr algn="ctr"/>
          <a:r>
            <a:rPr lang="cs-CZ" b="0"/>
            <a:t>Vodou omyvatelné lepidlo</a:t>
          </a:r>
          <a:endParaRPr lang="cs-CZ"/>
        </a:p>
      </dgm:t>
    </dgm:pt>
    <dgm:pt modelId="{31E3BDE1-654A-45EF-BB8B-54A7D0A153EE}" type="parTrans" cxnId="{B30B2109-C861-4359-9BCB-BA851ED081F9}">
      <dgm:prSet/>
      <dgm:spPr/>
      <dgm:t>
        <a:bodyPr/>
        <a:lstStyle/>
        <a:p>
          <a:pPr algn="ctr"/>
          <a:endParaRPr lang="cs-CZ"/>
        </a:p>
      </dgm:t>
    </dgm:pt>
    <dgm:pt modelId="{E7708804-A718-466B-9AA9-DC679008CAD8}" type="sibTrans" cxnId="{B30B2109-C861-4359-9BCB-BA851ED081F9}">
      <dgm:prSet/>
      <dgm:spPr/>
      <dgm:t>
        <a:bodyPr/>
        <a:lstStyle/>
        <a:p>
          <a:pPr algn="ctr"/>
          <a:endParaRPr lang="cs-CZ"/>
        </a:p>
      </dgm:t>
    </dgm:pt>
    <dgm:pt modelId="{3F372864-B1A1-4927-80F1-464D7BCA7729}">
      <dgm:prSet/>
      <dgm:spPr/>
      <dgm:t>
        <a:bodyPr/>
        <a:lstStyle/>
        <a:p>
          <a:pPr algn="ctr"/>
          <a:r>
            <a:rPr lang="cs-CZ" b="0"/>
            <a:t>Kleštičky</a:t>
          </a:r>
          <a:endParaRPr lang="cs-CZ"/>
        </a:p>
      </dgm:t>
    </dgm:pt>
    <dgm:pt modelId="{1DA78916-4573-4F7C-9835-C000103CF9CC}" type="parTrans" cxnId="{A783712C-DA02-4C37-8DF9-9B59D1C1F68B}">
      <dgm:prSet/>
      <dgm:spPr/>
      <dgm:t>
        <a:bodyPr/>
        <a:lstStyle/>
        <a:p>
          <a:pPr algn="ctr"/>
          <a:endParaRPr lang="cs-CZ"/>
        </a:p>
      </dgm:t>
    </dgm:pt>
    <dgm:pt modelId="{CEB05CF3-001F-49E1-8681-F50C75823686}" type="sibTrans" cxnId="{A783712C-DA02-4C37-8DF9-9B59D1C1F68B}">
      <dgm:prSet/>
      <dgm:spPr/>
      <dgm:t>
        <a:bodyPr/>
        <a:lstStyle/>
        <a:p>
          <a:pPr algn="ctr"/>
          <a:endParaRPr lang="cs-CZ"/>
        </a:p>
      </dgm:t>
    </dgm:pt>
    <dgm:pt modelId="{8EB0722D-1810-4C46-B682-EFA2767831E8}">
      <dgm:prSet/>
      <dgm:spPr/>
      <dgm:t>
        <a:bodyPr/>
        <a:lstStyle/>
        <a:p>
          <a:pPr algn="ctr"/>
          <a:r>
            <a:rPr lang="cs-CZ" b="0"/>
            <a:t>Posuvné měřidlo</a:t>
          </a:r>
          <a:endParaRPr lang="cs-CZ"/>
        </a:p>
      </dgm:t>
    </dgm:pt>
    <dgm:pt modelId="{32CA6471-2B7F-401A-B75F-589ADD85C001}" type="parTrans" cxnId="{9FA553BB-7E40-49E6-AE92-9B82F554112F}">
      <dgm:prSet/>
      <dgm:spPr/>
      <dgm:t>
        <a:bodyPr/>
        <a:lstStyle/>
        <a:p>
          <a:pPr algn="ctr"/>
          <a:endParaRPr lang="cs-CZ"/>
        </a:p>
      </dgm:t>
    </dgm:pt>
    <dgm:pt modelId="{DE48BDA1-D049-4436-93E7-C7C8A9272E6A}" type="sibTrans" cxnId="{9FA553BB-7E40-49E6-AE92-9B82F554112F}">
      <dgm:prSet/>
      <dgm:spPr/>
      <dgm:t>
        <a:bodyPr/>
        <a:lstStyle/>
        <a:p>
          <a:pPr algn="ctr"/>
          <a:endParaRPr lang="cs-CZ"/>
        </a:p>
      </dgm:t>
    </dgm:pt>
    <dgm:pt modelId="{5145249A-0789-43C4-B1EF-38EBCA1402D6}">
      <dgm:prSet/>
      <dgm:spPr/>
      <dgm:t>
        <a:bodyPr/>
        <a:lstStyle/>
        <a:p>
          <a:pPr algn="ctr"/>
          <a:r>
            <a:rPr lang="cs-CZ" b="0"/>
            <a:t>Špachtle</a:t>
          </a:r>
          <a:endParaRPr lang="cs-CZ"/>
        </a:p>
      </dgm:t>
    </dgm:pt>
    <dgm:pt modelId="{0C892822-1655-4495-8795-7F9BE004D01D}" type="parTrans" cxnId="{5B0A1F9E-97F5-4642-BB84-E1701A61AC18}">
      <dgm:prSet/>
      <dgm:spPr/>
      <dgm:t>
        <a:bodyPr/>
        <a:lstStyle/>
        <a:p>
          <a:pPr algn="ctr"/>
          <a:endParaRPr lang="cs-CZ"/>
        </a:p>
      </dgm:t>
    </dgm:pt>
    <dgm:pt modelId="{1E5E4346-869F-4DCE-A3D5-0FF812B781E8}" type="sibTrans" cxnId="{5B0A1F9E-97F5-4642-BB84-E1701A61AC18}">
      <dgm:prSet/>
      <dgm:spPr/>
      <dgm:t>
        <a:bodyPr/>
        <a:lstStyle/>
        <a:p>
          <a:pPr algn="ctr"/>
          <a:endParaRPr lang="cs-CZ"/>
        </a:p>
      </dgm:t>
    </dgm:pt>
    <dgm:pt modelId="{B17D1E36-2947-4094-85DB-3F7B8C6C7938}">
      <dgm:prSet/>
      <dgm:spPr/>
      <dgm:t>
        <a:bodyPr/>
        <a:lstStyle/>
        <a:p>
          <a:pPr algn="ctr"/>
          <a:r>
            <a:rPr lang="cs-CZ" b="0"/>
            <a:t>A4 Papír</a:t>
          </a:r>
          <a:endParaRPr lang="cs-CZ"/>
        </a:p>
      </dgm:t>
    </dgm:pt>
    <dgm:pt modelId="{853F497D-35B8-4083-9813-A53D262A6848}" type="parTrans" cxnId="{DED084E8-91D3-4A5C-AB77-A35D6FA12F5D}">
      <dgm:prSet/>
      <dgm:spPr/>
      <dgm:t>
        <a:bodyPr/>
        <a:lstStyle/>
        <a:p>
          <a:pPr algn="ctr"/>
          <a:endParaRPr lang="cs-CZ"/>
        </a:p>
      </dgm:t>
    </dgm:pt>
    <dgm:pt modelId="{BBCE69CB-9277-4072-B675-9EA2A07F0CB5}" type="sibTrans" cxnId="{DED084E8-91D3-4A5C-AB77-A35D6FA12F5D}">
      <dgm:prSet/>
      <dgm:spPr/>
      <dgm:t>
        <a:bodyPr/>
        <a:lstStyle/>
        <a:p>
          <a:pPr algn="ctr"/>
          <a:endParaRPr lang="cs-CZ"/>
        </a:p>
      </dgm:t>
    </dgm:pt>
    <dgm:pt modelId="{D31AEA5A-6115-406E-B718-9F3705144C05}">
      <dgm:prSet/>
      <dgm:spPr/>
      <dgm:t>
        <a:bodyPr/>
        <a:lstStyle/>
        <a:p>
          <a:pPr algn="ctr"/>
          <a:r>
            <a:rPr lang="cs-CZ" b="0"/>
            <a:t>Jehle na protlačení ucpané trysky</a:t>
          </a:r>
          <a:endParaRPr lang="cs-CZ"/>
        </a:p>
      </dgm:t>
    </dgm:pt>
    <dgm:pt modelId="{40BDA837-3482-4EBF-B0AF-C63F5AE6D72B}" type="parTrans" cxnId="{FF5265B5-A4DC-4AE5-A71E-9A5099713581}">
      <dgm:prSet/>
      <dgm:spPr/>
      <dgm:t>
        <a:bodyPr/>
        <a:lstStyle/>
        <a:p>
          <a:pPr algn="ctr"/>
          <a:endParaRPr lang="cs-CZ"/>
        </a:p>
      </dgm:t>
    </dgm:pt>
    <dgm:pt modelId="{40AD1BE0-16F2-4C9B-997E-C8307A77F425}" type="sibTrans" cxnId="{FF5265B5-A4DC-4AE5-A71E-9A5099713581}">
      <dgm:prSet/>
      <dgm:spPr/>
      <dgm:t>
        <a:bodyPr/>
        <a:lstStyle/>
        <a:p>
          <a:pPr algn="ctr"/>
          <a:endParaRPr lang="cs-CZ"/>
        </a:p>
      </dgm:t>
    </dgm:pt>
    <dgm:pt modelId="{65725081-2025-4682-B9F6-BB2E9715E036}">
      <dgm:prSet/>
      <dgm:spPr/>
      <dgm:t>
        <a:bodyPr/>
        <a:lstStyle/>
        <a:p>
          <a:pPr algn="ctr"/>
          <a:r>
            <a:rPr lang="cs-CZ" b="0"/>
            <a:t>Kovový kartáč</a:t>
          </a:r>
          <a:endParaRPr lang="cs-CZ"/>
        </a:p>
      </dgm:t>
    </dgm:pt>
    <dgm:pt modelId="{AB36580C-FE45-4AC9-AD48-7168E4099863}" type="parTrans" cxnId="{4A88E6AF-C3E9-487B-A667-C2DE025BCEDC}">
      <dgm:prSet/>
      <dgm:spPr/>
      <dgm:t>
        <a:bodyPr/>
        <a:lstStyle/>
        <a:p>
          <a:pPr algn="ctr"/>
          <a:endParaRPr lang="cs-CZ"/>
        </a:p>
      </dgm:t>
    </dgm:pt>
    <dgm:pt modelId="{A9601579-4641-4617-B0B6-176CAA6F42AA}" type="sibTrans" cxnId="{4A88E6AF-C3E9-487B-A667-C2DE025BCEDC}">
      <dgm:prSet/>
      <dgm:spPr/>
      <dgm:t>
        <a:bodyPr/>
        <a:lstStyle/>
        <a:p>
          <a:pPr algn="ctr"/>
          <a:endParaRPr lang="cs-CZ"/>
        </a:p>
      </dgm:t>
    </dgm:pt>
    <dgm:pt modelId="{F94095B5-3683-4618-9261-06B4F88F7A75}">
      <dgm:prSet/>
      <dgm:spPr/>
      <dgm:t>
        <a:bodyPr/>
        <a:lstStyle/>
        <a:p>
          <a:pPr algn="ctr"/>
          <a:r>
            <a:rPr lang="cs-CZ" b="0"/>
            <a:t>Hubka a utěrka</a:t>
          </a:r>
          <a:endParaRPr lang="cs-CZ"/>
        </a:p>
      </dgm:t>
    </dgm:pt>
    <dgm:pt modelId="{C8C179B6-BFE7-4D20-B0A4-00671AAB2F02}" type="parTrans" cxnId="{915CB456-9A2C-45D1-A612-78A7D1339A31}">
      <dgm:prSet/>
      <dgm:spPr/>
      <dgm:t>
        <a:bodyPr/>
        <a:lstStyle/>
        <a:p>
          <a:pPr algn="ctr"/>
          <a:endParaRPr lang="cs-CZ"/>
        </a:p>
      </dgm:t>
    </dgm:pt>
    <dgm:pt modelId="{2220DCF4-D0E6-46F7-B84D-C4F0AE1005BD}" type="sibTrans" cxnId="{915CB456-9A2C-45D1-A612-78A7D1339A31}">
      <dgm:prSet/>
      <dgm:spPr/>
      <dgm:t>
        <a:bodyPr/>
        <a:lstStyle/>
        <a:p>
          <a:pPr algn="ctr"/>
          <a:endParaRPr lang="cs-CZ"/>
        </a:p>
      </dgm:t>
    </dgm:pt>
    <dgm:pt modelId="{E9039A5C-B565-4860-8141-C8DCD57DB70F}" type="pres">
      <dgm:prSet presAssocID="{CBC5DD18-09A5-4DF8-863F-1995A543591D}" presName="diagram" presStyleCnt="0">
        <dgm:presLayoutVars>
          <dgm:dir/>
          <dgm:resizeHandles val="exact"/>
        </dgm:presLayoutVars>
      </dgm:prSet>
      <dgm:spPr/>
    </dgm:pt>
    <dgm:pt modelId="{E0AD7351-C7FB-4C2D-9D69-B804F3E83533}" type="pres">
      <dgm:prSet presAssocID="{CE44E624-D2DC-4003-A467-6C86C30EB6CF}" presName="node" presStyleLbl="node1" presStyleIdx="0" presStyleCnt="8">
        <dgm:presLayoutVars>
          <dgm:bulletEnabled val="1"/>
        </dgm:presLayoutVars>
      </dgm:prSet>
      <dgm:spPr/>
    </dgm:pt>
    <dgm:pt modelId="{25D9E742-95AF-4200-8DA3-3562571D811F}" type="pres">
      <dgm:prSet presAssocID="{E7708804-A718-466B-9AA9-DC679008CAD8}" presName="sibTrans" presStyleCnt="0"/>
      <dgm:spPr/>
    </dgm:pt>
    <dgm:pt modelId="{D5352641-2E52-466F-A845-5C54EC74F388}" type="pres">
      <dgm:prSet presAssocID="{3F372864-B1A1-4927-80F1-464D7BCA7729}" presName="node" presStyleLbl="node1" presStyleIdx="1" presStyleCnt="8">
        <dgm:presLayoutVars>
          <dgm:bulletEnabled val="1"/>
        </dgm:presLayoutVars>
      </dgm:prSet>
      <dgm:spPr/>
    </dgm:pt>
    <dgm:pt modelId="{AC7852B2-B5EF-4542-A1B4-538B7B2B5BF5}" type="pres">
      <dgm:prSet presAssocID="{CEB05CF3-001F-49E1-8681-F50C75823686}" presName="sibTrans" presStyleCnt="0"/>
      <dgm:spPr/>
    </dgm:pt>
    <dgm:pt modelId="{9B99A0F2-444F-446E-8A1B-45F1DA760E1A}" type="pres">
      <dgm:prSet presAssocID="{8EB0722D-1810-4C46-B682-EFA2767831E8}" presName="node" presStyleLbl="node1" presStyleIdx="2" presStyleCnt="8">
        <dgm:presLayoutVars>
          <dgm:bulletEnabled val="1"/>
        </dgm:presLayoutVars>
      </dgm:prSet>
      <dgm:spPr/>
    </dgm:pt>
    <dgm:pt modelId="{2FA05DC8-5187-4F92-896B-899657CA1A01}" type="pres">
      <dgm:prSet presAssocID="{DE48BDA1-D049-4436-93E7-C7C8A9272E6A}" presName="sibTrans" presStyleCnt="0"/>
      <dgm:spPr/>
    </dgm:pt>
    <dgm:pt modelId="{E12478E4-DED5-41A6-ABC5-A2A6CEE3B7E4}" type="pres">
      <dgm:prSet presAssocID="{5145249A-0789-43C4-B1EF-38EBCA1402D6}" presName="node" presStyleLbl="node1" presStyleIdx="3" presStyleCnt="8">
        <dgm:presLayoutVars>
          <dgm:bulletEnabled val="1"/>
        </dgm:presLayoutVars>
      </dgm:prSet>
      <dgm:spPr/>
    </dgm:pt>
    <dgm:pt modelId="{4036029F-3AED-45C4-8510-10269CF8B943}" type="pres">
      <dgm:prSet presAssocID="{1E5E4346-869F-4DCE-A3D5-0FF812B781E8}" presName="sibTrans" presStyleCnt="0"/>
      <dgm:spPr/>
    </dgm:pt>
    <dgm:pt modelId="{00D6997E-1C8A-4489-A056-EAA0E1AB630D}" type="pres">
      <dgm:prSet presAssocID="{B17D1E36-2947-4094-85DB-3F7B8C6C7938}" presName="node" presStyleLbl="node1" presStyleIdx="4" presStyleCnt="8">
        <dgm:presLayoutVars>
          <dgm:bulletEnabled val="1"/>
        </dgm:presLayoutVars>
      </dgm:prSet>
      <dgm:spPr/>
    </dgm:pt>
    <dgm:pt modelId="{E903FF25-673B-4EAC-8C7B-CC4AF83B7030}" type="pres">
      <dgm:prSet presAssocID="{BBCE69CB-9277-4072-B675-9EA2A07F0CB5}" presName="sibTrans" presStyleCnt="0"/>
      <dgm:spPr/>
    </dgm:pt>
    <dgm:pt modelId="{402F5C7B-E2FA-4706-8EAC-58AE38FC1B30}" type="pres">
      <dgm:prSet presAssocID="{D31AEA5A-6115-406E-B718-9F3705144C05}" presName="node" presStyleLbl="node1" presStyleIdx="5" presStyleCnt="8">
        <dgm:presLayoutVars>
          <dgm:bulletEnabled val="1"/>
        </dgm:presLayoutVars>
      </dgm:prSet>
      <dgm:spPr/>
    </dgm:pt>
    <dgm:pt modelId="{EA496226-06A9-4BC5-9567-2C52868B930B}" type="pres">
      <dgm:prSet presAssocID="{40AD1BE0-16F2-4C9B-997E-C8307A77F425}" presName="sibTrans" presStyleCnt="0"/>
      <dgm:spPr/>
    </dgm:pt>
    <dgm:pt modelId="{6BBF0804-3497-4988-9C7A-8A026D77226A}" type="pres">
      <dgm:prSet presAssocID="{65725081-2025-4682-B9F6-BB2E9715E036}" presName="node" presStyleLbl="node1" presStyleIdx="6" presStyleCnt="8">
        <dgm:presLayoutVars>
          <dgm:bulletEnabled val="1"/>
        </dgm:presLayoutVars>
      </dgm:prSet>
      <dgm:spPr/>
    </dgm:pt>
    <dgm:pt modelId="{3C50B6B5-4024-40CF-BF61-9C97634A748C}" type="pres">
      <dgm:prSet presAssocID="{A9601579-4641-4617-B0B6-176CAA6F42AA}" presName="sibTrans" presStyleCnt="0"/>
      <dgm:spPr/>
    </dgm:pt>
    <dgm:pt modelId="{58BEA1A4-7063-4822-9539-C4425A790622}" type="pres">
      <dgm:prSet presAssocID="{F94095B5-3683-4618-9261-06B4F88F7A75}" presName="node" presStyleLbl="node1" presStyleIdx="7" presStyleCnt="8">
        <dgm:presLayoutVars>
          <dgm:bulletEnabled val="1"/>
        </dgm:presLayoutVars>
      </dgm:prSet>
      <dgm:spPr/>
    </dgm:pt>
  </dgm:ptLst>
  <dgm:cxnLst>
    <dgm:cxn modelId="{B30B2109-C861-4359-9BCB-BA851ED081F9}" srcId="{CBC5DD18-09A5-4DF8-863F-1995A543591D}" destId="{CE44E624-D2DC-4003-A467-6C86C30EB6CF}" srcOrd="0" destOrd="0" parTransId="{31E3BDE1-654A-45EF-BB8B-54A7D0A153EE}" sibTransId="{E7708804-A718-466B-9AA9-DC679008CAD8}"/>
    <dgm:cxn modelId="{9C8CE609-F49E-44E4-8C7C-0F0BC87D1FD1}" type="presOf" srcId="{3F372864-B1A1-4927-80F1-464D7BCA7729}" destId="{D5352641-2E52-466F-A845-5C54EC74F388}" srcOrd="0" destOrd="0" presId="urn:microsoft.com/office/officeart/2005/8/layout/default"/>
    <dgm:cxn modelId="{1AEF0122-D715-492A-BC0D-4A60814197E8}" type="presOf" srcId="{8EB0722D-1810-4C46-B682-EFA2767831E8}" destId="{9B99A0F2-444F-446E-8A1B-45F1DA760E1A}" srcOrd="0" destOrd="0" presId="urn:microsoft.com/office/officeart/2005/8/layout/default"/>
    <dgm:cxn modelId="{A783712C-DA02-4C37-8DF9-9B59D1C1F68B}" srcId="{CBC5DD18-09A5-4DF8-863F-1995A543591D}" destId="{3F372864-B1A1-4927-80F1-464D7BCA7729}" srcOrd="1" destOrd="0" parTransId="{1DA78916-4573-4F7C-9835-C000103CF9CC}" sibTransId="{CEB05CF3-001F-49E1-8681-F50C75823686}"/>
    <dgm:cxn modelId="{546D0563-2171-4094-8D86-8658E694BA1B}" type="presOf" srcId="{CE44E624-D2DC-4003-A467-6C86C30EB6CF}" destId="{E0AD7351-C7FB-4C2D-9D69-B804F3E83533}" srcOrd="0" destOrd="0" presId="urn:microsoft.com/office/officeart/2005/8/layout/default"/>
    <dgm:cxn modelId="{D466836A-23B2-4D46-AA50-F4142B120B75}" type="presOf" srcId="{F94095B5-3683-4618-9261-06B4F88F7A75}" destId="{58BEA1A4-7063-4822-9539-C4425A790622}" srcOrd="0" destOrd="0" presId="urn:microsoft.com/office/officeart/2005/8/layout/default"/>
    <dgm:cxn modelId="{915CB456-9A2C-45D1-A612-78A7D1339A31}" srcId="{CBC5DD18-09A5-4DF8-863F-1995A543591D}" destId="{F94095B5-3683-4618-9261-06B4F88F7A75}" srcOrd="7" destOrd="0" parTransId="{C8C179B6-BFE7-4D20-B0A4-00671AAB2F02}" sibTransId="{2220DCF4-D0E6-46F7-B84D-C4F0AE1005BD}"/>
    <dgm:cxn modelId="{262A528E-D8E6-4DE3-B5B6-90742800F9BC}" type="presOf" srcId="{D31AEA5A-6115-406E-B718-9F3705144C05}" destId="{402F5C7B-E2FA-4706-8EAC-58AE38FC1B30}" srcOrd="0" destOrd="0" presId="urn:microsoft.com/office/officeart/2005/8/layout/default"/>
    <dgm:cxn modelId="{5B0A1F9E-97F5-4642-BB84-E1701A61AC18}" srcId="{CBC5DD18-09A5-4DF8-863F-1995A543591D}" destId="{5145249A-0789-43C4-B1EF-38EBCA1402D6}" srcOrd="3" destOrd="0" parTransId="{0C892822-1655-4495-8795-7F9BE004D01D}" sibTransId="{1E5E4346-869F-4DCE-A3D5-0FF812B781E8}"/>
    <dgm:cxn modelId="{E58765AA-DF5A-4B2E-B405-F18AE33705EB}" type="presOf" srcId="{CBC5DD18-09A5-4DF8-863F-1995A543591D}" destId="{E9039A5C-B565-4860-8141-C8DCD57DB70F}" srcOrd="0" destOrd="0" presId="urn:microsoft.com/office/officeart/2005/8/layout/default"/>
    <dgm:cxn modelId="{4A88E6AF-C3E9-487B-A667-C2DE025BCEDC}" srcId="{CBC5DD18-09A5-4DF8-863F-1995A543591D}" destId="{65725081-2025-4682-B9F6-BB2E9715E036}" srcOrd="6" destOrd="0" parTransId="{AB36580C-FE45-4AC9-AD48-7168E4099863}" sibTransId="{A9601579-4641-4617-B0B6-176CAA6F42AA}"/>
    <dgm:cxn modelId="{FF5265B5-A4DC-4AE5-A71E-9A5099713581}" srcId="{CBC5DD18-09A5-4DF8-863F-1995A543591D}" destId="{D31AEA5A-6115-406E-B718-9F3705144C05}" srcOrd="5" destOrd="0" parTransId="{40BDA837-3482-4EBF-B0AF-C63F5AE6D72B}" sibTransId="{40AD1BE0-16F2-4C9B-997E-C8307A77F425}"/>
    <dgm:cxn modelId="{9FA553BB-7E40-49E6-AE92-9B82F554112F}" srcId="{CBC5DD18-09A5-4DF8-863F-1995A543591D}" destId="{8EB0722D-1810-4C46-B682-EFA2767831E8}" srcOrd="2" destOrd="0" parTransId="{32CA6471-2B7F-401A-B75F-589ADD85C001}" sibTransId="{DE48BDA1-D049-4436-93E7-C7C8A9272E6A}"/>
    <dgm:cxn modelId="{A9BA0CE5-F682-4583-A494-20BE0F5E7CCE}" type="presOf" srcId="{5145249A-0789-43C4-B1EF-38EBCA1402D6}" destId="{E12478E4-DED5-41A6-ABC5-A2A6CEE3B7E4}" srcOrd="0" destOrd="0" presId="urn:microsoft.com/office/officeart/2005/8/layout/default"/>
    <dgm:cxn modelId="{1A2C84E7-C4A1-4D40-9B82-561537CC4016}" type="presOf" srcId="{65725081-2025-4682-B9F6-BB2E9715E036}" destId="{6BBF0804-3497-4988-9C7A-8A026D77226A}" srcOrd="0" destOrd="0" presId="urn:microsoft.com/office/officeart/2005/8/layout/default"/>
    <dgm:cxn modelId="{DED084E8-91D3-4A5C-AB77-A35D6FA12F5D}" srcId="{CBC5DD18-09A5-4DF8-863F-1995A543591D}" destId="{B17D1E36-2947-4094-85DB-3F7B8C6C7938}" srcOrd="4" destOrd="0" parTransId="{853F497D-35B8-4083-9813-A53D262A6848}" sibTransId="{BBCE69CB-9277-4072-B675-9EA2A07F0CB5}"/>
    <dgm:cxn modelId="{F7635DED-FD5C-4D62-B8C1-5BEB4BC94C88}" type="presOf" srcId="{B17D1E36-2947-4094-85DB-3F7B8C6C7938}" destId="{00D6997E-1C8A-4489-A056-EAA0E1AB630D}" srcOrd="0" destOrd="0" presId="urn:microsoft.com/office/officeart/2005/8/layout/default"/>
    <dgm:cxn modelId="{780A6003-7E91-447E-938A-A6A24ADD470B}" type="presParOf" srcId="{E9039A5C-B565-4860-8141-C8DCD57DB70F}" destId="{E0AD7351-C7FB-4C2D-9D69-B804F3E83533}" srcOrd="0" destOrd="0" presId="urn:microsoft.com/office/officeart/2005/8/layout/default"/>
    <dgm:cxn modelId="{39C059D2-1905-4D61-A2E0-698058839CA6}" type="presParOf" srcId="{E9039A5C-B565-4860-8141-C8DCD57DB70F}" destId="{25D9E742-95AF-4200-8DA3-3562571D811F}" srcOrd="1" destOrd="0" presId="urn:microsoft.com/office/officeart/2005/8/layout/default"/>
    <dgm:cxn modelId="{0A160755-11C0-4E89-93CA-43B9DD5D3C0A}" type="presParOf" srcId="{E9039A5C-B565-4860-8141-C8DCD57DB70F}" destId="{D5352641-2E52-466F-A845-5C54EC74F388}" srcOrd="2" destOrd="0" presId="urn:microsoft.com/office/officeart/2005/8/layout/default"/>
    <dgm:cxn modelId="{45D3A33C-7C34-44E3-AB13-625C5CDBA30B}" type="presParOf" srcId="{E9039A5C-B565-4860-8141-C8DCD57DB70F}" destId="{AC7852B2-B5EF-4542-A1B4-538B7B2B5BF5}" srcOrd="3" destOrd="0" presId="urn:microsoft.com/office/officeart/2005/8/layout/default"/>
    <dgm:cxn modelId="{3B3B49DC-E760-4100-B834-8645BB7DA781}" type="presParOf" srcId="{E9039A5C-B565-4860-8141-C8DCD57DB70F}" destId="{9B99A0F2-444F-446E-8A1B-45F1DA760E1A}" srcOrd="4" destOrd="0" presId="urn:microsoft.com/office/officeart/2005/8/layout/default"/>
    <dgm:cxn modelId="{18E3B044-B65C-40DF-BE8B-C2E33AE834BA}" type="presParOf" srcId="{E9039A5C-B565-4860-8141-C8DCD57DB70F}" destId="{2FA05DC8-5187-4F92-896B-899657CA1A01}" srcOrd="5" destOrd="0" presId="urn:microsoft.com/office/officeart/2005/8/layout/default"/>
    <dgm:cxn modelId="{5AC3263F-2A50-4494-A951-AF14AA4413E5}" type="presParOf" srcId="{E9039A5C-B565-4860-8141-C8DCD57DB70F}" destId="{E12478E4-DED5-41A6-ABC5-A2A6CEE3B7E4}" srcOrd="6" destOrd="0" presId="urn:microsoft.com/office/officeart/2005/8/layout/default"/>
    <dgm:cxn modelId="{7826CB0B-181F-4D34-8394-F17B9AEF1955}" type="presParOf" srcId="{E9039A5C-B565-4860-8141-C8DCD57DB70F}" destId="{4036029F-3AED-45C4-8510-10269CF8B943}" srcOrd="7" destOrd="0" presId="urn:microsoft.com/office/officeart/2005/8/layout/default"/>
    <dgm:cxn modelId="{D4A61F25-8FD2-4FAD-B17C-B121B5B238B2}" type="presParOf" srcId="{E9039A5C-B565-4860-8141-C8DCD57DB70F}" destId="{00D6997E-1C8A-4489-A056-EAA0E1AB630D}" srcOrd="8" destOrd="0" presId="urn:microsoft.com/office/officeart/2005/8/layout/default"/>
    <dgm:cxn modelId="{A1AB3FB9-B87E-4C24-ACC3-0AD1BD3048C3}" type="presParOf" srcId="{E9039A5C-B565-4860-8141-C8DCD57DB70F}" destId="{E903FF25-673B-4EAC-8C7B-CC4AF83B7030}" srcOrd="9" destOrd="0" presId="urn:microsoft.com/office/officeart/2005/8/layout/default"/>
    <dgm:cxn modelId="{C5A58510-01BD-4D0D-9580-81CF65E5E92D}" type="presParOf" srcId="{E9039A5C-B565-4860-8141-C8DCD57DB70F}" destId="{402F5C7B-E2FA-4706-8EAC-58AE38FC1B30}" srcOrd="10" destOrd="0" presId="urn:microsoft.com/office/officeart/2005/8/layout/default"/>
    <dgm:cxn modelId="{3C5900D1-EC43-4DB4-A605-1F76CFBC4CB4}" type="presParOf" srcId="{E9039A5C-B565-4860-8141-C8DCD57DB70F}" destId="{EA496226-06A9-4BC5-9567-2C52868B930B}" srcOrd="11" destOrd="0" presId="urn:microsoft.com/office/officeart/2005/8/layout/default"/>
    <dgm:cxn modelId="{EF3FBC2D-CB76-43B6-9724-ED7475FBC3CC}" type="presParOf" srcId="{E9039A5C-B565-4860-8141-C8DCD57DB70F}" destId="{6BBF0804-3497-4988-9C7A-8A026D77226A}" srcOrd="12" destOrd="0" presId="urn:microsoft.com/office/officeart/2005/8/layout/default"/>
    <dgm:cxn modelId="{DAFC8D56-5FEA-4C46-8729-8B467660E766}" type="presParOf" srcId="{E9039A5C-B565-4860-8141-C8DCD57DB70F}" destId="{3C50B6B5-4024-40CF-BF61-9C97634A748C}" srcOrd="13" destOrd="0" presId="urn:microsoft.com/office/officeart/2005/8/layout/default"/>
    <dgm:cxn modelId="{BA5460F9-24C3-4F56-BB06-4B9DFB6EDF64}" type="presParOf" srcId="{E9039A5C-B565-4860-8141-C8DCD57DB70F}" destId="{58BEA1A4-7063-4822-9539-C4425A79062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88AA03-86B9-452D-AC62-BD77A7079449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318E816B-062E-4162-AF5F-44D13B2B582E}">
      <dgm:prSet/>
      <dgm:spPr>
        <a:ln>
          <a:solidFill>
            <a:srgbClr val="9100DC"/>
          </a:solidFill>
        </a:ln>
      </dgm:spPr>
      <dgm:t>
        <a:bodyPr/>
        <a:lstStyle/>
        <a:p>
          <a:r>
            <a:rPr lang="cs-CZ" dirty="0"/>
            <a:t>Kryt na tiskárnu</a:t>
          </a:r>
        </a:p>
      </dgm:t>
    </dgm:pt>
    <dgm:pt modelId="{A60668FA-DA87-4F8B-AC5E-CFFBBD797F55}" type="parTrans" cxnId="{389FD1F4-66E0-4EA1-89E7-604933619CE8}">
      <dgm:prSet/>
      <dgm:spPr/>
      <dgm:t>
        <a:bodyPr/>
        <a:lstStyle/>
        <a:p>
          <a:endParaRPr lang="cs-CZ"/>
        </a:p>
      </dgm:t>
    </dgm:pt>
    <dgm:pt modelId="{350D189E-C8F0-4DEA-9CA4-031EE8646BD8}" type="sibTrans" cxnId="{389FD1F4-66E0-4EA1-89E7-604933619CE8}">
      <dgm:prSet/>
      <dgm:spPr/>
      <dgm:t>
        <a:bodyPr/>
        <a:lstStyle/>
        <a:p>
          <a:endParaRPr lang="cs-CZ"/>
        </a:p>
      </dgm:t>
    </dgm:pt>
    <dgm:pt modelId="{F4603223-65FE-4F6C-B7E8-E26DFAC39046}">
      <dgm:prSet/>
      <dgm:spPr>
        <a:ln>
          <a:solidFill>
            <a:srgbClr val="5AC8AF"/>
          </a:solidFill>
        </a:ln>
      </dgm:spPr>
      <dgm:t>
        <a:bodyPr/>
        <a:lstStyle/>
        <a:p>
          <a:r>
            <a:rPr lang="cs-CZ"/>
            <a:t>WEB Kamera</a:t>
          </a:r>
        </a:p>
      </dgm:t>
    </dgm:pt>
    <dgm:pt modelId="{F3F18C92-432D-45D9-8771-4616F5060F35}" type="parTrans" cxnId="{D1B87F51-BF94-4909-980E-312384A6E3C7}">
      <dgm:prSet/>
      <dgm:spPr/>
      <dgm:t>
        <a:bodyPr/>
        <a:lstStyle/>
        <a:p>
          <a:endParaRPr lang="cs-CZ"/>
        </a:p>
      </dgm:t>
    </dgm:pt>
    <dgm:pt modelId="{8A004810-9C67-4665-8F49-029F43A17657}" type="sibTrans" cxnId="{D1B87F51-BF94-4909-980E-312384A6E3C7}">
      <dgm:prSet/>
      <dgm:spPr/>
      <dgm:t>
        <a:bodyPr/>
        <a:lstStyle/>
        <a:p>
          <a:endParaRPr lang="cs-CZ"/>
        </a:p>
      </dgm:t>
    </dgm:pt>
    <dgm:pt modelId="{19BC2231-EAAD-4243-87E7-65AFBB7844D2}">
      <dgm:prSet/>
      <dgm:spPr>
        <a:ln>
          <a:solidFill>
            <a:srgbClr val="9100DC"/>
          </a:solidFill>
        </a:ln>
      </dgm:spPr>
      <dgm:t>
        <a:bodyPr/>
        <a:lstStyle/>
        <a:p>
          <a:r>
            <a:rPr lang="cs-CZ"/>
            <a:t>Wifi Zásuvka</a:t>
          </a:r>
        </a:p>
      </dgm:t>
    </dgm:pt>
    <dgm:pt modelId="{8D055D4F-1FA9-4219-A978-2A4CBC02731A}" type="parTrans" cxnId="{98ABB2C0-6866-48A8-89F0-4DEBAE5168CE}">
      <dgm:prSet/>
      <dgm:spPr/>
      <dgm:t>
        <a:bodyPr/>
        <a:lstStyle/>
        <a:p>
          <a:endParaRPr lang="cs-CZ"/>
        </a:p>
      </dgm:t>
    </dgm:pt>
    <dgm:pt modelId="{0F0DDA81-3FD3-4B89-B0C8-7933643D6DFD}" type="sibTrans" cxnId="{98ABB2C0-6866-48A8-89F0-4DEBAE5168CE}">
      <dgm:prSet/>
      <dgm:spPr/>
      <dgm:t>
        <a:bodyPr/>
        <a:lstStyle/>
        <a:p>
          <a:endParaRPr lang="cs-CZ"/>
        </a:p>
      </dgm:t>
    </dgm:pt>
    <dgm:pt modelId="{48C3A54B-9691-4284-864B-47B437C207FC}">
      <dgm:prSet/>
      <dgm:spPr>
        <a:ln>
          <a:solidFill>
            <a:srgbClr val="0000DC"/>
          </a:solidFill>
        </a:ln>
      </dgm:spPr>
      <dgm:t>
        <a:bodyPr/>
        <a:lstStyle/>
        <a:p>
          <a:r>
            <a:rPr lang="cs-CZ"/>
            <a:t>Voltmetr</a:t>
          </a:r>
        </a:p>
      </dgm:t>
    </dgm:pt>
    <dgm:pt modelId="{99B0C8A8-9EEC-4CB0-91D1-70416EE81838}" type="parTrans" cxnId="{21659478-9E7B-4E7B-9FCE-AECCE8B79BDE}">
      <dgm:prSet/>
      <dgm:spPr/>
      <dgm:t>
        <a:bodyPr/>
        <a:lstStyle/>
        <a:p>
          <a:endParaRPr lang="cs-CZ"/>
        </a:p>
      </dgm:t>
    </dgm:pt>
    <dgm:pt modelId="{02CE093F-92E5-4DFC-BFA2-658C1BF30660}" type="sibTrans" cxnId="{21659478-9E7B-4E7B-9FCE-AECCE8B79BDE}">
      <dgm:prSet/>
      <dgm:spPr/>
      <dgm:t>
        <a:bodyPr/>
        <a:lstStyle/>
        <a:p>
          <a:endParaRPr lang="cs-CZ"/>
        </a:p>
      </dgm:t>
    </dgm:pt>
    <dgm:pt modelId="{AB24C805-1B3E-4BFE-A82E-0ED5B7349E98}">
      <dgm:prSet/>
      <dgm:spPr>
        <a:ln>
          <a:solidFill>
            <a:srgbClr val="00AF3F"/>
          </a:solidFill>
        </a:ln>
      </dgm:spPr>
      <dgm:t>
        <a:bodyPr/>
        <a:lstStyle/>
        <a:p>
          <a:r>
            <a:rPr lang="cs-CZ" dirty="0"/>
            <a:t>UPS – záložní zdroj</a:t>
          </a:r>
        </a:p>
      </dgm:t>
    </dgm:pt>
    <dgm:pt modelId="{0774930D-FB52-4DBD-99B7-E0FB9A2AC681}" type="parTrans" cxnId="{B77E54F1-3983-4E20-AEB4-17B54F55BD01}">
      <dgm:prSet/>
      <dgm:spPr/>
      <dgm:t>
        <a:bodyPr/>
        <a:lstStyle/>
        <a:p>
          <a:endParaRPr lang="cs-CZ"/>
        </a:p>
      </dgm:t>
    </dgm:pt>
    <dgm:pt modelId="{953F9125-8066-4CE4-A378-6C5F02BE8FD1}" type="sibTrans" cxnId="{B77E54F1-3983-4E20-AEB4-17B54F55BD01}">
      <dgm:prSet/>
      <dgm:spPr/>
      <dgm:t>
        <a:bodyPr/>
        <a:lstStyle/>
        <a:p>
          <a:endParaRPr lang="cs-CZ"/>
        </a:p>
      </dgm:t>
    </dgm:pt>
    <dgm:pt modelId="{C5C0829A-6688-4281-925B-2FA0B50878AA}" type="pres">
      <dgm:prSet presAssocID="{DF88AA03-86B9-452D-AC62-BD77A7079449}" presName="diagram" presStyleCnt="0">
        <dgm:presLayoutVars>
          <dgm:dir/>
          <dgm:resizeHandles val="exact"/>
        </dgm:presLayoutVars>
      </dgm:prSet>
      <dgm:spPr/>
    </dgm:pt>
    <dgm:pt modelId="{A6BAF0B8-ED1D-41A0-A794-588A8D557409}" type="pres">
      <dgm:prSet presAssocID="{318E816B-062E-4162-AF5F-44D13B2B582E}" presName="node" presStyleLbl="node1" presStyleIdx="0" presStyleCnt="5">
        <dgm:presLayoutVars>
          <dgm:bulletEnabled val="1"/>
        </dgm:presLayoutVars>
      </dgm:prSet>
      <dgm:spPr/>
    </dgm:pt>
    <dgm:pt modelId="{81290F4C-B7B0-4061-A934-B8EB36ADDFEA}" type="pres">
      <dgm:prSet presAssocID="{350D189E-C8F0-4DEA-9CA4-031EE8646BD8}" presName="sibTrans" presStyleCnt="0"/>
      <dgm:spPr/>
    </dgm:pt>
    <dgm:pt modelId="{190CE8CD-75C2-4DE5-99DC-0BA216F1E2E6}" type="pres">
      <dgm:prSet presAssocID="{F4603223-65FE-4F6C-B7E8-E26DFAC39046}" presName="node" presStyleLbl="node1" presStyleIdx="1" presStyleCnt="5">
        <dgm:presLayoutVars>
          <dgm:bulletEnabled val="1"/>
        </dgm:presLayoutVars>
      </dgm:prSet>
      <dgm:spPr/>
    </dgm:pt>
    <dgm:pt modelId="{CCABD4F0-AFF4-407C-8410-B5104764F79B}" type="pres">
      <dgm:prSet presAssocID="{8A004810-9C67-4665-8F49-029F43A17657}" presName="sibTrans" presStyleCnt="0"/>
      <dgm:spPr/>
    </dgm:pt>
    <dgm:pt modelId="{20BEC692-537C-4C77-9B96-78211044F8CD}" type="pres">
      <dgm:prSet presAssocID="{19BC2231-EAAD-4243-87E7-65AFBB7844D2}" presName="node" presStyleLbl="node1" presStyleIdx="2" presStyleCnt="5">
        <dgm:presLayoutVars>
          <dgm:bulletEnabled val="1"/>
        </dgm:presLayoutVars>
      </dgm:prSet>
      <dgm:spPr/>
    </dgm:pt>
    <dgm:pt modelId="{A707605C-B7DA-4061-87E3-5469F3995E4B}" type="pres">
      <dgm:prSet presAssocID="{0F0DDA81-3FD3-4B89-B0C8-7933643D6DFD}" presName="sibTrans" presStyleCnt="0"/>
      <dgm:spPr/>
    </dgm:pt>
    <dgm:pt modelId="{F33629F3-B547-404D-8904-168C18A46CCE}" type="pres">
      <dgm:prSet presAssocID="{48C3A54B-9691-4284-864B-47B437C207FC}" presName="node" presStyleLbl="node1" presStyleIdx="3" presStyleCnt="5">
        <dgm:presLayoutVars>
          <dgm:bulletEnabled val="1"/>
        </dgm:presLayoutVars>
      </dgm:prSet>
      <dgm:spPr/>
    </dgm:pt>
    <dgm:pt modelId="{4721CFA8-593B-4BD0-ABD2-33C2FEE970B5}" type="pres">
      <dgm:prSet presAssocID="{02CE093F-92E5-4DFC-BFA2-658C1BF30660}" presName="sibTrans" presStyleCnt="0"/>
      <dgm:spPr/>
    </dgm:pt>
    <dgm:pt modelId="{DE920C7F-2DE6-468F-980F-D5B6950EFBBB}" type="pres">
      <dgm:prSet presAssocID="{AB24C805-1B3E-4BFE-A82E-0ED5B7349E98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AE214-9E1F-4970-855C-BDD6C91CA52F}" type="presOf" srcId="{19BC2231-EAAD-4243-87E7-65AFBB7844D2}" destId="{20BEC692-537C-4C77-9B96-78211044F8CD}" srcOrd="0" destOrd="0" presId="urn:microsoft.com/office/officeart/2005/8/layout/default"/>
    <dgm:cxn modelId="{C5B52B1A-0451-494B-A431-5D36A4A940FD}" type="presOf" srcId="{48C3A54B-9691-4284-864B-47B437C207FC}" destId="{F33629F3-B547-404D-8904-168C18A46CCE}" srcOrd="0" destOrd="0" presId="urn:microsoft.com/office/officeart/2005/8/layout/default"/>
    <dgm:cxn modelId="{E6D51E24-B029-41DF-803A-A11F44B23D2E}" type="presOf" srcId="{F4603223-65FE-4F6C-B7E8-E26DFAC39046}" destId="{190CE8CD-75C2-4DE5-99DC-0BA216F1E2E6}" srcOrd="0" destOrd="0" presId="urn:microsoft.com/office/officeart/2005/8/layout/default"/>
    <dgm:cxn modelId="{CE7A5A3E-CB3D-4325-A813-B50B2B28DEE6}" type="presOf" srcId="{318E816B-062E-4162-AF5F-44D13B2B582E}" destId="{A6BAF0B8-ED1D-41A0-A794-588A8D557409}" srcOrd="0" destOrd="0" presId="urn:microsoft.com/office/officeart/2005/8/layout/default"/>
    <dgm:cxn modelId="{D1B87F51-BF94-4909-980E-312384A6E3C7}" srcId="{DF88AA03-86B9-452D-AC62-BD77A7079449}" destId="{F4603223-65FE-4F6C-B7E8-E26DFAC39046}" srcOrd="1" destOrd="0" parTransId="{F3F18C92-432D-45D9-8771-4616F5060F35}" sibTransId="{8A004810-9C67-4665-8F49-029F43A17657}"/>
    <dgm:cxn modelId="{21659478-9E7B-4E7B-9FCE-AECCE8B79BDE}" srcId="{DF88AA03-86B9-452D-AC62-BD77A7079449}" destId="{48C3A54B-9691-4284-864B-47B437C207FC}" srcOrd="3" destOrd="0" parTransId="{99B0C8A8-9EEC-4CB0-91D1-70416EE81838}" sibTransId="{02CE093F-92E5-4DFC-BFA2-658C1BF30660}"/>
    <dgm:cxn modelId="{C9F4F986-3F85-4F44-860D-48D254A6E4DC}" type="presOf" srcId="{AB24C805-1B3E-4BFE-A82E-0ED5B7349E98}" destId="{DE920C7F-2DE6-468F-980F-D5B6950EFBBB}" srcOrd="0" destOrd="0" presId="urn:microsoft.com/office/officeart/2005/8/layout/default"/>
    <dgm:cxn modelId="{ADED9C9F-0F80-414F-88E1-B421D9489CE4}" type="presOf" srcId="{DF88AA03-86B9-452D-AC62-BD77A7079449}" destId="{C5C0829A-6688-4281-925B-2FA0B50878AA}" srcOrd="0" destOrd="0" presId="urn:microsoft.com/office/officeart/2005/8/layout/default"/>
    <dgm:cxn modelId="{98ABB2C0-6866-48A8-89F0-4DEBAE5168CE}" srcId="{DF88AA03-86B9-452D-AC62-BD77A7079449}" destId="{19BC2231-EAAD-4243-87E7-65AFBB7844D2}" srcOrd="2" destOrd="0" parTransId="{8D055D4F-1FA9-4219-A978-2A4CBC02731A}" sibTransId="{0F0DDA81-3FD3-4B89-B0C8-7933643D6DFD}"/>
    <dgm:cxn modelId="{B77E54F1-3983-4E20-AEB4-17B54F55BD01}" srcId="{DF88AA03-86B9-452D-AC62-BD77A7079449}" destId="{AB24C805-1B3E-4BFE-A82E-0ED5B7349E98}" srcOrd="4" destOrd="0" parTransId="{0774930D-FB52-4DBD-99B7-E0FB9A2AC681}" sibTransId="{953F9125-8066-4CE4-A378-6C5F02BE8FD1}"/>
    <dgm:cxn modelId="{389FD1F4-66E0-4EA1-89E7-604933619CE8}" srcId="{DF88AA03-86B9-452D-AC62-BD77A7079449}" destId="{318E816B-062E-4162-AF5F-44D13B2B582E}" srcOrd="0" destOrd="0" parTransId="{A60668FA-DA87-4F8B-AC5E-CFFBBD797F55}" sibTransId="{350D189E-C8F0-4DEA-9CA4-031EE8646BD8}"/>
    <dgm:cxn modelId="{06C734D5-7A62-4289-AA6F-00748A6B33DC}" type="presParOf" srcId="{C5C0829A-6688-4281-925B-2FA0B50878AA}" destId="{A6BAF0B8-ED1D-41A0-A794-588A8D557409}" srcOrd="0" destOrd="0" presId="urn:microsoft.com/office/officeart/2005/8/layout/default"/>
    <dgm:cxn modelId="{D6952BF9-3730-4868-8CF6-849564CFF574}" type="presParOf" srcId="{C5C0829A-6688-4281-925B-2FA0B50878AA}" destId="{81290F4C-B7B0-4061-A934-B8EB36ADDFEA}" srcOrd="1" destOrd="0" presId="urn:microsoft.com/office/officeart/2005/8/layout/default"/>
    <dgm:cxn modelId="{69A7FDBF-9C03-421D-9448-3DA77FBD19F5}" type="presParOf" srcId="{C5C0829A-6688-4281-925B-2FA0B50878AA}" destId="{190CE8CD-75C2-4DE5-99DC-0BA216F1E2E6}" srcOrd="2" destOrd="0" presId="urn:microsoft.com/office/officeart/2005/8/layout/default"/>
    <dgm:cxn modelId="{5FB98575-71C0-489B-9288-E50AF9DF01B3}" type="presParOf" srcId="{C5C0829A-6688-4281-925B-2FA0B50878AA}" destId="{CCABD4F0-AFF4-407C-8410-B5104764F79B}" srcOrd="3" destOrd="0" presId="urn:microsoft.com/office/officeart/2005/8/layout/default"/>
    <dgm:cxn modelId="{C72F97B0-EF4A-4487-94BA-7E8E656FD3B6}" type="presParOf" srcId="{C5C0829A-6688-4281-925B-2FA0B50878AA}" destId="{20BEC692-537C-4C77-9B96-78211044F8CD}" srcOrd="4" destOrd="0" presId="urn:microsoft.com/office/officeart/2005/8/layout/default"/>
    <dgm:cxn modelId="{01D59EA3-D9E9-4DD3-9447-14EF11410E16}" type="presParOf" srcId="{C5C0829A-6688-4281-925B-2FA0B50878AA}" destId="{A707605C-B7DA-4061-87E3-5469F3995E4B}" srcOrd="5" destOrd="0" presId="urn:microsoft.com/office/officeart/2005/8/layout/default"/>
    <dgm:cxn modelId="{D90BF8E3-D99B-4C15-B9D0-41E992D5FAAF}" type="presParOf" srcId="{C5C0829A-6688-4281-925B-2FA0B50878AA}" destId="{F33629F3-B547-404D-8904-168C18A46CCE}" srcOrd="6" destOrd="0" presId="urn:microsoft.com/office/officeart/2005/8/layout/default"/>
    <dgm:cxn modelId="{08924B78-92A3-441A-ACEF-F66D3604B5CC}" type="presParOf" srcId="{C5C0829A-6688-4281-925B-2FA0B50878AA}" destId="{4721CFA8-593B-4BD0-ABD2-33C2FEE970B5}" srcOrd="7" destOrd="0" presId="urn:microsoft.com/office/officeart/2005/8/layout/default"/>
    <dgm:cxn modelId="{1CB8972C-5BC7-4F34-8F01-49900AAB8D30}" type="presParOf" srcId="{C5C0829A-6688-4281-925B-2FA0B50878AA}" destId="{DE920C7F-2DE6-468F-980F-D5B6950EFBBB}" srcOrd="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24E75-994D-4892-9D46-30B159E9ADF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7F182E67-C581-4CCD-AA9C-A86EB62CD241}">
      <dgm:prSet/>
      <dgm:spPr/>
      <dgm:t>
        <a:bodyPr/>
        <a:lstStyle/>
        <a:p>
          <a:r>
            <a:rPr lang="cs-CZ" b="0" dirty="0"/>
            <a:t>základní techniky 3D modelování</a:t>
          </a:r>
          <a:endParaRPr lang="cs-CZ" dirty="0"/>
        </a:p>
      </dgm:t>
    </dgm:pt>
    <dgm:pt modelId="{E13227BB-CF2B-4521-98D2-781269F21307}" type="parTrans" cxnId="{C4BD57E3-107B-4AD3-8FD6-C35AEB8D5157}">
      <dgm:prSet/>
      <dgm:spPr/>
      <dgm:t>
        <a:bodyPr/>
        <a:lstStyle/>
        <a:p>
          <a:endParaRPr lang="cs-CZ"/>
        </a:p>
      </dgm:t>
    </dgm:pt>
    <dgm:pt modelId="{6A16B4A6-F5DD-478F-A8CA-63070BA3473E}" type="sibTrans" cxnId="{C4BD57E3-107B-4AD3-8FD6-C35AEB8D5157}">
      <dgm:prSet/>
      <dgm:spPr/>
      <dgm:t>
        <a:bodyPr/>
        <a:lstStyle/>
        <a:p>
          <a:endParaRPr lang="cs-CZ"/>
        </a:p>
      </dgm:t>
    </dgm:pt>
    <dgm:pt modelId="{D7B31833-33B9-4E6E-878B-CE5456393F42}">
      <dgm:prSet/>
      <dgm:spPr/>
      <dgm:t>
        <a:bodyPr/>
        <a:lstStyle/>
        <a:p>
          <a:r>
            <a:rPr lang="cs-CZ" b="0"/>
            <a:t>základní manipulace s 3D tiskárnou</a:t>
          </a:r>
          <a:endParaRPr lang="cs-CZ"/>
        </a:p>
      </dgm:t>
    </dgm:pt>
    <dgm:pt modelId="{EFCD436F-657E-4B2C-A525-6B5D1375AE10}" type="parTrans" cxnId="{4516DE94-F300-4CB3-B2BA-7884DE887C45}">
      <dgm:prSet/>
      <dgm:spPr/>
      <dgm:t>
        <a:bodyPr/>
        <a:lstStyle/>
        <a:p>
          <a:endParaRPr lang="cs-CZ"/>
        </a:p>
      </dgm:t>
    </dgm:pt>
    <dgm:pt modelId="{F3F454BF-F0BA-4949-B6A2-9709D29B4F3A}" type="sibTrans" cxnId="{4516DE94-F300-4CB3-B2BA-7884DE887C45}">
      <dgm:prSet/>
      <dgm:spPr/>
      <dgm:t>
        <a:bodyPr/>
        <a:lstStyle/>
        <a:p>
          <a:endParaRPr lang="cs-CZ"/>
        </a:p>
      </dgm:t>
    </dgm:pt>
    <dgm:pt modelId="{97E261C8-C8D0-4B2A-AB05-A0A235CBD586}">
      <dgm:prSet/>
      <dgm:spPr/>
      <dgm:t>
        <a:bodyPr/>
        <a:lstStyle/>
        <a:p>
          <a:r>
            <a:rPr lang="cs-CZ" b="0"/>
            <a:t>řešit nejčastější problémy a chyby při tisku</a:t>
          </a:r>
          <a:endParaRPr lang="cs-CZ"/>
        </a:p>
      </dgm:t>
    </dgm:pt>
    <dgm:pt modelId="{742D5C33-FBD4-4B28-B4EC-96DDB519FDC4}" type="parTrans" cxnId="{F3518CDF-5EF5-4B5B-89B2-37CAA6D0A2F3}">
      <dgm:prSet/>
      <dgm:spPr/>
      <dgm:t>
        <a:bodyPr/>
        <a:lstStyle/>
        <a:p>
          <a:endParaRPr lang="cs-CZ"/>
        </a:p>
      </dgm:t>
    </dgm:pt>
    <dgm:pt modelId="{6D09EE60-3CB3-4C38-B2FD-86FF146EC228}" type="sibTrans" cxnId="{F3518CDF-5EF5-4B5B-89B2-37CAA6D0A2F3}">
      <dgm:prSet/>
      <dgm:spPr/>
      <dgm:t>
        <a:bodyPr/>
        <a:lstStyle/>
        <a:p>
          <a:endParaRPr lang="cs-CZ"/>
        </a:p>
      </dgm:t>
    </dgm:pt>
    <dgm:pt modelId="{BF652785-E36B-4B45-9FD1-A60C17B81590}">
      <dgm:prSet/>
      <dgm:spPr/>
      <dgm:t>
        <a:bodyPr/>
        <a:lstStyle/>
        <a:p>
          <a:r>
            <a:rPr lang="cs-CZ" b="0" dirty="0"/>
            <a:t>zpracování výtisku</a:t>
          </a:r>
          <a:endParaRPr lang="cs-CZ" dirty="0"/>
        </a:p>
      </dgm:t>
    </dgm:pt>
    <dgm:pt modelId="{26BA39EA-27FA-4ECC-BB45-2688A131753D}" type="parTrans" cxnId="{4207D138-E19B-4B0B-AD9C-F3A4DB7A5C82}">
      <dgm:prSet/>
      <dgm:spPr/>
      <dgm:t>
        <a:bodyPr/>
        <a:lstStyle/>
        <a:p>
          <a:endParaRPr lang="cs-CZ"/>
        </a:p>
      </dgm:t>
    </dgm:pt>
    <dgm:pt modelId="{F6790C01-D4FF-4DDE-B3F1-86C37D1FD188}" type="sibTrans" cxnId="{4207D138-E19B-4B0B-AD9C-F3A4DB7A5C82}">
      <dgm:prSet/>
      <dgm:spPr/>
      <dgm:t>
        <a:bodyPr/>
        <a:lstStyle/>
        <a:p>
          <a:endParaRPr lang="cs-CZ"/>
        </a:p>
      </dgm:t>
    </dgm:pt>
    <dgm:pt modelId="{1F8D2FD1-9DB8-4DBA-A8F2-47D79A313313}">
      <dgm:prSet/>
      <dgm:spPr/>
      <dgm:t>
        <a:bodyPr/>
        <a:lstStyle/>
        <a:p>
          <a:r>
            <a:rPr lang="cs-CZ" b="0" dirty="0"/>
            <a:t>příprava dat k tisku</a:t>
          </a:r>
          <a:endParaRPr lang="cs-CZ" dirty="0"/>
        </a:p>
      </dgm:t>
    </dgm:pt>
    <dgm:pt modelId="{675FC284-BD98-47B4-9F06-7E191E1FEB56}" type="parTrans" cxnId="{BBA1DC3A-6EB7-4679-9551-815CF03DEECC}">
      <dgm:prSet/>
      <dgm:spPr/>
      <dgm:t>
        <a:bodyPr/>
        <a:lstStyle/>
        <a:p>
          <a:endParaRPr lang="cs-CZ"/>
        </a:p>
      </dgm:t>
    </dgm:pt>
    <dgm:pt modelId="{D2DA1FEC-3C10-4CC5-8040-CC92759342CA}" type="sibTrans" cxnId="{BBA1DC3A-6EB7-4679-9551-815CF03DEECC}">
      <dgm:prSet/>
      <dgm:spPr/>
      <dgm:t>
        <a:bodyPr/>
        <a:lstStyle/>
        <a:p>
          <a:endParaRPr lang="cs-CZ"/>
        </a:p>
      </dgm:t>
    </dgm:pt>
    <dgm:pt modelId="{B349F1E5-5E09-40A4-8506-EE91A9C97F36}" type="pres">
      <dgm:prSet presAssocID="{CF224E75-994D-4892-9D46-30B159E9ADF4}" presName="linear" presStyleCnt="0">
        <dgm:presLayoutVars>
          <dgm:animLvl val="lvl"/>
          <dgm:resizeHandles val="exact"/>
        </dgm:presLayoutVars>
      </dgm:prSet>
      <dgm:spPr/>
    </dgm:pt>
    <dgm:pt modelId="{80F56021-1F08-4215-B78A-92D5BA790D37}" type="pres">
      <dgm:prSet presAssocID="{7F182E67-C581-4CCD-AA9C-A86EB62CD241}" presName="parentText" presStyleLbl="node1" presStyleIdx="0" presStyleCnt="5" custLinFactNeighborX="-816">
        <dgm:presLayoutVars>
          <dgm:chMax val="0"/>
          <dgm:bulletEnabled val="1"/>
        </dgm:presLayoutVars>
      </dgm:prSet>
      <dgm:spPr/>
    </dgm:pt>
    <dgm:pt modelId="{23A11DE0-80CC-4E6D-8C6B-D32CD2F38E87}" type="pres">
      <dgm:prSet presAssocID="{6A16B4A6-F5DD-478F-A8CA-63070BA3473E}" presName="spacer" presStyleCnt="0"/>
      <dgm:spPr/>
    </dgm:pt>
    <dgm:pt modelId="{A10E599E-82E6-4ACD-8774-22CA5620BFD1}" type="pres">
      <dgm:prSet presAssocID="{1F8D2FD1-9DB8-4DBA-A8F2-47D79A3133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E9F9B4-77F8-4ECB-8A64-82CE530D1CE1}" type="pres">
      <dgm:prSet presAssocID="{D2DA1FEC-3C10-4CC5-8040-CC92759342CA}" presName="spacer" presStyleCnt="0"/>
      <dgm:spPr/>
    </dgm:pt>
    <dgm:pt modelId="{9AF23848-7259-4BAE-ACA7-C3C8E3343DD6}" type="pres">
      <dgm:prSet presAssocID="{D7B31833-33B9-4E6E-878B-CE5456393F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5DBF216-E1A4-4517-A936-73E6E876E755}" type="pres">
      <dgm:prSet presAssocID="{F3F454BF-F0BA-4949-B6A2-9709D29B4F3A}" presName="spacer" presStyleCnt="0"/>
      <dgm:spPr/>
    </dgm:pt>
    <dgm:pt modelId="{B27B66F8-8469-40AB-AA9F-C20B78002378}" type="pres">
      <dgm:prSet presAssocID="{97E261C8-C8D0-4B2A-AB05-A0A235CBD58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C9CFE64-4D0E-4C31-8CA8-1D43939F1DE5}" type="pres">
      <dgm:prSet presAssocID="{6D09EE60-3CB3-4C38-B2FD-86FF146EC228}" presName="spacer" presStyleCnt="0"/>
      <dgm:spPr/>
    </dgm:pt>
    <dgm:pt modelId="{0B754B40-50EB-4AB2-951B-983DF4062E12}" type="pres">
      <dgm:prSet presAssocID="{BF652785-E36B-4B45-9FD1-A60C17B815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A89A09-BB06-4934-A414-CE169ABA9FB6}" type="presOf" srcId="{7F182E67-C581-4CCD-AA9C-A86EB62CD241}" destId="{80F56021-1F08-4215-B78A-92D5BA790D37}" srcOrd="0" destOrd="0" presId="urn:microsoft.com/office/officeart/2005/8/layout/vList2"/>
    <dgm:cxn modelId="{4207D138-E19B-4B0B-AD9C-F3A4DB7A5C82}" srcId="{CF224E75-994D-4892-9D46-30B159E9ADF4}" destId="{BF652785-E36B-4B45-9FD1-A60C17B81590}" srcOrd="4" destOrd="0" parTransId="{26BA39EA-27FA-4ECC-BB45-2688A131753D}" sibTransId="{F6790C01-D4FF-4DDE-B3F1-86C37D1FD188}"/>
    <dgm:cxn modelId="{BBA1DC3A-6EB7-4679-9551-815CF03DEECC}" srcId="{CF224E75-994D-4892-9D46-30B159E9ADF4}" destId="{1F8D2FD1-9DB8-4DBA-A8F2-47D79A313313}" srcOrd="1" destOrd="0" parTransId="{675FC284-BD98-47B4-9F06-7E191E1FEB56}" sibTransId="{D2DA1FEC-3C10-4CC5-8040-CC92759342CA}"/>
    <dgm:cxn modelId="{A3D0476C-290B-4130-A7DF-CDF8733BF784}" type="presOf" srcId="{1F8D2FD1-9DB8-4DBA-A8F2-47D79A313313}" destId="{A10E599E-82E6-4ACD-8774-22CA5620BFD1}" srcOrd="0" destOrd="0" presId="urn:microsoft.com/office/officeart/2005/8/layout/vList2"/>
    <dgm:cxn modelId="{AF7E5892-5189-441B-AEB1-EF166A59DADC}" type="presOf" srcId="{CF224E75-994D-4892-9D46-30B159E9ADF4}" destId="{B349F1E5-5E09-40A4-8506-EE91A9C97F36}" srcOrd="0" destOrd="0" presId="urn:microsoft.com/office/officeart/2005/8/layout/vList2"/>
    <dgm:cxn modelId="{4516DE94-F300-4CB3-B2BA-7884DE887C45}" srcId="{CF224E75-994D-4892-9D46-30B159E9ADF4}" destId="{D7B31833-33B9-4E6E-878B-CE5456393F42}" srcOrd="2" destOrd="0" parTransId="{EFCD436F-657E-4B2C-A525-6B5D1375AE10}" sibTransId="{F3F454BF-F0BA-4949-B6A2-9709D29B4F3A}"/>
    <dgm:cxn modelId="{1C3D0BB2-78E7-41AE-A606-EADD627721A9}" type="presOf" srcId="{97E261C8-C8D0-4B2A-AB05-A0A235CBD586}" destId="{B27B66F8-8469-40AB-AA9F-C20B78002378}" srcOrd="0" destOrd="0" presId="urn:microsoft.com/office/officeart/2005/8/layout/vList2"/>
    <dgm:cxn modelId="{9B2D0AB9-39E1-4A60-BD74-A3626F486007}" type="presOf" srcId="{D7B31833-33B9-4E6E-878B-CE5456393F42}" destId="{9AF23848-7259-4BAE-ACA7-C3C8E3343DD6}" srcOrd="0" destOrd="0" presId="urn:microsoft.com/office/officeart/2005/8/layout/vList2"/>
    <dgm:cxn modelId="{F3518CDF-5EF5-4B5B-89B2-37CAA6D0A2F3}" srcId="{CF224E75-994D-4892-9D46-30B159E9ADF4}" destId="{97E261C8-C8D0-4B2A-AB05-A0A235CBD586}" srcOrd="3" destOrd="0" parTransId="{742D5C33-FBD4-4B28-B4EC-96DDB519FDC4}" sibTransId="{6D09EE60-3CB3-4C38-B2FD-86FF146EC228}"/>
    <dgm:cxn modelId="{C4BD57E3-107B-4AD3-8FD6-C35AEB8D5157}" srcId="{CF224E75-994D-4892-9D46-30B159E9ADF4}" destId="{7F182E67-C581-4CCD-AA9C-A86EB62CD241}" srcOrd="0" destOrd="0" parTransId="{E13227BB-CF2B-4521-98D2-781269F21307}" sibTransId="{6A16B4A6-F5DD-478F-A8CA-63070BA3473E}"/>
    <dgm:cxn modelId="{B2C4FAFD-9AC8-4C3A-8679-E2B2027B5707}" type="presOf" srcId="{BF652785-E36B-4B45-9FD1-A60C17B81590}" destId="{0B754B40-50EB-4AB2-951B-983DF4062E12}" srcOrd="0" destOrd="0" presId="urn:microsoft.com/office/officeart/2005/8/layout/vList2"/>
    <dgm:cxn modelId="{DC87D2E6-3F61-4713-A4E9-1AA9F119C945}" type="presParOf" srcId="{B349F1E5-5E09-40A4-8506-EE91A9C97F36}" destId="{80F56021-1F08-4215-B78A-92D5BA790D37}" srcOrd="0" destOrd="0" presId="urn:microsoft.com/office/officeart/2005/8/layout/vList2"/>
    <dgm:cxn modelId="{7B313046-42C3-4FDE-9C01-3A16FF0F3730}" type="presParOf" srcId="{B349F1E5-5E09-40A4-8506-EE91A9C97F36}" destId="{23A11DE0-80CC-4E6D-8C6B-D32CD2F38E87}" srcOrd="1" destOrd="0" presId="urn:microsoft.com/office/officeart/2005/8/layout/vList2"/>
    <dgm:cxn modelId="{44445231-404C-4C25-BA83-F1321D7646D4}" type="presParOf" srcId="{B349F1E5-5E09-40A4-8506-EE91A9C97F36}" destId="{A10E599E-82E6-4ACD-8774-22CA5620BFD1}" srcOrd="2" destOrd="0" presId="urn:microsoft.com/office/officeart/2005/8/layout/vList2"/>
    <dgm:cxn modelId="{94B733D7-5D43-45F3-80C4-584661CEA400}" type="presParOf" srcId="{B349F1E5-5E09-40A4-8506-EE91A9C97F36}" destId="{B5E9F9B4-77F8-4ECB-8A64-82CE530D1CE1}" srcOrd="3" destOrd="0" presId="urn:microsoft.com/office/officeart/2005/8/layout/vList2"/>
    <dgm:cxn modelId="{FB459BD0-EDE6-4490-80DE-0F853270D566}" type="presParOf" srcId="{B349F1E5-5E09-40A4-8506-EE91A9C97F36}" destId="{9AF23848-7259-4BAE-ACA7-C3C8E3343DD6}" srcOrd="4" destOrd="0" presId="urn:microsoft.com/office/officeart/2005/8/layout/vList2"/>
    <dgm:cxn modelId="{638278A2-91EE-4298-B8AA-CE35B6097604}" type="presParOf" srcId="{B349F1E5-5E09-40A4-8506-EE91A9C97F36}" destId="{65DBF216-E1A4-4517-A936-73E6E876E755}" srcOrd="5" destOrd="0" presId="urn:microsoft.com/office/officeart/2005/8/layout/vList2"/>
    <dgm:cxn modelId="{BEE010F4-6768-4BAB-A234-A8B0A22C4078}" type="presParOf" srcId="{B349F1E5-5E09-40A4-8506-EE91A9C97F36}" destId="{B27B66F8-8469-40AB-AA9F-C20B78002378}" srcOrd="6" destOrd="0" presId="urn:microsoft.com/office/officeart/2005/8/layout/vList2"/>
    <dgm:cxn modelId="{4CEF29DD-865E-4BA9-9351-1DE938FF6D32}" type="presParOf" srcId="{B349F1E5-5E09-40A4-8506-EE91A9C97F36}" destId="{9C9CFE64-4D0E-4C31-8CA8-1D43939F1DE5}" srcOrd="7" destOrd="0" presId="urn:microsoft.com/office/officeart/2005/8/layout/vList2"/>
    <dgm:cxn modelId="{A76A3B76-5E11-4467-9110-A79B026AC43F}" type="presParOf" srcId="{B349F1E5-5E09-40A4-8506-EE91A9C97F36}" destId="{0B754B40-50EB-4AB2-951B-983DF4062E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1649D-5390-4789-A8DE-23AB6BF0490E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8DA7E9D-1202-4241-9AAE-9C8B2116A551}">
      <dgm:prSet/>
      <dgm:spPr/>
      <dgm:t>
        <a:bodyPr/>
        <a:lstStyle/>
        <a:p>
          <a:r>
            <a:rPr lang="cs-CZ" b="0" dirty="0"/>
            <a:t>Vysoké rozlišení 8k (</a:t>
          </a:r>
          <a:r>
            <a:rPr lang="cs-CZ" b="0" i="0" dirty="0"/>
            <a:t>22 µm)</a:t>
          </a:r>
          <a:endParaRPr lang="cs-CZ" dirty="0"/>
        </a:p>
      </dgm:t>
    </dgm:pt>
    <dgm:pt modelId="{A785E905-4269-45B4-8B5D-235DA2AE6DD0}" type="parTrans" cxnId="{E1C32385-22A0-4E75-9121-15CFDF5C9613}">
      <dgm:prSet/>
      <dgm:spPr/>
      <dgm:t>
        <a:bodyPr/>
        <a:lstStyle/>
        <a:p>
          <a:endParaRPr lang="cs-CZ"/>
        </a:p>
      </dgm:t>
    </dgm:pt>
    <dgm:pt modelId="{DEBF42E2-4DB8-4CDD-8BC6-D4B59E992F65}" type="sibTrans" cxnId="{E1C32385-22A0-4E75-9121-15CFDF5C9613}">
      <dgm:prSet/>
      <dgm:spPr/>
      <dgm:t>
        <a:bodyPr/>
        <a:lstStyle/>
        <a:p>
          <a:endParaRPr lang="cs-CZ"/>
        </a:p>
      </dgm:t>
    </dgm:pt>
    <dgm:pt modelId="{A0BE7FF1-4BB8-4E16-92CE-233735447C7D}">
      <dgm:prSet/>
      <dgm:spPr/>
      <dgm:t>
        <a:bodyPr/>
        <a:lstStyle/>
        <a:p>
          <a:r>
            <a:rPr lang="cs-CZ" b="0" dirty="0"/>
            <a:t>Rychlost 50 mm/s</a:t>
          </a:r>
          <a:endParaRPr lang="cs-CZ" dirty="0"/>
        </a:p>
      </dgm:t>
    </dgm:pt>
    <dgm:pt modelId="{0B84EE4A-0BB9-45C1-B13D-33654DFE819D}" type="parTrans" cxnId="{EBEBEF21-644B-4C44-AD5E-0E01C2380200}">
      <dgm:prSet/>
      <dgm:spPr/>
      <dgm:t>
        <a:bodyPr/>
        <a:lstStyle/>
        <a:p>
          <a:endParaRPr lang="cs-CZ"/>
        </a:p>
      </dgm:t>
    </dgm:pt>
    <dgm:pt modelId="{87DF4095-5921-4030-8188-FC029691EC94}" type="sibTrans" cxnId="{EBEBEF21-644B-4C44-AD5E-0E01C2380200}">
      <dgm:prSet/>
      <dgm:spPr/>
      <dgm:t>
        <a:bodyPr/>
        <a:lstStyle/>
        <a:p>
          <a:endParaRPr lang="cs-CZ"/>
        </a:p>
      </dgm:t>
    </dgm:pt>
    <dgm:pt modelId="{AB90C7A0-A87F-4E8F-A28A-1018F13B87EF}">
      <dgm:prSet/>
      <dgm:spPr/>
      <dgm:t>
        <a:bodyPr/>
        <a:lstStyle/>
        <a:p>
          <a:r>
            <a:rPr lang="cs-CZ" b="0" dirty="0"/>
            <a:t>Pevnost materiálu</a:t>
          </a:r>
          <a:endParaRPr lang="cs-CZ" dirty="0"/>
        </a:p>
      </dgm:t>
    </dgm:pt>
    <dgm:pt modelId="{988218EC-37CC-4238-B406-D2D86D0EE456}" type="parTrans" cxnId="{58E1BBD7-1C27-45AD-B5F3-9E4F3DF6306D}">
      <dgm:prSet/>
      <dgm:spPr/>
      <dgm:t>
        <a:bodyPr/>
        <a:lstStyle/>
        <a:p>
          <a:endParaRPr lang="cs-CZ"/>
        </a:p>
      </dgm:t>
    </dgm:pt>
    <dgm:pt modelId="{1B3DCC03-C26D-4D68-BAC4-7223AC5868F1}" type="sibTrans" cxnId="{58E1BBD7-1C27-45AD-B5F3-9E4F3DF6306D}">
      <dgm:prSet/>
      <dgm:spPr/>
      <dgm:t>
        <a:bodyPr/>
        <a:lstStyle/>
        <a:p>
          <a:endParaRPr lang="cs-CZ"/>
        </a:p>
      </dgm:t>
    </dgm:pt>
    <dgm:pt modelId="{EB0722C6-E77E-4B52-B30F-97F41CC40AE6}">
      <dgm:prSet/>
      <dgm:spPr/>
      <dgm:t>
        <a:bodyPr/>
        <a:lstStyle/>
        <a:p>
          <a:r>
            <a:rPr lang="cs-CZ" b="0" dirty="0"/>
            <a:t>Přesnost os XY 0.05 mm</a:t>
          </a:r>
          <a:endParaRPr lang="cs-CZ" dirty="0"/>
        </a:p>
      </dgm:t>
    </dgm:pt>
    <dgm:pt modelId="{00409859-BE48-40AF-9F67-5A1F65130182}" type="parTrans" cxnId="{BA572D5A-C419-47EA-BA33-E598B099A604}">
      <dgm:prSet/>
      <dgm:spPr/>
      <dgm:t>
        <a:bodyPr/>
        <a:lstStyle/>
        <a:p>
          <a:endParaRPr lang="cs-CZ"/>
        </a:p>
      </dgm:t>
    </dgm:pt>
    <dgm:pt modelId="{6C105282-D9E6-4303-8222-DAE81A8D63F3}" type="sibTrans" cxnId="{BA572D5A-C419-47EA-BA33-E598B099A604}">
      <dgm:prSet/>
      <dgm:spPr/>
      <dgm:t>
        <a:bodyPr/>
        <a:lstStyle/>
        <a:p>
          <a:endParaRPr lang="cs-CZ"/>
        </a:p>
      </dgm:t>
    </dgm:pt>
    <dgm:pt modelId="{2FE7A77E-E1A1-410B-A7F8-1F615E068986}" type="pres">
      <dgm:prSet presAssocID="{2F41649D-5390-4789-A8DE-23AB6BF0490E}" presName="diagram" presStyleCnt="0">
        <dgm:presLayoutVars>
          <dgm:dir/>
          <dgm:resizeHandles val="exact"/>
        </dgm:presLayoutVars>
      </dgm:prSet>
      <dgm:spPr/>
    </dgm:pt>
    <dgm:pt modelId="{33B02C9D-8C0D-4E12-AC4B-9B44EA32C25B}" type="pres">
      <dgm:prSet presAssocID="{B8DA7E9D-1202-4241-9AAE-9C8B2116A551}" presName="node" presStyleLbl="node1" presStyleIdx="0" presStyleCnt="4">
        <dgm:presLayoutVars>
          <dgm:bulletEnabled val="1"/>
        </dgm:presLayoutVars>
      </dgm:prSet>
      <dgm:spPr/>
    </dgm:pt>
    <dgm:pt modelId="{92D192B7-17E6-4E88-A905-47A118D52136}" type="pres">
      <dgm:prSet presAssocID="{DEBF42E2-4DB8-4CDD-8BC6-D4B59E992F65}" presName="sibTrans" presStyleCnt="0"/>
      <dgm:spPr/>
    </dgm:pt>
    <dgm:pt modelId="{B06EF777-20C9-43EF-8B85-56086E6ABD84}" type="pres">
      <dgm:prSet presAssocID="{EB0722C6-E77E-4B52-B30F-97F41CC40AE6}" presName="node" presStyleLbl="node1" presStyleIdx="1" presStyleCnt="4">
        <dgm:presLayoutVars>
          <dgm:bulletEnabled val="1"/>
        </dgm:presLayoutVars>
      </dgm:prSet>
      <dgm:spPr/>
    </dgm:pt>
    <dgm:pt modelId="{49547BDA-A92F-4C5A-A688-79143D53D736}" type="pres">
      <dgm:prSet presAssocID="{6C105282-D9E6-4303-8222-DAE81A8D63F3}" presName="sibTrans" presStyleCnt="0"/>
      <dgm:spPr/>
    </dgm:pt>
    <dgm:pt modelId="{51EE6223-26DA-4BD5-ABA2-6294F8922C59}" type="pres">
      <dgm:prSet presAssocID="{A0BE7FF1-4BB8-4E16-92CE-233735447C7D}" presName="node" presStyleLbl="node1" presStyleIdx="2" presStyleCnt="4">
        <dgm:presLayoutVars>
          <dgm:bulletEnabled val="1"/>
        </dgm:presLayoutVars>
      </dgm:prSet>
      <dgm:spPr/>
    </dgm:pt>
    <dgm:pt modelId="{AA2C5187-584F-4938-B574-2AB1AFE4A774}" type="pres">
      <dgm:prSet presAssocID="{87DF4095-5921-4030-8188-FC029691EC94}" presName="sibTrans" presStyleCnt="0"/>
      <dgm:spPr/>
    </dgm:pt>
    <dgm:pt modelId="{0DF4E040-AD81-4DC9-862A-5FF117B62472}" type="pres">
      <dgm:prSet presAssocID="{AB90C7A0-A87F-4E8F-A28A-1018F13B87EF}" presName="node" presStyleLbl="node1" presStyleIdx="3" presStyleCnt="4">
        <dgm:presLayoutVars>
          <dgm:bulletEnabled val="1"/>
        </dgm:presLayoutVars>
      </dgm:prSet>
      <dgm:spPr/>
    </dgm:pt>
  </dgm:ptLst>
  <dgm:cxnLst>
    <dgm:cxn modelId="{7FFFC812-9010-4B03-AA51-8DFF0AC6D07E}" type="presOf" srcId="{EB0722C6-E77E-4B52-B30F-97F41CC40AE6}" destId="{B06EF777-20C9-43EF-8B85-56086E6ABD84}" srcOrd="0" destOrd="0" presId="urn:microsoft.com/office/officeart/2005/8/layout/default"/>
    <dgm:cxn modelId="{EBEBEF21-644B-4C44-AD5E-0E01C2380200}" srcId="{2F41649D-5390-4789-A8DE-23AB6BF0490E}" destId="{A0BE7FF1-4BB8-4E16-92CE-233735447C7D}" srcOrd="2" destOrd="0" parTransId="{0B84EE4A-0BB9-45C1-B13D-33654DFE819D}" sibTransId="{87DF4095-5921-4030-8188-FC029691EC94}"/>
    <dgm:cxn modelId="{FF12C426-B5A8-4527-87AE-86ED39C6ACD5}" type="presOf" srcId="{B8DA7E9D-1202-4241-9AAE-9C8B2116A551}" destId="{33B02C9D-8C0D-4E12-AC4B-9B44EA32C25B}" srcOrd="0" destOrd="0" presId="urn:microsoft.com/office/officeart/2005/8/layout/default"/>
    <dgm:cxn modelId="{62139C36-8C4C-4680-9AD4-1E4B1E7A4C82}" type="presOf" srcId="{A0BE7FF1-4BB8-4E16-92CE-233735447C7D}" destId="{51EE6223-26DA-4BD5-ABA2-6294F8922C59}" srcOrd="0" destOrd="0" presId="urn:microsoft.com/office/officeart/2005/8/layout/default"/>
    <dgm:cxn modelId="{BA572D5A-C419-47EA-BA33-E598B099A604}" srcId="{2F41649D-5390-4789-A8DE-23AB6BF0490E}" destId="{EB0722C6-E77E-4B52-B30F-97F41CC40AE6}" srcOrd="1" destOrd="0" parTransId="{00409859-BE48-40AF-9F67-5A1F65130182}" sibTransId="{6C105282-D9E6-4303-8222-DAE81A8D63F3}"/>
    <dgm:cxn modelId="{E1C32385-22A0-4E75-9121-15CFDF5C9613}" srcId="{2F41649D-5390-4789-A8DE-23AB6BF0490E}" destId="{B8DA7E9D-1202-4241-9AAE-9C8B2116A551}" srcOrd="0" destOrd="0" parTransId="{A785E905-4269-45B4-8B5D-235DA2AE6DD0}" sibTransId="{DEBF42E2-4DB8-4CDD-8BC6-D4B59E992F65}"/>
    <dgm:cxn modelId="{9BA49795-E104-40DD-BB9E-F0FEB3934AE2}" type="presOf" srcId="{AB90C7A0-A87F-4E8F-A28A-1018F13B87EF}" destId="{0DF4E040-AD81-4DC9-862A-5FF117B62472}" srcOrd="0" destOrd="0" presId="urn:microsoft.com/office/officeart/2005/8/layout/default"/>
    <dgm:cxn modelId="{77592ACE-467E-4808-9B8B-E51551A29841}" type="presOf" srcId="{2F41649D-5390-4789-A8DE-23AB6BF0490E}" destId="{2FE7A77E-E1A1-410B-A7F8-1F615E068986}" srcOrd="0" destOrd="0" presId="urn:microsoft.com/office/officeart/2005/8/layout/default"/>
    <dgm:cxn modelId="{58E1BBD7-1C27-45AD-B5F3-9E4F3DF6306D}" srcId="{2F41649D-5390-4789-A8DE-23AB6BF0490E}" destId="{AB90C7A0-A87F-4E8F-A28A-1018F13B87EF}" srcOrd="3" destOrd="0" parTransId="{988218EC-37CC-4238-B406-D2D86D0EE456}" sibTransId="{1B3DCC03-C26D-4D68-BAC4-7223AC5868F1}"/>
    <dgm:cxn modelId="{ECD24148-CA9C-4582-99EB-FFB7CD80E7D7}" type="presParOf" srcId="{2FE7A77E-E1A1-410B-A7F8-1F615E068986}" destId="{33B02C9D-8C0D-4E12-AC4B-9B44EA32C25B}" srcOrd="0" destOrd="0" presId="urn:microsoft.com/office/officeart/2005/8/layout/default"/>
    <dgm:cxn modelId="{E90E1226-8DAD-4F3B-A34F-87F3BF0538B9}" type="presParOf" srcId="{2FE7A77E-E1A1-410B-A7F8-1F615E068986}" destId="{92D192B7-17E6-4E88-A905-47A118D52136}" srcOrd="1" destOrd="0" presId="urn:microsoft.com/office/officeart/2005/8/layout/default"/>
    <dgm:cxn modelId="{028D29E9-1C8D-41C6-9734-DB60CFB94B42}" type="presParOf" srcId="{2FE7A77E-E1A1-410B-A7F8-1F615E068986}" destId="{B06EF777-20C9-43EF-8B85-56086E6ABD84}" srcOrd="2" destOrd="0" presId="urn:microsoft.com/office/officeart/2005/8/layout/default"/>
    <dgm:cxn modelId="{AD146DEE-07E9-4660-814E-2C5D7D51D9A8}" type="presParOf" srcId="{2FE7A77E-E1A1-410B-A7F8-1F615E068986}" destId="{49547BDA-A92F-4C5A-A688-79143D53D736}" srcOrd="3" destOrd="0" presId="urn:microsoft.com/office/officeart/2005/8/layout/default"/>
    <dgm:cxn modelId="{E5E9E437-E9B8-4F78-A85C-70C3654956B7}" type="presParOf" srcId="{2FE7A77E-E1A1-410B-A7F8-1F615E068986}" destId="{51EE6223-26DA-4BD5-ABA2-6294F8922C59}" srcOrd="4" destOrd="0" presId="urn:microsoft.com/office/officeart/2005/8/layout/default"/>
    <dgm:cxn modelId="{BF2863E6-0C4F-4504-BDD5-C881F804C34F}" type="presParOf" srcId="{2FE7A77E-E1A1-410B-A7F8-1F615E068986}" destId="{AA2C5187-584F-4938-B574-2AB1AFE4A774}" srcOrd="5" destOrd="0" presId="urn:microsoft.com/office/officeart/2005/8/layout/default"/>
    <dgm:cxn modelId="{AAECC8F5-4525-4764-AA26-2140434306D6}" type="presParOf" srcId="{2FE7A77E-E1A1-410B-A7F8-1F615E068986}" destId="{0DF4E040-AD81-4DC9-862A-5FF117B6247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5BC0B-EC9E-4076-930B-828082227201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40F606-3C8E-4F9F-99A6-D8ED08C05272}">
      <dgm:prSet/>
      <dgm:spPr/>
      <dgm:t>
        <a:bodyPr/>
        <a:lstStyle/>
        <a:p>
          <a:r>
            <a:rPr lang="cs-CZ" dirty="0"/>
            <a:t>Drahá cca od </a:t>
          </a:r>
          <a:br>
            <a:rPr lang="cs-CZ" dirty="0"/>
          </a:br>
          <a:r>
            <a:rPr lang="cs-CZ" dirty="0"/>
            <a:t>15 tis. Kč</a:t>
          </a:r>
          <a:endParaRPr lang="en-US" dirty="0"/>
        </a:p>
      </dgm:t>
    </dgm:pt>
    <dgm:pt modelId="{0FCDEF2E-FA5F-49BB-B636-5D3D20A411AC}" type="parTrans" cxnId="{1C96C701-AC5D-47CF-8EF3-3972220A4287}">
      <dgm:prSet/>
      <dgm:spPr/>
      <dgm:t>
        <a:bodyPr/>
        <a:lstStyle/>
        <a:p>
          <a:endParaRPr lang="en-US"/>
        </a:p>
      </dgm:t>
    </dgm:pt>
    <dgm:pt modelId="{498C229F-D0E4-4D39-B24D-96E9967A5F82}" type="sibTrans" cxnId="{1C96C701-AC5D-47CF-8EF3-3972220A4287}">
      <dgm:prSet/>
      <dgm:spPr/>
      <dgm:t>
        <a:bodyPr/>
        <a:lstStyle/>
        <a:p>
          <a:endParaRPr lang="en-US"/>
        </a:p>
      </dgm:t>
    </dgm:pt>
    <dgm:pt modelId="{2C1A033A-23C8-4162-8DC1-950B8F29A020}">
      <dgm:prSet/>
      <dgm:spPr/>
      <dgm:t>
        <a:bodyPr/>
        <a:lstStyle/>
        <a:p>
          <a:r>
            <a:rPr lang="cs-CZ"/>
            <a:t>Malá tisknutelná plocha cca 192 x 120 x 250mm</a:t>
          </a:r>
          <a:endParaRPr lang="en-US"/>
        </a:p>
      </dgm:t>
    </dgm:pt>
    <dgm:pt modelId="{80CE87E9-006D-40D6-9136-4F72156E8B85}" type="parTrans" cxnId="{4E6C1C25-7F86-4A05-8749-A1F117BDD098}">
      <dgm:prSet/>
      <dgm:spPr/>
      <dgm:t>
        <a:bodyPr/>
        <a:lstStyle/>
        <a:p>
          <a:endParaRPr lang="en-US"/>
        </a:p>
      </dgm:t>
    </dgm:pt>
    <dgm:pt modelId="{72C70754-F8D8-4D3A-80E9-AE4995FA9325}" type="sibTrans" cxnId="{4E6C1C25-7F86-4A05-8749-A1F117BDD098}">
      <dgm:prSet/>
      <dgm:spPr/>
      <dgm:t>
        <a:bodyPr/>
        <a:lstStyle/>
        <a:p>
          <a:endParaRPr lang="en-US"/>
        </a:p>
      </dgm:t>
    </dgm:pt>
    <dgm:pt modelId="{C3733779-2C06-433C-8862-7700FF439449}">
      <dgm:prSet/>
      <dgm:spPr/>
      <dgm:t>
        <a:bodyPr/>
        <a:lstStyle/>
        <a:p>
          <a:r>
            <a:rPr lang="cs-CZ"/>
            <a:t>Drahá pryskyřice (resin)</a:t>
          </a:r>
          <a:endParaRPr lang="en-US"/>
        </a:p>
      </dgm:t>
    </dgm:pt>
    <dgm:pt modelId="{E4AED398-2D19-4219-8B26-08932980E43D}" type="parTrans" cxnId="{68B4B844-F717-43F4-92A0-0F83BC2882E2}">
      <dgm:prSet/>
      <dgm:spPr/>
      <dgm:t>
        <a:bodyPr/>
        <a:lstStyle/>
        <a:p>
          <a:endParaRPr lang="en-US"/>
        </a:p>
      </dgm:t>
    </dgm:pt>
    <dgm:pt modelId="{227FF31B-A97C-4A33-AFC5-EEE4A5B15327}" type="sibTrans" cxnId="{68B4B844-F717-43F4-92A0-0F83BC2882E2}">
      <dgm:prSet/>
      <dgm:spPr/>
      <dgm:t>
        <a:bodyPr/>
        <a:lstStyle/>
        <a:p>
          <a:endParaRPr lang="en-US"/>
        </a:p>
      </dgm:t>
    </dgm:pt>
    <dgm:pt modelId="{FA7B7C17-5942-4ACA-9E7E-1D743EDFB0F1}">
      <dgm:prSet/>
      <dgm:spPr/>
      <dgm:t>
        <a:bodyPr/>
        <a:lstStyle/>
        <a:p>
          <a:r>
            <a:rPr lang="cs-CZ"/>
            <a:t>Materiál jen resin (různé barvy a vlastnosti – svítící)</a:t>
          </a:r>
          <a:endParaRPr lang="en-US"/>
        </a:p>
      </dgm:t>
    </dgm:pt>
    <dgm:pt modelId="{B6F1142F-CAFC-45AD-ACC4-35C56039FCC6}" type="parTrans" cxnId="{2435A94E-D4E3-465E-9722-9AF52ED382D9}">
      <dgm:prSet/>
      <dgm:spPr/>
      <dgm:t>
        <a:bodyPr/>
        <a:lstStyle/>
        <a:p>
          <a:endParaRPr lang="en-US"/>
        </a:p>
      </dgm:t>
    </dgm:pt>
    <dgm:pt modelId="{1C3FA667-9067-485F-88E7-C91F89D05198}" type="sibTrans" cxnId="{2435A94E-D4E3-465E-9722-9AF52ED382D9}">
      <dgm:prSet/>
      <dgm:spPr/>
      <dgm:t>
        <a:bodyPr/>
        <a:lstStyle/>
        <a:p>
          <a:endParaRPr lang="en-US"/>
        </a:p>
      </dgm:t>
    </dgm:pt>
    <dgm:pt modelId="{600FDCF8-344E-4E92-B132-19BC7B27EBA1}">
      <dgm:prSet/>
      <dgm:spPr/>
      <dgm:t>
        <a:bodyPr/>
        <a:lstStyle/>
        <a:p>
          <a:r>
            <a:rPr lang="cs-CZ"/>
            <a:t>Výpary</a:t>
          </a:r>
          <a:endParaRPr lang="en-US"/>
        </a:p>
      </dgm:t>
    </dgm:pt>
    <dgm:pt modelId="{9EB3BBC2-AA6F-4357-8EEF-27CFB468316B}" type="parTrans" cxnId="{1DCDAF27-5C6E-48CD-8188-CBDF170B4CDE}">
      <dgm:prSet/>
      <dgm:spPr/>
      <dgm:t>
        <a:bodyPr/>
        <a:lstStyle/>
        <a:p>
          <a:endParaRPr lang="en-US"/>
        </a:p>
      </dgm:t>
    </dgm:pt>
    <dgm:pt modelId="{9900A699-C533-4165-861E-43DB174D9ED2}" type="sibTrans" cxnId="{1DCDAF27-5C6E-48CD-8188-CBDF170B4CDE}">
      <dgm:prSet/>
      <dgm:spPr/>
      <dgm:t>
        <a:bodyPr/>
        <a:lstStyle/>
        <a:p>
          <a:endParaRPr lang="en-US"/>
        </a:p>
      </dgm:t>
    </dgm:pt>
    <dgm:pt modelId="{16459628-4359-4CA2-9D0E-04FA90AAD075}">
      <dgm:prSet/>
      <dgm:spPr/>
      <dgm:t>
        <a:bodyPr/>
        <a:lstStyle/>
        <a:p>
          <a:r>
            <a:rPr lang="cs-CZ"/>
            <a:t>Postprocessing </a:t>
          </a:r>
          <a:endParaRPr lang="en-US"/>
        </a:p>
      </dgm:t>
    </dgm:pt>
    <dgm:pt modelId="{9BE88158-519B-4C9B-89A4-878D61A7277D}" type="parTrans" cxnId="{893B5D75-3352-4DC5-9393-7CF569DCE11E}">
      <dgm:prSet/>
      <dgm:spPr/>
      <dgm:t>
        <a:bodyPr/>
        <a:lstStyle/>
        <a:p>
          <a:endParaRPr lang="en-US"/>
        </a:p>
      </dgm:t>
    </dgm:pt>
    <dgm:pt modelId="{D13B0960-591C-4B47-889D-6069DF501D1C}" type="sibTrans" cxnId="{893B5D75-3352-4DC5-9393-7CF569DCE11E}">
      <dgm:prSet/>
      <dgm:spPr/>
      <dgm:t>
        <a:bodyPr/>
        <a:lstStyle/>
        <a:p>
          <a:endParaRPr lang="en-US"/>
        </a:p>
      </dgm:t>
    </dgm:pt>
    <dgm:pt modelId="{EDE3AEE8-C450-40D4-AE8D-AA85BBDADFC6}">
      <dgm:prSet/>
      <dgm:spPr/>
      <dgm:t>
        <a:bodyPr/>
        <a:lstStyle/>
        <a:p>
          <a:r>
            <a:rPr lang="cs-CZ"/>
            <a:t>Isopropylalkohol – rukavice a nebezpečné</a:t>
          </a:r>
          <a:endParaRPr lang="en-US"/>
        </a:p>
      </dgm:t>
    </dgm:pt>
    <dgm:pt modelId="{5C1020E1-2C74-46DF-97DE-4C9CAE9546F2}" type="parTrans" cxnId="{AFD8C794-A391-4A52-9EE6-221F6AE2CE59}">
      <dgm:prSet/>
      <dgm:spPr/>
      <dgm:t>
        <a:bodyPr/>
        <a:lstStyle/>
        <a:p>
          <a:endParaRPr lang="en-US"/>
        </a:p>
      </dgm:t>
    </dgm:pt>
    <dgm:pt modelId="{AE0E767E-4ECC-441D-A269-219C09E15C3E}" type="sibTrans" cxnId="{AFD8C794-A391-4A52-9EE6-221F6AE2CE59}">
      <dgm:prSet/>
      <dgm:spPr/>
      <dgm:t>
        <a:bodyPr/>
        <a:lstStyle/>
        <a:p>
          <a:endParaRPr lang="en-US"/>
        </a:p>
      </dgm:t>
    </dgm:pt>
    <dgm:pt modelId="{18C2E7AE-EEDA-4C63-8767-7D9E6F5900F2}">
      <dgm:prSet/>
      <dgm:spPr/>
      <dgm:t>
        <a:bodyPr/>
        <a:lstStyle/>
        <a:p>
          <a:r>
            <a:rPr lang="cs-CZ"/>
            <a:t>Další zařízení na sušení</a:t>
          </a:r>
          <a:endParaRPr lang="en-US"/>
        </a:p>
      </dgm:t>
    </dgm:pt>
    <dgm:pt modelId="{C3728677-81A7-476B-A79A-2394D8C04844}" type="parTrans" cxnId="{35EE4EEE-9656-4E9E-8B68-AD8EC9BE71DA}">
      <dgm:prSet/>
      <dgm:spPr/>
      <dgm:t>
        <a:bodyPr/>
        <a:lstStyle/>
        <a:p>
          <a:endParaRPr lang="en-US"/>
        </a:p>
      </dgm:t>
    </dgm:pt>
    <dgm:pt modelId="{F75D24D8-7B4D-418A-8EFA-1A26F7233851}" type="sibTrans" cxnId="{35EE4EEE-9656-4E9E-8B68-AD8EC9BE71DA}">
      <dgm:prSet/>
      <dgm:spPr/>
      <dgm:t>
        <a:bodyPr/>
        <a:lstStyle/>
        <a:p>
          <a:endParaRPr lang="en-US"/>
        </a:p>
      </dgm:t>
    </dgm:pt>
    <dgm:pt modelId="{42D35380-E72D-4630-B712-CA8AD72753B2}">
      <dgm:prSet/>
      <dgm:spPr/>
      <dgm:t>
        <a:bodyPr/>
        <a:lstStyle/>
        <a:p>
          <a:r>
            <a:rPr lang="cs-CZ" dirty="0"/>
            <a:t>Životnost ÚV lampy</a:t>
          </a:r>
          <a:endParaRPr lang="en-US" dirty="0"/>
        </a:p>
      </dgm:t>
    </dgm:pt>
    <dgm:pt modelId="{FA91A8A7-6FDD-411C-87D3-E113E85F3BF8}" type="parTrans" cxnId="{C4DF07C6-6865-4B80-A0D4-550ED34CD405}">
      <dgm:prSet/>
      <dgm:spPr/>
      <dgm:t>
        <a:bodyPr/>
        <a:lstStyle/>
        <a:p>
          <a:endParaRPr lang="cs-CZ"/>
        </a:p>
      </dgm:t>
    </dgm:pt>
    <dgm:pt modelId="{A77F5E3D-42FF-4EA1-9844-5CFB5DBD4A42}" type="sibTrans" cxnId="{C4DF07C6-6865-4B80-A0D4-550ED34CD405}">
      <dgm:prSet/>
      <dgm:spPr/>
      <dgm:t>
        <a:bodyPr/>
        <a:lstStyle/>
        <a:p>
          <a:endParaRPr lang="cs-CZ"/>
        </a:p>
      </dgm:t>
    </dgm:pt>
    <dgm:pt modelId="{D0E2C7B9-034B-4815-A82E-E07C69428016}" type="pres">
      <dgm:prSet presAssocID="{9DB5BC0B-EC9E-4076-930B-828082227201}" presName="diagram" presStyleCnt="0">
        <dgm:presLayoutVars>
          <dgm:dir/>
          <dgm:resizeHandles val="exact"/>
        </dgm:presLayoutVars>
      </dgm:prSet>
      <dgm:spPr/>
    </dgm:pt>
    <dgm:pt modelId="{4A22D558-25F1-4C14-A325-04411941CADB}" type="pres">
      <dgm:prSet presAssocID="{9340F606-3C8E-4F9F-99A6-D8ED08C05272}" presName="node" presStyleLbl="node1" presStyleIdx="0" presStyleCnt="9">
        <dgm:presLayoutVars>
          <dgm:bulletEnabled val="1"/>
        </dgm:presLayoutVars>
      </dgm:prSet>
      <dgm:spPr/>
    </dgm:pt>
    <dgm:pt modelId="{B51EC1D3-1C29-426F-9CAC-7CBA8FA4E502}" type="pres">
      <dgm:prSet presAssocID="{498C229F-D0E4-4D39-B24D-96E9967A5F82}" presName="sibTrans" presStyleCnt="0"/>
      <dgm:spPr/>
    </dgm:pt>
    <dgm:pt modelId="{016BB830-370D-4B64-8B36-4BE636E6F8E6}" type="pres">
      <dgm:prSet presAssocID="{2C1A033A-23C8-4162-8DC1-950B8F29A020}" presName="node" presStyleLbl="node1" presStyleIdx="1" presStyleCnt="9">
        <dgm:presLayoutVars>
          <dgm:bulletEnabled val="1"/>
        </dgm:presLayoutVars>
      </dgm:prSet>
      <dgm:spPr/>
    </dgm:pt>
    <dgm:pt modelId="{E2B3299C-7CFC-44A2-AAE4-B3116A690BE0}" type="pres">
      <dgm:prSet presAssocID="{72C70754-F8D8-4D3A-80E9-AE4995FA9325}" presName="sibTrans" presStyleCnt="0"/>
      <dgm:spPr/>
    </dgm:pt>
    <dgm:pt modelId="{68877B72-4B5E-4E99-AAE3-BE7733ED327C}" type="pres">
      <dgm:prSet presAssocID="{C3733779-2C06-433C-8862-7700FF439449}" presName="node" presStyleLbl="node1" presStyleIdx="2" presStyleCnt="9">
        <dgm:presLayoutVars>
          <dgm:bulletEnabled val="1"/>
        </dgm:presLayoutVars>
      </dgm:prSet>
      <dgm:spPr/>
    </dgm:pt>
    <dgm:pt modelId="{AFEDAF6A-7FC2-4E12-8CE4-50235BD8C67C}" type="pres">
      <dgm:prSet presAssocID="{227FF31B-A97C-4A33-AFC5-EEE4A5B15327}" presName="sibTrans" presStyleCnt="0"/>
      <dgm:spPr/>
    </dgm:pt>
    <dgm:pt modelId="{9056C206-E001-4209-8628-F40F0D3FCB7A}" type="pres">
      <dgm:prSet presAssocID="{FA7B7C17-5942-4ACA-9E7E-1D743EDFB0F1}" presName="node" presStyleLbl="node1" presStyleIdx="3" presStyleCnt="9">
        <dgm:presLayoutVars>
          <dgm:bulletEnabled val="1"/>
        </dgm:presLayoutVars>
      </dgm:prSet>
      <dgm:spPr/>
    </dgm:pt>
    <dgm:pt modelId="{35367D75-CB90-4B57-8166-78D4FEE685E7}" type="pres">
      <dgm:prSet presAssocID="{1C3FA667-9067-485F-88E7-C91F89D05198}" presName="sibTrans" presStyleCnt="0"/>
      <dgm:spPr/>
    </dgm:pt>
    <dgm:pt modelId="{1D188247-13F3-4A5F-8FDA-1F26BE9CA045}" type="pres">
      <dgm:prSet presAssocID="{600FDCF8-344E-4E92-B132-19BC7B27EBA1}" presName="node" presStyleLbl="node1" presStyleIdx="4" presStyleCnt="9">
        <dgm:presLayoutVars>
          <dgm:bulletEnabled val="1"/>
        </dgm:presLayoutVars>
      </dgm:prSet>
      <dgm:spPr/>
    </dgm:pt>
    <dgm:pt modelId="{1017E2F0-2399-4090-8143-5BCDB0188145}" type="pres">
      <dgm:prSet presAssocID="{9900A699-C533-4165-861E-43DB174D9ED2}" presName="sibTrans" presStyleCnt="0"/>
      <dgm:spPr/>
    </dgm:pt>
    <dgm:pt modelId="{54BFF04A-0C29-4F3E-BAE9-F987740AE897}" type="pres">
      <dgm:prSet presAssocID="{16459628-4359-4CA2-9D0E-04FA90AAD075}" presName="node" presStyleLbl="node1" presStyleIdx="5" presStyleCnt="9">
        <dgm:presLayoutVars>
          <dgm:bulletEnabled val="1"/>
        </dgm:presLayoutVars>
      </dgm:prSet>
      <dgm:spPr/>
    </dgm:pt>
    <dgm:pt modelId="{28B2A580-DC0F-447F-B4D3-B4A1979CBCB4}" type="pres">
      <dgm:prSet presAssocID="{D13B0960-591C-4B47-889D-6069DF501D1C}" presName="sibTrans" presStyleCnt="0"/>
      <dgm:spPr/>
    </dgm:pt>
    <dgm:pt modelId="{4059420D-E0AD-4A9B-87CD-A5F188E1DCE4}" type="pres">
      <dgm:prSet presAssocID="{EDE3AEE8-C450-40D4-AE8D-AA85BBDADFC6}" presName="node" presStyleLbl="node1" presStyleIdx="6" presStyleCnt="9">
        <dgm:presLayoutVars>
          <dgm:bulletEnabled val="1"/>
        </dgm:presLayoutVars>
      </dgm:prSet>
      <dgm:spPr/>
    </dgm:pt>
    <dgm:pt modelId="{C3172689-8A96-496D-8A21-92173EDB903E}" type="pres">
      <dgm:prSet presAssocID="{AE0E767E-4ECC-441D-A269-219C09E15C3E}" presName="sibTrans" presStyleCnt="0"/>
      <dgm:spPr/>
    </dgm:pt>
    <dgm:pt modelId="{8AF85E89-BB60-4F1D-BF85-A9593189B119}" type="pres">
      <dgm:prSet presAssocID="{18C2E7AE-EEDA-4C63-8767-7D9E6F5900F2}" presName="node" presStyleLbl="node1" presStyleIdx="7" presStyleCnt="9">
        <dgm:presLayoutVars>
          <dgm:bulletEnabled val="1"/>
        </dgm:presLayoutVars>
      </dgm:prSet>
      <dgm:spPr/>
    </dgm:pt>
    <dgm:pt modelId="{A3123C5B-DFA4-4776-B232-CED9904884E7}" type="pres">
      <dgm:prSet presAssocID="{F75D24D8-7B4D-418A-8EFA-1A26F7233851}" presName="sibTrans" presStyleCnt="0"/>
      <dgm:spPr/>
    </dgm:pt>
    <dgm:pt modelId="{E6390D7B-B9CD-4A28-A2EB-10A9EC172AD1}" type="pres">
      <dgm:prSet presAssocID="{42D35380-E72D-4630-B712-CA8AD72753B2}" presName="node" presStyleLbl="node1" presStyleIdx="8" presStyleCnt="9">
        <dgm:presLayoutVars>
          <dgm:bulletEnabled val="1"/>
        </dgm:presLayoutVars>
      </dgm:prSet>
      <dgm:spPr/>
    </dgm:pt>
  </dgm:ptLst>
  <dgm:cxnLst>
    <dgm:cxn modelId="{1C96C701-AC5D-47CF-8EF3-3972220A4287}" srcId="{9DB5BC0B-EC9E-4076-930B-828082227201}" destId="{9340F606-3C8E-4F9F-99A6-D8ED08C05272}" srcOrd="0" destOrd="0" parTransId="{0FCDEF2E-FA5F-49BB-B636-5D3D20A411AC}" sibTransId="{498C229F-D0E4-4D39-B24D-96E9967A5F82}"/>
    <dgm:cxn modelId="{4E6C1C25-7F86-4A05-8749-A1F117BDD098}" srcId="{9DB5BC0B-EC9E-4076-930B-828082227201}" destId="{2C1A033A-23C8-4162-8DC1-950B8F29A020}" srcOrd="1" destOrd="0" parTransId="{80CE87E9-006D-40D6-9136-4F72156E8B85}" sibTransId="{72C70754-F8D8-4D3A-80E9-AE4995FA9325}"/>
    <dgm:cxn modelId="{1DCDAF27-5C6E-48CD-8188-CBDF170B4CDE}" srcId="{9DB5BC0B-EC9E-4076-930B-828082227201}" destId="{600FDCF8-344E-4E92-B132-19BC7B27EBA1}" srcOrd="4" destOrd="0" parTransId="{9EB3BBC2-AA6F-4357-8EEF-27CFB468316B}" sibTransId="{9900A699-C533-4165-861E-43DB174D9ED2}"/>
    <dgm:cxn modelId="{68B4B844-F717-43F4-92A0-0F83BC2882E2}" srcId="{9DB5BC0B-EC9E-4076-930B-828082227201}" destId="{C3733779-2C06-433C-8862-7700FF439449}" srcOrd="2" destOrd="0" parTransId="{E4AED398-2D19-4219-8B26-08932980E43D}" sibTransId="{227FF31B-A97C-4A33-AFC5-EEE4A5B15327}"/>
    <dgm:cxn modelId="{8229154C-17E3-4584-BFB6-CFC81C7FFB0A}" type="presOf" srcId="{9340F606-3C8E-4F9F-99A6-D8ED08C05272}" destId="{4A22D558-25F1-4C14-A325-04411941CADB}" srcOrd="0" destOrd="0" presId="urn:microsoft.com/office/officeart/2005/8/layout/default"/>
    <dgm:cxn modelId="{2435A94E-D4E3-465E-9722-9AF52ED382D9}" srcId="{9DB5BC0B-EC9E-4076-930B-828082227201}" destId="{FA7B7C17-5942-4ACA-9E7E-1D743EDFB0F1}" srcOrd="3" destOrd="0" parTransId="{B6F1142F-CAFC-45AD-ACC4-35C56039FCC6}" sibTransId="{1C3FA667-9067-485F-88E7-C91F89D05198}"/>
    <dgm:cxn modelId="{37B00D6F-70B4-4A63-93A0-6B78EA8D6671}" type="presOf" srcId="{FA7B7C17-5942-4ACA-9E7E-1D743EDFB0F1}" destId="{9056C206-E001-4209-8628-F40F0D3FCB7A}" srcOrd="0" destOrd="0" presId="urn:microsoft.com/office/officeart/2005/8/layout/default"/>
    <dgm:cxn modelId="{893B5D75-3352-4DC5-9393-7CF569DCE11E}" srcId="{9DB5BC0B-EC9E-4076-930B-828082227201}" destId="{16459628-4359-4CA2-9D0E-04FA90AAD075}" srcOrd="5" destOrd="0" parTransId="{9BE88158-519B-4C9B-89A4-878D61A7277D}" sibTransId="{D13B0960-591C-4B47-889D-6069DF501D1C}"/>
    <dgm:cxn modelId="{3792307B-29FB-4EB7-BB09-4CA62FDF1D24}" type="presOf" srcId="{2C1A033A-23C8-4162-8DC1-950B8F29A020}" destId="{016BB830-370D-4B64-8B36-4BE636E6F8E6}" srcOrd="0" destOrd="0" presId="urn:microsoft.com/office/officeart/2005/8/layout/default"/>
    <dgm:cxn modelId="{01EF7B89-092E-42F0-ABD0-610233BD090D}" type="presOf" srcId="{EDE3AEE8-C450-40D4-AE8D-AA85BBDADFC6}" destId="{4059420D-E0AD-4A9B-87CD-A5F188E1DCE4}" srcOrd="0" destOrd="0" presId="urn:microsoft.com/office/officeart/2005/8/layout/default"/>
    <dgm:cxn modelId="{5F3B288F-0CC0-4E67-8398-76578D4B08B6}" type="presOf" srcId="{600FDCF8-344E-4E92-B132-19BC7B27EBA1}" destId="{1D188247-13F3-4A5F-8FDA-1F26BE9CA045}" srcOrd="0" destOrd="0" presId="urn:microsoft.com/office/officeart/2005/8/layout/default"/>
    <dgm:cxn modelId="{57886E94-DCD6-4737-8D27-D98197356582}" type="presOf" srcId="{9DB5BC0B-EC9E-4076-930B-828082227201}" destId="{D0E2C7B9-034B-4815-A82E-E07C69428016}" srcOrd="0" destOrd="0" presId="urn:microsoft.com/office/officeart/2005/8/layout/default"/>
    <dgm:cxn modelId="{AFD8C794-A391-4A52-9EE6-221F6AE2CE59}" srcId="{9DB5BC0B-EC9E-4076-930B-828082227201}" destId="{EDE3AEE8-C450-40D4-AE8D-AA85BBDADFC6}" srcOrd="6" destOrd="0" parTransId="{5C1020E1-2C74-46DF-97DE-4C9CAE9546F2}" sibTransId="{AE0E767E-4ECC-441D-A269-219C09E15C3E}"/>
    <dgm:cxn modelId="{08AB51A0-5A2A-4972-AC23-ACB9C2C928AE}" type="presOf" srcId="{16459628-4359-4CA2-9D0E-04FA90AAD075}" destId="{54BFF04A-0C29-4F3E-BAE9-F987740AE897}" srcOrd="0" destOrd="0" presId="urn:microsoft.com/office/officeart/2005/8/layout/default"/>
    <dgm:cxn modelId="{B42EC9B5-212F-4204-8B4E-02719D467DE4}" type="presOf" srcId="{18C2E7AE-EEDA-4C63-8767-7D9E6F5900F2}" destId="{8AF85E89-BB60-4F1D-BF85-A9593189B119}" srcOrd="0" destOrd="0" presId="urn:microsoft.com/office/officeart/2005/8/layout/default"/>
    <dgm:cxn modelId="{C4DF07C6-6865-4B80-A0D4-550ED34CD405}" srcId="{9DB5BC0B-EC9E-4076-930B-828082227201}" destId="{42D35380-E72D-4630-B712-CA8AD72753B2}" srcOrd="8" destOrd="0" parTransId="{FA91A8A7-6FDD-411C-87D3-E113E85F3BF8}" sibTransId="{A77F5E3D-42FF-4EA1-9844-5CFB5DBD4A42}"/>
    <dgm:cxn modelId="{CF4959DA-BCCF-4D84-8E52-73E8091470EB}" type="presOf" srcId="{42D35380-E72D-4630-B712-CA8AD72753B2}" destId="{E6390D7B-B9CD-4A28-A2EB-10A9EC172AD1}" srcOrd="0" destOrd="0" presId="urn:microsoft.com/office/officeart/2005/8/layout/default"/>
    <dgm:cxn modelId="{35EE4EEE-9656-4E9E-8B68-AD8EC9BE71DA}" srcId="{9DB5BC0B-EC9E-4076-930B-828082227201}" destId="{18C2E7AE-EEDA-4C63-8767-7D9E6F5900F2}" srcOrd="7" destOrd="0" parTransId="{C3728677-81A7-476B-A79A-2394D8C04844}" sibTransId="{F75D24D8-7B4D-418A-8EFA-1A26F7233851}"/>
    <dgm:cxn modelId="{337303FD-6495-4E04-8D26-10100969AED2}" type="presOf" srcId="{C3733779-2C06-433C-8862-7700FF439449}" destId="{68877B72-4B5E-4E99-AAE3-BE7733ED327C}" srcOrd="0" destOrd="0" presId="urn:microsoft.com/office/officeart/2005/8/layout/default"/>
    <dgm:cxn modelId="{87C945CC-C792-422E-80E3-F5F4296C6CCA}" type="presParOf" srcId="{D0E2C7B9-034B-4815-A82E-E07C69428016}" destId="{4A22D558-25F1-4C14-A325-04411941CADB}" srcOrd="0" destOrd="0" presId="urn:microsoft.com/office/officeart/2005/8/layout/default"/>
    <dgm:cxn modelId="{A04B1559-0C8F-4C50-AF06-E666B20A51A3}" type="presParOf" srcId="{D0E2C7B9-034B-4815-A82E-E07C69428016}" destId="{B51EC1D3-1C29-426F-9CAC-7CBA8FA4E502}" srcOrd="1" destOrd="0" presId="urn:microsoft.com/office/officeart/2005/8/layout/default"/>
    <dgm:cxn modelId="{B419C714-C888-4ABA-9EF4-F7FC9E00DC23}" type="presParOf" srcId="{D0E2C7B9-034B-4815-A82E-E07C69428016}" destId="{016BB830-370D-4B64-8B36-4BE636E6F8E6}" srcOrd="2" destOrd="0" presId="urn:microsoft.com/office/officeart/2005/8/layout/default"/>
    <dgm:cxn modelId="{9B0691DF-DA70-415E-8736-CABFE01B57C8}" type="presParOf" srcId="{D0E2C7B9-034B-4815-A82E-E07C69428016}" destId="{E2B3299C-7CFC-44A2-AAE4-B3116A690BE0}" srcOrd="3" destOrd="0" presId="urn:microsoft.com/office/officeart/2005/8/layout/default"/>
    <dgm:cxn modelId="{C2527C02-70E5-4CFF-AEF8-0B6FC992520A}" type="presParOf" srcId="{D0E2C7B9-034B-4815-A82E-E07C69428016}" destId="{68877B72-4B5E-4E99-AAE3-BE7733ED327C}" srcOrd="4" destOrd="0" presId="urn:microsoft.com/office/officeart/2005/8/layout/default"/>
    <dgm:cxn modelId="{53C211E4-A5EE-4BD4-A6E2-09F53DB52ACA}" type="presParOf" srcId="{D0E2C7B9-034B-4815-A82E-E07C69428016}" destId="{AFEDAF6A-7FC2-4E12-8CE4-50235BD8C67C}" srcOrd="5" destOrd="0" presId="urn:microsoft.com/office/officeart/2005/8/layout/default"/>
    <dgm:cxn modelId="{94AE9A1C-E0F9-4781-A4C6-F1D834C1A003}" type="presParOf" srcId="{D0E2C7B9-034B-4815-A82E-E07C69428016}" destId="{9056C206-E001-4209-8628-F40F0D3FCB7A}" srcOrd="6" destOrd="0" presId="urn:microsoft.com/office/officeart/2005/8/layout/default"/>
    <dgm:cxn modelId="{C195CEA5-D49B-4285-848F-8516D11D303D}" type="presParOf" srcId="{D0E2C7B9-034B-4815-A82E-E07C69428016}" destId="{35367D75-CB90-4B57-8166-78D4FEE685E7}" srcOrd="7" destOrd="0" presId="urn:microsoft.com/office/officeart/2005/8/layout/default"/>
    <dgm:cxn modelId="{080BCE74-7E09-4B87-B1AB-A8F9DE18A697}" type="presParOf" srcId="{D0E2C7B9-034B-4815-A82E-E07C69428016}" destId="{1D188247-13F3-4A5F-8FDA-1F26BE9CA045}" srcOrd="8" destOrd="0" presId="urn:microsoft.com/office/officeart/2005/8/layout/default"/>
    <dgm:cxn modelId="{499338CE-D9EB-4202-8949-54E5E99A4B3B}" type="presParOf" srcId="{D0E2C7B9-034B-4815-A82E-E07C69428016}" destId="{1017E2F0-2399-4090-8143-5BCDB0188145}" srcOrd="9" destOrd="0" presId="urn:microsoft.com/office/officeart/2005/8/layout/default"/>
    <dgm:cxn modelId="{13159BC6-409C-40C9-B198-60D46643C365}" type="presParOf" srcId="{D0E2C7B9-034B-4815-A82E-E07C69428016}" destId="{54BFF04A-0C29-4F3E-BAE9-F987740AE897}" srcOrd="10" destOrd="0" presId="urn:microsoft.com/office/officeart/2005/8/layout/default"/>
    <dgm:cxn modelId="{7B37B6D8-1A64-4803-A527-BA1D45EA5B08}" type="presParOf" srcId="{D0E2C7B9-034B-4815-A82E-E07C69428016}" destId="{28B2A580-DC0F-447F-B4D3-B4A1979CBCB4}" srcOrd="11" destOrd="0" presId="urn:microsoft.com/office/officeart/2005/8/layout/default"/>
    <dgm:cxn modelId="{0A914A0F-DC12-4F9E-94DF-AF0346C8EC1E}" type="presParOf" srcId="{D0E2C7B9-034B-4815-A82E-E07C69428016}" destId="{4059420D-E0AD-4A9B-87CD-A5F188E1DCE4}" srcOrd="12" destOrd="0" presId="urn:microsoft.com/office/officeart/2005/8/layout/default"/>
    <dgm:cxn modelId="{6FCA7C3F-C63F-4BCF-ADA4-B55948833CA2}" type="presParOf" srcId="{D0E2C7B9-034B-4815-A82E-E07C69428016}" destId="{C3172689-8A96-496D-8A21-92173EDB903E}" srcOrd="13" destOrd="0" presId="urn:microsoft.com/office/officeart/2005/8/layout/default"/>
    <dgm:cxn modelId="{7E1A540C-AE27-43EE-8754-A074B160D68B}" type="presParOf" srcId="{D0E2C7B9-034B-4815-A82E-E07C69428016}" destId="{8AF85E89-BB60-4F1D-BF85-A9593189B119}" srcOrd="14" destOrd="0" presId="urn:microsoft.com/office/officeart/2005/8/layout/default"/>
    <dgm:cxn modelId="{C07B838C-8959-4BD2-B98F-2F889243E188}" type="presParOf" srcId="{D0E2C7B9-034B-4815-A82E-E07C69428016}" destId="{A3123C5B-DFA4-4776-B232-CED9904884E7}" srcOrd="15" destOrd="0" presId="urn:microsoft.com/office/officeart/2005/8/layout/default"/>
    <dgm:cxn modelId="{CB2976B5-02AC-4925-996E-5FEA23B813C4}" type="presParOf" srcId="{D0E2C7B9-034B-4815-A82E-E07C69428016}" destId="{E6390D7B-B9CD-4A28-A2EB-10A9EC172AD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E74B7-789E-48D0-A418-273D1E7DF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9D0FB8-C0F7-4B2C-B318-6C1029276AB2}">
      <dgm:prSet/>
      <dgm:spPr/>
      <dgm:t>
        <a:bodyPr/>
        <a:lstStyle/>
        <a:p>
          <a:r>
            <a:rPr lang="cs-CZ" b="0"/>
            <a:t>Co budete chtít tisknout a v jaké kvalitě</a:t>
          </a:r>
          <a:endParaRPr lang="en-US"/>
        </a:p>
      </dgm:t>
    </dgm:pt>
    <dgm:pt modelId="{27B3B4B3-F25A-442D-9414-8D9966472108}" type="parTrans" cxnId="{F31088E0-333C-41FC-9B7F-022F3B396810}">
      <dgm:prSet/>
      <dgm:spPr/>
      <dgm:t>
        <a:bodyPr/>
        <a:lstStyle/>
        <a:p>
          <a:endParaRPr lang="en-US"/>
        </a:p>
      </dgm:t>
    </dgm:pt>
    <dgm:pt modelId="{D9BA45BE-5F77-4215-8B11-5B85660D65FA}" type="sibTrans" cxnId="{F31088E0-333C-41FC-9B7F-022F3B396810}">
      <dgm:prSet/>
      <dgm:spPr/>
      <dgm:t>
        <a:bodyPr/>
        <a:lstStyle/>
        <a:p>
          <a:endParaRPr lang="en-US"/>
        </a:p>
      </dgm:t>
    </dgm:pt>
    <dgm:pt modelId="{4FE9871F-5EAD-47BB-B5E3-B1C64051ED73}">
      <dgm:prSet/>
      <dgm:spPr/>
      <dgm:t>
        <a:bodyPr/>
        <a:lstStyle/>
        <a:p>
          <a:r>
            <a:rPr lang="cs-CZ" b="0"/>
            <a:t>Od 5 tis. až do desítek tis.</a:t>
          </a:r>
          <a:endParaRPr lang="en-US"/>
        </a:p>
      </dgm:t>
    </dgm:pt>
    <dgm:pt modelId="{2A2A0AE1-4B66-4860-916E-1E03ACAFA637}" type="parTrans" cxnId="{A788B9E9-3873-4482-B54C-64EE0CB1B34B}">
      <dgm:prSet/>
      <dgm:spPr/>
      <dgm:t>
        <a:bodyPr/>
        <a:lstStyle/>
        <a:p>
          <a:endParaRPr lang="en-US"/>
        </a:p>
      </dgm:t>
    </dgm:pt>
    <dgm:pt modelId="{CEEFF00E-0235-45F5-B73E-476FD55DDFC5}" type="sibTrans" cxnId="{A788B9E9-3873-4482-B54C-64EE0CB1B34B}">
      <dgm:prSet/>
      <dgm:spPr/>
      <dgm:t>
        <a:bodyPr/>
        <a:lstStyle/>
        <a:p>
          <a:endParaRPr lang="en-US"/>
        </a:p>
      </dgm:t>
    </dgm:pt>
    <dgm:pt modelId="{C9EB802B-1B4A-499B-9E47-600DBA037751}">
      <dgm:prSet/>
      <dgm:spPr/>
      <dgm:t>
        <a:bodyPr/>
        <a:lstStyle/>
        <a:p>
          <a:r>
            <a:rPr lang="cs-CZ" b="0"/>
            <a:t>Součástí kryt</a:t>
          </a:r>
          <a:endParaRPr lang="en-US"/>
        </a:p>
      </dgm:t>
    </dgm:pt>
    <dgm:pt modelId="{E144AFBA-C937-445A-950D-5221E2D94320}" type="parTrans" cxnId="{721A041A-9140-40C1-8F74-BB011217279A}">
      <dgm:prSet/>
      <dgm:spPr/>
      <dgm:t>
        <a:bodyPr/>
        <a:lstStyle/>
        <a:p>
          <a:endParaRPr lang="en-US"/>
        </a:p>
      </dgm:t>
    </dgm:pt>
    <dgm:pt modelId="{75F94CFD-B33A-4FB1-81CE-4C0AD6F6FB1C}" type="sibTrans" cxnId="{721A041A-9140-40C1-8F74-BB011217279A}">
      <dgm:prSet/>
      <dgm:spPr/>
      <dgm:t>
        <a:bodyPr/>
        <a:lstStyle/>
        <a:p>
          <a:endParaRPr lang="en-US"/>
        </a:p>
      </dgm:t>
    </dgm:pt>
    <dgm:pt modelId="{9966CCFE-884D-4732-AFA2-ACF880173206}">
      <dgm:prSet/>
      <dgm:spPr/>
      <dgm:t>
        <a:bodyPr/>
        <a:lstStyle/>
        <a:p>
          <a:r>
            <a:rPr lang="cs-CZ" b="0"/>
            <a:t>Hlučnost</a:t>
          </a:r>
          <a:endParaRPr lang="en-US"/>
        </a:p>
      </dgm:t>
    </dgm:pt>
    <dgm:pt modelId="{F5D944C1-1E2A-4780-8765-628A8204E01D}" type="parTrans" cxnId="{984D949A-44C5-4434-B8B5-EE6F605BF8D6}">
      <dgm:prSet/>
      <dgm:spPr/>
      <dgm:t>
        <a:bodyPr/>
        <a:lstStyle/>
        <a:p>
          <a:endParaRPr lang="en-US"/>
        </a:p>
      </dgm:t>
    </dgm:pt>
    <dgm:pt modelId="{2890DE7F-9D13-4FFF-B478-9DF549853B0F}" type="sibTrans" cxnId="{984D949A-44C5-4434-B8B5-EE6F605BF8D6}">
      <dgm:prSet/>
      <dgm:spPr/>
      <dgm:t>
        <a:bodyPr/>
        <a:lstStyle/>
        <a:p>
          <a:endParaRPr lang="en-US"/>
        </a:p>
      </dgm:t>
    </dgm:pt>
    <dgm:pt modelId="{CC69FB95-0300-4EA6-8FDA-DACCFC10D8C3}">
      <dgm:prSet/>
      <dgm:spPr/>
      <dgm:t>
        <a:bodyPr/>
        <a:lstStyle/>
        <a:p>
          <a:r>
            <a:rPr lang="cs-CZ" b="0"/>
            <a:t>Rychlost tisku</a:t>
          </a:r>
          <a:endParaRPr lang="en-US"/>
        </a:p>
      </dgm:t>
    </dgm:pt>
    <dgm:pt modelId="{E92665B3-EA73-41D4-85F0-13412484AF02}" type="parTrans" cxnId="{4FCBED35-53DF-490F-BB04-45C4CBF3E3CB}">
      <dgm:prSet/>
      <dgm:spPr/>
      <dgm:t>
        <a:bodyPr/>
        <a:lstStyle/>
        <a:p>
          <a:endParaRPr lang="en-US"/>
        </a:p>
      </dgm:t>
    </dgm:pt>
    <dgm:pt modelId="{B7441E63-12E5-40A4-AF55-2D2B3E152439}" type="sibTrans" cxnId="{4FCBED35-53DF-490F-BB04-45C4CBF3E3CB}">
      <dgm:prSet/>
      <dgm:spPr/>
      <dgm:t>
        <a:bodyPr/>
        <a:lstStyle/>
        <a:p>
          <a:endParaRPr lang="en-US"/>
        </a:p>
      </dgm:t>
    </dgm:pt>
    <dgm:pt modelId="{7335DAED-CDE6-4CE6-B3F2-127B60628DB3}">
      <dgm:prSet/>
      <dgm:spPr/>
      <dgm:t>
        <a:bodyPr/>
        <a:lstStyle/>
        <a:p>
          <a:r>
            <a:rPr lang="cs-CZ" b="0"/>
            <a:t>Velikost tisknutelné plochy</a:t>
          </a:r>
          <a:endParaRPr lang="en-US"/>
        </a:p>
      </dgm:t>
    </dgm:pt>
    <dgm:pt modelId="{BCEC1CDE-27B7-4495-A109-98DDAE3BFCC3}" type="parTrans" cxnId="{BF7A98B3-62EE-44C6-9D0F-FA1D61E5EAEE}">
      <dgm:prSet/>
      <dgm:spPr/>
      <dgm:t>
        <a:bodyPr/>
        <a:lstStyle/>
        <a:p>
          <a:endParaRPr lang="en-US"/>
        </a:p>
      </dgm:t>
    </dgm:pt>
    <dgm:pt modelId="{606A6205-D930-4936-BD0A-DCE20C7154B0}" type="sibTrans" cxnId="{BF7A98B3-62EE-44C6-9D0F-FA1D61E5EAEE}">
      <dgm:prSet/>
      <dgm:spPr/>
      <dgm:t>
        <a:bodyPr/>
        <a:lstStyle/>
        <a:p>
          <a:endParaRPr lang="en-US"/>
        </a:p>
      </dgm:t>
    </dgm:pt>
    <dgm:pt modelId="{7E94A30F-9258-4D7B-AC92-38462B58A2F1}">
      <dgm:prSet/>
      <dgm:spPr/>
      <dgm:t>
        <a:bodyPr/>
        <a:lstStyle/>
        <a:p>
          <a:r>
            <a:rPr lang="cs-CZ" b="0"/>
            <a:t>Dostupnost náhradních dílů</a:t>
          </a:r>
          <a:endParaRPr lang="en-US"/>
        </a:p>
      </dgm:t>
    </dgm:pt>
    <dgm:pt modelId="{D9646F49-F6BF-41C0-8C5F-4DC3C8E63691}" type="parTrans" cxnId="{4962FA3A-DF2A-4EA8-B41E-674D9FC357A4}">
      <dgm:prSet/>
      <dgm:spPr/>
      <dgm:t>
        <a:bodyPr/>
        <a:lstStyle/>
        <a:p>
          <a:endParaRPr lang="en-US"/>
        </a:p>
      </dgm:t>
    </dgm:pt>
    <dgm:pt modelId="{62CDF9A4-6D89-4CBE-9D3E-255DD7210468}" type="sibTrans" cxnId="{4962FA3A-DF2A-4EA8-B41E-674D9FC357A4}">
      <dgm:prSet/>
      <dgm:spPr/>
      <dgm:t>
        <a:bodyPr/>
        <a:lstStyle/>
        <a:p>
          <a:endParaRPr lang="en-US"/>
        </a:p>
      </dgm:t>
    </dgm:pt>
    <dgm:pt modelId="{58335B87-DD6D-4425-B199-3F968AC66C7A}">
      <dgm:prSet/>
      <dgm:spPr/>
      <dgm:t>
        <a:bodyPr/>
        <a:lstStyle/>
        <a:p>
          <a:r>
            <a:rPr lang="cs-CZ" b="0"/>
            <a:t>Podpora tiskových materiálů</a:t>
          </a:r>
          <a:endParaRPr lang="en-US"/>
        </a:p>
      </dgm:t>
    </dgm:pt>
    <dgm:pt modelId="{1DEFA2B9-ACE9-4FCB-960F-0B854EB139E4}" type="parTrans" cxnId="{B97CC749-46F4-47B7-84D7-E7A66A356D32}">
      <dgm:prSet/>
      <dgm:spPr/>
      <dgm:t>
        <a:bodyPr/>
        <a:lstStyle/>
        <a:p>
          <a:endParaRPr lang="en-US"/>
        </a:p>
      </dgm:t>
    </dgm:pt>
    <dgm:pt modelId="{FB285490-2BD3-499F-826B-BB8834982A89}" type="sibTrans" cxnId="{B97CC749-46F4-47B7-84D7-E7A66A356D32}">
      <dgm:prSet/>
      <dgm:spPr/>
      <dgm:t>
        <a:bodyPr/>
        <a:lstStyle/>
        <a:p>
          <a:endParaRPr lang="en-US"/>
        </a:p>
      </dgm:t>
    </dgm:pt>
    <dgm:pt modelId="{BDD9D78E-356F-42B8-8945-789885E5E56A}">
      <dgm:prSet/>
      <dgm:spPr/>
      <dgm:t>
        <a:bodyPr/>
        <a:lstStyle/>
        <a:p>
          <a:r>
            <a:rPr lang="cs-CZ" b="0"/>
            <a:t>Podpora výrobce / komunitou</a:t>
          </a:r>
          <a:endParaRPr lang="en-US"/>
        </a:p>
      </dgm:t>
    </dgm:pt>
    <dgm:pt modelId="{BF6995BE-CEA6-42A5-A07C-9540923DBBA2}" type="parTrans" cxnId="{E44692F2-48E3-428B-80E3-3A0F5638BF66}">
      <dgm:prSet/>
      <dgm:spPr/>
      <dgm:t>
        <a:bodyPr/>
        <a:lstStyle/>
        <a:p>
          <a:endParaRPr lang="en-US"/>
        </a:p>
      </dgm:t>
    </dgm:pt>
    <dgm:pt modelId="{DC5E3FD4-F308-4ADA-8600-EE4FB8DD1171}" type="sibTrans" cxnId="{E44692F2-48E3-428B-80E3-3A0F5638BF66}">
      <dgm:prSet/>
      <dgm:spPr/>
      <dgm:t>
        <a:bodyPr/>
        <a:lstStyle/>
        <a:p>
          <a:endParaRPr lang="en-US"/>
        </a:p>
      </dgm:t>
    </dgm:pt>
    <dgm:pt modelId="{50892C9C-ED7B-4E5F-925A-E1A4D6B6C15F}" type="pres">
      <dgm:prSet presAssocID="{58AE74B7-789E-48D0-A418-273D1E7DF82A}" presName="linear" presStyleCnt="0">
        <dgm:presLayoutVars>
          <dgm:animLvl val="lvl"/>
          <dgm:resizeHandles val="exact"/>
        </dgm:presLayoutVars>
      </dgm:prSet>
      <dgm:spPr/>
    </dgm:pt>
    <dgm:pt modelId="{81F0206C-5125-4D3C-A399-6904DDEFDBF2}" type="pres">
      <dgm:prSet presAssocID="{979D0FB8-C0F7-4B2C-B318-6C1029276AB2}" presName="parentText" presStyleLbl="node1" presStyleIdx="0" presStyleCnt="9" custLinFactNeighborX="-10404" custLinFactNeighborY="28442">
        <dgm:presLayoutVars>
          <dgm:chMax val="0"/>
          <dgm:bulletEnabled val="1"/>
        </dgm:presLayoutVars>
      </dgm:prSet>
      <dgm:spPr/>
    </dgm:pt>
    <dgm:pt modelId="{DD7A499B-E323-4F07-A228-E43CE0323F06}" type="pres">
      <dgm:prSet presAssocID="{D9BA45BE-5F77-4215-8B11-5B85660D65FA}" presName="spacer" presStyleCnt="0"/>
      <dgm:spPr/>
    </dgm:pt>
    <dgm:pt modelId="{F13DB6DA-5C01-4CF1-B658-100B049392FB}" type="pres">
      <dgm:prSet presAssocID="{4FE9871F-5EAD-47BB-B5E3-B1C64051ED7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EB9B0BEC-3B92-463A-A866-A7BE492977BD}" type="pres">
      <dgm:prSet presAssocID="{CEEFF00E-0235-45F5-B73E-476FD55DDFC5}" presName="spacer" presStyleCnt="0"/>
      <dgm:spPr/>
    </dgm:pt>
    <dgm:pt modelId="{243AC17E-5A79-4636-9D6C-339D75A17DB3}" type="pres">
      <dgm:prSet presAssocID="{C9EB802B-1B4A-499B-9E47-600DBA03775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C8961AD-8338-4DD9-99CE-112B55C4B3F0}" type="pres">
      <dgm:prSet presAssocID="{75F94CFD-B33A-4FB1-81CE-4C0AD6F6FB1C}" presName="spacer" presStyleCnt="0"/>
      <dgm:spPr/>
    </dgm:pt>
    <dgm:pt modelId="{08927A31-22A2-4355-804B-E3B2EC56412F}" type="pres">
      <dgm:prSet presAssocID="{9966CCFE-884D-4732-AFA2-ACF88017320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E50D9C7-822C-466E-943D-4709F7B58F8A}" type="pres">
      <dgm:prSet presAssocID="{2890DE7F-9D13-4FFF-B478-9DF549853B0F}" presName="spacer" presStyleCnt="0"/>
      <dgm:spPr/>
    </dgm:pt>
    <dgm:pt modelId="{EE00DD3D-2061-4295-AED6-E76AD327CA38}" type="pres">
      <dgm:prSet presAssocID="{CC69FB95-0300-4EA6-8FDA-DACCFC10D8C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8046CFB-119B-4E6C-8095-CB2DD09AE80D}" type="pres">
      <dgm:prSet presAssocID="{B7441E63-12E5-40A4-AF55-2D2B3E152439}" presName="spacer" presStyleCnt="0"/>
      <dgm:spPr/>
    </dgm:pt>
    <dgm:pt modelId="{09801651-3060-48D7-B3D8-8C57441EC305}" type="pres">
      <dgm:prSet presAssocID="{7335DAED-CDE6-4CE6-B3F2-127B60628DB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793FD96-E180-482C-99DE-2CE523748C9D}" type="pres">
      <dgm:prSet presAssocID="{606A6205-D930-4936-BD0A-DCE20C7154B0}" presName="spacer" presStyleCnt="0"/>
      <dgm:spPr/>
    </dgm:pt>
    <dgm:pt modelId="{ADADD12D-FC06-4D91-BA26-29360B720978}" type="pres">
      <dgm:prSet presAssocID="{7E94A30F-9258-4D7B-AC92-38462B58A2F1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374C2AF-EE00-4751-AB0E-360757FD8A34}" type="pres">
      <dgm:prSet presAssocID="{62CDF9A4-6D89-4CBE-9D3E-255DD7210468}" presName="spacer" presStyleCnt="0"/>
      <dgm:spPr/>
    </dgm:pt>
    <dgm:pt modelId="{D88895B6-793D-4D9E-8FA8-2C60569C3650}" type="pres">
      <dgm:prSet presAssocID="{58335B87-DD6D-4425-B199-3F968AC66C7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63DCDC3-38EF-4B74-BF3A-2B728332A80F}" type="pres">
      <dgm:prSet presAssocID="{FB285490-2BD3-499F-826B-BB8834982A89}" presName="spacer" presStyleCnt="0"/>
      <dgm:spPr/>
    </dgm:pt>
    <dgm:pt modelId="{A5EA93E6-6B44-4BDE-8006-214DE189D578}" type="pres">
      <dgm:prSet presAssocID="{BDD9D78E-356F-42B8-8945-789885E5E56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21A041A-9140-40C1-8F74-BB011217279A}" srcId="{58AE74B7-789E-48D0-A418-273D1E7DF82A}" destId="{C9EB802B-1B4A-499B-9E47-600DBA037751}" srcOrd="2" destOrd="0" parTransId="{E144AFBA-C937-445A-950D-5221E2D94320}" sibTransId="{75F94CFD-B33A-4FB1-81CE-4C0AD6F6FB1C}"/>
    <dgm:cxn modelId="{71E0A81D-AE5A-4DCE-823B-F52F24B8701C}" type="presOf" srcId="{BDD9D78E-356F-42B8-8945-789885E5E56A}" destId="{A5EA93E6-6B44-4BDE-8006-214DE189D578}" srcOrd="0" destOrd="0" presId="urn:microsoft.com/office/officeart/2005/8/layout/vList2"/>
    <dgm:cxn modelId="{4FCBED35-53DF-490F-BB04-45C4CBF3E3CB}" srcId="{58AE74B7-789E-48D0-A418-273D1E7DF82A}" destId="{CC69FB95-0300-4EA6-8FDA-DACCFC10D8C3}" srcOrd="4" destOrd="0" parTransId="{E92665B3-EA73-41D4-85F0-13412484AF02}" sibTransId="{B7441E63-12E5-40A4-AF55-2D2B3E152439}"/>
    <dgm:cxn modelId="{4962FA3A-DF2A-4EA8-B41E-674D9FC357A4}" srcId="{58AE74B7-789E-48D0-A418-273D1E7DF82A}" destId="{7E94A30F-9258-4D7B-AC92-38462B58A2F1}" srcOrd="6" destOrd="0" parTransId="{D9646F49-F6BF-41C0-8C5F-4DC3C8E63691}" sibTransId="{62CDF9A4-6D89-4CBE-9D3E-255DD7210468}"/>
    <dgm:cxn modelId="{952BA645-876D-496C-A927-B9B63AA76234}" type="presOf" srcId="{58335B87-DD6D-4425-B199-3F968AC66C7A}" destId="{D88895B6-793D-4D9E-8FA8-2C60569C3650}" srcOrd="0" destOrd="0" presId="urn:microsoft.com/office/officeart/2005/8/layout/vList2"/>
    <dgm:cxn modelId="{B97CC749-46F4-47B7-84D7-E7A66A356D32}" srcId="{58AE74B7-789E-48D0-A418-273D1E7DF82A}" destId="{58335B87-DD6D-4425-B199-3F968AC66C7A}" srcOrd="7" destOrd="0" parTransId="{1DEFA2B9-ACE9-4FCB-960F-0B854EB139E4}" sibTransId="{FB285490-2BD3-499F-826B-BB8834982A89}"/>
    <dgm:cxn modelId="{82EEA683-16B3-4953-90E8-4053E21C40CE}" type="presOf" srcId="{58AE74B7-789E-48D0-A418-273D1E7DF82A}" destId="{50892C9C-ED7B-4E5F-925A-E1A4D6B6C15F}" srcOrd="0" destOrd="0" presId="urn:microsoft.com/office/officeart/2005/8/layout/vList2"/>
    <dgm:cxn modelId="{FB7CE287-0E0E-4069-B671-AAF4580E4B0B}" type="presOf" srcId="{CC69FB95-0300-4EA6-8FDA-DACCFC10D8C3}" destId="{EE00DD3D-2061-4295-AED6-E76AD327CA38}" srcOrd="0" destOrd="0" presId="urn:microsoft.com/office/officeart/2005/8/layout/vList2"/>
    <dgm:cxn modelId="{86E65993-59FF-4506-A997-FE2DF6F8D36A}" type="presOf" srcId="{9966CCFE-884D-4732-AFA2-ACF880173206}" destId="{08927A31-22A2-4355-804B-E3B2EC56412F}" srcOrd="0" destOrd="0" presId="urn:microsoft.com/office/officeart/2005/8/layout/vList2"/>
    <dgm:cxn modelId="{984D949A-44C5-4434-B8B5-EE6F605BF8D6}" srcId="{58AE74B7-789E-48D0-A418-273D1E7DF82A}" destId="{9966CCFE-884D-4732-AFA2-ACF880173206}" srcOrd="3" destOrd="0" parTransId="{F5D944C1-1E2A-4780-8765-628A8204E01D}" sibTransId="{2890DE7F-9D13-4FFF-B478-9DF549853B0F}"/>
    <dgm:cxn modelId="{3A54D1A9-4EDC-4BF3-9FF2-94CB6FDDC93A}" type="presOf" srcId="{979D0FB8-C0F7-4B2C-B318-6C1029276AB2}" destId="{81F0206C-5125-4D3C-A399-6904DDEFDBF2}" srcOrd="0" destOrd="0" presId="urn:microsoft.com/office/officeart/2005/8/layout/vList2"/>
    <dgm:cxn modelId="{AF9B4FB1-3CEB-4C15-BA6F-BFC4C04730B8}" type="presOf" srcId="{7E94A30F-9258-4D7B-AC92-38462B58A2F1}" destId="{ADADD12D-FC06-4D91-BA26-29360B720978}" srcOrd="0" destOrd="0" presId="urn:microsoft.com/office/officeart/2005/8/layout/vList2"/>
    <dgm:cxn modelId="{BF7A98B3-62EE-44C6-9D0F-FA1D61E5EAEE}" srcId="{58AE74B7-789E-48D0-A418-273D1E7DF82A}" destId="{7335DAED-CDE6-4CE6-B3F2-127B60628DB3}" srcOrd="5" destOrd="0" parTransId="{BCEC1CDE-27B7-4495-A109-98DDAE3BFCC3}" sibTransId="{606A6205-D930-4936-BD0A-DCE20C7154B0}"/>
    <dgm:cxn modelId="{A67BAAC2-4CC3-4C2E-80F4-D8B2F22AAAF3}" type="presOf" srcId="{7335DAED-CDE6-4CE6-B3F2-127B60628DB3}" destId="{09801651-3060-48D7-B3D8-8C57441EC305}" srcOrd="0" destOrd="0" presId="urn:microsoft.com/office/officeart/2005/8/layout/vList2"/>
    <dgm:cxn modelId="{F1C77FC7-7C5E-466B-9810-AE4FAA452C59}" type="presOf" srcId="{C9EB802B-1B4A-499B-9E47-600DBA037751}" destId="{243AC17E-5A79-4636-9D6C-339D75A17DB3}" srcOrd="0" destOrd="0" presId="urn:microsoft.com/office/officeart/2005/8/layout/vList2"/>
    <dgm:cxn modelId="{F31088E0-333C-41FC-9B7F-022F3B396810}" srcId="{58AE74B7-789E-48D0-A418-273D1E7DF82A}" destId="{979D0FB8-C0F7-4B2C-B318-6C1029276AB2}" srcOrd="0" destOrd="0" parTransId="{27B3B4B3-F25A-442D-9414-8D9966472108}" sibTransId="{D9BA45BE-5F77-4215-8B11-5B85660D65FA}"/>
    <dgm:cxn modelId="{A788B9E9-3873-4482-B54C-64EE0CB1B34B}" srcId="{58AE74B7-789E-48D0-A418-273D1E7DF82A}" destId="{4FE9871F-5EAD-47BB-B5E3-B1C64051ED73}" srcOrd="1" destOrd="0" parTransId="{2A2A0AE1-4B66-4860-916E-1E03ACAFA637}" sibTransId="{CEEFF00E-0235-45F5-B73E-476FD55DDFC5}"/>
    <dgm:cxn modelId="{E44692F2-48E3-428B-80E3-3A0F5638BF66}" srcId="{58AE74B7-789E-48D0-A418-273D1E7DF82A}" destId="{BDD9D78E-356F-42B8-8945-789885E5E56A}" srcOrd="8" destOrd="0" parTransId="{BF6995BE-CEA6-42A5-A07C-9540923DBBA2}" sibTransId="{DC5E3FD4-F308-4ADA-8600-EE4FB8DD1171}"/>
    <dgm:cxn modelId="{035B5FF9-2396-4F8A-91DB-F2A5F03AA867}" type="presOf" srcId="{4FE9871F-5EAD-47BB-B5E3-B1C64051ED73}" destId="{F13DB6DA-5C01-4CF1-B658-100B049392FB}" srcOrd="0" destOrd="0" presId="urn:microsoft.com/office/officeart/2005/8/layout/vList2"/>
    <dgm:cxn modelId="{A87B209E-FC3B-495A-8491-31C8B5350F5C}" type="presParOf" srcId="{50892C9C-ED7B-4E5F-925A-E1A4D6B6C15F}" destId="{81F0206C-5125-4D3C-A399-6904DDEFDBF2}" srcOrd="0" destOrd="0" presId="urn:microsoft.com/office/officeart/2005/8/layout/vList2"/>
    <dgm:cxn modelId="{CF0E48AF-C06B-4AC8-B9EE-AB9F9F5BC807}" type="presParOf" srcId="{50892C9C-ED7B-4E5F-925A-E1A4D6B6C15F}" destId="{DD7A499B-E323-4F07-A228-E43CE0323F06}" srcOrd="1" destOrd="0" presId="urn:microsoft.com/office/officeart/2005/8/layout/vList2"/>
    <dgm:cxn modelId="{AE91DA14-A5F2-4EA9-8E07-D48B6F7607E5}" type="presParOf" srcId="{50892C9C-ED7B-4E5F-925A-E1A4D6B6C15F}" destId="{F13DB6DA-5C01-4CF1-B658-100B049392FB}" srcOrd="2" destOrd="0" presId="urn:microsoft.com/office/officeart/2005/8/layout/vList2"/>
    <dgm:cxn modelId="{E1D5C26F-4550-407D-A199-37B0D1895509}" type="presParOf" srcId="{50892C9C-ED7B-4E5F-925A-E1A4D6B6C15F}" destId="{EB9B0BEC-3B92-463A-A866-A7BE492977BD}" srcOrd="3" destOrd="0" presId="urn:microsoft.com/office/officeart/2005/8/layout/vList2"/>
    <dgm:cxn modelId="{2BE8D482-9124-419F-AC72-1079294BB1EC}" type="presParOf" srcId="{50892C9C-ED7B-4E5F-925A-E1A4D6B6C15F}" destId="{243AC17E-5A79-4636-9D6C-339D75A17DB3}" srcOrd="4" destOrd="0" presId="urn:microsoft.com/office/officeart/2005/8/layout/vList2"/>
    <dgm:cxn modelId="{56C33B15-F628-4DA0-AFB0-3656908BEEE9}" type="presParOf" srcId="{50892C9C-ED7B-4E5F-925A-E1A4D6B6C15F}" destId="{AC8961AD-8338-4DD9-99CE-112B55C4B3F0}" srcOrd="5" destOrd="0" presId="urn:microsoft.com/office/officeart/2005/8/layout/vList2"/>
    <dgm:cxn modelId="{1458D5E7-858B-4E7E-A426-7E5180BD3634}" type="presParOf" srcId="{50892C9C-ED7B-4E5F-925A-E1A4D6B6C15F}" destId="{08927A31-22A2-4355-804B-E3B2EC56412F}" srcOrd="6" destOrd="0" presId="urn:microsoft.com/office/officeart/2005/8/layout/vList2"/>
    <dgm:cxn modelId="{A854744F-6E0C-4659-BA29-05FE81C6E7ED}" type="presParOf" srcId="{50892C9C-ED7B-4E5F-925A-E1A4D6B6C15F}" destId="{1E50D9C7-822C-466E-943D-4709F7B58F8A}" srcOrd="7" destOrd="0" presId="urn:microsoft.com/office/officeart/2005/8/layout/vList2"/>
    <dgm:cxn modelId="{1726178D-53CB-4336-B449-7F74E3FB825D}" type="presParOf" srcId="{50892C9C-ED7B-4E5F-925A-E1A4D6B6C15F}" destId="{EE00DD3D-2061-4295-AED6-E76AD327CA38}" srcOrd="8" destOrd="0" presId="urn:microsoft.com/office/officeart/2005/8/layout/vList2"/>
    <dgm:cxn modelId="{3CF8EE81-4662-4AF6-B424-CADD8CAE59F4}" type="presParOf" srcId="{50892C9C-ED7B-4E5F-925A-E1A4D6B6C15F}" destId="{E8046CFB-119B-4E6C-8095-CB2DD09AE80D}" srcOrd="9" destOrd="0" presId="urn:microsoft.com/office/officeart/2005/8/layout/vList2"/>
    <dgm:cxn modelId="{4423FBD8-ED48-4EBA-B59B-6DEF78F580FA}" type="presParOf" srcId="{50892C9C-ED7B-4E5F-925A-E1A4D6B6C15F}" destId="{09801651-3060-48D7-B3D8-8C57441EC305}" srcOrd="10" destOrd="0" presId="urn:microsoft.com/office/officeart/2005/8/layout/vList2"/>
    <dgm:cxn modelId="{D8B85EA2-3EA6-4A01-A0BF-539E2173EE47}" type="presParOf" srcId="{50892C9C-ED7B-4E5F-925A-E1A4D6B6C15F}" destId="{3793FD96-E180-482C-99DE-2CE523748C9D}" srcOrd="11" destOrd="0" presId="urn:microsoft.com/office/officeart/2005/8/layout/vList2"/>
    <dgm:cxn modelId="{876617D9-B360-415D-AA05-4C50DAC92BB0}" type="presParOf" srcId="{50892C9C-ED7B-4E5F-925A-E1A4D6B6C15F}" destId="{ADADD12D-FC06-4D91-BA26-29360B720978}" srcOrd="12" destOrd="0" presId="urn:microsoft.com/office/officeart/2005/8/layout/vList2"/>
    <dgm:cxn modelId="{D2CCFD71-3FAA-4EAC-BEE6-BD18DA8951BD}" type="presParOf" srcId="{50892C9C-ED7B-4E5F-925A-E1A4D6B6C15F}" destId="{D374C2AF-EE00-4751-AB0E-360757FD8A34}" srcOrd="13" destOrd="0" presId="urn:microsoft.com/office/officeart/2005/8/layout/vList2"/>
    <dgm:cxn modelId="{54F04D85-6980-4F93-8FE8-6F9FA419FB2C}" type="presParOf" srcId="{50892C9C-ED7B-4E5F-925A-E1A4D6B6C15F}" destId="{D88895B6-793D-4D9E-8FA8-2C60569C3650}" srcOrd="14" destOrd="0" presId="urn:microsoft.com/office/officeart/2005/8/layout/vList2"/>
    <dgm:cxn modelId="{23617043-6284-43AE-995C-877CD60C1163}" type="presParOf" srcId="{50892C9C-ED7B-4E5F-925A-E1A4D6B6C15F}" destId="{C63DCDC3-38EF-4B74-BF3A-2B728332A80F}" srcOrd="15" destOrd="0" presId="urn:microsoft.com/office/officeart/2005/8/layout/vList2"/>
    <dgm:cxn modelId="{E218B8EB-AC73-4284-A128-5432B1F3E4DF}" type="presParOf" srcId="{50892C9C-ED7B-4E5F-925A-E1A4D6B6C15F}" destId="{A5EA93E6-6B44-4BDE-8006-214DE189D57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243454-F1DE-4E0D-8262-59A339C5091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D90787A6-02A1-4C9E-8CCB-B4324F9404F7}">
      <dgm:prSet/>
      <dgm:spPr/>
      <dgm:t>
        <a:bodyPr/>
        <a:lstStyle/>
        <a:p>
          <a:r>
            <a:rPr lang="cs-CZ" b="0"/>
            <a:t>PLA</a:t>
          </a:r>
          <a:endParaRPr lang="cs-CZ"/>
        </a:p>
      </dgm:t>
    </dgm:pt>
    <dgm:pt modelId="{0011CEA6-1843-4FD3-B592-1186C31B4AD0}" type="parTrans" cxnId="{A8DA2285-566E-4621-8325-EA2230B5FBA5}">
      <dgm:prSet/>
      <dgm:spPr/>
      <dgm:t>
        <a:bodyPr/>
        <a:lstStyle/>
        <a:p>
          <a:endParaRPr lang="cs-CZ"/>
        </a:p>
      </dgm:t>
    </dgm:pt>
    <dgm:pt modelId="{45A10EAD-26E9-418B-BEEC-11A9FFFA248D}" type="sibTrans" cxnId="{A8DA2285-566E-4621-8325-EA2230B5FBA5}">
      <dgm:prSet/>
      <dgm:spPr/>
      <dgm:t>
        <a:bodyPr/>
        <a:lstStyle/>
        <a:p>
          <a:endParaRPr lang="cs-CZ"/>
        </a:p>
      </dgm:t>
    </dgm:pt>
    <dgm:pt modelId="{28881D01-E0FC-4E88-B1A4-F668F53CC9CC}">
      <dgm:prSet/>
      <dgm:spPr/>
      <dgm:t>
        <a:bodyPr/>
        <a:lstStyle/>
        <a:p>
          <a:r>
            <a:rPr lang="cs-CZ" b="0"/>
            <a:t>PETG</a:t>
          </a:r>
          <a:endParaRPr lang="cs-CZ"/>
        </a:p>
      </dgm:t>
    </dgm:pt>
    <dgm:pt modelId="{6A07C7CE-D84F-4088-B1F5-C42C0EBC2C2E}" type="parTrans" cxnId="{2B242155-63D1-4E47-8B0C-EDDEB2976CC0}">
      <dgm:prSet/>
      <dgm:spPr/>
      <dgm:t>
        <a:bodyPr/>
        <a:lstStyle/>
        <a:p>
          <a:endParaRPr lang="cs-CZ"/>
        </a:p>
      </dgm:t>
    </dgm:pt>
    <dgm:pt modelId="{EA32B3D0-FDE0-43BF-9547-2C2E45F57CC3}" type="sibTrans" cxnId="{2B242155-63D1-4E47-8B0C-EDDEB2976CC0}">
      <dgm:prSet/>
      <dgm:spPr/>
      <dgm:t>
        <a:bodyPr/>
        <a:lstStyle/>
        <a:p>
          <a:endParaRPr lang="cs-CZ"/>
        </a:p>
      </dgm:t>
    </dgm:pt>
    <dgm:pt modelId="{9231F160-76BD-4BAA-9A5B-0E671BE2CA26}">
      <dgm:prSet/>
      <dgm:spPr/>
      <dgm:t>
        <a:bodyPr/>
        <a:lstStyle/>
        <a:p>
          <a:r>
            <a:rPr lang="cs-CZ" b="0"/>
            <a:t>ABS</a:t>
          </a:r>
          <a:endParaRPr lang="cs-CZ"/>
        </a:p>
      </dgm:t>
    </dgm:pt>
    <dgm:pt modelId="{A7D7DE9E-9D03-430F-B0A4-1EC8C9495B8D}" type="parTrans" cxnId="{8628849B-50BA-4A05-BA32-EAB2E456E111}">
      <dgm:prSet/>
      <dgm:spPr/>
      <dgm:t>
        <a:bodyPr/>
        <a:lstStyle/>
        <a:p>
          <a:endParaRPr lang="cs-CZ"/>
        </a:p>
      </dgm:t>
    </dgm:pt>
    <dgm:pt modelId="{9A2E83AC-9459-4CFA-A0CD-CCA0501BD14F}" type="sibTrans" cxnId="{8628849B-50BA-4A05-BA32-EAB2E456E111}">
      <dgm:prSet/>
      <dgm:spPr/>
      <dgm:t>
        <a:bodyPr/>
        <a:lstStyle/>
        <a:p>
          <a:endParaRPr lang="cs-CZ"/>
        </a:p>
      </dgm:t>
    </dgm:pt>
    <dgm:pt modelId="{A2112CFA-9742-42D6-AF12-3D01893EADE8}">
      <dgm:prSet/>
      <dgm:spPr/>
      <dgm:t>
        <a:bodyPr/>
        <a:lstStyle/>
        <a:p>
          <a:r>
            <a:rPr lang="cs-CZ" b="0"/>
            <a:t>ASA</a:t>
          </a:r>
          <a:endParaRPr lang="cs-CZ"/>
        </a:p>
      </dgm:t>
    </dgm:pt>
    <dgm:pt modelId="{980AD89B-BE22-4749-ADA7-C7ED2F8687E9}" type="parTrans" cxnId="{FAA15E4F-40D3-4F0E-95BA-3D1695C3A52C}">
      <dgm:prSet/>
      <dgm:spPr/>
      <dgm:t>
        <a:bodyPr/>
        <a:lstStyle/>
        <a:p>
          <a:endParaRPr lang="cs-CZ"/>
        </a:p>
      </dgm:t>
    </dgm:pt>
    <dgm:pt modelId="{C01EF3DC-02AB-425B-835D-91DD7311F7ED}" type="sibTrans" cxnId="{FAA15E4F-40D3-4F0E-95BA-3D1695C3A52C}">
      <dgm:prSet/>
      <dgm:spPr/>
      <dgm:t>
        <a:bodyPr/>
        <a:lstStyle/>
        <a:p>
          <a:endParaRPr lang="cs-CZ"/>
        </a:p>
      </dgm:t>
    </dgm:pt>
    <dgm:pt modelId="{0B7001A7-664A-4D2E-BB26-1FFAB9C4FFD8}">
      <dgm:prSet/>
      <dgm:spPr/>
      <dgm:t>
        <a:bodyPr/>
        <a:lstStyle/>
        <a:p>
          <a:r>
            <a:rPr lang="cs-CZ" b="0"/>
            <a:t>FLEX</a:t>
          </a:r>
          <a:endParaRPr lang="cs-CZ"/>
        </a:p>
      </dgm:t>
    </dgm:pt>
    <dgm:pt modelId="{1D52EC0D-5C7B-48A2-8EA1-162F85C668F5}" type="parTrans" cxnId="{940D1202-CB77-4979-859F-11C6CEA046BA}">
      <dgm:prSet/>
      <dgm:spPr/>
      <dgm:t>
        <a:bodyPr/>
        <a:lstStyle/>
        <a:p>
          <a:endParaRPr lang="cs-CZ"/>
        </a:p>
      </dgm:t>
    </dgm:pt>
    <dgm:pt modelId="{153D3C7C-2B11-4E97-9A5D-7D7F797740A0}" type="sibTrans" cxnId="{940D1202-CB77-4979-859F-11C6CEA046BA}">
      <dgm:prSet/>
      <dgm:spPr/>
      <dgm:t>
        <a:bodyPr/>
        <a:lstStyle/>
        <a:p>
          <a:endParaRPr lang="cs-CZ"/>
        </a:p>
      </dgm:t>
    </dgm:pt>
    <dgm:pt modelId="{BEA0D342-24B5-4A43-BCEC-67C39D140C6F}">
      <dgm:prSet/>
      <dgm:spPr/>
      <dgm:t>
        <a:bodyPr/>
        <a:lstStyle/>
        <a:p>
          <a:r>
            <a:rPr lang="cs-CZ" b="0"/>
            <a:t>PP</a:t>
          </a:r>
          <a:endParaRPr lang="cs-CZ"/>
        </a:p>
      </dgm:t>
    </dgm:pt>
    <dgm:pt modelId="{15E88F55-BCF1-4639-926C-1D8D4AC91FE1}" type="parTrans" cxnId="{D3454174-DFC5-4F80-97DD-51626776D50B}">
      <dgm:prSet/>
      <dgm:spPr/>
      <dgm:t>
        <a:bodyPr/>
        <a:lstStyle/>
        <a:p>
          <a:endParaRPr lang="cs-CZ"/>
        </a:p>
      </dgm:t>
    </dgm:pt>
    <dgm:pt modelId="{08815A2C-799B-4BC5-A659-5C52318BD3EF}" type="sibTrans" cxnId="{D3454174-DFC5-4F80-97DD-51626776D50B}">
      <dgm:prSet/>
      <dgm:spPr/>
      <dgm:t>
        <a:bodyPr/>
        <a:lstStyle/>
        <a:p>
          <a:endParaRPr lang="cs-CZ"/>
        </a:p>
      </dgm:t>
    </dgm:pt>
    <dgm:pt modelId="{E10986E7-113A-49FA-B423-B8264C2C16D5}">
      <dgm:prSet/>
      <dgm:spPr/>
      <dgm:t>
        <a:bodyPr/>
        <a:lstStyle/>
        <a:p>
          <a:r>
            <a:rPr lang="cs-CZ" b="0"/>
            <a:t>+ různé modifikace</a:t>
          </a:r>
          <a:endParaRPr lang="cs-CZ"/>
        </a:p>
      </dgm:t>
    </dgm:pt>
    <dgm:pt modelId="{FC6445F1-FC90-458E-A88F-35A9401D7561}" type="parTrans" cxnId="{DA2D1C73-F224-46FE-B1BB-CC0CB4BAEC5C}">
      <dgm:prSet/>
      <dgm:spPr/>
      <dgm:t>
        <a:bodyPr/>
        <a:lstStyle/>
        <a:p>
          <a:endParaRPr lang="cs-CZ"/>
        </a:p>
      </dgm:t>
    </dgm:pt>
    <dgm:pt modelId="{F04B67D8-CADE-4FF6-AB17-C9FD41E8ABB3}" type="sibTrans" cxnId="{DA2D1C73-F224-46FE-B1BB-CC0CB4BAEC5C}">
      <dgm:prSet/>
      <dgm:spPr/>
      <dgm:t>
        <a:bodyPr/>
        <a:lstStyle/>
        <a:p>
          <a:endParaRPr lang="cs-CZ"/>
        </a:p>
      </dgm:t>
    </dgm:pt>
    <dgm:pt modelId="{9CFDD9FE-E182-4005-9F7A-0CAC51200347}" type="pres">
      <dgm:prSet presAssocID="{DE243454-F1DE-4E0D-8262-59A339C50916}" presName="diagram" presStyleCnt="0">
        <dgm:presLayoutVars>
          <dgm:dir/>
          <dgm:resizeHandles val="exact"/>
        </dgm:presLayoutVars>
      </dgm:prSet>
      <dgm:spPr/>
    </dgm:pt>
    <dgm:pt modelId="{374C89D1-9BA0-417B-8AED-A8FC33278D19}" type="pres">
      <dgm:prSet presAssocID="{D90787A6-02A1-4C9E-8CCB-B4324F9404F7}" presName="node" presStyleLbl="node1" presStyleIdx="0" presStyleCnt="7">
        <dgm:presLayoutVars>
          <dgm:bulletEnabled val="1"/>
        </dgm:presLayoutVars>
      </dgm:prSet>
      <dgm:spPr/>
    </dgm:pt>
    <dgm:pt modelId="{9720D90E-54DE-43ED-9D3F-78F3DD5375D9}" type="pres">
      <dgm:prSet presAssocID="{45A10EAD-26E9-418B-BEEC-11A9FFFA248D}" presName="sibTrans" presStyleCnt="0"/>
      <dgm:spPr/>
    </dgm:pt>
    <dgm:pt modelId="{C118C4C3-9676-4002-A096-8C2BAEC6BF5E}" type="pres">
      <dgm:prSet presAssocID="{28881D01-E0FC-4E88-B1A4-F668F53CC9CC}" presName="node" presStyleLbl="node1" presStyleIdx="1" presStyleCnt="7">
        <dgm:presLayoutVars>
          <dgm:bulletEnabled val="1"/>
        </dgm:presLayoutVars>
      </dgm:prSet>
      <dgm:spPr/>
    </dgm:pt>
    <dgm:pt modelId="{C4FC404F-BB04-4CC2-98FD-E0075796E58E}" type="pres">
      <dgm:prSet presAssocID="{EA32B3D0-FDE0-43BF-9547-2C2E45F57CC3}" presName="sibTrans" presStyleCnt="0"/>
      <dgm:spPr/>
    </dgm:pt>
    <dgm:pt modelId="{9D2C25AF-7F1D-489B-84ED-36640673A66F}" type="pres">
      <dgm:prSet presAssocID="{9231F160-76BD-4BAA-9A5B-0E671BE2CA26}" presName="node" presStyleLbl="node1" presStyleIdx="2" presStyleCnt="7">
        <dgm:presLayoutVars>
          <dgm:bulletEnabled val="1"/>
        </dgm:presLayoutVars>
      </dgm:prSet>
      <dgm:spPr/>
    </dgm:pt>
    <dgm:pt modelId="{4E11B9F7-046D-4116-BB80-4BC943157BDB}" type="pres">
      <dgm:prSet presAssocID="{9A2E83AC-9459-4CFA-A0CD-CCA0501BD14F}" presName="sibTrans" presStyleCnt="0"/>
      <dgm:spPr/>
    </dgm:pt>
    <dgm:pt modelId="{CFADA90A-3727-44CC-B51C-31F7879AF642}" type="pres">
      <dgm:prSet presAssocID="{A2112CFA-9742-42D6-AF12-3D01893EADE8}" presName="node" presStyleLbl="node1" presStyleIdx="3" presStyleCnt="7">
        <dgm:presLayoutVars>
          <dgm:bulletEnabled val="1"/>
        </dgm:presLayoutVars>
      </dgm:prSet>
      <dgm:spPr/>
    </dgm:pt>
    <dgm:pt modelId="{C83EC343-A449-494D-AF2F-7D54467EA45F}" type="pres">
      <dgm:prSet presAssocID="{C01EF3DC-02AB-425B-835D-91DD7311F7ED}" presName="sibTrans" presStyleCnt="0"/>
      <dgm:spPr/>
    </dgm:pt>
    <dgm:pt modelId="{7BC0E423-518B-4653-ACB0-F252B19CCADC}" type="pres">
      <dgm:prSet presAssocID="{0B7001A7-664A-4D2E-BB26-1FFAB9C4FFD8}" presName="node" presStyleLbl="node1" presStyleIdx="4" presStyleCnt="7">
        <dgm:presLayoutVars>
          <dgm:bulletEnabled val="1"/>
        </dgm:presLayoutVars>
      </dgm:prSet>
      <dgm:spPr/>
    </dgm:pt>
    <dgm:pt modelId="{9C62B0BA-23B4-4381-B356-F599777EA97E}" type="pres">
      <dgm:prSet presAssocID="{153D3C7C-2B11-4E97-9A5D-7D7F797740A0}" presName="sibTrans" presStyleCnt="0"/>
      <dgm:spPr/>
    </dgm:pt>
    <dgm:pt modelId="{92F6C4C5-E5AB-4BC2-B92A-0DB4187380C6}" type="pres">
      <dgm:prSet presAssocID="{BEA0D342-24B5-4A43-BCEC-67C39D140C6F}" presName="node" presStyleLbl="node1" presStyleIdx="5" presStyleCnt="7">
        <dgm:presLayoutVars>
          <dgm:bulletEnabled val="1"/>
        </dgm:presLayoutVars>
      </dgm:prSet>
      <dgm:spPr/>
    </dgm:pt>
    <dgm:pt modelId="{8787CD8F-D76D-4695-BCD5-74186E489C56}" type="pres">
      <dgm:prSet presAssocID="{08815A2C-799B-4BC5-A659-5C52318BD3EF}" presName="sibTrans" presStyleCnt="0"/>
      <dgm:spPr/>
    </dgm:pt>
    <dgm:pt modelId="{8C3376EB-7041-4DA0-81F0-C4235E1616A2}" type="pres">
      <dgm:prSet presAssocID="{E10986E7-113A-49FA-B423-B8264C2C16D5}" presName="node" presStyleLbl="node1" presStyleIdx="6" presStyleCnt="7">
        <dgm:presLayoutVars>
          <dgm:bulletEnabled val="1"/>
        </dgm:presLayoutVars>
      </dgm:prSet>
      <dgm:spPr/>
    </dgm:pt>
  </dgm:ptLst>
  <dgm:cxnLst>
    <dgm:cxn modelId="{940D1202-CB77-4979-859F-11C6CEA046BA}" srcId="{DE243454-F1DE-4E0D-8262-59A339C50916}" destId="{0B7001A7-664A-4D2E-BB26-1FFAB9C4FFD8}" srcOrd="4" destOrd="0" parTransId="{1D52EC0D-5C7B-48A2-8EA1-162F85C668F5}" sibTransId="{153D3C7C-2B11-4E97-9A5D-7D7F797740A0}"/>
    <dgm:cxn modelId="{6A214A23-7641-4274-95DA-AC8618DEEB3E}" type="presOf" srcId="{9231F160-76BD-4BAA-9A5B-0E671BE2CA26}" destId="{9D2C25AF-7F1D-489B-84ED-36640673A66F}" srcOrd="0" destOrd="0" presId="urn:microsoft.com/office/officeart/2005/8/layout/default"/>
    <dgm:cxn modelId="{A818FC2B-6A01-4D63-8786-4D42520197C2}" type="presOf" srcId="{A2112CFA-9742-42D6-AF12-3D01893EADE8}" destId="{CFADA90A-3727-44CC-B51C-31F7879AF642}" srcOrd="0" destOrd="0" presId="urn:microsoft.com/office/officeart/2005/8/layout/default"/>
    <dgm:cxn modelId="{201F7764-7455-4C26-9933-5ADFB840037D}" type="presOf" srcId="{0B7001A7-664A-4D2E-BB26-1FFAB9C4FFD8}" destId="{7BC0E423-518B-4653-ACB0-F252B19CCADC}" srcOrd="0" destOrd="0" presId="urn:microsoft.com/office/officeart/2005/8/layout/default"/>
    <dgm:cxn modelId="{C9311C6C-1747-45B7-8F57-55434B819ED9}" type="presOf" srcId="{DE243454-F1DE-4E0D-8262-59A339C50916}" destId="{9CFDD9FE-E182-4005-9F7A-0CAC51200347}" srcOrd="0" destOrd="0" presId="urn:microsoft.com/office/officeart/2005/8/layout/default"/>
    <dgm:cxn modelId="{FAA15E4F-40D3-4F0E-95BA-3D1695C3A52C}" srcId="{DE243454-F1DE-4E0D-8262-59A339C50916}" destId="{A2112CFA-9742-42D6-AF12-3D01893EADE8}" srcOrd="3" destOrd="0" parTransId="{980AD89B-BE22-4749-ADA7-C7ED2F8687E9}" sibTransId="{C01EF3DC-02AB-425B-835D-91DD7311F7ED}"/>
    <dgm:cxn modelId="{DA2D1C73-F224-46FE-B1BB-CC0CB4BAEC5C}" srcId="{DE243454-F1DE-4E0D-8262-59A339C50916}" destId="{E10986E7-113A-49FA-B423-B8264C2C16D5}" srcOrd="6" destOrd="0" parTransId="{FC6445F1-FC90-458E-A88F-35A9401D7561}" sibTransId="{F04B67D8-CADE-4FF6-AB17-C9FD41E8ABB3}"/>
    <dgm:cxn modelId="{D3454174-DFC5-4F80-97DD-51626776D50B}" srcId="{DE243454-F1DE-4E0D-8262-59A339C50916}" destId="{BEA0D342-24B5-4A43-BCEC-67C39D140C6F}" srcOrd="5" destOrd="0" parTransId="{15E88F55-BCF1-4639-926C-1D8D4AC91FE1}" sibTransId="{08815A2C-799B-4BC5-A659-5C52318BD3EF}"/>
    <dgm:cxn modelId="{2B242155-63D1-4E47-8B0C-EDDEB2976CC0}" srcId="{DE243454-F1DE-4E0D-8262-59A339C50916}" destId="{28881D01-E0FC-4E88-B1A4-F668F53CC9CC}" srcOrd="1" destOrd="0" parTransId="{6A07C7CE-D84F-4088-B1F5-C42C0EBC2C2E}" sibTransId="{EA32B3D0-FDE0-43BF-9547-2C2E45F57CC3}"/>
    <dgm:cxn modelId="{9E0AD881-350F-4EE5-8209-9E88F81858FD}" type="presOf" srcId="{D90787A6-02A1-4C9E-8CCB-B4324F9404F7}" destId="{374C89D1-9BA0-417B-8AED-A8FC33278D19}" srcOrd="0" destOrd="0" presId="urn:microsoft.com/office/officeart/2005/8/layout/default"/>
    <dgm:cxn modelId="{A8DA2285-566E-4621-8325-EA2230B5FBA5}" srcId="{DE243454-F1DE-4E0D-8262-59A339C50916}" destId="{D90787A6-02A1-4C9E-8CCB-B4324F9404F7}" srcOrd="0" destOrd="0" parTransId="{0011CEA6-1843-4FD3-B592-1186C31B4AD0}" sibTransId="{45A10EAD-26E9-418B-BEEC-11A9FFFA248D}"/>
    <dgm:cxn modelId="{8628849B-50BA-4A05-BA32-EAB2E456E111}" srcId="{DE243454-F1DE-4E0D-8262-59A339C50916}" destId="{9231F160-76BD-4BAA-9A5B-0E671BE2CA26}" srcOrd="2" destOrd="0" parTransId="{A7D7DE9E-9D03-430F-B0A4-1EC8C9495B8D}" sibTransId="{9A2E83AC-9459-4CFA-A0CD-CCA0501BD14F}"/>
    <dgm:cxn modelId="{5D6497B3-81D8-4FD7-AAEA-ECD02604385D}" type="presOf" srcId="{BEA0D342-24B5-4A43-BCEC-67C39D140C6F}" destId="{92F6C4C5-E5AB-4BC2-B92A-0DB4187380C6}" srcOrd="0" destOrd="0" presId="urn:microsoft.com/office/officeart/2005/8/layout/default"/>
    <dgm:cxn modelId="{F52A99C3-FCC5-434A-867E-65A8F602D541}" type="presOf" srcId="{28881D01-E0FC-4E88-B1A4-F668F53CC9CC}" destId="{C118C4C3-9676-4002-A096-8C2BAEC6BF5E}" srcOrd="0" destOrd="0" presId="urn:microsoft.com/office/officeart/2005/8/layout/default"/>
    <dgm:cxn modelId="{3FE1BAE7-A243-4498-941C-E7C7B5F3E73B}" type="presOf" srcId="{E10986E7-113A-49FA-B423-B8264C2C16D5}" destId="{8C3376EB-7041-4DA0-81F0-C4235E1616A2}" srcOrd="0" destOrd="0" presId="urn:microsoft.com/office/officeart/2005/8/layout/default"/>
    <dgm:cxn modelId="{055787EC-A696-4CC8-AE5E-7F7B2F2661F7}" type="presParOf" srcId="{9CFDD9FE-E182-4005-9F7A-0CAC51200347}" destId="{374C89D1-9BA0-417B-8AED-A8FC33278D19}" srcOrd="0" destOrd="0" presId="urn:microsoft.com/office/officeart/2005/8/layout/default"/>
    <dgm:cxn modelId="{13A5A913-513C-4A42-86A9-11B08D2E90ED}" type="presParOf" srcId="{9CFDD9FE-E182-4005-9F7A-0CAC51200347}" destId="{9720D90E-54DE-43ED-9D3F-78F3DD5375D9}" srcOrd="1" destOrd="0" presId="urn:microsoft.com/office/officeart/2005/8/layout/default"/>
    <dgm:cxn modelId="{54507412-ACFB-415D-8522-949B3B892C8F}" type="presParOf" srcId="{9CFDD9FE-E182-4005-9F7A-0CAC51200347}" destId="{C118C4C3-9676-4002-A096-8C2BAEC6BF5E}" srcOrd="2" destOrd="0" presId="urn:microsoft.com/office/officeart/2005/8/layout/default"/>
    <dgm:cxn modelId="{E9E736BA-0D9E-4865-A46C-6BCAB7193B9C}" type="presParOf" srcId="{9CFDD9FE-E182-4005-9F7A-0CAC51200347}" destId="{C4FC404F-BB04-4CC2-98FD-E0075796E58E}" srcOrd="3" destOrd="0" presId="urn:microsoft.com/office/officeart/2005/8/layout/default"/>
    <dgm:cxn modelId="{E1165F05-08FC-4D07-98A7-2A2CABBDAF70}" type="presParOf" srcId="{9CFDD9FE-E182-4005-9F7A-0CAC51200347}" destId="{9D2C25AF-7F1D-489B-84ED-36640673A66F}" srcOrd="4" destOrd="0" presId="urn:microsoft.com/office/officeart/2005/8/layout/default"/>
    <dgm:cxn modelId="{71913CC6-E120-46AF-A9D0-FFC6128394AB}" type="presParOf" srcId="{9CFDD9FE-E182-4005-9F7A-0CAC51200347}" destId="{4E11B9F7-046D-4116-BB80-4BC943157BDB}" srcOrd="5" destOrd="0" presId="urn:microsoft.com/office/officeart/2005/8/layout/default"/>
    <dgm:cxn modelId="{1613304A-074D-44A1-9981-2740941ABB61}" type="presParOf" srcId="{9CFDD9FE-E182-4005-9F7A-0CAC51200347}" destId="{CFADA90A-3727-44CC-B51C-31F7879AF642}" srcOrd="6" destOrd="0" presId="urn:microsoft.com/office/officeart/2005/8/layout/default"/>
    <dgm:cxn modelId="{5152A3E1-4CD9-42F6-B86D-C8DF40D8ED8B}" type="presParOf" srcId="{9CFDD9FE-E182-4005-9F7A-0CAC51200347}" destId="{C83EC343-A449-494D-AF2F-7D54467EA45F}" srcOrd="7" destOrd="0" presId="urn:microsoft.com/office/officeart/2005/8/layout/default"/>
    <dgm:cxn modelId="{FA5A9E0F-8772-4757-B2F1-2E67F69ACBF7}" type="presParOf" srcId="{9CFDD9FE-E182-4005-9F7A-0CAC51200347}" destId="{7BC0E423-518B-4653-ACB0-F252B19CCADC}" srcOrd="8" destOrd="0" presId="urn:microsoft.com/office/officeart/2005/8/layout/default"/>
    <dgm:cxn modelId="{9AF8F884-8C33-407D-820E-0D1AE3777621}" type="presParOf" srcId="{9CFDD9FE-E182-4005-9F7A-0CAC51200347}" destId="{9C62B0BA-23B4-4381-B356-F599777EA97E}" srcOrd="9" destOrd="0" presId="urn:microsoft.com/office/officeart/2005/8/layout/default"/>
    <dgm:cxn modelId="{8635E633-4B04-4637-96F4-4A149F9A3FAC}" type="presParOf" srcId="{9CFDD9FE-E182-4005-9F7A-0CAC51200347}" destId="{92F6C4C5-E5AB-4BC2-B92A-0DB4187380C6}" srcOrd="10" destOrd="0" presId="urn:microsoft.com/office/officeart/2005/8/layout/default"/>
    <dgm:cxn modelId="{6D791D89-ACA9-48F1-9BDC-9D954951D2F6}" type="presParOf" srcId="{9CFDD9FE-E182-4005-9F7A-0CAC51200347}" destId="{8787CD8F-D76D-4695-BCD5-74186E489C56}" srcOrd="11" destOrd="0" presId="urn:microsoft.com/office/officeart/2005/8/layout/default"/>
    <dgm:cxn modelId="{C9EE1101-81C2-4C99-8DF2-3E5703A024C0}" type="presParOf" srcId="{9CFDD9FE-E182-4005-9F7A-0CAC51200347}" destId="{8C3376EB-7041-4DA0-81F0-C4235E1616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C52BF2-2C48-43DD-9AB3-94BF0D69FC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7F8D14E1-26D9-4EF6-BE84-6546A40773AA}">
      <dgm:prSet/>
      <dgm:spPr/>
      <dgm:t>
        <a:bodyPr/>
        <a:lstStyle/>
        <a:p>
          <a:r>
            <a:rPr lang="cs-CZ" b="0"/>
            <a:t>Nejznámější materiál</a:t>
          </a:r>
          <a:endParaRPr lang="cs-CZ"/>
        </a:p>
      </dgm:t>
    </dgm:pt>
    <dgm:pt modelId="{7848DFC7-D8AE-4E95-A35F-9BBA3A214084}" type="parTrans" cxnId="{D1A00D6E-C4D4-4474-938F-825143069568}">
      <dgm:prSet/>
      <dgm:spPr/>
      <dgm:t>
        <a:bodyPr/>
        <a:lstStyle/>
        <a:p>
          <a:endParaRPr lang="cs-CZ"/>
        </a:p>
      </dgm:t>
    </dgm:pt>
    <dgm:pt modelId="{F840D70C-52DB-4141-B870-0D7D287535DA}" type="sibTrans" cxnId="{D1A00D6E-C4D4-4474-938F-825143069568}">
      <dgm:prSet/>
      <dgm:spPr/>
      <dgm:t>
        <a:bodyPr/>
        <a:lstStyle/>
        <a:p>
          <a:endParaRPr lang="cs-CZ"/>
        </a:p>
      </dgm:t>
    </dgm:pt>
    <dgm:pt modelId="{32325D12-5A65-43CF-A9E8-D2BCFD218067}">
      <dgm:prSet/>
      <dgm:spPr/>
      <dgm:t>
        <a:bodyPr/>
        <a:lstStyle/>
        <a:p>
          <a:r>
            <a:rPr lang="cs-CZ" b="0"/>
            <a:t>biologicky plně odbouratelný materiál</a:t>
          </a:r>
          <a:endParaRPr lang="cs-CZ"/>
        </a:p>
      </dgm:t>
    </dgm:pt>
    <dgm:pt modelId="{D0E184CD-7340-4ECD-9317-824114367B3B}" type="parTrans" cxnId="{28AA22F3-E6DC-4CC2-ACBE-B5F04E2E0902}">
      <dgm:prSet/>
      <dgm:spPr/>
      <dgm:t>
        <a:bodyPr/>
        <a:lstStyle/>
        <a:p>
          <a:endParaRPr lang="cs-CZ"/>
        </a:p>
      </dgm:t>
    </dgm:pt>
    <dgm:pt modelId="{569803B3-6EF0-416B-A9C2-4BC33E7B7F94}" type="sibTrans" cxnId="{28AA22F3-E6DC-4CC2-ACBE-B5F04E2E0902}">
      <dgm:prSet/>
      <dgm:spPr/>
      <dgm:t>
        <a:bodyPr/>
        <a:lstStyle/>
        <a:p>
          <a:endParaRPr lang="cs-CZ"/>
        </a:p>
      </dgm:t>
    </dgm:pt>
    <dgm:pt modelId="{F0904983-B8A1-4B7A-9B7D-5F80898A1157}">
      <dgm:prSet/>
      <dgm:spPr/>
      <dgm:t>
        <a:bodyPr/>
        <a:lstStyle/>
        <a:p>
          <a:r>
            <a:rPr lang="cs-CZ" b="0"/>
            <a:t>Tvrdý, ale křehký materiál</a:t>
          </a:r>
          <a:endParaRPr lang="cs-CZ"/>
        </a:p>
      </dgm:t>
    </dgm:pt>
    <dgm:pt modelId="{D31F57CE-FC87-47AA-ABC1-0A88B4F08B29}" type="parTrans" cxnId="{CD550828-16E3-483A-BB48-9E35E5BEEA74}">
      <dgm:prSet/>
      <dgm:spPr/>
      <dgm:t>
        <a:bodyPr/>
        <a:lstStyle/>
        <a:p>
          <a:endParaRPr lang="cs-CZ"/>
        </a:p>
      </dgm:t>
    </dgm:pt>
    <dgm:pt modelId="{AD5AAE52-B0E7-4E1F-AA19-F49959753BDA}" type="sibTrans" cxnId="{CD550828-16E3-483A-BB48-9E35E5BEEA74}">
      <dgm:prSet/>
      <dgm:spPr/>
      <dgm:t>
        <a:bodyPr/>
        <a:lstStyle/>
        <a:p>
          <a:endParaRPr lang="cs-CZ"/>
        </a:p>
      </dgm:t>
    </dgm:pt>
    <dgm:pt modelId="{EEA105F9-4B95-427D-93DE-7713456E81DA}">
      <dgm:prSet/>
      <dgm:spPr/>
      <dgm:t>
        <a:bodyPr/>
        <a:lstStyle/>
        <a:p>
          <a:r>
            <a:rPr lang="cs-CZ" b="0"/>
            <a:t>Nízká teplota tání</a:t>
          </a:r>
          <a:endParaRPr lang="cs-CZ"/>
        </a:p>
      </dgm:t>
    </dgm:pt>
    <dgm:pt modelId="{8B673B09-3373-4303-A7AC-375713EDAD1A}" type="parTrans" cxnId="{1D900145-6982-4A2C-86D6-2B749360F485}">
      <dgm:prSet/>
      <dgm:spPr/>
      <dgm:t>
        <a:bodyPr/>
        <a:lstStyle/>
        <a:p>
          <a:endParaRPr lang="cs-CZ"/>
        </a:p>
      </dgm:t>
    </dgm:pt>
    <dgm:pt modelId="{894DD561-970C-4174-B40D-031E7615A0CE}" type="sibTrans" cxnId="{1D900145-6982-4A2C-86D6-2B749360F485}">
      <dgm:prSet/>
      <dgm:spPr/>
      <dgm:t>
        <a:bodyPr/>
        <a:lstStyle/>
        <a:p>
          <a:endParaRPr lang="cs-CZ"/>
        </a:p>
      </dgm:t>
    </dgm:pt>
    <dgm:pt modelId="{7662B825-D4A4-49BA-88B5-2B6029F0C19B}">
      <dgm:prSet/>
      <dgm:spPr/>
      <dgm:t>
        <a:bodyPr/>
        <a:lstStyle/>
        <a:p>
          <a:r>
            <a:rPr lang="cs-CZ" b="0"/>
            <a:t>Při průměru 1,75 mm silného materiálu je délka 330 m</a:t>
          </a:r>
          <a:endParaRPr lang="cs-CZ"/>
        </a:p>
      </dgm:t>
    </dgm:pt>
    <dgm:pt modelId="{89CBB777-3F8F-4346-B079-A1B03A7E5D9E}" type="parTrans" cxnId="{CADFD7C7-1DAB-4449-95F7-95CEF0A24C1A}">
      <dgm:prSet/>
      <dgm:spPr/>
      <dgm:t>
        <a:bodyPr/>
        <a:lstStyle/>
        <a:p>
          <a:endParaRPr lang="cs-CZ"/>
        </a:p>
      </dgm:t>
    </dgm:pt>
    <dgm:pt modelId="{9034A946-FD01-4E74-89F5-2E49EC7701A1}" type="sibTrans" cxnId="{CADFD7C7-1DAB-4449-95F7-95CEF0A24C1A}">
      <dgm:prSet/>
      <dgm:spPr/>
      <dgm:t>
        <a:bodyPr/>
        <a:lstStyle/>
        <a:p>
          <a:endParaRPr lang="cs-CZ"/>
        </a:p>
      </dgm:t>
    </dgm:pt>
    <dgm:pt modelId="{28B9EE47-DCF1-459F-92F9-4F0974C059F8}">
      <dgm:prSet/>
      <dgm:spPr/>
      <dgm:t>
        <a:bodyPr/>
        <a:lstStyle/>
        <a:p>
          <a:r>
            <a:rPr lang="cs-CZ" b="0"/>
            <a:t>Teplota extrudéru: 150–210 °C</a:t>
          </a:r>
          <a:br>
            <a:rPr lang="cs-CZ" b="0"/>
          </a:br>
          <a:r>
            <a:rPr lang="cs-CZ" b="0"/>
            <a:t>Teplota podložky: 45–60 °C</a:t>
          </a:r>
          <a:br>
            <a:rPr lang="cs-CZ" b="0"/>
          </a:br>
          <a:r>
            <a:rPr lang="cs-CZ" b="0"/>
            <a:t>(záleží na výrobci)</a:t>
          </a:r>
          <a:endParaRPr lang="cs-CZ"/>
        </a:p>
      </dgm:t>
    </dgm:pt>
    <dgm:pt modelId="{5BB19BC2-4844-4072-82D7-5606C8855153}" type="parTrans" cxnId="{8E2C9F8D-51C9-4F16-BD44-2F3254C15455}">
      <dgm:prSet/>
      <dgm:spPr/>
      <dgm:t>
        <a:bodyPr/>
        <a:lstStyle/>
        <a:p>
          <a:endParaRPr lang="cs-CZ"/>
        </a:p>
      </dgm:t>
    </dgm:pt>
    <dgm:pt modelId="{C0039986-E2FB-46FA-9B40-F184E709E0EF}" type="sibTrans" cxnId="{8E2C9F8D-51C9-4F16-BD44-2F3254C15455}">
      <dgm:prSet/>
      <dgm:spPr/>
      <dgm:t>
        <a:bodyPr/>
        <a:lstStyle/>
        <a:p>
          <a:endParaRPr lang="cs-CZ"/>
        </a:p>
      </dgm:t>
    </dgm:pt>
    <dgm:pt modelId="{23999695-3A26-4C26-9C3F-E1CB9F2E2CA4}">
      <dgm:prSet/>
      <dgm:spPr/>
      <dgm:t>
        <a:bodyPr/>
        <a:lstStyle/>
        <a:p>
          <a:r>
            <a:rPr lang="cs-CZ" b="0"/>
            <a:t>Nízká cena (Benchy loďka 4,4 m = 4,9 Kč)</a:t>
          </a:r>
          <a:endParaRPr lang="cs-CZ"/>
        </a:p>
      </dgm:t>
    </dgm:pt>
    <dgm:pt modelId="{E3620654-9B45-40B0-8698-24CE4B8783BD}" type="parTrans" cxnId="{2C069319-FBD4-485E-ADE3-B89EA4C0D4D0}">
      <dgm:prSet/>
      <dgm:spPr/>
      <dgm:t>
        <a:bodyPr/>
        <a:lstStyle/>
        <a:p>
          <a:endParaRPr lang="cs-CZ"/>
        </a:p>
      </dgm:t>
    </dgm:pt>
    <dgm:pt modelId="{0DC467AE-9EAA-4300-B3E9-0F02E73D2ED1}" type="sibTrans" cxnId="{2C069319-FBD4-485E-ADE3-B89EA4C0D4D0}">
      <dgm:prSet/>
      <dgm:spPr/>
      <dgm:t>
        <a:bodyPr/>
        <a:lstStyle/>
        <a:p>
          <a:endParaRPr lang="cs-CZ"/>
        </a:p>
      </dgm:t>
    </dgm:pt>
    <dgm:pt modelId="{6328F4AC-67A4-40CE-ADA9-B24E262248F9}">
      <dgm:prSet/>
      <dgm:spPr/>
      <dgm:t>
        <a:bodyPr/>
        <a:lstStyle/>
        <a:p>
          <a:r>
            <a:rPr lang="cs-CZ" b="0"/>
            <a:t>Dobrá přilnavost k podložce</a:t>
          </a:r>
          <a:endParaRPr lang="cs-CZ"/>
        </a:p>
      </dgm:t>
    </dgm:pt>
    <dgm:pt modelId="{FA4D2A89-4FF8-40A6-9524-64C61FC433E4}" type="parTrans" cxnId="{F24977C7-BDB8-4F8B-86ED-76793C955621}">
      <dgm:prSet/>
      <dgm:spPr/>
      <dgm:t>
        <a:bodyPr/>
        <a:lstStyle/>
        <a:p>
          <a:endParaRPr lang="cs-CZ"/>
        </a:p>
      </dgm:t>
    </dgm:pt>
    <dgm:pt modelId="{1846B959-243D-4FEE-B7DC-0529397B1D22}" type="sibTrans" cxnId="{F24977C7-BDB8-4F8B-86ED-76793C955621}">
      <dgm:prSet/>
      <dgm:spPr/>
      <dgm:t>
        <a:bodyPr/>
        <a:lstStyle/>
        <a:p>
          <a:endParaRPr lang="cs-CZ"/>
        </a:p>
      </dgm:t>
    </dgm:pt>
    <dgm:pt modelId="{10B3BBC4-65A1-415A-8191-982897C4770E}">
      <dgm:prSet/>
      <dgm:spPr/>
      <dgm:t>
        <a:bodyPr/>
        <a:lstStyle/>
        <a:p>
          <a:r>
            <a:rPr lang="cs-CZ" b="0"/>
            <a:t>Vhodná na výuku, tisk prototypů, hraček</a:t>
          </a:r>
          <a:endParaRPr lang="cs-CZ"/>
        </a:p>
      </dgm:t>
    </dgm:pt>
    <dgm:pt modelId="{35B51D80-652F-456D-9A7F-912505F9175E}" type="parTrans" cxnId="{F5899EB7-6EB7-4882-8906-A9460C8DB937}">
      <dgm:prSet/>
      <dgm:spPr/>
      <dgm:t>
        <a:bodyPr/>
        <a:lstStyle/>
        <a:p>
          <a:endParaRPr lang="cs-CZ"/>
        </a:p>
      </dgm:t>
    </dgm:pt>
    <dgm:pt modelId="{E79C3A5C-A29B-4F2C-A428-345393E03383}" type="sibTrans" cxnId="{F5899EB7-6EB7-4882-8906-A9460C8DB937}">
      <dgm:prSet/>
      <dgm:spPr/>
      <dgm:t>
        <a:bodyPr/>
        <a:lstStyle/>
        <a:p>
          <a:endParaRPr lang="cs-CZ"/>
        </a:p>
      </dgm:t>
    </dgm:pt>
    <dgm:pt modelId="{71EA4816-02BA-4D09-8FE2-99CCA781C316}" type="pres">
      <dgm:prSet presAssocID="{C9C52BF2-2C48-43DD-9AB3-94BF0D69FCF1}" presName="diagram" presStyleCnt="0">
        <dgm:presLayoutVars>
          <dgm:dir/>
          <dgm:resizeHandles val="exact"/>
        </dgm:presLayoutVars>
      </dgm:prSet>
      <dgm:spPr/>
    </dgm:pt>
    <dgm:pt modelId="{1F6299C7-CBD0-4ED7-8402-0F53DD0CB9BF}" type="pres">
      <dgm:prSet presAssocID="{7F8D14E1-26D9-4EF6-BE84-6546A40773AA}" presName="node" presStyleLbl="node1" presStyleIdx="0" presStyleCnt="9">
        <dgm:presLayoutVars>
          <dgm:bulletEnabled val="1"/>
        </dgm:presLayoutVars>
      </dgm:prSet>
      <dgm:spPr/>
    </dgm:pt>
    <dgm:pt modelId="{807A2DE7-D3B7-43B1-A2D2-E45D10A69B34}" type="pres">
      <dgm:prSet presAssocID="{F840D70C-52DB-4141-B870-0D7D287535DA}" presName="sibTrans" presStyleCnt="0"/>
      <dgm:spPr/>
    </dgm:pt>
    <dgm:pt modelId="{671AC7CF-DD98-494C-98E9-5B836FE1F42D}" type="pres">
      <dgm:prSet presAssocID="{32325D12-5A65-43CF-A9E8-D2BCFD218067}" presName="node" presStyleLbl="node1" presStyleIdx="1" presStyleCnt="9">
        <dgm:presLayoutVars>
          <dgm:bulletEnabled val="1"/>
        </dgm:presLayoutVars>
      </dgm:prSet>
      <dgm:spPr/>
    </dgm:pt>
    <dgm:pt modelId="{D38FA745-4F63-4B86-B08B-B49B022AD96A}" type="pres">
      <dgm:prSet presAssocID="{569803B3-6EF0-416B-A9C2-4BC33E7B7F94}" presName="sibTrans" presStyleCnt="0"/>
      <dgm:spPr/>
    </dgm:pt>
    <dgm:pt modelId="{3DE25F16-4A7F-4796-B168-59EC2D8600FB}" type="pres">
      <dgm:prSet presAssocID="{F0904983-B8A1-4B7A-9B7D-5F80898A1157}" presName="node" presStyleLbl="node1" presStyleIdx="2" presStyleCnt="9">
        <dgm:presLayoutVars>
          <dgm:bulletEnabled val="1"/>
        </dgm:presLayoutVars>
      </dgm:prSet>
      <dgm:spPr/>
    </dgm:pt>
    <dgm:pt modelId="{BA169879-E733-43B7-8008-FB77702469B6}" type="pres">
      <dgm:prSet presAssocID="{AD5AAE52-B0E7-4E1F-AA19-F49959753BDA}" presName="sibTrans" presStyleCnt="0"/>
      <dgm:spPr/>
    </dgm:pt>
    <dgm:pt modelId="{24C83C1B-F5D8-4199-B686-7437DAFB1EF4}" type="pres">
      <dgm:prSet presAssocID="{EEA105F9-4B95-427D-93DE-7713456E81DA}" presName="node" presStyleLbl="node1" presStyleIdx="3" presStyleCnt="9">
        <dgm:presLayoutVars>
          <dgm:bulletEnabled val="1"/>
        </dgm:presLayoutVars>
      </dgm:prSet>
      <dgm:spPr/>
    </dgm:pt>
    <dgm:pt modelId="{D09DC8A8-13DD-4E62-AF94-57AC8DC81389}" type="pres">
      <dgm:prSet presAssocID="{894DD561-970C-4174-B40D-031E7615A0CE}" presName="sibTrans" presStyleCnt="0"/>
      <dgm:spPr/>
    </dgm:pt>
    <dgm:pt modelId="{1DAAE987-94A4-4154-8A65-807CD1AD803A}" type="pres">
      <dgm:prSet presAssocID="{7662B825-D4A4-49BA-88B5-2B6029F0C19B}" presName="node" presStyleLbl="node1" presStyleIdx="4" presStyleCnt="9">
        <dgm:presLayoutVars>
          <dgm:bulletEnabled val="1"/>
        </dgm:presLayoutVars>
      </dgm:prSet>
      <dgm:spPr/>
    </dgm:pt>
    <dgm:pt modelId="{ECE02527-DCE5-4723-A4A5-B9C40DEC5B7D}" type="pres">
      <dgm:prSet presAssocID="{9034A946-FD01-4E74-89F5-2E49EC7701A1}" presName="sibTrans" presStyleCnt="0"/>
      <dgm:spPr/>
    </dgm:pt>
    <dgm:pt modelId="{DEC811FC-F58F-450D-BACF-3A75758A227F}" type="pres">
      <dgm:prSet presAssocID="{28B9EE47-DCF1-459F-92F9-4F0974C059F8}" presName="node" presStyleLbl="node1" presStyleIdx="5" presStyleCnt="9">
        <dgm:presLayoutVars>
          <dgm:bulletEnabled val="1"/>
        </dgm:presLayoutVars>
      </dgm:prSet>
      <dgm:spPr/>
    </dgm:pt>
    <dgm:pt modelId="{3489DFEA-15E0-400D-970D-739C2FE60F26}" type="pres">
      <dgm:prSet presAssocID="{C0039986-E2FB-46FA-9B40-F184E709E0EF}" presName="sibTrans" presStyleCnt="0"/>
      <dgm:spPr/>
    </dgm:pt>
    <dgm:pt modelId="{471DE6E1-3F52-4A4D-B208-33A6D0B031D7}" type="pres">
      <dgm:prSet presAssocID="{23999695-3A26-4C26-9C3F-E1CB9F2E2CA4}" presName="node" presStyleLbl="node1" presStyleIdx="6" presStyleCnt="9">
        <dgm:presLayoutVars>
          <dgm:bulletEnabled val="1"/>
        </dgm:presLayoutVars>
      </dgm:prSet>
      <dgm:spPr/>
    </dgm:pt>
    <dgm:pt modelId="{B631E642-F6CF-4322-A504-0794A133CF9E}" type="pres">
      <dgm:prSet presAssocID="{0DC467AE-9EAA-4300-B3E9-0F02E73D2ED1}" presName="sibTrans" presStyleCnt="0"/>
      <dgm:spPr/>
    </dgm:pt>
    <dgm:pt modelId="{BB5C0CA0-8D18-4356-98FB-B957851BBDBA}" type="pres">
      <dgm:prSet presAssocID="{6328F4AC-67A4-40CE-ADA9-B24E262248F9}" presName="node" presStyleLbl="node1" presStyleIdx="7" presStyleCnt="9">
        <dgm:presLayoutVars>
          <dgm:bulletEnabled val="1"/>
        </dgm:presLayoutVars>
      </dgm:prSet>
      <dgm:spPr/>
    </dgm:pt>
    <dgm:pt modelId="{6F87D1D6-3973-46C3-B372-B5BFFC788575}" type="pres">
      <dgm:prSet presAssocID="{1846B959-243D-4FEE-B7DC-0529397B1D22}" presName="sibTrans" presStyleCnt="0"/>
      <dgm:spPr/>
    </dgm:pt>
    <dgm:pt modelId="{4058A87B-6AAF-457F-B253-66A2A22F4B85}" type="pres">
      <dgm:prSet presAssocID="{10B3BBC4-65A1-415A-8191-982897C4770E}" presName="node" presStyleLbl="node1" presStyleIdx="8" presStyleCnt="9">
        <dgm:presLayoutVars>
          <dgm:bulletEnabled val="1"/>
        </dgm:presLayoutVars>
      </dgm:prSet>
      <dgm:spPr/>
    </dgm:pt>
  </dgm:ptLst>
  <dgm:cxnLst>
    <dgm:cxn modelId="{3E89BF01-1D69-42C5-8E6C-8A3F14F40F87}" type="presOf" srcId="{23999695-3A26-4C26-9C3F-E1CB9F2E2CA4}" destId="{471DE6E1-3F52-4A4D-B208-33A6D0B031D7}" srcOrd="0" destOrd="0" presId="urn:microsoft.com/office/officeart/2005/8/layout/default"/>
    <dgm:cxn modelId="{003D4A03-6FFE-4A20-A714-9A40CEA99B96}" type="presOf" srcId="{32325D12-5A65-43CF-A9E8-D2BCFD218067}" destId="{671AC7CF-DD98-494C-98E9-5B836FE1F42D}" srcOrd="0" destOrd="0" presId="urn:microsoft.com/office/officeart/2005/8/layout/default"/>
    <dgm:cxn modelId="{1A163D10-A57C-4AD0-B111-6F5D020D3D3F}" type="presOf" srcId="{28B9EE47-DCF1-459F-92F9-4F0974C059F8}" destId="{DEC811FC-F58F-450D-BACF-3A75758A227F}" srcOrd="0" destOrd="0" presId="urn:microsoft.com/office/officeart/2005/8/layout/default"/>
    <dgm:cxn modelId="{2C069319-FBD4-485E-ADE3-B89EA4C0D4D0}" srcId="{C9C52BF2-2C48-43DD-9AB3-94BF0D69FCF1}" destId="{23999695-3A26-4C26-9C3F-E1CB9F2E2CA4}" srcOrd="6" destOrd="0" parTransId="{E3620654-9B45-40B0-8698-24CE4B8783BD}" sibTransId="{0DC467AE-9EAA-4300-B3E9-0F02E73D2ED1}"/>
    <dgm:cxn modelId="{CD550828-16E3-483A-BB48-9E35E5BEEA74}" srcId="{C9C52BF2-2C48-43DD-9AB3-94BF0D69FCF1}" destId="{F0904983-B8A1-4B7A-9B7D-5F80898A1157}" srcOrd="2" destOrd="0" parTransId="{D31F57CE-FC87-47AA-ABC1-0A88B4F08B29}" sibTransId="{AD5AAE52-B0E7-4E1F-AA19-F49959753BDA}"/>
    <dgm:cxn modelId="{CE783935-2C5B-45FF-B5D1-E8B692694AEE}" type="presOf" srcId="{10B3BBC4-65A1-415A-8191-982897C4770E}" destId="{4058A87B-6AAF-457F-B253-66A2A22F4B85}" srcOrd="0" destOrd="0" presId="urn:microsoft.com/office/officeart/2005/8/layout/default"/>
    <dgm:cxn modelId="{9F9FFA42-2C24-415A-A9DC-3EEA03BB743B}" type="presOf" srcId="{6328F4AC-67A4-40CE-ADA9-B24E262248F9}" destId="{BB5C0CA0-8D18-4356-98FB-B957851BBDBA}" srcOrd="0" destOrd="0" presId="urn:microsoft.com/office/officeart/2005/8/layout/default"/>
    <dgm:cxn modelId="{92EEBA43-43D2-4210-8DA8-D819E58A30F8}" type="presOf" srcId="{F0904983-B8A1-4B7A-9B7D-5F80898A1157}" destId="{3DE25F16-4A7F-4796-B168-59EC2D8600FB}" srcOrd="0" destOrd="0" presId="urn:microsoft.com/office/officeart/2005/8/layout/default"/>
    <dgm:cxn modelId="{1D900145-6982-4A2C-86D6-2B749360F485}" srcId="{C9C52BF2-2C48-43DD-9AB3-94BF0D69FCF1}" destId="{EEA105F9-4B95-427D-93DE-7713456E81DA}" srcOrd="3" destOrd="0" parTransId="{8B673B09-3373-4303-A7AC-375713EDAD1A}" sibTransId="{894DD561-970C-4174-B40D-031E7615A0CE}"/>
    <dgm:cxn modelId="{D1A00D6E-C4D4-4474-938F-825143069568}" srcId="{C9C52BF2-2C48-43DD-9AB3-94BF0D69FCF1}" destId="{7F8D14E1-26D9-4EF6-BE84-6546A40773AA}" srcOrd="0" destOrd="0" parTransId="{7848DFC7-D8AE-4E95-A35F-9BBA3A214084}" sibTransId="{F840D70C-52DB-4141-B870-0D7D287535DA}"/>
    <dgm:cxn modelId="{23314582-0705-40C7-8154-C644A1195E4B}" type="presOf" srcId="{C9C52BF2-2C48-43DD-9AB3-94BF0D69FCF1}" destId="{71EA4816-02BA-4D09-8FE2-99CCA781C316}" srcOrd="0" destOrd="0" presId="urn:microsoft.com/office/officeart/2005/8/layout/default"/>
    <dgm:cxn modelId="{8E2C9F8D-51C9-4F16-BD44-2F3254C15455}" srcId="{C9C52BF2-2C48-43DD-9AB3-94BF0D69FCF1}" destId="{28B9EE47-DCF1-459F-92F9-4F0974C059F8}" srcOrd="5" destOrd="0" parTransId="{5BB19BC2-4844-4072-82D7-5606C8855153}" sibTransId="{C0039986-E2FB-46FA-9B40-F184E709E0EF}"/>
    <dgm:cxn modelId="{F5899EB7-6EB7-4882-8906-A9460C8DB937}" srcId="{C9C52BF2-2C48-43DD-9AB3-94BF0D69FCF1}" destId="{10B3BBC4-65A1-415A-8191-982897C4770E}" srcOrd="8" destOrd="0" parTransId="{35B51D80-652F-456D-9A7F-912505F9175E}" sibTransId="{E79C3A5C-A29B-4F2C-A428-345393E03383}"/>
    <dgm:cxn modelId="{63A830B9-A50D-41A7-BCC7-C98D48C038C7}" type="presOf" srcId="{7662B825-D4A4-49BA-88B5-2B6029F0C19B}" destId="{1DAAE987-94A4-4154-8A65-807CD1AD803A}" srcOrd="0" destOrd="0" presId="urn:microsoft.com/office/officeart/2005/8/layout/default"/>
    <dgm:cxn modelId="{2C8C0DC2-856D-4F9F-9959-DCC316FF8552}" type="presOf" srcId="{EEA105F9-4B95-427D-93DE-7713456E81DA}" destId="{24C83C1B-F5D8-4199-B686-7437DAFB1EF4}" srcOrd="0" destOrd="0" presId="urn:microsoft.com/office/officeart/2005/8/layout/default"/>
    <dgm:cxn modelId="{F24977C7-BDB8-4F8B-86ED-76793C955621}" srcId="{C9C52BF2-2C48-43DD-9AB3-94BF0D69FCF1}" destId="{6328F4AC-67A4-40CE-ADA9-B24E262248F9}" srcOrd="7" destOrd="0" parTransId="{FA4D2A89-4FF8-40A6-9524-64C61FC433E4}" sibTransId="{1846B959-243D-4FEE-B7DC-0529397B1D22}"/>
    <dgm:cxn modelId="{CADFD7C7-1DAB-4449-95F7-95CEF0A24C1A}" srcId="{C9C52BF2-2C48-43DD-9AB3-94BF0D69FCF1}" destId="{7662B825-D4A4-49BA-88B5-2B6029F0C19B}" srcOrd="4" destOrd="0" parTransId="{89CBB777-3F8F-4346-B079-A1B03A7E5D9E}" sibTransId="{9034A946-FD01-4E74-89F5-2E49EC7701A1}"/>
    <dgm:cxn modelId="{28AA22F3-E6DC-4CC2-ACBE-B5F04E2E0902}" srcId="{C9C52BF2-2C48-43DD-9AB3-94BF0D69FCF1}" destId="{32325D12-5A65-43CF-A9E8-D2BCFD218067}" srcOrd="1" destOrd="0" parTransId="{D0E184CD-7340-4ECD-9317-824114367B3B}" sibTransId="{569803B3-6EF0-416B-A9C2-4BC33E7B7F94}"/>
    <dgm:cxn modelId="{DE9BFBFE-8DE5-44F6-A62C-91678C5C41CC}" type="presOf" srcId="{7F8D14E1-26D9-4EF6-BE84-6546A40773AA}" destId="{1F6299C7-CBD0-4ED7-8402-0F53DD0CB9BF}" srcOrd="0" destOrd="0" presId="urn:microsoft.com/office/officeart/2005/8/layout/default"/>
    <dgm:cxn modelId="{51EB2E8E-84D2-46BA-BA97-C63A81BE34F5}" type="presParOf" srcId="{71EA4816-02BA-4D09-8FE2-99CCA781C316}" destId="{1F6299C7-CBD0-4ED7-8402-0F53DD0CB9BF}" srcOrd="0" destOrd="0" presId="urn:microsoft.com/office/officeart/2005/8/layout/default"/>
    <dgm:cxn modelId="{09F826BD-3715-479B-AD2F-15745BF747CF}" type="presParOf" srcId="{71EA4816-02BA-4D09-8FE2-99CCA781C316}" destId="{807A2DE7-D3B7-43B1-A2D2-E45D10A69B34}" srcOrd="1" destOrd="0" presId="urn:microsoft.com/office/officeart/2005/8/layout/default"/>
    <dgm:cxn modelId="{CC42C295-720E-4DA6-81E1-7E0301B0EF38}" type="presParOf" srcId="{71EA4816-02BA-4D09-8FE2-99CCA781C316}" destId="{671AC7CF-DD98-494C-98E9-5B836FE1F42D}" srcOrd="2" destOrd="0" presId="urn:microsoft.com/office/officeart/2005/8/layout/default"/>
    <dgm:cxn modelId="{D76A4578-B4DA-4F68-BC2C-E89332060213}" type="presParOf" srcId="{71EA4816-02BA-4D09-8FE2-99CCA781C316}" destId="{D38FA745-4F63-4B86-B08B-B49B022AD96A}" srcOrd="3" destOrd="0" presId="urn:microsoft.com/office/officeart/2005/8/layout/default"/>
    <dgm:cxn modelId="{CFA94A32-4BC6-4C41-A278-1489B8E91CE9}" type="presParOf" srcId="{71EA4816-02BA-4D09-8FE2-99CCA781C316}" destId="{3DE25F16-4A7F-4796-B168-59EC2D8600FB}" srcOrd="4" destOrd="0" presId="urn:microsoft.com/office/officeart/2005/8/layout/default"/>
    <dgm:cxn modelId="{3DAF1EFD-3B4F-4F8F-8B16-719298CC1922}" type="presParOf" srcId="{71EA4816-02BA-4D09-8FE2-99CCA781C316}" destId="{BA169879-E733-43B7-8008-FB77702469B6}" srcOrd="5" destOrd="0" presId="urn:microsoft.com/office/officeart/2005/8/layout/default"/>
    <dgm:cxn modelId="{3B91671F-6373-4B13-BA82-A13E3503A6EA}" type="presParOf" srcId="{71EA4816-02BA-4D09-8FE2-99CCA781C316}" destId="{24C83C1B-F5D8-4199-B686-7437DAFB1EF4}" srcOrd="6" destOrd="0" presId="urn:microsoft.com/office/officeart/2005/8/layout/default"/>
    <dgm:cxn modelId="{BDE6125B-F1D7-4620-A4E6-62721B8F93D2}" type="presParOf" srcId="{71EA4816-02BA-4D09-8FE2-99CCA781C316}" destId="{D09DC8A8-13DD-4E62-AF94-57AC8DC81389}" srcOrd="7" destOrd="0" presId="urn:microsoft.com/office/officeart/2005/8/layout/default"/>
    <dgm:cxn modelId="{DA1C5029-C825-4F56-B89B-EEB54DDD6C38}" type="presParOf" srcId="{71EA4816-02BA-4D09-8FE2-99CCA781C316}" destId="{1DAAE987-94A4-4154-8A65-807CD1AD803A}" srcOrd="8" destOrd="0" presId="urn:microsoft.com/office/officeart/2005/8/layout/default"/>
    <dgm:cxn modelId="{2F9C9570-AFA2-4AE8-8CB0-A7E916DD1469}" type="presParOf" srcId="{71EA4816-02BA-4D09-8FE2-99CCA781C316}" destId="{ECE02527-DCE5-4723-A4A5-B9C40DEC5B7D}" srcOrd="9" destOrd="0" presId="urn:microsoft.com/office/officeart/2005/8/layout/default"/>
    <dgm:cxn modelId="{CA131CF4-9C7B-488C-962F-6014249A693D}" type="presParOf" srcId="{71EA4816-02BA-4D09-8FE2-99CCA781C316}" destId="{DEC811FC-F58F-450D-BACF-3A75758A227F}" srcOrd="10" destOrd="0" presId="urn:microsoft.com/office/officeart/2005/8/layout/default"/>
    <dgm:cxn modelId="{9B660543-F2AB-4EA0-B996-27D7F1888A34}" type="presParOf" srcId="{71EA4816-02BA-4D09-8FE2-99CCA781C316}" destId="{3489DFEA-15E0-400D-970D-739C2FE60F26}" srcOrd="11" destOrd="0" presId="urn:microsoft.com/office/officeart/2005/8/layout/default"/>
    <dgm:cxn modelId="{CF08B63D-2D10-4939-A01C-7769D9A2E667}" type="presParOf" srcId="{71EA4816-02BA-4D09-8FE2-99CCA781C316}" destId="{471DE6E1-3F52-4A4D-B208-33A6D0B031D7}" srcOrd="12" destOrd="0" presId="urn:microsoft.com/office/officeart/2005/8/layout/default"/>
    <dgm:cxn modelId="{CEDD79A8-215D-4C56-B613-598D6BEE7D96}" type="presParOf" srcId="{71EA4816-02BA-4D09-8FE2-99CCA781C316}" destId="{B631E642-F6CF-4322-A504-0794A133CF9E}" srcOrd="13" destOrd="0" presId="urn:microsoft.com/office/officeart/2005/8/layout/default"/>
    <dgm:cxn modelId="{C3C415B6-FD3B-472E-9AA8-305EE83CBD77}" type="presParOf" srcId="{71EA4816-02BA-4D09-8FE2-99CCA781C316}" destId="{BB5C0CA0-8D18-4356-98FB-B957851BBDBA}" srcOrd="14" destOrd="0" presId="urn:microsoft.com/office/officeart/2005/8/layout/default"/>
    <dgm:cxn modelId="{16E61E63-7C90-4443-97B9-52B663F7A9BD}" type="presParOf" srcId="{71EA4816-02BA-4D09-8FE2-99CCA781C316}" destId="{6F87D1D6-3973-46C3-B372-B5BFFC788575}" srcOrd="15" destOrd="0" presId="urn:microsoft.com/office/officeart/2005/8/layout/default"/>
    <dgm:cxn modelId="{50C58633-9CAE-4E71-9BDC-F1E09B4EE0FA}" type="presParOf" srcId="{71EA4816-02BA-4D09-8FE2-99CCA781C316}" destId="{4058A87B-6AAF-457F-B253-66A2A22F4B8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89A5AA-7C2D-4E61-A57F-ECC270385AA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9D5F21AE-474D-4FD2-BD18-3F773A23E5AF}">
      <dgm:prSet/>
      <dgm:spPr/>
      <dgm:t>
        <a:bodyPr/>
        <a:lstStyle/>
        <a:p>
          <a:r>
            <a:rPr lang="cs-CZ" b="0"/>
            <a:t>Alternativa PLA</a:t>
          </a:r>
          <a:endParaRPr lang="cs-CZ"/>
        </a:p>
      </dgm:t>
    </dgm:pt>
    <dgm:pt modelId="{F7C12B26-8251-4647-809F-2FA47D4CA6A4}" type="parTrans" cxnId="{DB0CC91F-167D-4840-A2F5-421F9E80B07F}">
      <dgm:prSet/>
      <dgm:spPr/>
      <dgm:t>
        <a:bodyPr/>
        <a:lstStyle/>
        <a:p>
          <a:endParaRPr lang="cs-CZ"/>
        </a:p>
      </dgm:t>
    </dgm:pt>
    <dgm:pt modelId="{DB22FC91-8271-4519-B703-8B7B3CE4CDFC}" type="sibTrans" cxnId="{DB0CC91F-167D-4840-A2F5-421F9E80B07F}">
      <dgm:prSet/>
      <dgm:spPr/>
      <dgm:t>
        <a:bodyPr/>
        <a:lstStyle/>
        <a:p>
          <a:endParaRPr lang="cs-CZ"/>
        </a:p>
      </dgm:t>
    </dgm:pt>
    <dgm:pt modelId="{60146393-F165-40A9-969A-A4C7729F066E}">
      <dgm:prSet/>
      <dgm:spPr/>
      <dgm:t>
        <a:bodyPr/>
        <a:lstStyle/>
        <a:p>
          <a:r>
            <a:rPr lang="cs-CZ" b="0"/>
            <a:t>Hladší povrch</a:t>
          </a:r>
          <a:endParaRPr lang="cs-CZ"/>
        </a:p>
      </dgm:t>
    </dgm:pt>
    <dgm:pt modelId="{8C09F460-262D-4BE6-9796-33276D38BA29}" type="parTrans" cxnId="{6ACCA91A-09E1-4467-96FE-B0B8FABC95BF}">
      <dgm:prSet/>
      <dgm:spPr/>
      <dgm:t>
        <a:bodyPr/>
        <a:lstStyle/>
        <a:p>
          <a:endParaRPr lang="cs-CZ"/>
        </a:p>
      </dgm:t>
    </dgm:pt>
    <dgm:pt modelId="{D297F146-8898-47E8-8B32-629C7E525560}" type="sibTrans" cxnId="{6ACCA91A-09E1-4467-96FE-B0B8FABC95BF}">
      <dgm:prSet/>
      <dgm:spPr/>
      <dgm:t>
        <a:bodyPr/>
        <a:lstStyle/>
        <a:p>
          <a:endParaRPr lang="cs-CZ"/>
        </a:p>
      </dgm:t>
    </dgm:pt>
    <dgm:pt modelId="{F0B2530C-6F2A-46A4-939B-FC8DA934F361}">
      <dgm:prSet/>
      <dgm:spPr/>
      <dgm:t>
        <a:bodyPr/>
        <a:lstStyle/>
        <a:p>
          <a:r>
            <a:rPr lang="cs-CZ" b="0"/>
            <a:t>Houževnatý materiál s tepelnou odolností</a:t>
          </a:r>
          <a:endParaRPr lang="cs-CZ"/>
        </a:p>
      </dgm:t>
    </dgm:pt>
    <dgm:pt modelId="{35435F45-A697-4D05-8288-ED8DDA885068}" type="parTrans" cxnId="{775C9E55-C7EF-4736-A118-37DBD01F4854}">
      <dgm:prSet/>
      <dgm:spPr/>
      <dgm:t>
        <a:bodyPr/>
        <a:lstStyle/>
        <a:p>
          <a:endParaRPr lang="cs-CZ"/>
        </a:p>
      </dgm:t>
    </dgm:pt>
    <dgm:pt modelId="{E071E605-7020-4F92-B4A7-998AFCEF3C54}" type="sibTrans" cxnId="{775C9E55-C7EF-4736-A118-37DBD01F4854}">
      <dgm:prSet/>
      <dgm:spPr/>
      <dgm:t>
        <a:bodyPr/>
        <a:lstStyle/>
        <a:p>
          <a:endParaRPr lang="cs-CZ"/>
        </a:p>
      </dgm:t>
    </dgm:pt>
    <dgm:pt modelId="{E57099F6-86CB-408E-9537-8842134EC6FD}">
      <dgm:prSet/>
      <dgm:spPr/>
      <dgm:t>
        <a:bodyPr/>
        <a:lstStyle/>
        <a:p>
          <a:r>
            <a:rPr lang="cs-CZ" b="0"/>
            <a:t>Malou roztažnost – nekroutí se</a:t>
          </a:r>
          <a:endParaRPr lang="cs-CZ"/>
        </a:p>
      </dgm:t>
    </dgm:pt>
    <dgm:pt modelId="{0B8CB99D-70A0-4911-81E6-FC2F5617C0F9}" type="parTrans" cxnId="{7BAC457C-3041-4025-84C6-236DC3541BD7}">
      <dgm:prSet/>
      <dgm:spPr/>
      <dgm:t>
        <a:bodyPr/>
        <a:lstStyle/>
        <a:p>
          <a:endParaRPr lang="cs-CZ"/>
        </a:p>
      </dgm:t>
    </dgm:pt>
    <dgm:pt modelId="{AC341FFB-C97C-4F5B-89CB-D6D93F238F9E}" type="sibTrans" cxnId="{7BAC457C-3041-4025-84C6-236DC3541BD7}">
      <dgm:prSet/>
      <dgm:spPr/>
      <dgm:t>
        <a:bodyPr/>
        <a:lstStyle/>
        <a:p>
          <a:endParaRPr lang="cs-CZ"/>
        </a:p>
      </dgm:t>
    </dgm:pt>
    <dgm:pt modelId="{8F7EA632-0995-4823-A032-75CC1FF5A993}">
      <dgm:prSet/>
      <dgm:spPr/>
      <dgm:t>
        <a:bodyPr/>
        <a:lstStyle/>
        <a:p>
          <a:r>
            <a:rPr lang="cs-CZ" b="0"/>
            <a:t>Lepší mechanické vlastnosti než PLA</a:t>
          </a:r>
          <a:endParaRPr lang="cs-CZ"/>
        </a:p>
      </dgm:t>
    </dgm:pt>
    <dgm:pt modelId="{E572C2AC-564A-4380-B6A6-A3F6A66A9738}" type="parTrans" cxnId="{069A0980-8DA6-4C47-BC31-D64DC86270D3}">
      <dgm:prSet/>
      <dgm:spPr/>
      <dgm:t>
        <a:bodyPr/>
        <a:lstStyle/>
        <a:p>
          <a:endParaRPr lang="cs-CZ"/>
        </a:p>
      </dgm:t>
    </dgm:pt>
    <dgm:pt modelId="{EC35930F-C3F8-4B40-B075-FFBE33D25F56}" type="sibTrans" cxnId="{069A0980-8DA6-4C47-BC31-D64DC86270D3}">
      <dgm:prSet/>
      <dgm:spPr/>
      <dgm:t>
        <a:bodyPr/>
        <a:lstStyle/>
        <a:p>
          <a:endParaRPr lang="cs-CZ"/>
        </a:p>
      </dgm:t>
    </dgm:pt>
    <dgm:pt modelId="{013520E8-7385-448C-A089-CA4C2A106626}">
      <dgm:prSet/>
      <dgm:spPr/>
      <dgm:t>
        <a:bodyPr/>
        <a:lstStyle/>
        <a:p>
          <a:r>
            <a:rPr lang="cs-CZ" b="0"/>
            <a:t>Při průměru 1,75 mm silného materiálu je délka 310 m</a:t>
          </a:r>
          <a:endParaRPr lang="cs-CZ"/>
        </a:p>
      </dgm:t>
    </dgm:pt>
    <dgm:pt modelId="{4A122DCE-9E3C-4B7D-8A16-01A14F80A791}" type="parTrans" cxnId="{5199C486-7AAC-4C34-A10F-3EE8B5E2F3FA}">
      <dgm:prSet/>
      <dgm:spPr/>
      <dgm:t>
        <a:bodyPr/>
        <a:lstStyle/>
        <a:p>
          <a:endParaRPr lang="cs-CZ"/>
        </a:p>
      </dgm:t>
    </dgm:pt>
    <dgm:pt modelId="{D346C00F-E8C7-47A9-A6A2-4C71EF70BF6B}" type="sibTrans" cxnId="{5199C486-7AAC-4C34-A10F-3EE8B5E2F3FA}">
      <dgm:prSet/>
      <dgm:spPr/>
      <dgm:t>
        <a:bodyPr/>
        <a:lstStyle/>
        <a:p>
          <a:endParaRPr lang="cs-CZ"/>
        </a:p>
      </dgm:t>
    </dgm:pt>
    <dgm:pt modelId="{04077480-BF13-45C4-ADE2-22C29F4C2BF9}">
      <dgm:prSet/>
      <dgm:spPr/>
      <dgm:t>
        <a:bodyPr/>
        <a:lstStyle/>
        <a:p>
          <a:r>
            <a:rPr lang="cs-CZ" b="0"/>
            <a:t>Teplota extrudéru: 220–260 °C</a:t>
          </a:r>
          <a:br>
            <a:rPr lang="cs-CZ" b="0"/>
          </a:br>
          <a:r>
            <a:rPr lang="cs-CZ" b="0"/>
            <a:t>Teplota podložky: 50–90 °C</a:t>
          </a:r>
          <a:br>
            <a:rPr lang="cs-CZ" b="0"/>
          </a:br>
          <a:r>
            <a:rPr lang="cs-CZ" b="0"/>
            <a:t>(záleží na výrobci)</a:t>
          </a:r>
          <a:endParaRPr lang="cs-CZ"/>
        </a:p>
      </dgm:t>
    </dgm:pt>
    <dgm:pt modelId="{DF3839DD-F132-453F-AF5F-6F4085600804}" type="parTrans" cxnId="{6657461A-2965-4180-AD9E-97E60D937E05}">
      <dgm:prSet/>
      <dgm:spPr/>
      <dgm:t>
        <a:bodyPr/>
        <a:lstStyle/>
        <a:p>
          <a:endParaRPr lang="cs-CZ"/>
        </a:p>
      </dgm:t>
    </dgm:pt>
    <dgm:pt modelId="{A9C3671C-01FD-4E76-8135-F4EF59DF6E03}" type="sibTrans" cxnId="{6657461A-2965-4180-AD9E-97E60D937E05}">
      <dgm:prSet/>
      <dgm:spPr/>
      <dgm:t>
        <a:bodyPr/>
        <a:lstStyle/>
        <a:p>
          <a:endParaRPr lang="cs-CZ"/>
        </a:p>
      </dgm:t>
    </dgm:pt>
    <dgm:pt modelId="{989D7428-65AB-4268-8030-60419EE088C2}">
      <dgm:prSet/>
      <dgm:spPr/>
      <dgm:t>
        <a:bodyPr/>
        <a:lstStyle/>
        <a:p>
          <a:r>
            <a:rPr lang="cs-CZ" b="0"/>
            <a:t>Obdobná cena jako u PLA</a:t>
          </a:r>
          <a:endParaRPr lang="cs-CZ"/>
        </a:p>
      </dgm:t>
    </dgm:pt>
    <dgm:pt modelId="{AA12C9B3-9130-4782-9858-1A78B2ADA010}" type="parTrans" cxnId="{3D1F89F5-2EE1-4DE1-86F4-DD7F24D32C0E}">
      <dgm:prSet/>
      <dgm:spPr/>
      <dgm:t>
        <a:bodyPr/>
        <a:lstStyle/>
        <a:p>
          <a:endParaRPr lang="cs-CZ"/>
        </a:p>
      </dgm:t>
    </dgm:pt>
    <dgm:pt modelId="{C7083B38-8A38-43EC-A5C8-2A1E9A534968}" type="sibTrans" cxnId="{3D1F89F5-2EE1-4DE1-86F4-DD7F24D32C0E}">
      <dgm:prSet/>
      <dgm:spPr/>
      <dgm:t>
        <a:bodyPr/>
        <a:lstStyle/>
        <a:p>
          <a:endParaRPr lang="cs-CZ"/>
        </a:p>
      </dgm:t>
    </dgm:pt>
    <dgm:pt modelId="{B3CEE8E7-9740-40C9-A25F-114E590F4C40}">
      <dgm:prSet/>
      <dgm:spPr/>
      <dgm:t>
        <a:bodyPr/>
        <a:lstStyle/>
        <a:p>
          <a:r>
            <a:rPr lang="cs-CZ" b="0"/>
            <a:t>Inertní proti všem dostupným chemikáliím</a:t>
          </a:r>
          <a:endParaRPr lang="cs-CZ"/>
        </a:p>
      </dgm:t>
    </dgm:pt>
    <dgm:pt modelId="{39804954-7782-4CB5-9979-CFB646EEE373}" type="parTrans" cxnId="{536ECB8E-E0D4-4593-8A24-3D2CB5549AA8}">
      <dgm:prSet/>
      <dgm:spPr/>
      <dgm:t>
        <a:bodyPr/>
        <a:lstStyle/>
        <a:p>
          <a:endParaRPr lang="cs-CZ"/>
        </a:p>
      </dgm:t>
    </dgm:pt>
    <dgm:pt modelId="{361B243A-0ED1-4E2B-9A88-4A455A31F57A}" type="sibTrans" cxnId="{536ECB8E-E0D4-4593-8A24-3D2CB5549AA8}">
      <dgm:prSet/>
      <dgm:spPr/>
      <dgm:t>
        <a:bodyPr/>
        <a:lstStyle/>
        <a:p>
          <a:endParaRPr lang="cs-CZ"/>
        </a:p>
      </dgm:t>
    </dgm:pt>
    <dgm:pt modelId="{4F96752D-0152-4C35-9290-D3E2B4D2923E}">
      <dgm:prSet/>
      <dgm:spPr/>
      <dgm:t>
        <a:bodyPr/>
        <a:lstStyle/>
        <a:p>
          <a:r>
            <a:rPr lang="cs-CZ" b="0"/>
            <a:t>Vhodná na větších modelů, prototypů, hraček…</a:t>
          </a:r>
          <a:endParaRPr lang="cs-CZ"/>
        </a:p>
      </dgm:t>
    </dgm:pt>
    <dgm:pt modelId="{D10C76EC-8703-4D58-8D2F-4D98A7CE8C46}" type="parTrans" cxnId="{983FFB3B-7D4D-4B95-BFD0-AB37834BE511}">
      <dgm:prSet/>
      <dgm:spPr/>
      <dgm:t>
        <a:bodyPr/>
        <a:lstStyle/>
        <a:p>
          <a:endParaRPr lang="cs-CZ"/>
        </a:p>
      </dgm:t>
    </dgm:pt>
    <dgm:pt modelId="{BB0E2FEB-8FA6-43D7-BBDC-9D59DC2CBD75}" type="sibTrans" cxnId="{983FFB3B-7D4D-4B95-BFD0-AB37834BE511}">
      <dgm:prSet/>
      <dgm:spPr/>
      <dgm:t>
        <a:bodyPr/>
        <a:lstStyle/>
        <a:p>
          <a:endParaRPr lang="cs-CZ"/>
        </a:p>
      </dgm:t>
    </dgm:pt>
    <dgm:pt modelId="{74FDE6AD-F70D-4A0B-BDE2-5819F403C72E}" type="pres">
      <dgm:prSet presAssocID="{2789A5AA-7C2D-4E61-A57F-ECC270385AA7}" presName="diagram" presStyleCnt="0">
        <dgm:presLayoutVars>
          <dgm:dir/>
          <dgm:resizeHandles val="exact"/>
        </dgm:presLayoutVars>
      </dgm:prSet>
      <dgm:spPr/>
    </dgm:pt>
    <dgm:pt modelId="{AD94DEB0-BA3D-4008-B2D4-5E561512F469}" type="pres">
      <dgm:prSet presAssocID="{9D5F21AE-474D-4FD2-BD18-3F773A23E5AF}" presName="node" presStyleLbl="node1" presStyleIdx="0" presStyleCnt="10">
        <dgm:presLayoutVars>
          <dgm:bulletEnabled val="1"/>
        </dgm:presLayoutVars>
      </dgm:prSet>
      <dgm:spPr/>
    </dgm:pt>
    <dgm:pt modelId="{E5684DDC-570F-488C-9384-7AD958503103}" type="pres">
      <dgm:prSet presAssocID="{DB22FC91-8271-4519-B703-8B7B3CE4CDFC}" presName="sibTrans" presStyleCnt="0"/>
      <dgm:spPr/>
    </dgm:pt>
    <dgm:pt modelId="{F7FFAFA2-C8E0-4C8C-9E49-C680C9F4DC8F}" type="pres">
      <dgm:prSet presAssocID="{60146393-F165-40A9-969A-A4C7729F066E}" presName="node" presStyleLbl="node1" presStyleIdx="1" presStyleCnt="10">
        <dgm:presLayoutVars>
          <dgm:bulletEnabled val="1"/>
        </dgm:presLayoutVars>
      </dgm:prSet>
      <dgm:spPr/>
    </dgm:pt>
    <dgm:pt modelId="{36FF4641-2F18-4BE0-99A9-BF0E21B7A15D}" type="pres">
      <dgm:prSet presAssocID="{D297F146-8898-47E8-8B32-629C7E525560}" presName="sibTrans" presStyleCnt="0"/>
      <dgm:spPr/>
    </dgm:pt>
    <dgm:pt modelId="{85EF0860-06B1-4ACD-9E69-D070A2A2D3E3}" type="pres">
      <dgm:prSet presAssocID="{F0B2530C-6F2A-46A4-939B-FC8DA934F361}" presName="node" presStyleLbl="node1" presStyleIdx="2" presStyleCnt="10">
        <dgm:presLayoutVars>
          <dgm:bulletEnabled val="1"/>
        </dgm:presLayoutVars>
      </dgm:prSet>
      <dgm:spPr/>
    </dgm:pt>
    <dgm:pt modelId="{38E12679-DA80-4165-8777-D2A007F75088}" type="pres">
      <dgm:prSet presAssocID="{E071E605-7020-4F92-B4A7-998AFCEF3C54}" presName="sibTrans" presStyleCnt="0"/>
      <dgm:spPr/>
    </dgm:pt>
    <dgm:pt modelId="{C8A7A910-A3EC-47D8-AABC-DE5B2FC76344}" type="pres">
      <dgm:prSet presAssocID="{E57099F6-86CB-408E-9537-8842134EC6FD}" presName="node" presStyleLbl="node1" presStyleIdx="3" presStyleCnt="10">
        <dgm:presLayoutVars>
          <dgm:bulletEnabled val="1"/>
        </dgm:presLayoutVars>
      </dgm:prSet>
      <dgm:spPr/>
    </dgm:pt>
    <dgm:pt modelId="{5D620720-5EFE-4D70-AD14-EF499AF5841F}" type="pres">
      <dgm:prSet presAssocID="{AC341FFB-C97C-4F5B-89CB-D6D93F238F9E}" presName="sibTrans" presStyleCnt="0"/>
      <dgm:spPr/>
    </dgm:pt>
    <dgm:pt modelId="{848A44AC-0AD8-4098-9C2F-F10CBFFDD5B2}" type="pres">
      <dgm:prSet presAssocID="{8F7EA632-0995-4823-A032-75CC1FF5A993}" presName="node" presStyleLbl="node1" presStyleIdx="4" presStyleCnt="10">
        <dgm:presLayoutVars>
          <dgm:bulletEnabled val="1"/>
        </dgm:presLayoutVars>
      </dgm:prSet>
      <dgm:spPr/>
    </dgm:pt>
    <dgm:pt modelId="{B3B6AC9C-5F47-4354-BF1A-F2DE24E0511C}" type="pres">
      <dgm:prSet presAssocID="{EC35930F-C3F8-4B40-B075-FFBE33D25F56}" presName="sibTrans" presStyleCnt="0"/>
      <dgm:spPr/>
    </dgm:pt>
    <dgm:pt modelId="{FABBD143-BD7E-4DC6-94A2-908F94860D3C}" type="pres">
      <dgm:prSet presAssocID="{013520E8-7385-448C-A089-CA4C2A106626}" presName="node" presStyleLbl="node1" presStyleIdx="5" presStyleCnt="10">
        <dgm:presLayoutVars>
          <dgm:bulletEnabled val="1"/>
        </dgm:presLayoutVars>
      </dgm:prSet>
      <dgm:spPr/>
    </dgm:pt>
    <dgm:pt modelId="{19797C68-B182-4EBE-938B-CDADD72144C1}" type="pres">
      <dgm:prSet presAssocID="{D346C00F-E8C7-47A9-A6A2-4C71EF70BF6B}" presName="sibTrans" presStyleCnt="0"/>
      <dgm:spPr/>
    </dgm:pt>
    <dgm:pt modelId="{917E3F32-283A-4950-B72D-675F971477D6}" type="pres">
      <dgm:prSet presAssocID="{04077480-BF13-45C4-ADE2-22C29F4C2BF9}" presName="node" presStyleLbl="node1" presStyleIdx="6" presStyleCnt="10">
        <dgm:presLayoutVars>
          <dgm:bulletEnabled val="1"/>
        </dgm:presLayoutVars>
      </dgm:prSet>
      <dgm:spPr/>
    </dgm:pt>
    <dgm:pt modelId="{036E6181-64F1-4416-841C-5F03C0269BE3}" type="pres">
      <dgm:prSet presAssocID="{A9C3671C-01FD-4E76-8135-F4EF59DF6E03}" presName="sibTrans" presStyleCnt="0"/>
      <dgm:spPr/>
    </dgm:pt>
    <dgm:pt modelId="{6C0D2585-E7F3-4180-AC2F-4FD6323EF9EA}" type="pres">
      <dgm:prSet presAssocID="{989D7428-65AB-4268-8030-60419EE088C2}" presName="node" presStyleLbl="node1" presStyleIdx="7" presStyleCnt="10">
        <dgm:presLayoutVars>
          <dgm:bulletEnabled val="1"/>
        </dgm:presLayoutVars>
      </dgm:prSet>
      <dgm:spPr/>
    </dgm:pt>
    <dgm:pt modelId="{24268F72-105E-4BE7-B7B0-CA3B2278EB26}" type="pres">
      <dgm:prSet presAssocID="{C7083B38-8A38-43EC-A5C8-2A1E9A534968}" presName="sibTrans" presStyleCnt="0"/>
      <dgm:spPr/>
    </dgm:pt>
    <dgm:pt modelId="{0DACB804-B5A0-4A82-9A37-27064220DC86}" type="pres">
      <dgm:prSet presAssocID="{B3CEE8E7-9740-40C9-A25F-114E590F4C40}" presName="node" presStyleLbl="node1" presStyleIdx="8" presStyleCnt="10">
        <dgm:presLayoutVars>
          <dgm:bulletEnabled val="1"/>
        </dgm:presLayoutVars>
      </dgm:prSet>
      <dgm:spPr/>
    </dgm:pt>
    <dgm:pt modelId="{C7438EF2-FB90-438C-92D8-D034BAF485B9}" type="pres">
      <dgm:prSet presAssocID="{361B243A-0ED1-4E2B-9A88-4A455A31F57A}" presName="sibTrans" presStyleCnt="0"/>
      <dgm:spPr/>
    </dgm:pt>
    <dgm:pt modelId="{91EC3FE3-94E6-4ED0-A5AC-D9430464DF49}" type="pres">
      <dgm:prSet presAssocID="{4F96752D-0152-4C35-9290-D3E2B4D2923E}" presName="node" presStyleLbl="node1" presStyleIdx="9" presStyleCnt="10">
        <dgm:presLayoutVars>
          <dgm:bulletEnabled val="1"/>
        </dgm:presLayoutVars>
      </dgm:prSet>
      <dgm:spPr/>
    </dgm:pt>
  </dgm:ptLst>
  <dgm:cxnLst>
    <dgm:cxn modelId="{49CAF80A-9121-4AD7-BE56-23138ED91F05}" type="presOf" srcId="{989D7428-65AB-4268-8030-60419EE088C2}" destId="{6C0D2585-E7F3-4180-AC2F-4FD6323EF9EA}" srcOrd="0" destOrd="0" presId="urn:microsoft.com/office/officeart/2005/8/layout/default"/>
    <dgm:cxn modelId="{7371B90B-7266-4515-BBCC-EB3A826BBE4F}" type="presOf" srcId="{013520E8-7385-448C-A089-CA4C2A106626}" destId="{FABBD143-BD7E-4DC6-94A2-908F94860D3C}" srcOrd="0" destOrd="0" presId="urn:microsoft.com/office/officeart/2005/8/layout/default"/>
    <dgm:cxn modelId="{4ED70C11-CE16-4F80-B0E5-D0B8AFA8EEE5}" type="presOf" srcId="{04077480-BF13-45C4-ADE2-22C29F4C2BF9}" destId="{917E3F32-283A-4950-B72D-675F971477D6}" srcOrd="0" destOrd="0" presId="urn:microsoft.com/office/officeart/2005/8/layout/default"/>
    <dgm:cxn modelId="{6657461A-2965-4180-AD9E-97E60D937E05}" srcId="{2789A5AA-7C2D-4E61-A57F-ECC270385AA7}" destId="{04077480-BF13-45C4-ADE2-22C29F4C2BF9}" srcOrd="6" destOrd="0" parTransId="{DF3839DD-F132-453F-AF5F-6F4085600804}" sibTransId="{A9C3671C-01FD-4E76-8135-F4EF59DF6E03}"/>
    <dgm:cxn modelId="{6ACCA91A-09E1-4467-96FE-B0B8FABC95BF}" srcId="{2789A5AA-7C2D-4E61-A57F-ECC270385AA7}" destId="{60146393-F165-40A9-969A-A4C7729F066E}" srcOrd="1" destOrd="0" parTransId="{8C09F460-262D-4BE6-9796-33276D38BA29}" sibTransId="{D297F146-8898-47E8-8B32-629C7E525560}"/>
    <dgm:cxn modelId="{DB0CC91F-167D-4840-A2F5-421F9E80B07F}" srcId="{2789A5AA-7C2D-4E61-A57F-ECC270385AA7}" destId="{9D5F21AE-474D-4FD2-BD18-3F773A23E5AF}" srcOrd="0" destOrd="0" parTransId="{F7C12B26-8251-4647-809F-2FA47D4CA6A4}" sibTransId="{DB22FC91-8271-4519-B703-8B7B3CE4CDFC}"/>
    <dgm:cxn modelId="{52FF4C37-DB94-421D-8A2A-B44972082070}" type="presOf" srcId="{2789A5AA-7C2D-4E61-A57F-ECC270385AA7}" destId="{74FDE6AD-F70D-4A0B-BDE2-5819F403C72E}" srcOrd="0" destOrd="0" presId="urn:microsoft.com/office/officeart/2005/8/layout/default"/>
    <dgm:cxn modelId="{983FFB3B-7D4D-4B95-BFD0-AB37834BE511}" srcId="{2789A5AA-7C2D-4E61-A57F-ECC270385AA7}" destId="{4F96752D-0152-4C35-9290-D3E2B4D2923E}" srcOrd="9" destOrd="0" parTransId="{D10C76EC-8703-4D58-8D2F-4D98A7CE8C46}" sibTransId="{BB0E2FEB-8FA6-43D7-BBDC-9D59DC2CBD75}"/>
    <dgm:cxn modelId="{9778B167-5744-4D67-ABA8-F7F0DD914D06}" type="presOf" srcId="{60146393-F165-40A9-969A-A4C7729F066E}" destId="{F7FFAFA2-C8E0-4C8C-9E49-C680C9F4DC8F}" srcOrd="0" destOrd="0" presId="urn:microsoft.com/office/officeart/2005/8/layout/default"/>
    <dgm:cxn modelId="{F1B01455-9A39-431B-8467-C99A36D7908C}" type="presOf" srcId="{F0B2530C-6F2A-46A4-939B-FC8DA934F361}" destId="{85EF0860-06B1-4ACD-9E69-D070A2A2D3E3}" srcOrd="0" destOrd="0" presId="urn:microsoft.com/office/officeart/2005/8/layout/default"/>
    <dgm:cxn modelId="{775C9E55-C7EF-4736-A118-37DBD01F4854}" srcId="{2789A5AA-7C2D-4E61-A57F-ECC270385AA7}" destId="{F0B2530C-6F2A-46A4-939B-FC8DA934F361}" srcOrd="2" destOrd="0" parTransId="{35435F45-A697-4D05-8288-ED8DDA885068}" sibTransId="{E071E605-7020-4F92-B4A7-998AFCEF3C54}"/>
    <dgm:cxn modelId="{33916D58-FF03-424F-8C5D-172014390009}" type="presOf" srcId="{B3CEE8E7-9740-40C9-A25F-114E590F4C40}" destId="{0DACB804-B5A0-4A82-9A37-27064220DC86}" srcOrd="0" destOrd="0" presId="urn:microsoft.com/office/officeart/2005/8/layout/default"/>
    <dgm:cxn modelId="{0F00E279-195A-490F-9F3F-DE4072FCD810}" type="presOf" srcId="{9D5F21AE-474D-4FD2-BD18-3F773A23E5AF}" destId="{AD94DEB0-BA3D-4008-B2D4-5E561512F469}" srcOrd="0" destOrd="0" presId="urn:microsoft.com/office/officeart/2005/8/layout/default"/>
    <dgm:cxn modelId="{7BAC457C-3041-4025-84C6-236DC3541BD7}" srcId="{2789A5AA-7C2D-4E61-A57F-ECC270385AA7}" destId="{E57099F6-86CB-408E-9537-8842134EC6FD}" srcOrd="3" destOrd="0" parTransId="{0B8CB99D-70A0-4911-81E6-FC2F5617C0F9}" sibTransId="{AC341FFB-C97C-4F5B-89CB-D6D93F238F9E}"/>
    <dgm:cxn modelId="{069A0980-8DA6-4C47-BC31-D64DC86270D3}" srcId="{2789A5AA-7C2D-4E61-A57F-ECC270385AA7}" destId="{8F7EA632-0995-4823-A032-75CC1FF5A993}" srcOrd="4" destOrd="0" parTransId="{E572C2AC-564A-4380-B6A6-A3F6A66A9738}" sibTransId="{EC35930F-C3F8-4B40-B075-FFBE33D25F56}"/>
    <dgm:cxn modelId="{5199C486-7AAC-4C34-A10F-3EE8B5E2F3FA}" srcId="{2789A5AA-7C2D-4E61-A57F-ECC270385AA7}" destId="{013520E8-7385-448C-A089-CA4C2A106626}" srcOrd="5" destOrd="0" parTransId="{4A122DCE-9E3C-4B7D-8A16-01A14F80A791}" sibTransId="{D346C00F-E8C7-47A9-A6A2-4C71EF70BF6B}"/>
    <dgm:cxn modelId="{536ECB8E-E0D4-4593-8A24-3D2CB5549AA8}" srcId="{2789A5AA-7C2D-4E61-A57F-ECC270385AA7}" destId="{B3CEE8E7-9740-40C9-A25F-114E590F4C40}" srcOrd="8" destOrd="0" parTransId="{39804954-7782-4CB5-9979-CFB646EEE373}" sibTransId="{361B243A-0ED1-4E2B-9A88-4A455A31F57A}"/>
    <dgm:cxn modelId="{369AB294-108F-4B7A-9C19-90F439A27C6B}" type="presOf" srcId="{4F96752D-0152-4C35-9290-D3E2B4D2923E}" destId="{91EC3FE3-94E6-4ED0-A5AC-D9430464DF49}" srcOrd="0" destOrd="0" presId="urn:microsoft.com/office/officeart/2005/8/layout/default"/>
    <dgm:cxn modelId="{6CC58CA6-B094-4A97-AE03-20CC69E368E5}" type="presOf" srcId="{8F7EA632-0995-4823-A032-75CC1FF5A993}" destId="{848A44AC-0AD8-4098-9C2F-F10CBFFDD5B2}" srcOrd="0" destOrd="0" presId="urn:microsoft.com/office/officeart/2005/8/layout/default"/>
    <dgm:cxn modelId="{32B780DB-1BE9-4959-8C42-342EA0845CF2}" type="presOf" srcId="{E57099F6-86CB-408E-9537-8842134EC6FD}" destId="{C8A7A910-A3EC-47D8-AABC-DE5B2FC76344}" srcOrd="0" destOrd="0" presId="urn:microsoft.com/office/officeart/2005/8/layout/default"/>
    <dgm:cxn modelId="{3D1F89F5-2EE1-4DE1-86F4-DD7F24D32C0E}" srcId="{2789A5AA-7C2D-4E61-A57F-ECC270385AA7}" destId="{989D7428-65AB-4268-8030-60419EE088C2}" srcOrd="7" destOrd="0" parTransId="{AA12C9B3-9130-4782-9858-1A78B2ADA010}" sibTransId="{C7083B38-8A38-43EC-A5C8-2A1E9A534968}"/>
    <dgm:cxn modelId="{02AB98F3-B8E8-4E69-B0CB-29A6E38D5450}" type="presParOf" srcId="{74FDE6AD-F70D-4A0B-BDE2-5819F403C72E}" destId="{AD94DEB0-BA3D-4008-B2D4-5E561512F469}" srcOrd="0" destOrd="0" presId="urn:microsoft.com/office/officeart/2005/8/layout/default"/>
    <dgm:cxn modelId="{ACD4A957-A464-4602-AF48-82CBF4A34BE8}" type="presParOf" srcId="{74FDE6AD-F70D-4A0B-BDE2-5819F403C72E}" destId="{E5684DDC-570F-488C-9384-7AD958503103}" srcOrd="1" destOrd="0" presId="urn:microsoft.com/office/officeart/2005/8/layout/default"/>
    <dgm:cxn modelId="{1480BC7B-3115-45AA-B1D5-52ABDD10AE93}" type="presParOf" srcId="{74FDE6AD-F70D-4A0B-BDE2-5819F403C72E}" destId="{F7FFAFA2-C8E0-4C8C-9E49-C680C9F4DC8F}" srcOrd="2" destOrd="0" presId="urn:microsoft.com/office/officeart/2005/8/layout/default"/>
    <dgm:cxn modelId="{C5FF0ACB-8F97-4007-B0DA-EC965FABC708}" type="presParOf" srcId="{74FDE6AD-F70D-4A0B-BDE2-5819F403C72E}" destId="{36FF4641-2F18-4BE0-99A9-BF0E21B7A15D}" srcOrd="3" destOrd="0" presId="urn:microsoft.com/office/officeart/2005/8/layout/default"/>
    <dgm:cxn modelId="{6CF4369A-0B5B-456C-BF7C-2D554585C0D5}" type="presParOf" srcId="{74FDE6AD-F70D-4A0B-BDE2-5819F403C72E}" destId="{85EF0860-06B1-4ACD-9E69-D070A2A2D3E3}" srcOrd="4" destOrd="0" presId="urn:microsoft.com/office/officeart/2005/8/layout/default"/>
    <dgm:cxn modelId="{267D5F19-01EC-4B63-8850-E18E8C5E696D}" type="presParOf" srcId="{74FDE6AD-F70D-4A0B-BDE2-5819F403C72E}" destId="{38E12679-DA80-4165-8777-D2A007F75088}" srcOrd="5" destOrd="0" presId="urn:microsoft.com/office/officeart/2005/8/layout/default"/>
    <dgm:cxn modelId="{C8F9A9F8-DBAC-4BDF-BA09-72A7D3B14341}" type="presParOf" srcId="{74FDE6AD-F70D-4A0B-BDE2-5819F403C72E}" destId="{C8A7A910-A3EC-47D8-AABC-DE5B2FC76344}" srcOrd="6" destOrd="0" presId="urn:microsoft.com/office/officeart/2005/8/layout/default"/>
    <dgm:cxn modelId="{52729945-0EDD-46FD-A5E9-23B1ED17B357}" type="presParOf" srcId="{74FDE6AD-F70D-4A0B-BDE2-5819F403C72E}" destId="{5D620720-5EFE-4D70-AD14-EF499AF5841F}" srcOrd="7" destOrd="0" presId="urn:microsoft.com/office/officeart/2005/8/layout/default"/>
    <dgm:cxn modelId="{2BB3D1C6-02B9-41A6-BFA4-2DC2D7005FC6}" type="presParOf" srcId="{74FDE6AD-F70D-4A0B-BDE2-5819F403C72E}" destId="{848A44AC-0AD8-4098-9C2F-F10CBFFDD5B2}" srcOrd="8" destOrd="0" presId="urn:microsoft.com/office/officeart/2005/8/layout/default"/>
    <dgm:cxn modelId="{50146FD5-F222-41A1-8F88-167A0C0102C6}" type="presParOf" srcId="{74FDE6AD-F70D-4A0B-BDE2-5819F403C72E}" destId="{B3B6AC9C-5F47-4354-BF1A-F2DE24E0511C}" srcOrd="9" destOrd="0" presId="urn:microsoft.com/office/officeart/2005/8/layout/default"/>
    <dgm:cxn modelId="{F36BB4C7-140A-482B-9F90-3BDA33098AFE}" type="presParOf" srcId="{74FDE6AD-F70D-4A0B-BDE2-5819F403C72E}" destId="{FABBD143-BD7E-4DC6-94A2-908F94860D3C}" srcOrd="10" destOrd="0" presId="urn:microsoft.com/office/officeart/2005/8/layout/default"/>
    <dgm:cxn modelId="{583CA4FD-39D4-4B39-9709-13A045A608B6}" type="presParOf" srcId="{74FDE6AD-F70D-4A0B-BDE2-5819F403C72E}" destId="{19797C68-B182-4EBE-938B-CDADD72144C1}" srcOrd="11" destOrd="0" presId="urn:microsoft.com/office/officeart/2005/8/layout/default"/>
    <dgm:cxn modelId="{F2A58184-10F7-46F6-A05F-A3D22BB2D48F}" type="presParOf" srcId="{74FDE6AD-F70D-4A0B-BDE2-5819F403C72E}" destId="{917E3F32-283A-4950-B72D-675F971477D6}" srcOrd="12" destOrd="0" presId="urn:microsoft.com/office/officeart/2005/8/layout/default"/>
    <dgm:cxn modelId="{49E6C782-5A41-4D16-BDE3-7567CC63A0DB}" type="presParOf" srcId="{74FDE6AD-F70D-4A0B-BDE2-5819F403C72E}" destId="{036E6181-64F1-4416-841C-5F03C0269BE3}" srcOrd="13" destOrd="0" presId="urn:microsoft.com/office/officeart/2005/8/layout/default"/>
    <dgm:cxn modelId="{19921D3B-8AE7-405C-8ABC-65C87C9262CE}" type="presParOf" srcId="{74FDE6AD-F70D-4A0B-BDE2-5819F403C72E}" destId="{6C0D2585-E7F3-4180-AC2F-4FD6323EF9EA}" srcOrd="14" destOrd="0" presId="urn:microsoft.com/office/officeart/2005/8/layout/default"/>
    <dgm:cxn modelId="{FEC22DF6-1BA7-466C-AAB8-A346EFF7F102}" type="presParOf" srcId="{74FDE6AD-F70D-4A0B-BDE2-5819F403C72E}" destId="{24268F72-105E-4BE7-B7B0-CA3B2278EB26}" srcOrd="15" destOrd="0" presId="urn:microsoft.com/office/officeart/2005/8/layout/default"/>
    <dgm:cxn modelId="{55E52077-E79F-4889-BE25-E03A355EA541}" type="presParOf" srcId="{74FDE6AD-F70D-4A0B-BDE2-5819F403C72E}" destId="{0DACB804-B5A0-4A82-9A37-27064220DC86}" srcOrd="16" destOrd="0" presId="urn:microsoft.com/office/officeart/2005/8/layout/default"/>
    <dgm:cxn modelId="{1069C1E5-2A94-491C-B51A-FA41329E618A}" type="presParOf" srcId="{74FDE6AD-F70D-4A0B-BDE2-5819F403C72E}" destId="{C7438EF2-FB90-438C-92D8-D034BAF485B9}" srcOrd="17" destOrd="0" presId="urn:microsoft.com/office/officeart/2005/8/layout/default"/>
    <dgm:cxn modelId="{C0926477-1256-4A53-A9AB-F77BEA7DC585}" type="presParOf" srcId="{74FDE6AD-F70D-4A0B-BDE2-5819F403C72E}" destId="{91EC3FE3-94E6-4ED0-A5AC-D9430464DF4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F3155B-F53F-4F69-9494-2C8E6FD8634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D635B-0327-4ABA-85D9-E0A9EA736AE7}">
      <dgm:prSet/>
      <dgm:spPr/>
      <dgm:t>
        <a:bodyPr/>
        <a:lstStyle/>
        <a:p>
          <a:r>
            <a:rPr lang="cs-CZ" dirty="0"/>
            <a:t>Velmi pevný a tepelně odolný</a:t>
          </a:r>
          <a:endParaRPr lang="en-US" dirty="0"/>
        </a:p>
      </dgm:t>
    </dgm:pt>
    <dgm:pt modelId="{5F343EB1-2A78-4C50-9782-A9C7580B2F89}" type="parTrans" cxnId="{8102F5BB-DC02-40AD-9E55-F65129269EC1}">
      <dgm:prSet/>
      <dgm:spPr/>
      <dgm:t>
        <a:bodyPr/>
        <a:lstStyle/>
        <a:p>
          <a:endParaRPr lang="en-US"/>
        </a:p>
      </dgm:t>
    </dgm:pt>
    <dgm:pt modelId="{8AE20E7A-6939-4B59-8CE1-54E67D41367B}" type="sibTrans" cxnId="{8102F5BB-DC02-40AD-9E55-F65129269EC1}">
      <dgm:prSet/>
      <dgm:spPr/>
      <dgm:t>
        <a:bodyPr/>
        <a:lstStyle/>
        <a:p>
          <a:endParaRPr lang="en-US"/>
        </a:p>
      </dgm:t>
    </dgm:pt>
    <dgm:pt modelId="{27E15389-57B7-467D-A37A-C0632BDB7A4D}">
      <dgm:prSet/>
      <dgm:spPr/>
      <dgm:t>
        <a:bodyPr/>
        <a:lstStyle/>
        <a:p>
          <a:r>
            <a:rPr lang="cs-CZ"/>
            <a:t>Tvrdý, ale křehký materiál</a:t>
          </a:r>
          <a:endParaRPr lang="en-US"/>
        </a:p>
      </dgm:t>
    </dgm:pt>
    <dgm:pt modelId="{D89084BD-39BA-4E68-8734-7A3DADBA6C86}" type="parTrans" cxnId="{12982337-9443-4BE0-B2A9-FE6E383BCB22}">
      <dgm:prSet/>
      <dgm:spPr/>
      <dgm:t>
        <a:bodyPr/>
        <a:lstStyle/>
        <a:p>
          <a:endParaRPr lang="en-US"/>
        </a:p>
      </dgm:t>
    </dgm:pt>
    <dgm:pt modelId="{E8B544B7-822E-4C5B-B1B2-62C33C0BA6F4}" type="sibTrans" cxnId="{12982337-9443-4BE0-B2A9-FE6E383BCB22}">
      <dgm:prSet/>
      <dgm:spPr/>
      <dgm:t>
        <a:bodyPr/>
        <a:lstStyle/>
        <a:p>
          <a:endParaRPr lang="en-US"/>
        </a:p>
      </dgm:t>
    </dgm:pt>
    <dgm:pt modelId="{8CED9CBA-3F54-40EA-9949-78272AA3F2BE}">
      <dgm:prSet/>
      <dgm:spPr/>
      <dgm:t>
        <a:bodyPr/>
        <a:lstStyle/>
        <a:p>
          <a:r>
            <a:rPr lang="cs-CZ"/>
            <a:t>ABS rozpustný v acetonu</a:t>
          </a:r>
          <a:endParaRPr lang="en-US"/>
        </a:p>
      </dgm:t>
    </dgm:pt>
    <dgm:pt modelId="{C3D4A714-103E-46E4-88DF-43889D3DA77E}" type="parTrans" cxnId="{1C2D483A-B3E9-4B58-A251-4864E4A7083E}">
      <dgm:prSet/>
      <dgm:spPr/>
      <dgm:t>
        <a:bodyPr/>
        <a:lstStyle/>
        <a:p>
          <a:endParaRPr lang="en-US"/>
        </a:p>
      </dgm:t>
    </dgm:pt>
    <dgm:pt modelId="{3C1C8503-B4F5-43E3-9E44-51D955F5C189}" type="sibTrans" cxnId="{1C2D483A-B3E9-4B58-A251-4864E4A7083E}">
      <dgm:prSet/>
      <dgm:spPr/>
      <dgm:t>
        <a:bodyPr/>
        <a:lstStyle/>
        <a:p>
          <a:endParaRPr lang="en-US"/>
        </a:p>
      </dgm:t>
    </dgm:pt>
    <dgm:pt modelId="{E1E654CF-1D3A-435B-B979-D49D557902A4}">
      <dgm:prSet/>
      <dgm:spPr/>
      <dgm:t>
        <a:bodyPr/>
        <a:lstStyle/>
        <a:p>
          <a:r>
            <a:rPr lang="cs-CZ"/>
            <a:t>Při průměru 1,75 mm silného materiálu je délka 400 m</a:t>
          </a:r>
          <a:endParaRPr lang="en-US"/>
        </a:p>
      </dgm:t>
    </dgm:pt>
    <dgm:pt modelId="{20733D78-2634-4FBE-82F5-E15023C1137E}" type="parTrans" cxnId="{4E9CEDD6-C7D5-4E89-ADFF-27F560683B24}">
      <dgm:prSet/>
      <dgm:spPr/>
      <dgm:t>
        <a:bodyPr/>
        <a:lstStyle/>
        <a:p>
          <a:endParaRPr lang="en-US"/>
        </a:p>
      </dgm:t>
    </dgm:pt>
    <dgm:pt modelId="{D33340E9-3490-4270-B90D-68760D9B04CB}" type="sibTrans" cxnId="{4E9CEDD6-C7D5-4E89-ADFF-27F560683B24}">
      <dgm:prSet/>
      <dgm:spPr/>
      <dgm:t>
        <a:bodyPr/>
        <a:lstStyle/>
        <a:p>
          <a:endParaRPr lang="en-US"/>
        </a:p>
      </dgm:t>
    </dgm:pt>
    <dgm:pt modelId="{CA44BC03-40CE-45F6-9A0D-C5FCF9AD3F3D}">
      <dgm:prSet/>
      <dgm:spPr/>
      <dgm:t>
        <a:bodyPr/>
        <a:lstStyle/>
        <a:p>
          <a:r>
            <a:rPr lang="cs-CZ" dirty="0"/>
            <a:t>teplota extrudéru:–2</a:t>
          </a:r>
          <a:r>
            <a:rPr lang="en-US" dirty="0"/>
            <a:t>45-250</a:t>
          </a:r>
          <a:r>
            <a:rPr lang="cs-CZ" dirty="0"/>
            <a:t> °C</a:t>
          </a:r>
          <a:br>
            <a:rPr lang="cs-CZ" dirty="0"/>
          </a:br>
          <a:r>
            <a:rPr lang="cs-CZ" dirty="0"/>
            <a:t>teplota podložky: 45–60 °C</a:t>
          </a:r>
          <a:br>
            <a:rPr lang="cs-CZ" dirty="0"/>
          </a:br>
          <a:r>
            <a:rPr lang="cs-CZ" dirty="0"/>
            <a:t>(záleží na výrobci)</a:t>
          </a:r>
          <a:endParaRPr lang="en-US" dirty="0"/>
        </a:p>
      </dgm:t>
    </dgm:pt>
    <dgm:pt modelId="{847FA479-4537-44EB-B0AD-A297412D131E}" type="parTrans" cxnId="{6E7CA033-FC62-48BA-9A1A-FB836B5D0B25}">
      <dgm:prSet/>
      <dgm:spPr/>
      <dgm:t>
        <a:bodyPr/>
        <a:lstStyle/>
        <a:p>
          <a:endParaRPr lang="en-US"/>
        </a:p>
      </dgm:t>
    </dgm:pt>
    <dgm:pt modelId="{ABC57A4D-ECB2-459E-B40F-1A07670C858B}" type="sibTrans" cxnId="{6E7CA033-FC62-48BA-9A1A-FB836B5D0B25}">
      <dgm:prSet/>
      <dgm:spPr/>
      <dgm:t>
        <a:bodyPr/>
        <a:lstStyle/>
        <a:p>
          <a:endParaRPr lang="en-US"/>
        </a:p>
      </dgm:t>
    </dgm:pt>
    <dgm:pt modelId="{D7AE06B0-BD81-4E9A-9777-69841EB29C79}">
      <dgm:prSet/>
      <dgm:spPr/>
      <dgm:t>
        <a:bodyPr/>
        <a:lstStyle/>
        <a:p>
          <a:r>
            <a:rPr lang="cs-CZ" dirty="0"/>
            <a:t>Obdobná cena jako </a:t>
          </a:r>
          <a:endParaRPr lang="en-US" dirty="0"/>
        </a:p>
        <a:p>
          <a:r>
            <a:rPr lang="en-US" dirty="0"/>
            <a:t>PLA</a:t>
          </a:r>
        </a:p>
      </dgm:t>
    </dgm:pt>
    <dgm:pt modelId="{4EC8B461-2197-4D58-8649-E82A11CF15D7}" type="parTrans" cxnId="{695D1A60-5857-4CF0-95D3-F32D95A64DF6}">
      <dgm:prSet/>
      <dgm:spPr/>
      <dgm:t>
        <a:bodyPr/>
        <a:lstStyle/>
        <a:p>
          <a:endParaRPr lang="en-US"/>
        </a:p>
      </dgm:t>
    </dgm:pt>
    <dgm:pt modelId="{5E051B7B-05E9-4206-AC3D-83E6FD7CB235}" type="sibTrans" cxnId="{695D1A60-5857-4CF0-95D3-F32D95A64DF6}">
      <dgm:prSet/>
      <dgm:spPr/>
      <dgm:t>
        <a:bodyPr/>
        <a:lstStyle/>
        <a:p>
          <a:endParaRPr lang="en-US"/>
        </a:p>
      </dgm:t>
    </dgm:pt>
    <dgm:pt modelId="{674AA181-DE51-49AC-B8B5-BA866AD469C4}">
      <dgm:prSet/>
      <dgm:spPr/>
      <dgm:t>
        <a:bodyPr/>
        <a:lstStyle/>
        <a:p>
          <a:r>
            <a:rPr lang="cs-CZ"/>
            <a:t>Nízká přilnavost k podložce </a:t>
          </a:r>
          <a:endParaRPr lang="en-US"/>
        </a:p>
      </dgm:t>
    </dgm:pt>
    <dgm:pt modelId="{285317F8-7D05-4CE2-BCF4-348FB5F0629F}" type="parTrans" cxnId="{7A39F1D9-7810-44FE-8242-8BF983DE0E00}">
      <dgm:prSet/>
      <dgm:spPr/>
      <dgm:t>
        <a:bodyPr/>
        <a:lstStyle/>
        <a:p>
          <a:endParaRPr lang="en-US"/>
        </a:p>
      </dgm:t>
    </dgm:pt>
    <dgm:pt modelId="{670C9E02-1BD6-4A9E-A756-1DC903E76483}" type="sibTrans" cxnId="{7A39F1D9-7810-44FE-8242-8BF983DE0E00}">
      <dgm:prSet/>
      <dgm:spPr/>
      <dgm:t>
        <a:bodyPr/>
        <a:lstStyle/>
        <a:p>
          <a:endParaRPr lang="en-US"/>
        </a:p>
      </dgm:t>
    </dgm:pt>
    <dgm:pt modelId="{B14543BB-B414-459F-AE16-91EC663A555E}">
      <dgm:prSet/>
      <dgm:spPr/>
      <dgm:t>
        <a:bodyPr/>
        <a:lstStyle/>
        <a:p>
          <a:r>
            <a:rPr lang="cs-CZ"/>
            <a:t>Tisk s krytem – velké pnutí a vznik prasklin</a:t>
          </a:r>
          <a:endParaRPr lang="en-US"/>
        </a:p>
      </dgm:t>
    </dgm:pt>
    <dgm:pt modelId="{E756A7F7-3567-4645-A194-0DACD1BF1A75}" type="parTrans" cxnId="{0C91E63A-D569-4BCC-AD47-7664DB53150C}">
      <dgm:prSet/>
      <dgm:spPr/>
      <dgm:t>
        <a:bodyPr/>
        <a:lstStyle/>
        <a:p>
          <a:endParaRPr lang="en-US"/>
        </a:p>
      </dgm:t>
    </dgm:pt>
    <dgm:pt modelId="{9AD23CD8-57A7-4BD3-8137-D37A474372F1}" type="sibTrans" cxnId="{0C91E63A-D569-4BCC-AD47-7664DB53150C}">
      <dgm:prSet/>
      <dgm:spPr/>
      <dgm:t>
        <a:bodyPr/>
        <a:lstStyle/>
        <a:p>
          <a:endParaRPr lang="en-US"/>
        </a:p>
      </dgm:t>
    </dgm:pt>
    <dgm:pt modelId="{3A92D186-2E9D-473D-AA8C-504D64B0D6EE}">
      <dgm:prSet/>
      <dgm:spPr/>
      <dgm:t>
        <a:bodyPr/>
        <a:lstStyle/>
        <a:p>
          <a:r>
            <a:rPr lang="cs-CZ"/>
            <a:t>Náročnější tisk, venkovní použití, modely s mechanickou náročností</a:t>
          </a:r>
          <a:endParaRPr lang="en-US"/>
        </a:p>
      </dgm:t>
    </dgm:pt>
    <dgm:pt modelId="{26150739-7258-49F8-8F06-7D613B833C2C}" type="parTrans" cxnId="{32ADCB15-D65F-457A-9B5E-2305B4CD7EDE}">
      <dgm:prSet/>
      <dgm:spPr/>
      <dgm:t>
        <a:bodyPr/>
        <a:lstStyle/>
        <a:p>
          <a:endParaRPr lang="en-US"/>
        </a:p>
      </dgm:t>
    </dgm:pt>
    <dgm:pt modelId="{751CA828-D7A7-419C-AB0E-BE7A3121D603}" type="sibTrans" cxnId="{32ADCB15-D65F-457A-9B5E-2305B4CD7EDE}">
      <dgm:prSet/>
      <dgm:spPr/>
      <dgm:t>
        <a:bodyPr/>
        <a:lstStyle/>
        <a:p>
          <a:endParaRPr lang="en-US"/>
        </a:p>
      </dgm:t>
    </dgm:pt>
    <dgm:pt modelId="{E0064737-FADE-4248-AAC2-84118710087E}">
      <dgm:prSet/>
      <dgm:spPr/>
      <dgm:t>
        <a:bodyPr/>
        <a:lstStyle/>
        <a:p>
          <a:r>
            <a:rPr lang="cs-CZ"/>
            <a:t>Další zpracování acetonem</a:t>
          </a:r>
          <a:endParaRPr lang="en-US"/>
        </a:p>
      </dgm:t>
    </dgm:pt>
    <dgm:pt modelId="{C04AC248-D2CB-4376-BFC0-6E6B4BEB91EA}" type="parTrans" cxnId="{EF0303A9-8139-49EE-9FD2-906009B8683C}">
      <dgm:prSet/>
      <dgm:spPr/>
      <dgm:t>
        <a:bodyPr/>
        <a:lstStyle/>
        <a:p>
          <a:endParaRPr lang="en-US"/>
        </a:p>
      </dgm:t>
    </dgm:pt>
    <dgm:pt modelId="{F97F9DA3-90A3-401B-82EA-13378BEE7687}" type="sibTrans" cxnId="{EF0303A9-8139-49EE-9FD2-906009B8683C}">
      <dgm:prSet/>
      <dgm:spPr/>
      <dgm:t>
        <a:bodyPr/>
        <a:lstStyle/>
        <a:p>
          <a:endParaRPr lang="en-US"/>
        </a:p>
      </dgm:t>
    </dgm:pt>
    <dgm:pt modelId="{C79EFC90-044D-4D5B-9B24-7F7719BE1451}">
      <dgm:prSet/>
      <dgm:spPr/>
      <dgm:t>
        <a:bodyPr/>
        <a:lstStyle/>
        <a:p>
          <a:r>
            <a:rPr lang="cs-CZ"/>
            <a:t>Nástupce ASA</a:t>
          </a:r>
          <a:endParaRPr lang="en-US"/>
        </a:p>
      </dgm:t>
    </dgm:pt>
    <dgm:pt modelId="{A62F2D8E-BFDE-47DB-AAD1-DAF2F0B80585}" type="parTrans" cxnId="{6685A76C-73BA-4AEA-B9B6-404F7307C6F9}">
      <dgm:prSet/>
      <dgm:spPr/>
      <dgm:t>
        <a:bodyPr/>
        <a:lstStyle/>
        <a:p>
          <a:endParaRPr lang="en-US"/>
        </a:p>
      </dgm:t>
    </dgm:pt>
    <dgm:pt modelId="{674852CD-E576-44E5-80F9-7DEA8BC929E6}" type="sibTrans" cxnId="{6685A76C-73BA-4AEA-B9B6-404F7307C6F9}">
      <dgm:prSet/>
      <dgm:spPr/>
      <dgm:t>
        <a:bodyPr/>
        <a:lstStyle/>
        <a:p>
          <a:endParaRPr lang="en-US"/>
        </a:p>
      </dgm:t>
    </dgm:pt>
    <dgm:pt modelId="{E58EDA0D-7EAA-4EA2-9B6A-14C065BF18C3}" type="pres">
      <dgm:prSet presAssocID="{4AF3155B-F53F-4F69-9494-2C8E6FD86349}" presName="diagram" presStyleCnt="0">
        <dgm:presLayoutVars>
          <dgm:dir/>
          <dgm:resizeHandles val="exact"/>
        </dgm:presLayoutVars>
      </dgm:prSet>
      <dgm:spPr/>
    </dgm:pt>
    <dgm:pt modelId="{0ADE5A97-5E85-4742-9B1E-A3BAE21CDFE4}" type="pres">
      <dgm:prSet presAssocID="{06AD635B-0327-4ABA-85D9-E0A9EA736AE7}" presName="node" presStyleLbl="node1" presStyleIdx="0" presStyleCnt="11">
        <dgm:presLayoutVars>
          <dgm:bulletEnabled val="1"/>
        </dgm:presLayoutVars>
      </dgm:prSet>
      <dgm:spPr/>
    </dgm:pt>
    <dgm:pt modelId="{DBF81CCA-EDEE-4C78-A40F-BC22BD430D58}" type="pres">
      <dgm:prSet presAssocID="{8AE20E7A-6939-4B59-8CE1-54E67D41367B}" presName="sibTrans" presStyleCnt="0"/>
      <dgm:spPr/>
    </dgm:pt>
    <dgm:pt modelId="{32883D3C-CE68-43B9-83BA-E0E27E497B79}" type="pres">
      <dgm:prSet presAssocID="{27E15389-57B7-467D-A37A-C0632BDB7A4D}" presName="node" presStyleLbl="node1" presStyleIdx="1" presStyleCnt="11">
        <dgm:presLayoutVars>
          <dgm:bulletEnabled val="1"/>
        </dgm:presLayoutVars>
      </dgm:prSet>
      <dgm:spPr/>
    </dgm:pt>
    <dgm:pt modelId="{BDE5D9B4-5D53-4964-ABF8-5A1BE26F6628}" type="pres">
      <dgm:prSet presAssocID="{E8B544B7-822E-4C5B-B1B2-62C33C0BA6F4}" presName="sibTrans" presStyleCnt="0"/>
      <dgm:spPr/>
    </dgm:pt>
    <dgm:pt modelId="{0FD34A03-E636-4B7A-95E0-B8F4B11E1F25}" type="pres">
      <dgm:prSet presAssocID="{8CED9CBA-3F54-40EA-9949-78272AA3F2BE}" presName="node" presStyleLbl="node1" presStyleIdx="2" presStyleCnt="11">
        <dgm:presLayoutVars>
          <dgm:bulletEnabled val="1"/>
        </dgm:presLayoutVars>
      </dgm:prSet>
      <dgm:spPr/>
    </dgm:pt>
    <dgm:pt modelId="{757A1C7E-2473-4D0A-9B3E-8924A2823282}" type="pres">
      <dgm:prSet presAssocID="{3C1C8503-B4F5-43E3-9E44-51D955F5C189}" presName="sibTrans" presStyleCnt="0"/>
      <dgm:spPr/>
    </dgm:pt>
    <dgm:pt modelId="{0D0CE885-DBBF-4CF2-B964-6612606FE76A}" type="pres">
      <dgm:prSet presAssocID="{E1E654CF-1D3A-435B-B979-D49D557902A4}" presName="node" presStyleLbl="node1" presStyleIdx="3" presStyleCnt="11">
        <dgm:presLayoutVars>
          <dgm:bulletEnabled val="1"/>
        </dgm:presLayoutVars>
      </dgm:prSet>
      <dgm:spPr/>
    </dgm:pt>
    <dgm:pt modelId="{AAFD24C0-9CDB-4EE0-BBEF-5D0BB7D30F74}" type="pres">
      <dgm:prSet presAssocID="{D33340E9-3490-4270-B90D-68760D9B04CB}" presName="sibTrans" presStyleCnt="0"/>
      <dgm:spPr/>
    </dgm:pt>
    <dgm:pt modelId="{10CF7D49-4825-4BAC-8117-8AE908CD38D2}" type="pres">
      <dgm:prSet presAssocID="{CA44BC03-40CE-45F6-9A0D-C5FCF9AD3F3D}" presName="node" presStyleLbl="node1" presStyleIdx="4" presStyleCnt="11">
        <dgm:presLayoutVars>
          <dgm:bulletEnabled val="1"/>
        </dgm:presLayoutVars>
      </dgm:prSet>
      <dgm:spPr/>
    </dgm:pt>
    <dgm:pt modelId="{66D8C94A-5CD1-4B49-86D9-8850BF468680}" type="pres">
      <dgm:prSet presAssocID="{ABC57A4D-ECB2-459E-B40F-1A07670C858B}" presName="sibTrans" presStyleCnt="0"/>
      <dgm:spPr/>
    </dgm:pt>
    <dgm:pt modelId="{67E1B509-01AC-48FF-864D-4F9C69EC52D0}" type="pres">
      <dgm:prSet presAssocID="{D7AE06B0-BD81-4E9A-9777-69841EB29C79}" presName="node" presStyleLbl="node1" presStyleIdx="5" presStyleCnt="11">
        <dgm:presLayoutVars>
          <dgm:bulletEnabled val="1"/>
        </dgm:presLayoutVars>
      </dgm:prSet>
      <dgm:spPr/>
    </dgm:pt>
    <dgm:pt modelId="{ACFB3004-1E25-4B9A-9A3B-DACA5B4728E7}" type="pres">
      <dgm:prSet presAssocID="{5E051B7B-05E9-4206-AC3D-83E6FD7CB235}" presName="sibTrans" presStyleCnt="0"/>
      <dgm:spPr/>
    </dgm:pt>
    <dgm:pt modelId="{C057C276-77D3-428F-A99C-0F6B9A67D3D7}" type="pres">
      <dgm:prSet presAssocID="{674AA181-DE51-49AC-B8B5-BA866AD469C4}" presName="node" presStyleLbl="node1" presStyleIdx="6" presStyleCnt="11">
        <dgm:presLayoutVars>
          <dgm:bulletEnabled val="1"/>
        </dgm:presLayoutVars>
      </dgm:prSet>
      <dgm:spPr/>
    </dgm:pt>
    <dgm:pt modelId="{D171A997-33A0-4DAB-A484-CC2EE48D3DDA}" type="pres">
      <dgm:prSet presAssocID="{670C9E02-1BD6-4A9E-A756-1DC903E76483}" presName="sibTrans" presStyleCnt="0"/>
      <dgm:spPr/>
    </dgm:pt>
    <dgm:pt modelId="{7DF1543E-72C9-4039-86B6-35955BDB52D5}" type="pres">
      <dgm:prSet presAssocID="{B14543BB-B414-459F-AE16-91EC663A555E}" presName="node" presStyleLbl="node1" presStyleIdx="7" presStyleCnt="11">
        <dgm:presLayoutVars>
          <dgm:bulletEnabled val="1"/>
        </dgm:presLayoutVars>
      </dgm:prSet>
      <dgm:spPr/>
    </dgm:pt>
    <dgm:pt modelId="{A7D5A109-62E6-498A-8BB8-52FECB5E71CB}" type="pres">
      <dgm:prSet presAssocID="{9AD23CD8-57A7-4BD3-8137-D37A474372F1}" presName="sibTrans" presStyleCnt="0"/>
      <dgm:spPr/>
    </dgm:pt>
    <dgm:pt modelId="{F6A98188-0464-4F09-9EDA-D71E12972E83}" type="pres">
      <dgm:prSet presAssocID="{3A92D186-2E9D-473D-AA8C-504D64B0D6EE}" presName="node" presStyleLbl="node1" presStyleIdx="8" presStyleCnt="11">
        <dgm:presLayoutVars>
          <dgm:bulletEnabled val="1"/>
        </dgm:presLayoutVars>
      </dgm:prSet>
      <dgm:spPr/>
    </dgm:pt>
    <dgm:pt modelId="{0458A657-0547-4B5A-A76C-BF02CE61EB92}" type="pres">
      <dgm:prSet presAssocID="{751CA828-D7A7-419C-AB0E-BE7A3121D603}" presName="sibTrans" presStyleCnt="0"/>
      <dgm:spPr/>
    </dgm:pt>
    <dgm:pt modelId="{05F8B368-BE33-4638-BD94-C6315DE93EBB}" type="pres">
      <dgm:prSet presAssocID="{E0064737-FADE-4248-AAC2-84118710087E}" presName="node" presStyleLbl="node1" presStyleIdx="9" presStyleCnt="11">
        <dgm:presLayoutVars>
          <dgm:bulletEnabled val="1"/>
        </dgm:presLayoutVars>
      </dgm:prSet>
      <dgm:spPr/>
    </dgm:pt>
    <dgm:pt modelId="{0480913F-90DF-47D1-89D0-8C66BCFEDEC4}" type="pres">
      <dgm:prSet presAssocID="{F97F9DA3-90A3-401B-82EA-13378BEE7687}" presName="sibTrans" presStyleCnt="0"/>
      <dgm:spPr/>
    </dgm:pt>
    <dgm:pt modelId="{9ADBA7B1-A8CE-4029-94EB-881B31F9C8A3}" type="pres">
      <dgm:prSet presAssocID="{C79EFC90-044D-4D5B-9B24-7F7719BE145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2ADCB15-D65F-457A-9B5E-2305B4CD7EDE}" srcId="{4AF3155B-F53F-4F69-9494-2C8E6FD86349}" destId="{3A92D186-2E9D-473D-AA8C-504D64B0D6EE}" srcOrd="8" destOrd="0" parTransId="{26150739-7258-49F8-8F06-7D613B833C2C}" sibTransId="{751CA828-D7A7-419C-AB0E-BE7A3121D603}"/>
    <dgm:cxn modelId="{C1E4F72C-BB96-4209-8FD5-B83A551F5425}" type="presOf" srcId="{8CED9CBA-3F54-40EA-9949-78272AA3F2BE}" destId="{0FD34A03-E636-4B7A-95E0-B8F4B11E1F25}" srcOrd="0" destOrd="0" presId="urn:microsoft.com/office/officeart/2005/8/layout/default"/>
    <dgm:cxn modelId="{DE3D1A31-E190-4AC3-9F2C-34FF1453C51E}" type="presOf" srcId="{06AD635B-0327-4ABA-85D9-E0A9EA736AE7}" destId="{0ADE5A97-5E85-4742-9B1E-A3BAE21CDFE4}" srcOrd="0" destOrd="0" presId="urn:microsoft.com/office/officeart/2005/8/layout/default"/>
    <dgm:cxn modelId="{6E7CA033-FC62-48BA-9A1A-FB836B5D0B25}" srcId="{4AF3155B-F53F-4F69-9494-2C8E6FD86349}" destId="{CA44BC03-40CE-45F6-9A0D-C5FCF9AD3F3D}" srcOrd="4" destOrd="0" parTransId="{847FA479-4537-44EB-B0AD-A297412D131E}" sibTransId="{ABC57A4D-ECB2-459E-B40F-1A07670C858B}"/>
    <dgm:cxn modelId="{12982337-9443-4BE0-B2A9-FE6E383BCB22}" srcId="{4AF3155B-F53F-4F69-9494-2C8E6FD86349}" destId="{27E15389-57B7-467D-A37A-C0632BDB7A4D}" srcOrd="1" destOrd="0" parTransId="{D89084BD-39BA-4E68-8734-7A3DADBA6C86}" sibTransId="{E8B544B7-822E-4C5B-B1B2-62C33C0BA6F4}"/>
    <dgm:cxn modelId="{1C2D483A-B3E9-4B58-A251-4864E4A7083E}" srcId="{4AF3155B-F53F-4F69-9494-2C8E6FD86349}" destId="{8CED9CBA-3F54-40EA-9949-78272AA3F2BE}" srcOrd="2" destOrd="0" parTransId="{C3D4A714-103E-46E4-88DF-43889D3DA77E}" sibTransId="{3C1C8503-B4F5-43E3-9E44-51D955F5C189}"/>
    <dgm:cxn modelId="{0C91E63A-D569-4BCC-AD47-7664DB53150C}" srcId="{4AF3155B-F53F-4F69-9494-2C8E6FD86349}" destId="{B14543BB-B414-459F-AE16-91EC663A555E}" srcOrd="7" destOrd="0" parTransId="{E756A7F7-3567-4645-A194-0DACD1BF1A75}" sibTransId="{9AD23CD8-57A7-4BD3-8137-D37A474372F1}"/>
    <dgm:cxn modelId="{695D1A60-5857-4CF0-95D3-F32D95A64DF6}" srcId="{4AF3155B-F53F-4F69-9494-2C8E6FD86349}" destId="{D7AE06B0-BD81-4E9A-9777-69841EB29C79}" srcOrd="5" destOrd="0" parTransId="{4EC8B461-2197-4D58-8649-E82A11CF15D7}" sibTransId="{5E051B7B-05E9-4206-AC3D-83E6FD7CB235}"/>
    <dgm:cxn modelId="{958E8064-EFF9-4014-BDC1-913307F6D4C1}" type="presOf" srcId="{C79EFC90-044D-4D5B-9B24-7F7719BE1451}" destId="{9ADBA7B1-A8CE-4029-94EB-881B31F9C8A3}" srcOrd="0" destOrd="0" presId="urn:microsoft.com/office/officeart/2005/8/layout/default"/>
    <dgm:cxn modelId="{27CAD368-5712-4764-AF7B-26418E8F9FDF}" type="presOf" srcId="{D7AE06B0-BD81-4E9A-9777-69841EB29C79}" destId="{67E1B509-01AC-48FF-864D-4F9C69EC52D0}" srcOrd="0" destOrd="0" presId="urn:microsoft.com/office/officeart/2005/8/layout/default"/>
    <dgm:cxn modelId="{6685A76C-73BA-4AEA-B9B6-404F7307C6F9}" srcId="{4AF3155B-F53F-4F69-9494-2C8E6FD86349}" destId="{C79EFC90-044D-4D5B-9B24-7F7719BE1451}" srcOrd="10" destOrd="0" parTransId="{A62F2D8E-BFDE-47DB-AAD1-DAF2F0B80585}" sibTransId="{674852CD-E576-44E5-80F9-7DEA8BC929E6}"/>
    <dgm:cxn modelId="{A2E50C70-7C7E-4327-87DE-EF841D062C7C}" type="presOf" srcId="{E0064737-FADE-4248-AAC2-84118710087E}" destId="{05F8B368-BE33-4638-BD94-C6315DE93EBB}" srcOrd="0" destOrd="0" presId="urn:microsoft.com/office/officeart/2005/8/layout/default"/>
    <dgm:cxn modelId="{365AAE56-A71F-48BB-BD6D-21C5D29D29FB}" type="presOf" srcId="{B14543BB-B414-459F-AE16-91EC663A555E}" destId="{7DF1543E-72C9-4039-86B6-35955BDB52D5}" srcOrd="0" destOrd="0" presId="urn:microsoft.com/office/officeart/2005/8/layout/default"/>
    <dgm:cxn modelId="{7F37F281-F160-4F18-83FE-C8D59F77F4B0}" type="presOf" srcId="{674AA181-DE51-49AC-B8B5-BA866AD469C4}" destId="{C057C276-77D3-428F-A99C-0F6B9A67D3D7}" srcOrd="0" destOrd="0" presId="urn:microsoft.com/office/officeart/2005/8/layout/default"/>
    <dgm:cxn modelId="{AEE38A85-3A74-4AA3-969A-EABD33DBA6E9}" type="presOf" srcId="{E1E654CF-1D3A-435B-B979-D49D557902A4}" destId="{0D0CE885-DBBF-4CF2-B964-6612606FE76A}" srcOrd="0" destOrd="0" presId="urn:microsoft.com/office/officeart/2005/8/layout/default"/>
    <dgm:cxn modelId="{E115B98F-1B28-465C-B6C6-C17CA570D835}" type="presOf" srcId="{CA44BC03-40CE-45F6-9A0D-C5FCF9AD3F3D}" destId="{10CF7D49-4825-4BAC-8117-8AE908CD38D2}" srcOrd="0" destOrd="0" presId="urn:microsoft.com/office/officeart/2005/8/layout/default"/>
    <dgm:cxn modelId="{EF0303A9-8139-49EE-9FD2-906009B8683C}" srcId="{4AF3155B-F53F-4F69-9494-2C8E6FD86349}" destId="{E0064737-FADE-4248-AAC2-84118710087E}" srcOrd="9" destOrd="0" parTransId="{C04AC248-D2CB-4376-BFC0-6E6B4BEB91EA}" sibTransId="{F97F9DA3-90A3-401B-82EA-13378BEE7687}"/>
    <dgm:cxn modelId="{8102F5BB-DC02-40AD-9E55-F65129269EC1}" srcId="{4AF3155B-F53F-4F69-9494-2C8E6FD86349}" destId="{06AD635B-0327-4ABA-85D9-E0A9EA736AE7}" srcOrd="0" destOrd="0" parTransId="{5F343EB1-2A78-4C50-9782-A9C7580B2F89}" sibTransId="{8AE20E7A-6939-4B59-8CE1-54E67D41367B}"/>
    <dgm:cxn modelId="{FBC132C5-467E-419A-B523-950ADD9A83D8}" type="presOf" srcId="{27E15389-57B7-467D-A37A-C0632BDB7A4D}" destId="{32883D3C-CE68-43B9-83BA-E0E27E497B79}" srcOrd="0" destOrd="0" presId="urn:microsoft.com/office/officeart/2005/8/layout/default"/>
    <dgm:cxn modelId="{F84BF0CB-A5CE-46BA-90CC-A499F70051A2}" type="presOf" srcId="{3A92D186-2E9D-473D-AA8C-504D64B0D6EE}" destId="{F6A98188-0464-4F09-9EDA-D71E12972E83}" srcOrd="0" destOrd="0" presId="urn:microsoft.com/office/officeart/2005/8/layout/default"/>
    <dgm:cxn modelId="{4E9CEDD6-C7D5-4E89-ADFF-27F560683B24}" srcId="{4AF3155B-F53F-4F69-9494-2C8E6FD86349}" destId="{E1E654CF-1D3A-435B-B979-D49D557902A4}" srcOrd="3" destOrd="0" parTransId="{20733D78-2634-4FBE-82F5-E15023C1137E}" sibTransId="{D33340E9-3490-4270-B90D-68760D9B04CB}"/>
    <dgm:cxn modelId="{7A39F1D9-7810-44FE-8242-8BF983DE0E00}" srcId="{4AF3155B-F53F-4F69-9494-2C8E6FD86349}" destId="{674AA181-DE51-49AC-B8B5-BA866AD469C4}" srcOrd="6" destOrd="0" parTransId="{285317F8-7D05-4CE2-BCF4-348FB5F0629F}" sibTransId="{670C9E02-1BD6-4A9E-A756-1DC903E76483}"/>
    <dgm:cxn modelId="{FBBF01E4-A2D7-4826-8945-567E56B78767}" type="presOf" srcId="{4AF3155B-F53F-4F69-9494-2C8E6FD86349}" destId="{E58EDA0D-7EAA-4EA2-9B6A-14C065BF18C3}" srcOrd="0" destOrd="0" presId="urn:microsoft.com/office/officeart/2005/8/layout/default"/>
    <dgm:cxn modelId="{B052ABF7-80DE-46A9-9133-7E5B31EA0F6C}" type="presParOf" srcId="{E58EDA0D-7EAA-4EA2-9B6A-14C065BF18C3}" destId="{0ADE5A97-5E85-4742-9B1E-A3BAE21CDFE4}" srcOrd="0" destOrd="0" presId="urn:microsoft.com/office/officeart/2005/8/layout/default"/>
    <dgm:cxn modelId="{A515923A-19EB-465F-A1BF-69EA2A921AF7}" type="presParOf" srcId="{E58EDA0D-7EAA-4EA2-9B6A-14C065BF18C3}" destId="{DBF81CCA-EDEE-4C78-A40F-BC22BD430D58}" srcOrd="1" destOrd="0" presId="urn:microsoft.com/office/officeart/2005/8/layout/default"/>
    <dgm:cxn modelId="{EB62705D-4C63-4613-8070-2B77226FEB68}" type="presParOf" srcId="{E58EDA0D-7EAA-4EA2-9B6A-14C065BF18C3}" destId="{32883D3C-CE68-43B9-83BA-E0E27E497B79}" srcOrd="2" destOrd="0" presId="urn:microsoft.com/office/officeart/2005/8/layout/default"/>
    <dgm:cxn modelId="{09630722-4B31-4EE1-9309-4696B8897914}" type="presParOf" srcId="{E58EDA0D-7EAA-4EA2-9B6A-14C065BF18C3}" destId="{BDE5D9B4-5D53-4964-ABF8-5A1BE26F6628}" srcOrd="3" destOrd="0" presId="urn:microsoft.com/office/officeart/2005/8/layout/default"/>
    <dgm:cxn modelId="{893E8960-41E3-4145-B6BB-007D795C8488}" type="presParOf" srcId="{E58EDA0D-7EAA-4EA2-9B6A-14C065BF18C3}" destId="{0FD34A03-E636-4B7A-95E0-B8F4B11E1F25}" srcOrd="4" destOrd="0" presId="urn:microsoft.com/office/officeart/2005/8/layout/default"/>
    <dgm:cxn modelId="{92F4EC88-B182-4F71-A23B-B19F3A3B72EE}" type="presParOf" srcId="{E58EDA0D-7EAA-4EA2-9B6A-14C065BF18C3}" destId="{757A1C7E-2473-4D0A-9B3E-8924A2823282}" srcOrd="5" destOrd="0" presId="urn:microsoft.com/office/officeart/2005/8/layout/default"/>
    <dgm:cxn modelId="{BDE2CB4A-5B54-4C86-A47B-5873C57ACBED}" type="presParOf" srcId="{E58EDA0D-7EAA-4EA2-9B6A-14C065BF18C3}" destId="{0D0CE885-DBBF-4CF2-B964-6612606FE76A}" srcOrd="6" destOrd="0" presId="urn:microsoft.com/office/officeart/2005/8/layout/default"/>
    <dgm:cxn modelId="{13268343-8BA2-4284-B180-927235EE813C}" type="presParOf" srcId="{E58EDA0D-7EAA-4EA2-9B6A-14C065BF18C3}" destId="{AAFD24C0-9CDB-4EE0-BBEF-5D0BB7D30F74}" srcOrd="7" destOrd="0" presId="urn:microsoft.com/office/officeart/2005/8/layout/default"/>
    <dgm:cxn modelId="{BE400490-2EBB-44CF-AD9A-72F3BFC849E2}" type="presParOf" srcId="{E58EDA0D-7EAA-4EA2-9B6A-14C065BF18C3}" destId="{10CF7D49-4825-4BAC-8117-8AE908CD38D2}" srcOrd="8" destOrd="0" presId="urn:microsoft.com/office/officeart/2005/8/layout/default"/>
    <dgm:cxn modelId="{2F603C35-5E4C-469C-9674-712DABAB9A44}" type="presParOf" srcId="{E58EDA0D-7EAA-4EA2-9B6A-14C065BF18C3}" destId="{66D8C94A-5CD1-4B49-86D9-8850BF468680}" srcOrd="9" destOrd="0" presId="urn:microsoft.com/office/officeart/2005/8/layout/default"/>
    <dgm:cxn modelId="{78507DEB-3DFB-442C-9687-9EEAA15D9D69}" type="presParOf" srcId="{E58EDA0D-7EAA-4EA2-9B6A-14C065BF18C3}" destId="{67E1B509-01AC-48FF-864D-4F9C69EC52D0}" srcOrd="10" destOrd="0" presId="urn:microsoft.com/office/officeart/2005/8/layout/default"/>
    <dgm:cxn modelId="{1DF59400-B24B-48A6-B2C5-A9258E7F95EA}" type="presParOf" srcId="{E58EDA0D-7EAA-4EA2-9B6A-14C065BF18C3}" destId="{ACFB3004-1E25-4B9A-9A3B-DACA5B4728E7}" srcOrd="11" destOrd="0" presId="urn:microsoft.com/office/officeart/2005/8/layout/default"/>
    <dgm:cxn modelId="{2EB6A470-C2AC-4630-B3FD-E1669448E20C}" type="presParOf" srcId="{E58EDA0D-7EAA-4EA2-9B6A-14C065BF18C3}" destId="{C057C276-77D3-428F-A99C-0F6B9A67D3D7}" srcOrd="12" destOrd="0" presId="urn:microsoft.com/office/officeart/2005/8/layout/default"/>
    <dgm:cxn modelId="{62AF69B7-401E-427A-A128-19D144C4BB06}" type="presParOf" srcId="{E58EDA0D-7EAA-4EA2-9B6A-14C065BF18C3}" destId="{D171A997-33A0-4DAB-A484-CC2EE48D3DDA}" srcOrd="13" destOrd="0" presId="urn:microsoft.com/office/officeart/2005/8/layout/default"/>
    <dgm:cxn modelId="{FA996DAB-93AE-416F-8BF6-FF3B5889FA9C}" type="presParOf" srcId="{E58EDA0D-7EAA-4EA2-9B6A-14C065BF18C3}" destId="{7DF1543E-72C9-4039-86B6-35955BDB52D5}" srcOrd="14" destOrd="0" presId="urn:microsoft.com/office/officeart/2005/8/layout/default"/>
    <dgm:cxn modelId="{3B46FB2F-A00C-40EA-A740-2AF4C4447939}" type="presParOf" srcId="{E58EDA0D-7EAA-4EA2-9B6A-14C065BF18C3}" destId="{A7D5A109-62E6-498A-8BB8-52FECB5E71CB}" srcOrd="15" destOrd="0" presId="urn:microsoft.com/office/officeart/2005/8/layout/default"/>
    <dgm:cxn modelId="{15078C8A-3DF0-4C70-803D-3E2100C94B75}" type="presParOf" srcId="{E58EDA0D-7EAA-4EA2-9B6A-14C065BF18C3}" destId="{F6A98188-0464-4F09-9EDA-D71E12972E83}" srcOrd="16" destOrd="0" presId="urn:microsoft.com/office/officeart/2005/8/layout/default"/>
    <dgm:cxn modelId="{0CFA1914-041A-487F-AEB6-1B2717FDEA89}" type="presParOf" srcId="{E58EDA0D-7EAA-4EA2-9B6A-14C065BF18C3}" destId="{0458A657-0547-4B5A-A76C-BF02CE61EB92}" srcOrd="17" destOrd="0" presId="urn:microsoft.com/office/officeart/2005/8/layout/default"/>
    <dgm:cxn modelId="{21799B0F-C4B0-4083-9C85-4D39C4348D35}" type="presParOf" srcId="{E58EDA0D-7EAA-4EA2-9B6A-14C065BF18C3}" destId="{05F8B368-BE33-4638-BD94-C6315DE93EBB}" srcOrd="18" destOrd="0" presId="urn:microsoft.com/office/officeart/2005/8/layout/default"/>
    <dgm:cxn modelId="{9A364D91-328C-47A4-87D6-61FEECE75F7F}" type="presParOf" srcId="{E58EDA0D-7EAA-4EA2-9B6A-14C065BF18C3}" destId="{0480913F-90DF-47D1-89D0-8C66BCFEDEC4}" srcOrd="19" destOrd="0" presId="urn:microsoft.com/office/officeart/2005/8/layout/default"/>
    <dgm:cxn modelId="{DF0140DE-E61D-4C80-B26B-85FA3D8F6778}" type="presParOf" srcId="{E58EDA0D-7EAA-4EA2-9B6A-14C065BF18C3}" destId="{9ADBA7B1-A8CE-4029-94EB-881B31F9C8A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E510-DAE8-43EE-888A-823BB432D903}">
      <dsp:nvSpPr>
        <dsp:cNvPr id="0" name=""/>
        <dsp:cNvSpPr/>
      </dsp:nvSpPr>
      <dsp:spPr>
        <a:xfrm>
          <a:off x="0" y="60748"/>
          <a:ext cx="521999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úvod a využití 3D modelů</a:t>
          </a:r>
          <a:endParaRPr lang="cs-CZ" sz="2500" kern="1200"/>
        </a:p>
      </dsp:txBody>
      <dsp:txXfrm>
        <a:off x="46406" y="107154"/>
        <a:ext cx="5127186" cy="857813"/>
      </dsp:txXfrm>
    </dsp:sp>
    <dsp:sp modelId="{7E16F460-582E-4716-A077-118C203C2CF7}">
      <dsp:nvSpPr>
        <dsp:cNvPr id="0" name=""/>
        <dsp:cNvSpPr/>
      </dsp:nvSpPr>
      <dsp:spPr>
        <a:xfrm>
          <a:off x="0" y="1083373"/>
          <a:ext cx="521999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typy 3D tiskáren a způsoby 3D tisku</a:t>
          </a:r>
          <a:endParaRPr lang="cs-CZ" sz="2500" kern="1200"/>
        </a:p>
      </dsp:txBody>
      <dsp:txXfrm>
        <a:off x="46406" y="1129779"/>
        <a:ext cx="5127186" cy="857813"/>
      </dsp:txXfrm>
    </dsp:sp>
    <dsp:sp modelId="{50A9EACE-4772-484E-A967-6D44D0BF0FAE}">
      <dsp:nvSpPr>
        <dsp:cNvPr id="0" name=""/>
        <dsp:cNvSpPr/>
      </dsp:nvSpPr>
      <dsp:spPr>
        <a:xfrm>
          <a:off x="0" y="2105999"/>
          <a:ext cx="521999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princip FDM tisku</a:t>
          </a:r>
          <a:endParaRPr lang="cs-CZ" sz="2500" kern="1200"/>
        </a:p>
      </dsp:txBody>
      <dsp:txXfrm>
        <a:off x="46406" y="2152405"/>
        <a:ext cx="5127186" cy="857813"/>
      </dsp:txXfrm>
    </dsp:sp>
    <dsp:sp modelId="{FAE0A6C8-EF41-40A3-89B3-2DCD8425A1A0}">
      <dsp:nvSpPr>
        <dsp:cNvPr id="0" name=""/>
        <dsp:cNvSpPr/>
      </dsp:nvSpPr>
      <dsp:spPr>
        <a:xfrm>
          <a:off x="0" y="3128624"/>
          <a:ext cx="5219998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tiskové materiály a jejich vlastnosti</a:t>
          </a:r>
          <a:endParaRPr lang="cs-CZ" sz="2500" kern="1200"/>
        </a:p>
      </dsp:txBody>
      <dsp:txXfrm>
        <a:off x="46406" y="3175030"/>
        <a:ext cx="5127186" cy="857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52D66-7C52-45FA-B47D-D5B20CFA60F8}">
      <dsp:nvSpPr>
        <dsp:cNvPr id="0" name=""/>
        <dsp:cNvSpPr/>
      </dsp:nvSpPr>
      <dsp:spPr>
        <a:xfrm>
          <a:off x="436868" y="351"/>
          <a:ext cx="2069647" cy="1241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https://be3dacademy.ysoft.com/</a:t>
          </a:r>
          <a:r>
            <a:rPr lang="cs-CZ" sz="1100" b="0" kern="1200" dirty="0"/>
            <a:t> 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kolekce školních lekcí</a:t>
          </a:r>
          <a:endParaRPr lang="cs-CZ" sz="1100" kern="1200" dirty="0"/>
        </a:p>
      </dsp:txBody>
      <dsp:txXfrm>
        <a:off x="436868" y="351"/>
        <a:ext cx="2069647" cy="1241788"/>
      </dsp:txXfrm>
    </dsp:sp>
    <dsp:sp modelId="{000BBD5E-FB55-4B7A-A5B6-126989380970}">
      <dsp:nvSpPr>
        <dsp:cNvPr id="0" name=""/>
        <dsp:cNvSpPr/>
      </dsp:nvSpPr>
      <dsp:spPr>
        <a:xfrm>
          <a:off x="2713481" y="351"/>
          <a:ext cx="2069647" cy="1241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https://www.thingiverse.com/</a:t>
          </a:r>
          <a:r>
            <a:rPr lang="cs-CZ" sz="1100" b="0" kern="1200" dirty="0"/>
            <a:t>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2 miliony modelů</a:t>
          </a:r>
          <a:endParaRPr lang="cs-CZ" sz="1100" kern="1200" dirty="0"/>
        </a:p>
      </dsp:txBody>
      <dsp:txXfrm>
        <a:off x="2713481" y="351"/>
        <a:ext cx="2069647" cy="1241788"/>
      </dsp:txXfrm>
    </dsp:sp>
    <dsp:sp modelId="{717DA349-5831-4232-8C8B-486590E68A36}">
      <dsp:nvSpPr>
        <dsp:cNvPr id="0" name=""/>
        <dsp:cNvSpPr/>
      </dsp:nvSpPr>
      <dsp:spPr>
        <a:xfrm>
          <a:off x="436868" y="1449104"/>
          <a:ext cx="2069647" cy="1241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https://www.prusaprinters.org/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32 tisíc modelů</a:t>
          </a:r>
          <a:endParaRPr lang="cs-CZ" sz="1100" kern="1200" dirty="0"/>
        </a:p>
      </dsp:txBody>
      <dsp:txXfrm>
        <a:off x="436868" y="1449104"/>
        <a:ext cx="2069647" cy="1241788"/>
      </dsp:txXfrm>
    </dsp:sp>
    <dsp:sp modelId="{1082903A-933A-477A-ADC3-0E73193312DB}">
      <dsp:nvSpPr>
        <dsp:cNvPr id="0" name=""/>
        <dsp:cNvSpPr/>
      </dsp:nvSpPr>
      <dsp:spPr>
        <a:xfrm>
          <a:off x="2713481" y="1449104"/>
          <a:ext cx="2069647" cy="12417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https://www.youmagine.com/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18 tisíc modelů dle kategorií</a:t>
          </a:r>
          <a:endParaRPr lang="cs-CZ" sz="1100" kern="1200" dirty="0"/>
        </a:p>
      </dsp:txBody>
      <dsp:txXfrm>
        <a:off x="2713481" y="1449104"/>
        <a:ext cx="2069647" cy="1241788"/>
      </dsp:txXfrm>
    </dsp:sp>
    <dsp:sp modelId="{7A0B2FE6-1C46-4238-BED1-A2D60C5D472C}">
      <dsp:nvSpPr>
        <dsp:cNvPr id="0" name=""/>
        <dsp:cNvSpPr/>
      </dsp:nvSpPr>
      <dsp:spPr>
        <a:xfrm>
          <a:off x="436868" y="2897858"/>
          <a:ext cx="2069647" cy="1241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https://3dprint.nih.gov/</a:t>
          </a:r>
          <a:r>
            <a:rPr lang="cs-CZ" sz="1100" b="0" kern="1200" dirty="0"/>
            <a:t> 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pl-PL" sz="1100" b="0" kern="1200" dirty="0"/>
            <a:t>modely z oblastí biologie a medicíny</a:t>
          </a:r>
          <a:endParaRPr lang="cs-CZ" sz="1100" kern="1200" dirty="0"/>
        </a:p>
      </dsp:txBody>
      <dsp:txXfrm>
        <a:off x="436868" y="2897858"/>
        <a:ext cx="2069647" cy="1241788"/>
      </dsp:txXfrm>
    </dsp:sp>
    <dsp:sp modelId="{CAEFF762-F9F8-4826-9C7B-92919AC085D3}">
      <dsp:nvSpPr>
        <dsp:cNvPr id="0" name=""/>
        <dsp:cNvSpPr/>
      </dsp:nvSpPr>
      <dsp:spPr>
        <a:xfrm>
          <a:off x="2713481" y="2897858"/>
          <a:ext cx="2069647" cy="1241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https://www.yeggi.com/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vyhledávač </a:t>
          </a:r>
          <a:endParaRPr lang="cs-CZ" sz="1100" kern="1200" dirty="0"/>
        </a:p>
      </dsp:txBody>
      <dsp:txXfrm>
        <a:off x="2713481" y="2897858"/>
        <a:ext cx="2069647" cy="12417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52D66-7C52-45FA-B47D-D5B20CFA60F8}">
      <dsp:nvSpPr>
        <dsp:cNvPr id="0" name=""/>
        <dsp:cNvSpPr/>
      </dsp:nvSpPr>
      <dsp:spPr>
        <a:xfrm>
          <a:off x="436868" y="351"/>
          <a:ext cx="2069647" cy="1241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https://be3dacademy.ysoft.com/</a:t>
          </a:r>
          <a:r>
            <a:rPr lang="cs-CZ" sz="1100" b="0" kern="1200" dirty="0"/>
            <a:t> 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kolekce školních lekcí</a:t>
          </a:r>
          <a:endParaRPr lang="cs-CZ" sz="1100" kern="1200" dirty="0"/>
        </a:p>
      </dsp:txBody>
      <dsp:txXfrm>
        <a:off x="436868" y="351"/>
        <a:ext cx="2069647" cy="1241788"/>
      </dsp:txXfrm>
    </dsp:sp>
    <dsp:sp modelId="{000BBD5E-FB55-4B7A-A5B6-126989380970}">
      <dsp:nvSpPr>
        <dsp:cNvPr id="0" name=""/>
        <dsp:cNvSpPr/>
      </dsp:nvSpPr>
      <dsp:spPr>
        <a:xfrm>
          <a:off x="2713481" y="351"/>
          <a:ext cx="2069647" cy="1241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https://www.thingiverse.com/</a:t>
          </a:r>
          <a:r>
            <a:rPr lang="cs-CZ" sz="1100" b="0" kern="1200" dirty="0"/>
            <a:t>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2 miliony modelů</a:t>
          </a:r>
          <a:endParaRPr lang="cs-CZ" sz="1100" kern="1200" dirty="0"/>
        </a:p>
      </dsp:txBody>
      <dsp:txXfrm>
        <a:off x="2713481" y="351"/>
        <a:ext cx="2069647" cy="1241788"/>
      </dsp:txXfrm>
    </dsp:sp>
    <dsp:sp modelId="{717DA349-5831-4232-8C8B-486590E68A36}">
      <dsp:nvSpPr>
        <dsp:cNvPr id="0" name=""/>
        <dsp:cNvSpPr/>
      </dsp:nvSpPr>
      <dsp:spPr>
        <a:xfrm>
          <a:off x="436868" y="1449104"/>
          <a:ext cx="2069647" cy="1241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https://www.prusaprinters.org/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32 tisíc modelů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Už GCODE</a:t>
          </a:r>
          <a:endParaRPr lang="cs-CZ" sz="1100" kern="1200" dirty="0"/>
        </a:p>
      </dsp:txBody>
      <dsp:txXfrm>
        <a:off x="436868" y="1449104"/>
        <a:ext cx="2069647" cy="1241788"/>
      </dsp:txXfrm>
    </dsp:sp>
    <dsp:sp modelId="{1082903A-933A-477A-ADC3-0E73193312DB}">
      <dsp:nvSpPr>
        <dsp:cNvPr id="0" name=""/>
        <dsp:cNvSpPr/>
      </dsp:nvSpPr>
      <dsp:spPr>
        <a:xfrm>
          <a:off x="2713481" y="1449104"/>
          <a:ext cx="2069647" cy="12417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https://www.youmagine.com/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18 tisíc modelů dle kategorií</a:t>
          </a:r>
          <a:endParaRPr lang="cs-CZ" sz="1100" kern="1200" dirty="0"/>
        </a:p>
      </dsp:txBody>
      <dsp:txXfrm>
        <a:off x="2713481" y="1449104"/>
        <a:ext cx="2069647" cy="1241788"/>
      </dsp:txXfrm>
    </dsp:sp>
    <dsp:sp modelId="{7A0B2FE6-1C46-4238-BED1-A2D60C5D472C}">
      <dsp:nvSpPr>
        <dsp:cNvPr id="0" name=""/>
        <dsp:cNvSpPr/>
      </dsp:nvSpPr>
      <dsp:spPr>
        <a:xfrm>
          <a:off x="436868" y="2897858"/>
          <a:ext cx="2069647" cy="1241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https://3dprint.nih.gov/</a:t>
          </a:r>
          <a:r>
            <a:rPr lang="cs-CZ" sz="1100" b="0" kern="1200" dirty="0"/>
            <a:t> 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pl-PL" sz="1100" b="0" kern="1200" dirty="0"/>
            <a:t>modely z oblastí biologie a medicíny</a:t>
          </a:r>
          <a:endParaRPr lang="cs-CZ" sz="1100" kern="1200" dirty="0"/>
        </a:p>
      </dsp:txBody>
      <dsp:txXfrm>
        <a:off x="436868" y="2897858"/>
        <a:ext cx="2069647" cy="1241788"/>
      </dsp:txXfrm>
    </dsp:sp>
    <dsp:sp modelId="{CAEFF762-F9F8-4826-9C7B-92919AC085D3}">
      <dsp:nvSpPr>
        <dsp:cNvPr id="0" name=""/>
        <dsp:cNvSpPr/>
      </dsp:nvSpPr>
      <dsp:spPr>
        <a:xfrm>
          <a:off x="2713481" y="2897858"/>
          <a:ext cx="2069647" cy="1241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https://www.yeggi.com/</a:t>
          </a:r>
          <a:r>
            <a:rPr lang="cs-CZ" sz="1100" b="0" kern="1200" dirty="0"/>
            <a:t>  </a:t>
          </a:r>
          <a:br>
            <a:rPr lang="cs-CZ" sz="1100" b="0" kern="1200" dirty="0"/>
          </a:br>
          <a:br>
            <a:rPr lang="cs-CZ" sz="1100" b="0" kern="1200" dirty="0"/>
          </a:br>
          <a:r>
            <a:rPr lang="cs-CZ" sz="1100" b="0" kern="1200" dirty="0"/>
            <a:t>vyhledávač </a:t>
          </a:r>
          <a:endParaRPr lang="cs-CZ" sz="1100" kern="1200" dirty="0"/>
        </a:p>
      </dsp:txBody>
      <dsp:txXfrm>
        <a:off x="2713481" y="2897858"/>
        <a:ext cx="2069647" cy="12417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C8C92-7EDE-42DE-BE05-AAB4A5E085A5}">
      <dsp:nvSpPr>
        <dsp:cNvPr id="0" name=""/>
        <dsp:cNvSpPr/>
      </dsp:nvSpPr>
      <dsp:spPr>
        <a:xfrm>
          <a:off x="704416" y="776"/>
          <a:ext cx="2119028" cy="1271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 err="1"/>
            <a:t>TinkerCad</a:t>
          </a:r>
          <a:r>
            <a:rPr lang="cs-CZ" sz="2800" b="0" kern="1200" dirty="0"/>
            <a:t> </a:t>
          </a:r>
          <a:endParaRPr lang="cs-CZ" sz="2800" kern="1200" dirty="0"/>
        </a:p>
      </dsp:txBody>
      <dsp:txXfrm>
        <a:off x="704416" y="776"/>
        <a:ext cx="2119028" cy="1271417"/>
      </dsp:txXfrm>
    </dsp:sp>
    <dsp:sp modelId="{82DACD4F-9302-4978-AF04-3DED55FA311D}">
      <dsp:nvSpPr>
        <dsp:cNvPr id="0" name=""/>
        <dsp:cNvSpPr/>
      </dsp:nvSpPr>
      <dsp:spPr>
        <a:xfrm>
          <a:off x="3035347" y="776"/>
          <a:ext cx="2119028" cy="12714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baseline="0"/>
            <a:t>Onshape</a:t>
          </a:r>
          <a:endParaRPr lang="cs-CZ" sz="2800" kern="1200"/>
        </a:p>
      </dsp:txBody>
      <dsp:txXfrm>
        <a:off x="3035347" y="776"/>
        <a:ext cx="2119028" cy="1271417"/>
      </dsp:txXfrm>
    </dsp:sp>
    <dsp:sp modelId="{E24BE657-228C-47F4-B909-FD727889D07D}">
      <dsp:nvSpPr>
        <dsp:cNvPr id="0" name=""/>
        <dsp:cNvSpPr/>
      </dsp:nvSpPr>
      <dsp:spPr>
        <a:xfrm>
          <a:off x="5366278" y="776"/>
          <a:ext cx="2119028" cy="1271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baseline="0"/>
            <a:t>Autodesk Fusion 360</a:t>
          </a:r>
          <a:endParaRPr lang="cs-CZ" sz="2800" kern="1200"/>
        </a:p>
      </dsp:txBody>
      <dsp:txXfrm>
        <a:off x="5366278" y="776"/>
        <a:ext cx="2119028" cy="1271417"/>
      </dsp:txXfrm>
    </dsp:sp>
    <dsp:sp modelId="{CD49559C-7AF1-4880-8724-50D4FC389D27}">
      <dsp:nvSpPr>
        <dsp:cNvPr id="0" name=""/>
        <dsp:cNvSpPr/>
      </dsp:nvSpPr>
      <dsp:spPr>
        <a:xfrm>
          <a:off x="7697210" y="776"/>
          <a:ext cx="2119028" cy="1271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baseline="0"/>
            <a:t>OpenSCAD</a:t>
          </a:r>
          <a:endParaRPr lang="cs-CZ" sz="2800" kern="1200"/>
        </a:p>
      </dsp:txBody>
      <dsp:txXfrm>
        <a:off x="7697210" y="776"/>
        <a:ext cx="2119028" cy="1271417"/>
      </dsp:txXfrm>
    </dsp:sp>
    <dsp:sp modelId="{AE8886BC-C4C5-4DB2-A513-B0145173F505}">
      <dsp:nvSpPr>
        <dsp:cNvPr id="0" name=""/>
        <dsp:cNvSpPr/>
      </dsp:nvSpPr>
      <dsp:spPr>
        <a:xfrm>
          <a:off x="3035347" y="1484096"/>
          <a:ext cx="2119028" cy="1271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Blender</a:t>
          </a:r>
          <a:endParaRPr lang="cs-CZ" sz="2800" kern="1200"/>
        </a:p>
      </dsp:txBody>
      <dsp:txXfrm>
        <a:off x="3035347" y="1484096"/>
        <a:ext cx="2119028" cy="1271417"/>
      </dsp:txXfrm>
    </dsp:sp>
    <dsp:sp modelId="{2F72C6C4-5B7A-4B2A-AF1E-D55DCAC8065F}">
      <dsp:nvSpPr>
        <dsp:cNvPr id="0" name=""/>
        <dsp:cNvSpPr/>
      </dsp:nvSpPr>
      <dsp:spPr>
        <a:xfrm>
          <a:off x="5366278" y="1484096"/>
          <a:ext cx="2119028" cy="1271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Cinema4D</a:t>
          </a:r>
          <a:endParaRPr lang="cs-CZ" sz="2800" kern="1200"/>
        </a:p>
      </dsp:txBody>
      <dsp:txXfrm>
        <a:off x="5366278" y="1484096"/>
        <a:ext cx="2119028" cy="12714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563F-E037-4C25-BEAC-A74C53DF5D67}">
      <dsp:nvSpPr>
        <dsp:cNvPr id="0" name=""/>
        <dsp:cNvSpPr/>
      </dsp:nvSpPr>
      <dsp:spPr>
        <a:xfrm>
          <a:off x="0" y="13882"/>
          <a:ext cx="3644525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3D Slicer</a:t>
          </a:r>
          <a:endParaRPr lang="cs-CZ" sz="2800" kern="1200"/>
        </a:p>
      </dsp:txBody>
      <dsp:txXfrm>
        <a:off x="31984" y="45866"/>
        <a:ext cx="3580557" cy="591232"/>
      </dsp:txXfrm>
    </dsp:sp>
    <dsp:sp modelId="{03DDF2F3-000B-4961-9B21-1CCD4507E4B0}">
      <dsp:nvSpPr>
        <dsp:cNvPr id="0" name=""/>
        <dsp:cNvSpPr/>
      </dsp:nvSpPr>
      <dsp:spPr>
        <a:xfrm>
          <a:off x="0" y="749722"/>
          <a:ext cx="3644525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Simplify3D</a:t>
          </a:r>
          <a:endParaRPr lang="cs-CZ" sz="2800" kern="1200"/>
        </a:p>
      </dsp:txBody>
      <dsp:txXfrm>
        <a:off x="31984" y="781706"/>
        <a:ext cx="3580557" cy="591232"/>
      </dsp:txXfrm>
    </dsp:sp>
    <dsp:sp modelId="{A6DB1208-84D0-4ED3-BE00-9BF248DADF89}">
      <dsp:nvSpPr>
        <dsp:cNvPr id="0" name=""/>
        <dsp:cNvSpPr/>
      </dsp:nvSpPr>
      <dsp:spPr>
        <a:xfrm>
          <a:off x="0" y="1485562"/>
          <a:ext cx="3644525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PrusaSlicer</a:t>
          </a:r>
          <a:endParaRPr lang="cs-CZ" sz="2800" kern="1200"/>
        </a:p>
      </dsp:txBody>
      <dsp:txXfrm>
        <a:off x="31984" y="1517546"/>
        <a:ext cx="3580557" cy="591232"/>
      </dsp:txXfrm>
    </dsp:sp>
    <dsp:sp modelId="{9D743079-4061-4455-94F4-B5D9FD4D1FE0}">
      <dsp:nvSpPr>
        <dsp:cNvPr id="0" name=""/>
        <dsp:cNvSpPr/>
      </dsp:nvSpPr>
      <dsp:spPr>
        <a:xfrm>
          <a:off x="0" y="2221402"/>
          <a:ext cx="3644525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Cura</a:t>
          </a:r>
          <a:endParaRPr lang="cs-CZ" sz="2800" kern="1200"/>
        </a:p>
      </dsp:txBody>
      <dsp:txXfrm>
        <a:off x="31984" y="2253386"/>
        <a:ext cx="3580557" cy="5912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4EEA-AB5B-47FD-B8BF-AC39657A715C}">
      <dsp:nvSpPr>
        <dsp:cNvPr id="0" name=""/>
        <dsp:cNvSpPr/>
      </dsp:nvSpPr>
      <dsp:spPr>
        <a:xfrm>
          <a:off x="0" y="0"/>
          <a:ext cx="8602560" cy="910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Vložit filament do otvoru na extruderu</a:t>
          </a:r>
          <a:endParaRPr lang="cs-CZ" sz="2500" kern="1200" dirty="0"/>
        </a:p>
      </dsp:txBody>
      <dsp:txXfrm>
        <a:off x="26676" y="26676"/>
        <a:ext cx="7542774" cy="857447"/>
      </dsp:txXfrm>
    </dsp:sp>
    <dsp:sp modelId="{B895EFD7-048F-4D6F-96A0-48E187DF1516}">
      <dsp:nvSpPr>
        <dsp:cNvPr id="0" name=""/>
        <dsp:cNvSpPr/>
      </dsp:nvSpPr>
      <dsp:spPr>
        <a:xfrm>
          <a:off x="720464" y="1076399"/>
          <a:ext cx="8602560" cy="910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Zvolit typ materiálu a tiskárna si jej sama zavede</a:t>
          </a:r>
          <a:endParaRPr lang="cs-CZ" sz="2500" kern="1200" dirty="0"/>
        </a:p>
      </dsp:txBody>
      <dsp:txXfrm>
        <a:off x="747140" y="1103075"/>
        <a:ext cx="7236723" cy="857447"/>
      </dsp:txXfrm>
    </dsp:sp>
    <dsp:sp modelId="{25D4A8D3-D9D4-4490-9C53-5764A872BB9B}">
      <dsp:nvSpPr>
        <dsp:cNvPr id="0" name=""/>
        <dsp:cNvSpPr/>
      </dsp:nvSpPr>
      <dsp:spPr>
        <a:xfrm>
          <a:off x="1430175" y="2152798"/>
          <a:ext cx="8602560" cy="910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Pozor, pokud se nacházel v hlavě jiný typ materiálu (ABS -&gt; PLA) vyžaduje vyšší teplotu</a:t>
          </a:r>
          <a:endParaRPr lang="cs-CZ" sz="2500" kern="1200"/>
        </a:p>
      </dsp:txBody>
      <dsp:txXfrm>
        <a:off x="1456851" y="2179474"/>
        <a:ext cx="7247477" cy="857447"/>
      </dsp:txXfrm>
    </dsp:sp>
    <dsp:sp modelId="{B8C52CA8-7926-4AC5-B20D-14D5EE971691}">
      <dsp:nvSpPr>
        <dsp:cNvPr id="0" name=""/>
        <dsp:cNvSpPr/>
      </dsp:nvSpPr>
      <dsp:spPr>
        <a:xfrm>
          <a:off x="2150639" y="3229198"/>
          <a:ext cx="8602560" cy="910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dirty="0"/>
            <a:t>Dostatečně nechat „protéct“</a:t>
          </a:r>
          <a:endParaRPr lang="cs-CZ" sz="2500" kern="1200" dirty="0"/>
        </a:p>
      </dsp:txBody>
      <dsp:txXfrm>
        <a:off x="2177315" y="3255874"/>
        <a:ext cx="7236723" cy="857447"/>
      </dsp:txXfrm>
    </dsp:sp>
    <dsp:sp modelId="{58DCD19F-90CA-47D2-9A29-5FD13B0CCD3F}">
      <dsp:nvSpPr>
        <dsp:cNvPr id="0" name=""/>
        <dsp:cNvSpPr/>
      </dsp:nvSpPr>
      <dsp:spPr>
        <a:xfrm>
          <a:off x="8010540" y="6975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8143744" y="697589"/>
        <a:ext cx="325611" cy="445494"/>
      </dsp:txXfrm>
    </dsp:sp>
    <dsp:sp modelId="{E4176933-98C4-432C-904F-465511DA4412}">
      <dsp:nvSpPr>
        <dsp:cNvPr id="0" name=""/>
        <dsp:cNvSpPr/>
      </dsp:nvSpPr>
      <dsp:spPr>
        <a:xfrm>
          <a:off x="8731004" y="17739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8864208" y="1773989"/>
        <a:ext cx="325611" cy="445494"/>
      </dsp:txXfrm>
    </dsp:sp>
    <dsp:sp modelId="{3CBFD43F-6663-4DA1-A509-A2FEE3753833}">
      <dsp:nvSpPr>
        <dsp:cNvPr id="0" name=""/>
        <dsp:cNvSpPr/>
      </dsp:nvSpPr>
      <dsp:spPr>
        <a:xfrm>
          <a:off x="9440715" y="2850388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9573919" y="2850388"/>
        <a:ext cx="325611" cy="4454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3C2A-4527-4CA1-B4E4-9E3BA4C8C15F}">
      <dsp:nvSpPr>
        <dsp:cNvPr id="0" name=""/>
        <dsp:cNvSpPr/>
      </dsp:nvSpPr>
      <dsp:spPr>
        <a:xfrm>
          <a:off x="0" y="0"/>
          <a:ext cx="8279964" cy="745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Nanesení lepidla na podložku (volitelné)</a:t>
          </a:r>
          <a:endParaRPr lang="cs-CZ" sz="2600" kern="1200" dirty="0"/>
        </a:p>
      </dsp:txBody>
      <dsp:txXfrm>
        <a:off x="21826" y="21826"/>
        <a:ext cx="7388647" cy="701547"/>
      </dsp:txXfrm>
    </dsp:sp>
    <dsp:sp modelId="{4533D3A2-0757-47C6-904E-921AE954D202}">
      <dsp:nvSpPr>
        <dsp:cNvPr id="0" name=""/>
        <dsp:cNvSpPr/>
      </dsp:nvSpPr>
      <dsp:spPr>
        <a:xfrm>
          <a:off x="618309" y="848699"/>
          <a:ext cx="8279964" cy="745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Tisk testovacího pruhu</a:t>
          </a:r>
          <a:endParaRPr lang="cs-CZ" sz="2600" kern="1200" dirty="0"/>
        </a:p>
      </dsp:txBody>
      <dsp:txXfrm>
        <a:off x="640135" y="870525"/>
        <a:ext cx="7133623" cy="701547"/>
      </dsp:txXfrm>
    </dsp:sp>
    <dsp:sp modelId="{3F9B54E1-4147-4EED-BDBD-C2C1BA77DE49}">
      <dsp:nvSpPr>
        <dsp:cNvPr id="0" name=""/>
        <dsp:cNvSpPr/>
      </dsp:nvSpPr>
      <dsp:spPr>
        <a:xfrm>
          <a:off x="1236617" y="1697399"/>
          <a:ext cx="8279964" cy="7451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Tisk první vrstvy je nejdůležitější případně </a:t>
          </a:r>
          <a:r>
            <a:rPr lang="cs-CZ" sz="2600" b="0" kern="1200" dirty="0" err="1"/>
            <a:t>skirt</a:t>
          </a:r>
          <a:endParaRPr lang="cs-CZ" sz="2600" kern="1200" dirty="0"/>
        </a:p>
      </dsp:txBody>
      <dsp:txXfrm>
        <a:off x="1258443" y="1719225"/>
        <a:ext cx="7133623" cy="701547"/>
      </dsp:txXfrm>
    </dsp:sp>
    <dsp:sp modelId="{20450667-DBA6-4A97-AEE7-B5ED274F49D4}">
      <dsp:nvSpPr>
        <dsp:cNvPr id="0" name=""/>
        <dsp:cNvSpPr/>
      </dsp:nvSpPr>
      <dsp:spPr>
        <a:xfrm>
          <a:off x="1854927" y="2546098"/>
          <a:ext cx="8279964" cy="7451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V průběhu vrstev změna intenzity ventilátoru</a:t>
          </a:r>
          <a:endParaRPr lang="cs-CZ" sz="2600" kern="1200" dirty="0"/>
        </a:p>
      </dsp:txBody>
      <dsp:txXfrm>
        <a:off x="1876753" y="2567924"/>
        <a:ext cx="7133623" cy="701547"/>
      </dsp:txXfrm>
    </dsp:sp>
    <dsp:sp modelId="{709594E0-61DA-4299-8FA6-63AEB80F4FBA}">
      <dsp:nvSpPr>
        <dsp:cNvPr id="0" name=""/>
        <dsp:cNvSpPr/>
      </dsp:nvSpPr>
      <dsp:spPr>
        <a:xfrm>
          <a:off x="2473235" y="3394798"/>
          <a:ext cx="8279964" cy="7451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Komponenty velmi horké – hrozí popálení</a:t>
          </a:r>
          <a:endParaRPr lang="cs-CZ" sz="2600" kern="1200" dirty="0"/>
        </a:p>
      </dsp:txBody>
      <dsp:txXfrm>
        <a:off x="2495061" y="3416624"/>
        <a:ext cx="7133623" cy="701547"/>
      </dsp:txXfrm>
    </dsp:sp>
    <dsp:sp modelId="{6EEB37D9-62F0-4125-840D-FFCC2C2CAD7B}">
      <dsp:nvSpPr>
        <dsp:cNvPr id="0" name=""/>
        <dsp:cNvSpPr/>
      </dsp:nvSpPr>
      <dsp:spPr>
        <a:xfrm>
          <a:off x="7795584" y="5444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7904569" y="544409"/>
        <a:ext cx="266409" cy="364495"/>
      </dsp:txXfrm>
    </dsp:sp>
    <dsp:sp modelId="{D282F5E4-F7ED-42CB-89D4-D18C758AFA6D}">
      <dsp:nvSpPr>
        <dsp:cNvPr id="0" name=""/>
        <dsp:cNvSpPr/>
      </dsp:nvSpPr>
      <dsp:spPr>
        <a:xfrm>
          <a:off x="8413893" y="13931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8522878" y="1393109"/>
        <a:ext cx="266409" cy="364495"/>
      </dsp:txXfrm>
    </dsp:sp>
    <dsp:sp modelId="{97E40F72-45A5-4169-8031-4401C82316DD}">
      <dsp:nvSpPr>
        <dsp:cNvPr id="0" name=""/>
        <dsp:cNvSpPr/>
      </dsp:nvSpPr>
      <dsp:spPr>
        <a:xfrm>
          <a:off x="9032202" y="222938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9141187" y="2229388"/>
        <a:ext cx="266409" cy="364495"/>
      </dsp:txXfrm>
    </dsp:sp>
    <dsp:sp modelId="{38941E1F-3139-4448-A360-35397D0E8754}">
      <dsp:nvSpPr>
        <dsp:cNvPr id="0" name=""/>
        <dsp:cNvSpPr/>
      </dsp:nvSpPr>
      <dsp:spPr>
        <a:xfrm>
          <a:off x="9650511" y="308636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9759496" y="3086368"/>
        <a:ext cx="266409" cy="3644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6A19B-55B2-4FA2-A066-A7CD48890CAE}">
      <dsp:nvSpPr>
        <dsp:cNvPr id="0" name=""/>
        <dsp:cNvSpPr/>
      </dsp:nvSpPr>
      <dsp:spPr>
        <a:xfrm>
          <a:off x="0" y="0"/>
          <a:ext cx="8279964" cy="745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Odebrání z podložky (ohnutí podložky případně špachtle)</a:t>
          </a:r>
          <a:endParaRPr lang="cs-CZ" sz="2000" kern="1200" dirty="0"/>
        </a:p>
      </dsp:txBody>
      <dsp:txXfrm>
        <a:off x="21826" y="21826"/>
        <a:ext cx="7388647" cy="701547"/>
      </dsp:txXfrm>
    </dsp:sp>
    <dsp:sp modelId="{100FA11A-3553-41C2-9377-AE04A47C3A68}">
      <dsp:nvSpPr>
        <dsp:cNvPr id="0" name=""/>
        <dsp:cNvSpPr/>
      </dsp:nvSpPr>
      <dsp:spPr>
        <a:xfrm>
          <a:off x="618309" y="848699"/>
          <a:ext cx="8279964" cy="745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Odstranění podpěr</a:t>
          </a:r>
          <a:endParaRPr lang="cs-CZ" sz="2000" kern="1200"/>
        </a:p>
      </dsp:txBody>
      <dsp:txXfrm>
        <a:off x="640135" y="870525"/>
        <a:ext cx="7133623" cy="701547"/>
      </dsp:txXfrm>
    </dsp:sp>
    <dsp:sp modelId="{0FBE3888-3F6A-471F-9721-94D51428D9F8}">
      <dsp:nvSpPr>
        <dsp:cNvPr id="0" name=""/>
        <dsp:cNvSpPr/>
      </dsp:nvSpPr>
      <dsp:spPr>
        <a:xfrm>
          <a:off x="1236617" y="1697399"/>
          <a:ext cx="8279964" cy="7451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Vyhlazení modelu</a:t>
          </a:r>
          <a:endParaRPr lang="cs-CZ" sz="2000" kern="1200"/>
        </a:p>
      </dsp:txBody>
      <dsp:txXfrm>
        <a:off x="1258443" y="1719225"/>
        <a:ext cx="7133623" cy="701547"/>
      </dsp:txXfrm>
    </dsp:sp>
    <dsp:sp modelId="{78D4F51C-89A8-4196-AFA6-A8BF2AAB8C0D}">
      <dsp:nvSpPr>
        <dsp:cNvPr id="0" name=""/>
        <dsp:cNvSpPr/>
      </dsp:nvSpPr>
      <dsp:spPr>
        <a:xfrm>
          <a:off x="1854927" y="2546098"/>
          <a:ext cx="8279964" cy="7451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Další zpracování (slepení, vybarvení, chemické ošetření,…)</a:t>
          </a:r>
          <a:endParaRPr lang="cs-CZ" sz="2000" kern="1200"/>
        </a:p>
      </dsp:txBody>
      <dsp:txXfrm>
        <a:off x="1876753" y="2567924"/>
        <a:ext cx="7133623" cy="701547"/>
      </dsp:txXfrm>
    </dsp:sp>
    <dsp:sp modelId="{F332C11E-8DD5-4D6A-A6AF-B5EF2A1476D9}">
      <dsp:nvSpPr>
        <dsp:cNvPr id="0" name=""/>
        <dsp:cNvSpPr/>
      </dsp:nvSpPr>
      <dsp:spPr>
        <a:xfrm>
          <a:off x="2473235" y="3394798"/>
          <a:ext cx="8279964" cy="7451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Umytí a utření podložky, odstranění </a:t>
          </a:r>
          <a:r>
            <a:rPr lang="cs-CZ" sz="2000" b="0" kern="1200"/>
            <a:t>testovacího proužku.</a:t>
          </a:r>
          <a:endParaRPr lang="cs-CZ" sz="2000" kern="1200"/>
        </a:p>
      </dsp:txBody>
      <dsp:txXfrm>
        <a:off x="2495061" y="3416624"/>
        <a:ext cx="7133623" cy="701547"/>
      </dsp:txXfrm>
    </dsp:sp>
    <dsp:sp modelId="{58BEAA94-14EE-4A7F-89F4-2D7D79FD51D6}">
      <dsp:nvSpPr>
        <dsp:cNvPr id="0" name=""/>
        <dsp:cNvSpPr/>
      </dsp:nvSpPr>
      <dsp:spPr>
        <a:xfrm>
          <a:off x="7795584" y="5444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7904569" y="544409"/>
        <a:ext cx="266409" cy="364495"/>
      </dsp:txXfrm>
    </dsp:sp>
    <dsp:sp modelId="{6A0F2135-B46D-4991-86B7-6A6A241F3C36}">
      <dsp:nvSpPr>
        <dsp:cNvPr id="0" name=""/>
        <dsp:cNvSpPr/>
      </dsp:nvSpPr>
      <dsp:spPr>
        <a:xfrm>
          <a:off x="8413893" y="1393109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8522878" y="1393109"/>
        <a:ext cx="266409" cy="364495"/>
      </dsp:txXfrm>
    </dsp:sp>
    <dsp:sp modelId="{6A064788-24D1-42BE-B37B-4BCE662F7663}">
      <dsp:nvSpPr>
        <dsp:cNvPr id="0" name=""/>
        <dsp:cNvSpPr/>
      </dsp:nvSpPr>
      <dsp:spPr>
        <a:xfrm>
          <a:off x="9032202" y="222938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9141187" y="2229388"/>
        <a:ext cx="266409" cy="364495"/>
      </dsp:txXfrm>
    </dsp:sp>
    <dsp:sp modelId="{07B549E5-6061-4402-BB39-CC8B44D9AE08}">
      <dsp:nvSpPr>
        <dsp:cNvPr id="0" name=""/>
        <dsp:cNvSpPr/>
      </dsp:nvSpPr>
      <dsp:spPr>
        <a:xfrm>
          <a:off x="9650511" y="3086368"/>
          <a:ext cx="484379" cy="4843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9759496" y="3086368"/>
        <a:ext cx="266409" cy="3644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7A242-5AAB-4C19-A3B3-E337FFC883B4}">
      <dsp:nvSpPr>
        <dsp:cNvPr id="0" name=""/>
        <dsp:cNvSpPr/>
      </dsp:nvSpPr>
      <dsp:spPr>
        <a:xfrm>
          <a:off x="0" y="78118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Odstranění zbytků filamentu vč extruderu</a:t>
          </a:r>
          <a:endParaRPr lang="cs-CZ" sz="2200" kern="1200"/>
        </a:p>
      </dsp:txBody>
      <dsp:txXfrm>
        <a:off x="25130" y="103248"/>
        <a:ext cx="10702940" cy="464540"/>
      </dsp:txXfrm>
    </dsp:sp>
    <dsp:sp modelId="{CDEA6E64-0E29-4779-8746-52469DC70288}">
      <dsp:nvSpPr>
        <dsp:cNvPr id="0" name=""/>
        <dsp:cNvSpPr/>
      </dsp:nvSpPr>
      <dsp:spPr>
        <a:xfrm>
          <a:off x="0" y="656278"/>
          <a:ext cx="10753200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Očištění od prachu – vlhčený ubrousek</a:t>
          </a:r>
          <a:endParaRPr lang="cs-CZ" sz="2200" kern="1200"/>
        </a:p>
      </dsp:txBody>
      <dsp:txXfrm>
        <a:off x="25130" y="681408"/>
        <a:ext cx="10702940" cy="464540"/>
      </dsp:txXfrm>
    </dsp:sp>
    <dsp:sp modelId="{DC20B188-0993-42C5-8D24-6D7DD33A3F4F}">
      <dsp:nvSpPr>
        <dsp:cNvPr id="0" name=""/>
        <dsp:cNvSpPr/>
      </dsp:nvSpPr>
      <dsp:spPr>
        <a:xfrm>
          <a:off x="0" y="1234438"/>
          <a:ext cx="10753200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Závitové tyče namazat vazelínou</a:t>
          </a:r>
          <a:endParaRPr lang="cs-CZ" sz="2200" kern="1200"/>
        </a:p>
      </dsp:txBody>
      <dsp:txXfrm>
        <a:off x="25130" y="1259568"/>
        <a:ext cx="10702940" cy="464540"/>
      </dsp:txXfrm>
    </dsp:sp>
    <dsp:sp modelId="{AA7C0D97-8AE9-41B1-B9FD-B9A96E079620}">
      <dsp:nvSpPr>
        <dsp:cNvPr id="0" name=""/>
        <dsp:cNvSpPr/>
      </dsp:nvSpPr>
      <dsp:spPr>
        <a:xfrm>
          <a:off x="0" y="1812599"/>
          <a:ext cx="10753200" cy="51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Ventilátory – vlasové zbytky filamentu</a:t>
          </a:r>
          <a:endParaRPr lang="cs-CZ" sz="2200" kern="1200"/>
        </a:p>
      </dsp:txBody>
      <dsp:txXfrm>
        <a:off x="25130" y="1837729"/>
        <a:ext cx="10702940" cy="464540"/>
      </dsp:txXfrm>
    </dsp:sp>
    <dsp:sp modelId="{20BAB919-8A73-4B8A-B036-910D89F7A546}">
      <dsp:nvSpPr>
        <dsp:cNvPr id="0" name=""/>
        <dsp:cNvSpPr/>
      </dsp:nvSpPr>
      <dsp:spPr>
        <a:xfrm>
          <a:off x="0" y="2390759"/>
          <a:ext cx="10753200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Dotáhnutí pásů</a:t>
          </a:r>
          <a:endParaRPr lang="cs-CZ" sz="2200" kern="1200"/>
        </a:p>
      </dsp:txBody>
      <dsp:txXfrm>
        <a:off x="25130" y="2415889"/>
        <a:ext cx="10702940" cy="464540"/>
      </dsp:txXfrm>
    </dsp:sp>
    <dsp:sp modelId="{1C95D2C9-ABD8-4A29-957B-11E049479EDD}">
      <dsp:nvSpPr>
        <dsp:cNvPr id="0" name=""/>
        <dsp:cNvSpPr/>
      </dsp:nvSpPr>
      <dsp:spPr>
        <a:xfrm>
          <a:off x="0" y="2968919"/>
          <a:ext cx="1075320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PFTE trubička</a:t>
          </a:r>
          <a:endParaRPr lang="cs-CZ" sz="2200" kern="1200"/>
        </a:p>
      </dsp:txBody>
      <dsp:txXfrm>
        <a:off x="25130" y="2994049"/>
        <a:ext cx="10702940" cy="464540"/>
      </dsp:txXfrm>
    </dsp:sp>
    <dsp:sp modelId="{578F68C5-4147-4D99-AFCA-307C80416EEE}">
      <dsp:nvSpPr>
        <dsp:cNvPr id="0" name=""/>
        <dsp:cNvSpPr/>
      </dsp:nvSpPr>
      <dsp:spPr>
        <a:xfrm>
          <a:off x="0" y="3547079"/>
          <a:ext cx="10753200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Kontrola kabeláže</a:t>
          </a:r>
          <a:endParaRPr lang="cs-CZ" sz="2200" kern="1200"/>
        </a:p>
      </dsp:txBody>
      <dsp:txXfrm>
        <a:off x="25130" y="3572209"/>
        <a:ext cx="10702940" cy="4645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D7351-C7FB-4C2D-9D69-B804F3E83533}">
      <dsp:nvSpPr>
        <dsp:cNvPr id="0" name=""/>
        <dsp:cNvSpPr/>
      </dsp:nvSpPr>
      <dsp:spPr>
        <a:xfrm>
          <a:off x="542747" y="966"/>
          <a:ext cx="1561588" cy="936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Vodou omyvatelné lepidlo</a:t>
          </a:r>
          <a:endParaRPr lang="cs-CZ" sz="1800" kern="1200"/>
        </a:p>
      </dsp:txBody>
      <dsp:txXfrm>
        <a:off x="542747" y="966"/>
        <a:ext cx="1561588" cy="936953"/>
      </dsp:txXfrm>
    </dsp:sp>
    <dsp:sp modelId="{D5352641-2E52-466F-A845-5C54EC74F388}">
      <dsp:nvSpPr>
        <dsp:cNvPr id="0" name=""/>
        <dsp:cNvSpPr/>
      </dsp:nvSpPr>
      <dsp:spPr>
        <a:xfrm>
          <a:off x="2260494" y="966"/>
          <a:ext cx="1561588" cy="936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Kleštičky</a:t>
          </a:r>
          <a:endParaRPr lang="cs-CZ" sz="1800" kern="1200"/>
        </a:p>
      </dsp:txBody>
      <dsp:txXfrm>
        <a:off x="2260494" y="966"/>
        <a:ext cx="1561588" cy="936953"/>
      </dsp:txXfrm>
    </dsp:sp>
    <dsp:sp modelId="{9B99A0F2-444F-446E-8A1B-45F1DA760E1A}">
      <dsp:nvSpPr>
        <dsp:cNvPr id="0" name=""/>
        <dsp:cNvSpPr/>
      </dsp:nvSpPr>
      <dsp:spPr>
        <a:xfrm>
          <a:off x="3978242" y="966"/>
          <a:ext cx="1561588" cy="9369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Posuvné měřidlo</a:t>
          </a:r>
          <a:endParaRPr lang="cs-CZ" sz="1800" kern="1200"/>
        </a:p>
      </dsp:txBody>
      <dsp:txXfrm>
        <a:off x="3978242" y="966"/>
        <a:ext cx="1561588" cy="936953"/>
      </dsp:txXfrm>
    </dsp:sp>
    <dsp:sp modelId="{E12478E4-DED5-41A6-ABC5-A2A6CEE3B7E4}">
      <dsp:nvSpPr>
        <dsp:cNvPr id="0" name=""/>
        <dsp:cNvSpPr/>
      </dsp:nvSpPr>
      <dsp:spPr>
        <a:xfrm>
          <a:off x="5695990" y="966"/>
          <a:ext cx="1561588" cy="936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Špachtle</a:t>
          </a:r>
          <a:endParaRPr lang="cs-CZ" sz="1800" kern="1200"/>
        </a:p>
      </dsp:txBody>
      <dsp:txXfrm>
        <a:off x="5695990" y="966"/>
        <a:ext cx="1561588" cy="936953"/>
      </dsp:txXfrm>
    </dsp:sp>
    <dsp:sp modelId="{00D6997E-1C8A-4489-A056-EAA0E1AB630D}">
      <dsp:nvSpPr>
        <dsp:cNvPr id="0" name=""/>
        <dsp:cNvSpPr/>
      </dsp:nvSpPr>
      <dsp:spPr>
        <a:xfrm>
          <a:off x="542747" y="1094078"/>
          <a:ext cx="1561588" cy="9369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A4 Papír</a:t>
          </a:r>
          <a:endParaRPr lang="cs-CZ" sz="1800" kern="1200"/>
        </a:p>
      </dsp:txBody>
      <dsp:txXfrm>
        <a:off x="542747" y="1094078"/>
        <a:ext cx="1561588" cy="936953"/>
      </dsp:txXfrm>
    </dsp:sp>
    <dsp:sp modelId="{402F5C7B-E2FA-4706-8EAC-58AE38FC1B30}">
      <dsp:nvSpPr>
        <dsp:cNvPr id="0" name=""/>
        <dsp:cNvSpPr/>
      </dsp:nvSpPr>
      <dsp:spPr>
        <a:xfrm>
          <a:off x="2260494" y="1094078"/>
          <a:ext cx="1561588" cy="936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Jehle na protlačení ucpané trysky</a:t>
          </a:r>
          <a:endParaRPr lang="cs-CZ" sz="1800" kern="1200"/>
        </a:p>
      </dsp:txBody>
      <dsp:txXfrm>
        <a:off x="2260494" y="1094078"/>
        <a:ext cx="1561588" cy="936953"/>
      </dsp:txXfrm>
    </dsp:sp>
    <dsp:sp modelId="{6BBF0804-3497-4988-9C7A-8A026D77226A}">
      <dsp:nvSpPr>
        <dsp:cNvPr id="0" name=""/>
        <dsp:cNvSpPr/>
      </dsp:nvSpPr>
      <dsp:spPr>
        <a:xfrm>
          <a:off x="3978242" y="1094078"/>
          <a:ext cx="1561588" cy="936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Kovový kartáč</a:t>
          </a:r>
          <a:endParaRPr lang="cs-CZ" sz="1800" kern="1200"/>
        </a:p>
      </dsp:txBody>
      <dsp:txXfrm>
        <a:off x="3978242" y="1094078"/>
        <a:ext cx="1561588" cy="936953"/>
      </dsp:txXfrm>
    </dsp:sp>
    <dsp:sp modelId="{58BEA1A4-7063-4822-9539-C4425A790622}">
      <dsp:nvSpPr>
        <dsp:cNvPr id="0" name=""/>
        <dsp:cNvSpPr/>
      </dsp:nvSpPr>
      <dsp:spPr>
        <a:xfrm>
          <a:off x="5695990" y="1094078"/>
          <a:ext cx="1561588" cy="9369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Hubka a utěrka</a:t>
          </a:r>
          <a:endParaRPr lang="cs-CZ" sz="1800" kern="1200"/>
        </a:p>
      </dsp:txBody>
      <dsp:txXfrm>
        <a:off x="5695990" y="1094078"/>
        <a:ext cx="1561588" cy="9369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AF0B8-ED1D-41A0-A794-588A8D557409}">
      <dsp:nvSpPr>
        <dsp:cNvPr id="0" name=""/>
        <dsp:cNvSpPr/>
      </dsp:nvSpPr>
      <dsp:spPr>
        <a:xfrm>
          <a:off x="542808" y="53"/>
          <a:ext cx="1561763" cy="937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Kryt na tiskárnu</a:t>
          </a:r>
        </a:p>
      </dsp:txBody>
      <dsp:txXfrm>
        <a:off x="542808" y="53"/>
        <a:ext cx="1561763" cy="937058"/>
      </dsp:txXfrm>
    </dsp:sp>
    <dsp:sp modelId="{190CE8CD-75C2-4DE5-99DC-0BA216F1E2E6}">
      <dsp:nvSpPr>
        <dsp:cNvPr id="0" name=""/>
        <dsp:cNvSpPr/>
      </dsp:nvSpPr>
      <dsp:spPr>
        <a:xfrm>
          <a:off x="2260748" y="53"/>
          <a:ext cx="1561763" cy="937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AC8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WEB Kamera</a:t>
          </a:r>
        </a:p>
      </dsp:txBody>
      <dsp:txXfrm>
        <a:off x="2260748" y="53"/>
        <a:ext cx="1561763" cy="937058"/>
      </dsp:txXfrm>
    </dsp:sp>
    <dsp:sp modelId="{20BEC692-537C-4C77-9B96-78211044F8CD}">
      <dsp:nvSpPr>
        <dsp:cNvPr id="0" name=""/>
        <dsp:cNvSpPr/>
      </dsp:nvSpPr>
      <dsp:spPr>
        <a:xfrm>
          <a:off x="3978688" y="53"/>
          <a:ext cx="1561763" cy="937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Wifi Zásuvka</a:t>
          </a:r>
        </a:p>
      </dsp:txBody>
      <dsp:txXfrm>
        <a:off x="3978688" y="53"/>
        <a:ext cx="1561763" cy="937058"/>
      </dsp:txXfrm>
    </dsp:sp>
    <dsp:sp modelId="{F33629F3-B547-404D-8904-168C18A46CCE}">
      <dsp:nvSpPr>
        <dsp:cNvPr id="0" name=""/>
        <dsp:cNvSpPr/>
      </dsp:nvSpPr>
      <dsp:spPr>
        <a:xfrm>
          <a:off x="5696628" y="53"/>
          <a:ext cx="1561763" cy="937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Voltmetr</a:t>
          </a:r>
        </a:p>
      </dsp:txBody>
      <dsp:txXfrm>
        <a:off x="5696628" y="53"/>
        <a:ext cx="1561763" cy="937058"/>
      </dsp:txXfrm>
    </dsp:sp>
    <dsp:sp modelId="{DE920C7F-2DE6-468F-980F-D5B6950EFBBB}">
      <dsp:nvSpPr>
        <dsp:cNvPr id="0" name=""/>
        <dsp:cNvSpPr/>
      </dsp:nvSpPr>
      <dsp:spPr>
        <a:xfrm>
          <a:off x="3119718" y="1093288"/>
          <a:ext cx="1561763" cy="937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F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UPS – záložní zdroj</a:t>
          </a:r>
        </a:p>
      </dsp:txBody>
      <dsp:txXfrm>
        <a:off x="3119718" y="1093288"/>
        <a:ext cx="1561763" cy="937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6021-1F08-4215-B78A-92D5BA790D37}">
      <dsp:nvSpPr>
        <dsp:cNvPr id="0" name=""/>
        <dsp:cNvSpPr/>
      </dsp:nvSpPr>
      <dsp:spPr>
        <a:xfrm>
          <a:off x="0" y="720538"/>
          <a:ext cx="5219998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základní techniky 3D modelování</a:t>
          </a:r>
          <a:endParaRPr lang="cs-CZ" sz="2100" kern="1200" dirty="0"/>
        </a:p>
      </dsp:txBody>
      <dsp:txXfrm>
        <a:off x="23988" y="744526"/>
        <a:ext cx="5172022" cy="443423"/>
      </dsp:txXfrm>
    </dsp:sp>
    <dsp:sp modelId="{A10E599E-82E6-4ACD-8774-22CA5620BFD1}">
      <dsp:nvSpPr>
        <dsp:cNvPr id="0" name=""/>
        <dsp:cNvSpPr/>
      </dsp:nvSpPr>
      <dsp:spPr>
        <a:xfrm>
          <a:off x="0" y="1272418"/>
          <a:ext cx="5219998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příprava dat k tisku</a:t>
          </a:r>
          <a:endParaRPr lang="cs-CZ" sz="2100" kern="1200" dirty="0"/>
        </a:p>
      </dsp:txBody>
      <dsp:txXfrm>
        <a:off x="23988" y="1296406"/>
        <a:ext cx="5172022" cy="443423"/>
      </dsp:txXfrm>
    </dsp:sp>
    <dsp:sp modelId="{9AF23848-7259-4BAE-ACA7-C3C8E3343DD6}">
      <dsp:nvSpPr>
        <dsp:cNvPr id="0" name=""/>
        <dsp:cNvSpPr/>
      </dsp:nvSpPr>
      <dsp:spPr>
        <a:xfrm>
          <a:off x="0" y="1824298"/>
          <a:ext cx="5219998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základní manipulace s 3D tiskárnou</a:t>
          </a:r>
          <a:endParaRPr lang="cs-CZ" sz="2100" kern="1200"/>
        </a:p>
      </dsp:txBody>
      <dsp:txXfrm>
        <a:off x="23988" y="1848286"/>
        <a:ext cx="5172022" cy="443423"/>
      </dsp:txXfrm>
    </dsp:sp>
    <dsp:sp modelId="{B27B66F8-8469-40AB-AA9F-C20B78002378}">
      <dsp:nvSpPr>
        <dsp:cNvPr id="0" name=""/>
        <dsp:cNvSpPr/>
      </dsp:nvSpPr>
      <dsp:spPr>
        <a:xfrm>
          <a:off x="0" y="2376179"/>
          <a:ext cx="5219998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řešit nejčastější problémy a chyby při tisku</a:t>
          </a:r>
          <a:endParaRPr lang="cs-CZ" sz="2100" kern="1200"/>
        </a:p>
      </dsp:txBody>
      <dsp:txXfrm>
        <a:off x="23988" y="2400167"/>
        <a:ext cx="5172022" cy="443423"/>
      </dsp:txXfrm>
    </dsp:sp>
    <dsp:sp modelId="{0B754B40-50EB-4AB2-951B-983DF4062E12}">
      <dsp:nvSpPr>
        <dsp:cNvPr id="0" name=""/>
        <dsp:cNvSpPr/>
      </dsp:nvSpPr>
      <dsp:spPr>
        <a:xfrm>
          <a:off x="0" y="2928058"/>
          <a:ext cx="5219998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zpracování výtisku</a:t>
          </a:r>
          <a:endParaRPr lang="cs-CZ" sz="2100" kern="1200" dirty="0"/>
        </a:p>
      </dsp:txBody>
      <dsp:txXfrm>
        <a:off x="23988" y="2952046"/>
        <a:ext cx="5172022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02C9D-8C0D-4E12-AC4B-9B44EA32C25B}">
      <dsp:nvSpPr>
        <dsp:cNvPr id="0" name=""/>
        <dsp:cNvSpPr/>
      </dsp:nvSpPr>
      <dsp:spPr>
        <a:xfrm>
          <a:off x="637" y="454679"/>
          <a:ext cx="2485106" cy="1491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Vysoké rozlišení 8k (</a:t>
          </a:r>
          <a:r>
            <a:rPr lang="cs-CZ" sz="3100" b="0" i="0" kern="1200" dirty="0"/>
            <a:t>22 µm)</a:t>
          </a:r>
          <a:endParaRPr lang="cs-CZ" sz="3100" kern="1200" dirty="0"/>
        </a:p>
      </dsp:txBody>
      <dsp:txXfrm>
        <a:off x="637" y="454679"/>
        <a:ext cx="2485106" cy="1491063"/>
      </dsp:txXfrm>
    </dsp:sp>
    <dsp:sp modelId="{B06EF777-20C9-43EF-8B85-56086E6ABD84}">
      <dsp:nvSpPr>
        <dsp:cNvPr id="0" name=""/>
        <dsp:cNvSpPr/>
      </dsp:nvSpPr>
      <dsp:spPr>
        <a:xfrm>
          <a:off x="2734254" y="454679"/>
          <a:ext cx="2485106" cy="1491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Přesnost os XY 0.05 mm</a:t>
          </a:r>
          <a:endParaRPr lang="cs-CZ" sz="3100" kern="1200" dirty="0"/>
        </a:p>
      </dsp:txBody>
      <dsp:txXfrm>
        <a:off x="2734254" y="454679"/>
        <a:ext cx="2485106" cy="1491063"/>
      </dsp:txXfrm>
    </dsp:sp>
    <dsp:sp modelId="{51EE6223-26DA-4BD5-ABA2-6294F8922C59}">
      <dsp:nvSpPr>
        <dsp:cNvPr id="0" name=""/>
        <dsp:cNvSpPr/>
      </dsp:nvSpPr>
      <dsp:spPr>
        <a:xfrm>
          <a:off x="637" y="2194254"/>
          <a:ext cx="2485106" cy="1491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Rychlost 50 mm/s</a:t>
          </a:r>
          <a:endParaRPr lang="cs-CZ" sz="3100" kern="1200" dirty="0"/>
        </a:p>
      </dsp:txBody>
      <dsp:txXfrm>
        <a:off x="637" y="2194254"/>
        <a:ext cx="2485106" cy="1491063"/>
      </dsp:txXfrm>
    </dsp:sp>
    <dsp:sp modelId="{0DF4E040-AD81-4DC9-862A-5FF117B62472}">
      <dsp:nvSpPr>
        <dsp:cNvPr id="0" name=""/>
        <dsp:cNvSpPr/>
      </dsp:nvSpPr>
      <dsp:spPr>
        <a:xfrm>
          <a:off x="2734254" y="2194254"/>
          <a:ext cx="2485106" cy="1491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/>
            <a:t>Pevnost materiálu</a:t>
          </a:r>
          <a:endParaRPr lang="cs-CZ" sz="3100" kern="1200" dirty="0"/>
        </a:p>
      </dsp:txBody>
      <dsp:txXfrm>
        <a:off x="2734254" y="2194254"/>
        <a:ext cx="2485106" cy="1491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2D558-25F1-4C14-A325-04411941CADB}">
      <dsp:nvSpPr>
        <dsp:cNvPr id="0" name=""/>
        <dsp:cNvSpPr/>
      </dsp:nvSpPr>
      <dsp:spPr>
        <a:xfrm>
          <a:off x="0" y="438749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Drahá cca od </a:t>
          </a:r>
          <a:br>
            <a:rPr lang="cs-CZ" sz="1500" kern="1200" dirty="0"/>
          </a:br>
          <a:r>
            <a:rPr lang="cs-CZ" sz="1500" kern="1200" dirty="0"/>
            <a:t>15 tis. Kč</a:t>
          </a:r>
          <a:endParaRPr lang="en-US" sz="1500" kern="1200" dirty="0"/>
        </a:p>
      </dsp:txBody>
      <dsp:txXfrm>
        <a:off x="0" y="438749"/>
        <a:ext cx="1631249" cy="978749"/>
      </dsp:txXfrm>
    </dsp:sp>
    <dsp:sp modelId="{016BB830-370D-4B64-8B36-4BE636E6F8E6}">
      <dsp:nvSpPr>
        <dsp:cNvPr id="0" name=""/>
        <dsp:cNvSpPr/>
      </dsp:nvSpPr>
      <dsp:spPr>
        <a:xfrm>
          <a:off x="1794374" y="438749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Malá tisknutelná plocha cca 192 x 120 x 250mm</a:t>
          </a:r>
          <a:endParaRPr lang="en-US" sz="1500" kern="1200"/>
        </a:p>
      </dsp:txBody>
      <dsp:txXfrm>
        <a:off x="1794374" y="438749"/>
        <a:ext cx="1631249" cy="978749"/>
      </dsp:txXfrm>
    </dsp:sp>
    <dsp:sp modelId="{68877B72-4B5E-4E99-AAE3-BE7733ED327C}">
      <dsp:nvSpPr>
        <dsp:cNvPr id="0" name=""/>
        <dsp:cNvSpPr/>
      </dsp:nvSpPr>
      <dsp:spPr>
        <a:xfrm>
          <a:off x="3588748" y="438749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Drahá pryskyřice (resin)</a:t>
          </a:r>
          <a:endParaRPr lang="en-US" sz="1500" kern="1200"/>
        </a:p>
      </dsp:txBody>
      <dsp:txXfrm>
        <a:off x="3588748" y="438749"/>
        <a:ext cx="1631249" cy="978749"/>
      </dsp:txXfrm>
    </dsp:sp>
    <dsp:sp modelId="{9056C206-E001-4209-8628-F40F0D3FCB7A}">
      <dsp:nvSpPr>
        <dsp:cNvPr id="0" name=""/>
        <dsp:cNvSpPr/>
      </dsp:nvSpPr>
      <dsp:spPr>
        <a:xfrm>
          <a:off x="0" y="1580624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Materiál jen resin (různé barvy a vlastnosti – svítící)</a:t>
          </a:r>
          <a:endParaRPr lang="en-US" sz="1500" kern="1200"/>
        </a:p>
      </dsp:txBody>
      <dsp:txXfrm>
        <a:off x="0" y="1580624"/>
        <a:ext cx="1631249" cy="978749"/>
      </dsp:txXfrm>
    </dsp:sp>
    <dsp:sp modelId="{1D188247-13F3-4A5F-8FDA-1F26BE9CA045}">
      <dsp:nvSpPr>
        <dsp:cNvPr id="0" name=""/>
        <dsp:cNvSpPr/>
      </dsp:nvSpPr>
      <dsp:spPr>
        <a:xfrm>
          <a:off x="1794374" y="1580624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Výpary</a:t>
          </a:r>
          <a:endParaRPr lang="en-US" sz="1500" kern="1200"/>
        </a:p>
      </dsp:txBody>
      <dsp:txXfrm>
        <a:off x="1794374" y="1580624"/>
        <a:ext cx="1631249" cy="978749"/>
      </dsp:txXfrm>
    </dsp:sp>
    <dsp:sp modelId="{54BFF04A-0C29-4F3E-BAE9-F987740AE897}">
      <dsp:nvSpPr>
        <dsp:cNvPr id="0" name=""/>
        <dsp:cNvSpPr/>
      </dsp:nvSpPr>
      <dsp:spPr>
        <a:xfrm>
          <a:off x="3588748" y="1580624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Postprocessing </a:t>
          </a:r>
          <a:endParaRPr lang="en-US" sz="1500" kern="1200"/>
        </a:p>
      </dsp:txBody>
      <dsp:txXfrm>
        <a:off x="3588748" y="1580624"/>
        <a:ext cx="1631249" cy="978749"/>
      </dsp:txXfrm>
    </dsp:sp>
    <dsp:sp modelId="{4059420D-E0AD-4A9B-87CD-A5F188E1DCE4}">
      <dsp:nvSpPr>
        <dsp:cNvPr id="0" name=""/>
        <dsp:cNvSpPr/>
      </dsp:nvSpPr>
      <dsp:spPr>
        <a:xfrm>
          <a:off x="0" y="2722498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Isopropylalkohol – rukavice a nebezpečné</a:t>
          </a:r>
          <a:endParaRPr lang="en-US" sz="1500" kern="1200"/>
        </a:p>
      </dsp:txBody>
      <dsp:txXfrm>
        <a:off x="0" y="2722498"/>
        <a:ext cx="1631249" cy="978749"/>
      </dsp:txXfrm>
    </dsp:sp>
    <dsp:sp modelId="{8AF85E89-BB60-4F1D-BF85-A9593189B119}">
      <dsp:nvSpPr>
        <dsp:cNvPr id="0" name=""/>
        <dsp:cNvSpPr/>
      </dsp:nvSpPr>
      <dsp:spPr>
        <a:xfrm>
          <a:off x="1794374" y="2722498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Další zařízení na sušení</a:t>
          </a:r>
          <a:endParaRPr lang="en-US" sz="1500" kern="1200"/>
        </a:p>
      </dsp:txBody>
      <dsp:txXfrm>
        <a:off x="1794374" y="2722498"/>
        <a:ext cx="1631249" cy="978749"/>
      </dsp:txXfrm>
    </dsp:sp>
    <dsp:sp modelId="{E6390D7B-B9CD-4A28-A2EB-10A9EC172AD1}">
      <dsp:nvSpPr>
        <dsp:cNvPr id="0" name=""/>
        <dsp:cNvSpPr/>
      </dsp:nvSpPr>
      <dsp:spPr>
        <a:xfrm>
          <a:off x="3588748" y="2722498"/>
          <a:ext cx="1631249" cy="9787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Životnost ÚV lampy</a:t>
          </a:r>
          <a:endParaRPr lang="en-US" sz="1500" kern="1200" dirty="0"/>
        </a:p>
      </dsp:txBody>
      <dsp:txXfrm>
        <a:off x="3588748" y="2722498"/>
        <a:ext cx="1631249" cy="9787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0206C-5125-4D3C-A399-6904DDEFDBF2}">
      <dsp:nvSpPr>
        <dsp:cNvPr id="0" name=""/>
        <dsp:cNvSpPr/>
      </dsp:nvSpPr>
      <dsp:spPr>
        <a:xfrm>
          <a:off x="0" y="97984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Co budete chtít tisknout a v jaké kvalitě</a:t>
          </a:r>
          <a:endParaRPr lang="en-US" sz="1700" kern="1200"/>
        </a:p>
      </dsp:txBody>
      <dsp:txXfrm>
        <a:off x="19419" y="117403"/>
        <a:ext cx="5181160" cy="358962"/>
      </dsp:txXfrm>
    </dsp:sp>
    <dsp:sp modelId="{F13DB6DA-5C01-4CF1-B658-100B049392FB}">
      <dsp:nvSpPr>
        <dsp:cNvPr id="0" name=""/>
        <dsp:cNvSpPr/>
      </dsp:nvSpPr>
      <dsp:spPr>
        <a:xfrm>
          <a:off x="0" y="530819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Od 5 tis. až do desítek tis.</a:t>
          </a:r>
          <a:endParaRPr lang="en-US" sz="1700" kern="1200"/>
        </a:p>
      </dsp:txBody>
      <dsp:txXfrm>
        <a:off x="19419" y="550238"/>
        <a:ext cx="5181160" cy="358962"/>
      </dsp:txXfrm>
    </dsp:sp>
    <dsp:sp modelId="{243AC17E-5A79-4636-9D6C-339D75A17DB3}">
      <dsp:nvSpPr>
        <dsp:cNvPr id="0" name=""/>
        <dsp:cNvSpPr/>
      </dsp:nvSpPr>
      <dsp:spPr>
        <a:xfrm>
          <a:off x="0" y="977579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Součástí kryt</a:t>
          </a:r>
          <a:endParaRPr lang="en-US" sz="1700" kern="1200"/>
        </a:p>
      </dsp:txBody>
      <dsp:txXfrm>
        <a:off x="19419" y="996998"/>
        <a:ext cx="5181160" cy="358962"/>
      </dsp:txXfrm>
    </dsp:sp>
    <dsp:sp modelId="{08927A31-22A2-4355-804B-E3B2EC56412F}">
      <dsp:nvSpPr>
        <dsp:cNvPr id="0" name=""/>
        <dsp:cNvSpPr/>
      </dsp:nvSpPr>
      <dsp:spPr>
        <a:xfrm>
          <a:off x="0" y="1424339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Hlučnost</a:t>
          </a:r>
          <a:endParaRPr lang="en-US" sz="1700" kern="1200"/>
        </a:p>
      </dsp:txBody>
      <dsp:txXfrm>
        <a:off x="19419" y="1443758"/>
        <a:ext cx="5181160" cy="358962"/>
      </dsp:txXfrm>
    </dsp:sp>
    <dsp:sp modelId="{EE00DD3D-2061-4295-AED6-E76AD327CA38}">
      <dsp:nvSpPr>
        <dsp:cNvPr id="0" name=""/>
        <dsp:cNvSpPr/>
      </dsp:nvSpPr>
      <dsp:spPr>
        <a:xfrm>
          <a:off x="0" y="1871099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Rychlost tisku</a:t>
          </a:r>
          <a:endParaRPr lang="en-US" sz="1700" kern="1200"/>
        </a:p>
      </dsp:txBody>
      <dsp:txXfrm>
        <a:off x="19419" y="1890518"/>
        <a:ext cx="5181160" cy="358962"/>
      </dsp:txXfrm>
    </dsp:sp>
    <dsp:sp modelId="{09801651-3060-48D7-B3D8-8C57441EC305}">
      <dsp:nvSpPr>
        <dsp:cNvPr id="0" name=""/>
        <dsp:cNvSpPr/>
      </dsp:nvSpPr>
      <dsp:spPr>
        <a:xfrm>
          <a:off x="0" y="2317858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Velikost tisknutelné plochy</a:t>
          </a:r>
          <a:endParaRPr lang="en-US" sz="1700" kern="1200"/>
        </a:p>
      </dsp:txBody>
      <dsp:txXfrm>
        <a:off x="19419" y="2337277"/>
        <a:ext cx="5181160" cy="358962"/>
      </dsp:txXfrm>
    </dsp:sp>
    <dsp:sp modelId="{ADADD12D-FC06-4D91-BA26-29360B720978}">
      <dsp:nvSpPr>
        <dsp:cNvPr id="0" name=""/>
        <dsp:cNvSpPr/>
      </dsp:nvSpPr>
      <dsp:spPr>
        <a:xfrm>
          <a:off x="0" y="2764618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Dostupnost náhradních dílů</a:t>
          </a:r>
          <a:endParaRPr lang="en-US" sz="1700" kern="1200"/>
        </a:p>
      </dsp:txBody>
      <dsp:txXfrm>
        <a:off x="19419" y="2784037"/>
        <a:ext cx="5181160" cy="358962"/>
      </dsp:txXfrm>
    </dsp:sp>
    <dsp:sp modelId="{D88895B6-793D-4D9E-8FA8-2C60569C3650}">
      <dsp:nvSpPr>
        <dsp:cNvPr id="0" name=""/>
        <dsp:cNvSpPr/>
      </dsp:nvSpPr>
      <dsp:spPr>
        <a:xfrm>
          <a:off x="0" y="3211378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Podpora tiskových materiálů</a:t>
          </a:r>
          <a:endParaRPr lang="en-US" sz="1700" kern="1200"/>
        </a:p>
      </dsp:txBody>
      <dsp:txXfrm>
        <a:off x="19419" y="3230797"/>
        <a:ext cx="5181160" cy="358962"/>
      </dsp:txXfrm>
    </dsp:sp>
    <dsp:sp modelId="{A5EA93E6-6B44-4BDE-8006-214DE189D578}">
      <dsp:nvSpPr>
        <dsp:cNvPr id="0" name=""/>
        <dsp:cNvSpPr/>
      </dsp:nvSpPr>
      <dsp:spPr>
        <a:xfrm>
          <a:off x="0" y="3658138"/>
          <a:ext cx="5219998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Podpora výrobce / komunitou</a:t>
          </a:r>
          <a:endParaRPr lang="en-US" sz="1700" kern="1200"/>
        </a:p>
      </dsp:txBody>
      <dsp:txXfrm>
        <a:off x="19419" y="3677557"/>
        <a:ext cx="5181160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C89D1-9BA0-417B-8AED-A8FC33278D19}">
      <dsp:nvSpPr>
        <dsp:cNvPr id="0" name=""/>
        <dsp:cNvSpPr/>
      </dsp:nvSpPr>
      <dsp:spPr>
        <a:xfrm>
          <a:off x="9275" y="87167"/>
          <a:ext cx="1386109" cy="8316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PLA</a:t>
          </a:r>
          <a:endParaRPr lang="cs-CZ" sz="2000" kern="1200"/>
        </a:p>
      </dsp:txBody>
      <dsp:txXfrm>
        <a:off x="9275" y="87167"/>
        <a:ext cx="1386109" cy="831665"/>
      </dsp:txXfrm>
    </dsp:sp>
    <dsp:sp modelId="{C118C4C3-9676-4002-A096-8C2BAEC6BF5E}">
      <dsp:nvSpPr>
        <dsp:cNvPr id="0" name=""/>
        <dsp:cNvSpPr/>
      </dsp:nvSpPr>
      <dsp:spPr>
        <a:xfrm>
          <a:off x="1533995" y="87167"/>
          <a:ext cx="1386109" cy="8316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PETG</a:t>
          </a:r>
          <a:endParaRPr lang="cs-CZ" sz="2000" kern="1200"/>
        </a:p>
      </dsp:txBody>
      <dsp:txXfrm>
        <a:off x="1533995" y="87167"/>
        <a:ext cx="1386109" cy="831665"/>
      </dsp:txXfrm>
    </dsp:sp>
    <dsp:sp modelId="{9D2C25AF-7F1D-489B-84ED-36640673A66F}">
      <dsp:nvSpPr>
        <dsp:cNvPr id="0" name=""/>
        <dsp:cNvSpPr/>
      </dsp:nvSpPr>
      <dsp:spPr>
        <a:xfrm>
          <a:off x="3058715" y="87167"/>
          <a:ext cx="1386109" cy="8316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ABS</a:t>
          </a:r>
          <a:endParaRPr lang="cs-CZ" sz="2000" kern="1200"/>
        </a:p>
      </dsp:txBody>
      <dsp:txXfrm>
        <a:off x="3058715" y="87167"/>
        <a:ext cx="1386109" cy="831665"/>
      </dsp:txXfrm>
    </dsp:sp>
    <dsp:sp modelId="{CFADA90A-3727-44CC-B51C-31F7879AF642}">
      <dsp:nvSpPr>
        <dsp:cNvPr id="0" name=""/>
        <dsp:cNvSpPr/>
      </dsp:nvSpPr>
      <dsp:spPr>
        <a:xfrm>
          <a:off x="4583436" y="87167"/>
          <a:ext cx="1386109" cy="8316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ASA</a:t>
          </a:r>
          <a:endParaRPr lang="cs-CZ" sz="2000" kern="1200"/>
        </a:p>
      </dsp:txBody>
      <dsp:txXfrm>
        <a:off x="4583436" y="87167"/>
        <a:ext cx="1386109" cy="831665"/>
      </dsp:txXfrm>
    </dsp:sp>
    <dsp:sp modelId="{7BC0E423-518B-4653-ACB0-F252B19CCADC}">
      <dsp:nvSpPr>
        <dsp:cNvPr id="0" name=""/>
        <dsp:cNvSpPr/>
      </dsp:nvSpPr>
      <dsp:spPr>
        <a:xfrm>
          <a:off x="6108156" y="87167"/>
          <a:ext cx="1386109" cy="8316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FLEX</a:t>
          </a:r>
          <a:endParaRPr lang="cs-CZ" sz="2000" kern="1200"/>
        </a:p>
      </dsp:txBody>
      <dsp:txXfrm>
        <a:off x="6108156" y="87167"/>
        <a:ext cx="1386109" cy="831665"/>
      </dsp:txXfrm>
    </dsp:sp>
    <dsp:sp modelId="{92F6C4C5-E5AB-4BC2-B92A-0DB4187380C6}">
      <dsp:nvSpPr>
        <dsp:cNvPr id="0" name=""/>
        <dsp:cNvSpPr/>
      </dsp:nvSpPr>
      <dsp:spPr>
        <a:xfrm>
          <a:off x="7632877" y="87167"/>
          <a:ext cx="1386109" cy="8316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PP</a:t>
          </a:r>
          <a:endParaRPr lang="cs-CZ" sz="2000" kern="1200"/>
        </a:p>
      </dsp:txBody>
      <dsp:txXfrm>
        <a:off x="7632877" y="87167"/>
        <a:ext cx="1386109" cy="831665"/>
      </dsp:txXfrm>
    </dsp:sp>
    <dsp:sp modelId="{8C3376EB-7041-4DA0-81F0-C4235E1616A2}">
      <dsp:nvSpPr>
        <dsp:cNvPr id="0" name=""/>
        <dsp:cNvSpPr/>
      </dsp:nvSpPr>
      <dsp:spPr>
        <a:xfrm>
          <a:off x="9157597" y="87167"/>
          <a:ext cx="1386109" cy="8316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+ různé modifikace</a:t>
          </a:r>
          <a:endParaRPr lang="cs-CZ" sz="2000" kern="1200"/>
        </a:p>
      </dsp:txBody>
      <dsp:txXfrm>
        <a:off x="9157597" y="87167"/>
        <a:ext cx="1386109" cy="831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299C7-CBD0-4ED7-8402-0F53DD0CB9BF}">
      <dsp:nvSpPr>
        <dsp:cNvPr id="0" name=""/>
        <dsp:cNvSpPr/>
      </dsp:nvSpPr>
      <dsp:spPr>
        <a:xfrm>
          <a:off x="0" y="389999"/>
          <a:ext cx="1679999" cy="1007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Nejznámější materiál</a:t>
          </a:r>
          <a:endParaRPr lang="cs-CZ" sz="1300" kern="1200"/>
        </a:p>
      </dsp:txBody>
      <dsp:txXfrm>
        <a:off x="0" y="389999"/>
        <a:ext cx="1679999" cy="1007999"/>
      </dsp:txXfrm>
    </dsp:sp>
    <dsp:sp modelId="{671AC7CF-DD98-494C-98E9-5B836FE1F42D}">
      <dsp:nvSpPr>
        <dsp:cNvPr id="0" name=""/>
        <dsp:cNvSpPr/>
      </dsp:nvSpPr>
      <dsp:spPr>
        <a:xfrm>
          <a:off x="1848000" y="389999"/>
          <a:ext cx="1679999" cy="1007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biologicky plně odbouratelný materiál</a:t>
          </a:r>
          <a:endParaRPr lang="cs-CZ" sz="1300" kern="1200"/>
        </a:p>
      </dsp:txBody>
      <dsp:txXfrm>
        <a:off x="1848000" y="389999"/>
        <a:ext cx="1679999" cy="1007999"/>
      </dsp:txXfrm>
    </dsp:sp>
    <dsp:sp modelId="{3DE25F16-4A7F-4796-B168-59EC2D8600FB}">
      <dsp:nvSpPr>
        <dsp:cNvPr id="0" name=""/>
        <dsp:cNvSpPr/>
      </dsp:nvSpPr>
      <dsp:spPr>
        <a:xfrm>
          <a:off x="3696000" y="389999"/>
          <a:ext cx="1679999" cy="10079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Tvrdý, ale křehký materiál</a:t>
          </a:r>
          <a:endParaRPr lang="cs-CZ" sz="1300" kern="1200"/>
        </a:p>
      </dsp:txBody>
      <dsp:txXfrm>
        <a:off x="3696000" y="389999"/>
        <a:ext cx="1679999" cy="1007999"/>
      </dsp:txXfrm>
    </dsp:sp>
    <dsp:sp modelId="{24C83C1B-F5D8-4199-B686-7437DAFB1EF4}">
      <dsp:nvSpPr>
        <dsp:cNvPr id="0" name=""/>
        <dsp:cNvSpPr/>
      </dsp:nvSpPr>
      <dsp:spPr>
        <a:xfrm>
          <a:off x="0" y="1565998"/>
          <a:ext cx="1679999" cy="1007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Nízká teplota tání</a:t>
          </a:r>
          <a:endParaRPr lang="cs-CZ" sz="1300" kern="1200"/>
        </a:p>
      </dsp:txBody>
      <dsp:txXfrm>
        <a:off x="0" y="1565998"/>
        <a:ext cx="1679999" cy="1007999"/>
      </dsp:txXfrm>
    </dsp:sp>
    <dsp:sp modelId="{1DAAE987-94A4-4154-8A65-807CD1AD803A}">
      <dsp:nvSpPr>
        <dsp:cNvPr id="0" name=""/>
        <dsp:cNvSpPr/>
      </dsp:nvSpPr>
      <dsp:spPr>
        <a:xfrm>
          <a:off x="1848000" y="1565998"/>
          <a:ext cx="1679999" cy="10079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Při průměru 1,75 mm silného materiálu je délka 330 m</a:t>
          </a:r>
          <a:endParaRPr lang="cs-CZ" sz="1300" kern="1200"/>
        </a:p>
      </dsp:txBody>
      <dsp:txXfrm>
        <a:off x="1848000" y="1565998"/>
        <a:ext cx="1679999" cy="1007999"/>
      </dsp:txXfrm>
    </dsp:sp>
    <dsp:sp modelId="{DEC811FC-F58F-450D-BACF-3A75758A227F}">
      <dsp:nvSpPr>
        <dsp:cNvPr id="0" name=""/>
        <dsp:cNvSpPr/>
      </dsp:nvSpPr>
      <dsp:spPr>
        <a:xfrm>
          <a:off x="3696000" y="1565998"/>
          <a:ext cx="1679999" cy="1007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Teplota extrudéru: 150–210 °C</a:t>
          </a:r>
          <a:br>
            <a:rPr lang="cs-CZ" sz="1300" b="0" kern="1200"/>
          </a:br>
          <a:r>
            <a:rPr lang="cs-CZ" sz="1300" b="0" kern="1200"/>
            <a:t>Teplota podložky: 45–60 °C</a:t>
          </a:r>
          <a:br>
            <a:rPr lang="cs-CZ" sz="1300" b="0" kern="1200"/>
          </a:br>
          <a:r>
            <a:rPr lang="cs-CZ" sz="1300" b="0" kern="1200"/>
            <a:t>(záleží na výrobci)</a:t>
          </a:r>
          <a:endParaRPr lang="cs-CZ" sz="1300" kern="1200"/>
        </a:p>
      </dsp:txBody>
      <dsp:txXfrm>
        <a:off x="3696000" y="1565998"/>
        <a:ext cx="1679999" cy="1007999"/>
      </dsp:txXfrm>
    </dsp:sp>
    <dsp:sp modelId="{471DE6E1-3F52-4A4D-B208-33A6D0B031D7}">
      <dsp:nvSpPr>
        <dsp:cNvPr id="0" name=""/>
        <dsp:cNvSpPr/>
      </dsp:nvSpPr>
      <dsp:spPr>
        <a:xfrm>
          <a:off x="0" y="2741998"/>
          <a:ext cx="1679999" cy="1007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Nízká cena (Benchy loďka 4,4 m = 4,9 Kč)</a:t>
          </a:r>
          <a:endParaRPr lang="cs-CZ" sz="1300" kern="1200"/>
        </a:p>
      </dsp:txBody>
      <dsp:txXfrm>
        <a:off x="0" y="2741998"/>
        <a:ext cx="1679999" cy="1007999"/>
      </dsp:txXfrm>
    </dsp:sp>
    <dsp:sp modelId="{BB5C0CA0-8D18-4356-98FB-B957851BBDBA}">
      <dsp:nvSpPr>
        <dsp:cNvPr id="0" name=""/>
        <dsp:cNvSpPr/>
      </dsp:nvSpPr>
      <dsp:spPr>
        <a:xfrm>
          <a:off x="1848000" y="2741998"/>
          <a:ext cx="1679999" cy="10079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Dobrá přilnavost k podložce</a:t>
          </a:r>
          <a:endParaRPr lang="cs-CZ" sz="1300" kern="1200"/>
        </a:p>
      </dsp:txBody>
      <dsp:txXfrm>
        <a:off x="1848000" y="2741998"/>
        <a:ext cx="1679999" cy="1007999"/>
      </dsp:txXfrm>
    </dsp:sp>
    <dsp:sp modelId="{4058A87B-6AAF-457F-B253-66A2A22F4B85}">
      <dsp:nvSpPr>
        <dsp:cNvPr id="0" name=""/>
        <dsp:cNvSpPr/>
      </dsp:nvSpPr>
      <dsp:spPr>
        <a:xfrm>
          <a:off x="3696000" y="2741998"/>
          <a:ext cx="1679999" cy="1007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Vhodná na výuku, tisk prototypů, hraček</a:t>
          </a:r>
          <a:endParaRPr lang="cs-CZ" sz="1300" kern="1200"/>
        </a:p>
      </dsp:txBody>
      <dsp:txXfrm>
        <a:off x="3696000" y="2741998"/>
        <a:ext cx="1679999" cy="1007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DEB0-BA3D-4008-B2D4-5E561512F469}">
      <dsp:nvSpPr>
        <dsp:cNvPr id="0" name=""/>
        <dsp:cNvSpPr/>
      </dsp:nvSpPr>
      <dsp:spPr>
        <a:xfrm>
          <a:off x="310800" y="455"/>
          <a:ext cx="1485749" cy="891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Alternativa PLA</a:t>
          </a:r>
          <a:endParaRPr lang="cs-CZ" sz="1200" kern="1200"/>
        </a:p>
      </dsp:txBody>
      <dsp:txXfrm>
        <a:off x="310800" y="455"/>
        <a:ext cx="1485749" cy="891450"/>
      </dsp:txXfrm>
    </dsp:sp>
    <dsp:sp modelId="{F7FFAFA2-C8E0-4C8C-9E49-C680C9F4DC8F}">
      <dsp:nvSpPr>
        <dsp:cNvPr id="0" name=""/>
        <dsp:cNvSpPr/>
      </dsp:nvSpPr>
      <dsp:spPr>
        <a:xfrm>
          <a:off x="1945125" y="455"/>
          <a:ext cx="1485749" cy="891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Hladší povrch</a:t>
          </a:r>
          <a:endParaRPr lang="cs-CZ" sz="1200" kern="1200"/>
        </a:p>
      </dsp:txBody>
      <dsp:txXfrm>
        <a:off x="1945125" y="455"/>
        <a:ext cx="1485749" cy="891450"/>
      </dsp:txXfrm>
    </dsp:sp>
    <dsp:sp modelId="{85EF0860-06B1-4ACD-9E69-D070A2A2D3E3}">
      <dsp:nvSpPr>
        <dsp:cNvPr id="0" name=""/>
        <dsp:cNvSpPr/>
      </dsp:nvSpPr>
      <dsp:spPr>
        <a:xfrm>
          <a:off x="3579450" y="455"/>
          <a:ext cx="1485749" cy="891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Houževnatý materiál s tepelnou odolností</a:t>
          </a:r>
          <a:endParaRPr lang="cs-CZ" sz="1200" kern="1200"/>
        </a:p>
      </dsp:txBody>
      <dsp:txXfrm>
        <a:off x="3579450" y="455"/>
        <a:ext cx="1485749" cy="891450"/>
      </dsp:txXfrm>
    </dsp:sp>
    <dsp:sp modelId="{C8A7A910-A3EC-47D8-AABC-DE5B2FC76344}">
      <dsp:nvSpPr>
        <dsp:cNvPr id="0" name=""/>
        <dsp:cNvSpPr/>
      </dsp:nvSpPr>
      <dsp:spPr>
        <a:xfrm>
          <a:off x="310800" y="1040480"/>
          <a:ext cx="1485749" cy="891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Malou roztažnost – nekroutí se</a:t>
          </a:r>
          <a:endParaRPr lang="cs-CZ" sz="1200" kern="1200"/>
        </a:p>
      </dsp:txBody>
      <dsp:txXfrm>
        <a:off x="310800" y="1040480"/>
        <a:ext cx="1485749" cy="891450"/>
      </dsp:txXfrm>
    </dsp:sp>
    <dsp:sp modelId="{848A44AC-0AD8-4098-9C2F-F10CBFFDD5B2}">
      <dsp:nvSpPr>
        <dsp:cNvPr id="0" name=""/>
        <dsp:cNvSpPr/>
      </dsp:nvSpPr>
      <dsp:spPr>
        <a:xfrm>
          <a:off x="1945125" y="1040480"/>
          <a:ext cx="1485749" cy="891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Lepší mechanické vlastnosti než PLA</a:t>
          </a:r>
          <a:endParaRPr lang="cs-CZ" sz="1200" kern="1200"/>
        </a:p>
      </dsp:txBody>
      <dsp:txXfrm>
        <a:off x="1945125" y="1040480"/>
        <a:ext cx="1485749" cy="891450"/>
      </dsp:txXfrm>
    </dsp:sp>
    <dsp:sp modelId="{FABBD143-BD7E-4DC6-94A2-908F94860D3C}">
      <dsp:nvSpPr>
        <dsp:cNvPr id="0" name=""/>
        <dsp:cNvSpPr/>
      </dsp:nvSpPr>
      <dsp:spPr>
        <a:xfrm>
          <a:off x="3579450" y="1040480"/>
          <a:ext cx="1485749" cy="891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Při průměru 1,75 mm silného materiálu je délka 310 m</a:t>
          </a:r>
          <a:endParaRPr lang="cs-CZ" sz="1200" kern="1200"/>
        </a:p>
      </dsp:txBody>
      <dsp:txXfrm>
        <a:off x="3579450" y="1040480"/>
        <a:ext cx="1485749" cy="891450"/>
      </dsp:txXfrm>
    </dsp:sp>
    <dsp:sp modelId="{917E3F32-283A-4950-B72D-675F971477D6}">
      <dsp:nvSpPr>
        <dsp:cNvPr id="0" name=""/>
        <dsp:cNvSpPr/>
      </dsp:nvSpPr>
      <dsp:spPr>
        <a:xfrm>
          <a:off x="310800" y="2080505"/>
          <a:ext cx="1485749" cy="891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Teplota extrudéru: 220–260 °C</a:t>
          </a:r>
          <a:br>
            <a:rPr lang="cs-CZ" sz="1200" b="0" kern="1200"/>
          </a:br>
          <a:r>
            <a:rPr lang="cs-CZ" sz="1200" b="0" kern="1200"/>
            <a:t>Teplota podložky: 50–90 °C</a:t>
          </a:r>
          <a:br>
            <a:rPr lang="cs-CZ" sz="1200" b="0" kern="1200"/>
          </a:br>
          <a:r>
            <a:rPr lang="cs-CZ" sz="1200" b="0" kern="1200"/>
            <a:t>(záleží na výrobci)</a:t>
          </a:r>
          <a:endParaRPr lang="cs-CZ" sz="1200" kern="1200"/>
        </a:p>
      </dsp:txBody>
      <dsp:txXfrm>
        <a:off x="310800" y="2080505"/>
        <a:ext cx="1485749" cy="891450"/>
      </dsp:txXfrm>
    </dsp:sp>
    <dsp:sp modelId="{6C0D2585-E7F3-4180-AC2F-4FD6323EF9EA}">
      <dsp:nvSpPr>
        <dsp:cNvPr id="0" name=""/>
        <dsp:cNvSpPr/>
      </dsp:nvSpPr>
      <dsp:spPr>
        <a:xfrm>
          <a:off x="1945125" y="2080505"/>
          <a:ext cx="1485749" cy="891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Obdobná cena jako u PLA</a:t>
          </a:r>
          <a:endParaRPr lang="cs-CZ" sz="1200" kern="1200"/>
        </a:p>
      </dsp:txBody>
      <dsp:txXfrm>
        <a:off x="1945125" y="2080505"/>
        <a:ext cx="1485749" cy="891450"/>
      </dsp:txXfrm>
    </dsp:sp>
    <dsp:sp modelId="{0DACB804-B5A0-4A82-9A37-27064220DC86}">
      <dsp:nvSpPr>
        <dsp:cNvPr id="0" name=""/>
        <dsp:cNvSpPr/>
      </dsp:nvSpPr>
      <dsp:spPr>
        <a:xfrm>
          <a:off x="3579450" y="2080505"/>
          <a:ext cx="1485749" cy="891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Inertní proti všem dostupným chemikáliím</a:t>
          </a:r>
          <a:endParaRPr lang="cs-CZ" sz="1200" kern="1200"/>
        </a:p>
      </dsp:txBody>
      <dsp:txXfrm>
        <a:off x="3579450" y="2080505"/>
        <a:ext cx="1485749" cy="891450"/>
      </dsp:txXfrm>
    </dsp:sp>
    <dsp:sp modelId="{91EC3FE3-94E6-4ED0-A5AC-D9430464DF49}">
      <dsp:nvSpPr>
        <dsp:cNvPr id="0" name=""/>
        <dsp:cNvSpPr/>
      </dsp:nvSpPr>
      <dsp:spPr>
        <a:xfrm>
          <a:off x="1945125" y="3120530"/>
          <a:ext cx="1485749" cy="891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/>
            <a:t>Vhodná na větších modelů, prototypů, hraček…</a:t>
          </a:r>
          <a:endParaRPr lang="cs-CZ" sz="1200" kern="1200"/>
        </a:p>
      </dsp:txBody>
      <dsp:txXfrm>
        <a:off x="1945125" y="3120530"/>
        <a:ext cx="1485749" cy="89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5A97-5E85-4742-9B1E-A3BAE21CDFE4}">
      <dsp:nvSpPr>
        <dsp:cNvPr id="0" name=""/>
        <dsp:cNvSpPr/>
      </dsp:nvSpPr>
      <dsp:spPr>
        <a:xfrm>
          <a:off x="159046" y="2008"/>
          <a:ext cx="1531845" cy="919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Velmi pevný a tepelně odolný</a:t>
          </a:r>
          <a:endParaRPr lang="en-US" sz="1200" kern="1200" dirty="0"/>
        </a:p>
      </dsp:txBody>
      <dsp:txXfrm>
        <a:off x="159046" y="2008"/>
        <a:ext cx="1531845" cy="919107"/>
      </dsp:txXfrm>
    </dsp:sp>
    <dsp:sp modelId="{32883D3C-CE68-43B9-83BA-E0E27E497B79}">
      <dsp:nvSpPr>
        <dsp:cNvPr id="0" name=""/>
        <dsp:cNvSpPr/>
      </dsp:nvSpPr>
      <dsp:spPr>
        <a:xfrm>
          <a:off x="1844076" y="2008"/>
          <a:ext cx="1531845" cy="9191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Tvrdý, ale křehký materiál</a:t>
          </a:r>
          <a:endParaRPr lang="en-US" sz="1200" kern="1200"/>
        </a:p>
      </dsp:txBody>
      <dsp:txXfrm>
        <a:off x="1844076" y="2008"/>
        <a:ext cx="1531845" cy="919107"/>
      </dsp:txXfrm>
    </dsp:sp>
    <dsp:sp modelId="{0FD34A03-E636-4B7A-95E0-B8F4B11E1F25}">
      <dsp:nvSpPr>
        <dsp:cNvPr id="0" name=""/>
        <dsp:cNvSpPr/>
      </dsp:nvSpPr>
      <dsp:spPr>
        <a:xfrm>
          <a:off x="3529106" y="2008"/>
          <a:ext cx="1531845" cy="9191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ABS rozpustný v acetonu</a:t>
          </a:r>
          <a:endParaRPr lang="en-US" sz="1200" kern="1200"/>
        </a:p>
      </dsp:txBody>
      <dsp:txXfrm>
        <a:off x="3529106" y="2008"/>
        <a:ext cx="1531845" cy="919107"/>
      </dsp:txXfrm>
    </dsp:sp>
    <dsp:sp modelId="{0D0CE885-DBBF-4CF2-B964-6612606FE76A}">
      <dsp:nvSpPr>
        <dsp:cNvPr id="0" name=""/>
        <dsp:cNvSpPr/>
      </dsp:nvSpPr>
      <dsp:spPr>
        <a:xfrm>
          <a:off x="159046" y="1074299"/>
          <a:ext cx="1531845" cy="9191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Při průměru 1,75 mm silného materiálu je délka 400 m</a:t>
          </a:r>
          <a:endParaRPr lang="en-US" sz="1200" kern="1200"/>
        </a:p>
      </dsp:txBody>
      <dsp:txXfrm>
        <a:off x="159046" y="1074299"/>
        <a:ext cx="1531845" cy="919107"/>
      </dsp:txXfrm>
    </dsp:sp>
    <dsp:sp modelId="{10CF7D49-4825-4BAC-8117-8AE908CD38D2}">
      <dsp:nvSpPr>
        <dsp:cNvPr id="0" name=""/>
        <dsp:cNvSpPr/>
      </dsp:nvSpPr>
      <dsp:spPr>
        <a:xfrm>
          <a:off x="1844076" y="1074299"/>
          <a:ext cx="1531845" cy="9191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teplota extrudéru:–2</a:t>
          </a:r>
          <a:r>
            <a:rPr lang="en-US" sz="1200" kern="1200" dirty="0"/>
            <a:t>45-250</a:t>
          </a:r>
          <a:r>
            <a:rPr lang="cs-CZ" sz="1200" kern="1200" dirty="0"/>
            <a:t> °C</a:t>
          </a:r>
          <a:br>
            <a:rPr lang="cs-CZ" sz="1200" kern="1200" dirty="0"/>
          </a:br>
          <a:r>
            <a:rPr lang="cs-CZ" sz="1200" kern="1200" dirty="0"/>
            <a:t>teplota podložky: 45–60 °C</a:t>
          </a:r>
          <a:br>
            <a:rPr lang="cs-CZ" sz="1200" kern="1200" dirty="0"/>
          </a:br>
          <a:r>
            <a:rPr lang="cs-CZ" sz="1200" kern="1200" dirty="0"/>
            <a:t>(záleží na výrobci)</a:t>
          </a:r>
          <a:endParaRPr lang="en-US" sz="1200" kern="1200" dirty="0"/>
        </a:p>
      </dsp:txBody>
      <dsp:txXfrm>
        <a:off x="1844076" y="1074299"/>
        <a:ext cx="1531845" cy="919107"/>
      </dsp:txXfrm>
    </dsp:sp>
    <dsp:sp modelId="{67E1B509-01AC-48FF-864D-4F9C69EC52D0}">
      <dsp:nvSpPr>
        <dsp:cNvPr id="0" name=""/>
        <dsp:cNvSpPr/>
      </dsp:nvSpPr>
      <dsp:spPr>
        <a:xfrm>
          <a:off x="3529106" y="1074299"/>
          <a:ext cx="1531845" cy="919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Obdobná cena jako 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</a:t>
          </a:r>
        </a:p>
      </dsp:txBody>
      <dsp:txXfrm>
        <a:off x="3529106" y="1074299"/>
        <a:ext cx="1531845" cy="919107"/>
      </dsp:txXfrm>
    </dsp:sp>
    <dsp:sp modelId="{C057C276-77D3-428F-A99C-0F6B9A67D3D7}">
      <dsp:nvSpPr>
        <dsp:cNvPr id="0" name=""/>
        <dsp:cNvSpPr/>
      </dsp:nvSpPr>
      <dsp:spPr>
        <a:xfrm>
          <a:off x="159046" y="2146591"/>
          <a:ext cx="1531845" cy="9191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Nízká přilnavost k podložce </a:t>
          </a:r>
          <a:endParaRPr lang="en-US" sz="1200" kern="1200"/>
        </a:p>
      </dsp:txBody>
      <dsp:txXfrm>
        <a:off x="159046" y="2146591"/>
        <a:ext cx="1531845" cy="919107"/>
      </dsp:txXfrm>
    </dsp:sp>
    <dsp:sp modelId="{7DF1543E-72C9-4039-86B6-35955BDB52D5}">
      <dsp:nvSpPr>
        <dsp:cNvPr id="0" name=""/>
        <dsp:cNvSpPr/>
      </dsp:nvSpPr>
      <dsp:spPr>
        <a:xfrm>
          <a:off x="1844076" y="2146591"/>
          <a:ext cx="1531845" cy="9191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Tisk s krytem – velké pnutí a vznik prasklin</a:t>
          </a:r>
          <a:endParaRPr lang="en-US" sz="1200" kern="1200"/>
        </a:p>
      </dsp:txBody>
      <dsp:txXfrm>
        <a:off x="1844076" y="2146591"/>
        <a:ext cx="1531845" cy="919107"/>
      </dsp:txXfrm>
    </dsp:sp>
    <dsp:sp modelId="{F6A98188-0464-4F09-9EDA-D71E12972E83}">
      <dsp:nvSpPr>
        <dsp:cNvPr id="0" name=""/>
        <dsp:cNvSpPr/>
      </dsp:nvSpPr>
      <dsp:spPr>
        <a:xfrm>
          <a:off x="3529106" y="2146591"/>
          <a:ext cx="1531845" cy="9191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Náročnější tisk, venkovní použití, modely s mechanickou náročností</a:t>
          </a:r>
          <a:endParaRPr lang="en-US" sz="1200" kern="1200"/>
        </a:p>
      </dsp:txBody>
      <dsp:txXfrm>
        <a:off x="3529106" y="2146591"/>
        <a:ext cx="1531845" cy="919107"/>
      </dsp:txXfrm>
    </dsp:sp>
    <dsp:sp modelId="{05F8B368-BE33-4638-BD94-C6315DE93EBB}">
      <dsp:nvSpPr>
        <dsp:cNvPr id="0" name=""/>
        <dsp:cNvSpPr/>
      </dsp:nvSpPr>
      <dsp:spPr>
        <a:xfrm>
          <a:off x="1001561" y="3218882"/>
          <a:ext cx="1531845" cy="9191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Další zpracování acetonem</a:t>
          </a:r>
          <a:endParaRPr lang="en-US" sz="1200" kern="1200"/>
        </a:p>
      </dsp:txBody>
      <dsp:txXfrm>
        <a:off x="1001561" y="3218882"/>
        <a:ext cx="1531845" cy="919107"/>
      </dsp:txXfrm>
    </dsp:sp>
    <dsp:sp modelId="{9ADBA7B1-A8CE-4029-94EB-881B31F9C8A3}">
      <dsp:nvSpPr>
        <dsp:cNvPr id="0" name=""/>
        <dsp:cNvSpPr/>
      </dsp:nvSpPr>
      <dsp:spPr>
        <a:xfrm>
          <a:off x="2686591" y="3218882"/>
          <a:ext cx="1531845" cy="919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Nástupce ASA</a:t>
          </a:r>
          <a:endParaRPr lang="en-US" sz="1200" kern="1200"/>
        </a:p>
      </dsp:txBody>
      <dsp:txXfrm>
        <a:off x="2686591" y="3218882"/>
        <a:ext cx="1531845" cy="91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52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52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4082,'0'0'0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52:1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4082,'0'0'0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52:1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4082,'0'0'0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52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4082,'0'0'0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re-fream.e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crealitystore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usa3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5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12" Type="http://schemas.openxmlformats.org/officeDocument/2006/relationships/customXml" Target="../ink/ink4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openxmlformats.org/officeDocument/2006/relationships/customXml" Target="../ink/ink3.xml"/><Relationship Id="rId5" Type="http://schemas.openxmlformats.org/officeDocument/2006/relationships/diagramColors" Target="../diagrams/colors9.xml"/><Relationship Id="rId10" Type="http://schemas.openxmlformats.org/officeDocument/2006/relationships/customXml" Target="../ink/ink2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usament.com/cs/materials/" TargetMode="External"/><Relationship Id="rId2" Type="http://schemas.openxmlformats.org/officeDocument/2006/relationships/hyperlink" Target="https://www.simplify3d.com/support/materials-guid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da@sci.muni.cz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onshape.com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fusion360.cz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openscad.org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ema4d.cz/" TargetMode="External"/><Relationship Id="rId2" Type="http://schemas.openxmlformats.org/officeDocument/2006/relationships/hyperlink" Target="http://www.blender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pport.ultimaker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iverse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fy3d.com/support/print-quality-troubleshooting/" TargetMode="External"/><Relationship Id="rId2" Type="http://schemas.openxmlformats.org/officeDocument/2006/relationships/hyperlink" Target="https://all3dp.com/1/common-3d-printing-problems-troubleshooting-3d-printer-issue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fy3d.com/support/materials-guide/" TargetMode="External"/><Relationship Id="rId2" Type="http://schemas.openxmlformats.org/officeDocument/2006/relationships/hyperlink" Target="https://all3d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mplify3d.com/support/print-quality-troubleshooting/" TargetMode="External"/><Relationship Id="rId5" Type="http://schemas.openxmlformats.org/officeDocument/2006/relationships/hyperlink" Target="https://all3dp.com/1/common-3d-printing-problems-troubleshooting-3d-printer-issues/" TargetMode="External"/><Relationship Id="rId4" Type="http://schemas.openxmlformats.org/officeDocument/2006/relationships/hyperlink" Target="https://support.ultimaker.com/hc/en-us/sections/360003548619-Print-setting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kmp.cz/o-nas/detail/prehled-technologii-3d-tisk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ll3dp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ckwege.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i="0" dirty="0">
                <a:effectLst/>
                <a:latin typeface="Arial" panose="020B0604020202020204" pitchFamily="34" charset="0"/>
              </a:rPr>
              <a:t>Základy 3D tisku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3F00-F217-4336-83B8-CDDDAAF5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04642"/>
            <a:ext cx="11361600" cy="698497"/>
          </a:xfrm>
        </p:spPr>
        <p:txBody>
          <a:bodyPr/>
          <a:lstStyle/>
          <a:p>
            <a:pPr algn="ctr"/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Prezentace je vytvořena v rámci projektu ZIP, </a:t>
            </a:r>
            <a:r>
              <a:rPr lang="cs-CZ" sz="1800" spc="1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</a:t>
            </a:r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č. CZ.02.3.68/0.0/0.0/19_068/0016170</a:t>
            </a: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AA6C27-B7F7-4B15-AB4F-4ADECEC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4976227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A40594-A9DF-40A8-A861-32565C50C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A36FAD-7B67-4F22-911E-F74D2557D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F7C8F7A-8F61-484D-B303-38011BE2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 - ukázky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3C57B46-BCBD-4927-9A6F-631F795B8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6" y="1429825"/>
            <a:ext cx="41402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2223565-D159-470B-A0F8-639211D4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035353"/>
            <a:ext cx="1379600" cy="13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5CF623-AA62-4FDE-84A1-8724B037C137}"/>
              </a:ext>
            </a:extLst>
          </p:cNvPr>
          <p:cNvSpPr txBox="1"/>
          <p:nvPr/>
        </p:nvSpPr>
        <p:spPr>
          <a:xfrm>
            <a:off x="0" y="5910613"/>
            <a:ext cx="264245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4"/>
              </a:rPr>
              <a:t>www.</a:t>
            </a:r>
            <a:r>
              <a:rPr lang="cs-CZ" sz="1600" dirty="0">
                <a:hlinkClick r:id="rId4"/>
              </a:rPr>
              <a:t>crealitystore.cz</a:t>
            </a:r>
            <a:r>
              <a:rPr lang="cs-CZ" sz="1600" dirty="0"/>
              <a:t> </a:t>
            </a:r>
            <a:endParaRPr lang="en-US" sz="1600" dirty="0"/>
          </a:p>
          <a:p>
            <a:endParaRPr lang="en-US" sz="1500" dirty="0"/>
          </a:p>
        </p:txBody>
      </p:sp>
      <p:pic>
        <p:nvPicPr>
          <p:cNvPr id="13" name="Picture 2" descr="3D Printing – Stereolithography (SLA)">
            <a:extLst>
              <a:ext uri="{FF2B5EF4-FFF2-40B4-BE49-F238E27FC236}">
                <a16:creationId xmlns:a16="http://schemas.microsoft.com/office/drawing/2014/main" id="{EC65C01D-3AB5-4F53-AD04-73E602D9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52" y="1429825"/>
            <a:ext cx="4038600" cy="27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nally got to try SLA printer, quite satisfied with my first print! – 3d  Printer reviews and information">
            <a:extLst>
              <a:ext uri="{FF2B5EF4-FFF2-40B4-BE49-F238E27FC236}">
                <a16:creationId xmlns:a16="http://schemas.microsoft.com/office/drawing/2014/main" id="{94E1B850-9283-452A-B4C0-D80B0255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65" y="2746653"/>
            <a:ext cx="3574535" cy="26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B308D8-F9EF-4334-BEDC-B8352FE1680A}"/>
              </a:ext>
            </a:extLst>
          </p:cNvPr>
          <p:cNvSpPr txBox="1"/>
          <p:nvPr/>
        </p:nvSpPr>
        <p:spPr>
          <a:xfrm>
            <a:off x="6527637" y="5644443"/>
            <a:ext cx="236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7"/>
              </a:rPr>
              <a:t>www.</a:t>
            </a:r>
            <a:r>
              <a:rPr lang="cs-CZ" sz="1600" dirty="0">
                <a:hlinkClick r:id="rId7"/>
              </a:rPr>
              <a:t>re-fream.eu</a:t>
            </a:r>
            <a:r>
              <a:rPr lang="cs-CZ" sz="1600" dirty="0"/>
              <a:t> </a:t>
            </a:r>
            <a:endParaRPr lang="en-US" sz="15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25A554-2D6E-E739-3F82-7AEF1D27A639}"/>
              </a:ext>
            </a:extLst>
          </p:cNvPr>
          <p:cNvSpPr txBox="1"/>
          <p:nvPr/>
        </p:nvSpPr>
        <p:spPr>
          <a:xfrm>
            <a:off x="1321227" y="5414953"/>
            <a:ext cx="248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3: 3D SLA tiskárna CREALITY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3D5975-5B63-7A8B-21E1-1A3DB2082A35}"/>
              </a:ext>
            </a:extLst>
          </p:cNvPr>
          <p:cNvSpPr txBox="1"/>
          <p:nvPr/>
        </p:nvSpPr>
        <p:spPr>
          <a:xfrm>
            <a:off x="5160066" y="4199315"/>
            <a:ext cx="293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4: Ukázka výtisku na SLA tiskárně 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35C7C7-33E1-1D60-392F-A11E634D586C}"/>
              </a:ext>
            </a:extLst>
          </p:cNvPr>
          <p:cNvSpPr txBox="1"/>
          <p:nvPr/>
        </p:nvSpPr>
        <p:spPr>
          <a:xfrm>
            <a:off x="8399298" y="5460995"/>
            <a:ext cx="2978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5: Ukázka výtisku na SLA tiskárně 2</a:t>
            </a:r>
          </a:p>
        </p:txBody>
      </p:sp>
    </p:spTree>
    <p:extLst>
      <p:ext uri="{BB962C8B-B14F-4D97-AF65-F5344CB8AC3E}">
        <p14:creationId xmlns:p14="http://schemas.microsoft.com/office/powerpoint/2010/main" val="130764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5E0C2B-8386-48C5-80E5-44417E0652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D7CAB5-C1A1-482C-9384-5435A5E44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1C4572-0588-4CCB-9C69-44834EBA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Princip tisku FDM/FFF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3D1FB3-7236-409A-8BD6-D2C4D542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42436" cy="4139998"/>
          </a:xfrm>
        </p:spPr>
        <p:txBody>
          <a:bodyPr/>
          <a:lstStyle/>
          <a:p>
            <a:r>
              <a:rPr lang="cs-CZ" dirty="0" err="1"/>
              <a:t>Fused</a:t>
            </a:r>
            <a:r>
              <a:rPr lang="cs-CZ" dirty="0"/>
              <a:t> Filament </a:t>
            </a:r>
            <a:r>
              <a:rPr lang="cs-CZ" dirty="0" err="1"/>
              <a:t>Fabrication</a:t>
            </a:r>
            <a:r>
              <a:rPr lang="cs-CZ" dirty="0"/>
              <a:t> (FFF), nebo-</a:t>
            </a:r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dirty="0" err="1"/>
              <a:t>Fused</a:t>
            </a:r>
            <a:r>
              <a:rPr lang="cs-CZ" dirty="0"/>
              <a:t> </a:t>
            </a:r>
            <a:r>
              <a:rPr lang="cs-CZ" dirty="0" err="1"/>
              <a:t>Deposition</a:t>
            </a:r>
            <a:r>
              <a:rPr lang="cs-CZ" dirty="0"/>
              <a:t> Modeling (FDM)</a:t>
            </a:r>
          </a:p>
          <a:p>
            <a:r>
              <a:rPr lang="cs-CZ" dirty="0"/>
              <a:t>Nanášení jednotlivých vrstev – pohyb hlavy XYZ</a:t>
            </a:r>
          </a:p>
          <a:p>
            <a:r>
              <a:rPr lang="cs-CZ" dirty="0"/>
              <a:t>Filament stlačován do horké trysky (extruderu)</a:t>
            </a:r>
          </a:p>
          <a:p>
            <a:r>
              <a:rPr lang="cs-CZ" dirty="0"/>
              <a:t>Filament prochází skrz Heat </a:t>
            </a:r>
            <a:r>
              <a:rPr lang="cs-CZ" dirty="0" err="1"/>
              <a:t>Break</a:t>
            </a:r>
            <a:r>
              <a:rPr lang="cs-CZ" dirty="0"/>
              <a:t> (různé velikosti – kvalita tisku)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ECB91C-02A8-481B-BF50-0ED99F196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2" y="1567576"/>
            <a:ext cx="5370746" cy="399442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D7AB85-6504-E606-BCB5-278A26840FF8}"/>
              </a:ext>
            </a:extLst>
          </p:cNvPr>
          <p:cNvSpPr txBox="1"/>
          <p:nvPr/>
        </p:nvSpPr>
        <p:spPr>
          <a:xfrm>
            <a:off x="8061792" y="5566365"/>
            <a:ext cx="216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6: Princip FDM/FFF tisku</a:t>
            </a:r>
          </a:p>
        </p:txBody>
      </p:sp>
    </p:spTree>
    <p:extLst>
      <p:ext uri="{BB962C8B-B14F-4D97-AF65-F5344CB8AC3E}">
        <p14:creationId xmlns:p14="http://schemas.microsoft.com/office/powerpoint/2010/main" val="256226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EF4778-D483-4182-8A86-DEEF4F423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2B22C-B6CF-41C9-BB36-E6EC7F79A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A55445-3D03-49E1-9E23-AF4FA22D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Výběr tiskárny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8C99BB3-58D6-2CAC-EA6B-6176AFB14CA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Zástupný obsah 4">
            <a:extLst>
              <a:ext uri="{FF2B5EF4-FFF2-40B4-BE49-F238E27FC236}">
                <a16:creationId xmlns:a16="http://schemas.microsoft.com/office/drawing/2014/main" id="{ACD30CF9-AE97-8E56-AB4A-DA9001544141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494039972"/>
              </p:ext>
            </p:extLst>
          </p:nvPr>
        </p:nvGraphicFramePr>
        <p:xfrm>
          <a:off x="666000" y="1629789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92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5137BB6-B94D-4FF2-B11E-C6260D8B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73" y="1532910"/>
            <a:ext cx="3865969" cy="482109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65969E-E8B4-4F77-88F1-6989F3721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72AF-62F4-478E-A30E-AEA5E9644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C34ECE5-A587-4CC2-A355-AD959290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Popis</a:t>
            </a:r>
            <a:r>
              <a:rPr lang="en-US" dirty="0"/>
              <a:t> 3D </a:t>
            </a:r>
            <a:r>
              <a:rPr lang="en-US" dirty="0" err="1"/>
              <a:t>tiskárny</a:t>
            </a:r>
            <a:r>
              <a:rPr lang="en-US" dirty="0"/>
              <a:t> </a:t>
            </a:r>
            <a:r>
              <a:rPr lang="cs-CZ" dirty="0" err="1"/>
              <a:t>Original</a:t>
            </a:r>
            <a:r>
              <a:rPr lang="cs-CZ" dirty="0"/>
              <a:t> Prusa i3 MK3S+</a:t>
            </a:r>
            <a:br>
              <a:rPr lang="cs-CZ" dirty="0"/>
            </a:b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459DB4-DD5A-4E30-960A-364648973DB8}"/>
              </a:ext>
            </a:extLst>
          </p:cNvPr>
          <p:cNvSpPr txBox="1">
            <a:spLocks/>
          </p:cNvSpPr>
          <p:nvPr/>
        </p:nvSpPr>
        <p:spPr>
          <a:xfrm>
            <a:off x="7511955" y="1997232"/>
            <a:ext cx="2895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600" ker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6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A1F148-52E3-4DD4-B02C-8292D17A4683}"/>
              </a:ext>
            </a:extLst>
          </p:cNvPr>
          <p:cNvSpPr txBox="1">
            <a:spLocks/>
          </p:cNvSpPr>
          <p:nvPr/>
        </p:nvSpPr>
        <p:spPr>
          <a:xfrm>
            <a:off x="332087" y="2601943"/>
            <a:ext cx="3790187" cy="3232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Extruder</a:t>
            </a:r>
            <a:br>
              <a:rPr lang="cs-CZ" dirty="0">
                <a:latin typeface="+mj-lt"/>
                <a:cs typeface="Times New Roman" panose="02020603050405020304" pitchFamily="18" charset="0"/>
              </a:rPr>
            </a:br>
            <a:endParaRPr lang="cs-CZ" sz="15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Tiskový ventilátor</a:t>
            </a:r>
            <a:br>
              <a:rPr lang="cs-CZ" dirty="0">
                <a:latin typeface="+mj-lt"/>
                <a:cs typeface="Times New Roman" panose="02020603050405020304" pitchFamily="18" charset="0"/>
              </a:rPr>
            </a:br>
            <a:endParaRPr lang="cs-CZ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Krokové motory</a:t>
            </a:r>
            <a:br>
              <a:rPr lang="cs-CZ" dirty="0">
                <a:latin typeface="+mj-lt"/>
                <a:cs typeface="Times New Roman" panose="02020603050405020304" pitchFamily="18" charset="0"/>
              </a:rPr>
            </a:br>
            <a:endParaRPr lang="cs-CZ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Řídící jednotka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54B1DC-A7E1-469A-A2F2-4F60A421A27E}"/>
              </a:ext>
            </a:extLst>
          </p:cNvPr>
          <p:cNvCxnSpPr>
            <a:cxnSpLocks/>
          </p:cNvCxnSpPr>
          <p:nvPr/>
        </p:nvCxnSpPr>
        <p:spPr>
          <a:xfrm flipH="1">
            <a:off x="6143085" y="2616546"/>
            <a:ext cx="1644110" cy="493000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43D28B0-A4F3-4E08-A279-9BD323413ADB}"/>
              </a:ext>
            </a:extLst>
          </p:cNvPr>
          <p:cNvCxnSpPr>
            <a:cxnSpLocks/>
          </p:cNvCxnSpPr>
          <p:nvPr/>
        </p:nvCxnSpPr>
        <p:spPr>
          <a:xfrm flipH="1">
            <a:off x="6565555" y="2102285"/>
            <a:ext cx="1239908" cy="41543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D7A73E-E79A-4716-8E31-85A8EDA175AA}"/>
              </a:ext>
            </a:extLst>
          </p:cNvPr>
          <p:cNvSpPr txBox="1">
            <a:spLocks/>
          </p:cNvSpPr>
          <p:nvPr/>
        </p:nvSpPr>
        <p:spPr>
          <a:xfrm>
            <a:off x="7787195" y="1838036"/>
            <a:ext cx="4035350" cy="429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Filament</a:t>
            </a: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Konstrukční rám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Zdroj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Vyhřívaná podložka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Ovládací panel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4B8AD10-0F70-4B10-9EAD-57E9560A2490}"/>
              </a:ext>
            </a:extLst>
          </p:cNvPr>
          <p:cNvCxnSpPr>
            <a:cxnSpLocks/>
          </p:cNvCxnSpPr>
          <p:nvPr/>
        </p:nvCxnSpPr>
        <p:spPr>
          <a:xfrm flipH="1">
            <a:off x="6567713" y="2838369"/>
            <a:ext cx="1155612" cy="1090114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AD281C3-F8D7-4D85-8032-B1FC95F29FB4}"/>
              </a:ext>
            </a:extLst>
          </p:cNvPr>
          <p:cNvCxnSpPr>
            <a:cxnSpLocks/>
          </p:cNvCxnSpPr>
          <p:nvPr/>
        </p:nvCxnSpPr>
        <p:spPr>
          <a:xfrm flipH="1">
            <a:off x="6949347" y="3562426"/>
            <a:ext cx="809040" cy="618366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209CDFD-608F-475E-953A-D9A39F37FD9C}"/>
              </a:ext>
            </a:extLst>
          </p:cNvPr>
          <p:cNvCxnSpPr>
            <a:cxnSpLocks/>
          </p:cNvCxnSpPr>
          <p:nvPr/>
        </p:nvCxnSpPr>
        <p:spPr>
          <a:xfrm flipH="1">
            <a:off x="6014906" y="4287467"/>
            <a:ext cx="1847828" cy="996642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A885A91-2C95-473F-8C63-9FAEE90D0C23}"/>
              </a:ext>
            </a:extLst>
          </p:cNvPr>
          <p:cNvCxnSpPr>
            <a:cxnSpLocks/>
          </p:cNvCxnSpPr>
          <p:nvPr/>
        </p:nvCxnSpPr>
        <p:spPr>
          <a:xfrm flipH="1">
            <a:off x="5477540" y="5493576"/>
            <a:ext cx="2327923" cy="562945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9ED671C-4E42-41F9-8D99-AF15C232FB03}"/>
              </a:ext>
            </a:extLst>
          </p:cNvPr>
          <p:cNvCxnSpPr>
            <a:cxnSpLocks/>
          </p:cNvCxnSpPr>
          <p:nvPr/>
        </p:nvCxnSpPr>
        <p:spPr>
          <a:xfrm flipV="1">
            <a:off x="3040647" y="3783221"/>
            <a:ext cx="983392" cy="584072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2003821-A1D7-41BB-BFA2-575E77888B8E}"/>
              </a:ext>
            </a:extLst>
          </p:cNvPr>
          <p:cNvCxnSpPr>
            <a:cxnSpLocks/>
          </p:cNvCxnSpPr>
          <p:nvPr/>
        </p:nvCxnSpPr>
        <p:spPr>
          <a:xfrm>
            <a:off x="3040647" y="4488110"/>
            <a:ext cx="3349498" cy="1067706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9B7D192-A997-4C2C-BFC3-D2C19BBC4B6E}"/>
              </a:ext>
            </a:extLst>
          </p:cNvPr>
          <p:cNvCxnSpPr>
            <a:cxnSpLocks/>
          </p:cNvCxnSpPr>
          <p:nvPr/>
        </p:nvCxnSpPr>
        <p:spPr>
          <a:xfrm>
            <a:off x="3172920" y="3661701"/>
            <a:ext cx="1360843" cy="63064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FF6D699-0A37-4D5C-BD1F-70E1DF0EBFE2}"/>
              </a:ext>
            </a:extLst>
          </p:cNvPr>
          <p:cNvCxnSpPr>
            <a:cxnSpLocks/>
          </p:cNvCxnSpPr>
          <p:nvPr/>
        </p:nvCxnSpPr>
        <p:spPr>
          <a:xfrm>
            <a:off x="2352898" y="3071976"/>
            <a:ext cx="2194004" cy="318070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7DF03F77-E9A0-402E-9527-35DAE02B299F}"/>
              </a:ext>
            </a:extLst>
          </p:cNvPr>
          <p:cNvCxnSpPr>
            <a:cxnSpLocks/>
          </p:cNvCxnSpPr>
          <p:nvPr/>
        </p:nvCxnSpPr>
        <p:spPr>
          <a:xfrm flipV="1">
            <a:off x="2867891" y="4598560"/>
            <a:ext cx="1628536" cy="614278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A2E150B-FF18-4B36-BACD-1CE254E91A6A}"/>
              </a:ext>
            </a:extLst>
          </p:cNvPr>
          <p:cNvSpPr txBox="1"/>
          <p:nvPr/>
        </p:nvSpPr>
        <p:spPr>
          <a:xfrm>
            <a:off x="7914798" y="6265988"/>
            <a:ext cx="23253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4"/>
              </a:rPr>
              <a:t>www.prusa3d.com</a:t>
            </a:r>
            <a:endParaRPr lang="cs-CZ" sz="1500" dirty="0"/>
          </a:p>
          <a:p>
            <a:endParaRPr lang="cs-CZ" sz="15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CC4D07-9C62-F61B-3484-6905C0827758}"/>
              </a:ext>
            </a:extLst>
          </p:cNvPr>
          <p:cNvSpPr txBox="1"/>
          <p:nvPr/>
        </p:nvSpPr>
        <p:spPr>
          <a:xfrm>
            <a:off x="3696411" y="6300582"/>
            <a:ext cx="3562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7: Popis 3D tiskárny </a:t>
            </a:r>
            <a:r>
              <a:rPr lang="cs-CZ" sz="1200" i="1" dirty="0" err="1"/>
              <a:t>Original</a:t>
            </a:r>
            <a:r>
              <a:rPr lang="cs-CZ" sz="1200" i="1" dirty="0"/>
              <a:t> Prusa i3 MK3S+</a:t>
            </a:r>
          </a:p>
        </p:txBody>
      </p:sp>
    </p:spTree>
    <p:extLst>
      <p:ext uri="{BB962C8B-B14F-4D97-AF65-F5344CB8AC3E}">
        <p14:creationId xmlns:p14="http://schemas.microsoft.com/office/powerpoint/2010/main" val="214818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8262FD-2682-4A9A-8D3B-D211BC903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DBB4D8-9BE6-41B0-9729-CB880BB55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A5AF24-5F98-4A57-827E-08768B5D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pro FDM tisk – filamenty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B70DDC-35EF-4578-996E-8C322B94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první pohled vypadají stejně</a:t>
            </a:r>
          </a:p>
          <a:p>
            <a:r>
              <a:rPr lang="cs-CZ" dirty="0"/>
              <a:t>Průměr struny – většinou 1,75 mm</a:t>
            </a:r>
          </a:p>
          <a:p>
            <a:r>
              <a:rPr lang="cs-CZ" dirty="0"/>
              <a:t>Prodávají se po 1 kg (0,5 kg) – cena od 400 Kč – 1000 Kč</a:t>
            </a:r>
          </a:p>
          <a:p>
            <a:r>
              <a:rPr lang="cs-CZ" dirty="0"/>
              <a:t>Různé typy dle druhu, odolnosti, barvy, teplotou tání…</a:t>
            </a:r>
          </a:p>
          <a:p>
            <a:r>
              <a:rPr lang="cs-CZ" dirty="0"/>
              <a:t>Filamenty jsou </a:t>
            </a:r>
            <a:r>
              <a:rPr lang="cs-CZ" dirty="0" err="1"/>
              <a:t>hydroponní</a:t>
            </a:r>
            <a:r>
              <a:rPr lang="cs-CZ" dirty="0"/>
              <a:t> – uchovávat v suchu (</a:t>
            </a:r>
            <a:r>
              <a:rPr lang="cs-CZ" dirty="0" err="1"/>
              <a:t>silica</a:t>
            </a:r>
            <a:r>
              <a:rPr lang="cs-CZ" dirty="0"/>
              <a:t> gel) a ve tmě nejlépe 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Nejznámější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2" descr="PLA EazyFil Black - 1,75 mm - 1kg - EazyFilament.cz">
            <a:extLst>
              <a:ext uri="{FF2B5EF4-FFF2-40B4-BE49-F238E27FC236}">
                <a16:creationId xmlns:a16="http://schemas.microsoft.com/office/drawing/2014/main" id="{DD21A4B1-EF39-4201-AD34-3CD507B7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35" y="4698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DEAE2C-AD27-41CF-A7AE-6506F754B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841774"/>
              </p:ext>
            </p:extLst>
          </p:nvPr>
        </p:nvGraphicFramePr>
        <p:xfrm>
          <a:off x="872400" y="4978400"/>
          <a:ext cx="10552982" cy="100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BF9123A-A291-F637-217E-BE1B3F12148C}"/>
              </a:ext>
            </a:extLst>
          </p:cNvPr>
          <p:cNvSpPr txBox="1"/>
          <p:nvPr/>
        </p:nvSpPr>
        <p:spPr>
          <a:xfrm>
            <a:off x="10208128" y="2474492"/>
            <a:ext cx="1686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8: Černý filament</a:t>
            </a:r>
          </a:p>
        </p:txBody>
      </p:sp>
    </p:spTree>
    <p:extLst>
      <p:ext uri="{BB962C8B-B14F-4D97-AF65-F5344CB8AC3E}">
        <p14:creationId xmlns:p14="http://schemas.microsoft.com/office/powerpoint/2010/main" val="305441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EA8B0A-6CB9-473E-981C-AA3D77C3C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2EA0A2-9C67-4B37-B4BE-7DEE0C40D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BB0B52-9D81-4FDD-AAF2-4C359708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 – </a:t>
            </a:r>
            <a:r>
              <a:rPr lang="cs-CZ" dirty="0" err="1"/>
              <a:t>polylactic</a:t>
            </a:r>
            <a:r>
              <a:rPr lang="cs-CZ" dirty="0"/>
              <a:t> acid (kyselina </a:t>
            </a:r>
            <a:r>
              <a:rPr lang="cs-CZ" dirty="0" err="1"/>
              <a:t>polymléčná</a:t>
            </a:r>
            <a:r>
              <a:rPr lang="cs-CZ" dirty="0"/>
              <a:t>)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5390BE4-3E06-44BB-9FC5-F631D7296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897089"/>
              </p:ext>
            </p:extLst>
          </p:nvPr>
        </p:nvGraphicFramePr>
        <p:xfrm>
          <a:off x="6096000" y="1606830"/>
          <a:ext cx="53760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PLA 3D Printing Filament - Everything You Need to Know [2020]">
            <a:extLst>
              <a:ext uri="{FF2B5EF4-FFF2-40B4-BE49-F238E27FC236}">
                <a16:creationId xmlns:a16="http://schemas.microsoft.com/office/drawing/2014/main" id="{03684BF3-AD1F-4B15-86F3-5993A203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53" y="2498437"/>
            <a:ext cx="3895564" cy="21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F3271C3-5DE2-F510-ADA0-7A057FCD7869}"/>
              </a:ext>
            </a:extLst>
          </p:cNvPr>
          <p:cNvSpPr txBox="1"/>
          <p:nvPr/>
        </p:nvSpPr>
        <p:spPr>
          <a:xfrm>
            <a:off x="1457405" y="4810046"/>
            <a:ext cx="342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9: Zkušební výtisk na FDM/FFF 3D tiskárně</a:t>
            </a:r>
          </a:p>
        </p:txBody>
      </p:sp>
    </p:spTree>
    <p:extLst>
      <p:ext uri="{BB962C8B-B14F-4D97-AF65-F5344CB8AC3E}">
        <p14:creationId xmlns:p14="http://schemas.microsoft.com/office/powerpoint/2010/main" val="189514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52C4FB-6532-4BDA-B067-DAA4DF7E0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984F73-5BFF-428A-8980-EE6941564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87C159-9CBD-48DF-A77C-844C569E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PETG – </a:t>
            </a:r>
            <a:r>
              <a:rPr lang="cs-CZ" dirty="0" err="1"/>
              <a:t>Glycol</a:t>
            </a:r>
            <a:r>
              <a:rPr lang="cs-CZ" dirty="0"/>
              <a:t> Modifikovaná verze polyethylentereftalátu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5CC31A0-1BEF-4C52-8694-937A25C54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043011"/>
              </p:ext>
            </p:extLst>
          </p:nvPr>
        </p:nvGraphicFramePr>
        <p:xfrm>
          <a:off x="720000" y="1819564"/>
          <a:ext cx="5376000" cy="401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ow to Print PETG Filament with Perfect Results - Let's Print 3D">
            <a:extLst>
              <a:ext uri="{FF2B5EF4-FFF2-40B4-BE49-F238E27FC236}">
                <a16:creationId xmlns:a16="http://schemas.microsoft.com/office/drawing/2014/main" id="{8C1143D2-B408-49C6-BB22-C707682B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77" y="2365909"/>
            <a:ext cx="4107132" cy="3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8BCEDB-05F6-E8BB-DA68-8E71756F78AF}"/>
              </a:ext>
            </a:extLst>
          </p:cNvPr>
          <p:cNvSpPr txBox="1"/>
          <p:nvPr/>
        </p:nvSpPr>
        <p:spPr>
          <a:xfrm>
            <a:off x="7377903" y="5555001"/>
            <a:ext cx="2630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10: Ukázka tisku spirálové vázy</a:t>
            </a:r>
          </a:p>
        </p:txBody>
      </p:sp>
    </p:spTree>
    <p:extLst>
      <p:ext uri="{BB962C8B-B14F-4D97-AF65-F5344CB8AC3E}">
        <p14:creationId xmlns:p14="http://schemas.microsoft.com/office/powerpoint/2010/main" val="285506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B7E69C-B6B5-4DA7-AEED-92E30C46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143A70-11E3-468E-A2E2-5EEC201DE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21705D-1269-48EA-AB47-C39142C2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ABS – </a:t>
            </a:r>
            <a:r>
              <a:rPr lang="cs-CZ" dirty="0" err="1"/>
              <a:t>Akrylonitrilbutadienstyren</a:t>
            </a:r>
            <a:endParaRPr lang="cs-CZ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6234A52-4E70-7C01-DD33-A0F11F32FDD0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3615152098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ere's how you can get smooth and shiny ABS prints at home! – Geeetech Blog">
            <a:extLst>
              <a:ext uri="{FF2B5EF4-FFF2-40B4-BE49-F238E27FC236}">
                <a16:creationId xmlns:a16="http://schemas.microsoft.com/office/drawing/2014/main" id="{5717577E-16EB-4EF5-86AE-E24A263B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" y="2197184"/>
            <a:ext cx="4848777" cy="3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8086777-405F-421E-8E2F-9EDA8226EE58}"/>
              </a:ext>
            </a:extLst>
          </p:cNvPr>
          <p:cNvGrpSpPr/>
          <p:nvPr/>
        </p:nvGrpSpPr>
        <p:grpSpPr>
          <a:xfrm>
            <a:off x="6396245" y="124670"/>
            <a:ext cx="10440" cy="23040"/>
            <a:chOff x="6396245" y="124670"/>
            <a:chExt cx="1044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68276A4D-325B-4979-8B3A-EC6EDB9F6551}"/>
                    </a:ext>
                  </a:extLst>
                </p14:cNvPr>
                <p14:cNvContentPartPr/>
                <p14:nvPr/>
              </p14:nvContentPartPr>
              <p14:xfrm>
                <a:off x="6396245" y="124670"/>
                <a:ext cx="360" cy="3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68276A4D-325B-4979-8B3A-EC6EDB9F65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87605" y="1160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2EF9BF03-D2E5-4D41-9FD8-3B4F6442220A}"/>
                    </a:ext>
                  </a:extLst>
                </p14:cNvPr>
                <p14:cNvContentPartPr/>
                <p14:nvPr/>
              </p14:nvContentPartPr>
              <p14:xfrm>
                <a:off x="6406325" y="147350"/>
                <a:ext cx="3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2EF9BF03-D2E5-4D41-9FD8-3B4F644222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7325" y="1387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D6252BF7-7FD7-48C1-8EE2-BE073DCE5872}"/>
                  </a:ext>
                </a:extLst>
              </p14:cNvPr>
              <p14:cNvContentPartPr/>
              <p14:nvPr/>
            </p14:nvContentPartPr>
            <p14:xfrm>
              <a:off x="6093485" y="48710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D6252BF7-7FD7-48C1-8EE2-BE073DCE5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4845" y="400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2E2886D5-C8F7-4A71-A514-C7D752DEA816}"/>
                  </a:ext>
                </a:extLst>
              </p14:cNvPr>
              <p14:cNvContentPartPr/>
              <p14:nvPr/>
            </p14:nvContentPartPr>
            <p14:xfrm>
              <a:off x="5768045" y="58790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2E2886D5-C8F7-4A71-A514-C7D752DEA8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9045" y="501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ABAD3A48-A545-41D0-A3CF-DA3F5848DCFE}"/>
                  </a:ext>
                </a:extLst>
              </p14:cNvPr>
              <p14:cNvContentPartPr/>
              <p14:nvPr/>
            </p14:nvContentPartPr>
            <p14:xfrm>
              <a:off x="5464925" y="59510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ABAD3A48-A545-41D0-A3CF-DA3F5848DC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6285" y="508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107F94D1-94EF-64E8-90FC-370A7B8EA1E0}"/>
              </a:ext>
            </a:extLst>
          </p:cNvPr>
          <p:cNvSpPr txBox="1"/>
          <p:nvPr/>
        </p:nvSpPr>
        <p:spPr>
          <a:xfrm>
            <a:off x="1396661" y="5521632"/>
            <a:ext cx="3783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11: </a:t>
            </a:r>
            <a:r>
              <a:rPr lang="cs-CZ" sz="1200" i="1" dirty="0" err="1"/>
              <a:t>Postprocessing</a:t>
            </a:r>
            <a:r>
              <a:rPr lang="cs-CZ" sz="1200" i="1" dirty="0"/>
              <a:t> tisku ABS s využitím acetonu</a:t>
            </a:r>
          </a:p>
        </p:txBody>
      </p:sp>
    </p:spTree>
    <p:extLst>
      <p:ext uri="{BB962C8B-B14F-4D97-AF65-F5344CB8AC3E}">
        <p14:creationId xmlns:p14="http://schemas.microsoft.com/office/powerpoint/2010/main" val="411032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18F4CB-772B-498E-90EF-B41FB643D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D0420-A9C7-402D-9C6D-85EE2C087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D1C30A-48AC-4415-9989-F673E1F8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Srovnání vlastností filamentů 3D tiskárny s FFF/FDM 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7E15D3B5-9562-4D46-B3A0-5AE6C00EE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056734"/>
              </p:ext>
            </p:extLst>
          </p:nvPr>
        </p:nvGraphicFramePr>
        <p:xfrm>
          <a:off x="720000" y="1751128"/>
          <a:ext cx="10753202" cy="35414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48229">
                  <a:extLst>
                    <a:ext uri="{9D8B030D-6E8A-4147-A177-3AD203B41FA5}">
                      <a16:colId xmlns:a16="http://schemas.microsoft.com/office/drawing/2014/main" val="3526193008"/>
                    </a:ext>
                  </a:extLst>
                </a:gridCol>
                <a:gridCol w="2560286">
                  <a:extLst>
                    <a:ext uri="{9D8B030D-6E8A-4147-A177-3AD203B41FA5}">
                      <a16:colId xmlns:a16="http://schemas.microsoft.com/office/drawing/2014/main" val="3524855174"/>
                    </a:ext>
                  </a:extLst>
                </a:gridCol>
                <a:gridCol w="2048229">
                  <a:extLst>
                    <a:ext uri="{9D8B030D-6E8A-4147-A177-3AD203B41FA5}">
                      <a16:colId xmlns:a16="http://schemas.microsoft.com/office/drawing/2014/main" val="1837285618"/>
                    </a:ext>
                  </a:extLst>
                </a:gridCol>
                <a:gridCol w="2048229">
                  <a:extLst>
                    <a:ext uri="{9D8B030D-6E8A-4147-A177-3AD203B41FA5}">
                      <a16:colId xmlns:a16="http://schemas.microsoft.com/office/drawing/2014/main" val="717163863"/>
                    </a:ext>
                  </a:extLst>
                </a:gridCol>
                <a:gridCol w="2048229">
                  <a:extLst>
                    <a:ext uri="{9D8B030D-6E8A-4147-A177-3AD203B41FA5}">
                      <a16:colId xmlns:a16="http://schemas.microsoft.com/office/drawing/2014/main" val="1318178275"/>
                    </a:ext>
                  </a:extLst>
                </a:gridCol>
              </a:tblGrid>
              <a:tr h="354146">
                <a:tc rowSpan="2"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Materiál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Snadnost tisku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Odolnost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55827"/>
                  </a:ext>
                </a:extLst>
              </a:tr>
              <a:tr h="3541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Teplotní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Chemická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rgbClr val="0000DC"/>
                          </a:solidFill>
                          <a:effectLst/>
                        </a:rPr>
                        <a:t>Mechanická</a:t>
                      </a:r>
                      <a:endParaRPr lang="cs-CZ" sz="1900" b="1" dirty="0">
                        <a:solidFill>
                          <a:srgbClr val="0000DC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2686218355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PLA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Jednoduchá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Velmi 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3883233262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PET-G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Jednoduchá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2727177608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ABS/ASA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effectLst/>
                        </a:rPr>
                        <a:t>Střední</a:t>
                      </a:r>
                      <a:endParaRPr lang="cs-CZ" sz="1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3334221010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Flex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Střední/Náročná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effectLst/>
                        </a:rPr>
                        <a:t>Střední</a:t>
                      </a:r>
                      <a:endParaRPr lang="cs-CZ" sz="1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Nízká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2791507558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PP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Náročná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3686921451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Nylon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Náročná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2825520180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PC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Velmi náročná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Střední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Velmi 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2052490087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nPower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effectLst/>
                        </a:rPr>
                        <a:t>Velmi náročná</a:t>
                      </a:r>
                      <a:endParaRPr lang="cs-CZ" sz="1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Velmi 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>
                          <a:effectLst/>
                        </a:rPr>
                        <a:t>Vysoká</a:t>
                      </a:r>
                      <a:endParaRPr lang="cs-CZ" sz="1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900" dirty="0">
                          <a:effectLst/>
                        </a:rPr>
                        <a:t>Vysoká</a:t>
                      </a:r>
                      <a:endParaRPr lang="cs-CZ" sz="1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8929" marR="118929" marT="0" marB="0" anchor="ctr"/>
                </a:tc>
                <a:extLst>
                  <a:ext uri="{0D108BD9-81ED-4DB2-BD59-A6C34878D82A}">
                    <a16:rowId xmlns:a16="http://schemas.microsoft.com/office/drawing/2014/main" val="1511052377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27B2A0C-D02D-4AE1-B819-C4B16997EA81}"/>
              </a:ext>
            </a:extLst>
          </p:cNvPr>
          <p:cNvSpPr txBox="1"/>
          <p:nvPr/>
        </p:nvSpPr>
        <p:spPr>
          <a:xfrm>
            <a:off x="8058732" y="5324071"/>
            <a:ext cx="3509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600" dirty="0"/>
              <a:t>TACR 3D tisk – Vojtěch Staněk</a:t>
            </a:r>
            <a:endParaRPr lang="en-US" sz="160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E2F22C3-4E3B-4DB9-B8FF-1DAFDFE0B47A}"/>
              </a:ext>
            </a:extLst>
          </p:cNvPr>
          <p:cNvSpPr txBox="1">
            <a:spLocks/>
          </p:cNvSpPr>
          <p:nvPr/>
        </p:nvSpPr>
        <p:spPr>
          <a:xfrm>
            <a:off x="628079" y="5324071"/>
            <a:ext cx="7217545" cy="106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hlinkClick r:id="rId2"/>
              </a:rPr>
              <a:t>https://www.simplify3d.com/support/materials-guide/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(</a:t>
            </a:r>
            <a:r>
              <a:rPr lang="de-DE" sz="1800" dirty="0" err="1">
                <a:solidFill>
                  <a:schemeClr val="tx1"/>
                </a:solidFill>
              </a:rPr>
              <a:t>anglicky</a:t>
            </a:r>
            <a:r>
              <a:rPr lang="de-DE" sz="1800" dirty="0">
                <a:solidFill>
                  <a:schemeClr val="tx1"/>
                </a:solidFill>
              </a:rPr>
              <a:t>) 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  <a:hlinkClick r:id="rId3"/>
              </a:rPr>
              <a:t>https://prusament.com/cs/materials/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(</a:t>
            </a:r>
            <a:r>
              <a:rPr lang="de-DE" sz="1800" dirty="0" err="1">
                <a:solidFill>
                  <a:schemeClr val="tx1"/>
                </a:solidFill>
              </a:rPr>
              <a:t>česky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2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A99079-1629-41C2-AEA6-1E08EC5CD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009BD3-C2C0-41CE-8C93-2452B2FB1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0B0369-4607-4A23-8E20-F73D0485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3D tisku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8F366F-6FDE-4FE1-851F-E51DF4622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10" y="1171576"/>
            <a:ext cx="5222179" cy="4686905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B26F23B-CD96-4339-A7D1-C571FAD872C5}"/>
              </a:ext>
            </a:extLst>
          </p:cNvPr>
          <p:cNvSpPr txBox="1"/>
          <p:nvPr/>
        </p:nvSpPr>
        <p:spPr>
          <a:xfrm>
            <a:off x="7243977" y="6354000"/>
            <a:ext cx="2792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Základy 3D tisku PRUSA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5F715B-6E64-1789-2D59-77B657C21A0E}"/>
              </a:ext>
            </a:extLst>
          </p:cNvPr>
          <p:cNvSpPr txBox="1"/>
          <p:nvPr/>
        </p:nvSpPr>
        <p:spPr>
          <a:xfrm>
            <a:off x="4736652" y="5829241"/>
            <a:ext cx="271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12: Schématický proces 3D tisku</a:t>
            </a:r>
          </a:p>
        </p:txBody>
      </p:sp>
    </p:spTree>
    <p:extLst>
      <p:ext uri="{BB962C8B-B14F-4D97-AF65-F5344CB8AC3E}">
        <p14:creationId xmlns:p14="http://schemas.microsoft.com/office/powerpoint/2010/main" val="22226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Multimedia ve výuce I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3D tisku</a:t>
            </a: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08F4D2D7-F9C9-4268-A33B-A47DF2BE8D24}"/>
              </a:ext>
            </a:extLst>
          </p:cNvPr>
          <p:cNvSpPr txBox="1">
            <a:spLocks/>
          </p:cNvSpPr>
          <p:nvPr/>
        </p:nvSpPr>
        <p:spPr>
          <a:xfrm>
            <a:off x="398502" y="3718501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Vytvořil: 	Jiří Ledvinka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Vyučující: 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Jiří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Ledvinka</a:t>
            </a:r>
            <a:b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</a:t>
            </a:r>
            <a:r>
              <a:rPr lang="cs-CZ" sz="1800" u="sng" kern="0" dirty="0" err="1">
                <a:solidFill>
                  <a:srgbClr val="0000DC"/>
                </a:solidFill>
                <a:latin typeface="Arial" panose="020B0604020202020204" pitchFamily="34" charset="0"/>
              </a:rPr>
              <a:t>ledvinkaj</a:t>
            </a:r>
            <a:r>
              <a:rPr kumimoji="0" lang="cs-CZ" sz="1800" b="0" i="0" u="sng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  <a:hlinkClick r:id="rId2"/>
              </a:rPr>
              <a:t>@sci.muni.cz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6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B1ABF4-A2AE-489D-863A-3DB528A27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AB4533-5FA3-4A97-AD53-30FF12C73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64DDD9-190F-476C-927B-73C70EC7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Získání modelů pro tisk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068859-398A-496C-A49F-BE30521F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Stažením z internetu</a:t>
            </a:r>
          </a:p>
          <a:p>
            <a:r>
              <a:rPr lang="cs-CZ" dirty="0"/>
              <a:t>3D sken</a:t>
            </a:r>
          </a:p>
          <a:p>
            <a:r>
              <a:rPr lang="cs-CZ" dirty="0"/>
              <a:t>Vlastní v 3D modelovacím software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76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E0F2E9-99ED-466F-83F6-6AA9FE915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5323FF-88B7-47E0-AD0C-98B33E68A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080E24-71CA-41E9-8D9B-72DBD96B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Stažení modelů z internetu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D6A58D-9EFB-4AC2-958E-C7E42F941C9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Online databáze volně dostupných nebo placených modelů </a:t>
            </a:r>
          </a:p>
          <a:p>
            <a:r>
              <a:rPr lang="cs-CZ" dirty="0"/>
              <a:t>Ne každý model je vhodný na vaši tiskárnu (detailní, velký,…)</a:t>
            </a:r>
          </a:p>
          <a:p>
            <a:r>
              <a:rPr lang="cs-CZ" dirty="0"/>
              <a:t>Je dobré, když autor uvede parametry tisku</a:t>
            </a:r>
          </a:p>
          <a:p>
            <a:r>
              <a:rPr lang="cs-CZ" dirty="0"/>
              <a:t>Licence!</a:t>
            </a:r>
          </a:p>
          <a:p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AF031DA-EF19-4F30-99B8-6ED5FDAD83DD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196016412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88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E0F2E9-99ED-466F-83F6-6AA9FE915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5323FF-88B7-47E0-AD0C-98B33E68A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080E24-71CA-41E9-8D9B-72DBD96B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Stažení modelů z internetu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0AF031DA-EF19-4F30-99B8-6ED5FDAD83DD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295342114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D0175B25-5ED3-4997-AD6B-E44E2177D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91" y="1943057"/>
            <a:ext cx="5313909" cy="35756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ABF1AE-CCA1-CF1C-9005-8731B120C890}"/>
              </a:ext>
            </a:extLst>
          </p:cNvPr>
          <p:cNvSpPr txBox="1"/>
          <p:nvPr/>
        </p:nvSpPr>
        <p:spPr>
          <a:xfrm>
            <a:off x="2124005" y="5564504"/>
            <a:ext cx="255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13: Ukázka webu </a:t>
            </a:r>
            <a:r>
              <a:rPr lang="cs-CZ" sz="1200" i="1" dirty="0" err="1"/>
              <a:t>Thingiverse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39972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264B0E-423B-45D2-BCD3-A4A122D59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C2889B-409B-4EC3-BDD5-ABEDEDCA2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09E4D0-9A95-4876-8ADB-985038E0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3D sken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EB20DE-D496-4E64-AFBB-4BC8E81154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Zatím drahý a pomalý</a:t>
            </a:r>
          </a:p>
          <a:p>
            <a:pPr>
              <a:spcAft>
                <a:spcPts val="600"/>
              </a:spcAft>
            </a:pPr>
            <a:r>
              <a:rPr lang="cs-CZ" dirty="0"/>
              <a:t>Antropologové používají</a:t>
            </a:r>
          </a:p>
          <a:p>
            <a:pPr>
              <a:spcAft>
                <a:spcPts val="600"/>
              </a:spcAft>
            </a:pPr>
            <a:r>
              <a:rPr lang="cs-CZ" dirty="0"/>
              <a:t>Aplikace – z fotek -&gt; model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7" name="Picture 2" descr="EINSCAN PRO 2X/2X PLUS MULTI-FUNCTIONAL HANDHELD 3D SCANNER">
            <a:extLst>
              <a:ext uri="{FF2B5EF4-FFF2-40B4-BE49-F238E27FC236}">
                <a16:creationId xmlns:a16="http://schemas.microsoft.com/office/drawing/2014/main" id="{01049DAE-B3E6-4058-BDD6-CA1DC6085216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675217"/>
            <a:ext cx="5219998" cy="24658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AFF871-AFC7-1643-0ADF-033904D84F90}"/>
              </a:ext>
            </a:extLst>
          </p:cNvPr>
          <p:cNvSpPr txBox="1"/>
          <p:nvPr/>
        </p:nvSpPr>
        <p:spPr>
          <a:xfrm>
            <a:off x="8198084" y="4506246"/>
            <a:ext cx="1326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14: 3D sken</a:t>
            </a:r>
          </a:p>
        </p:txBody>
      </p:sp>
    </p:spTree>
    <p:extLst>
      <p:ext uri="{BB962C8B-B14F-4D97-AF65-F5344CB8AC3E}">
        <p14:creationId xmlns:p14="http://schemas.microsoft.com/office/powerpoint/2010/main" val="54799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BFE890-0536-4122-8095-81779ACC9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1E9D20-6784-4D4E-8570-2672A5BE9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6FF78B-DD91-4902-8C88-C9976430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modelovací SW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C0CDF2-4330-42B6-AD10-B04FFADC8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Celá řada (placené/zdarma; webové/desktopové)</a:t>
            </a:r>
          </a:p>
          <a:p>
            <a:r>
              <a:rPr lang="cs-CZ" dirty="0"/>
              <a:t>Musíte mít nějaký </a:t>
            </a:r>
            <a:r>
              <a:rPr lang="cs-CZ" dirty="0" err="1"/>
              <a:t>skill</a:t>
            </a:r>
            <a:r>
              <a:rPr lang="cs-CZ" dirty="0"/>
              <a:t> na modelování</a:t>
            </a:r>
          </a:p>
          <a:p>
            <a:r>
              <a:rPr lang="cs-CZ" dirty="0"/>
              <a:t>Existují video tutoriály</a:t>
            </a:r>
          </a:p>
          <a:p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49D3337-18ED-48DD-9023-AE9BB6ADC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854008"/>
              </p:ext>
            </p:extLst>
          </p:nvPr>
        </p:nvGraphicFramePr>
        <p:xfrm>
          <a:off x="872400" y="3228110"/>
          <a:ext cx="10520655" cy="275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89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B33274-77F0-4A73-AB6F-C18878E3A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9116CD-17BE-48FA-BB5D-823D1A4E2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53EDC4-94F9-4403-BB6D-B86D14EA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TinkerCad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E1C4C20-2B14-4FEE-B851-45A514DC93C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Zdarma</a:t>
            </a:r>
          </a:p>
          <a:p>
            <a:r>
              <a:rPr lang="cs-CZ" dirty="0"/>
              <a:t>Webová aplikace </a:t>
            </a:r>
          </a:p>
          <a:p>
            <a:r>
              <a:rPr lang="cs-CZ" dirty="0"/>
              <a:t>Jednoduché použití</a:t>
            </a:r>
          </a:p>
          <a:p>
            <a:r>
              <a:rPr lang="cs-CZ" dirty="0"/>
              <a:t>Pro jednodušší modely</a:t>
            </a:r>
          </a:p>
          <a:p>
            <a:r>
              <a:rPr lang="cs-CZ" dirty="0"/>
              <a:t>Úprava STL souborů</a:t>
            </a:r>
          </a:p>
          <a:p>
            <a:pPr marL="7200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www.tinkercad.com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C83EA4-F861-42BD-B5BF-03FDBD56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13" y="1701505"/>
            <a:ext cx="6627770" cy="324646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D62553-4143-5F20-6864-5318FF26B248}"/>
              </a:ext>
            </a:extLst>
          </p:cNvPr>
          <p:cNvSpPr txBox="1"/>
          <p:nvPr/>
        </p:nvSpPr>
        <p:spPr>
          <a:xfrm>
            <a:off x="7039593" y="4979239"/>
            <a:ext cx="2618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15: Ukázka práce s </a:t>
            </a:r>
            <a:r>
              <a:rPr lang="cs-CZ" sz="1200" i="1" dirty="0" err="1"/>
              <a:t>ThinkerCad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0204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9A325A-6AE8-4DFE-9649-9BE5EAD3C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AC3432-BDA9-4F6C-872C-D38BC0066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ED9F9-757B-4064-99DD-04AD759E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Onshape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55516E-4D9D-407F-B69F-9D3D7EC8A2F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Zdarma</a:t>
            </a:r>
          </a:p>
          <a:p>
            <a:r>
              <a:rPr lang="cs-CZ" dirty="0"/>
              <a:t>Webová aplikace </a:t>
            </a:r>
          </a:p>
          <a:p>
            <a:r>
              <a:rPr lang="cs-CZ" dirty="0"/>
              <a:t>Sofistikovanější modely</a:t>
            </a:r>
          </a:p>
          <a:p>
            <a:r>
              <a:rPr lang="cs-CZ" dirty="0"/>
              <a:t>Vše co vytvoříte, zůstává tam</a:t>
            </a:r>
          </a:p>
          <a:p>
            <a:r>
              <a:rPr lang="cs-CZ" dirty="0"/>
              <a:t>Velká databáze modelů</a:t>
            </a:r>
          </a:p>
          <a:p>
            <a:pPr marL="7200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www.onshape.com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32F3BD-8CB1-448F-B4CA-2100691C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55" y="1433846"/>
            <a:ext cx="5455921" cy="38993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BE1F50-28D5-3FE3-8F49-6CB526DA4979}"/>
              </a:ext>
            </a:extLst>
          </p:cNvPr>
          <p:cNvSpPr txBox="1"/>
          <p:nvPr/>
        </p:nvSpPr>
        <p:spPr>
          <a:xfrm>
            <a:off x="7536599" y="5424154"/>
            <a:ext cx="2446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16: Ukázka práce s </a:t>
            </a:r>
            <a:r>
              <a:rPr lang="cs-CZ" sz="1200" i="1" dirty="0" err="1"/>
              <a:t>Onshape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05609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E3D572-DD54-41C3-AAF5-B73FEC674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08079F-20E4-4304-A312-B4E20D59E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F1ECD2-5C74-45E0-A7B8-662C8965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Autodesk </a:t>
            </a:r>
            <a:r>
              <a:rPr lang="cs-CZ" dirty="0" err="1"/>
              <a:t>Fusion</a:t>
            </a:r>
            <a:r>
              <a:rPr lang="cs-CZ" dirty="0"/>
              <a:t> 360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F00426-5598-4A35-A44B-045FCD9FD17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Pro studenty a učitele zdarma</a:t>
            </a:r>
          </a:p>
          <a:p>
            <a:r>
              <a:rPr lang="cs-CZ" dirty="0"/>
              <a:t>Desktopová aplikace </a:t>
            </a:r>
          </a:p>
          <a:p>
            <a:r>
              <a:rPr lang="cs-CZ" dirty="0"/>
              <a:t>Složité modely vč. animací</a:t>
            </a:r>
          </a:p>
          <a:p>
            <a:pPr marL="7200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www.fusion360.cz</a:t>
            </a:r>
            <a:r>
              <a:rPr lang="cs-CZ" dirty="0"/>
              <a:t> </a:t>
            </a:r>
          </a:p>
        </p:txBody>
      </p:sp>
      <p:pic>
        <p:nvPicPr>
          <p:cNvPr id="7" name="Picture 2" descr="Autodesk Fusion 360 - plný 3D CAD/CAM software">
            <a:extLst>
              <a:ext uri="{FF2B5EF4-FFF2-40B4-BE49-F238E27FC236}">
                <a16:creationId xmlns:a16="http://schemas.microsoft.com/office/drawing/2014/main" id="{E2798582-EB63-4EBE-B91C-84437EF4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37" y="2082974"/>
            <a:ext cx="4834982" cy="30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B166B2-35B6-13DA-8902-840CE07B227C}"/>
              </a:ext>
            </a:extLst>
          </p:cNvPr>
          <p:cNvSpPr txBox="1"/>
          <p:nvPr/>
        </p:nvSpPr>
        <p:spPr>
          <a:xfrm>
            <a:off x="7122833" y="5246569"/>
            <a:ext cx="326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17: Ukázka práce s Autodesk </a:t>
            </a:r>
            <a:r>
              <a:rPr lang="cs-CZ" sz="1200" i="1" dirty="0" err="1"/>
              <a:t>Fusion</a:t>
            </a:r>
            <a:r>
              <a:rPr lang="cs-CZ" sz="1200" i="1" dirty="0"/>
              <a:t> 360</a:t>
            </a:r>
          </a:p>
        </p:txBody>
      </p:sp>
    </p:spTree>
    <p:extLst>
      <p:ext uri="{BB962C8B-B14F-4D97-AF65-F5344CB8AC3E}">
        <p14:creationId xmlns:p14="http://schemas.microsoft.com/office/powerpoint/2010/main" val="342678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8B321A-D787-48C5-8472-807476CEF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DFADC-E733-422A-A172-D3E5928BB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47BE37-DFB7-4390-931F-37C66FA4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OpenSCAD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10E219-851D-455C-AE9B-523B8C50D79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  <a:p>
            <a:r>
              <a:rPr lang="cs-CZ" dirty="0"/>
              <a:t>Desktopová aplikace </a:t>
            </a:r>
          </a:p>
          <a:p>
            <a:r>
              <a:rPr lang="cs-CZ" dirty="0"/>
              <a:t>Všechny platformy</a:t>
            </a:r>
          </a:p>
          <a:p>
            <a:r>
              <a:rPr lang="cs-CZ" dirty="0" err="1"/>
              <a:t>Pamarametrizace</a:t>
            </a:r>
            <a:br>
              <a:rPr lang="cs-CZ" dirty="0"/>
            </a:br>
            <a:r>
              <a:rPr lang="cs-CZ" dirty="0"/>
              <a:t>(moderní a ty lepší modely)</a:t>
            </a:r>
          </a:p>
          <a:p>
            <a:pPr marL="7200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www.openscad.org</a:t>
            </a:r>
            <a:endParaRPr lang="cs-CZ" dirty="0"/>
          </a:p>
        </p:txBody>
      </p:sp>
      <p:pic>
        <p:nvPicPr>
          <p:cNvPr id="7" name="Picture 2" descr="3D printer improvements: How to use Openscad (2): variables and modules for  parametric designs">
            <a:extLst>
              <a:ext uri="{FF2B5EF4-FFF2-40B4-BE49-F238E27FC236}">
                <a16:creationId xmlns:a16="http://schemas.microsoft.com/office/drawing/2014/main" id="{AB3ABCD2-E955-4702-8946-D0ED283F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3" y="1651098"/>
            <a:ext cx="5243563" cy="33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9D9D443-8EA3-FD26-7AB0-5F867DE1296E}"/>
              </a:ext>
            </a:extLst>
          </p:cNvPr>
          <p:cNvSpPr txBox="1"/>
          <p:nvPr/>
        </p:nvSpPr>
        <p:spPr>
          <a:xfrm>
            <a:off x="7464107" y="5068402"/>
            <a:ext cx="258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18: Ukázka práce s </a:t>
            </a:r>
            <a:r>
              <a:rPr lang="cs-CZ" sz="1200" i="1" dirty="0" err="1"/>
              <a:t>OpenSCAD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18191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80337C-FF35-4FE9-8419-A3FF86BE7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0A1B1D-3E4E-4216-8DBB-9C89BD3DA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56EA1D-0061-492C-8884-58485BC5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Bledner</a:t>
            </a:r>
            <a:r>
              <a:rPr lang="cs-CZ" dirty="0"/>
              <a:t> a Cinema4D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6FCAFD-F6D4-482A-B214-814EC56ACCF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Profi nástroje</a:t>
            </a:r>
          </a:p>
          <a:p>
            <a:r>
              <a:rPr lang="cs-CZ" dirty="0"/>
              <a:t>Složité</a:t>
            </a:r>
          </a:p>
          <a:p>
            <a:r>
              <a:rPr lang="cs-CZ" dirty="0"/>
              <a:t>Není příliš vhodné na běžné použití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2"/>
              </a:rPr>
              <a:t>www.blender.org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>
                <a:hlinkClick r:id="rId3"/>
              </a:rPr>
              <a:t>www.cinema4d.cz</a:t>
            </a:r>
            <a:r>
              <a:rPr lang="cs-CZ" dirty="0"/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A1A48E-A476-492F-8AC3-7637C39A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86" y="1558072"/>
            <a:ext cx="6001108" cy="34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22ABE8-EE27-095A-769A-7617602B0056}"/>
              </a:ext>
            </a:extLst>
          </p:cNvPr>
          <p:cNvSpPr txBox="1"/>
          <p:nvPr/>
        </p:nvSpPr>
        <p:spPr>
          <a:xfrm>
            <a:off x="7392450" y="5099242"/>
            <a:ext cx="2367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19: Ukázka práce s </a:t>
            </a:r>
            <a:r>
              <a:rPr lang="cs-CZ" sz="1200" i="1" dirty="0" err="1"/>
              <a:t>Blender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36856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C5504F-87B4-458F-8510-ED0E0A528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CA8239-2518-46ED-AD71-7B48C8157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308742-8DB7-4758-BF59-0881323B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3D tisk?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429F38-D062-46C7-B5B2-3312A0F05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vás zajímá?</a:t>
            </a:r>
          </a:p>
          <a:p>
            <a:r>
              <a:rPr lang="cs-CZ" dirty="0"/>
              <a:t>Víte něco o 3D tisku?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03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291E30-F2F2-4AC5-96E6-45F28C3AE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B27B68-BE83-4F89-B0A1-0AD781DE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1EED92E-288D-4964-B9C3-636960E2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část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88B1F38B-622B-4F81-83ED-A55334A55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Hurá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18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F0C86B-A679-40A9-A6C0-D4D37C06F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8BA88F-C72D-45A1-9EDA-5C5841390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3F91AD-FFCD-4C2A-8907-FE77A426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modelování </a:t>
            </a:r>
            <a:r>
              <a:rPr lang="cs-CZ" dirty="0" err="1"/>
              <a:t>tinkercad</a:t>
            </a:r>
            <a:r>
              <a:rPr lang="cs-CZ" dirty="0"/>
              <a:t>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A953B1-DDDF-44AE-930B-65B1C222A81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Otevřete si aplikaci </a:t>
            </a:r>
            <a:r>
              <a:rPr lang="cs-CZ" dirty="0" err="1"/>
              <a:t>TinkerCad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2"/>
              </a:rPr>
              <a:t>www.tinkercad.com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Přihlaste se.</a:t>
            </a:r>
          </a:p>
        </p:txBody>
      </p:sp>
    </p:spTree>
    <p:extLst>
      <p:ext uri="{BB962C8B-B14F-4D97-AF65-F5344CB8AC3E}">
        <p14:creationId xmlns:p14="http://schemas.microsoft.com/office/powerpoint/2010/main" val="324228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53A657-6747-48FF-880D-A3E60B4D0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12D6F7-F6F3-46E9-A4CA-8224D0AC6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96164B-4E0A-4252-BD8D-609C96DC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Vytvořením nebo stažením modelu vše začíná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40AAD8-874A-4089-94B6-B2ABCB303BA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Co s 3D modelem? CTRL+P?</a:t>
            </a:r>
          </a:p>
          <a:p>
            <a:r>
              <a:rPr lang="cs-CZ" dirty="0"/>
              <a:t>Nikoliv -&gt; Pomocí Speciálního SW (tzv. </a:t>
            </a:r>
            <a:r>
              <a:rPr lang="cs-CZ" dirty="0" err="1"/>
              <a:t>Sliceru</a:t>
            </a:r>
            <a:r>
              <a:rPr lang="cs-CZ" dirty="0"/>
              <a:t>) – většinou formát .STL -&gt; .GCODE</a:t>
            </a:r>
          </a:p>
          <a:p>
            <a:r>
              <a:rPr lang="cs-CZ" dirty="0"/>
              <a:t>Převedení 3D modelu do strojového kódu G-</a:t>
            </a:r>
            <a:r>
              <a:rPr lang="cs-CZ" dirty="0" err="1"/>
              <a:t>code</a:t>
            </a:r>
            <a:r>
              <a:rPr lang="cs-CZ" dirty="0"/>
              <a:t> – posun tiskové hlavy XY a Z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B626C5-56AF-4BCF-A4D1-2B89388A970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017900" y="1701505"/>
            <a:ext cx="445337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>
                <a:solidFill>
                  <a:srgbClr val="0000DC"/>
                </a:solidFill>
              </a:rPr>
              <a:t>Slicery</a:t>
            </a:r>
            <a:endParaRPr lang="cs-CZ" b="1" dirty="0">
              <a:solidFill>
                <a:srgbClr val="0000DC"/>
              </a:solidFill>
            </a:endParaRPr>
          </a:p>
          <a:p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1FED96-AC2F-46A6-9087-8CE3B4A9A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104630"/>
              </p:ext>
            </p:extLst>
          </p:nvPr>
        </p:nvGraphicFramePr>
        <p:xfrm>
          <a:off x="7017900" y="2202872"/>
          <a:ext cx="3644525" cy="289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77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269BDF-D6A8-48A6-B60E-405DF8D1A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04B5A3-E7C1-4D25-AD4D-4FE1ADFF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60EF37C-111A-4E93-AE3E-9412D82C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seznamte se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7F6FA3-5D63-4146-8B36-613B9526E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43" y="1254624"/>
            <a:ext cx="8187447" cy="488337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D69E4D2-00AE-4F5E-9D59-48ACF182AC9A}"/>
              </a:ext>
            </a:extLst>
          </p:cNvPr>
          <p:cNvSpPr/>
          <p:nvPr/>
        </p:nvSpPr>
        <p:spPr bwMode="auto">
          <a:xfrm>
            <a:off x="1474540" y="2908701"/>
            <a:ext cx="788566" cy="1963024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CC34D0F-EF41-4F97-9D81-1F6B846F7490}"/>
              </a:ext>
            </a:extLst>
          </p:cNvPr>
          <p:cNvSpPr/>
          <p:nvPr/>
        </p:nvSpPr>
        <p:spPr bwMode="auto">
          <a:xfrm>
            <a:off x="3155082" y="1653189"/>
            <a:ext cx="3049835" cy="386949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943D355-89B0-4A45-B678-26C22A2FB56F}"/>
              </a:ext>
            </a:extLst>
          </p:cNvPr>
          <p:cNvSpPr/>
          <p:nvPr/>
        </p:nvSpPr>
        <p:spPr bwMode="auto">
          <a:xfrm>
            <a:off x="8401050" y="1434716"/>
            <a:ext cx="1543050" cy="298834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E6B7AF1-1708-4146-A3BC-01824F054104}"/>
              </a:ext>
            </a:extLst>
          </p:cNvPr>
          <p:cNvSpPr/>
          <p:nvPr/>
        </p:nvSpPr>
        <p:spPr bwMode="auto">
          <a:xfrm>
            <a:off x="7561015" y="1733550"/>
            <a:ext cx="2383086" cy="4584542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EDC51B1-6C36-4C5E-8755-3374F60E5BFF}"/>
              </a:ext>
            </a:extLst>
          </p:cNvPr>
          <p:cNvSpPr/>
          <p:nvPr/>
        </p:nvSpPr>
        <p:spPr bwMode="auto">
          <a:xfrm>
            <a:off x="1580432" y="1414715"/>
            <a:ext cx="2734393" cy="318835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72F8D2C-3D22-43E8-9BF3-55E5A604564F}"/>
              </a:ext>
            </a:extLst>
          </p:cNvPr>
          <p:cNvSpPr/>
          <p:nvPr/>
        </p:nvSpPr>
        <p:spPr bwMode="auto">
          <a:xfrm>
            <a:off x="1474540" y="5602577"/>
            <a:ext cx="1068635" cy="625423"/>
          </a:xfrm>
          <a:prstGeom prst="rect">
            <a:avLst/>
          </a:prstGeom>
          <a:noFill/>
          <a:ln w="635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1C75C5E-1971-45A3-952D-62F7F755B6C2}"/>
              </a:ext>
            </a:extLst>
          </p:cNvPr>
          <p:cNvSpPr/>
          <p:nvPr/>
        </p:nvSpPr>
        <p:spPr>
          <a:xfrm>
            <a:off x="911565" y="252785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EFD77F9-9DFF-4FF9-84A5-428F753B21AC}"/>
              </a:ext>
            </a:extLst>
          </p:cNvPr>
          <p:cNvSpPr/>
          <p:nvPr/>
        </p:nvSpPr>
        <p:spPr>
          <a:xfrm>
            <a:off x="3036871" y="192758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404F5A5-5DFE-49FF-9036-99EDDC8CA078}"/>
              </a:ext>
            </a:extLst>
          </p:cNvPr>
          <p:cNvSpPr/>
          <p:nvPr/>
        </p:nvSpPr>
        <p:spPr>
          <a:xfrm>
            <a:off x="7020354" y="1434716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3014FCB-897E-4618-A330-954468047A2A}"/>
              </a:ext>
            </a:extLst>
          </p:cNvPr>
          <p:cNvSpPr/>
          <p:nvPr/>
        </p:nvSpPr>
        <p:spPr>
          <a:xfrm>
            <a:off x="1038938" y="109076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D18DE8E-5255-4891-B0D0-E1A5FF39661A}"/>
              </a:ext>
            </a:extLst>
          </p:cNvPr>
          <p:cNvSpPr/>
          <p:nvPr/>
        </p:nvSpPr>
        <p:spPr>
          <a:xfrm>
            <a:off x="9960482" y="810220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5921620-DD6F-4EFE-986B-4A748B4B7306}"/>
              </a:ext>
            </a:extLst>
          </p:cNvPr>
          <p:cNvSpPr/>
          <p:nvPr/>
        </p:nvSpPr>
        <p:spPr>
          <a:xfrm>
            <a:off x="863430" y="5394762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rgbClr val="00AF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80D0F0-3806-8BA7-F3BD-BD0CE2E0C559}"/>
              </a:ext>
            </a:extLst>
          </p:cNvPr>
          <p:cNvSpPr txBox="1"/>
          <p:nvPr/>
        </p:nvSpPr>
        <p:spPr>
          <a:xfrm>
            <a:off x="4017795" y="6159591"/>
            <a:ext cx="2513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20: Popis aplikace </a:t>
            </a:r>
            <a:r>
              <a:rPr lang="cs-CZ" sz="1200" i="1" dirty="0" err="1"/>
              <a:t>PrusaSlicer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892309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A1B081-F8A0-4891-B044-88CB1FF26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0FED79-0539-4487-B06C-819403681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33D798-94D5-47B4-890C-5BAFEECC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</a:t>
            </a:r>
            <a:r>
              <a:rPr lang="cs-CZ" b="1" dirty="0">
                <a:solidFill>
                  <a:srgbClr val="0000DC"/>
                </a:solidFill>
              </a:rPr>
              <a:t>Vrstvy a perimetry </a:t>
            </a:r>
            <a:br>
              <a:rPr lang="cs-CZ" b="1" dirty="0">
                <a:solidFill>
                  <a:srgbClr val="0000DC"/>
                </a:solidFill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E97C71-A49A-4ED5-8756-6B3C0033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8780"/>
            <a:ext cx="10753200" cy="4139998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Výška vrstvy – kvalita tisku </a:t>
            </a:r>
          </a:p>
          <a:p>
            <a:r>
              <a:rPr lang="cs-CZ" b="1" dirty="0">
                <a:solidFill>
                  <a:srgbClr val="0000DC"/>
                </a:solidFill>
              </a:rPr>
              <a:t>Svislé stěny – obal</a:t>
            </a:r>
          </a:p>
          <a:p>
            <a:pPr lvl="1"/>
            <a:r>
              <a:rPr lang="cs-CZ" b="1" dirty="0">
                <a:solidFill>
                  <a:srgbClr val="0000DC"/>
                </a:solidFill>
              </a:rPr>
              <a:t>Spirálová váza – velikonoční vejce, váza</a:t>
            </a:r>
          </a:p>
          <a:p>
            <a:r>
              <a:rPr lang="cs-CZ" b="1" dirty="0">
                <a:solidFill>
                  <a:srgbClr val="0000DC"/>
                </a:solidFill>
              </a:rPr>
              <a:t>Vodorovné stěny – vrch a spodek</a:t>
            </a:r>
          </a:p>
          <a:p>
            <a:r>
              <a:rPr lang="cs-CZ" b="1" dirty="0">
                <a:solidFill>
                  <a:srgbClr val="0000DC"/>
                </a:solidFill>
              </a:rPr>
              <a:t>Pozice švu a Členitý povrch</a:t>
            </a:r>
            <a:endParaRPr lang="cs-CZ" dirty="0"/>
          </a:p>
        </p:txBody>
      </p:sp>
      <p:pic>
        <p:nvPicPr>
          <p:cNvPr id="1026" name="Picture 2" descr="Featured image of 3D Printing Pillowing: How to Avoid Top Layer Problems">
            <a:extLst>
              <a:ext uri="{FF2B5EF4-FFF2-40B4-BE49-F238E27FC236}">
                <a16:creationId xmlns:a16="http://schemas.microsoft.com/office/drawing/2014/main" id="{574014EB-4AE9-49EB-B166-8A31DDD2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53" y="1708780"/>
            <a:ext cx="2639389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F9F2570D-24A9-4E03-A79E-E5EB6379349C}"/>
              </a:ext>
            </a:extLst>
          </p:cNvPr>
          <p:cNvSpPr txBox="1">
            <a:spLocks/>
          </p:cNvSpPr>
          <p:nvPr/>
        </p:nvSpPr>
        <p:spPr>
          <a:xfrm>
            <a:off x="7994788" y="3819101"/>
            <a:ext cx="2231979" cy="492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kern="0" dirty="0" err="1">
                <a:solidFill>
                  <a:srgbClr val="0000DC"/>
                </a:solidFill>
              </a:rPr>
              <a:t>Pillowing</a:t>
            </a:r>
            <a:r>
              <a:rPr lang="cs-CZ" sz="1200" b="1" kern="0" dirty="0">
                <a:solidFill>
                  <a:srgbClr val="0000DC"/>
                </a:solidFill>
              </a:rPr>
              <a:t> – zdroj all3dp.com</a:t>
            </a:r>
            <a:endParaRPr lang="cs-CZ" sz="1200" kern="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9742EE-FF3C-784B-CB12-2E19356DC642}"/>
              </a:ext>
            </a:extLst>
          </p:cNvPr>
          <p:cNvSpPr txBox="1"/>
          <p:nvPr/>
        </p:nvSpPr>
        <p:spPr>
          <a:xfrm>
            <a:off x="8286750" y="3229097"/>
            <a:ext cx="1905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21: Ukázka </a:t>
            </a:r>
            <a:r>
              <a:rPr lang="cs-CZ" sz="1200" i="1" dirty="0" err="1"/>
              <a:t>pillowing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05765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8401C4-C6E2-4963-8916-DB98465C80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704E0D-4A59-4C96-BD62-4E8539DF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8AEF34-0364-4A43-8722-3621CFCD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</a:t>
            </a:r>
            <a:r>
              <a:rPr lang="cs-CZ" b="1" dirty="0">
                <a:solidFill>
                  <a:srgbClr val="0000DC"/>
                </a:solidFill>
              </a:rPr>
              <a:t>Výplň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C3E8A0-D102-4CDD-96A6-53C3BBD8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041962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Hustota - v procentech</a:t>
            </a:r>
          </a:p>
          <a:p>
            <a:r>
              <a:rPr lang="cs-CZ" b="1" dirty="0">
                <a:solidFill>
                  <a:srgbClr val="0000DC"/>
                </a:solidFill>
              </a:rPr>
              <a:t>Vzory:</a:t>
            </a:r>
            <a:br>
              <a:rPr lang="cs-CZ" b="1" dirty="0">
                <a:solidFill>
                  <a:srgbClr val="0000DC"/>
                </a:solidFill>
              </a:rPr>
            </a:br>
            <a:r>
              <a:rPr lang="cs-CZ" b="1" dirty="0">
                <a:solidFill>
                  <a:srgbClr val="0000DC"/>
                </a:solidFill>
              </a:rPr>
              <a:t>	Mřížka, </a:t>
            </a:r>
            <a:r>
              <a:rPr lang="cs-CZ" b="1" dirty="0" err="1">
                <a:solidFill>
                  <a:srgbClr val="0000DC"/>
                </a:solidFill>
              </a:rPr>
              <a:t>Gyroid</a:t>
            </a:r>
            <a:r>
              <a:rPr lang="cs-CZ" b="1" dirty="0">
                <a:solidFill>
                  <a:srgbClr val="0000DC"/>
                </a:solidFill>
              </a:rPr>
              <a:t>, Monotónní, 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51168B-F395-4FC2-BDE3-75F1870A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6" y="3538203"/>
            <a:ext cx="3456926" cy="18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B6AF37F-7781-410A-955E-6B578358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43" y="3531276"/>
            <a:ext cx="4761019" cy="18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8160CAE-19BD-4509-B61D-7D7CEB71F436}"/>
              </a:ext>
            </a:extLst>
          </p:cNvPr>
          <p:cNvSpPr txBox="1"/>
          <p:nvPr/>
        </p:nvSpPr>
        <p:spPr>
          <a:xfrm>
            <a:off x="6542474" y="6310723"/>
            <a:ext cx="329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4"/>
              </a:rPr>
              <a:t>www.</a:t>
            </a:r>
            <a:r>
              <a:rPr lang="cs-CZ" sz="1600" dirty="0">
                <a:hlinkClick r:id="rId4"/>
              </a:rPr>
              <a:t>support.ultimaker.com</a:t>
            </a:r>
            <a:r>
              <a:rPr lang="cs-CZ" sz="1600" dirty="0"/>
              <a:t> </a:t>
            </a:r>
            <a:endParaRPr lang="en-US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5B99BF-6704-3510-A6CA-39622D302043}"/>
              </a:ext>
            </a:extLst>
          </p:cNvPr>
          <p:cNvSpPr txBox="1"/>
          <p:nvPr/>
        </p:nvSpPr>
        <p:spPr>
          <a:xfrm>
            <a:off x="3455113" y="5368912"/>
            <a:ext cx="2449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22: Typy výplní v </a:t>
            </a:r>
            <a:r>
              <a:rPr lang="cs-CZ" sz="1200" i="1" dirty="0" err="1"/>
              <a:t>PrusaSlicer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356403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6AA17B-A7FE-4E03-A5C9-12C27A5D1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B486-99C0-4FB7-B6A8-65ABDEBF4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3105E5-8603-48EC-91E7-64FA2C28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Obrys a límec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0D5D18-21B7-4871-ACB9-004011AE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12982" cy="4139998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Zvýšení přilnavosti k podložce</a:t>
            </a:r>
          </a:p>
          <a:p>
            <a:r>
              <a:rPr lang="cs-CZ" b="1" dirty="0">
                <a:solidFill>
                  <a:srgbClr val="0000DC"/>
                </a:solidFill>
              </a:rPr>
              <a:t>RAFT – pokročilá funkce</a:t>
            </a:r>
          </a:p>
        </p:txBody>
      </p:sp>
      <p:graphicFrame>
        <p:nvGraphicFramePr>
          <p:cNvPr id="8" name="Tabulka 6">
            <a:extLst>
              <a:ext uri="{FF2B5EF4-FFF2-40B4-BE49-F238E27FC236}">
                <a16:creationId xmlns:a16="http://schemas.microsoft.com/office/drawing/2014/main" id="{16408BE1-5A81-466A-B918-6F0D801AB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89696"/>
              </p:ext>
            </p:extLst>
          </p:nvPr>
        </p:nvGraphicFramePr>
        <p:xfrm>
          <a:off x="2271796" y="3209554"/>
          <a:ext cx="7232421" cy="259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807">
                  <a:extLst>
                    <a:ext uri="{9D8B030D-6E8A-4147-A177-3AD203B41FA5}">
                      <a16:colId xmlns:a16="http://schemas.microsoft.com/office/drawing/2014/main" val="3127070192"/>
                    </a:ext>
                  </a:extLst>
                </a:gridCol>
                <a:gridCol w="2410807">
                  <a:extLst>
                    <a:ext uri="{9D8B030D-6E8A-4147-A177-3AD203B41FA5}">
                      <a16:colId xmlns:a16="http://schemas.microsoft.com/office/drawing/2014/main" val="1074965886"/>
                    </a:ext>
                  </a:extLst>
                </a:gridCol>
                <a:gridCol w="2410807">
                  <a:extLst>
                    <a:ext uri="{9D8B030D-6E8A-4147-A177-3AD203B41FA5}">
                      <a16:colId xmlns:a16="http://schemas.microsoft.com/office/drawing/2014/main" val="275048191"/>
                    </a:ext>
                  </a:extLst>
                </a:gridCol>
              </a:tblGrid>
              <a:tr h="305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Obrys (</a:t>
                      </a: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Skirt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Límec (</a:t>
                      </a: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Brim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Raft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03198"/>
                  </a:ext>
                </a:extLst>
              </a:tr>
              <a:tr h="131399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660356"/>
                  </a:ext>
                </a:extLst>
              </a:tr>
              <a:tr h="884543">
                <a:tc>
                  <a:txBody>
                    <a:bodyPr/>
                    <a:lstStyle/>
                    <a:p>
                      <a:r>
                        <a:rPr lang="cs-CZ" dirty="0"/>
                        <a:t>Obrys objektu – ověřuje se přilnavost (ABS)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Dotýká se objektu – zvyšuje přilnavost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Samostatná vrstva pod objektem max. přilnavost např. 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46378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5854BCC4-8137-499A-9C97-4A4DCA38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25" y="3618173"/>
            <a:ext cx="1361601" cy="123831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FBDFA31-DA2F-4B36-AB28-98DDA7E5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22" y="3634850"/>
            <a:ext cx="1379167" cy="12216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EEC7895-3C50-4E69-8A0E-E102646D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947" y="3618172"/>
            <a:ext cx="1700112" cy="12383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02AC69-721F-D88B-08F1-06FDA65F039D}"/>
              </a:ext>
            </a:extLst>
          </p:cNvPr>
          <p:cNvSpPr txBox="1"/>
          <p:nvPr/>
        </p:nvSpPr>
        <p:spPr>
          <a:xfrm>
            <a:off x="4365761" y="5786868"/>
            <a:ext cx="3044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23: Typy obrysů a límců v </a:t>
            </a:r>
            <a:r>
              <a:rPr lang="cs-CZ" sz="1200" i="1" dirty="0" err="1"/>
              <a:t>PrusaSlicer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513028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6AA17B-A7FE-4E03-A5C9-12C27A5D1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B486-99C0-4FB7-B6A8-65ABDEBF4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3105E5-8603-48EC-91E7-64FA2C28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Podpěry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0D5D18-21B7-4871-ACB9-004011AE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12982" cy="4139998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Pokud jsou pro tisk potřeba</a:t>
            </a:r>
          </a:p>
          <a:p>
            <a:r>
              <a:rPr lang="cs-CZ" b="1" dirty="0">
                <a:solidFill>
                  <a:srgbClr val="0000DC"/>
                </a:solidFill>
              </a:rPr>
              <a:t>Mezní úhel převisu 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00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6AA17B-A7FE-4E03-A5C9-12C27A5D1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B486-99C0-4FB7-B6A8-65ABDEBF4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3105E5-8603-48EC-91E7-64FA2C28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PrusaSlicer</a:t>
            </a:r>
            <a:r>
              <a:rPr lang="cs-CZ" dirty="0"/>
              <a:t> – Nastavení filamentu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0D5D18-21B7-4871-ACB9-004011AE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563193" cy="4139998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Každý materiál specifické parametry tisku</a:t>
            </a:r>
          </a:p>
          <a:p>
            <a:r>
              <a:rPr lang="cs-CZ" b="1" dirty="0">
                <a:solidFill>
                  <a:srgbClr val="0000DC"/>
                </a:solidFill>
              </a:rPr>
              <a:t>Správné nastavení se odrazí ve výsledku tisku</a:t>
            </a:r>
          </a:p>
          <a:p>
            <a:endParaRPr lang="cs-CZ" b="1" dirty="0">
              <a:solidFill>
                <a:srgbClr val="0000DC"/>
              </a:solidFill>
            </a:endParaRPr>
          </a:p>
          <a:p>
            <a:r>
              <a:rPr lang="cs-CZ" b="1" dirty="0">
                <a:solidFill>
                  <a:srgbClr val="0000DC"/>
                </a:solidFill>
              </a:rPr>
              <a:t>Filament</a:t>
            </a:r>
          </a:p>
          <a:p>
            <a:pPr lvl="1"/>
            <a:r>
              <a:rPr lang="cs-CZ" b="1" dirty="0">
                <a:solidFill>
                  <a:srgbClr val="0000DC"/>
                </a:solidFill>
              </a:rPr>
              <a:t>Cena, teplota, chlazení</a:t>
            </a:r>
          </a:p>
          <a:p>
            <a:pPr lvl="1"/>
            <a:endParaRPr lang="cs-CZ" b="1" dirty="0">
              <a:solidFill>
                <a:srgbClr val="0000DC"/>
              </a:solidFill>
            </a:endParaRPr>
          </a:p>
          <a:p>
            <a:pPr lvl="1"/>
            <a:r>
              <a:rPr lang="cs-CZ" b="1" dirty="0">
                <a:solidFill>
                  <a:srgbClr val="0000DC"/>
                </a:solidFill>
              </a:rPr>
              <a:t>ABS a chlazení nejsou kamarádi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52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9A48EB-5C9C-4C3F-A0AB-947E57E79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CB45F0-1F47-42A3-BF37-85EDEDDAD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B8A038-6A1F-45E5-9E1E-E578DA9E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Kalibrace tiskárny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889A1-4E49-4658-93A9-EA679BFA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MENU – </a:t>
            </a:r>
            <a:r>
              <a:rPr lang="cs-CZ" dirty="0" err="1"/>
              <a:t>Calibration</a:t>
            </a:r>
            <a:r>
              <a:rPr lang="cs-CZ" dirty="0"/>
              <a:t> –&gt;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Cal</a:t>
            </a:r>
            <a:r>
              <a:rPr lang="cs-CZ" dirty="0"/>
              <a:t>. -&gt; </a:t>
            </a:r>
            <a:r>
              <a:rPr lang="cs-CZ" dirty="0" err="1"/>
              <a:t>Continue</a:t>
            </a:r>
            <a:endParaRPr lang="cs-CZ" dirty="0"/>
          </a:p>
          <a:p>
            <a:endParaRPr lang="cs-CZ" dirty="0"/>
          </a:p>
          <a:p>
            <a:r>
              <a:rPr lang="cs-CZ" dirty="0"/>
              <a:t>Možnosti tisku testovacího </a:t>
            </a:r>
            <a:r>
              <a:rPr lang="cs-CZ" dirty="0" err="1"/>
              <a:t>Pattern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Kalibrace teploty trysky a podložky</a:t>
            </a:r>
          </a:p>
          <a:p>
            <a:pPr lvl="1"/>
            <a:r>
              <a:rPr lang="cs-CZ" dirty="0"/>
              <a:t>Tisk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tower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Profily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2C1903-68B9-43A8-9E69-EBC34518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327" y="2196362"/>
            <a:ext cx="2401021" cy="34879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BCAC8F2-D3A9-4035-AC5C-5BF2350C8F33}"/>
              </a:ext>
            </a:extLst>
          </p:cNvPr>
          <p:cNvSpPr txBox="1"/>
          <p:nvPr/>
        </p:nvSpPr>
        <p:spPr>
          <a:xfrm>
            <a:off x="4081790" y="4919519"/>
            <a:ext cx="2820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600" dirty="0">
                <a:hlinkClick r:id="rId3"/>
              </a:rPr>
              <a:t>www.thingiverse.com</a:t>
            </a:r>
            <a:r>
              <a:rPr lang="cs-CZ" sz="1600" dirty="0"/>
              <a:t>  </a:t>
            </a:r>
            <a:endParaRPr lang="en-US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D6EB83-63D2-C43B-E13B-4175BEA62B71}"/>
              </a:ext>
            </a:extLst>
          </p:cNvPr>
          <p:cNvSpPr txBox="1"/>
          <p:nvPr/>
        </p:nvSpPr>
        <p:spPr>
          <a:xfrm>
            <a:off x="9396087" y="5693500"/>
            <a:ext cx="196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24: Kalibrační </a:t>
            </a:r>
            <a:r>
              <a:rPr lang="cs-CZ" sz="1200" i="1" dirty="0" err="1"/>
              <a:t>Pattern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408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A69864-977A-407D-9DD7-78E41C6D0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B0A6A6-C281-4DF4-AF85-E7891D4361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E472C47-C5C4-4D1D-A537-FFB18ADD4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Teorie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8BA8ABD-B9E8-4F39-8CD9-D319D7F4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A5D021-E505-45CA-82D9-F66AA1E726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>
                <a:solidFill>
                  <a:srgbClr val="00AF3F"/>
                </a:solidFill>
              </a:rPr>
              <a:t>Praxe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E5A7658B-0D07-4CC5-B11F-9C2D2E6C22DF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454163443"/>
              </p:ext>
            </p:extLst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BC52EFA7-F0BA-4F30-9CEC-67141B9C078F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2344940694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1495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099BB6-D78C-445E-B9BC-32D0558F5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FAFC1B-94CA-4E9F-8105-4AAEF82A5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3D917D-CAC4-4C97-92A5-1141C55D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Nasazení filamentu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663BE53-B4F0-4305-9D04-18A9097ED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671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01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8892D-85C1-4FDB-B8E6-F04D6A405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97156F-1529-4DBF-901D-3041693CA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072E22-7675-439B-BF15-6606D42D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EA9ACF4-D44A-43AF-9848-92EAD1B06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73050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351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249FAB-8985-4638-A927-91BBA242A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783C4-981B-4264-AC1E-C81556925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59E3D-7749-4A76-A1B9-E955A81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Troubleshoot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D8807E-D5E8-403A-9656-53CCD99A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Alfa omega:</a:t>
            </a:r>
          </a:p>
          <a:p>
            <a:pPr lvl="1"/>
            <a:r>
              <a:rPr lang="cs-CZ" dirty="0" err="1"/>
              <a:t>Bed</a:t>
            </a:r>
            <a:r>
              <a:rPr lang="cs-CZ" dirty="0"/>
              <a:t> level</a:t>
            </a:r>
          </a:p>
          <a:p>
            <a:pPr lvl="1"/>
            <a:r>
              <a:rPr lang="cs-CZ" dirty="0"/>
              <a:t>Správná teplota</a:t>
            </a:r>
          </a:p>
          <a:p>
            <a:pPr lvl="1"/>
            <a:r>
              <a:rPr lang="cs-CZ" dirty="0"/>
              <a:t>Připravená data</a:t>
            </a:r>
            <a:br>
              <a:rPr lang="cs-CZ" dirty="0"/>
            </a:br>
            <a:endParaRPr lang="cs-CZ" dirty="0"/>
          </a:p>
          <a:p>
            <a:pPr marL="72000" indent="0">
              <a:buNone/>
            </a:pPr>
            <a:r>
              <a:rPr lang="cs-CZ" sz="2000" dirty="0">
                <a:hlinkClick r:id="rId2"/>
              </a:rPr>
              <a:t>https://all3dp.com/1/common-3d-printing-problems-troubleshooting-3d-printer-issues/</a:t>
            </a:r>
            <a:r>
              <a:rPr lang="cs-CZ" sz="2000" dirty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>
                <a:hlinkClick r:id="rId3"/>
              </a:rPr>
              <a:t>https://www.simplify3d.com/support/print-quality-troubleshooting/</a:t>
            </a:r>
            <a:r>
              <a:rPr lang="cs-CZ" sz="2000" dirty="0"/>
              <a:t> </a:t>
            </a:r>
            <a:br>
              <a:rPr lang="cs-CZ" sz="2000" dirty="0"/>
            </a:br>
            <a:endParaRPr lang="cs-CZ" sz="1500" dirty="0"/>
          </a:p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Pomoc:</a:t>
            </a:r>
          </a:p>
          <a:p>
            <a:r>
              <a:rPr lang="cs-CZ" dirty="0"/>
              <a:t>FORUM</a:t>
            </a:r>
          </a:p>
          <a:p>
            <a:r>
              <a:rPr lang="cs-CZ" dirty="0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1406087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FB38E9-16DF-4796-BBEA-53C038515B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8523FA-B4BF-46FC-AE6C-DF469ED35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B3F120-0E3C-41DD-BEB8-E7B8F06A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 </a:t>
            </a:r>
            <a:r>
              <a:rPr lang="cs-CZ" dirty="0" err="1"/>
              <a:t>processing</a:t>
            </a:r>
            <a:r>
              <a:rPr lang="cs-CZ" dirty="0"/>
              <a:t> – dokončení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F62B853-9E27-4141-A7E8-90C867837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9246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709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458C4E-31C4-4963-A3E6-B9FF82EFB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D64C6F-F97C-4E15-8FAB-4565A9CF2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EEDE6B-CE97-4900-85EB-C2B99684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Údržba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57B8CBA-B728-4A71-8B25-4550AD30F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6353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006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9DF6F5-E26E-4AF5-BD70-0E805877B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7147A-A296-4D61-BBDA-4C2E56CC3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DCAEFC-CA55-4F20-B52D-522E256C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Příslušenství k tiskárně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63B8C74-4BC5-45DC-B1ED-40F05ED66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66563"/>
              </p:ext>
            </p:extLst>
          </p:nvPr>
        </p:nvGraphicFramePr>
        <p:xfrm>
          <a:off x="2195837" y="1306946"/>
          <a:ext cx="7800326" cy="203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DBC989-E2EF-4E08-9ECE-CD8D019B4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322715"/>
              </p:ext>
            </p:extLst>
          </p:nvPr>
        </p:nvGraphicFramePr>
        <p:xfrm>
          <a:off x="2195400" y="3969490"/>
          <a:ext cx="7801200" cy="203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355DBBF-3EA0-4ED1-8EA1-0BCE0E76D489}"/>
              </a:ext>
            </a:extLst>
          </p:cNvPr>
          <p:cNvSpPr txBox="1"/>
          <p:nvPr/>
        </p:nvSpPr>
        <p:spPr>
          <a:xfrm>
            <a:off x="5569527" y="344627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rgbClr val="0000DC"/>
                </a:solidFill>
                <a:latin typeface="+mn-lt"/>
              </a:rPr>
              <a:t>Navíc</a:t>
            </a:r>
          </a:p>
        </p:txBody>
      </p:sp>
    </p:spTree>
    <p:extLst>
      <p:ext uri="{BB962C8B-B14F-4D97-AF65-F5344CB8AC3E}">
        <p14:creationId xmlns:p14="http://schemas.microsoft.com/office/powerpoint/2010/main" val="579548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DB7C1-63AF-4E5A-A33E-9894AEF0F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887B9-0BED-4D77-BFB1-3D0463E93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273127-3C86-4787-BFAF-A6191799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byste chtěli mít FDM/FFF tiskárnu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297800-0D8A-4E5D-8AA9-8AD63563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Nejdostupnější technologie</a:t>
            </a:r>
          </a:p>
          <a:p>
            <a:r>
              <a:rPr lang="cs-CZ" dirty="0"/>
              <a:t>Cenově dostupná tiskárna vč. filamentu</a:t>
            </a:r>
          </a:p>
          <a:p>
            <a:r>
              <a:rPr lang="cs-CZ" dirty="0"/>
              <a:t>Velká škála filamentů různých druhů (recyklovatelný materiál, pevný, pružný, odolný, kov,…) </a:t>
            </a:r>
          </a:p>
          <a:p>
            <a:r>
              <a:rPr lang="cs-CZ" dirty="0"/>
              <a:t>Jednoduchý tisk</a:t>
            </a:r>
          </a:p>
          <a:p>
            <a:endParaRPr lang="cs-CZ" dirty="0"/>
          </a:p>
          <a:p>
            <a:r>
              <a:rPr lang="cs-CZ" dirty="0"/>
              <a:t>Doba tisku</a:t>
            </a:r>
          </a:p>
          <a:p>
            <a:r>
              <a:rPr lang="cs-CZ" dirty="0"/>
              <a:t>Kvalita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292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CE185F-7CE9-4B86-B70F-02560E97E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70671-CA2B-400F-87A5-86011A52D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7BF384-883A-4C00-B49F-A82B0999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5ED13E-294B-48C5-A34F-2AC33064B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Základy 3D tisku s Josefem Průšou</a:t>
            </a:r>
          </a:p>
          <a:p>
            <a:r>
              <a:rPr lang="pl-PL" dirty="0">
                <a:hlinkClick r:id="rId2"/>
              </a:rPr>
              <a:t>https://all3dp.com/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https://www.simplify3d.com/support/materials-guide/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https://support.ultimaker.com/hc/en-us/sections/360003548619-Print-settings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https://all3dp.com/1/common-3d-printing-problems-troubleshooting-3d-printer-issues/</a:t>
            </a:r>
            <a:r>
              <a:rPr lang="pl-PL" dirty="0"/>
              <a:t> </a:t>
            </a:r>
          </a:p>
          <a:p>
            <a:r>
              <a:rPr lang="pl-PL" dirty="0">
                <a:hlinkClick r:id="rId6"/>
              </a:rPr>
              <a:t>https://www.simplify3d.com/support/print-quality-troubleshooting/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663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8B23C77-C1EB-4CEC-994C-1753F83A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A139427-77EB-4B63-ADA3-6BF1D0D87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Jiří Ledvinka</a:t>
            </a:r>
          </a:p>
          <a:p>
            <a:r>
              <a:rPr lang="cs-CZ" dirty="0"/>
              <a:t>OIKT PřF MU</a:t>
            </a:r>
          </a:p>
          <a:p>
            <a:r>
              <a:rPr lang="cs-CZ" dirty="0"/>
              <a:t>ledvinkaj@sci.muni.cz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65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1857B-4160-487B-9A3E-D9B4A5536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4FC496-221C-4CB2-841B-5B36BB429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4AE3673-F6E7-44CF-8088-C9449A57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37E90DF-25D1-4B08-84C1-AED42104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Počítačová předloha -&gt; fyzický model</a:t>
            </a:r>
          </a:p>
          <a:p>
            <a:r>
              <a:rPr lang="cs-CZ" dirty="0"/>
              <a:t>Nanášení vrstev na sebe</a:t>
            </a:r>
          </a:p>
          <a:p>
            <a:r>
              <a:rPr lang="cs-CZ" dirty="0"/>
              <a:t>Mladá technologie</a:t>
            </a:r>
          </a:p>
          <a:p>
            <a:r>
              <a:rPr lang="cs-CZ" dirty="0"/>
              <a:t>Dostupná i do domácností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28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716726-6E0A-4CC6-8B38-AB485AB755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C6E54A-28B1-4414-A755-BCE2841D3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1AFAAF-D8A4-4A11-BE1B-5339168D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3D modelů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2862BA-2531-4581-AF19-FCA8E442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Výukové předměty (představivost, kreativita)</a:t>
            </a:r>
          </a:p>
          <a:p>
            <a:pPr lvl="1"/>
            <a:r>
              <a:rPr lang="cs-CZ" dirty="0"/>
              <a:t>Antropologie, architektura, stomatologie, lékařství,…</a:t>
            </a:r>
          </a:p>
          <a:p>
            <a:r>
              <a:rPr lang="cs-CZ" dirty="0"/>
              <a:t>Vlastní modely (ty si nekoupím)</a:t>
            </a:r>
          </a:p>
          <a:p>
            <a:r>
              <a:rPr lang="cs-CZ" dirty="0"/>
              <a:t>Náhradní díly (hračky, bazén, domácnost,…)</a:t>
            </a:r>
          </a:p>
          <a:p>
            <a:endParaRPr lang="cs-CZ" dirty="0"/>
          </a:p>
          <a:p>
            <a:r>
              <a:rPr lang="cs-CZ" dirty="0"/>
              <a:t>Ne vše se vyplatí</a:t>
            </a:r>
          </a:p>
          <a:p>
            <a:pPr lvl="1"/>
            <a:r>
              <a:rPr lang="cs-CZ" dirty="0"/>
              <a:t>Tisk hraček - LEGO ve velkém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84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8CF8D2-0189-4391-A8F0-8DA3EF11D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67F9FF-9D3E-4531-B496-2445D7429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F5E0A6-78C9-458B-BE39-21CBE0ED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3D tiskáren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86D91A-E4DF-4DDB-887A-82A8AFA346C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6285029" cy="4139998"/>
          </a:xfrm>
        </p:spPr>
        <p:txBody>
          <a:bodyPr/>
          <a:lstStyle/>
          <a:p>
            <a:r>
              <a:rPr lang="cs-CZ" dirty="0"/>
              <a:t>SLA </a:t>
            </a:r>
            <a:r>
              <a:rPr lang="cs-CZ" dirty="0" err="1"/>
              <a:t>stereolitografie</a:t>
            </a:r>
            <a:r>
              <a:rPr lang="cs-CZ" dirty="0"/>
              <a:t> – osvit pryskyřice</a:t>
            </a:r>
          </a:p>
          <a:p>
            <a:r>
              <a:rPr lang="cs-CZ" b="1" dirty="0">
                <a:solidFill>
                  <a:schemeClr val="tx2"/>
                </a:solidFill>
              </a:rPr>
              <a:t>FDM/FFF </a:t>
            </a:r>
            <a:r>
              <a:rPr lang="cs-CZ" dirty="0"/>
              <a:t>– tisková struna vytlačována skrz rozehřátou hlavu na podložku</a:t>
            </a:r>
          </a:p>
          <a:p>
            <a:r>
              <a:rPr lang="cs-CZ" dirty="0"/>
              <a:t>A jiné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Přehled technologií 3D tisku: </a:t>
            </a:r>
            <a:br>
              <a:rPr lang="cs-CZ" dirty="0"/>
            </a:br>
            <a:r>
              <a:rPr lang="cs-CZ" sz="1700" dirty="0">
                <a:hlinkClick r:id="rId2"/>
              </a:rPr>
              <a:t>http://www.dkmp.cz/o-nas/detail/prehled-technologii-3d-tisku</a:t>
            </a:r>
            <a:r>
              <a:rPr lang="cs-CZ" sz="1700" dirty="0"/>
              <a:t> 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Výběr?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-&gt; záleží, co chcete tisknout</a:t>
            </a:r>
          </a:p>
          <a:p>
            <a:endParaRPr lang="cs-CZ" dirty="0"/>
          </a:p>
        </p:txBody>
      </p:sp>
      <p:pic>
        <p:nvPicPr>
          <p:cNvPr id="7" name="Picture 2" descr="all3dp.com">
            <a:extLst>
              <a:ext uri="{FF2B5EF4-FFF2-40B4-BE49-F238E27FC236}">
                <a16:creationId xmlns:a16="http://schemas.microsoft.com/office/drawing/2014/main" id="{FE350973-687E-43A0-AC2E-54AE1F4700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67" y="2424836"/>
            <a:ext cx="4376573" cy="24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26D83D-DF2A-4824-8234-73513B1CC839}"/>
              </a:ext>
            </a:extLst>
          </p:cNvPr>
          <p:cNvSpPr txBox="1"/>
          <p:nvPr/>
        </p:nvSpPr>
        <p:spPr>
          <a:xfrm>
            <a:off x="8338248" y="5908388"/>
            <a:ext cx="22088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4"/>
              </a:rPr>
              <a:t>www.all3dp.com</a:t>
            </a:r>
            <a:r>
              <a:rPr lang="cs-CZ" sz="1500" dirty="0"/>
              <a:t> </a:t>
            </a:r>
            <a:endParaRPr lang="en-US" sz="1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953675-FCC0-4C71-DF74-A00E1F8B90EE}"/>
              </a:ext>
            </a:extLst>
          </p:cNvPr>
          <p:cNvSpPr txBox="1"/>
          <p:nvPr/>
        </p:nvSpPr>
        <p:spPr>
          <a:xfrm>
            <a:off x="8559911" y="4972749"/>
            <a:ext cx="1765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1: 3D SLA tiskárna</a:t>
            </a:r>
          </a:p>
        </p:txBody>
      </p:sp>
    </p:spTree>
    <p:extLst>
      <p:ext uri="{BB962C8B-B14F-4D97-AF65-F5344CB8AC3E}">
        <p14:creationId xmlns:p14="http://schemas.microsoft.com/office/powerpoint/2010/main" val="96808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CD999F-8320-4750-85E4-7C525B6170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DE375-2CBF-435F-975E-4FB20008C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CDA2C1-8ECF-48F6-9203-C1660C76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 - </a:t>
            </a:r>
            <a:r>
              <a:rPr lang="cs-CZ" dirty="0" err="1"/>
              <a:t>stereolitografie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F232A4-0267-4386-A190-BF70BC98DBF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vytvrzování tekutého polymeru pomocí laserového záření</a:t>
            </a:r>
          </a:p>
          <a:p>
            <a:r>
              <a:rPr lang="cs-CZ" dirty="0"/>
              <a:t>Postupně se tak vykresluje celá vrstva</a:t>
            </a:r>
          </a:p>
          <a:p>
            <a:r>
              <a:rPr lang="cs-CZ" dirty="0"/>
              <a:t>Tisk je vzhůru nohama</a:t>
            </a:r>
          </a:p>
          <a:p>
            <a:r>
              <a:rPr lang="cs-CZ" dirty="0"/>
              <a:t>Čím větší objekt, tím déle to trvá</a:t>
            </a:r>
          </a:p>
          <a:p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2EE8C5-289F-4876-B311-74B2B9096E41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421" y="1466362"/>
            <a:ext cx="5219700" cy="41055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2E54681-79D7-4A18-9238-49520EF062BB}"/>
              </a:ext>
            </a:extLst>
          </p:cNvPr>
          <p:cNvSpPr txBox="1"/>
          <p:nvPr/>
        </p:nvSpPr>
        <p:spPr>
          <a:xfrm>
            <a:off x="4503290" y="5594660"/>
            <a:ext cx="2620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hlinkClick r:id="rId3"/>
              </a:rPr>
              <a:t>www.</a:t>
            </a:r>
            <a:r>
              <a:rPr lang="cs-CZ" sz="1600" dirty="0">
                <a:hlinkClick r:id="rId3"/>
              </a:rPr>
              <a:t>druckwege.de</a:t>
            </a:r>
            <a:r>
              <a:rPr lang="cs-CZ" sz="1600" dirty="0"/>
              <a:t> </a:t>
            </a:r>
            <a:r>
              <a:rPr lang="cs-CZ" sz="1500" dirty="0"/>
              <a:t> </a:t>
            </a:r>
            <a:endParaRPr lang="en-US" sz="15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B5E5D7-44DA-A3A4-A21C-28439F221041}"/>
              </a:ext>
            </a:extLst>
          </p:cNvPr>
          <p:cNvSpPr txBox="1"/>
          <p:nvPr/>
        </p:nvSpPr>
        <p:spPr>
          <a:xfrm>
            <a:off x="7978682" y="5484472"/>
            <a:ext cx="1815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2: Princip SLA tisku</a:t>
            </a:r>
          </a:p>
        </p:txBody>
      </p:sp>
    </p:spTree>
    <p:extLst>
      <p:ext uri="{BB962C8B-B14F-4D97-AF65-F5344CB8AC3E}">
        <p14:creationId xmlns:p14="http://schemas.microsoft.com/office/powerpoint/2010/main" val="71593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6A897E-1BC3-48B3-AEFC-50559EBC6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Multimedia ve výuce | Základy 3D tisku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13261-9E9B-4AD5-B22B-843B3512C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C6B5F65-6C28-A53A-36D6-CD86799B91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r>
              <a:rPr lang="cs-CZ" b="1" dirty="0"/>
              <a:t>Výhody</a:t>
            </a:r>
            <a:endParaRPr lang="en-US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DC3E7F-C576-48AB-A389-6FE33320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Výhody nevýhody SLA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5E15B9-74D6-5D67-0CA3-FEF75AB3E3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r>
              <a:rPr lang="cs-CZ" b="1" dirty="0"/>
              <a:t>Nevýhody</a:t>
            </a:r>
            <a:endParaRPr lang="en-US" b="1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9D3C47B-A6D7-4A5C-961A-D50A60988D63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559561567"/>
              </p:ext>
            </p:extLst>
          </p:nvPr>
        </p:nvGraphicFramePr>
        <p:xfrm>
          <a:off x="720000" y="1355142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Zástupný obsah 4">
            <a:extLst>
              <a:ext uri="{FF2B5EF4-FFF2-40B4-BE49-F238E27FC236}">
                <a16:creationId xmlns:a16="http://schemas.microsoft.com/office/drawing/2014/main" id="{381CF05B-D811-7E13-C89A-182263D77229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169745677"/>
              </p:ext>
            </p:extLst>
          </p:nvPr>
        </p:nvGraphicFramePr>
        <p:xfrm>
          <a:off x="6251280" y="1355142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Zástupný obsah 4">
            <a:extLst>
              <a:ext uri="{FF2B5EF4-FFF2-40B4-BE49-F238E27FC236}">
                <a16:creationId xmlns:a16="http://schemas.microsoft.com/office/drawing/2014/main" id="{10A05596-BBA3-4E23-B6C4-CACC07C4793F}"/>
              </a:ext>
            </a:extLst>
          </p:cNvPr>
          <p:cNvSpPr txBox="1">
            <a:spLocks/>
          </p:cNvSpPr>
          <p:nvPr/>
        </p:nvSpPr>
        <p:spPr>
          <a:xfrm>
            <a:off x="718078" y="5370945"/>
            <a:ext cx="10753200" cy="622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500" kern="0" dirty="0"/>
              <a:t>Hodí se na tisk modelů s vysokým rozlišením např. figurky, zubní modely,…</a:t>
            </a:r>
          </a:p>
        </p:txBody>
      </p:sp>
    </p:spTree>
    <p:extLst>
      <p:ext uri="{BB962C8B-B14F-4D97-AF65-F5344CB8AC3E}">
        <p14:creationId xmlns:p14="http://schemas.microsoft.com/office/powerpoint/2010/main" val="1893491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0B26A3179E1840AB1667C101BB94D0" ma:contentTypeVersion="0" ma:contentTypeDescription="Vytvoří nový dokument" ma:contentTypeScope="" ma:versionID="d2c4022400b81188c84a70d1b5c9ff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d6b51c5141eb32e0d04e037372b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46CC2-FA92-4D39-A78A-E0CCFA3BE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06E066-0F4E-484E-B4F5-54B33F9AAE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36C02B-13D6-46AC-9DAE-B6D8E6AE8E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25</TotalTime>
  <Words>2403</Words>
  <Application>Microsoft Office PowerPoint</Application>
  <PresentationFormat>Širokoúhlá obrazovka</PresentationFormat>
  <Paragraphs>512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</vt:lpstr>
      <vt:lpstr>Tahoma</vt:lpstr>
      <vt:lpstr>Times New Roman</vt:lpstr>
      <vt:lpstr>Wingdings</vt:lpstr>
      <vt:lpstr>Prezentace_MU_CZ</vt:lpstr>
      <vt:lpstr>Základy 3D tisku</vt:lpstr>
      <vt:lpstr>Základy 3D tisku</vt:lpstr>
      <vt:lpstr>Proč 3D tisk?</vt:lpstr>
      <vt:lpstr>Obsah</vt:lpstr>
      <vt:lpstr>Úvod</vt:lpstr>
      <vt:lpstr>Využití 3D modelů</vt:lpstr>
      <vt:lpstr>Typy 3D tiskáren</vt:lpstr>
      <vt:lpstr>SLA - stereolitografie</vt:lpstr>
      <vt:lpstr>Výhody nevýhody SLA</vt:lpstr>
      <vt:lpstr>SLA - ukázky</vt:lpstr>
      <vt:lpstr>Princip tisku FDM/FFF</vt:lpstr>
      <vt:lpstr>Výběr tiskárny</vt:lpstr>
      <vt:lpstr>Popis 3D tiskárny Original Prusa i3 MK3S+ </vt:lpstr>
      <vt:lpstr>Materiály pro FDM tisk – filamenty</vt:lpstr>
      <vt:lpstr>PLA – polylactic acid (kyselina polymléčná)</vt:lpstr>
      <vt:lpstr>PETG – Glycol Modifikovaná verze polyethylentereftalátu</vt:lpstr>
      <vt:lpstr>ABS – Akrylonitrilbutadienstyren</vt:lpstr>
      <vt:lpstr>Srovnání vlastností filamentů 3D tiskárny s FFF/FDM </vt:lpstr>
      <vt:lpstr>Proces 3D tisku</vt:lpstr>
      <vt:lpstr>Získání modelů pro tisk</vt:lpstr>
      <vt:lpstr>Stažení modelů z internetu</vt:lpstr>
      <vt:lpstr>Stažení modelů z internetu</vt:lpstr>
      <vt:lpstr>3D sken</vt:lpstr>
      <vt:lpstr>3D modelovací SW</vt:lpstr>
      <vt:lpstr>TinkerCad</vt:lpstr>
      <vt:lpstr>Onshape</vt:lpstr>
      <vt:lpstr>Autodesk Fusion 360</vt:lpstr>
      <vt:lpstr>OpenSCAD</vt:lpstr>
      <vt:lpstr>Bledner a Cinema4D</vt:lpstr>
      <vt:lpstr>Praktická část</vt:lpstr>
      <vt:lpstr>3D modelování tinkercad </vt:lpstr>
      <vt:lpstr>Vytvořením nebo stažením modelu vše začíná</vt:lpstr>
      <vt:lpstr>PrusaSlicer – seznamte se</vt:lpstr>
      <vt:lpstr>PrusaSlicer – Vrstvy a perimetry  </vt:lpstr>
      <vt:lpstr>PrusaSlicer – Výplň</vt:lpstr>
      <vt:lpstr>PrusaSlicer – Obrys a límec</vt:lpstr>
      <vt:lpstr>PrusaSlicer – Podpěry</vt:lpstr>
      <vt:lpstr>PrusaSlicer – Nastavení filamentu</vt:lpstr>
      <vt:lpstr>Kalibrace tiskárny</vt:lpstr>
      <vt:lpstr>Nasazení filamentu</vt:lpstr>
      <vt:lpstr>Tisk</vt:lpstr>
      <vt:lpstr>Troubleshoot</vt:lpstr>
      <vt:lpstr>Post processing – dokončení</vt:lpstr>
      <vt:lpstr>Údržba</vt:lpstr>
      <vt:lpstr>Příslušenství k tiskárně</vt:lpstr>
      <vt:lpstr>Proč byste chtěli mít FDM/FFF tiskárnu</vt:lpstr>
      <vt:lpstr>Literatura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3D tisku</dc:title>
  <dc:creator>Dominik Rada</dc:creator>
  <cp:lastModifiedBy>Dominik Alvaro Rada</cp:lastModifiedBy>
  <cp:revision>5</cp:revision>
  <cp:lastPrinted>1601-01-01T00:00:00Z</cp:lastPrinted>
  <dcterms:created xsi:type="dcterms:W3CDTF">2022-03-28T10:12:40Z</dcterms:created>
  <dcterms:modified xsi:type="dcterms:W3CDTF">2022-08-23T08:12:01Z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0x0101006A0B26A3179E1840AB1667C101BB94D0</vt:lpwstr>
  </property>
</Properties>
</file>