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90" r:id="rId2"/>
    <p:sldId id="289" r:id="rId3"/>
    <p:sldId id="257" r:id="rId4"/>
    <p:sldId id="258" r:id="rId5"/>
    <p:sldId id="259" r:id="rId6"/>
    <p:sldId id="260" r:id="rId7"/>
    <p:sldId id="262" r:id="rId8"/>
    <p:sldId id="274" r:id="rId9"/>
    <p:sldId id="275" r:id="rId10"/>
    <p:sldId id="261" r:id="rId11"/>
    <p:sldId id="263" r:id="rId12"/>
    <p:sldId id="264" r:id="rId13"/>
    <p:sldId id="267" r:id="rId14"/>
    <p:sldId id="272" r:id="rId15"/>
    <p:sldId id="271" r:id="rId16"/>
    <p:sldId id="270" r:id="rId17"/>
    <p:sldId id="269" r:id="rId18"/>
    <p:sldId id="273" r:id="rId19"/>
    <p:sldId id="276" r:id="rId20"/>
    <p:sldId id="266" r:id="rId21"/>
    <p:sldId id="265" r:id="rId22"/>
    <p:sldId id="277" r:id="rId23"/>
    <p:sldId id="292" r:id="rId24"/>
    <p:sldId id="288" r:id="rId25"/>
    <p:sldId id="291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5768" autoAdjust="0"/>
  </p:normalViewPr>
  <p:slideViewPr>
    <p:cSldViewPr snapToGrid="0">
      <p:cViewPr varScale="1">
        <p:scale>
          <a:sx n="75" d="100"/>
          <a:sy n="75" d="100"/>
        </p:scale>
        <p:origin x="720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Alvaro Rada" userId="7d16c0c8-493b-4c83-8146-d41fe50cd105" providerId="ADAL" clId="{D0FC1234-0602-4C58-BC47-0BF4DC95097C}"/>
    <pc:docChg chg="custSel addSld delSld modSld">
      <pc:chgData name="Dominik Alvaro Rada" userId="7d16c0c8-493b-4c83-8146-d41fe50cd105" providerId="ADAL" clId="{D0FC1234-0602-4C58-BC47-0BF4DC95097C}" dt="2022-09-01T14:35:51.706" v="284" actId="1036"/>
      <pc:docMkLst>
        <pc:docMk/>
      </pc:docMkLst>
      <pc:sldChg chg="addSp modSp mod">
        <pc:chgData name="Dominik Alvaro Rada" userId="7d16c0c8-493b-4c83-8146-d41fe50cd105" providerId="ADAL" clId="{D0FC1234-0602-4C58-BC47-0BF4DC95097C}" dt="2022-08-23T07:37:59.549" v="59" actId="1076"/>
        <pc:sldMkLst>
          <pc:docMk/>
          <pc:sldMk cId="2041979073" sldId="258"/>
        </pc:sldMkLst>
        <pc:spChg chg="add mod">
          <ac:chgData name="Dominik Alvaro Rada" userId="7d16c0c8-493b-4c83-8146-d41fe50cd105" providerId="ADAL" clId="{D0FC1234-0602-4C58-BC47-0BF4DC95097C}" dt="2022-08-23T07:37:59.549" v="59" actId="1076"/>
          <ac:spMkLst>
            <pc:docMk/>
            <pc:sldMk cId="2041979073" sldId="258"/>
            <ac:spMk id="6" creationId="{048178EE-85E8-4EF3-D8CB-9E650B5A0152}"/>
          </ac:spMkLst>
        </pc:spChg>
      </pc:sldChg>
      <pc:sldChg chg="addSp delSp modSp mod">
        <pc:chgData name="Dominik Alvaro Rada" userId="7d16c0c8-493b-4c83-8146-d41fe50cd105" providerId="ADAL" clId="{D0FC1234-0602-4C58-BC47-0BF4DC95097C}" dt="2022-08-23T12:47:02.144" v="205" actId="478"/>
        <pc:sldMkLst>
          <pc:docMk/>
          <pc:sldMk cId="1101479075" sldId="263"/>
        </pc:sldMkLst>
        <pc:spChg chg="add mod">
          <ac:chgData name="Dominik Alvaro Rada" userId="7d16c0c8-493b-4c83-8146-d41fe50cd105" providerId="ADAL" clId="{D0FC1234-0602-4C58-BC47-0BF4DC95097C}" dt="2022-08-23T12:47:00.058" v="204" actId="1076"/>
          <ac:spMkLst>
            <pc:docMk/>
            <pc:sldMk cId="1101479075" sldId="263"/>
            <ac:spMk id="5" creationId="{152C8AC1-9289-104D-1BA6-A3EFE1185510}"/>
          </ac:spMkLst>
        </pc:spChg>
        <pc:spChg chg="add del mod">
          <ac:chgData name="Dominik Alvaro Rada" userId="7d16c0c8-493b-4c83-8146-d41fe50cd105" providerId="ADAL" clId="{D0FC1234-0602-4C58-BC47-0BF4DC95097C}" dt="2022-08-23T12:45:02" v="195" actId="478"/>
          <ac:spMkLst>
            <pc:docMk/>
            <pc:sldMk cId="1101479075" sldId="263"/>
            <ac:spMk id="6" creationId="{9BD5A6E0-3639-C194-BD9C-EF3F4846AD77}"/>
          </ac:spMkLst>
        </pc:spChg>
        <pc:spChg chg="add del">
          <ac:chgData name="Dominik Alvaro Rada" userId="7d16c0c8-493b-4c83-8146-d41fe50cd105" providerId="ADAL" clId="{D0FC1234-0602-4C58-BC47-0BF4DC95097C}" dt="2022-08-23T12:44:59.298" v="194"/>
          <ac:spMkLst>
            <pc:docMk/>
            <pc:sldMk cId="1101479075" sldId="263"/>
            <ac:spMk id="7" creationId="{C00D928E-DDDE-4661-F1E3-FA1AB239C55A}"/>
          </ac:spMkLst>
        </pc:spChg>
        <pc:spChg chg="del mod">
          <ac:chgData name="Dominik Alvaro Rada" userId="7d16c0c8-493b-4c83-8146-d41fe50cd105" providerId="ADAL" clId="{D0FC1234-0602-4C58-BC47-0BF4DC95097C}" dt="2022-08-23T12:47:02.144" v="205" actId="478"/>
          <ac:spMkLst>
            <pc:docMk/>
            <pc:sldMk cId="1101479075" sldId="263"/>
            <ac:spMk id="8" creationId="{1DBE2386-3AA4-425C-BB9A-A7F90E646A47}"/>
          </ac:spMkLst>
        </pc:spChg>
        <pc:spChg chg="add del">
          <ac:chgData name="Dominik Alvaro Rada" userId="7d16c0c8-493b-4c83-8146-d41fe50cd105" providerId="ADAL" clId="{D0FC1234-0602-4C58-BC47-0BF4DC95097C}" dt="2022-08-23T12:45:04.872" v="197" actId="478"/>
          <ac:spMkLst>
            <pc:docMk/>
            <pc:sldMk cId="1101479075" sldId="263"/>
            <ac:spMk id="10" creationId="{A1AD6788-0FA2-AD59-7B1A-58C88C4AE328}"/>
          </ac:spMkLst>
        </pc:spChg>
        <pc:spChg chg="add del">
          <ac:chgData name="Dominik Alvaro Rada" userId="7d16c0c8-493b-4c83-8146-d41fe50cd105" providerId="ADAL" clId="{D0FC1234-0602-4C58-BC47-0BF4DC95097C}" dt="2022-08-23T12:45:10.304" v="199" actId="478"/>
          <ac:spMkLst>
            <pc:docMk/>
            <pc:sldMk cId="1101479075" sldId="263"/>
            <ac:spMk id="11" creationId="{CA721B52-2629-5365-7F7C-9AE87E368951}"/>
          </ac:spMkLst>
        </pc:spChg>
        <pc:picChg chg="del">
          <ac:chgData name="Dominik Alvaro Rada" userId="7d16c0c8-493b-4c83-8146-d41fe50cd105" providerId="ADAL" clId="{D0FC1234-0602-4C58-BC47-0BF4DC95097C}" dt="2022-08-23T12:44:55.144" v="192" actId="478"/>
          <ac:picMkLst>
            <pc:docMk/>
            <pc:sldMk cId="1101479075" sldId="263"/>
            <ac:picMk id="3074" creationId="{EA9C283A-26FE-4DEB-9468-C63841CB5CF7}"/>
          </ac:picMkLst>
        </pc:picChg>
        <pc:picChg chg="add mod">
          <ac:chgData name="Dominik Alvaro Rada" userId="7d16c0c8-493b-4c83-8146-d41fe50cd105" providerId="ADAL" clId="{D0FC1234-0602-4C58-BC47-0BF4DC95097C}" dt="2022-08-23T12:46:56.816" v="203" actId="1076"/>
          <ac:picMkLst>
            <pc:docMk/>
            <pc:sldMk cId="1101479075" sldId="263"/>
            <ac:picMk id="3080" creationId="{564377B7-D2E1-6390-9E6C-F078E1BFF901}"/>
          </ac:picMkLst>
        </pc:picChg>
      </pc:sldChg>
      <pc:sldChg chg="addSp delSp modSp mod">
        <pc:chgData name="Dominik Alvaro Rada" userId="7d16c0c8-493b-4c83-8146-d41fe50cd105" providerId="ADAL" clId="{D0FC1234-0602-4C58-BC47-0BF4DC95097C}" dt="2022-08-23T12:53:07.424" v="206" actId="478"/>
        <pc:sldMkLst>
          <pc:docMk/>
          <pc:sldMk cId="1320019476" sldId="273"/>
        </pc:sldMkLst>
        <pc:spChg chg="del mod">
          <ac:chgData name="Dominik Alvaro Rada" userId="7d16c0c8-493b-4c83-8146-d41fe50cd105" providerId="ADAL" clId="{D0FC1234-0602-4C58-BC47-0BF4DC95097C}" dt="2022-08-23T12:53:07.424" v="206" actId="478"/>
          <ac:spMkLst>
            <pc:docMk/>
            <pc:sldMk cId="1320019476" sldId="273"/>
            <ac:spMk id="6" creationId="{E2F5BD92-E9D8-4991-8EF5-8BCFFD62A3CA}"/>
          </ac:spMkLst>
        </pc:spChg>
        <pc:spChg chg="add mod">
          <ac:chgData name="Dominik Alvaro Rada" userId="7d16c0c8-493b-4c83-8146-d41fe50cd105" providerId="ADAL" clId="{D0FC1234-0602-4C58-BC47-0BF4DC95097C}" dt="2022-08-23T07:39:57.477" v="169" actId="1076"/>
          <ac:spMkLst>
            <pc:docMk/>
            <pc:sldMk cId="1320019476" sldId="273"/>
            <ac:spMk id="7" creationId="{862BA988-D243-56EF-D068-BA09A05E391E}"/>
          </ac:spMkLst>
        </pc:spChg>
      </pc:sldChg>
      <pc:sldChg chg="addSp delSp modSp mod">
        <pc:chgData name="Dominik Alvaro Rada" userId="7d16c0c8-493b-4c83-8146-d41fe50cd105" providerId="ADAL" clId="{D0FC1234-0602-4C58-BC47-0BF4DC95097C}" dt="2022-08-23T12:39:02.304" v="191" actId="478"/>
        <pc:sldMkLst>
          <pc:docMk/>
          <pc:sldMk cId="742294754" sldId="274"/>
        </pc:sldMkLst>
        <pc:spChg chg="del mod">
          <ac:chgData name="Dominik Alvaro Rada" userId="7d16c0c8-493b-4c83-8146-d41fe50cd105" providerId="ADAL" clId="{D0FC1234-0602-4C58-BC47-0BF4DC95097C}" dt="2022-08-23T12:39:02.304" v="191" actId="478"/>
          <ac:spMkLst>
            <pc:docMk/>
            <pc:sldMk cId="742294754" sldId="274"/>
            <ac:spMk id="6" creationId="{88F848FA-500B-41F6-9E01-1D5E20E33A5A}"/>
          </ac:spMkLst>
        </pc:spChg>
        <pc:spChg chg="add mod">
          <ac:chgData name="Dominik Alvaro Rada" userId="7d16c0c8-493b-4c83-8146-d41fe50cd105" providerId="ADAL" clId="{D0FC1234-0602-4C58-BC47-0BF4DC95097C}" dt="2022-08-23T07:38:38.744" v="101" actId="1076"/>
          <ac:spMkLst>
            <pc:docMk/>
            <pc:sldMk cId="742294754" sldId="274"/>
            <ac:spMk id="7" creationId="{83C4EF61-7DC5-EB1A-CD04-965977E2287B}"/>
          </ac:spMkLst>
        </pc:spChg>
      </pc:sldChg>
      <pc:sldChg chg="addSp delSp modSp mod">
        <pc:chgData name="Dominik Alvaro Rada" userId="7d16c0c8-493b-4c83-8146-d41fe50cd105" providerId="ADAL" clId="{D0FC1234-0602-4C58-BC47-0BF4DC95097C}" dt="2022-08-23T12:55:54.489" v="207" actId="478"/>
        <pc:sldMkLst>
          <pc:docMk/>
          <pc:sldMk cId="110205109" sldId="276"/>
        </pc:sldMkLst>
        <pc:spChg chg="del mod">
          <ac:chgData name="Dominik Alvaro Rada" userId="7d16c0c8-493b-4c83-8146-d41fe50cd105" providerId="ADAL" clId="{D0FC1234-0602-4C58-BC47-0BF4DC95097C}" dt="2022-08-23T12:55:54.489" v="207" actId="478"/>
          <ac:spMkLst>
            <pc:docMk/>
            <pc:sldMk cId="110205109" sldId="276"/>
            <ac:spMk id="6" creationId="{0788C9BF-4210-4AC7-9416-59CDB005544F}"/>
          </ac:spMkLst>
        </pc:spChg>
        <pc:spChg chg="add mod">
          <ac:chgData name="Dominik Alvaro Rada" userId="7d16c0c8-493b-4c83-8146-d41fe50cd105" providerId="ADAL" clId="{D0FC1234-0602-4C58-BC47-0BF4DC95097C}" dt="2022-08-23T07:40:28.244" v="190" actId="1076"/>
          <ac:spMkLst>
            <pc:docMk/>
            <pc:sldMk cId="110205109" sldId="276"/>
            <ac:spMk id="7" creationId="{23B36A1F-6EE3-BFA0-8326-32BBF3542689}"/>
          </ac:spMkLst>
        </pc:spChg>
      </pc:sldChg>
      <pc:sldChg chg="del">
        <pc:chgData name="Dominik Alvaro Rada" userId="7d16c0c8-493b-4c83-8146-d41fe50cd105" providerId="ADAL" clId="{D0FC1234-0602-4C58-BC47-0BF4DC95097C}" dt="2022-08-23T16:29:15.061" v="275" actId="47"/>
        <pc:sldMkLst>
          <pc:docMk/>
          <pc:sldMk cId="749813368" sldId="278"/>
        </pc:sldMkLst>
      </pc:sldChg>
      <pc:sldChg chg="add del">
        <pc:chgData name="Dominik Alvaro Rada" userId="7d16c0c8-493b-4c83-8146-d41fe50cd105" providerId="ADAL" clId="{D0FC1234-0602-4C58-BC47-0BF4DC95097C}" dt="2022-08-23T16:29:08.721" v="273"/>
        <pc:sldMkLst>
          <pc:docMk/>
          <pc:sldMk cId="3854606546" sldId="281"/>
        </pc:sldMkLst>
      </pc:sldChg>
      <pc:sldChg chg="modSp add mod">
        <pc:chgData name="Dominik Alvaro Rada" userId="7d16c0c8-493b-4c83-8146-d41fe50cd105" providerId="ADAL" clId="{D0FC1234-0602-4C58-BC47-0BF4DC95097C}" dt="2022-08-23T16:12:34.876" v="210" actId="20577"/>
        <pc:sldMkLst>
          <pc:docMk/>
          <pc:sldMk cId="1769547479" sldId="288"/>
        </pc:sldMkLst>
        <pc:spChg chg="mod">
          <ac:chgData name="Dominik Alvaro Rada" userId="7d16c0c8-493b-4c83-8146-d41fe50cd105" providerId="ADAL" clId="{D0FC1234-0602-4C58-BC47-0BF4DC95097C}" dt="2022-08-23T16:12:34.876" v="210" actId="20577"/>
          <ac:spMkLst>
            <pc:docMk/>
            <pc:sldMk cId="1769547479" sldId="288"/>
            <ac:spMk id="5" creationId="{C2AC7EA7-3DDB-4CB7-B3C8-E4D5FC0957F9}"/>
          </ac:spMkLst>
        </pc:spChg>
      </pc:sldChg>
      <pc:sldChg chg="modSp mod">
        <pc:chgData name="Dominik Alvaro Rada" userId="7d16c0c8-493b-4c83-8146-d41fe50cd105" providerId="ADAL" clId="{D0FC1234-0602-4C58-BC47-0BF4DC95097C}" dt="2022-08-23T16:28:39.530" v="271" actId="6549"/>
        <pc:sldMkLst>
          <pc:docMk/>
          <pc:sldMk cId="855657649" sldId="289"/>
        </pc:sldMkLst>
        <pc:spChg chg="mod">
          <ac:chgData name="Dominik Alvaro Rada" userId="7d16c0c8-493b-4c83-8146-d41fe50cd105" providerId="ADAL" clId="{D0FC1234-0602-4C58-BC47-0BF4DC95097C}" dt="2022-08-23T16:28:39.530" v="271" actId="6549"/>
          <ac:spMkLst>
            <pc:docMk/>
            <pc:sldMk cId="855657649" sldId="289"/>
            <ac:spMk id="6" creationId="{08F4D2D7-F9C9-4268-A33B-A47DF2BE8D24}"/>
          </ac:spMkLst>
        </pc:spChg>
      </pc:sldChg>
      <pc:sldChg chg="modSp mod">
        <pc:chgData name="Dominik Alvaro Rada" userId="7d16c0c8-493b-4c83-8146-d41fe50cd105" providerId="ADAL" clId="{D0FC1234-0602-4C58-BC47-0BF4DC95097C}" dt="2022-09-01T14:35:51.706" v="284" actId="1036"/>
        <pc:sldMkLst>
          <pc:docMk/>
          <pc:sldMk cId="4038732941" sldId="290"/>
        </pc:sldMkLst>
        <pc:picChg chg="mod">
          <ac:chgData name="Dominik Alvaro Rada" userId="7d16c0c8-493b-4c83-8146-d41fe50cd105" providerId="ADAL" clId="{D0FC1234-0602-4C58-BC47-0BF4DC95097C}" dt="2022-09-01T14:35:51.706" v="284" actId="1036"/>
          <ac:picMkLst>
            <pc:docMk/>
            <pc:sldMk cId="4038732941" sldId="290"/>
            <ac:picMk id="5" creationId="{02AA6C27-B7F7-4B15-AB4F-4ADECECD5640}"/>
          </ac:picMkLst>
        </pc:picChg>
      </pc:sldChg>
      <pc:sldChg chg="modSp add mod">
        <pc:chgData name="Dominik Alvaro Rada" userId="7d16c0c8-493b-4c83-8146-d41fe50cd105" providerId="ADAL" clId="{D0FC1234-0602-4C58-BC47-0BF4DC95097C}" dt="2022-08-23T16:14:24.485" v="270"/>
        <pc:sldMkLst>
          <pc:docMk/>
          <pc:sldMk cId="1585457349" sldId="291"/>
        </pc:sldMkLst>
        <pc:spChg chg="mod">
          <ac:chgData name="Dominik Alvaro Rada" userId="7d16c0c8-493b-4c83-8146-d41fe50cd105" providerId="ADAL" clId="{D0FC1234-0602-4C58-BC47-0BF4DC95097C}" dt="2022-08-23T16:12:41.067" v="218" actId="20577"/>
          <ac:spMkLst>
            <pc:docMk/>
            <pc:sldMk cId="1585457349" sldId="291"/>
            <ac:spMk id="4" creationId="{BB489CC2-B391-4B9F-A6D3-B79F72393681}"/>
          </ac:spMkLst>
        </pc:spChg>
        <pc:spChg chg="mod">
          <ac:chgData name="Dominik Alvaro Rada" userId="7d16c0c8-493b-4c83-8146-d41fe50cd105" providerId="ADAL" clId="{D0FC1234-0602-4C58-BC47-0BF4DC95097C}" dt="2022-08-23T16:14:24.485" v="270"/>
          <ac:spMkLst>
            <pc:docMk/>
            <pc:sldMk cId="1585457349" sldId="291"/>
            <ac:spMk id="5" creationId="{C2AC7EA7-3DDB-4CB7-B3C8-E4D5FC0957F9}"/>
          </ac:spMkLst>
        </pc:spChg>
      </pc:sldChg>
      <pc:sldChg chg="addSp modSp add">
        <pc:chgData name="Dominik Alvaro Rada" userId="7d16c0c8-493b-4c83-8146-d41fe50cd105" providerId="ADAL" clId="{D0FC1234-0602-4C58-BC47-0BF4DC95097C}" dt="2022-08-23T16:29:25.011" v="276"/>
        <pc:sldMkLst>
          <pc:docMk/>
          <pc:sldMk cId="3656412581" sldId="292"/>
        </pc:sldMkLst>
        <pc:spChg chg="add mod">
          <ac:chgData name="Dominik Alvaro Rada" userId="7d16c0c8-493b-4c83-8146-d41fe50cd105" providerId="ADAL" clId="{D0FC1234-0602-4C58-BC47-0BF4DC95097C}" dt="2022-08-23T16:29:25.011" v="276"/>
          <ac:spMkLst>
            <pc:docMk/>
            <pc:sldMk cId="3656412581" sldId="292"/>
            <ac:spMk id="2" creationId="{13CFABAB-EF50-94A0-87E0-024DD80A2CF5}"/>
          </ac:spMkLst>
        </pc:spChg>
        <pc:spChg chg="add mod">
          <ac:chgData name="Dominik Alvaro Rada" userId="7d16c0c8-493b-4c83-8146-d41fe50cd105" providerId="ADAL" clId="{D0FC1234-0602-4C58-BC47-0BF4DC95097C}" dt="2022-08-23T16:29:25.011" v="276"/>
          <ac:spMkLst>
            <pc:docMk/>
            <pc:sldMk cId="3656412581" sldId="292"/>
            <ac:spMk id="3" creationId="{DC811CF3-7B97-6E08-8BAF-CE8657D8232F}"/>
          </ac:spMkLst>
        </pc:spChg>
      </pc:sldChg>
    </pc:docChg>
  </pc:docChgLst>
  <pc:docChgLst>
    <pc:chgData name="Dominik Alvaro Rada" userId="7d16c0c8-493b-4c83-8146-d41fe50cd105" providerId="ADAL" clId="{5558D981-01DB-44BB-9DEC-D4A6A045A7C0}"/>
    <pc:docChg chg="addSld modSld">
      <pc:chgData name="Dominik Alvaro Rada" userId="7d16c0c8-493b-4c83-8146-d41fe50cd105" providerId="ADAL" clId="{5558D981-01DB-44BB-9DEC-D4A6A045A7C0}" dt="2022-09-02T14:41:28.828" v="0"/>
      <pc:docMkLst>
        <pc:docMk/>
      </pc:docMkLst>
      <pc:sldChg chg="add">
        <pc:chgData name="Dominik Alvaro Rada" userId="7d16c0c8-493b-4c83-8146-d41fe50cd105" providerId="ADAL" clId="{5558D981-01DB-44BB-9DEC-D4A6A045A7C0}" dt="2022-09-02T14:41:28.828" v="0"/>
        <pc:sldMkLst>
          <pc:docMk/>
          <pc:sldMk cId="2941361500" sldId="293"/>
        </pc:sldMkLst>
      </pc:sldChg>
    </pc:docChg>
  </pc:docChgLst>
  <pc:docChgLst>
    <pc:chgData name="Dominik Alvaro" userId="7d16c0c8-493b-4c83-8146-d41fe50cd105" providerId="ADAL" clId="{FEA3BA22-FF6A-4F0F-B46A-812498D5BADF}"/>
    <pc:docChg chg="addSld delSld modSld">
      <pc:chgData name="Dominik Alvaro" userId="7d16c0c8-493b-4c83-8146-d41fe50cd105" providerId="ADAL" clId="{FEA3BA22-FF6A-4F0F-B46A-812498D5BADF}" dt="2022-08-19T12:54:11.798" v="3"/>
      <pc:docMkLst>
        <pc:docMk/>
      </pc:docMkLst>
      <pc:sldChg chg="del">
        <pc:chgData name="Dominik Alvaro" userId="7d16c0c8-493b-4c83-8146-d41fe50cd105" providerId="ADAL" clId="{FEA3BA22-FF6A-4F0F-B46A-812498D5BADF}" dt="2022-08-19T12:54:07.564" v="2" actId="47"/>
        <pc:sldMkLst>
          <pc:docMk/>
          <pc:sldMk cId="3263342447" sldId="256"/>
        </pc:sldMkLst>
      </pc:sldChg>
      <pc:sldChg chg="modSp add mod">
        <pc:chgData name="Dominik Alvaro" userId="7d16c0c8-493b-4c83-8146-d41fe50cd105" providerId="ADAL" clId="{FEA3BA22-FF6A-4F0F-B46A-812498D5BADF}" dt="2022-08-19T12:54:11.798" v="3"/>
        <pc:sldMkLst>
          <pc:docMk/>
          <pc:sldMk cId="855657649" sldId="289"/>
        </pc:sldMkLst>
        <pc:spChg chg="mod">
          <ac:chgData name="Dominik Alvaro" userId="7d16c0c8-493b-4c83-8146-d41fe50cd105" providerId="ADAL" clId="{FEA3BA22-FF6A-4F0F-B46A-812498D5BADF}" dt="2022-08-19T12:54:11.798" v="3"/>
          <ac:spMkLst>
            <pc:docMk/>
            <pc:sldMk cId="855657649" sldId="289"/>
            <ac:spMk id="4" creationId="{2491EF5B-3067-7546-837B-2D005F3ED499}"/>
          </ac:spMkLst>
        </pc:spChg>
      </pc:sldChg>
      <pc:sldChg chg="add">
        <pc:chgData name="Dominik Alvaro" userId="7d16c0c8-493b-4c83-8146-d41fe50cd105" providerId="ADAL" clId="{FEA3BA22-FF6A-4F0F-B46A-812498D5BADF}" dt="2022-08-19T12:54:06.131" v="1"/>
        <pc:sldMkLst>
          <pc:docMk/>
          <pc:sldMk cId="4038732941" sldId="290"/>
        </pc:sldMkLst>
      </pc:sldChg>
    </pc:docChg>
  </pc:docChgLst>
  <pc:docChgLst>
    <pc:chgData name="Dominik Rada" userId="7d16c0c8-493b-4c83-8146-d41fe50cd105" providerId="ADAL" clId="{D0D119D5-DD4A-465B-A08B-3EBC4005CC5E}"/>
    <pc:docChg chg="modSld">
      <pc:chgData name="Dominik Rada" userId="7d16c0c8-493b-4c83-8146-d41fe50cd105" providerId="ADAL" clId="{D0D119D5-DD4A-465B-A08B-3EBC4005CC5E}" dt="2021-10-12T06:24:43.358" v="22" actId="5793"/>
      <pc:docMkLst>
        <pc:docMk/>
      </pc:docMkLst>
      <pc:sldChg chg="modSp mod">
        <pc:chgData name="Dominik Rada" userId="7d16c0c8-493b-4c83-8146-d41fe50cd105" providerId="ADAL" clId="{D0D119D5-DD4A-465B-A08B-3EBC4005CC5E}" dt="2021-10-12T06:24:43.358" v="22" actId="5793"/>
        <pc:sldMkLst>
          <pc:docMk/>
          <pc:sldMk cId="439835400" sldId="266"/>
        </pc:sldMkLst>
        <pc:spChg chg="mod">
          <ac:chgData name="Dominik Rada" userId="7d16c0c8-493b-4c83-8146-d41fe50cd105" providerId="ADAL" clId="{D0D119D5-DD4A-465B-A08B-3EBC4005CC5E}" dt="2021-10-12T06:24:43.358" v="22" actId="5793"/>
          <ac:spMkLst>
            <pc:docMk/>
            <pc:sldMk cId="439835400" sldId="266"/>
            <ac:spMk id="5" creationId="{B200CB56-73F3-491D-9957-24B39258A835}"/>
          </ac:spMkLst>
        </pc:spChg>
      </pc:sldChg>
    </pc:docChg>
  </pc:docChgLst>
  <pc:docChgLst>
    <pc:chgData name="Dominik Alvaro Rada" userId="7d16c0c8-493b-4c83-8146-d41fe50cd105" providerId="ADAL" clId="{D71E9527-08C2-4447-900F-A2935FFB9FEB}"/>
    <pc:docChg chg="delSld">
      <pc:chgData name="Dominik Alvaro Rada" userId="7d16c0c8-493b-4c83-8146-d41fe50cd105" providerId="ADAL" clId="{D71E9527-08C2-4447-900F-A2935FFB9FEB}" dt="2022-09-12T17:41:53.347" v="0" actId="47"/>
      <pc:docMkLst>
        <pc:docMk/>
      </pc:docMkLst>
      <pc:sldChg chg="del">
        <pc:chgData name="Dominik Alvaro Rada" userId="7d16c0c8-493b-4c83-8146-d41fe50cd105" providerId="ADAL" clId="{D71E9527-08C2-4447-900F-A2935FFB9FEB}" dt="2022-09-12T17:41:53.347" v="0" actId="47"/>
        <pc:sldMkLst>
          <pc:docMk/>
          <pc:sldMk cId="2941361500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ada@sci.muni.cz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E2804-C383-45B4-91DC-6D45D15B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cs-CZ" i="0" dirty="0">
                <a:effectLst/>
                <a:latin typeface="Arial" panose="020B0604020202020204" pitchFamily="34" charset="0"/>
              </a:rPr>
              <a:t>Rastrová grafika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C03F00-F217-4336-83B8-CDDDAAF54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704642"/>
            <a:ext cx="11361600" cy="698497"/>
          </a:xfrm>
        </p:spPr>
        <p:txBody>
          <a:bodyPr/>
          <a:lstStyle/>
          <a:p>
            <a:pPr algn="ctr"/>
            <a:r>
              <a:rPr lang="cs-CZ" sz="18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Prezentace je vytvořena v rámci projektu ZIP, </a:t>
            </a:r>
            <a:r>
              <a:rPr lang="cs-CZ" sz="1800" spc="1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reg</a:t>
            </a:r>
            <a:r>
              <a:rPr lang="cs-CZ" sz="18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č. CZ.02.3.68/0.0/0.0/19_068/0016170</a:t>
            </a:r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2AA6C27-B7F7-4B15-AB4F-4ADECECD5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9" y="5052429"/>
            <a:ext cx="6479771" cy="14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A64030-52BE-4BFC-9A10-0DD130417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23D565-2EB7-4EBE-B844-F3794FCDE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942831-21BF-4999-BEF6-74B12233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EDBDD0-00C4-4B7F-AF55-BC151DDCA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rozeznat bitmapovou a vektorovou grafiku</a:t>
            </a:r>
          </a:p>
          <a:p>
            <a:r>
              <a:rPr lang="cs-CZ" dirty="0"/>
              <a:t>Nejpoužívanější formáty</a:t>
            </a:r>
          </a:p>
          <a:p>
            <a:pPr lvl="1"/>
            <a:r>
              <a:rPr lang="cs-CZ" dirty="0"/>
              <a:t>BMP (velmi rozšířený; od Windows)</a:t>
            </a:r>
          </a:p>
          <a:p>
            <a:pPr lvl="1"/>
            <a:r>
              <a:rPr lang="cs-CZ" dirty="0"/>
              <a:t>GIF (pohyblivé obrázky)</a:t>
            </a:r>
          </a:p>
          <a:p>
            <a:pPr lvl="1"/>
            <a:r>
              <a:rPr lang="cs-CZ" dirty="0"/>
              <a:t>JPEG (běžný) </a:t>
            </a:r>
          </a:p>
          <a:p>
            <a:pPr lvl="1"/>
            <a:r>
              <a:rPr lang="cs-CZ" dirty="0"/>
              <a:t>PNG (běžný; pro zajímavost – náhrada „nepohyblivého“ GIF s více barvami; možnost uložení „atypických“ rozměrů)</a:t>
            </a:r>
          </a:p>
          <a:p>
            <a:pPr lvl="1"/>
            <a:r>
              <a:rPr lang="cs-CZ" dirty="0"/>
              <a:t>TIFF („vícestránkové“ obrázky, dříve u faxů, dnes hojně u fotografů)</a:t>
            </a:r>
          </a:p>
          <a:p>
            <a:r>
              <a:rPr lang="cs-CZ" dirty="0"/>
              <a:t>Některé formáty využívají kompresi (zmenšení velikosti) </a:t>
            </a:r>
          </a:p>
          <a:p>
            <a:pPr lvl="1"/>
            <a:r>
              <a:rPr lang="cs-CZ" dirty="0"/>
              <a:t>Proč je výhodná komprese?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45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54BAB0-0C61-467A-836F-D084422C3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71BC33-A498-4236-A569-D1685494B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4ACB80-BDF9-4CF7-BEA1-0E6663B8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Komprese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612D1813-0801-48DE-8670-C113256C3066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521823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b="1" kern="0" dirty="0"/>
              <a:t>Úkol:</a:t>
            </a:r>
          </a:p>
          <a:p>
            <a:pPr marL="72000" indent="0">
              <a:buNone/>
            </a:pPr>
            <a:r>
              <a:rPr lang="cs-CZ" kern="0" dirty="0"/>
              <a:t>Stáhněte si libovolný obrázek, kterému upravíte počet barev. Zkuste si obrázek uložit a zjistit velikost obrázku. Můžete při uložení obrázku zvolit i nižší kvalitu. Jak se velikost a kvalita výsledného souboru liší?</a:t>
            </a:r>
            <a:br>
              <a:rPr lang="cs-CZ" kern="0" dirty="0"/>
            </a:br>
            <a:r>
              <a:rPr lang="cs-CZ" sz="2000" kern="0" dirty="0"/>
              <a:t>Pozn.: Obraz – Snížit počet barev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2C8AC1-9289-104D-1BA6-A3EFE1185510}"/>
              </a:ext>
            </a:extLst>
          </p:cNvPr>
          <p:cNvSpPr txBox="1"/>
          <p:nvPr/>
        </p:nvSpPr>
        <p:spPr>
          <a:xfrm>
            <a:off x="7628764" y="4970718"/>
            <a:ext cx="2468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3: Rozdíl v kompresi obrázku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564377B7-D2E1-6390-9E6C-F078E1BF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66" y="2158662"/>
            <a:ext cx="5218236" cy="27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7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ABFF1C-9606-403D-8DBB-F5679B66F3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BC50AE-C2CB-4F71-91C9-F31C2C6C5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214B6C-EDE2-43BC-85CC-F8D7D8EF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CF6988-47F9-4868-871A-DF1DA980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Adobe Photoshop</a:t>
            </a:r>
          </a:p>
          <a:p>
            <a:r>
              <a:rPr lang="cs-CZ" dirty="0"/>
              <a:t>Corel </a:t>
            </a:r>
            <a:r>
              <a:rPr lang="cs-CZ" dirty="0" err="1"/>
              <a:t>PaintShop</a:t>
            </a:r>
            <a:endParaRPr lang="cs-CZ" dirty="0"/>
          </a:p>
          <a:p>
            <a:r>
              <a:rPr lang="cs-CZ" dirty="0" err="1"/>
              <a:t>Zoner</a:t>
            </a:r>
            <a:r>
              <a:rPr lang="cs-CZ" dirty="0"/>
              <a:t> </a:t>
            </a:r>
            <a:r>
              <a:rPr lang="cs-CZ" dirty="0" err="1"/>
              <a:t>Photo</a:t>
            </a:r>
            <a:r>
              <a:rPr lang="cs-CZ" dirty="0"/>
              <a:t> Studio</a:t>
            </a:r>
          </a:p>
          <a:p>
            <a:r>
              <a:rPr lang="cs-CZ" b="1" dirty="0" err="1"/>
              <a:t>Inkscape</a:t>
            </a:r>
            <a:r>
              <a:rPr lang="cs-CZ" b="1" dirty="0"/>
              <a:t> </a:t>
            </a:r>
            <a:r>
              <a:rPr lang="cs-CZ" dirty="0"/>
              <a:t>– zdarma</a:t>
            </a:r>
          </a:p>
          <a:p>
            <a:r>
              <a:rPr lang="cs-CZ" b="1" dirty="0" err="1"/>
              <a:t>IrfanView</a:t>
            </a:r>
            <a:r>
              <a:rPr lang="cs-CZ" b="1" dirty="0"/>
              <a:t> </a:t>
            </a:r>
            <a:r>
              <a:rPr lang="cs-CZ" dirty="0"/>
              <a:t>– zdarma</a:t>
            </a:r>
          </a:p>
          <a:p>
            <a:r>
              <a:rPr lang="cs-CZ" b="1" dirty="0" err="1"/>
              <a:t>Gimp</a:t>
            </a:r>
            <a:r>
              <a:rPr lang="cs-CZ" b="1" dirty="0"/>
              <a:t> </a:t>
            </a:r>
            <a:r>
              <a:rPr lang="cs-CZ" dirty="0"/>
              <a:t>– zdarma</a:t>
            </a:r>
          </a:p>
          <a:p>
            <a:r>
              <a:rPr lang="cs-CZ" b="1" dirty="0" err="1"/>
              <a:t>Photopea</a:t>
            </a:r>
            <a:r>
              <a:rPr lang="cs-CZ" b="1" dirty="0"/>
              <a:t> </a:t>
            </a:r>
            <a:r>
              <a:rPr lang="cs-CZ" dirty="0"/>
              <a:t>– zdarma, ve webovém prohlížeči</a:t>
            </a:r>
          </a:p>
          <a:p>
            <a:r>
              <a:rPr lang="cs-CZ" dirty="0"/>
              <a:t>a mnoho dalších…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36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592AE-BE79-436D-B414-083DBC1A8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EC27A1-B8A2-480C-B466-58A001140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977DEC-A96C-44AF-9E59-631C80C9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465FB4-040E-4999-AB20-8B160CA1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 </a:t>
            </a:r>
            <a:r>
              <a:rPr lang="cs-CZ" sz="2000" dirty="0"/>
              <a:t>(Obraz – Úpravy – Jas/Kontrast…)</a:t>
            </a:r>
          </a:p>
          <a:p>
            <a:r>
              <a:rPr lang="cs-CZ" dirty="0"/>
              <a:t>Kontrast </a:t>
            </a:r>
            <a:r>
              <a:rPr lang="cs-CZ" sz="2000" dirty="0"/>
              <a:t>(Obraz – Úpravy – Jas/Kontrast…)</a:t>
            </a:r>
          </a:p>
          <a:p>
            <a:r>
              <a:rPr lang="cs-CZ" dirty="0"/>
              <a:t>Histogram </a:t>
            </a:r>
            <a:r>
              <a:rPr lang="cs-CZ" sz="2000" dirty="0"/>
              <a:t>(Obraz – Úpravy – Úroveň)</a:t>
            </a:r>
          </a:p>
          <a:p>
            <a:r>
              <a:rPr lang="cs-CZ" dirty="0"/>
              <a:t>Gama korekce </a:t>
            </a:r>
            <a:r>
              <a:rPr lang="cs-CZ" sz="2000" dirty="0"/>
              <a:t>(Obraz – Úpravy – Expozice)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b="1" dirty="0"/>
              <a:t>Úkol</a:t>
            </a:r>
          </a:p>
          <a:p>
            <a:pPr marL="72000" indent="0">
              <a:buNone/>
            </a:pPr>
            <a:r>
              <a:rPr lang="cs-CZ" dirty="0"/>
              <a:t>Stáhněte si obrázek z e-learningu a zkuste si jednotlivé úpravy těchto vlastností.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93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592AE-BE79-436D-B414-083DBC1A8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EC27A1-B8A2-480C-B466-58A001140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977DEC-A96C-44AF-9E59-631C80C9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– prakticky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465FB4-040E-4999-AB20-8B160CA1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Jas</a:t>
            </a:r>
          </a:p>
          <a:p>
            <a:r>
              <a:rPr lang="cs-CZ" dirty="0"/>
              <a:t>Kontrast</a:t>
            </a:r>
          </a:p>
          <a:p>
            <a:r>
              <a:rPr lang="cs-CZ" dirty="0"/>
              <a:t>Histogram</a:t>
            </a:r>
          </a:p>
          <a:p>
            <a:r>
              <a:rPr lang="cs-CZ" dirty="0"/>
              <a:t>Gama korekce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69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592AE-BE79-436D-B414-083DBC1A8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EC27A1-B8A2-480C-B466-58A001140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977DEC-A96C-44AF-9E59-631C80C9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– prakticky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465FB4-040E-4999-AB20-8B160CA1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</a:t>
            </a:r>
          </a:p>
          <a:p>
            <a:r>
              <a:rPr lang="cs-CZ" b="1" dirty="0"/>
              <a:t>Kontrast</a:t>
            </a:r>
          </a:p>
          <a:p>
            <a:r>
              <a:rPr lang="cs-CZ" dirty="0"/>
              <a:t>Histogram</a:t>
            </a:r>
          </a:p>
          <a:p>
            <a:r>
              <a:rPr lang="cs-CZ" dirty="0"/>
              <a:t>Gama korekce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90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592AE-BE79-436D-B414-083DBC1A8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EC27A1-B8A2-480C-B466-58A001140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977DEC-A96C-44AF-9E59-631C80C9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– prakticky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465FB4-040E-4999-AB20-8B160CA1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</a:t>
            </a:r>
          </a:p>
          <a:p>
            <a:r>
              <a:rPr lang="cs-CZ" dirty="0"/>
              <a:t>Kontrast</a:t>
            </a:r>
          </a:p>
          <a:p>
            <a:r>
              <a:rPr lang="cs-CZ" b="1" dirty="0"/>
              <a:t>Histogram </a:t>
            </a:r>
            <a:r>
              <a:rPr lang="cs-CZ" dirty="0"/>
              <a:t>– rozložení hodnot jasu, ideální histogram je „pohoří“</a:t>
            </a:r>
          </a:p>
          <a:p>
            <a:r>
              <a:rPr lang="cs-CZ" dirty="0"/>
              <a:t>Gama korekce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69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592AE-BE79-436D-B414-083DBC1A8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EC27A1-B8A2-480C-B466-58A001140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977DEC-A96C-44AF-9E59-631C80C9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– prakticky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465FB4-040E-4999-AB20-8B160CA1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</a:t>
            </a:r>
          </a:p>
          <a:p>
            <a:r>
              <a:rPr lang="cs-CZ" dirty="0"/>
              <a:t>Kontrast</a:t>
            </a:r>
          </a:p>
          <a:p>
            <a:r>
              <a:rPr lang="cs-CZ" dirty="0"/>
              <a:t>Histogram</a:t>
            </a:r>
          </a:p>
          <a:p>
            <a:r>
              <a:rPr lang="cs-CZ" b="1" dirty="0"/>
              <a:t>Gama korekce </a:t>
            </a:r>
            <a:r>
              <a:rPr lang="cs-CZ" dirty="0"/>
              <a:t>– funkce mezi barvou pixelu a jeho svítivostí</a:t>
            </a:r>
          </a:p>
        </p:txBody>
      </p:sp>
    </p:spTree>
    <p:extLst>
      <p:ext uri="{BB962C8B-B14F-4D97-AF65-F5344CB8AC3E}">
        <p14:creationId xmlns:p14="http://schemas.microsoft.com/office/powerpoint/2010/main" val="3863717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7341CA-8228-4293-BEE5-BA85753AF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AA3E2D-1AC2-493B-A9C3-0B6E19146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82CF1-6F55-4D6A-8C28-D1CD86E3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dát pozor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FD4082-47CA-4A99-BBCB-F7DDA0FF8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vytisknutém obrázku jsou jiné barvy, než jaké vidím na monitoru.</a:t>
            </a:r>
          </a:p>
          <a:p>
            <a:pPr lvl="1"/>
            <a:r>
              <a:rPr lang="cs-CZ" dirty="0"/>
              <a:t>Převod mezi RGB (monitor) na CMY/CMYK model (tiskárna)</a:t>
            </a:r>
          </a:p>
          <a:p>
            <a:pPr lvl="1"/>
            <a:r>
              <a:rPr lang="cs-CZ" dirty="0"/>
              <a:t>Kalibrace barev na monitoru</a:t>
            </a:r>
          </a:p>
          <a:p>
            <a:pPr lvl="1"/>
            <a:r>
              <a:rPr lang="cs-CZ" dirty="0"/>
              <a:t>Eliminace vzorníkem barev </a:t>
            </a:r>
          </a:p>
          <a:p>
            <a:pPr lvl="1"/>
            <a:r>
              <a:rPr lang="cs-CZ" dirty="0"/>
              <a:t>Nastavení ICC profilu v PC</a:t>
            </a:r>
            <a:br>
              <a:rPr lang="cs-CZ" dirty="0"/>
            </a:br>
            <a:r>
              <a:rPr lang="cs-CZ" sz="1500" dirty="0"/>
              <a:t>(Správa barev – Upřesnit – Kalibrovat obrazovku)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098" name="Picture 2" descr="New Tools to Profile Backlit Materials | X-Rite Webinar">
            <a:extLst>
              <a:ext uri="{FF2B5EF4-FFF2-40B4-BE49-F238E27FC236}">
                <a16:creationId xmlns:a16="http://schemas.microsoft.com/office/drawing/2014/main" id="{C107A4E1-52CD-487A-8665-68C0734B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238500"/>
            <a:ext cx="4162425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62BA988-D243-56EF-D068-BA09A05E391E}"/>
              </a:ext>
            </a:extLst>
          </p:cNvPr>
          <p:cNvSpPr txBox="1"/>
          <p:nvPr/>
        </p:nvSpPr>
        <p:spPr>
          <a:xfrm>
            <a:off x="7082858" y="5457849"/>
            <a:ext cx="1902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4: Kalibrační zařízení</a:t>
            </a:r>
          </a:p>
        </p:txBody>
      </p:sp>
    </p:spTree>
    <p:extLst>
      <p:ext uri="{BB962C8B-B14F-4D97-AF65-F5344CB8AC3E}">
        <p14:creationId xmlns:p14="http://schemas.microsoft.com/office/powerpoint/2010/main" val="132001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613FB4-24B2-4051-BC54-60131FC91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D85E4B-5AEE-4127-A5E1-09FA091E5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DE680A-A6C2-49BE-ABB6-CB9AD387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dát pozor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CB4BDD-CB00-430E-96F4-75465741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Košile s rovnými pruhy je najednou s vlnitými pruhy. Jak to?</a:t>
            </a:r>
          </a:p>
          <a:p>
            <a:pPr lvl="1"/>
            <a:r>
              <a:rPr lang="cs-CZ" dirty="0"/>
              <a:t>Jev se nazývá moaré (</a:t>
            </a:r>
            <a:r>
              <a:rPr lang="cs-CZ" dirty="0" err="1"/>
              <a:t>moiré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Vzniká splýváním například dvou </a:t>
            </a:r>
            <a:br>
              <a:rPr lang="cs-CZ" dirty="0"/>
            </a:br>
            <a:r>
              <a:rPr lang="cs-CZ" dirty="0"/>
              <a:t>stejných proužků na saku.</a:t>
            </a:r>
          </a:p>
          <a:p>
            <a:pPr lvl="1"/>
            <a:r>
              <a:rPr lang="cs-CZ" dirty="0"/>
              <a:t>Již při záznamu fotografie/videa. 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122" name="Picture 2" descr="Jak rozpohybovat kočku aneb moaré efekt | Víte...? | věda.muni.cz">
            <a:extLst>
              <a:ext uri="{FF2B5EF4-FFF2-40B4-BE49-F238E27FC236}">
                <a16:creationId xmlns:a16="http://schemas.microsoft.com/office/drawing/2014/main" id="{4914E10B-D8F5-4B94-86EA-6313DD06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50" y="2457450"/>
            <a:ext cx="4804730" cy="25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B36A1F-6EE3-BFA0-8326-32BBF3542689}"/>
              </a:ext>
            </a:extLst>
          </p:cNvPr>
          <p:cNvSpPr txBox="1"/>
          <p:nvPr/>
        </p:nvSpPr>
        <p:spPr>
          <a:xfrm>
            <a:off x="7368166" y="5128967"/>
            <a:ext cx="1823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5: Moaré v obrázku</a:t>
            </a:r>
          </a:p>
        </p:txBody>
      </p:sp>
    </p:spTree>
    <p:extLst>
      <p:ext uri="{BB962C8B-B14F-4D97-AF65-F5344CB8AC3E}">
        <p14:creationId xmlns:p14="http://schemas.microsoft.com/office/powerpoint/2010/main" val="11020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Multimedia ve výuce I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 dirty="0">
                <a:effectLst/>
                <a:latin typeface="Arial" panose="020B0604020202020204" pitchFamily="34" charset="0"/>
              </a:rPr>
              <a:t>Rastrová grafika</a:t>
            </a:r>
            <a:endParaRPr lang="cs-CZ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08F4D2D7-F9C9-4268-A33B-A47DF2BE8D24}"/>
              </a:ext>
            </a:extLst>
          </p:cNvPr>
          <p:cNvSpPr txBox="1">
            <a:spLocks/>
          </p:cNvSpPr>
          <p:nvPr/>
        </p:nvSpPr>
        <p:spPr>
          <a:xfrm>
            <a:off x="398502" y="3718501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Vyučující: 	Dominik Alvaro Rada</a:t>
            </a:r>
            <a:b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		</a:t>
            </a:r>
            <a:r>
              <a:rPr kumimoji="0" lang="cs-CZ" sz="1800" b="0" i="0" u="sng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  <a:hlinkClick r:id="rId2"/>
              </a:rPr>
              <a:t>rada@sci.muni.cz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565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4F000C-47BE-4A19-AFCB-055C5801AF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F65FEB-AE89-4A9E-9206-8DC8E4883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6F9C90-4A92-445B-853B-B656A57B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úprava obrázků – prakticky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00CB56-73F3-491D-9957-24B39258A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 vrstvami</a:t>
            </a:r>
          </a:p>
          <a:p>
            <a:r>
              <a:rPr lang="cs-CZ" dirty="0"/>
              <a:t>„Označení“ objektu</a:t>
            </a:r>
          </a:p>
          <a:p>
            <a:r>
              <a:rPr lang="cs-CZ" dirty="0"/>
              <a:t>Změna a odebrání pozadí</a:t>
            </a:r>
          </a:p>
          <a:p>
            <a:r>
              <a:rPr lang="cs-CZ" dirty="0"/>
              <a:t>Změna barev v obrázku</a:t>
            </a:r>
          </a:p>
          <a:p>
            <a:r>
              <a:rPr lang="cs-CZ" dirty="0"/>
              <a:t>Rozostření a zaostření</a:t>
            </a:r>
          </a:p>
          <a:p>
            <a:r>
              <a:rPr lang="cs-CZ" dirty="0"/>
              <a:t>Klonování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835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70E663-5509-424D-8AF0-03C326016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7AA9A6-4CF5-46F0-9808-F6F8A40DF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5CBB31-A0B4-4FEE-8C06-6DDB4355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aplikace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F15A58-DD79-4DD8-B337-628A20122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Vyzkoušení různých úprav v GIMP a </a:t>
            </a:r>
            <a:r>
              <a:rPr lang="cs-CZ" dirty="0" err="1"/>
              <a:t>IrfanView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467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70E663-5509-424D-8AF0-03C326016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7AA9A6-4CF5-46F0-9808-F6F8A40DF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5CBB31-A0B4-4FEE-8C06-6DDB4355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F15A58-DD79-4DD8-B337-628A20122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si na internetu volně stažitelný obrázek, kde přidáte vlastní objekt z dalšího obrázku. </a:t>
            </a:r>
            <a:br>
              <a:rPr lang="cs-CZ" dirty="0"/>
            </a:br>
            <a:r>
              <a:rPr lang="cs-CZ" dirty="0"/>
              <a:t>Např. záměna obličeje s jinou postavou.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b="1" dirty="0"/>
              <a:t>NEBO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Začít práci na závěrečném úkolu (plakátu dle libovolného výběru).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95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45CBB31-A0B4-4FEE-8C06-6DDB4355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203212"/>
            <a:ext cx="10753200" cy="451576"/>
          </a:xfrm>
        </p:spPr>
        <p:txBody>
          <a:bodyPr/>
          <a:lstStyle/>
          <a:p>
            <a:r>
              <a:rPr lang="cs-CZ" dirty="0"/>
              <a:t>Dotazy a diskuze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CFABAB-EF50-94A0-87E0-024DD80A2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811CF3-7B97-6E08-8BAF-CE8657D82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641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05437E-FDA7-48AF-ACBE-6B4474634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709C6B-DA06-4E35-B26C-D5F6A2956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489CC2-B391-4B9F-A6D3-B79F723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AC7EA7-3DDB-4CB7-B3C8-E4D5FC09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Jak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rozpohybovat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kočku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aneb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moaré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efekt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Zprávy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 MUNI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Brno: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Masarykova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univerzita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2015 [cit. 2021-09-23].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https://www.em.muni.cz/vite/6848-jak-rozpohybovat-kocku-aneb-moare-efekt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Compression.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Adobe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San Jose: Adobe, 2021 [cit. 2021-12-05].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https://helpx.adobe.com/photoshop/key-concepts/compression.html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Rozlišení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tisku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DPI a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bitová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hloubka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COPYNOVA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Zlín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Zlín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Miloslav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Bělíček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[cit. 2021-03-05].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http://www.copynova.cz/zajimavosti/rozliseni-tisku-dpi-a-bitova-hloubka/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47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05437E-FDA7-48AF-ACBE-6B4474634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709C6B-DA06-4E35-B26C-D5F6A2956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489CC2-B391-4B9F-A6D3-B79F723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AC7EA7-3DDB-4CB7-B3C8-E4D5FC09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1: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Příklad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různých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DPI.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COPYNOVA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Zlín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Zlín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Miloslav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Bělíček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[cit. 2021-03-05].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http://www.copynova.cz/wp-content/uploads/dpi-300x114.png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2: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RIP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RIP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Photoshop edits.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Reddit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Medford: Reddit, 2020 [cit. 2021-03-05].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https://i.redd.it/ybzm83cuszq41.jpg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3: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Compression.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Adobe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San Jose: Adobe, 2021 [cit. 2021-12-05].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https://helpx.adobe.com/content/dam/help/en/photoshop/ps-key-concepts/compression690.png</a:t>
            </a:r>
            <a:endParaRPr lang="cs-CZ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</a:t>
            </a: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4: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I1Publish Pro 3 Plus.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X-Rite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Michigan: X-Rite, © 2021 [cit. 2021-09-23].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https://www.xrite.com/-/media/global-product-images/i/i1publish-pro-3-plus/i1publish-pro-3-plus-04.jpg?h=350&amp;la=en&amp;w=700&amp;hash=D89EBE74E42D5AEF50ED9B4B2DD1EE7C8BDEA676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5: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Jak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rozpohybovat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kočku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aneb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moaré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efekt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Zprávy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 MUNI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Brno: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Masarykova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univerzita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2015 [cit. 2021-09-23].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https://www.em.muni.cz/cache-thumbs/moare_obr1-720x480-2972771862.jpg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5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80A3F5-60A4-4FA7-973F-991275763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7DE12-B5E7-438B-ADF2-9D57F21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E9840A-B59F-4CC4-9313-1B0C5989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AA2EE6-B3DD-4E4A-9852-241B577E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 rastrové grafiky</a:t>
            </a:r>
          </a:p>
          <a:p>
            <a:r>
              <a:rPr lang="cs-CZ" dirty="0"/>
              <a:t>Vytvoření/pořízení rastrové grafiky</a:t>
            </a:r>
          </a:p>
          <a:p>
            <a:r>
              <a:rPr lang="cs-CZ" dirty="0"/>
              <a:t>Technické specifikace</a:t>
            </a:r>
          </a:p>
          <a:p>
            <a:r>
              <a:rPr lang="cs-CZ" dirty="0"/>
              <a:t>Aplikace pro úpravu obrázků</a:t>
            </a:r>
          </a:p>
          <a:p>
            <a:r>
              <a:rPr lang="cs-CZ" dirty="0"/>
              <a:t>Možné potíže</a:t>
            </a:r>
          </a:p>
          <a:p>
            <a:r>
              <a:rPr lang="cs-CZ" dirty="0"/>
              <a:t>Základní a rozšířené úpravy</a:t>
            </a:r>
          </a:p>
        </p:txBody>
      </p:sp>
    </p:spTree>
    <p:extLst>
      <p:ext uri="{BB962C8B-B14F-4D97-AF65-F5344CB8AC3E}">
        <p14:creationId xmlns:p14="http://schemas.microsoft.com/office/powerpoint/2010/main" val="110258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3F9F8B-99B5-4615-86AA-996A2739F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C994B2-A6D6-4CB7-AD00-9C88334D6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5BAFD8-C5F3-44F7-9C25-A496FF39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k rastrové (bitmapové) grafice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248F75-42C2-4603-957C-22FA3B8B3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pomocí barevných bodů – pixelů </a:t>
            </a:r>
          </a:p>
          <a:p>
            <a:r>
              <a:rPr lang="cs-CZ" dirty="0"/>
              <a:t>Pravidelná mřížka</a:t>
            </a:r>
          </a:p>
          <a:p>
            <a:r>
              <a:rPr lang="cs-CZ" dirty="0"/>
              <a:t>Každý bod je určen hodnotou na barevné škále – barevná hloubka </a:t>
            </a:r>
          </a:p>
          <a:p>
            <a:r>
              <a:rPr lang="cs-CZ" dirty="0"/>
              <a:t>Rozlišení „vytisknutého“ obrázku se udává v DPI (</a:t>
            </a:r>
            <a:r>
              <a:rPr lang="cs-CZ" b="1" dirty="0" err="1"/>
              <a:t>d</a:t>
            </a:r>
            <a:r>
              <a:rPr lang="cs-CZ" dirty="0" err="1"/>
              <a:t>ots</a:t>
            </a:r>
            <a:r>
              <a:rPr lang="cs-CZ" dirty="0"/>
              <a:t> </a:t>
            </a:r>
            <a:r>
              <a:rPr lang="cs-CZ" b="1" dirty="0"/>
              <a:t>p</a:t>
            </a:r>
            <a:r>
              <a:rPr lang="cs-CZ" dirty="0"/>
              <a:t>er </a:t>
            </a:r>
            <a:r>
              <a:rPr lang="cs-CZ" b="1" dirty="0" err="1"/>
              <a:t>i</a:t>
            </a:r>
            <a:r>
              <a:rPr lang="cs-CZ" dirty="0" err="1"/>
              <a:t>nch</a:t>
            </a:r>
            <a:r>
              <a:rPr lang="cs-CZ" dirty="0"/>
              <a:t>)</a:t>
            </a:r>
          </a:p>
          <a:p>
            <a:r>
              <a:rPr lang="cs-CZ" dirty="0"/>
              <a:t>Rozlišení „vykresleného“ obrázku se udává v PPI (</a:t>
            </a:r>
            <a:r>
              <a:rPr lang="cs-CZ" b="1" dirty="0"/>
              <a:t>p</a:t>
            </a:r>
            <a:r>
              <a:rPr lang="cs-CZ" dirty="0"/>
              <a:t>ixel </a:t>
            </a:r>
            <a:r>
              <a:rPr lang="cs-CZ" b="1" dirty="0"/>
              <a:t>p</a:t>
            </a:r>
            <a:r>
              <a:rPr lang="cs-CZ" dirty="0"/>
              <a:t>er </a:t>
            </a:r>
            <a:r>
              <a:rPr lang="cs-CZ" b="1" dirty="0" err="1"/>
              <a:t>i</a:t>
            </a:r>
            <a:r>
              <a:rPr lang="cs-CZ" dirty="0" err="1"/>
              <a:t>nch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A843E2-43EF-4127-91DB-D9A2848F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31" y="4035607"/>
            <a:ext cx="4291921" cy="16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48178EE-85E8-4EF3-D8CB-9E650B5A0152}"/>
              </a:ext>
            </a:extLst>
          </p:cNvPr>
          <p:cNvSpPr txBox="1"/>
          <p:nvPr/>
        </p:nvSpPr>
        <p:spPr>
          <a:xfrm>
            <a:off x="4344362" y="5861001"/>
            <a:ext cx="2464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1: Znázornění rozlišení v DPI</a:t>
            </a:r>
          </a:p>
        </p:txBody>
      </p:sp>
    </p:spTree>
    <p:extLst>
      <p:ext uri="{BB962C8B-B14F-4D97-AF65-F5344CB8AC3E}">
        <p14:creationId xmlns:p14="http://schemas.microsoft.com/office/powerpoint/2010/main" val="204197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B5C006-DEF4-4894-B894-C7D4A1DF1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335A2F-8523-4A48-A7D9-3E96C43B4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CA5FCA-4F2F-49A1-A3DE-DB6D148F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Získání rastrové grafiky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AADE467-B9F5-4095-A643-E282E9749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Čím lze jednoduše získat rastrovou grafiku?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58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0FD1C7-38E3-40D3-BACD-15CAA6CECD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9C962E-4B20-4524-A825-2A71FB6B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555505-179A-45BA-8F25-23EBDCFE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Získání rastrové grafiky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98EADD-F284-464B-B5D5-2889C1EE7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Fotoaparátem, kamerou, scannerem</a:t>
            </a:r>
          </a:p>
          <a:p>
            <a:r>
              <a:rPr lang="cs-CZ" dirty="0"/>
              <a:t>„Malováním“ v PC</a:t>
            </a:r>
          </a:p>
          <a:p>
            <a:r>
              <a:rPr lang="cs-CZ" dirty="0"/>
              <a:t>Jakýkoliv snímek obrazovky (PC, TV atp.)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Dotazy</a:t>
            </a:r>
          </a:p>
          <a:p>
            <a:r>
              <a:rPr lang="cs-CZ" dirty="0"/>
              <a:t>Vektorová vs. bitmapová grafika?</a:t>
            </a:r>
          </a:p>
          <a:p>
            <a:r>
              <a:rPr lang="cs-CZ" dirty="0"/>
              <a:t>Převod mezi vektory a rastrem, lze?</a:t>
            </a:r>
          </a:p>
          <a:p>
            <a:r>
              <a:rPr lang="cs-CZ" dirty="0"/>
              <a:t>Jaký je rozdíl mezi pixel vs. </a:t>
            </a:r>
            <a:r>
              <a:rPr lang="cs-CZ" dirty="0" err="1"/>
              <a:t>voxel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32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D56274-EB97-4D36-954D-A8AC19E58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C8C92E-6995-4F63-A2F0-DDC70A707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5BE99A-9389-436E-AD27-2DFBF86B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A6D477-F74F-44F2-89AA-9873A6D6F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429000"/>
            <a:ext cx="10753200" cy="2403000"/>
          </a:xfrm>
        </p:spPr>
        <p:txBody>
          <a:bodyPr/>
          <a:lstStyle/>
          <a:p>
            <a:r>
              <a:rPr lang="cs-CZ" dirty="0"/>
              <a:t>Ztráta kvality při změně velikosti (i při zmenšení)</a:t>
            </a:r>
          </a:p>
          <a:p>
            <a:r>
              <a:rPr lang="cs-CZ" dirty="0"/>
              <a:t>Změna velikosti znamená vyšší PC výkon (úprava více fotografií současně)</a:t>
            </a:r>
          </a:p>
          <a:p>
            <a:r>
              <a:rPr lang="cs-CZ" dirty="0"/>
              <a:t>Složitější editace jednotlivých objektů na fotografii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1A1E7AF8-668D-443B-9A71-A11B741CC718}"/>
              </a:ext>
            </a:extLst>
          </p:cNvPr>
          <p:cNvSpPr txBox="1">
            <a:spLocks/>
          </p:cNvSpPr>
          <p:nvPr/>
        </p:nvSpPr>
        <p:spPr>
          <a:xfrm>
            <a:off x="666000" y="1890002"/>
            <a:ext cx="10753200" cy="1538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+"/>
            </a:pPr>
            <a:r>
              <a:rPr lang="cs-CZ" kern="0" dirty="0"/>
              <a:t>Snadné pořízení „věruhodného“ snímku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cs-CZ" kern="0" dirty="0"/>
              <a:t>Jednoduchá editace bez dalších znalostí (aplikace Malování)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cs-CZ" kern="0" dirty="0"/>
              <a:t>Široká podpora programů</a:t>
            </a:r>
          </a:p>
          <a:p>
            <a:pPr marL="72000" indent="0"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16725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DDF02E-7579-4637-89AB-4041C2EAA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5EF717-59A4-4D01-BB8C-0188B68FA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ADF1C1-B588-42E2-90B0-3B65B8CA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bitmapového obrázku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826CEA-3981-468E-B900-3872FDD5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 (ne)výhod snadné editace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br>
              <a:rPr lang="cs-CZ" dirty="0"/>
            </a:br>
            <a:br>
              <a:rPr lang="cs-CZ" dirty="0"/>
            </a:br>
            <a:endParaRPr lang="cs-CZ" sz="15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A894CF6-102A-4F4A-9FD1-75488615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60" y="1254382"/>
            <a:ext cx="4567816" cy="45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3C4EF61-7DC5-EB1A-CD04-965977E2287B}"/>
              </a:ext>
            </a:extLst>
          </p:cNvPr>
          <p:cNvSpPr txBox="1"/>
          <p:nvPr/>
        </p:nvSpPr>
        <p:spPr>
          <a:xfrm>
            <a:off x="7408961" y="5893909"/>
            <a:ext cx="3150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2: Jak (ne)editovat bitmapovou grafiku</a:t>
            </a:r>
          </a:p>
        </p:txBody>
      </p:sp>
    </p:spTree>
    <p:extLst>
      <p:ext uri="{BB962C8B-B14F-4D97-AF65-F5344CB8AC3E}">
        <p14:creationId xmlns:p14="http://schemas.microsoft.com/office/powerpoint/2010/main" val="74229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691F77-9340-429F-9919-09FA6C2EDF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20E031-D235-471B-AC36-1F181722D8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FBAA2C-DA5F-4E78-923D-1447F9E6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760617-63C3-4724-BDD7-41ECC07FE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znáte formáty bitmapových obrázků?</a:t>
            </a:r>
          </a:p>
        </p:txBody>
      </p:sp>
    </p:spTree>
    <p:extLst>
      <p:ext uri="{BB962C8B-B14F-4D97-AF65-F5344CB8AC3E}">
        <p14:creationId xmlns:p14="http://schemas.microsoft.com/office/powerpoint/2010/main" val="29515101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641</TotalTime>
  <Words>1186</Words>
  <Application>Microsoft Office PowerPoint</Application>
  <PresentationFormat>Širokoúhlá obrazovka</PresentationFormat>
  <Paragraphs>193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Prezentace_MU_CZ</vt:lpstr>
      <vt:lpstr>Rastrová grafika</vt:lpstr>
      <vt:lpstr>Rastrová grafika</vt:lpstr>
      <vt:lpstr>Osnova</vt:lpstr>
      <vt:lpstr>Úvod k rastrové (bitmapové) grafice</vt:lpstr>
      <vt:lpstr>Získání rastrové grafiky</vt:lpstr>
      <vt:lpstr>Získání rastrové grafiky</vt:lpstr>
      <vt:lpstr>Výhody a nevýhody</vt:lpstr>
      <vt:lpstr>Příklad bitmapového obrázku</vt:lpstr>
      <vt:lpstr>Formáty</vt:lpstr>
      <vt:lpstr>Formáty</vt:lpstr>
      <vt:lpstr>Komprese</vt:lpstr>
      <vt:lpstr>Aplikace</vt:lpstr>
      <vt:lpstr>Základní pojmy</vt:lpstr>
      <vt:lpstr>Základní pojmy – prakticky</vt:lpstr>
      <vt:lpstr>Základní pojmy – prakticky</vt:lpstr>
      <vt:lpstr>Základní pojmy – prakticky</vt:lpstr>
      <vt:lpstr>Základní pojmy – prakticky</vt:lpstr>
      <vt:lpstr>Na co si dát pozor</vt:lpstr>
      <vt:lpstr>Na co si dát pozor</vt:lpstr>
      <vt:lpstr>Další úprava obrázků – prakticky </vt:lpstr>
      <vt:lpstr>Další aplikace</vt:lpstr>
      <vt:lpstr>Úkol</vt:lpstr>
      <vt:lpstr>Dotazy a diskuze</vt:lpstr>
      <vt:lpstr>Zdroje</vt:lpstr>
      <vt:lpstr>Obrázky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Rastrová grafika</dc:title>
  <dc:creator>Dominik Rada</dc:creator>
  <cp:lastModifiedBy>Dominik Alvaro Rada</cp:lastModifiedBy>
  <cp:revision>4</cp:revision>
  <cp:lastPrinted>1601-01-01T00:00:00Z</cp:lastPrinted>
  <dcterms:created xsi:type="dcterms:W3CDTF">2021-10-11T13:34:10Z</dcterms:created>
  <dcterms:modified xsi:type="dcterms:W3CDTF">2022-09-12T17:41:56Z</dcterms:modified>
</cp:coreProperties>
</file>