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67" r:id="rId2"/>
    <p:sldId id="289" r:id="rId3"/>
    <p:sldId id="257" r:id="rId4"/>
    <p:sldId id="279" r:id="rId5"/>
    <p:sldId id="280" r:id="rId6"/>
    <p:sldId id="281" r:id="rId7"/>
    <p:sldId id="282" r:id="rId8"/>
    <p:sldId id="283" r:id="rId9"/>
    <p:sldId id="287" r:id="rId10"/>
    <p:sldId id="284" r:id="rId11"/>
    <p:sldId id="277" r:id="rId12"/>
    <p:sldId id="285" r:id="rId13"/>
    <p:sldId id="286" r:id="rId14"/>
    <p:sldId id="278" r:id="rId15"/>
    <p:sldId id="288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7" d="100"/>
          <a:sy n="117" d="100"/>
        </p:scale>
        <p:origin x="192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ik Alvaro" userId="7d16c0c8-493b-4c83-8146-d41fe50cd105" providerId="ADAL" clId="{70EA9790-398E-456E-B5DF-4F95ACE9B27D}"/>
    <pc:docChg chg="modSld">
      <pc:chgData name="Dominik Alvaro" userId="7d16c0c8-493b-4c83-8146-d41fe50cd105" providerId="ADAL" clId="{70EA9790-398E-456E-B5DF-4F95ACE9B27D}" dt="2022-08-19T12:50:33.818" v="4"/>
      <pc:docMkLst>
        <pc:docMk/>
      </pc:docMkLst>
      <pc:sldChg chg="modSp mod">
        <pc:chgData name="Dominik Alvaro" userId="7d16c0c8-493b-4c83-8146-d41fe50cd105" providerId="ADAL" clId="{70EA9790-398E-456E-B5DF-4F95ACE9B27D}" dt="2022-08-19T12:50:33.818" v="4"/>
        <pc:sldMkLst>
          <pc:docMk/>
          <pc:sldMk cId="855657649" sldId="289"/>
        </pc:sldMkLst>
        <pc:spChg chg="mod">
          <ac:chgData name="Dominik Alvaro" userId="7d16c0c8-493b-4c83-8146-d41fe50cd105" providerId="ADAL" clId="{70EA9790-398E-456E-B5DF-4F95ACE9B27D}" dt="2022-08-19T12:50:33.818" v="4"/>
          <ac:spMkLst>
            <pc:docMk/>
            <pc:sldMk cId="855657649" sldId="289"/>
            <ac:spMk id="4" creationId="{2491EF5B-3067-7546-837B-2D005F3ED499}"/>
          </ac:spMkLst>
        </pc:spChg>
        <pc:spChg chg="mod">
          <ac:chgData name="Dominik Alvaro" userId="7d16c0c8-493b-4c83-8146-d41fe50cd105" providerId="ADAL" clId="{70EA9790-398E-456E-B5DF-4F95ACE9B27D}" dt="2022-08-19T12:46:16.920" v="3" actId="20577"/>
          <ac:spMkLst>
            <pc:docMk/>
            <pc:sldMk cId="855657649" sldId="289"/>
            <ac:spMk id="6" creationId="{08F4D2D7-F9C9-4268-A33B-A47DF2BE8D24}"/>
          </ac:spMkLst>
        </pc:spChg>
      </pc:sldChg>
    </pc:docChg>
  </pc:docChgLst>
  <pc:docChgLst>
    <pc:chgData name="Dominik Alvaro Rada" userId="7d16c0c8-493b-4c83-8146-d41fe50cd105" providerId="ADAL" clId="{6C924A80-69A2-4D34-9DB0-BA6DA9797F5A}"/>
    <pc:docChg chg="delSld">
      <pc:chgData name="Dominik Alvaro Rada" userId="7d16c0c8-493b-4c83-8146-d41fe50cd105" providerId="ADAL" clId="{6C924A80-69A2-4D34-9DB0-BA6DA9797F5A}" dt="2022-09-12T17:39:36.429" v="0" actId="47"/>
      <pc:docMkLst>
        <pc:docMk/>
      </pc:docMkLst>
      <pc:sldChg chg="del">
        <pc:chgData name="Dominik Alvaro Rada" userId="7d16c0c8-493b-4c83-8146-d41fe50cd105" providerId="ADAL" clId="{6C924A80-69A2-4D34-9DB0-BA6DA9797F5A}" dt="2022-09-12T17:39:36.429" v="0" actId="47"/>
        <pc:sldMkLst>
          <pc:docMk/>
          <pc:sldMk cId="2941361500" sldId="290"/>
        </pc:sldMkLst>
      </pc:sldChg>
    </pc:docChg>
  </pc:docChgLst>
  <pc:docChgLst>
    <pc:chgData name="Dominik Alvaro Rada" userId="7d16c0c8-493b-4c83-8146-d41fe50cd105" providerId="ADAL" clId="{B35352DA-3E26-4F51-B07C-60001B271312}"/>
    <pc:docChg chg="delSld modSld">
      <pc:chgData name="Dominik Alvaro Rada" userId="7d16c0c8-493b-4c83-8146-d41fe50cd105" providerId="ADAL" clId="{B35352DA-3E26-4F51-B07C-60001B271312}" dt="2022-09-01T14:34:55.491" v="17" actId="1036"/>
      <pc:docMkLst>
        <pc:docMk/>
      </pc:docMkLst>
      <pc:sldChg chg="del">
        <pc:chgData name="Dominik Alvaro Rada" userId="7d16c0c8-493b-4c83-8146-d41fe50cd105" providerId="ADAL" clId="{B35352DA-3E26-4F51-B07C-60001B271312}" dt="2022-08-23T07:12:35.131" v="0" actId="47"/>
        <pc:sldMkLst>
          <pc:docMk/>
          <pc:sldMk cId="3263342447" sldId="256"/>
        </pc:sldMkLst>
      </pc:sldChg>
      <pc:sldChg chg="modSp mod">
        <pc:chgData name="Dominik Alvaro Rada" userId="7d16c0c8-493b-4c83-8146-d41fe50cd105" providerId="ADAL" clId="{B35352DA-3E26-4F51-B07C-60001B271312}" dt="2022-09-01T14:34:55.491" v="17" actId="1036"/>
        <pc:sldMkLst>
          <pc:docMk/>
          <pc:sldMk cId="2877790604" sldId="267"/>
        </pc:sldMkLst>
        <pc:picChg chg="mod">
          <ac:chgData name="Dominik Alvaro Rada" userId="7d16c0c8-493b-4c83-8146-d41fe50cd105" providerId="ADAL" clId="{B35352DA-3E26-4F51-B07C-60001B271312}" dt="2022-09-01T14:34:55.491" v="17" actId="1036"/>
          <ac:picMkLst>
            <pc:docMk/>
            <pc:sldMk cId="2877790604" sldId="267"/>
            <ac:picMk id="5" creationId="{02AA6C27-B7F7-4B15-AB4F-4ADECECD5640}"/>
          </ac:picMkLst>
        </pc:picChg>
      </pc:sldChg>
      <pc:sldChg chg="modSp mod">
        <pc:chgData name="Dominik Alvaro Rada" userId="7d16c0c8-493b-4c83-8146-d41fe50cd105" providerId="ADAL" clId="{B35352DA-3E26-4F51-B07C-60001B271312}" dt="2022-08-23T12:56:45.370" v="2" actId="5793"/>
        <pc:sldMkLst>
          <pc:docMk/>
          <pc:sldMk cId="1769547479" sldId="288"/>
        </pc:sldMkLst>
        <pc:spChg chg="mod">
          <ac:chgData name="Dominik Alvaro Rada" userId="7d16c0c8-493b-4c83-8146-d41fe50cd105" providerId="ADAL" clId="{B35352DA-3E26-4F51-B07C-60001B271312}" dt="2022-08-23T12:56:45.370" v="2" actId="5793"/>
          <ac:spMkLst>
            <pc:docMk/>
            <pc:sldMk cId="1769547479" sldId="288"/>
            <ac:spMk id="5" creationId="{C2AC7EA7-3DDB-4CB7-B3C8-E4D5FC0957F9}"/>
          </ac:spMkLst>
        </pc:spChg>
      </pc:sldChg>
      <pc:sldChg chg="modSp mod">
        <pc:chgData name="Dominik Alvaro Rada" userId="7d16c0c8-493b-4c83-8146-d41fe50cd105" providerId="ADAL" clId="{B35352DA-3E26-4F51-B07C-60001B271312}" dt="2022-08-23T16:23:44.459" v="3" actId="6549"/>
        <pc:sldMkLst>
          <pc:docMk/>
          <pc:sldMk cId="855657649" sldId="289"/>
        </pc:sldMkLst>
        <pc:spChg chg="mod">
          <ac:chgData name="Dominik Alvaro Rada" userId="7d16c0c8-493b-4c83-8146-d41fe50cd105" providerId="ADAL" clId="{B35352DA-3E26-4F51-B07C-60001B271312}" dt="2022-08-23T16:23:44.459" v="3" actId="6549"/>
          <ac:spMkLst>
            <pc:docMk/>
            <pc:sldMk cId="855657649" sldId="289"/>
            <ac:spMk id="6" creationId="{08F4D2D7-F9C9-4268-A33B-A47DF2BE8D24}"/>
          </ac:spMkLst>
        </pc:spChg>
      </pc:sldChg>
    </pc:docChg>
  </pc:docChgLst>
  <pc:docChgLst>
    <pc:chgData name="Dominik Alvaro Rada" userId="7d16c0c8-493b-4c83-8146-d41fe50cd105" providerId="ADAL" clId="{DA02E8BD-BF85-411A-845E-36F38867C9C5}"/>
    <pc:docChg chg="custSel addSld modSld">
      <pc:chgData name="Dominik Alvaro Rada" userId="7d16c0c8-493b-4c83-8146-d41fe50cd105" providerId="ADAL" clId="{DA02E8BD-BF85-411A-845E-36F38867C9C5}" dt="2022-09-02T14:40:06.697" v="68" actId="6549"/>
      <pc:docMkLst>
        <pc:docMk/>
      </pc:docMkLst>
      <pc:sldChg chg="addSp delSp modSp new mod">
        <pc:chgData name="Dominik Alvaro Rada" userId="7d16c0c8-493b-4c83-8146-d41fe50cd105" providerId="ADAL" clId="{DA02E8BD-BF85-411A-845E-36F38867C9C5}" dt="2022-09-02T14:40:06.697" v="68" actId="6549"/>
        <pc:sldMkLst>
          <pc:docMk/>
          <pc:sldMk cId="2941361500" sldId="290"/>
        </pc:sldMkLst>
        <pc:spChg chg="del">
          <ac:chgData name="Dominik Alvaro Rada" userId="7d16c0c8-493b-4c83-8146-d41fe50cd105" providerId="ADAL" clId="{DA02E8BD-BF85-411A-845E-36F38867C9C5}" dt="2022-09-02T14:36:00.807" v="1" actId="478"/>
          <ac:spMkLst>
            <pc:docMk/>
            <pc:sldMk cId="2941361500" sldId="290"/>
            <ac:spMk id="2" creationId="{ED7EC56A-F895-1E4A-02C1-2109F45FF816}"/>
          </ac:spMkLst>
        </pc:spChg>
        <pc:spChg chg="del">
          <ac:chgData name="Dominik Alvaro Rada" userId="7d16c0c8-493b-4c83-8146-d41fe50cd105" providerId="ADAL" clId="{DA02E8BD-BF85-411A-845E-36F38867C9C5}" dt="2022-09-02T14:36:02.706" v="2" actId="478"/>
          <ac:spMkLst>
            <pc:docMk/>
            <pc:sldMk cId="2941361500" sldId="290"/>
            <ac:spMk id="3" creationId="{C6A0A8C3-590C-F3BB-659D-716A30B860E5}"/>
          </ac:spMkLst>
        </pc:spChg>
        <pc:spChg chg="del">
          <ac:chgData name="Dominik Alvaro Rada" userId="7d16c0c8-493b-4c83-8146-d41fe50cd105" providerId="ADAL" clId="{DA02E8BD-BF85-411A-845E-36F38867C9C5}" dt="2022-09-02T14:36:07.159" v="3" actId="478"/>
          <ac:spMkLst>
            <pc:docMk/>
            <pc:sldMk cId="2941361500" sldId="290"/>
            <ac:spMk id="4" creationId="{07ADC90D-F0DE-6B6F-FBF3-F2392B1AB1F9}"/>
          </ac:spMkLst>
        </pc:spChg>
        <pc:spChg chg="del mod">
          <ac:chgData name="Dominik Alvaro Rada" userId="7d16c0c8-493b-4c83-8146-d41fe50cd105" providerId="ADAL" clId="{DA02E8BD-BF85-411A-845E-36F38867C9C5}" dt="2022-09-02T14:36:16.560" v="6" actId="22"/>
          <ac:spMkLst>
            <pc:docMk/>
            <pc:sldMk cId="2941361500" sldId="290"/>
            <ac:spMk id="5" creationId="{2199EA5F-D60E-3FB8-3821-9A89C7234D5F}"/>
          </ac:spMkLst>
        </pc:spChg>
        <pc:spChg chg="add mod">
          <ac:chgData name="Dominik Alvaro Rada" userId="7d16c0c8-493b-4c83-8146-d41fe50cd105" providerId="ADAL" clId="{DA02E8BD-BF85-411A-845E-36F38867C9C5}" dt="2022-09-02T14:40:06.697" v="68" actId="6549"/>
          <ac:spMkLst>
            <pc:docMk/>
            <pc:sldMk cId="2941361500" sldId="290"/>
            <ac:spMk id="8" creationId="{BAF8C0B6-739E-04F8-D9ED-73E9A9D731E5}"/>
          </ac:spMkLst>
        </pc:spChg>
        <pc:picChg chg="add mod ord">
          <ac:chgData name="Dominik Alvaro Rada" userId="7d16c0c8-493b-4c83-8146-d41fe50cd105" providerId="ADAL" clId="{DA02E8BD-BF85-411A-845E-36F38867C9C5}" dt="2022-09-02T14:37:49.818" v="61" actId="1036"/>
          <ac:picMkLst>
            <pc:docMk/>
            <pc:sldMk cId="2941361500" sldId="290"/>
            <ac:picMk id="7" creationId="{9CB732F7-51FF-762F-5F3B-15FD6CB21FF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wistedwave.com/online" TargetMode="External"/><Relationship Id="rId2" Type="http://schemas.openxmlformats.org/officeDocument/2006/relationships/hyperlink" Target="https://audiomass.co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ada@sci.muni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Nf9nzvnd1k&amp;ab_channel=adminofthissit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9E2804-C383-45B4-91DC-6D45D15B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cs-CZ" i="0" dirty="0">
                <a:effectLst/>
                <a:latin typeface="Arial" panose="020B0604020202020204" pitchFamily="34" charset="0"/>
              </a:rPr>
              <a:t>Audio – úprava a střih pro výuková videa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965195" y="3198168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C03F00-F217-4336-83B8-CDDDAAF54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704642"/>
            <a:ext cx="11361600" cy="698497"/>
          </a:xfrm>
        </p:spPr>
        <p:txBody>
          <a:bodyPr/>
          <a:lstStyle/>
          <a:p>
            <a:pPr algn="ctr"/>
            <a:r>
              <a:rPr lang="cs-CZ" sz="1800" spc="1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Prezentace je vytvořena v rámci projektu ZIP, </a:t>
            </a:r>
            <a:r>
              <a:rPr lang="cs-CZ" sz="1800" spc="1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reg</a:t>
            </a:r>
            <a:r>
              <a:rPr lang="cs-CZ" sz="1800" spc="1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 č. CZ.02.3.68/0.0/0.0/19_068/0016170</a:t>
            </a:r>
            <a:endParaRPr lang="en-US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02AA6C27-B7F7-4B15-AB4F-4ADECECD5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309" y="5049706"/>
            <a:ext cx="6479771" cy="143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790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8AC4E8-D826-405B-A3C3-4FD19B8157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D051B1-253C-4721-9384-51738A9833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9DA566-4DC8-4D95-8A0E-637F39259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Audio programy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5CBC88-E2F9-4245-862B-EDD885910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Audacity</a:t>
            </a:r>
            <a:endParaRPr lang="cs-CZ" dirty="0"/>
          </a:p>
          <a:p>
            <a:r>
              <a:rPr lang="cs-CZ" dirty="0" err="1"/>
              <a:t>Goldawave</a:t>
            </a:r>
            <a:endParaRPr lang="cs-CZ" dirty="0"/>
          </a:p>
          <a:p>
            <a:r>
              <a:rPr lang="cs-CZ" dirty="0"/>
              <a:t>Adobe </a:t>
            </a:r>
            <a:r>
              <a:rPr lang="cs-CZ" dirty="0" err="1"/>
              <a:t>Audition</a:t>
            </a:r>
            <a:r>
              <a:rPr lang="cs-CZ" dirty="0"/>
              <a:t> CC </a:t>
            </a:r>
          </a:p>
          <a:p>
            <a:r>
              <a:rPr lang="cs-CZ" dirty="0"/>
              <a:t>Online programy (</a:t>
            </a:r>
            <a:r>
              <a:rPr lang="cs-CZ" dirty="0">
                <a:hlinkClick r:id="rId2"/>
              </a:rPr>
              <a:t>https://audiomass.co/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https://twistedwave.com/online</a:t>
            </a:r>
            <a:r>
              <a:rPr lang="cs-CZ" dirty="0"/>
              <a:t>) </a:t>
            </a:r>
          </a:p>
          <a:p>
            <a:r>
              <a:rPr lang="cs-CZ" dirty="0"/>
              <a:t>Současně pro úpravu videa (většinou omezené možnosti ve verzích zdarma) – příští hodina </a:t>
            </a:r>
          </a:p>
        </p:txBody>
      </p:sp>
    </p:spTree>
    <p:extLst>
      <p:ext uri="{BB962C8B-B14F-4D97-AF65-F5344CB8AC3E}">
        <p14:creationId xmlns:p14="http://schemas.microsoft.com/office/powerpoint/2010/main" val="1060951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70E663-5509-424D-8AF0-03C3260168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7AA9A6-4CF5-46F0-9808-F6F8A40DFC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5CBB31-A0B4-4FEE-8C06-6DDB43556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část 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6F15A58-DD79-4DD8-B337-628A20122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Nahrajte si Váš hlas na mobilní telefon/tablet. Můžete namluvit zprávu, zazpívat (záleží na aktuálních opatřeních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r>
              <a:rPr lang="cs-CZ" dirty="0"/>
              <a:t>), atp.</a:t>
            </a:r>
          </a:p>
          <a:p>
            <a:r>
              <a:rPr lang="cs-CZ" dirty="0"/>
              <a:t>Stejnou nahrávku proveďte i v nahrávacím studiu.</a:t>
            </a:r>
          </a:p>
          <a:p>
            <a:r>
              <a:rPr lang="cs-CZ" dirty="0"/>
              <a:t>Následně porovnejte nahrávky, šum a zkreslení hlasu.</a:t>
            </a:r>
          </a:p>
          <a:p>
            <a:r>
              <a:rPr lang="cs-CZ" b="1" kern="0" dirty="0">
                <a:solidFill>
                  <a:srgbClr val="0000DC"/>
                </a:solidFill>
              </a:rPr>
              <a:t>Úkoly </a:t>
            </a:r>
            <a:endParaRPr lang="cs-CZ" dirty="0"/>
          </a:p>
          <a:p>
            <a:pPr lvl="1"/>
            <a:r>
              <a:rPr lang="cs-CZ" dirty="0"/>
              <a:t>Odfiltrování šumu</a:t>
            </a:r>
          </a:p>
          <a:p>
            <a:pPr lvl="1"/>
            <a:r>
              <a:rPr lang="cs-CZ" dirty="0"/>
              <a:t>Úprava hlasitosti</a:t>
            </a:r>
          </a:p>
          <a:p>
            <a:pPr lvl="1"/>
            <a:r>
              <a:rPr lang="cs-CZ" dirty="0"/>
              <a:t>Změna dynamiky hlasu</a:t>
            </a:r>
          </a:p>
        </p:txBody>
      </p:sp>
    </p:spTree>
    <p:extLst>
      <p:ext uri="{BB962C8B-B14F-4D97-AF65-F5344CB8AC3E}">
        <p14:creationId xmlns:p14="http://schemas.microsoft.com/office/powerpoint/2010/main" val="995953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03C82C-9C15-4456-B7D1-08355E5C0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5FEA00-A456-47AC-9A35-BD5580BD08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0625AF-C5F0-47F1-A9CF-E81B44844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část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E5D751-CE18-4D25-86F6-0E022B5B7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kern="0" dirty="0">
                <a:solidFill>
                  <a:srgbClr val="0000DC"/>
                </a:solidFill>
              </a:rPr>
              <a:t>Úkoly</a:t>
            </a:r>
            <a:endParaRPr lang="cs-CZ" dirty="0"/>
          </a:p>
          <a:p>
            <a:pPr lvl="1"/>
            <a:r>
              <a:rPr lang="cs-CZ" dirty="0"/>
              <a:t>„Namixujte“ několik nahrávek</a:t>
            </a:r>
          </a:p>
          <a:p>
            <a:pPr lvl="1"/>
            <a:r>
              <a:rPr lang="cs-CZ" dirty="0"/>
              <a:t>Vyhledejte instrumentální hudbu (či hudbu s delší předehrou) – podkres </a:t>
            </a:r>
          </a:p>
          <a:p>
            <a:pPr lvl="1"/>
            <a:r>
              <a:rPr lang="cs-CZ" dirty="0"/>
              <a:t>Přidání podkresu („</a:t>
            </a:r>
            <a:r>
              <a:rPr lang="cs-CZ" dirty="0" err="1"/>
              <a:t>podmazu</a:t>
            </a:r>
            <a:r>
              <a:rPr lang="cs-CZ" dirty="0"/>
              <a:t>“) k Vašemu hlasu</a:t>
            </a:r>
          </a:p>
          <a:p>
            <a:pPr lvl="1"/>
            <a:r>
              <a:rPr lang="cs-CZ" dirty="0"/>
              <a:t>Zkouška vytvoření vlastního „</a:t>
            </a:r>
            <a:r>
              <a:rPr lang="cs-CZ" dirty="0" err="1"/>
              <a:t>podmazu</a:t>
            </a:r>
            <a:r>
              <a:rPr lang="cs-CZ" dirty="0"/>
              <a:t>“</a:t>
            </a:r>
          </a:p>
          <a:p>
            <a:pPr lvl="1"/>
            <a:r>
              <a:rPr lang="cs-CZ" dirty="0" err="1"/>
              <a:t>Youtube</a:t>
            </a:r>
            <a:endParaRPr lang="cs-CZ" dirty="0"/>
          </a:p>
          <a:p>
            <a:pPr lvl="1"/>
            <a:r>
              <a:rPr lang="cs-CZ" dirty="0"/>
              <a:t>Zkuste převod videa na audio – vyhledejte nějaký online nástroj</a:t>
            </a:r>
          </a:p>
        </p:txBody>
      </p:sp>
    </p:spTree>
    <p:extLst>
      <p:ext uri="{BB962C8B-B14F-4D97-AF65-F5344CB8AC3E}">
        <p14:creationId xmlns:p14="http://schemas.microsoft.com/office/powerpoint/2010/main" val="3134350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B35B7A-FACA-433F-9BB8-172ACB1F2E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0A479-4B30-4BDF-9832-1B14CF738A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DB6283-8DF9-46BE-9CAE-1D1762097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Vytvoření </a:t>
            </a:r>
            <a:r>
              <a:rPr lang="cs-CZ" dirty="0" err="1"/>
              <a:t>podcastu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0A3956E-6D21-4B6E-93D7-D2408A773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Zamyšlení nad </a:t>
            </a:r>
          </a:p>
          <a:p>
            <a:pPr lvl="1"/>
            <a:r>
              <a:rPr lang="cs-CZ" dirty="0"/>
              <a:t>formou,</a:t>
            </a:r>
          </a:p>
          <a:p>
            <a:pPr lvl="1"/>
            <a:r>
              <a:rPr lang="cs-CZ" dirty="0"/>
              <a:t>délkou,</a:t>
            </a:r>
          </a:p>
          <a:p>
            <a:pPr lvl="1"/>
            <a:r>
              <a:rPr lang="cs-CZ" dirty="0"/>
              <a:t>skupinou posluchačů,</a:t>
            </a:r>
          </a:p>
          <a:p>
            <a:pPr lvl="1"/>
            <a:r>
              <a:rPr lang="cs-CZ" dirty="0"/>
              <a:t>tématy, …</a:t>
            </a:r>
          </a:p>
          <a:p>
            <a:r>
              <a:rPr lang="cs-CZ" dirty="0"/>
              <a:t>Pořízení techniky (hardwarová část)</a:t>
            </a:r>
          </a:p>
          <a:p>
            <a:r>
              <a:rPr lang="cs-CZ" dirty="0"/>
              <a:t>Provedení korektury nahrávky (softwarová část) </a:t>
            </a:r>
          </a:p>
          <a:p>
            <a:r>
              <a:rPr lang="cs-CZ" dirty="0"/>
              <a:t>Publikace (YouTube, Spotify, webové stránky…)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898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70E663-5509-424D-8AF0-03C3260168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7AA9A6-4CF5-46F0-9808-F6F8A40DFC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5CBB31-A0B4-4FEE-8C06-6DDB4355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203212"/>
            <a:ext cx="10753200" cy="451576"/>
          </a:xfrm>
        </p:spPr>
        <p:txBody>
          <a:bodyPr/>
          <a:lstStyle/>
          <a:p>
            <a:r>
              <a:rPr lang="cs-CZ" dirty="0"/>
              <a:t>Dotazy a diskuze</a:t>
            </a:r>
          </a:p>
        </p:txBody>
      </p:sp>
    </p:spTree>
    <p:extLst>
      <p:ext uri="{BB962C8B-B14F-4D97-AF65-F5344CB8AC3E}">
        <p14:creationId xmlns:p14="http://schemas.microsoft.com/office/powerpoint/2010/main" val="749813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05437E-FDA7-48AF-ACBE-6B44746347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709C6B-DA06-4E35-B26C-D5F6A29561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489CC2-B391-4B9F-A6D3-B79F72393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AC7EA7-3DDB-4CB7-B3C8-E4D5FC095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Formáty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ukládání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zvukových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dat.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Audiozone.cz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Praha: ATLANTIDA, 2013 [cit. 2021-09-23].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https://www.audiozone.cz/recenze/formaty-ukladani-zvukovych-dat-t20011.html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Mikrofony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n-US" sz="18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Recenzer.cz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[online]. Praha: Converso Group, 2021 [cit. 2021-08-19]. </a:t>
            </a:r>
            <a:r>
              <a:rPr lang="en-US" sz="1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Dostupné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z: https://www.recenzer.cz/mikrofony/</a:t>
            </a: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547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Multimedia ve výuce I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E708CC-0C3F-4567-9698-B54C0F35BD3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0" dirty="0">
                <a:effectLst/>
                <a:latin typeface="Arial" panose="020B0604020202020204" pitchFamily="34" charset="0"/>
              </a:rPr>
              <a:t>Audio – úprava a střih pro výuková videa </a:t>
            </a:r>
            <a:endParaRPr lang="cs-CZ" dirty="0"/>
          </a:p>
        </p:txBody>
      </p:sp>
      <p:sp>
        <p:nvSpPr>
          <p:cNvPr id="6" name="Podnadpis 4">
            <a:extLst>
              <a:ext uri="{FF2B5EF4-FFF2-40B4-BE49-F238E27FC236}">
                <a16:creationId xmlns:a16="http://schemas.microsoft.com/office/drawing/2014/main" id="{08F4D2D7-F9C9-4268-A33B-A47DF2BE8D24}"/>
              </a:ext>
            </a:extLst>
          </p:cNvPr>
          <p:cNvSpPr txBox="1">
            <a:spLocks/>
          </p:cNvSpPr>
          <p:nvPr/>
        </p:nvSpPr>
        <p:spPr>
          <a:xfrm>
            <a:off x="398502" y="3718501"/>
            <a:ext cx="11361600" cy="698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Vyučující: 	Dominik Alvaro Rada</a:t>
            </a:r>
            <a:b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		</a:t>
            </a:r>
            <a:r>
              <a:rPr kumimoji="0" lang="cs-CZ" sz="1800" b="0" i="0" u="sng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j-cs"/>
                <a:hlinkClick r:id="rId2"/>
              </a:rPr>
              <a:t>rada@sci.muni.cz</a:t>
            </a: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5565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80A3F5-60A4-4FA7-973F-9912757631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57DE12-B5E7-438B-ADF2-9D57F21A6C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E9840A-B59F-4CC4-9313-1B0C5989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AA2EE6-B3DD-4E4A-9852-241B577E5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 do audia</a:t>
            </a:r>
          </a:p>
          <a:p>
            <a:r>
              <a:rPr lang="cs-CZ" dirty="0"/>
              <a:t>Základní pojmy</a:t>
            </a:r>
          </a:p>
          <a:p>
            <a:r>
              <a:rPr lang="cs-CZ" dirty="0"/>
              <a:t>Formáty zvukových stop</a:t>
            </a:r>
          </a:p>
          <a:p>
            <a:r>
              <a:rPr lang="cs-CZ" dirty="0"/>
              <a:t>Mikrofony a doporučení</a:t>
            </a:r>
          </a:p>
          <a:p>
            <a:r>
              <a:rPr lang="cs-CZ" dirty="0"/>
              <a:t>Audio programy</a:t>
            </a:r>
          </a:p>
          <a:p>
            <a:r>
              <a:rPr lang="cs-CZ" dirty="0"/>
              <a:t>Praktická část střihu a úpravy audia</a:t>
            </a:r>
          </a:p>
        </p:txBody>
      </p:sp>
    </p:spTree>
    <p:extLst>
      <p:ext uri="{BB962C8B-B14F-4D97-AF65-F5344CB8AC3E}">
        <p14:creationId xmlns:p14="http://schemas.microsoft.com/office/powerpoint/2010/main" val="1102589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C4062B-C29B-41DE-9317-A2E4C4A941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F5665B-216C-43EA-A8FF-504241B460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D2414B-2A90-4DBC-A1F3-639992222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audia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82ED2D-D468-4337-A4AD-38D47F8C1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 audio?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48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C4062B-C29B-41DE-9317-A2E4C4A941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F5665B-216C-43EA-A8FF-504241B460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D2414B-2A90-4DBC-A1F3-639992222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audia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82ED2D-D468-4337-A4AD-38D47F8C1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 audio?</a:t>
            </a:r>
          </a:p>
          <a:p>
            <a:r>
              <a:rPr lang="cs-CZ" b="1" dirty="0"/>
              <a:t>Mluvené slovo </a:t>
            </a:r>
            <a:r>
              <a:rPr lang="cs-CZ" dirty="0"/>
              <a:t>vs. hudba vs. zvukové efekty a šumy</a:t>
            </a:r>
          </a:p>
          <a:p>
            <a:r>
              <a:rPr lang="cs-CZ" dirty="0"/>
              <a:t>Lidské ucho – rozsah 16–20 000 Hz </a:t>
            </a:r>
          </a:p>
          <a:p>
            <a:pPr lvl="1"/>
            <a:r>
              <a:rPr lang="cs-CZ" dirty="0"/>
              <a:t>Nemusí být jenom omezení v lidském uchu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cs-CZ" dirty="0"/>
              <a:t>ukázka: </a:t>
            </a:r>
            <a:r>
              <a:rPr lang="cs-CZ" dirty="0">
                <a:hlinkClick r:id="rId2"/>
              </a:rPr>
              <a:t>https://www.youtube.com/watch?v=qNf9nzvnd1k&amp;ab_channel=adminofthissite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122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BEBE1A-D7E7-413C-92C9-B8FEADF615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AE8CCC-531A-461B-83EB-EDBC4855EE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5CA9D2-1B01-4E00-B3BD-1C4ADC869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89B3F-C125-4787-AE15-DD75DA40E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Frekvenční rozsah</a:t>
            </a:r>
          </a:p>
          <a:p>
            <a:r>
              <a:rPr lang="cs-CZ" dirty="0"/>
              <a:t>Vzorkovací frekvence (standard pro CD </a:t>
            </a:r>
            <a:r>
              <a:rPr lang="cs-CZ"/>
              <a:t>44,1 kHz)</a:t>
            </a:r>
            <a:endParaRPr lang="cs-CZ" dirty="0"/>
          </a:p>
          <a:p>
            <a:r>
              <a:rPr lang="cs-CZ" dirty="0" err="1"/>
              <a:t>Bitrate</a:t>
            </a:r>
            <a:r>
              <a:rPr lang="cs-CZ" dirty="0"/>
              <a:t> (</a:t>
            </a:r>
            <a:r>
              <a:rPr lang="cs-CZ" dirty="0" err="1"/>
              <a:t>kbps</a:t>
            </a:r>
            <a:r>
              <a:rPr lang="cs-CZ" dirty="0"/>
              <a:t>; většinou dostačující 128 </a:t>
            </a:r>
            <a:r>
              <a:rPr lang="cs-CZ" dirty="0" err="1"/>
              <a:t>kbps</a:t>
            </a:r>
            <a:r>
              <a:rPr lang="cs-CZ" dirty="0"/>
              <a:t>) – „kvalita“</a:t>
            </a:r>
          </a:p>
          <a:p>
            <a:r>
              <a:rPr lang="cs-CZ" dirty="0"/>
              <a:t>BPM (údery za minuty; taneční hudba 120–130 a více BPM)</a:t>
            </a:r>
          </a:p>
          <a:p>
            <a:r>
              <a:rPr lang="cs-CZ" dirty="0"/>
              <a:t>Filtry</a:t>
            </a:r>
          </a:p>
          <a:p>
            <a:r>
              <a:rPr lang="cs-CZ" dirty="0"/>
              <a:t>Šum</a:t>
            </a:r>
          </a:p>
          <a:p>
            <a:r>
              <a:rPr lang="cs-CZ" dirty="0"/>
              <a:t>Hlasitost (dB) </a:t>
            </a:r>
          </a:p>
          <a:p>
            <a:r>
              <a:rPr lang="cs-CZ" dirty="0"/>
              <a:t>Mikrofonní vstupy: XLR, </a:t>
            </a:r>
            <a:r>
              <a:rPr lang="cs-CZ" dirty="0" err="1"/>
              <a:t>jack</a:t>
            </a:r>
            <a:r>
              <a:rPr lang="cs-CZ" dirty="0"/>
              <a:t> 3,5 mm (6,3 mm, 2,5 mm), USB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332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884D5B-9526-408E-A58C-4230E9A754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B4C2E7-F083-4D97-8D21-051110E4A4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2F705D-D584-4ED9-9714-89C58B973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Formáty audio stop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5E13FC5-74D0-4D55-953A-E11A0D70F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formátů </a:t>
            </a:r>
          </a:p>
          <a:p>
            <a:pPr lvl="1"/>
            <a:r>
              <a:rPr lang="cs-CZ" dirty="0"/>
              <a:t>MP3 – komprese, zmenšení až na desetinu, odstranění zvuků pro člověka „nedůležitých“</a:t>
            </a:r>
          </a:p>
          <a:p>
            <a:pPr lvl="1"/>
            <a:r>
              <a:rPr lang="cs-CZ" dirty="0" err="1"/>
              <a:t>wav</a:t>
            </a:r>
            <a:r>
              <a:rPr lang="cs-CZ" dirty="0"/>
              <a:t> – „ořezání“ vyšších frekvencí, bezztrátová komprese</a:t>
            </a:r>
          </a:p>
          <a:p>
            <a:pPr lvl="1"/>
            <a:r>
              <a:rPr lang="cs-CZ" dirty="0" err="1"/>
              <a:t>wma</a:t>
            </a:r>
            <a:r>
              <a:rPr lang="cs-CZ" dirty="0"/>
              <a:t> – speciální Windows kodek</a:t>
            </a:r>
          </a:p>
          <a:p>
            <a:pPr lvl="1"/>
            <a:r>
              <a:rPr lang="cs-CZ" dirty="0" err="1"/>
              <a:t>flac</a:t>
            </a:r>
            <a:r>
              <a:rPr lang="cs-CZ" dirty="0"/>
              <a:t> – bezztrátová komprese</a:t>
            </a:r>
          </a:p>
          <a:p>
            <a:pPr lvl="1"/>
            <a:r>
              <a:rPr lang="cs-CZ" dirty="0" err="1"/>
              <a:t>ogg</a:t>
            </a:r>
            <a:r>
              <a:rPr lang="cs-CZ" dirty="0"/>
              <a:t> – často v telefonech</a:t>
            </a:r>
          </a:p>
          <a:p>
            <a:r>
              <a:rPr lang="cs-CZ" dirty="0"/>
              <a:t>Je potřeba kvalitnější audio? Hudba vs. hlas?</a:t>
            </a:r>
          </a:p>
          <a:p>
            <a:pPr marL="72000" indent="0">
              <a:buNone/>
            </a:pPr>
            <a:r>
              <a:rPr lang="cs-CZ" b="1" kern="0" dirty="0">
                <a:solidFill>
                  <a:srgbClr val="0000DC"/>
                </a:solidFill>
              </a:rPr>
              <a:t>Úkoly</a:t>
            </a:r>
            <a:endParaRPr lang="cs-CZ" dirty="0"/>
          </a:p>
          <a:p>
            <a:r>
              <a:rPr lang="cs-CZ" dirty="0"/>
              <a:t>Kolik místa zabere jedna zvuková stopa ve formátu .mp3 a.wav?</a:t>
            </a:r>
          </a:p>
          <a:p>
            <a:r>
              <a:rPr lang="cs-CZ" dirty="0"/>
              <a:t>Upravte přenosová rychlost (kvalitu nahrávky). Jak se změnila velikost?</a:t>
            </a:r>
          </a:p>
        </p:txBody>
      </p:sp>
    </p:spTree>
    <p:extLst>
      <p:ext uri="{BB962C8B-B14F-4D97-AF65-F5344CB8AC3E}">
        <p14:creationId xmlns:p14="http://schemas.microsoft.com/office/powerpoint/2010/main" val="1374801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AB4DB4-0E0C-4ED8-9ADA-2DDD472279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C4B541-E18C-459F-B248-E0925CA48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6C91AD-560E-4EC3-B4EC-568F4928F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Mikrofony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DD7C95-3EC6-498E-8A23-F8408D5A6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Dynamické a kondenzátorové, případně USB mikrofony</a:t>
            </a:r>
          </a:p>
          <a:p>
            <a:pPr lvl="1"/>
            <a:r>
              <a:rPr lang="cs-CZ" b="1" dirty="0"/>
              <a:t>Dynamické</a:t>
            </a:r>
            <a:r>
              <a:rPr lang="cs-CZ" dirty="0"/>
              <a:t> – menší vzdálenosti, méně citlivé, větší směrovost (více osob současně) </a:t>
            </a:r>
          </a:p>
          <a:p>
            <a:pPr lvl="1"/>
            <a:r>
              <a:rPr lang="cs-CZ" b="1" dirty="0"/>
              <a:t>Kondenzátorové</a:t>
            </a:r>
            <a:r>
              <a:rPr lang="cs-CZ" dirty="0"/>
              <a:t> – potřeba fantomového napájení (většinou speciální zvuková karta / zařízení), přirozenější zvuk, citlivé na šum</a:t>
            </a:r>
          </a:p>
          <a:p>
            <a:pPr lvl="1"/>
            <a:r>
              <a:rPr lang="cs-CZ" b="1" dirty="0"/>
              <a:t>USB mikrofony </a:t>
            </a:r>
            <a:r>
              <a:rPr lang="cs-CZ" dirty="0"/>
              <a:t>– bez nutnosti externích či složitých zapojení</a:t>
            </a:r>
          </a:p>
          <a:p>
            <a:r>
              <a:rPr lang="cs-CZ" dirty="0"/>
              <a:t>Záhlavní, ruční, integrovaný</a:t>
            </a:r>
          </a:p>
          <a:p>
            <a:pPr lvl="1"/>
            <a:r>
              <a:rPr lang="cs-CZ" dirty="0"/>
              <a:t>Předem si ujasnit </a:t>
            </a:r>
            <a:r>
              <a:rPr lang="cs-CZ" b="1" dirty="0"/>
              <a:t>počet účastníků </a:t>
            </a:r>
            <a:r>
              <a:rPr lang="cs-CZ" dirty="0"/>
              <a:t>a potřebnou </a:t>
            </a:r>
            <a:r>
              <a:rPr lang="cs-CZ" b="1" dirty="0"/>
              <a:t>směrovost</a:t>
            </a:r>
          </a:p>
          <a:p>
            <a:r>
              <a:rPr lang="cs-CZ" dirty="0"/>
              <a:t>Frekvenční omezení a mnoho dalšího (pro profesionální využití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24090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B2A2E6-0E54-4B42-8929-E28A869F2E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C5990F-A651-4CB7-96E4-01E5493D1B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4F7FB9-8364-4FC3-B6FC-1262AC1DA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pro záznam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2460F0-DE9B-4580-B9E6-98FB2A26C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šumy se špatně filtrují – využití tzv. pop filtrů</a:t>
            </a:r>
          </a:p>
          <a:p>
            <a:r>
              <a:rPr lang="cs-CZ" dirty="0"/>
              <a:t>Pozor na ozvěny v místnosti</a:t>
            </a:r>
          </a:p>
          <a:p>
            <a:r>
              <a:rPr lang="cs-CZ" dirty="0"/>
              <a:t>Předem vyzkoušet omezení hlasitosti mikrofonu</a:t>
            </a:r>
          </a:p>
        </p:txBody>
      </p:sp>
    </p:spTree>
    <p:extLst>
      <p:ext uri="{BB962C8B-B14F-4D97-AF65-F5344CB8AC3E}">
        <p14:creationId xmlns:p14="http://schemas.microsoft.com/office/powerpoint/2010/main" val="13490257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699</TotalTime>
  <Words>689</Words>
  <Application>Microsoft Office PowerPoint</Application>
  <PresentationFormat>Širokoúhlá obrazovka</PresentationFormat>
  <Paragraphs>121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Tahoma</vt:lpstr>
      <vt:lpstr>Times New Roman</vt:lpstr>
      <vt:lpstr>Wingdings</vt:lpstr>
      <vt:lpstr>Prezentace_MU_CZ</vt:lpstr>
      <vt:lpstr>Audio – úprava a střih pro výuková videa </vt:lpstr>
      <vt:lpstr>Audio – úprava a střih pro výuková videa </vt:lpstr>
      <vt:lpstr>Osnova</vt:lpstr>
      <vt:lpstr>Úvod do audia</vt:lpstr>
      <vt:lpstr>Úvod do audia</vt:lpstr>
      <vt:lpstr>Základní pojmy</vt:lpstr>
      <vt:lpstr>Formáty audio stop</vt:lpstr>
      <vt:lpstr>Mikrofony</vt:lpstr>
      <vt:lpstr>Doporučení pro záznam</vt:lpstr>
      <vt:lpstr>Audio programy</vt:lpstr>
      <vt:lpstr>Praktická část I</vt:lpstr>
      <vt:lpstr>Praktická část II</vt:lpstr>
      <vt:lpstr>Vytvoření podcastu</vt:lpstr>
      <vt:lpstr>Dotazy a diskuze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Rastrová grafika</dc:title>
  <dc:creator>Dominik Rada</dc:creator>
  <cp:lastModifiedBy>Dominik Alvaro Rada</cp:lastModifiedBy>
  <cp:revision>6</cp:revision>
  <cp:lastPrinted>1601-01-01T00:00:00Z</cp:lastPrinted>
  <dcterms:created xsi:type="dcterms:W3CDTF">2021-10-11T13:34:10Z</dcterms:created>
  <dcterms:modified xsi:type="dcterms:W3CDTF">2022-09-12T17:39:41Z</dcterms:modified>
</cp:coreProperties>
</file>