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700" r:id="rId2"/>
    <p:sldMasterId id="2147483706" r:id="rId3"/>
  </p:sldMasterIdLst>
  <p:notesMasterIdLst>
    <p:notesMasterId r:id="rId58"/>
  </p:notesMasterIdLst>
  <p:handoutMasterIdLst>
    <p:handoutMasterId r:id="rId59"/>
  </p:handoutMasterIdLst>
  <p:sldIdLst>
    <p:sldId id="310" r:id="rId4"/>
    <p:sldId id="365" r:id="rId5"/>
    <p:sldId id="366" r:id="rId6"/>
    <p:sldId id="333" r:id="rId7"/>
    <p:sldId id="2154" r:id="rId8"/>
    <p:sldId id="2215" r:id="rId9"/>
    <p:sldId id="328" r:id="rId10"/>
    <p:sldId id="325" r:id="rId11"/>
    <p:sldId id="2155" r:id="rId12"/>
    <p:sldId id="367" r:id="rId13"/>
    <p:sldId id="345" r:id="rId14"/>
    <p:sldId id="2160" r:id="rId15"/>
    <p:sldId id="2156" r:id="rId16"/>
    <p:sldId id="2157" r:id="rId17"/>
    <p:sldId id="2158" r:id="rId18"/>
    <p:sldId id="2771" r:id="rId19"/>
    <p:sldId id="368" r:id="rId20"/>
    <p:sldId id="322" r:id="rId21"/>
    <p:sldId id="2161" r:id="rId22"/>
    <p:sldId id="629" r:id="rId23"/>
    <p:sldId id="630" r:id="rId24"/>
    <p:sldId id="288" r:id="rId25"/>
    <p:sldId id="2162" r:id="rId26"/>
    <p:sldId id="2163" r:id="rId27"/>
    <p:sldId id="369" r:id="rId28"/>
    <p:sldId id="2097" r:id="rId29"/>
    <p:sldId id="339" r:id="rId30"/>
    <p:sldId id="2096" r:id="rId31"/>
    <p:sldId id="2213" r:id="rId32"/>
    <p:sldId id="299" r:id="rId33"/>
    <p:sldId id="360" r:id="rId34"/>
    <p:sldId id="2181" r:id="rId35"/>
    <p:sldId id="2216" r:id="rId36"/>
    <p:sldId id="2217" r:id="rId37"/>
    <p:sldId id="304" r:id="rId38"/>
    <p:sldId id="632" r:id="rId39"/>
    <p:sldId id="633" r:id="rId40"/>
    <p:sldId id="2214" r:id="rId41"/>
    <p:sldId id="2174" r:id="rId42"/>
    <p:sldId id="2173" r:id="rId43"/>
    <p:sldId id="2770" r:id="rId44"/>
    <p:sldId id="2563" r:id="rId45"/>
    <p:sldId id="2700" r:id="rId46"/>
    <p:sldId id="2717" r:id="rId47"/>
    <p:sldId id="2642" r:id="rId48"/>
    <p:sldId id="370" r:id="rId49"/>
    <p:sldId id="2078" r:id="rId50"/>
    <p:sldId id="371" r:id="rId51"/>
    <p:sldId id="329" r:id="rId52"/>
    <p:sldId id="343" r:id="rId53"/>
    <p:sldId id="2248" r:id="rId54"/>
    <p:sldId id="2249" r:id="rId55"/>
    <p:sldId id="276" r:id="rId56"/>
    <p:sldId id="341" r:id="rId5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3"/>
    <a:srgbClr val="00AF3F"/>
    <a:srgbClr val="008C78"/>
    <a:srgbClr val="46C8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8E70A-3FB0-42FC-8578-01A7E2ABFE7F}" v="51" dt="2024-05-09T14:24:54.787"/>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83673" autoAdjust="0"/>
  </p:normalViewPr>
  <p:slideViewPr>
    <p:cSldViewPr snapToGrid="0">
      <p:cViewPr varScale="1">
        <p:scale>
          <a:sx n="68" d="100"/>
          <a:sy n="68" d="100"/>
        </p:scale>
        <p:origin x="432" y="67"/>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53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F2F8E70A-3FB0-42FC-8578-01A7E2ABFE7F}"/>
    <pc:docChg chg="undo custSel addSld delSld modSld sldOrd">
      <pc:chgData name="Jakub Hofman" userId="53285062-d52a-4c88-bcdc-d767b8cc0044" providerId="ADAL" clId="{F2F8E70A-3FB0-42FC-8578-01A7E2ABFE7F}" dt="2024-05-09T14:25:26.350" v="521" actId="47"/>
      <pc:docMkLst>
        <pc:docMk/>
      </pc:docMkLst>
      <pc:sldChg chg="delSp modSp add modAnim">
        <pc:chgData name="Jakub Hofman" userId="53285062-d52a-4c88-bcdc-d767b8cc0044" providerId="ADAL" clId="{F2F8E70A-3FB0-42FC-8578-01A7E2ABFE7F}" dt="2024-05-09T13:51:55.579" v="104" actId="478"/>
        <pc:sldMkLst>
          <pc:docMk/>
          <pc:sldMk cId="342299132" sldId="276"/>
        </pc:sldMkLst>
        <pc:spChg chg="mod">
          <ac:chgData name="Jakub Hofman" userId="53285062-d52a-4c88-bcdc-d767b8cc0044" providerId="ADAL" clId="{F2F8E70A-3FB0-42FC-8578-01A7E2ABFE7F}" dt="2024-05-09T13:51:53.609" v="103" actId="6549"/>
          <ac:spMkLst>
            <pc:docMk/>
            <pc:sldMk cId="342299132" sldId="276"/>
            <ac:spMk id="3" creationId="{00000000-0000-0000-0000-000000000000}"/>
          </ac:spMkLst>
        </pc:spChg>
        <pc:picChg chg="del">
          <ac:chgData name="Jakub Hofman" userId="53285062-d52a-4c88-bcdc-d767b8cc0044" providerId="ADAL" clId="{F2F8E70A-3FB0-42FC-8578-01A7E2ABFE7F}" dt="2024-05-09T13:51:55.579" v="104" actId="478"/>
          <ac:picMkLst>
            <pc:docMk/>
            <pc:sldMk cId="342299132" sldId="276"/>
            <ac:picMk id="6" creationId="{00000000-0000-0000-0000-000000000000}"/>
          </ac:picMkLst>
        </pc:picChg>
      </pc:sldChg>
      <pc:sldChg chg="addSp delSp modSp mod">
        <pc:chgData name="Jakub Hofman" userId="53285062-d52a-4c88-bcdc-d767b8cc0044" providerId="ADAL" clId="{F2F8E70A-3FB0-42FC-8578-01A7E2ABFE7F}" dt="2024-05-09T13:24:06.801" v="16"/>
        <pc:sldMkLst>
          <pc:docMk/>
          <pc:sldMk cId="491844639" sldId="288"/>
        </pc:sldMkLst>
        <pc:picChg chg="add mod">
          <ac:chgData name="Jakub Hofman" userId="53285062-d52a-4c88-bcdc-d767b8cc0044" providerId="ADAL" clId="{F2F8E70A-3FB0-42FC-8578-01A7E2ABFE7F}" dt="2024-05-09T13:24:06.801" v="16"/>
          <ac:picMkLst>
            <pc:docMk/>
            <pc:sldMk cId="491844639" sldId="288"/>
            <ac:picMk id="4" creationId="{93D8030B-E2E5-A760-4D18-26D10EC5C12B}"/>
          </ac:picMkLst>
        </pc:picChg>
        <pc:picChg chg="add del">
          <ac:chgData name="Jakub Hofman" userId="53285062-d52a-4c88-bcdc-d767b8cc0044" providerId="ADAL" clId="{F2F8E70A-3FB0-42FC-8578-01A7E2ABFE7F}" dt="2024-05-09T13:24:02.976" v="14" actId="478"/>
          <ac:picMkLst>
            <pc:docMk/>
            <pc:sldMk cId="491844639" sldId="288"/>
            <ac:picMk id="6" creationId="{93098388-6774-4008-8BF1-6C9F20CE4FA7}"/>
          </ac:picMkLst>
        </pc:picChg>
        <pc:picChg chg="add mod">
          <ac:chgData name="Jakub Hofman" userId="53285062-d52a-4c88-bcdc-d767b8cc0044" providerId="ADAL" clId="{F2F8E70A-3FB0-42FC-8578-01A7E2ABFE7F}" dt="2024-05-09T13:24:06.801" v="16"/>
          <ac:picMkLst>
            <pc:docMk/>
            <pc:sldMk cId="491844639" sldId="288"/>
            <ac:picMk id="7" creationId="{52D4EE62-E647-52AF-FC0A-5116019B6834}"/>
          </ac:picMkLst>
        </pc:picChg>
        <pc:picChg chg="add del">
          <ac:chgData name="Jakub Hofman" userId="53285062-d52a-4c88-bcdc-d767b8cc0044" providerId="ADAL" clId="{F2F8E70A-3FB0-42FC-8578-01A7E2ABFE7F}" dt="2024-05-09T13:24:05.752" v="15" actId="478"/>
          <ac:picMkLst>
            <pc:docMk/>
            <pc:sldMk cId="491844639" sldId="288"/>
            <ac:picMk id="8" creationId="{12AACB95-159E-4F8D-AB14-65E0BA6B2A44}"/>
          </ac:picMkLst>
        </pc:picChg>
        <pc:picChg chg="add mod">
          <ac:chgData name="Jakub Hofman" userId="53285062-d52a-4c88-bcdc-d767b8cc0044" providerId="ADAL" clId="{F2F8E70A-3FB0-42FC-8578-01A7E2ABFE7F}" dt="2024-05-09T13:24:06.801" v="16"/>
          <ac:picMkLst>
            <pc:docMk/>
            <pc:sldMk cId="491844639" sldId="288"/>
            <ac:picMk id="9" creationId="{2659AA05-EAC2-1A23-A597-D93759D298DA}"/>
          </ac:picMkLst>
        </pc:picChg>
      </pc:sldChg>
      <pc:sldChg chg="modSp mod">
        <pc:chgData name="Jakub Hofman" userId="53285062-d52a-4c88-bcdc-d767b8cc0044" providerId="ADAL" clId="{F2F8E70A-3FB0-42FC-8578-01A7E2ABFE7F}" dt="2024-05-09T14:05:22.303" v="220" actId="403"/>
        <pc:sldMkLst>
          <pc:docMk/>
          <pc:sldMk cId="251546082" sldId="310"/>
        </pc:sldMkLst>
        <pc:spChg chg="mod">
          <ac:chgData name="Jakub Hofman" userId="53285062-d52a-4c88-bcdc-d767b8cc0044" providerId="ADAL" clId="{F2F8E70A-3FB0-42FC-8578-01A7E2ABFE7F}" dt="2024-05-09T14:05:22.303" v="220" actId="403"/>
          <ac:spMkLst>
            <pc:docMk/>
            <pc:sldMk cId="251546082" sldId="310"/>
            <ac:spMk id="9" creationId="{08BBB76F-DD6C-4B29-A280-5F81070B0FA7}"/>
          </ac:spMkLst>
        </pc:spChg>
      </pc:sldChg>
      <pc:sldChg chg="del">
        <pc:chgData name="Jakub Hofman" userId="53285062-d52a-4c88-bcdc-d767b8cc0044" providerId="ADAL" clId="{F2F8E70A-3FB0-42FC-8578-01A7E2ABFE7F}" dt="2024-05-09T13:48:00.655" v="100" actId="47"/>
        <pc:sldMkLst>
          <pc:docMk/>
          <pc:sldMk cId="1060900432" sldId="326"/>
        </pc:sldMkLst>
      </pc:sldChg>
      <pc:sldChg chg="addSp delSp modSp mod modNotesTx">
        <pc:chgData name="Jakub Hofman" userId="53285062-d52a-4c88-bcdc-d767b8cc0044" providerId="ADAL" clId="{F2F8E70A-3FB0-42FC-8578-01A7E2ABFE7F}" dt="2024-05-09T14:10:27.476" v="318" actId="20577"/>
        <pc:sldMkLst>
          <pc:docMk/>
          <pc:sldMk cId="918579400" sldId="328"/>
        </pc:sldMkLst>
        <pc:spChg chg="mod">
          <ac:chgData name="Jakub Hofman" userId="53285062-d52a-4c88-bcdc-d767b8cc0044" providerId="ADAL" clId="{F2F8E70A-3FB0-42FC-8578-01A7E2ABFE7F}" dt="2024-05-09T13:43:46.324" v="91" actId="1076"/>
          <ac:spMkLst>
            <pc:docMk/>
            <pc:sldMk cId="918579400" sldId="328"/>
            <ac:spMk id="3" creationId="{00000000-0000-0000-0000-000000000000}"/>
          </ac:spMkLst>
        </pc:spChg>
        <pc:spChg chg="mod">
          <ac:chgData name="Jakub Hofman" userId="53285062-d52a-4c88-bcdc-d767b8cc0044" providerId="ADAL" clId="{F2F8E70A-3FB0-42FC-8578-01A7E2ABFE7F}" dt="2024-05-09T13:43:57.531" v="96" actId="14100"/>
          <ac:spMkLst>
            <pc:docMk/>
            <pc:sldMk cId="918579400" sldId="328"/>
            <ac:spMk id="6" creationId="{00000000-0000-0000-0000-000000000000}"/>
          </ac:spMkLst>
        </pc:spChg>
        <pc:spChg chg="mod">
          <ac:chgData name="Jakub Hofman" userId="53285062-d52a-4c88-bcdc-d767b8cc0044" providerId="ADAL" clId="{F2F8E70A-3FB0-42FC-8578-01A7E2ABFE7F}" dt="2024-05-09T13:43:52.528" v="94" actId="14100"/>
          <ac:spMkLst>
            <pc:docMk/>
            <pc:sldMk cId="918579400" sldId="328"/>
            <ac:spMk id="11" creationId="{3AA45368-84DF-4AC7-AC9D-83DDAA0CE5F8}"/>
          </ac:spMkLst>
        </pc:spChg>
        <pc:picChg chg="mod">
          <ac:chgData name="Jakub Hofman" userId="53285062-d52a-4c88-bcdc-d767b8cc0044" providerId="ADAL" clId="{F2F8E70A-3FB0-42FC-8578-01A7E2ABFE7F}" dt="2024-05-09T13:44:15.065" v="97" actId="1076"/>
          <ac:picMkLst>
            <pc:docMk/>
            <pc:sldMk cId="918579400" sldId="328"/>
            <ac:picMk id="7" creationId="{00000000-0000-0000-0000-000000000000}"/>
          </ac:picMkLst>
        </pc:picChg>
        <pc:picChg chg="mod">
          <ac:chgData name="Jakub Hofman" userId="53285062-d52a-4c88-bcdc-d767b8cc0044" providerId="ADAL" clId="{F2F8E70A-3FB0-42FC-8578-01A7E2ABFE7F}" dt="2024-05-09T13:44:18.418" v="98" actId="1076"/>
          <ac:picMkLst>
            <pc:docMk/>
            <pc:sldMk cId="918579400" sldId="328"/>
            <ac:picMk id="8" creationId="{00000000-0000-0000-0000-000000000000}"/>
          </ac:picMkLst>
        </pc:picChg>
        <pc:picChg chg="del">
          <ac:chgData name="Jakub Hofman" userId="53285062-d52a-4c88-bcdc-d767b8cc0044" providerId="ADAL" clId="{F2F8E70A-3FB0-42FC-8578-01A7E2ABFE7F}" dt="2024-05-09T13:43:02.367" v="82" actId="478"/>
          <ac:picMkLst>
            <pc:docMk/>
            <pc:sldMk cId="918579400" sldId="328"/>
            <ac:picMk id="9" creationId="{3A4307E0-CA9C-4242-8F3A-75F1B689406C}"/>
          </ac:picMkLst>
        </pc:picChg>
        <pc:picChg chg="add mod ord">
          <ac:chgData name="Jakub Hofman" userId="53285062-d52a-4c88-bcdc-d767b8cc0044" providerId="ADAL" clId="{F2F8E70A-3FB0-42FC-8578-01A7E2ABFE7F}" dt="2024-05-09T13:43:40.827" v="90" actId="1076"/>
          <ac:picMkLst>
            <pc:docMk/>
            <pc:sldMk cId="918579400" sldId="328"/>
            <ac:picMk id="10" creationId="{26AA0A4B-FC1B-E760-B740-ECA13849A487}"/>
          </ac:picMkLst>
        </pc:picChg>
      </pc:sldChg>
      <pc:sldChg chg="del">
        <pc:chgData name="Jakub Hofman" userId="53285062-d52a-4c88-bcdc-d767b8cc0044" providerId="ADAL" clId="{F2F8E70A-3FB0-42FC-8578-01A7E2ABFE7F}" dt="2024-05-09T13:53:08.410" v="106" actId="47"/>
        <pc:sldMkLst>
          <pc:docMk/>
          <pc:sldMk cId="3860682937" sldId="331"/>
        </pc:sldMkLst>
      </pc:sldChg>
      <pc:sldChg chg="modSp mod">
        <pc:chgData name="Jakub Hofman" userId="53285062-d52a-4c88-bcdc-d767b8cc0044" providerId="ADAL" clId="{F2F8E70A-3FB0-42FC-8578-01A7E2ABFE7F}" dt="2024-05-09T14:08:18.579" v="305" actId="14100"/>
        <pc:sldMkLst>
          <pc:docMk/>
          <pc:sldMk cId="3860324146" sldId="333"/>
        </pc:sldMkLst>
        <pc:spChg chg="mod">
          <ac:chgData name="Jakub Hofman" userId="53285062-d52a-4c88-bcdc-d767b8cc0044" providerId="ADAL" clId="{F2F8E70A-3FB0-42FC-8578-01A7E2ABFE7F}" dt="2024-05-09T14:06:49.520" v="268" actId="6549"/>
          <ac:spMkLst>
            <pc:docMk/>
            <pc:sldMk cId="3860324146" sldId="333"/>
            <ac:spMk id="4" creationId="{4ADE3C1F-9734-41D1-BBA1-4F37141373D5}"/>
          </ac:spMkLst>
        </pc:spChg>
        <pc:spChg chg="mod">
          <ac:chgData name="Jakub Hofman" userId="53285062-d52a-4c88-bcdc-d767b8cc0044" providerId="ADAL" clId="{F2F8E70A-3FB0-42FC-8578-01A7E2ABFE7F}" dt="2024-05-09T14:07:39.758" v="295" actId="113"/>
          <ac:spMkLst>
            <pc:docMk/>
            <pc:sldMk cId="3860324146" sldId="333"/>
            <ac:spMk id="8" creationId="{00000000-0000-0000-0000-000000000000}"/>
          </ac:spMkLst>
        </pc:spChg>
        <pc:picChg chg="mod">
          <ac:chgData name="Jakub Hofman" userId="53285062-d52a-4c88-bcdc-d767b8cc0044" providerId="ADAL" clId="{F2F8E70A-3FB0-42FC-8578-01A7E2ABFE7F}" dt="2024-05-09T14:08:18.579" v="305" actId="14100"/>
          <ac:picMkLst>
            <pc:docMk/>
            <pc:sldMk cId="3860324146" sldId="333"/>
            <ac:picMk id="5" creationId="{00000000-0000-0000-0000-000000000000}"/>
          </ac:picMkLst>
        </pc:picChg>
        <pc:picChg chg="mod">
          <ac:chgData name="Jakub Hofman" userId="53285062-d52a-4c88-bcdc-d767b8cc0044" providerId="ADAL" clId="{F2F8E70A-3FB0-42FC-8578-01A7E2ABFE7F}" dt="2024-05-09T14:07:51.211" v="296" actId="14100"/>
          <ac:picMkLst>
            <pc:docMk/>
            <pc:sldMk cId="3860324146" sldId="333"/>
            <ac:picMk id="6" creationId="{00000000-0000-0000-0000-000000000000}"/>
          </ac:picMkLst>
        </pc:picChg>
        <pc:picChg chg="mod">
          <ac:chgData name="Jakub Hofman" userId="53285062-d52a-4c88-bcdc-d767b8cc0044" providerId="ADAL" clId="{F2F8E70A-3FB0-42FC-8578-01A7E2ABFE7F}" dt="2024-05-09T14:08:15.353" v="303" actId="14100"/>
          <ac:picMkLst>
            <pc:docMk/>
            <pc:sldMk cId="3860324146" sldId="333"/>
            <ac:picMk id="9" creationId="{00000000-0000-0000-0000-000000000000}"/>
          </ac:picMkLst>
        </pc:picChg>
        <pc:picChg chg="mod">
          <ac:chgData name="Jakub Hofman" userId="53285062-d52a-4c88-bcdc-d767b8cc0044" providerId="ADAL" clId="{F2F8E70A-3FB0-42FC-8578-01A7E2ABFE7F}" dt="2024-05-09T14:08:11.042" v="301" actId="14100"/>
          <ac:picMkLst>
            <pc:docMk/>
            <pc:sldMk cId="3860324146" sldId="333"/>
            <ac:picMk id="10" creationId="{00000000-0000-0000-0000-000000000000}"/>
          </ac:picMkLst>
        </pc:picChg>
        <pc:picChg chg="mod">
          <ac:chgData name="Jakub Hofman" userId="53285062-d52a-4c88-bcdc-d767b8cc0044" providerId="ADAL" clId="{F2F8E70A-3FB0-42FC-8578-01A7E2ABFE7F}" dt="2024-05-09T14:07:55.952" v="298" actId="14100"/>
          <ac:picMkLst>
            <pc:docMk/>
            <pc:sldMk cId="3860324146" sldId="333"/>
            <ac:picMk id="12" creationId="{930CC37D-5750-45AE-AFD2-711602C6A870}"/>
          </ac:picMkLst>
        </pc:picChg>
        <pc:picChg chg="mod">
          <ac:chgData name="Jakub Hofman" userId="53285062-d52a-4c88-bcdc-d767b8cc0044" providerId="ADAL" clId="{F2F8E70A-3FB0-42FC-8578-01A7E2ABFE7F}" dt="2024-05-09T14:08:01.261" v="300" actId="14100"/>
          <ac:picMkLst>
            <pc:docMk/>
            <pc:sldMk cId="3860324146" sldId="333"/>
            <ac:picMk id="1026" creationId="{129EC371-D935-4C62-9CC2-B327EC9FE236}"/>
          </ac:picMkLst>
        </pc:picChg>
      </pc:sldChg>
      <pc:sldChg chg="addSp delSp modSp mod modAnim">
        <pc:chgData name="Jakub Hofman" userId="53285062-d52a-4c88-bcdc-d767b8cc0044" providerId="ADAL" clId="{F2F8E70A-3FB0-42FC-8578-01A7E2ABFE7F}" dt="2024-05-09T14:24:06.700" v="516"/>
        <pc:sldMkLst>
          <pc:docMk/>
          <pc:sldMk cId="965444657" sldId="343"/>
        </pc:sldMkLst>
        <pc:spChg chg="mod">
          <ac:chgData name="Jakub Hofman" userId="53285062-d52a-4c88-bcdc-d767b8cc0044" providerId="ADAL" clId="{F2F8E70A-3FB0-42FC-8578-01A7E2ABFE7F}" dt="2024-05-09T13:27:28.997" v="39"/>
          <ac:spMkLst>
            <pc:docMk/>
            <pc:sldMk cId="965444657" sldId="343"/>
            <ac:spMk id="4" creationId="{00000000-0000-0000-0000-000000000000}"/>
          </ac:spMkLst>
        </pc:spChg>
        <pc:picChg chg="add mod">
          <ac:chgData name="Jakub Hofman" userId="53285062-d52a-4c88-bcdc-d767b8cc0044" providerId="ADAL" clId="{F2F8E70A-3FB0-42FC-8578-01A7E2ABFE7F}" dt="2024-05-09T13:27:35.109" v="40"/>
          <ac:picMkLst>
            <pc:docMk/>
            <pc:sldMk cId="965444657" sldId="343"/>
            <ac:picMk id="2" creationId="{5C1C676F-DD8F-8302-8FD9-86FB04CDCBD0}"/>
          </ac:picMkLst>
        </pc:picChg>
        <pc:picChg chg="del">
          <ac:chgData name="Jakub Hofman" userId="53285062-d52a-4c88-bcdc-d767b8cc0044" providerId="ADAL" clId="{F2F8E70A-3FB0-42FC-8578-01A7E2ABFE7F}" dt="2024-05-09T13:27:18.327" v="36" actId="478"/>
          <ac:picMkLst>
            <pc:docMk/>
            <pc:sldMk cId="965444657" sldId="343"/>
            <ac:picMk id="16" creationId="{E4C6CB7A-9D29-45F8-AF41-BFF32E10D2E1}"/>
          </ac:picMkLst>
        </pc:picChg>
      </pc:sldChg>
      <pc:sldChg chg="del">
        <pc:chgData name="Jakub Hofman" userId="53285062-d52a-4c88-bcdc-d767b8cc0044" providerId="ADAL" clId="{F2F8E70A-3FB0-42FC-8578-01A7E2ABFE7F}" dt="2024-05-09T13:54:25.821" v="107" actId="47"/>
        <pc:sldMkLst>
          <pc:docMk/>
          <pc:sldMk cId="2875873983" sldId="344"/>
        </pc:sldMkLst>
      </pc:sldChg>
      <pc:sldChg chg="addSp delSp modSp mod modAnim">
        <pc:chgData name="Jakub Hofman" userId="53285062-d52a-4c88-bcdc-d767b8cc0044" providerId="ADAL" clId="{F2F8E70A-3FB0-42FC-8578-01A7E2ABFE7F}" dt="2024-05-09T14:11:53.447" v="320" actId="21"/>
        <pc:sldMkLst>
          <pc:docMk/>
          <pc:sldMk cId="226764181" sldId="345"/>
        </pc:sldMkLst>
        <pc:spChg chg="add del mod">
          <ac:chgData name="Jakub Hofman" userId="53285062-d52a-4c88-bcdc-d767b8cc0044" providerId="ADAL" clId="{F2F8E70A-3FB0-42FC-8578-01A7E2ABFE7F}" dt="2024-05-09T14:11:53.447" v="320" actId="21"/>
          <ac:spMkLst>
            <pc:docMk/>
            <pc:sldMk cId="226764181" sldId="345"/>
            <ac:spMk id="5" creationId="{97CEECF2-0E2D-F5D4-D2D8-6811CF80A6F4}"/>
          </ac:spMkLst>
        </pc:spChg>
      </pc:sldChg>
      <pc:sldChg chg="add del modTransition">
        <pc:chgData name="Jakub Hofman" userId="53285062-d52a-4c88-bcdc-d767b8cc0044" providerId="ADAL" clId="{F2F8E70A-3FB0-42FC-8578-01A7E2ABFE7F}" dt="2024-05-09T13:41:14.534" v="80" actId="47"/>
        <pc:sldMkLst>
          <pc:docMk/>
          <pc:sldMk cId="43654544" sldId="359"/>
        </pc:sldMkLst>
      </pc:sldChg>
      <pc:sldChg chg="addSp modSp add del mod modTransition">
        <pc:chgData name="Jakub Hofman" userId="53285062-d52a-4c88-bcdc-d767b8cc0044" providerId="ADAL" clId="{F2F8E70A-3FB0-42FC-8578-01A7E2ABFE7F}" dt="2024-05-09T14:21:20.513" v="512" actId="2696"/>
        <pc:sldMkLst>
          <pc:docMk/>
          <pc:sldMk cId="2202386956" sldId="360"/>
        </pc:sldMkLst>
        <pc:spChg chg="add mod">
          <ac:chgData name="Jakub Hofman" userId="53285062-d52a-4c88-bcdc-d767b8cc0044" providerId="ADAL" clId="{F2F8E70A-3FB0-42FC-8578-01A7E2ABFE7F}" dt="2024-05-09T13:41:08.948" v="79"/>
          <ac:spMkLst>
            <pc:docMk/>
            <pc:sldMk cId="2202386956" sldId="360"/>
            <ac:spMk id="3" creationId="{CFCB663C-56EC-917F-D014-39CE6449DAC8}"/>
          </ac:spMkLst>
        </pc:spChg>
        <pc:spChg chg="add mod">
          <ac:chgData name="Jakub Hofman" userId="53285062-d52a-4c88-bcdc-d767b8cc0044" providerId="ADAL" clId="{F2F8E70A-3FB0-42FC-8578-01A7E2ABFE7F}" dt="2024-05-09T13:41:08.948" v="79"/>
          <ac:spMkLst>
            <pc:docMk/>
            <pc:sldMk cId="2202386956" sldId="360"/>
            <ac:spMk id="8" creationId="{DB444EDE-6B46-DDEA-DA1D-0EC36D298F37}"/>
          </ac:spMkLst>
        </pc:spChg>
        <pc:picChg chg="mod">
          <ac:chgData name="Jakub Hofman" userId="53285062-d52a-4c88-bcdc-d767b8cc0044" providerId="ADAL" clId="{F2F8E70A-3FB0-42FC-8578-01A7E2ABFE7F}" dt="2024-05-09T13:40:58.625" v="78" actId="1076"/>
          <ac:picMkLst>
            <pc:docMk/>
            <pc:sldMk cId="2202386956" sldId="360"/>
            <ac:picMk id="5" creationId="{00000000-0000-0000-0000-000000000000}"/>
          </ac:picMkLst>
        </pc:picChg>
        <pc:picChg chg="add mod">
          <ac:chgData name="Jakub Hofman" userId="53285062-d52a-4c88-bcdc-d767b8cc0044" providerId="ADAL" clId="{F2F8E70A-3FB0-42FC-8578-01A7E2ABFE7F}" dt="2024-05-09T13:41:08.948" v="79"/>
          <ac:picMkLst>
            <pc:docMk/>
            <pc:sldMk cId="2202386956" sldId="360"/>
            <ac:picMk id="7" creationId="{4EBF4EB9-EA7A-10E6-22BA-3D06E4736F95}"/>
          </ac:picMkLst>
        </pc:picChg>
        <pc:picChg chg="add mod">
          <ac:chgData name="Jakub Hofman" userId="53285062-d52a-4c88-bcdc-d767b8cc0044" providerId="ADAL" clId="{F2F8E70A-3FB0-42FC-8578-01A7E2ABFE7F}" dt="2024-05-09T13:41:08.948" v="79"/>
          <ac:picMkLst>
            <pc:docMk/>
            <pc:sldMk cId="2202386956" sldId="360"/>
            <ac:picMk id="9" creationId="{828B6F4F-838D-8F19-D36F-AAE37743FCD7}"/>
          </ac:picMkLst>
        </pc:picChg>
      </pc:sldChg>
      <pc:sldChg chg="add">
        <pc:chgData name="Jakub Hofman" userId="53285062-d52a-4c88-bcdc-d767b8cc0044" providerId="ADAL" clId="{F2F8E70A-3FB0-42FC-8578-01A7E2ABFE7F}" dt="2024-05-09T14:21:26.814" v="513"/>
        <pc:sldMkLst>
          <pc:docMk/>
          <pc:sldMk cId="4058122618" sldId="360"/>
        </pc:sldMkLst>
      </pc:sldChg>
      <pc:sldChg chg="del">
        <pc:chgData name="Jakub Hofman" userId="53285062-d52a-4c88-bcdc-d767b8cc0044" providerId="ADAL" clId="{F2F8E70A-3FB0-42FC-8578-01A7E2ABFE7F}" dt="2024-05-09T13:41:16.971" v="81" actId="47"/>
        <pc:sldMkLst>
          <pc:docMk/>
          <pc:sldMk cId="1820157357" sldId="361"/>
        </pc:sldMkLst>
      </pc:sldChg>
      <pc:sldChg chg="addSp delSp modSp mod">
        <pc:chgData name="Jakub Hofman" userId="53285062-d52a-4c88-bcdc-d767b8cc0044" providerId="ADAL" clId="{F2F8E70A-3FB0-42FC-8578-01A7E2ABFE7F}" dt="2024-05-09T14:05:50.233" v="244" actId="20577"/>
        <pc:sldMkLst>
          <pc:docMk/>
          <pc:sldMk cId="2077964294" sldId="365"/>
        </pc:sldMkLst>
        <pc:spChg chg="mod">
          <ac:chgData name="Jakub Hofman" userId="53285062-d52a-4c88-bcdc-d767b8cc0044" providerId="ADAL" clId="{F2F8E70A-3FB0-42FC-8578-01A7E2ABFE7F}" dt="2024-05-09T14:05:33.851" v="234" actId="20577"/>
          <ac:spMkLst>
            <pc:docMk/>
            <pc:sldMk cId="2077964294" sldId="365"/>
            <ac:spMk id="2" creationId="{35F64548-D0FF-4BE0-A92A-3CF473E63714}"/>
          </ac:spMkLst>
        </pc:spChg>
        <pc:spChg chg="mod">
          <ac:chgData name="Jakub Hofman" userId="53285062-d52a-4c88-bcdc-d767b8cc0044" providerId="ADAL" clId="{F2F8E70A-3FB0-42FC-8578-01A7E2ABFE7F}" dt="2024-05-09T14:05:50.233" v="244" actId="20577"/>
          <ac:spMkLst>
            <pc:docMk/>
            <pc:sldMk cId="2077964294" sldId="365"/>
            <ac:spMk id="3" creationId="{8AD1061E-36D6-4E13-82DA-36F7E5AEB4BE}"/>
          </ac:spMkLst>
        </pc:spChg>
        <pc:spChg chg="add del mod">
          <ac:chgData name="Jakub Hofman" userId="53285062-d52a-4c88-bcdc-d767b8cc0044" providerId="ADAL" clId="{F2F8E70A-3FB0-42FC-8578-01A7E2ABFE7F}" dt="2024-05-09T13:17:35.801" v="2" actId="478"/>
          <ac:spMkLst>
            <pc:docMk/>
            <pc:sldMk cId="2077964294" sldId="365"/>
            <ac:spMk id="6" creationId="{BF2B32C9-7E6A-ADA1-2818-1A896F8494B4}"/>
          </ac:spMkLst>
        </pc:spChg>
        <pc:spChg chg="add del mod">
          <ac:chgData name="Jakub Hofman" userId="53285062-d52a-4c88-bcdc-d767b8cc0044" providerId="ADAL" clId="{F2F8E70A-3FB0-42FC-8578-01A7E2ABFE7F}" dt="2024-05-09T13:18:21.239" v="5" actId="478"/>
          <ac:spMkLst>
            <pc:docMk/>
            <pc:sldMk cId="2077964294" sldId="365"/>
            <ac:spMk id="8" creationId="{E407BB62-A4BD-9B20-54EB-F0D2C9C00EFE}"/>
          </ac:spMkLst>
        </pc:spChg>
      </pc:sldChg>
      <pc:sldChg chg="modSp mod">
        <pc:chgData name="Jakub Hofman" userId="53285062-d52a-4c88-bcdc-d767b8cc0044" providerId="ADAL" clId="{F2F8E70A-3FB0-42FC-8578-01A7E2ABFE7F}" dt="2024-05-09T14:06:17.127" v="267" actId="20577"/>
        <pc:sldMkLst>
          <pc:docMk/>
          <pc:sldMk cId="343093699" sldId="366"/>
        </pc:sldMkLst>
        <pc:spChg chg="mod">
          <ac:chgData name="Jakub Hofman" userId="53285062-d52a-4c88-bcdc-d767b8cc0044" providerId="ADAL" clId="{F2F8E70A-3FB0-42FC-8578-01A7E2ABFE7F}" dt="2024-05-09T14:06:17.127" v="267" actId="20577"/>
          <ac:spMkLst>
            <pc:docMk/>
            <pc:sldMk cId="343093699" sldId="366"/>
            <ac:spMk id="5" creationId="{5CD77B66-E21B-4CC5-B369-84C33C2BA037}"/>
          </ac:spMkLst>
        </pc:spChg>
      </pc:sldChg>
      <pc:sldChg chg="del">
        <pc:chgData name="Jakub Hofman" userId="53285062-d52a-4c88-bcdc-d767b8cc0044" providerId="ADAL" clId="{F2F8E70A-3FB0-42FC-8578-01A7E2ABFE7F}" dt="2024-05-09T14:24:58.527" v="519" actId="47"/>
        <pc:sldMkLst>
          <pc:docMk/>
          <pc:sldMk cId="2501680059" sldId="428"/>
        </pc:sldMkLst>
      </pc:sldChg>
      <pc:sldChg chg="del">
        <pc:chgData name="Jakub Hofman" userId="53285062-d52a-4c88-bcdc-d767b8cc0044" providerId="ADAL" clId="{F2F8E70A-3FB0-42FC-8578-01A7E2ABFE7F}" dt="2024-05-09T14:25:11.875" v="520" actId="47"/>
        <pc:sldMkLst>
          <pc:docMk/>
          <pc:sldMk cId="3727809577" sldId="455"/>
        </pc:sldMkLst>
      </pc:sldChg>
      <pc:sldChg chg="del">
        <pc:chgData name="Jakub Hofman" userId="53285062-d52a-4c88-bcdc-d767b8cc0044" providerId="ADAL" clId="{F2F8E70A-3FB0-42FC-8578-01A7E2ABFE7F}" dt="2024-05-09T14:24:27.459" v="517" actId="47"/>
        <pc:sldMkLst>
          <pc:docMk/>
          <pc:sldMk cId="867557081" sldId="456"/>
        </pc:sldMkLst>
      </pc:sldChg>
      <pc:sldChg chg="addSp delSp modSp add del mod">
        <pc:chgData name="Jakub Hofman" userId="53285062-d52a-4c88-bcdc-d767b8cc0044" providerId="ADAL" clId="{F2F8E70A-3FB0-42FC-8578-01A7E2ABFE7F}" dt="2024-05-09T13:51:03.433" v="101" actId="47"/>
        <pc:sldMkLst>
          <pc:docMk/>
          <pc:sldMk cId="4170146670" sldId="482"/>
        </pc:sldMkLst>
        <pc:spChg chg="del mod">
          <ac:chgData name="Jakub Hofman" userId="53285062-d52a-4c88-bcdc-d767b8cc0044" providerId="ADAL" clId="{F2F8E70A-3FB0-42FC-8578-01A7E2ABFE7F}" dt="2024-05-09T13:34:31.422" v="52" actId="478"/>
          <ac:spMkLst>
            <pc:docMk/>
            <pc:sldMk cId="4170146670" sldId="482"/>
            <ac:spMk id="5" creationId="{00000000-0000-0000-0000-000000000000}"/>
          </ac:spMkLst>
        </pc:spChg>
        <pc:spChg chg="add mod">
          <ac:chgData name="Jakub Hofman" userId="53285062-d52a-4c88-bcdc-d767b8cc0044" providerId="ADAL" clId="{F2F8E70A-3FB0-42FC-8578-01A7E2ABFE7F}" dt="2024-05-09T13:34:18.761" v="50" actId="1076"/>
          <ac:spMkLst>
            <pc:docMk/>
            <pc:sldMk cId="4170146670" sldId="482"/>
            <ac:spMk id="6" creationId="{A54BC88D-28E1-8C8E-60C5-0D4543D10FCA}"/>
          </ac:spMkLst>
        </pc:spChg>
        <pc:picChg chg="add mod">
          <ac:chgData name="Jakub Hofman" userId="53285062-d52a-4c88-bcdc-d767b8cc0044" providerId="ADAL" clId="{F2F8E70A-3FB0-42FC-8578-01A7E2ABFE7F}" dt="2024-05-09T13:34:18.761" v="50" actId="1076"/>
          <ac:picMkLst>
            <pc:docMk/>
            <pc:sldMk cId="4170146670" sldId="482"/>
            <ac:picMk id="4" creationId="{D0EAEEB8-755C-55C9-0C92-CECB6678421F}"/>
          </ac:picMkLst>
        </pc:picChg>
      </pc:sldChg>
      <pc:sldChg chg="add modTransition">
        <pc:chgData name="Jakub Hofman" userId="53285062-d52a-4c88-bcdc-d767b8cc0044" providerId="ADAL" clId="{F2F8E70A-3FB0-42FC-8578-01A7E2ABFE7F}" dt="2024-05-09T13:36:14.794" v="75"/>
        <pc:sldMkLst>
          <pc:docMk/>
          <pc:sldMk cId="2420240567" sldId="632"/>
        </pc:sldMkLst>
      </pc:sldChg>
      <pc:sldChg chg="add">
        <pc:chgData name="Jakub Hofman" userId="53285062-d52a-4c88-bcdc-d767b8cc0044" providerId="ADAL" clId="{F2F8E70A-3FB0-42FC-8578-01A7E2ABFE7F}" dt="2024-05-09T14:00:06.311" v="112"/>
        <pc:sldMkLst>
          <pc:docMk/>
          <pc:sldMk cId="2019451479" sldId="633"/>
        </pc:sldMkLst>
      </pc:sldChg>
      <pc:sldChg chg="del">
        <pc:chgData name="Jakub Hofman" userId="53285062-d52a-4c88-bcdc-d767b8cc0044" providerId="ADAL" clId="{F2F8E70A-3FB0-42FC-8578-01A7E2ABFE7F}" dt="2024-05-09T14:00:00.608" v="111" actId="2696"/>
        <pc:sldMkLst>
          <pc:docMk/>
          <pc:sldMk cId="4128727137" sldId="633"/>
        </pc:sldMkLst>
      </pc:sldChg>
      <pc:sldChg chg="modSp mod">
        <pc:chgData name="Jakub Hofman" userId="53285062-d52a-4c88-bcdc-d767b8cc0044" providerId="ADAL" clId="{F2F8E70A-3FB0-42FC-8578-01A7E2ABFE7F}" dt="2024-05-09T14:22:56.776" v="514" actId="6549"/>
        <pc:sldMkLst>
          <pc:docMk/>
          <pc:sldMk cId="1811872865" sldId="2078"/>
        </pc:sldMkLst>
        <pc:spChg chg="mod">
          <ac:chgData name="Jakub Hofman" userId="53285062-d52a-4c88-bcdc-d767b8cc0044" providerId="ADAL" clId="{F2F8E70A-3FB0-42FC-8578-01A7E2ABFE7F}" dt="2024-05-09T14:22:56.776" v="514" actId="6549"/>
          <ac:spMkLst>
            <pc:docMk/>
            <pc:sldMk cId="1811872865" sldId="2078"/>
            <ac:spMk id="6" creationId="{CCE3E349-C8D9-4991-96E2-BEA20B111ED4}"/>
          </ac:spMkLst>
        </pc:spChg>
      </pc:sldChg>
      <pc:sldChg chg="modSp mod">
        <pc:chgData name="Jakub Hofman" userId="53285062-d52a-4c88-bcdc-d767b8cc0044" providerId="ADAL" clId="{F2F8E70A-3FB0-42FC-8578-01A7E2ABFE7F}" dt="2024-05-09T14:08:36.461" v="306" actId="6549"/>
        <pc:sldMkLst>
          <pc:docMk/>
          <pc:sldMk cId="3624338025" sldId="2154"/>
        </pc:sldMkLst>
        <pc:spChg chg="mod">
          <ac:chgData name="Jakub Hofman" userId="53285062-d52a-4c88-bcdc-d767b8cc0044" providerId="ADAL" clId="{F2F8E70A-3FB0-42FC-8578-01A7E2ABFE7F}" dt="2024-05-09T14:08:36.461" v="306" actId="6549"/>
          <ac:spMkLst>
            <pc:docMk/>
            <pc:sldMk cId="3624338025" sldId="2154"/>
            <ac:spMk id="8" creationId="{00000000-0000-0000-0000-000000000000}"/>
          </ac:spMkLst>
        </pc:spChg>
      </pc:sldChg>
      <pc:sldChg chg="modAnim">
        <pc:chgData name="Jakub Hofman" userId="53285062-d52a-4c88-bcdc-d767b8cc0044" providerId="ADAL" clId="{F2F8E70A-3FB0-42FC-8578-01A7E2ABFE7F}" dt="2024-05-09T14:15:27.281" v="394"/>
        <pc:sldMkLst>
          <pc:docMk/>
          <pc:sldMk cId="761511241" sldId="2157"/>
        </pc:sldMkLst>
      </pc:sldChg>
      <pc:sldChg chg="modSp mod">
        <pc:chgData name="Jakub Hofman" userId="53285062-d52a-4c88-bcdc-d767b8cc0044" providerId="ADAL" clId="{F2F8E70A-3FB0-42FC-8578-01A7E2ABFE7F}" dt="2024-05-09T14:16:00.875" v="397" actId="20577"/>
        <pc:sldMkLst>
          <pc:docMk/>
          <pc:sldMk cId="1434684304" sldId="2158"/>
        </pc:sldMkLst>
        <pc:spChg chg="mod">
          <ac:chgData name="Jakub Hofman" userId="53285062-d52a-4c88-bcdc-d767b8cc0044" providerId="ADAL" clId="{F2F8E70A-3FB0-42FC-8578-01A7E2ABFE7F}" dt="2024-05-09T14:16:00.875" v="397" actId="20577"/>
          <ac:spMkLst>
            <pc:docMk/>
            <pc:sldMk cId="1434684304" sldId="2158"/>
            <ac:spMk id="12" creationId="{0806504D-8E60-47BC-8371-9684756341C9}"/>
          </ac:spMkLst>
        </pc:spChg>
      </pc:sldChg>
      <pc:sldChg chg="addSp modSp mod modAnim">
        <pc:chgData name="Jakub Hofman" userId="53285062-d52a-4c88-bcdc-d767b8cc0044" providerId="ADAL" clId="{F2F8E70A-3FB0-42FC-8578-01A7E2ABFE7F}" dt="2024-05-09T14:15:09.870" v="393"/>
        <pc:sldMkLst>
          <pc:docMk/>
          <pc:sldMk cId="2238440018" sldId="2160"/>
        </pc:sldMkLst>
        <pc:picChg chg="add mod">
          <ac:chgData name="Jakub Hofman" userId="53285062-d52a-4c88-bcdc-d767b8cc0044" providerId="ADAL" clId="{F2F8E70A-3FB0-42FC-8578-01A7E2ABFE7F}" dt="2024-05-09T13:33:15.516" v="48" actId="14100"/>
          <ac:picMkLst>
            <pc:docMk/>
            <pc:sldMk cId="2238440018" sldId="2160"/>
            <ac:picMk id="13" creationId="{C82D4ED4-0AA4-401A-943D-BCB52247421A}"/>
          </ac:picMkLst>
        </pc:picChg>
      </pc:sldChg>
      <pc:sldChg chg="addSp delSp modSp add mod">
        <pc:chgData name="Jakub Hofman" userId="53285062-d52a-4c88-bcdc-d767b8cc0044" providerId="ADAL" clId="{F2F8E70A-3FB0-42FC-8578-01A7E2ABFE7F}" dt="2024-05-09T13:25:34.644" v="34" actId="113"/>
        <pc:sldMkLst>
          <pc:docMk/>
          <pc:sldMk cId="3861568591" sldId="2163"/>
        </pc:sldMkLst>
        <pc:spChg chg="add mod">
          <ac:chgData name="Jakub Hofman" userId="53285062-d52a-4c88-bcdc-d767b8cc0044" providerId="ADAL" clId="{F2F8E70A-3FB0-42FC-8578-01A7E2ABFE7F}" dt="2024-05-09T13:25:28.141" v="30" actId="1076"/>
          <ac:spMkLst>
            <pc:docMk/>
            <pc:sldMk cId="3861568591" sldId="2163"/>
            <ac:spMk id="5" creationId="{13DD3292-6349-33F7-C558-B663FDF16D83}"/>
          </ac:spMkLst>
        </pc:spChg>
        <pc:spChg chg="del">
          <ac:chgData name="Jakub Hofman" userId="53285062-d52a-4c88-bcdc-d767b8cc0044" providerId="ADAL" clId="{F2F8E70A-3FB0-42FC-8578-01A7E2ABFE7F}" dt="2024-05-09T13:24:58.052" v="19" actId="478"/>
          <ac:spMkLst>
            <pc:docMk/>
            <pc:sldMk cId="3861568591" sldId="2163"/>
            <ac:spMk id="7" creationId="{E4F15498-FC1E-4B36-87C3-953A9CF425A8}"/>
          </ac:spMkLst>
        </pc:spChg>
        <pc:spChg chg="add mod">
          <ac:chgData name="Jakub Hofman" userId="53285062-d52a-4c88-bcdc-d767b8cc0044" providerId="ADAL" clId="{F2F8E70A-3FB0-42FC-8578-01A7E2ABFE7F}" dt="2024-05-09T13:25:34.644" v="34" actId="113"/>
          <ac:spMkLst>
            <pc:docMk/>
            <pc:sldMk cId="3861568591" sldId="2163"/>
            <ac:spMk id="8" creationId="{5E58942D-D02D-9663-C746-2C67E9C9EB14}"/>
          </ac:spMkLst>
        </pc:spChg>
        <pc:spChg chg="add mod">
          <ac:chgData name="Jakub Hofman" userId="53285062-d52a-4c88-bcdc-d767b8cc0044" providerId="ADAL" clId="{F2F8E70A-3FB0-42FC-8578-01A7E2ABFE7F}" dt="2024-05-09T13:25:18.226" v="26" actId="14100"/>
          <ac:spMkLst>
            <pc:docMk/>
            <pc:sldMk cId="3861568591" sldId="2163"/>
            <ac:spMk id="9" creationId="{28EF8E16-A956-1B7C-75FE-D2164E57683C}"/>
          </ac:spMkLst>
        </pc:spChg>
        <pc:picChg chg="add mod">
          <ac:chgData name="Jakub Hofman" userId="53285062-d52a-4c88-bcdc-d767b8cc0044" providerId="ADAL" clId="{F2F8E70A-3FB0-42FC-8578-01A7E2ABFE7F}" dt="2024-05-09T13:25:10.064" v="23" actId="1076"/>
          <ac:picMkLst>
            <pc:docMk/>
            <pc:sldMk cId="3861568591" sldId="2163"/>
            <ac:picMk id="3" creationId="{65C94AF0-2DAA-EE3A-25C3-7461A30FEA51}"/>
          </ac:picMkLst>
        </pc:picChg>
        <pc:picChg chg="del">
          <ac:chgData name="Jakub Hofman" userId="53285062-d52a-4c88-bcdc-d767b8cc0044" providerId="ADAL" clId="{F2F8E70A-3FB0-42FC-8578-01A7E2ABFE7F}" dt="2024-05-09T13:24:53.917" v="18" actId="478"/>
          <ac:picMkLst>
            <pc:docMk/>
            <pc:sldMk cId="3861568591" sldId="2163"/>
            <ac:picMk id="6" creationId="{46C5EDE3-280A-4311-98AA-5DF95C66F235}"/>
          </ac:picMkLst>
        </pc:picChg>
      </pc:sldChg>
      <pc:sldChg chg="add">
        <pc:chgData name="Jakub Hofman" userId="53285062-d52a-4c88-bcdc-d767b8cc0044" providerId="ADAL" clId="{F2F8E70A-3FB0-42FC-8578-01A7E2ABFE7F}" dt="2024-05-09T13:54:33.718" v="108"/>
        <pc:sldMkLst>
          <pc:docMk/>
          <pc:sldMk cId="1079205155" sldId="2173"/>
        </pc:sldMkLst>
      </pc:sldChg>
      <pc:sldChg chg="add">
        <pc:chgData name="Jakub Hofman" userId="53285062-d52a-4c88-bcdc-d767b8cc0044" providerId="ADAL" clId="{F2F8E70A-3FB0-42FC-8578-01A7E2ABFE7F}" dt="2024-05-09T13:54:33.718" v="108"/>
        <pc:sldMkLst>
          <pc:docMk/>
          <pc:sldMk cId="527688198" sldId="2174"/>
        </pc:sldMkLst>
      </pc:sldChg>
      <pc:sldChg chg="add modAnim">
        <pc:chgData name="Jakub Hofman" userId="53285062-d52a-4c88-bcdc-d767b8cc0044" providerId="ADAL" clId="{F2F8E70A-3FB0-42FC-8578-01A7E2ABFE7F}" dt="2024-05-09T14:20:27.643" v="510"/>
        <pc:sldMkLst>
          <pc:docMk/>
          <pc:sldMk cId="3097018015" sldId="2181"/>
        </pc:sldMkLst>
      </pc:sldChg>
      <pc:sldChg chg="add del modTransition">
        <pc:chgData name="Jakub Hofman" userId="53285062-d52a-4c88-bcdc-d767b8cc0044" providerId="ADAL" clId="{F2F8E70A-3FB0-42FC-8578-01A7E2ABFE7F}" dt="2024-05-09T13:53:08.410" v="106" actId="47"/>
        <pc:sldMkLst>
          <pc:docMk/>
          <pc:sldMk cId="4217482712" sldId="2183"/>
        </pc:sldMkLst>
      </pc:sldChg>
      <pc:sldChg chg="add del">
        <pc:chgData name="Jakub Hofman" userId="53285062-d52a-4c88-bcdc-d767b8cc0044" providerId="ADAL" clId="{F2F8E70A-3FB0-42FC-8578-01A7E2ABFE7F}" dt="2024-05-09T13:28:18.355" v="42" actId="47"/>
        <pc:sldMkLst>
          <pc:docMk/>
          <pc:sldMk cId="1089647484" sldId="2211"/>
        </pc:sldMkLst>
      </pc:sldChg>
      <pc:sldChg chg="del">
        <pc:chgData name="Jakub Hofman" userId="53285062-d52a-4c88-bcdc-d767b8cc0044" providerId="ADAL" clId="{F2F8E70A-3FB0-42FC-8578-01A7E2ABFE7F}" dt="2024-05-09T14:25:26.350" v="521" actId="47"/>
        <pc:sldMkLst>
          <pc:docMk/>
          <pc:sldMk cId="4006478982" sldId="2212"/>
        </pc:sldMkLst>
      </pc:sldChg>
      <pc:sldChg chg="modSp new mod">
        <pc:chgData name="Jakub Hofman" userId="53285062-d52a-4c88-bcdc-d767b8cc0044" providerId="ADAL" clId="{F2F8E70A-3FB0-42FC-8578-01A7E2ABFE7F}" dt="2024-05-09T14:19:36.651" v="509" actId="14100"/>
        <pc:sldMkLst>
          <pc:docMk/>
          <pc:sldMk cId="1083516079" sldId="2213"/>
        </pc:sldMkLst>
        <pc:spChg chg="mod">
          <ac:chgData name="Jakub Hofman" userId="53285062-d52a-4c88-bcdc-d767b8cc0044" providerId="ADAL" clId="{F2F8E70A-3FB0-42FC-8578-01A7E2ABFE7F}" dt="2024-05-09T14:18:59.262" v="494" actId="20577"/>
          <ac:spMkLst>
            <pc:docMk/>
            <pc:sldMk cId="1083516079" sldId="2213"/>
            <ac:spMk id="2" creationId="{09EDA266-C0B0-7AC7-DE4F-5C52F4169131}"/>
          </ac:spMkLst>
        </pc:spChg>
        <pc:spChg chg="mod">
          <ac:chgData name="Jakub Hofman" userId="53285062-d52a-4c88-bcdc-d767b8cc0044" providerId="ADAL" clId="{F2F8E70A-3FB0-42FC-8578-01A7E2ABFE7F}" dt="2024-05-09T14:19:36.651" v="509" actId="14100"/>
          <ac:spMkLst>
            <pc:docMk/>
            <pc:sldMk cId="1083516079" sldId="2213"/>
            <ac:spMk id="3" creationId="{3CE7B308-81F6-0786-4A02-7A564FCF52D6}"/>
          </ac:spMkLst>
        </pc:spChg>
      </pc:sldChg>
      <pc:sldChg chg="addSp delSp modSp new mod ord">
        <pc:chgData name="Jakub Hofman" userId="53285062-d52a-4c88-bcdc-d767b8cc0044" providerId="ADAL" clId="{F2F8E70A-3FB0-42FC-8578-01A7E2ABFE7F}" dt="2024-05-09T14:21:02.679" v="511" actId="1076"/>
        <pc:sldMkLst>
          <pc:docMk/>
          <pc:sldMk cId="3868305622" sldId="2214"/>
        </pc:sldMkLst>
        <pc:spChg chg="mod">
          <ac:chgData name="Jakub Hofman" userId="53285062-d52a-4c88-bcdc-d767b8cc0044" providerId="ADAL" clId="{F2F8E70A-3FB0-42FC-8578-01A7E2ABFE7F}" dt="2024-05-09T13:35:14.527" v="73" actId="20577"/>
          <ac:spMkLst>
            <pc:docMk/>
            <pc:sldMk cId="3868305622" sldId="2214"/>
            <ac:spMk id="2" creationId="{44100EEA-95CC-7378-3365-770E447D94F2}"/>
          </ac:spMkLst>
        </pc:spChg>
        <pc:spChg chg="del">
          <ac:chgData name="Jakub Hofman" userId="53285062-d52a-4c88-bcdc-d767b8cc0044" providerId="ADAL" clId="{F2F8E70A-3FB0-42FC-8578-01A7E2ABFE7F}" dt="2024-05-09T13:35:19.020" v="74" actId="478"/>
          <ac:spMkLst>
            <pc:docMk/>
            <pc:sldMk cId="3868305622" sldId="2214"/>
            <ac:spMk id="3" creationId="{363181E5-5722-296D-9BEE-EC00269F1327}"/>
          </ac:spMkLst>
        </pc:spChg>
        <pc:spChg chg="add mod">
          <ac:chgData name="Jakub Hofman" userId="53285062-d52a-4c88-bcdc-d767b8cc0044" providerId="ADAL" clId="{F2F8E70A-3FB0-42FC-8578-01A7E2ABFE7F}" dt="2024-05-09T14:21:02.679" v="511" actId="1076"/>
          <ac:spMkLst>
            <pc:docMk/>
            <pc:sldMk cId="3868305622" sldId="2214"/>
            <ac:spMk id="6" creationId="{5E599E49-1516-AEC0-099C-ED78F62B9E95}"/>
          </ac:spMkLst>
        </pc:spChg>
        <pc:picChg chg="add mod">
          <ac:chgData name="Jakub Hofman" userId="53285062-d52a-4c88-bcdc-d767b8cc0044" providerId="ADAL" clId="{F2F8E70A-3FB0-42FC-8578-01A7E2ABFE7F}" dt="2024-05-09T13:34:53.758" v="57" actId="14100"/>
          <ac:picMkLst>
            <pc:docMk/>
            <pc:sldMk cId="3868305622" sldId="2214"/>
            <ac:picMk id="5" creationId="{2D5006EA-6EFA-78EA-1C0F-39980D9C79CF}"/>
          </ac:picMkLst>
        </pc:picChg>
      </pc:sldChg>
      <pc:sldChg chg="addSp modSp add mod">
        <pc:chgData name="Jakub Hofman" userId="53285062-d52a-4c88-bcdc-d767b8cc0044" providerId="ADAL" clId="{F2F8E70A-3FB0-42FC-8578-01A7E2ABFE7F}" dt="2024-05-09T14:09:58.636" v="310" actId="14100"/>
        <pc:sldMkLst>
          <pc:docMk/>
          <pc:sldMk cId="1909425484" sldId="2215"/>
        </pc:sldMkLst>
        <pc:spChg chg="add mod">
          <ac:chgData name="Jakub Hofman" userId="53285062-d52a-4c88-bcdc-d767b8cc0044" providerId="ADAL" clId="{F2F8E70A-3FB0-42FC-8578-01A7E2ABFE7F}" dt="2024-05-09T14:09:58.636" v="310" actId="14100"/>
          <ac:spMkLst>
            <pc:docMk/>
            <pc:sldMk cId="1909425484" sldId="2215"/>
            <ac:spMk id="5" creationId="{5FE9C9F3-8680-C135-F9AD-98587FE0D1DB}"/>
          </ac:spMkLst>
        </pc:spChg>
      </pc:sldChg>
      <pc:sldChg chg="add">
        <pc:chgData name="Jakub Hofman" userId="53285062-d52a-4c88-bcdc-d767b8cc0044" providerId="ADAL" clId="{F2F8E70A-3FB0-42FC-8578-01A7E2ABFE7F}" dt="2024-05-09T13:53:00.732" v="105"/>
        <pc:sldMkLst>
          <pc:docMk/>
          <pc:sldMk cId="4000633766" sldId="2216"/>
        </pc:sldMkLst>
      </pc:sldChg>
      <pc:sldChg chg="add">
        <pc:chgData name="Jakub Hofman" userId="53285062-d52a-4c88-bcdc-d767b8cc0044" providerId="ADAL" clId="{F2F8E70A-3FB0-42FC-8578-01A7E2ABFE7F}" dt="2024-05-09T13:53:00.732" v="105"/>
        <pc:sldMkLst>
          <pc:docMk/>
          <pc:sldMk cId="1039349539" sldId="2217"/>
        </pc:sldMkLst>
      </pc:sldChg>
      <pc:sldChg chg="modAnim">
        <pc:chgData name="Jakub Hofman" userId="53285062-d52a-4c88-bcdc-d767b8cc0044" providerId="ADAL" clId="{F2F8E70A-3FB0-42FC-8578-01A7E2ABFE7F}" dt="2024-05-09T14:24:54.787" v="518"/>
        <pc:sldMkLst>
          <pc:docMk/>
          <pc:sldMk cId="847260959" sldId="2249"/>
        </pc:sldMkLst>
      </pc:sldChg>
      <pc:sldChg chg="addSp modSp mod">
        <pc:chgData name="Jakub Hofman" userId="53285062-d52a-4c88-bcdc-d767b8cc0044" providerId="ADAL" clId="{F2F8E70A-3FB0-42FC-8578-01A7E2ABFE7F}" dt="2024-05-09T14:03:50.898" v="134" actId="1076"/>
        <pc:sldMkLst>
          <pc:docMk/>
          <pc:sldMk cId="2566064156" sldId="2563"/>
        </pc:sldMkLst>
        <pc:picChg chg="add mod">
          <ac:chgData name="Jakub Hofman" userId="53285062-d52a-4c88-bcdc-d767b8cc0044" providerId="ADAL" clId="{F2F8E70A-3FB0-42FC-8578-01A7E2ABFE7F}" dt="2024-05-09T14:03:50.898" v="134" actId="1076"/>
          <ac:picMkLst>
            <pc:docMk/>
            <pc:sldMk cId="2566064156" sldId="2563"/>
            <ac:picMk id="5" creationId="{354D2663-85BD-C3AF-159C-16BCBD13C653}"/>
          </ac:picMkLst>
        </pc:picChg>
      </pc:sldChg>
      <pc:sldChg chg="addSp modSp add mod">
        <pc:chgData name="Jakub Hofman" userId="53285062-d52a-4c88-bcdc-d767b8cc0044" providerId="ADAL" clId="{F2F8E70A-3FB0-42FC-8578-01A7E2ABFE7F}" dt="2024-05-09T14:02:48.600" v="121" actId="1076"/>
        <pc:sldMkLst>
          <pc:docMk/>
          <pc:sldMk cId="916750969" sldId="2642"/>
        </pc:sldMkLst>
        <pc:picChg chg="add mod">
          <ac:chgData name="Jakub Hofman" userId="53285062-d52a-4c88-bcdc-d767b8cc0044" providerId="ADAL" clId="{F2F8E70A-3FB0-42FC-8578-01A7E2ABFE7F}" dt="2024-05-09T14:02:48.600" v="121" actId="1076"/>
          <ac:picMkLst>
            <pc:docMk/>
            <pc:sldMk cId="916750969" sldId="2642"/>
            <ac:picMk id="2" creationId="{16DD629A-ED93-0059-352D-B4E0B0ADDF87}"/>
          </ac:picMkLst>
        </pc:picChg>
        <pc:picChg chg="add mod">
          <ac:chgData name="Jakub Hofman" userId="53285062-d52a-4c88-bcdc-d767b8cc0044" providerId="ADAL" clId="{F2F8E70A-3FB0-42FC-8578-01A7E2ABFE7F}" dt="2024-05-09T14:02:48.600" v="121" actId="1076"/>
          <ac:picMkLst>
            <pc:docMk/>
            <pc:sldMk cId="916750969" sldId="2642"/>
            <ac:picMk id="8" creationId="{6F8FA234-3731-53DD-6351-CA51EE925EE7}"/>
          </ac:picMkLst>
        </pc:picChg>
        <pc:picChg chg="add mod">
          <ac:chgData name="Jakub Hofman" userId="53285062-d52a-4c88-bcdc-d767b8cc0044" providerId="ADAL" clId="{F2F8E70A-3FB0-42FC-8578-01A7E2ABFE7F}" dt="2024-05-09T14:02:48.600" v="121" actId="1076"/>
          <ac:picMkLst>
            <pc:docMk/>
            <pc:sldMk cId="916750969" sldId="2642"/>
            <ac:picMk id="10" creationId="{D1785CE5-9092-61A2-1DA3-B68CC5C4C221}"/>
          </ac:picMkLst>
        </pc:picChg>
      </pc:sldChg>
      <pc:sldChg chg="addSp modSp add">
        <pc:chgData name="Jakub Hofman" userId="53285062-d52a-4c88-bcdc-d767b8cc0044" providerId="ADAL" clId="{F2F8E70A-3FB0-42FC-8578-01A7E2ABFE7F}" dt="2024-05-09T14:01:28.009" v="116" actId="1076"/>
        <pc:sldMkLst>
          <pc:docMk/>
          <pc:sldMk cId="2491635367" sldId="2700"/>
        </pc:sldMkLst>
        <pc:picChg chg="add mod">
          <ac:chgData name="Jakub Hofman" userId="53285062-d52a-4c88-bcdc-d767b8cc0044" providerId="ADAL" clId="{F2F8E70A-3FB0-42FC-8578-01A7E2ABFE7F}" dt="2024-05-09T14:01:28.009" v="116" actId="1076"/>
          <ac:picMkLst>
            <pc:docMk/>
            <pc:sldMk cId="2491635367" sldId="2700"/>
            <ac:picMk id="4" creationId="{BEDF4933-F1F2-2ABC-EE48-F5BC749B7BA9}"/>
          </ac:picMkLst>
        </pc:picChg>
      </pc:sldChg>
      <pc:sldChg chg="addSp delSp modSp add mod">
        <pc:chgData name="Jakub Hofman" userId="53285062-d52a-4c88-bcdc-d767b8cc0044" providerId="ADAL" clId="{F2F8E70A-3FB0-42FC-8578-01A7E2ABFE7F}" dt="2024-05-09T14:02:59.413" v="124" actId="478"/>
        <pc:sldMkLst>
          <pc:docMk/>
          <pc:sldMk cId="2961795381" sldId="2717"/>
        </pc:sldMkLst>
        <pc:picChg chg="add del mod">
          <ac:chgData name="Jakub Hofman" userId="53285062-d52a-4c88-bcdc-d767b8cc0044" providerId="ADAL" clId="{F2F8E70A-3FB0-42FC-8578-01A7E2ABFE7F}" dt="2024-05-09T14:02:59.413" v="124" actId="478"/>
          <ac:picMkLst>
            <pc:docMk/>
            <pc:sldMk cId="2961795381" sldId="2717"/>
            <ac:picMk id="4" creationId="{CBED1C79-B3A4-D318-7004-E46F89D12F2D}"/>
          </ac:picMkLst>
        </pc:picChg>
        <pc:picChg chg="add del mod">
          <ac:chgData name="Jakub Hofman" userId="53285062-d52a-4c88-bcdc-d767b8cc0044" providerId="ADAL" clId="{F2F8E70A-3FB0-42FC-8578-01A7E2ABFE7F}" dt="2024-05-09T14:02:59.413" v="124" actId="478"/>
          <ac:picMkLst>
            <pc:docMk/>
            <pc:sldMk cId="2961795381" sldId="2717"/>
            <ac:picMk id="5" creationId="{153E6E99-F1C3-FBF8-7A11-D5B843B74D54}"/>
          </ac:picMkLst>
        </pc:picChg>
        <pc:picChg chg="add del mod">
          <ac:chgData name="Jakub Hofman" userId="53285062-d52a-4c88-bcdc-d767b8cc0044" providerId="ADAL" clId="{F2F8E70A-3FB0-42FC-8578-01A7E2ABFE7F}" dt="2024-05-09T14:02:59.413" v="124" actId="478"/>
          <ac:picMkLst>
            <pc:docMk/>
            <pc:sldMk cId="2961795381" sldId="2717"/>
            <ac:picMk id="6" creationId="{CD452237-9A8F-005D-7C88-7FDD3D21704D}"/>
          </ac:picMkLst>
        </pc:picChg>
        <pc:picChg chg="add mod">
          <ac:chgData name="Jakub Hofman" userId="53285062-d52a-4c88-bcdc-d767b8cc0044" providerId="ADAL" clId="{F2F8E70A-3FB0-42FC-8578-01A7E2ABFE7F}" dt="2024-05-09T14:02:55.354" v="123" actId="1076"/>
          <ac:picMkLst>
            <pc:docMk/>
            <pc:sldMk cId="2961795381" sldId="2717"/>
            <ac:picMk id="7" creationId="{D6D1B3DE-2952-9787-A5F3-C7F5A8BABBCE}"/>
          </ac:picMkLst>
        </pc:picChg>
        <pc:picChg chg="add mod">
          <ac:chgData name="Jakub Hofman" userId="53285062-d52a-4c88-bcdc-d767b8cc0044" providerId="ADAL" clId="{F2F8E70A-3FB0-42FC-8578-01A7E2ABFE7F}" dt="2024-05-09T14:02:55.354" v="123" actId="1076"/>
          <ac:picMkLst>
            <pc:docMk/>
            <pc:sldMk cId="2961795381" sldId="2717"/>
            <ac:picMk id="8" creationId="{AEAC3BD9-2CF1-6530-58D8-17946341A2C2}"/>
          </ac:picMkLst>
        </pc:picChg>
        <pc:picChg chg="add mod">
          <ac:chgData name="Jakub Hofman" userId="53285062-d52a-4c88-bcdc-d767b8cc0044" providerId="ADAL" clId="{F2F8E70A-3FB0-42FC-8578-01A7E2ABFE7F}" dt="2024-05-09T14:02:55.354" v="123" actId="1076"/>
          <ac:picMkLst>
            <pc:docMk/>
            <pc:sldMk cId="2961795381" sldId="2717"/>
            <ac:picMk id="11" creationId="{042211E7-A7FE-520F-C75E-AF72AE140326}"/>
          </ac:picMkLst>
        </pc:picChg>
      </pc:sldChg>
      <pc:sldChg chg="addSp modSp mod">
        <pc:chgData name="Jakub Hofman" userId="53285062-d52a-4c88-bcdc-d767b8cc0044" providerId="ADAL" clId="{F2F8E70A-3FB0-42FC-8578-01A7E2ABFE7F}" dt="2024-05-09T14:03:44.477" v="132" actId="1076"/>
        <pc:sldMkLst>
          <pc:docMk/>
          <pc:sldMk cId="957642659" sldId="2770"/>
        </pc:sldMkLst>
        <pc:picChg chg="add mod modCrop">
          <ac:chgData name="Jakub Hofman" userId="53285062-d52a-4c88-bcdc-d767b8cc0044" providerId="ADAL" clId="{F2F8E70A-3FB0-42FC-8578-01A7E2ABFE7F}" dt="2024-05-09T14:03:44.477" v="132" actId="1076"/>
          <ac:picMkLst>
            <pc:docMk/>
            <pc:sldMk cId="957642659" sldId="2770"/>
            <ac:picMk id="4" creationId="{1BF94087-99BF-5904-ADFE-527EBBF9980E}"/>
          </ac:picMkLst>
        </pc:picChg>
      </pc:sldChg>
      <pc:sldChg chg="addSp delSp modSp new mod">
        <pc:chgData name="Jakub Hofman" userId="53285062-d52a-4c88-bcdc-d767b8cc0044" providerId="ADAL" clId="{F2F8E70A-3FB0-42FC-8578-01A7E2ABFE7F}" dt="2024-05-09T14:17:10.133" v="461" actId="20577"/>
        <pc:sldMkLst>
          <pc:docMk/>
          <pc:sldMk cId="1738003179" sldId="2771"/>
        </pc:sldMkLst>
        <pc:spChg chg="mod">
          <ac:chgData name="Jakub Hofman" userId="53285062-d52a-4c88-bcdc-d767b8cc0044" providerId="ADAL" clId="{F2F8E70A-3FB0-42FC-8578-01A7E2ABFE7F}" dt="2024-05-09T14:12:15.237" v="323" actId="404"/>
          <ac:spMkLst>
            <pc:docMk/>
            <pc:sldMk cId="1738003179" sldId="2771"/>
            <ac:spMk id="2" creationId="{8937B48B-0047-359E-12A6-4A5778E42A0A}"/>
          </ac:spMkLst>
        </pc:spChg>
        <pc:spChg chg="mod">
          <ac:chgData name="Jakub Hofman" userId="53285062-d52a-4c88-bcdc-d767b8cc0044" providerId="ADAL" clId="{F2F8E70A-3FB0-42FC-8578-01A7E2ABFE7F}" dt="2024-05-09T14:17:10.133" v="461" actId="20577"/>
          <ac:spMkLst>
            <pc:docMk/>
            <pc:sldMk cId="1738003179" sldId="2771"/>
            <ac:spMk id="3" creationId="{B5DA7931-C216-1109-C8A1-A10A7F83D64A}"/>
          </ac:spMkLst>
        </pc:spChg>
        <pc:spChg chg="add del">
          <ac:chgData name="Jakub Hofman" userId="53285062-d52a-4c88-bcdc-d767b8cc0044" providerId="ADAL" clId="{F2F8E70A-3FB0-42FC-8578-01A7E2ABFE7F}" dt="2024-05-09T14:12:22.628" v="325" actId="478"/>
          <ac:spMkLst>
            <pc:docMk/>
            <pc:sldMk cId="1738003179" sldId="2771"/>
            <ac:spMk id="6" creationId="{E2B7F25D-D738-D769-C5BE-3A30BA57A1EC}"/>
          </ac:spMkLst>
        </pc:spChg>
      </pc:sldChg>
      <pc:sldMasterChg chg="delSldLayout">
        <pc:chgData name="Jakub Hofman" userId="53285062-d52a-4c88-bcdc-d767b8cc0044" providerId="ADAL" clId="{F2F8E70A-3FB0-42FC-8578-01A7E2ABFE7F}" dt="2024-05-09T14:25:26.350" v="521" actId="47"/>
        <pc:sldMasterMkLst>
          <pc:docMk/>
          <pc:sldMasterMk cId="0" sldId="2147483657"/>
        </pc:sldMasterMkLst>
        <pc:sldLayoutChg chg="del">
          <pc:chgData name="Jakub Hofman" userId="53285062-d52a-4c88-bcdc-d767b8cc0044" providerId="ADAL" clId="{F2F8E70A-3FB0-42FC-8578-01A7E2ABFE7F}" dt="2024-05-09T14:25:26.350" v="521" actId="47"/>
          <pc:sldLayoutMkLst>
            <pc:docMk/>
            <pc:sldMasterMk cId="0" sldId="2147483657"/>
            <pc:sldLayoutMk cId="3705139475" sldId="2147483699"/>
          </pc:sldLayoutMkLst>
        </pc:sldLayoutChg>
        <pc:sldLayoutChg chg="del">
          <pc:chgData name="Jakub Hofman" userId="53285062-d52a-4c88-bcdc-d767b8cc0044" providerId="ADAL" clId="{F2F8E70A-3FB0-42FC-8578-01A7E2ABFE7F}" dt="2024-05-09T13:51:03.433" v="101" actId="47"/>
          <pc:sldLayoutMkLst>
            <pc:docMk/>
            <pc:sldMasterMk cId="0" sldId="2147483657"/>
            <pc:sldLayoutMk cId="2320958593" sldId="2147483700"/>
          </pc:sldLayoutMkLst>
        </pc:sldLayoutChg>
      </pc:sldMasterChg>
      <pc:sldMasterChg chg="delSldLayout">
        <pc:chgData name="Jakub Hofman" userId="53285062-d52a-4c88-bcdc-d767b8cc0044" providerId="ADAL" clId="{F2F8E70A-3FB0-42FC-8578-01A7E2ABFE7F}" dt="2024-05-09T14:24:27.459" v="517" actId="47"/>
        <pc:sldMasterMkLst>
          <pc:docMk/>
          <pc:sldMasterMk cId="1025032331" sldId="2147483700"/>
        </pc:sldMasterMkLst>
        <pc:sldLayoutChg chg="del">
          <pc:chgData name="Jakub Hofman" userId="53285062-d52a-4c88-bcdc-d767b8cc0044" providerId="ADAL" clId="{F2F8E70A-3FB0-42FC-8578-01A7E2ABFE7F}" dt="2024-05-09T14:24:27.459" v="517" actId="47"/>
          <pc:sldLayoutMkLst>
            <pc:docMk/>
            <pc:sldMasterMk cId="1025032331" sldId="2147483700"/>
            <pc:sldLayoutMk cId="1062765451" sldId="2147483705"/>
          </pc:sldLayoutMkLst>
        </pc:sldLayoutChg>
      </pc:sldMasterChg>
    </pc:docChg>
  </pc:docChgLst>
  <pc:docChgLst>
    <pc:chgData name="Jakub Hofman" userId="53285062-d52a-4c88-bcdc-d767b8cc0044" providerId="ADAL" clId="{A1C5A50B-569D-4749-8424-7BEB845AB833}"/>
    <pc:docChg chg="custSel modSld">
      <pc:chgData name="Jakub Hofman" userId="53285062-d52a-4c88-bcdc-d767b8cc0044" providerId="ADAL" clId="{A1C5A50B-569D-4749-8424-7BEB845AB833}" dt="2021-10-28T18:52:17.585" v="95" actId="1076"/>
      <pc:docMkLst>
        <pc:docMk/>
      </pc:docMkLst>
      <pc:sldChg chg="modSp mod">
        <pc:chgData name="Jakub Hofman" userId="53285062-d52a-4c88-bcdc-d767b8cc0044" providerId="ADAL" clId="{A1C5A50B-569D-4749-8424-7BEB845AB833}" dt="2021-10-28T18:44:31.616" v="89" actId="122"/>
        <pc:sldMkLst>
          <pc:docMk/>
          <pc:sldMk cId="251546082" sldId="310"/>
        </pc:sldMkLst>
        <pc:spChg chg="mod">
          <ac:chgData name="Jakub Hofman" userId="53285062-d52a-4c88-bcdc-d767b8cc0044" providerId="ADAL" clId="{A1C5A50B-569D-4749-8424-7BEB845AB833}" dt="2021-10-28T18:44:31.616" v="89" actId="122"/>
          <ac:spMkLst>
            <pc:docMk/>
            <pc:sldMk cId="251546082" sldId="310"/>
            <ac:spMk id="2" creationId="{00000000-0000-0000-0000-000000000000}"/>
          </ac:spMkLst>
        </pc:spChg>
        <pc:spChg chg="mod">
          <ac:chgData name="Jakub Hofman" userId="53285062-d52a-4c88-bcdc-d767b8cc0044" providerId="ADAL" clId="{A1C5A50B-569D-4749-8424-7BEB845AB833}" dt="2021-10-28T18:44:20.090" v="73" actId="1076"/>
          <ac:spMkLst>
            <pc:docMk/>
            <pc:sldMk cId="251546082" sldId="310"/>
            <ac:spMk id="9" creationId="{08BBB76F-DD6C-4B29-A280-5F81070B0FA7}"/>
          </ac:spMkLst>
        </pc:spChg>
      </pc:sldChg>
      <pc:sldChg chg="addSp modSp mod">
        <pc:chgData name="Jakub Hofman" userId="53285062-d52a-4c88-bcdc-d767b8cc0044" providerId="ADAL" clId="{A1C5A50B-569D-4749-8424-7BEB845AB833}" dt="2021-10-28T18:52:17.585" v="95" actId="1076"/>
        <pc:sldMkLst>
          <pc:docMk/>
          <pc:sldMk cId="1811872865" sldId="2078"/>
        </pc:sldMkLst>
        <pc:spChg chg="add mod">
          <ac:chgData name="Jakub Hofman" userId="53285062-d52a-4c88-bcdc-d767b8cc0044" providerId="ADAL" clId="{A1C5A50B-569D-4749-8424-7BEB845AB833}" dt="2021-10-28T18:52:17.585" v="95" actId="1076"/>
          <ac:spMkLst>
            <pc:docMk/>
            <pc:sldMk cId="1811872865" sldId="2078"/>
            <ac:spMk id="17" creationId="{584EA6DA-A7C3-4C52-B5C9-F556E112F71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cs.wikipedia.org/wiki/1948" TargetMode="External"/><Relationship Id="rId3" Type="http://schemas.openxmlformats.org/officeDocument/2006/relationships/hyperlink" Target="https://cs.wikipedia.org/wiki/1874" TargetMode="External"/><Relationship Id="rId7" Type="http://schemas.openxmlformats.org/officeDocument/2006/relationships/hyperlink" Target="https://cs.wikipedia.org/wiki/1939"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cs.wikipedia.org/wiki/%C5%A0v%C3%BDcarsko" TargetMode="External"/><Relationship Id="rId5" Type="http://schemas.openxmlformats.org/officeDocument/2006/relationships/hyperlink" Target="https://cs.wikipedia.org/wiki/Paul_Hermann_M%C3%BCller" TargetMode="External"/><Relationship Id="rId4" Type="http://schemas.openxmlformats.org/officeDocument/2006/relationships/hyperlink" Target="https://cs.wikipedia.org/wiki/Othmar_Zeidler" TargetMode="External"/><Relationship Id="rId9" Type="http://schemas.openxmlformats.org/officeDocument/2006/relationships/hyperlink" Target="https://cs.wikipedia.org/wiki/Nobelova_cen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c.europa.eu/food/plant/pesticides_en"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efsa.europa.eu/en/topics/topic/pesticide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844984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240369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99832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95458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394145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1374742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dirty="0" err="1"/>
              <a:t>teor</a:t>
            </a:r>
            <a:r>
              <a:rPr lang="cs-CZ" sz="1200" dirty="0"/>
              <a:t>. 5000 </a:t>
            </a:r>
            <a:r>
              <a:rPr lang="cs-CZ" sz="1200" dirty="0" err="1"/>
              <a:t>Mha</a:t>
            </a:r>
            <a:r>
              <a:rPr lang="cs-CZ" sz="1200" dirty="0"/>
              <a:t> k dispozici (všechny lesy a ostatní ekosystémy)</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sz="1200" dirty="0"/>
              <a:t>jen v EU 11 ha každou hodinu zábory</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3455139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181787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a:t>Jako ilustrace komplexity problému a složitosti rozhodování o plusech mínusech pesticidů může posloužit příběh </a:t>
            </a:r>
            <a:r>
              <a:rPr lang="cs-CZ" dirty="0" err="1"/>
              <a:t>d</a:t>
            </a:r>
            <a:r>
              <a:rPr lang="cs-CZ" dirty="0" err="1">
                <a:effectLst/>
              </a:rPr>
              <a:t>ichloro</a:t>
            </a:r>
            <a:r>
              <a:rPr lang="cs-CZ" dirty="0">
                <a:effectLst/>
              </a:rPr>
              <a:t>-difenyl-</a:t>
            </a:r>
            <a:r>
              <a:rPr lang="cs-CZ" dirty="0" err="1">
                <a:effectLst/>
              </a:rPr>
              <a:t>trichlorethanu</a:t>
            </a:r>
            <a:r>
              <a:rPr lang="cs-CZ" dirty="0">
                <a:effectLst/>
              </a:rPr>
              <a:t>, neboli DDT.</a:t>
            </a:r>
            <a:endParaRPr lang="cs-CZ" dirty="0"/>
          </a:p>
          <a:p>
            <a:r>
              <a:rPr lang="cs-CZ" dirty="0"/>
              <a:t>P</a:t>
            </a:r>
            <a:r>
              <a:rPr lang="en-US" dirty="0" err="1"/>
              <a:t>oprvé</a:t>
            </a:r>
            <a:r>
              <a:rPr lang="en-US" dirty="0"/>
              <a:t> </a:t>
            </a:r>
            <a:r>
              <a:rPr lang="en-US" dirty="0" err="1"/>
              <a:t>syntetizován</a:t>
            </a:r>
            <a:r>
              <a:rPr lang="en-US" dirty="0"/>
              <a:t> </a:t>
            </a:r>
            <a:r>
              <a:rPr lang="en-US" dirty="0" err="1"/>
              <a:t>již</a:t>
            </a:r>
            <a:r>
              <a:rPr lang="en-US" dirty="0"/>
              <a:t> v </a:t>
            </a:r>
            <a:r>
              <a:rPr lang="en-US" dirty="0" err="1"/>
              <a:t>roce</a:t>
            </a:r>
            <a:r>
              <a:rPr lang="en-US" dirty="0"/>
              <a:t> </a:t>
            </a:r>
            <a:r>
              <a:rPr lang="en-US" dirty="0">
                <a:hlinkClick r:id="rId3" tooltip="1874"/>
              </a:rPr>
              <a:t>1874</a:t>
            </a:r>
            <a:r>
              <a:rPr lang="en-US" dirty="0"/>
              <a:t> </a:t>
            </a:r>
            <a:r>
              <a:rPr lang="en-US" dirty="0" err="1"/>
              <a:t>rakouským</a:t>
            </a:r>
            <a:r>
              <a:rPr lang="en-US" dirty="0"/>
              <a:t> </a:t>
            </a:r>
            <a:r>
              <a:rPr lang="en-US" dirty="0" err="1"/>
              <a:t>chemikem</a:t>
            </a:r>
            <a:r>
              <a:rPr lang="en-US" dirty="0"/>
              <a:t> </a:t>
            </a:r>
            <a:r>
              <a:rPr lang="en-US" dirty="0" err="1">
                <a:hlinkClick r:id="rId4"/>
              </a:rPr>
              <a:t>Othmarem</a:t>
            </a:r>
            <a:r>
              <a:rPr lang="en-US" dirty="0">
                <a:hlinkClick r:id="rId4"/>
              </a:rPr>
              <a:t> </a:t>
            </a:r>
            <a:r>
              <a:rPr lang="en-US" dirty="0" err="1">
                <a:hlinkClick r:id="rId4"/>
              </a:rPr>
              <a:t>Zeidlerem</a:t>
            </a:r>
            <a:endParaRPr lang="cs-CZ" dirty="0">
              <a:hlinkClick r:id="rId5" tooltip="Paul Hermann Müller"/>
            </a:endParaRPr>
          </a:p>
          <a:p>
            <a:r>
              <a:rPr lang="en-US" dirty="0" err="1"/>
              <a:t>Jeho</a:t>
            </a:r>
            <a:r>
              <a:rPr lang="en-US" dirty="0"/>
              <a:t> </a:t>
            </a:r>
            <a:r>
              <a:rPr lang="en-US" dirty="0" err="1"/>
              <a:t>insekticidní</a:t>
            </a:r>
            <a:r>
              <a:rPr lang="en-US" dirty="0"/>
              <a:t> </a:t>
            </a:r>
            <a:r>
              <a:rPr lang="en-US" dirty="0" err="1"/>
              <a:t>účinky</a:t>
            </a:r>
            <a:r>
              <a:rPr lang="en-US" dirty="0"/>
              <a:t> </a:t>
            </a:r>
            <a:r>
              <a:rPr lang="en-US" dirty="0" err="1"/>
              <a:t>však</a:t>
            </a:r>
            <a:r>
              <a:rPr lang="en-US" dirty="0"/>
              <a:t> </a:t>
            </a:r>
            <a:r>
              <a:rPr lang="en-US" dirty="0" err="1"/>
              <a:t>objevil</a:t>
            </a:r>
            <a:r>
              <a:rPr lang="en-US" dirty="0"/>
              <a:t> </a:t>
            </a:r>
            <a:r>
              <a:rPr lang="en-US" dirty="0" err="1"/>
              <a:t>až</a:t>
            </a:r>
            <a:r>
              <a:rPr lang="en-US" dirty="0"/>
              <a:t> </a:t>
            </a:r>
            <a:r>
              <a:rPr lang="en-US" dirty="0" err="1">
                <a:hlinkClick r:id="rId6" tooltip="Švýcarsko"/>
              </a:rPr>
              <a:t>švýcarský</a:t>
            </a:r>
            <a:r>
              <a:rPr lang="en-US" dirty="0"/>
              <a:t> </a:t>
            </a:r>
            <a:r>
              <a:rPr lang="en-US" dirty="0" err="1"/>
              <a:t>chemik</a:t>
            </a:r>
            <a:r>
              <a:rPr lang="en-US" dirty="0"/>
              <a:t> </a:t>
            </a:r>
            <a:r>
              <a:rPr lang="en-US" dirty="0">
                <a:hlinkClick r:id="rId5" tooltip="Paul Hermann Müller"/>
              </a:rPr>
              <a:t>Paul Hermann Müller</a:t>
            </a:r>
            <a:r>
              <a:rPr lang="en-US" dirty="0"/>
              <a:t> v </a:t>
            </a:r>
            <a:r>
              <a:rPr lang="en-US" dirty="0" err="1"/>
              <a:t>roce</a:t>
            </a:r>
            <a:r>
              <a:rPr lang="en-US" dirty="0"/>
              <a:t> </a:t>
            </a:r>
            <a:r>
              <a:rPr lang="en-US" dirty="0">
                <a:hlinkClick r:id="rId7" tooltip="1939"/>
              </a:rPr>
              <a:t>1939</a:t>
            </a:r>
            <a:r>
              <a:rPr lang="en-US" dirty="0"/>
              <a:t>, </a:t>
            </a:r>
            <a:r>
              <a:rPr lang="en-US" dirty="0" err="1"/>
              <a:t>kterému</a:t>
            </a:r>
            <a:r>
              <a:rPr lang="en-US" dirty="0"/>
              <a:t> </a:t>
            </a:r>
            <a:r>
              <a:rPr lang="en-US" dirty="0" err="1"/>
              <a:t>byla</a:t>
            </a:r>
            <a:r>
              <a:rPr lang="en-US" dirty="0"/>
              <a:t> v </a:t>
            </a:r>
            <a:r>
              <a:rPr lang="en-US" dirty="0" err="1"/>
              <a:t>roce</a:t>
            </a:r>
            <a:r>
              <a:rPr lang="en-US" dirty="0"/>
              <a:t> </a:t>
            </a:r>
            <a:r>
              <a:rPr lang="en-US" dirty="0">
                <a:hlinkClick r:id="rId8" tooltip="1948"/>
              </a:rPr>
              <a:t>1948</a:t>
            </a:r>
            <a:r>
              <a:rPr lang="en-US" dirty="0"/>
              <a:t> </a:t>
            </a:r>
            <a:r>
              <a:rPr lang="en-US" dirty="0" err="1"/>
              <a:t>udělena</a:t>
            </a:r>
            <a:r>
              <a:rPr lang="en-US" dirty="0"/>
              <a:t> </a:t>
            </a:r>
            <a:r>
              <a:rPr lang="en-US" dirty="0" err="1">
                <a:hlinkClick r:id="rId9" tooltip="Nobelova cena"/>
              </a:rPr>
              <a:t>Nobelova</a:t>
            </a:r>
            <a:r>
              <a:rPr lang="en-US" dirty="0">
                <a:hlinkClick r:id="rId9" tooltip="Nobelova cena"/>
              </a:rPr>
              <a:t> </a:t>
            </a:r>
            <a:r>
              <a:rPr lang="en-US" dirty="0" err="1">
                <a:hlinkClick r:id="rId9" tooltip="Nobelova cena"/>
              </a:rPr>
              <a:t>cena</a:t>
            </a:r>
            <a:r>
              <a:rPr lang="en-US" dirty="0"/>
              <a:t> za </a:t>
            </a:r>
            <a:r>
              <a:rPr lang="en-US" dirty="0" err="1"/>
              <a:t>za</a:t>
            </a:r>
            <a:r>
              <a:rPr lang="en-US" dirty="0"/>
              <a:t> </a:t>
            </a:r>
            <a:r>
              <a:rPr lang="en-US" dirty="0" err="1"/>
              <a:t>objev</a:t>
            </a:r>
            <a:r>
              <a:rPr lang="en-US" dirty="0"/>
              <a:t> </a:t>
            </a:r>
            <a:r>
              <a:rPr lang="cs-CZ" dirty="0"/>
              <a:t>„</a:t>
            </a:r>
            <a:r>
              <a:rPr lang="en-US" dirty="0" err="1"/>
              <a:t>vysoké</a:t>
            </a:r>
            <a:r>
              <a:rPr lang="en-US" dirty="0"/>
              <a:t> </a:t>
            </a:r>
            <a:r>
              <a:rPr lang="en-US" dirty="0" err="1"/>
              <a:t>účinnosti</a:t>
            </a:r>
            <a:r>
              <a:rPr lang="en-US" dirty="0"/>
              <a:t> DDT </a:t>
            </a:r>
            <a:r>
              <a:rPr lang="en-US" dirty="0" err="1"/>
              <a:t>jako</a:t>
            </a:r>
            <a:r>
              <a:rPr lang="en-US" dirty="0"/>
              <a:t> </a:t>
            </a:r>
            <a:r>
              <a:rPr lang="en-US" dirty="0" err="1"/>
              <a:t>kontaktního</a:t>
            </a:r>
            <a:r>
              <a:rPr lang="en-US" dirty="0"/>
              <a:t> </a:t>
            </a:r>
            <a:r>
              <a:rPr lang="en-US" dirty="0" err="1"/>
              <a:t>jedu</a:t>
            </a:r>
            <a:r>
              <a:rPr lang="en-US" dirty="0"/>
              <a:t> </a:t>
            </a:r>
            <a:r>
              <a:rPr lang="en-US" dirty="0" err="1"/>
              <a:t>proti</a:t>
            </a:r>
            <a:r>
              <a:rPr lang="en-US" dirty="0"/>
              <a:t> </a:t>
            </a:r>
            <a:r>
              <a:rPr lang="en-US" dirty="0" err="1"/>
              <a:t>několika</a:t>
            </a:r>
            <a:r>
              <a:rPr lang="en-US" dirty="0"/>
              <a:t> </a:t>
            </a:r>
            <a:r>
              <a:rPr lang="en-US" dirty="0" err="1"/>
              <a:t>členovcům</a:t>
            </a:r>
            <a:r>
              <a:rPr lang="en-US" dirty="0"/>
              <a:t> “</a:t>
            </a:r>
            <a:endParaRPr lang="cs-CZ" dirty="0"/>
          </a:p>
          <a:p>
            <a:r>
              <a:rPr lang="cs-CZ" dirty="0"/>
              <a:t>DDT začalo být masivně aplikováno proti přenašečům malárie (komáři) a tyfu (vši, blechy, svilušky ...) a také začalo být aplikováno masivně v zemědělství, například na mandelinky ... </a:t>
            </a:r>
          </a:p>
          <a:p>
            <a:r>
              <a:rPr lang="cs-CZ" dirty="0"/>
              <a:t>V boji proti malárii představovalo DDT skutečnou spásu – odhaduje se, že zachránilo cca 500 mil lidských životů ...</a:t>
            </a:r>
          </a:p>
          <a:p>
            <a:r>
              <a:rPr lang="cs-CZ" dirty="0"/>
              <a:t>440</a:t>
            </a:r>
            <a:r>
              <a:rPr lang="cs-CZ" baseline="0" dirty="0"/>
              <a:t> tis lidí ročně zemře na malárii</a:t>
            </a:r>
          </a:p>
          <a:p>
            <a:r>
              <a:rPr lang="cs-CZ" baseline="0" dirty="0"/>
              <a:t>Žel masivní aplikace DDT brzy začala mít své oběti. Problémy, které DDT začalo způsobovat v ekosystému, dostala poprvé do širokého veřejného povědomí dr. Rachel Carsonová knihou Tiché jaro. Tiché proto, že v USA byl pozorován masivní úbytek zpěvného ptactva, vrcholových predátorů živících se hmyzem. Podobně tak byly pozorovány úbytky dravých ptáků. Ve vysvětlení můžeme ilustrovat několik klíčových procesů environmentální chemie a </a:t>
            </a:r>
            <a:r>
              <a:rPr lang="cs-CZ" baseline="0" dirty="0" err="1"/>
              <a:t>ekotoxikologie</a:t>
            </a:r>
            <a:r>
              <a:rPr lang="cs-CZ" baseline="0" dirty="0"/>
              <a:t>: jednak tzv. bio-obohacování, kdy relativně nízké a neškodné koncentrace látky v prostředí se postupně zvyšují v potravním řetězci, díky tendenci látky se kumulovat v tucích a tudíž v živé biomase, a ve vrcholu potravního řetězce – u dravců, či pěvců – jsou již koncentrace takové, že způsobují vážné zdravotní problémy. Toxikologický princip úbytku ptactva pak spočívá v tom, že DDT inhibuje enzym, který ukládá uhličitan vápenatý do skořápek vajec. Křehká vejce jsou potom poničena v hnízdě.</a:t>
            </a:r>
          </a:p>
          <a:p>
            <a:r>
              <a:rPr lang="cs-CZ" baseline="0" dirty="0"/>
              <a:t>Poznatky o škodlivosti DDT v prostředí a obavy z karcinogenity vedly k zákazu použití DDT v zemědělství v USA v roce 1972 a celá kauza také přispěla ke vzniku US EPA a větší opatrnosti používání chemikálií, které nejsou dostatečně prozkoumány na možné negativní účinky. V dalších zemích bylo zakázáno v 70 a 80 letech.</a:t>
            </a:r>
          </a:p>
          <a:p>
            <a:r>
              <a:rPr lang="cs-CZ" baseline="0" dirty="0"/>
              <a:t>Celosvětově pak bylo zemědělské používání DDT zakázáno Stockholmskou úmluvou v roce 2004.</a:t>
            </a:r>
            <a:endParaRPr lang="en-GB"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2748698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dirty="0"/>
              <a:t>Je tedy zřejmá snaha z pohledu historického vývoje nahradit PBT </a:t>
            </a:r>
            <a:r>
              <a:rPr lang="en-US" sz="1200" b="0" dirty="0" err="1"/>
              <a:t>pesticid</a:t>
            </a:r>
            <a:r>
              <a:rPr lang="cs-CZ" sz="1200" b="0" dirty="0"/>
              <a:t>y </a:t>
            </a:r>
            <a:r>
              <a:rPr lang="en-US" sz="1200" b="0" dirty="0"/>
              <a:t>(</a:t>
            </a:r>
            <a:r>
              <a:rPr lang="cs-CZ" sz="1200" b="0" dirty="0"/>
              <a:t>zejm.</a:t>
            </a:r>
            <a:r>
              <a:rPr lang="en-US" sz="1200" b="0" dirty="0"/>
              <a:t> </a:t>
            </a:r>
            <a:r>
              <a:rPr lang="en-US" sz="1200" b="0" dirty="0" err="1"/>
              <a:t>organochlor</a:t>
            </a:r>
            <a:r>
              <a:rPr lang="cs-CZ" sz="1200" b="0" dirty="0" err="1"/>
              <a:t>ované</a:t>
            </a:r>
            <a:r>
              <a:rPr lang="cs-CZ" sz="1200" b="0" dirty="0"/>
              <a:t>) látkami méně perzistentními, méně </a:t>
            </a:r>
            <a:r>
              <a:rPr lang="cs-CZ" sz="1200" b="0" dirty="0" err="1"/>
              <a:t>bioakumulovatelnými</a:t>
            </a:r>
            <a:r>
              <a:rPr lang="cs-CZ" sz="1200" b="0" dirty="0"/>
              <a:t>, méně nespecificky toxickými a více degradovatelnými kvůli redukci nebezpečí pro ekosystémy a člověka. </a:t>
            </a:r>
          </a:p>
          <a:p>
            <a:r>
              <a:rPr lang="cs-CZ" sz="1200" b="0" dirty="0"/>
              <a:t>Obecně je to ovšem obtížný cíl </a:t>
            </a:r>
            <a:r>
              <a:rPr lang="en-US" sz="1200" b="0" dirty="0">
                <a:sym typeface="Wingdings" pitchFamily="2" charset="2"/>
              </a:rPr>
              <a:t></a:t>
            </a:r>
            <a:r>
              <a:rPr lang="cs-CZ" sz="1200" b="0" dirty="0"/>
              <a:t> stejné vlastnosti, které zvyšují rizika pesticidů, z nich dělají účinné prostředky proti škůdcům.</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sz="1200" b="0" dirty="0"/>
              <a:t>Je třeba si uvědomit, že i současné pesticidy doprovází celá řada problémů (</a:t>
            </a:r>
            <a:r>
              <a:rPr lang="cs-CZ" sz="1200" b="0" dirty="0" err="1"/>
              <a:t>pseudoperzistence</a:t>
            </a:r>
            <a:r>
              <a:rPr lang="cs-CZ" sz="1200" b="0" dirty="0"/>
              <a:t>, mobilita, „nové“ mechanismy toxicity, neověřené technologie - </a:t>
            </a:r>
            <a:r>
              <a:rPr lang="cs-CZ" sz="1200" b="0" dirty="0" err="1"/>
              <a:t>nanoformulace</a:t>
            </a:r>
            <a:r>
              <a:rPr lang="cs-CZ" sz="1200" b="0" dirty="0"/>
              <a:t> ...) </a:t>
            </a: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4198332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a:t>i současné pesticidy jsou problematické, nebezpečné, chemické látky, jak ukazuje sumární statistika provedená na vlastnostech</a:t>
            </a:r>
            <a:r>
              <a:rPr lang="cs-CZ" baseline="0" dirty="0"/>
              <a:t> aktuálně povolených pesticidů v EU ....</a:t>
            </a:r>
          </a:p>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20</a:t>
            </a:fld>
            <a:endParaRPr lang="cs-CZ" altLang="cs-CZ"/>
          </a:p>
        </p:txBody>
      </p:sp>
    </p:spTree>
    <p:extLst>
      <p:ext uri="{BB962C8B-B14F-4D97-AF65-F5344CB8AC3E}">
        <p14:creationId xmlns:p14="http://schemas.microsoft.com/office/powerpoint/2010/main" val="137158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2040213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Také z hlediska toxických a ekotoxických vlastností je zřejmé, že se nejedná o nevinné látky. Řada schválených účinných látek má vysokou akutní i chronickou toxicitu pro necílové organismy (jiné než jsou cílení škůdci).</a:t>
            </a:r>
          </a:p>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21</a:t>
            </a:fld>
            <a:endParaRPr lang="cs-CZ" altLang="cs-CZ"/>
          </a:p>
        </p:txBody>
      </p:sp>
    </p:spTree>
    <p:extLst>
      <p:ext uri="{BB962C8B-B14F-4D97-AF65-F5344CB8AC3E}">
        <p14:creationId xmlns:p14="http://schemas.microsoft.com/office/powerpoint/2010/main" val="970808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cs-CZ" noProof="0" dirty="0"/>
              <a:t>Ten zásadní problém je, že pesticidů se používá opravdu hodně. Celosvětově to je přes 4 mil tun, přičemž hlavní hráči jsou Čína, USA, Brazílie a EU.</a:t>
            </a:r>
          </a:p>
          <a:p>
            <a:r>
              <a:rPr lang="cs-CZ" noProof="0" dirty="0"/>
              <a:t>Pro představu situace v ČR – kolem 4 tis tun ročně.</a:t>
            </a:r>
          </a:p>
          <a:p>
            <a:r>
              <a:rPr lang="cs-CZ" noProof="0" dirty="0"/>
              <a:t>Je tedy vidět, že současné zemědělství je umělý technický systém, silně závislý na pesticidech a hnojivech. Na obrázku vpravo dole se můžeme také podívat, že každý rok si na každý ha nasypeme něco mezi 1 a 20 kg pesticidů.</a:t>
            </a:r>
          </a:p>
          <a:p>
            <a:r>
              <a:rPr lang="cs-CZ" noProof="0" dirty="0"/>
              <a:t>Je to také obrovský byznys, sahající až k nějakým 80 mld USD ročně a stále rostoucí. Navíc ovládaný pouze několika nadnárodními </a:t>
            </a:r>
            <a:r>
              <a:rPr lang="cs-CZ" noProof="0" dirty="0" err="1"/>
              <a:t>megakorporacemi</a:t>
            </a:r>
            <a:r>
              <a:rPr lang="cs-CZ" noProof="0" dirty="0"/>
              <a:t>.</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22</a:t>
            </a:fld>
            <a:endParaRPr lang="cs-CZ" altLang="cs-CZ"/>
          </a:p>
        </p:txBody>
      </p:sp>
    </p:spTree>
    <p:extLst>
      <p:ext uri="{BB962C8B-B14F-4D97-AF65-F5344CB8AC3E}">
        <p14:creationId xmlns:p14="http://schemas.microsoft.com/office/powerpoint/2010/main" val="453942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4072456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212357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3598904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172156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a:t>Ilustruje to i oficiální klasifikace u povolených účinných látek. Téměř polovina je nějak klasifikována z hlediska nebezpečnosti pro zdraví člověka či ekosystémů. Mezi ÚL jsou látky karcinogenní, látky s reprodukční toxicitou ...</a:t>
            </a:r>
            <a:endParaRPr lang="en-GB" dirty="0"/>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918870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3208637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Takže takové látky si každoročně vpravujeme do životního prostředí v obrovských množstvích.</a:t>
            </a:r>
          </a:p>
          <a:p>
            <a:r>
              <a:rPr lang="cs-CZ" dirty="0"/>
              <a:t>Jejich účinky sahají od akutních otrav farmářů či jejich rodin (ročně zemře na otravu pesticidy 250 tisíc lidí), po chronické účinky na zdraví lidí jako jsou poruchy vývoje nervové soustavy, hormonální regulace či rakovina.</a:t>
            </a:r>
          </a:p>
          <a:p>
            <a:r>
              <a:rPr lang="cs-CZ" dirty="0"/>
              <a:t>V ekosystémech jsou to dopady na necílové organismy podobné škůdcům, takže u insekticidů jsou kritické zejména dopady na opylovače. Přičemž nejde jen o ekosystém samotný, ale také o tzv. ekosystémové služby – to, co ekosystémové zdraví přináší člověku. Ilustruje to příklad dole, kde po zavedení aplikací insekticidu s </a:t>
            </a:r>
            <a:r>
              <a:rPr lang="cs-CZ" dirty="0" err="1"/>
              <a:t>imidaclopridem</a:t>
            </a:r>
            <a:r>
              <a:rPr lang="cs-CZ" dirty="0"/>
              <a:t> poklesla produkce medu ve Francii téměř na polovinu.</a:t>
            </a:r>
          </a:p>
          <a:p>
            <a:r>
              <a:rPr lang="cs-CZ" dirty="0"/>
              <a:t>Žel i po zjištěních tohoto typu, následných zákazech, je vždy značná setrvačnost – zpoždění v negativních jevech. Ilustruje to příklad koncentrace DDT v tuleních a alkounech v Baltském moři. Ještě mnoho let po redukcích masivního používání bylo DDT detekováno.</a:t>
            </a:r>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3179998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Důsledkem používání pesticidů máme dnes v prostředí koktejl účinných látek a degradačních produktů ve významných koncentracích, jak ukazují výsledky monitoringu podzemních vod v ČR.</a:t>
            </a:r>
          </a:p>
          <a:p>
            <a:r>
              <a:rPr lang="cs-CZ" dirty="0"/>
              <a:t>Kde ...</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1962105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1018243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Důsledkem používání pesticidů máme dnes v prostředí koktejl účinných látek a degradačních produktů ve významných koncentracích, jak ukazují výsledky monitoringu podzemních vod v ČR.</a:t>
            </a:r>
          </a:p>
          <a:p>
            <a:r>
              <a:rPr lang="cs-CZ" dirty="0"/>
              <a:t>Kde ...</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2994449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Také v půdách jsou koktejly pesticidů ... Naše studie z roku 2015 se zaměřila na 75 orných půd v ČR.</a:t>
            </a:r>
          </a:p>
          <a:p>
            <a:r>
              <a:rPr lang="cs-CZ" dirty="0"/>
              <a:t>Zjistili jsme, že ...</a:t>
            </a:r>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35</a:t>
            </a:fld>
            <a:endParaRPr lang="cs-CZ"/>
          </a:p>
        </p:txBody>
      </p:sp>
    </p:spTree>
    <p:extLst>
      <p:ext uri="{BB962C8B-B14F-4D97-AF65-F5344CB8AC3E}">
        <p14:creationId xmlns:p14="http://schemas.microsoft.com/office/powerpoint/2010/main" val="2995207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63DE8-E2E2-45BC-8F52-6A5F794E3F31}"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958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a:t>Nálezy pesticidů samy o sobě by ještě nemusely znamenat poškození ekosystémů, nicméně žel při porovnání nalezených koncentrací s toxikologickými limity jsme zjistili, že například žížaly jsou v těchto půdách významně ovlivněny....</a:t>
            </a:r>
            <a:endParaRPr lang="en-US" dirty="0"/>
          </a:p>
          <a:p>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37</a:t>
            </a:fld>
            <a:endParaRPr lang="cs-CZ" altLang="cs-CZ"/>
          </a:p>
        </p:txBody>
      </p:sp>
    </p:spTree>
    <p:extLst>
      <p:ext uri="{BB962C8B-B14F-4D97-AF65-F5344CB8AC3E}">
        <p14:creationId xmlns:p14="http://schemas.microsoft.com/office/powerpoint/2010/main" val="2831247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8BD24-4C97-7CCB-1AF8-FCDC5AF49D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698187-258E-2277-B1F1-14DEFDBB89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B6E57C1-A6DA-60B6-F746-DF207E85B579}"/>
              </a:ext>
            </a:extLst>
          </p:cNvPr>
          <p:cNvSpPr>
            <a:spLocks noGrp="1"/>
          </p:cNvSpPr>
          <p:nvPr>
            <p:ph type="body" idx="1"/>
          </p:nvPr>
        </p:nvSpPr>
        <p:spPr/>
        <p:txBody>
          <a:bodyPr/>
          <a:lstStyle/>
          <a:p>
            <a:r>
              <a:rPr lang="cs-CZ" sz="1200" dirty="0"/>
              <a:t>oba systémy hospodaření (C i O) mají v půdě pesticidy - půda z polí má ve všech zemích menší počty pesticidů, zejména „starých“</a:t>
            </a:r>
            <a:endParaRPr lang="cs-CZ" sz="1200" dirty="0">
              <a:cs typeface="Calibri"/>
            </a:endParaRPr>
          </a:p>
          <a:p>
            <a:r>
              <a:rPr lang="cs-CZ" sz="1200" dirty="0"/>
              <a:t>99% půd konvenčních farem obsahovalo alespoň jednu látku a 96% více látek</a:t>
            </a:r>
            <a:endParaRPr lang="cs-CZ" sz="1200" dirty="0">
              <a:cs typeface="Calibri"/>
            </a:endParaRPr>
          </a:p>
          <a:p>
            <a:r>
              <a:rPr lang="cs-CZ" sz="1200" dirty="0"/>
              <a:t>95% půd biofarem obsah obsahovalo alespoň jednu látku a 80% více látek</a:t>
            </a:r>
            <a:endParaRPr lang="cs-CZ" sz="1200" dirty="0">
              <a:cs typeface="Calibri"/>
            </a:endParaRPr>
          </a:p>
          <a:p>
            <a:pPr algn="l" rtl="0"/>
            <a:r>
              <a:rPr lang="cs-CZ" dirty="0" err="1"/>
              <a:t>ůdě</a:t>
            </a:r>
            <a:r>
              <a:rPr lang="cs-CZ" dirty="0"/>
              <a:t> pesticidy, ale půda z polí biofarem má menší počet nalezených pesticidů (zejména „starých“)</a:t>
            </a:r>
          </a:p>
        </p:txBody>
      </p:sp>
      <p:sp>
        <p:nvSpPr>
          <p:cNvPr id="4" name="Tijdelijke aanduiding voor dianummer 3">
            <a:extLst>
              <a:ext uri="{FF2B5EF4-FFF2-40B4-BE49-F238E27FC236}">
                <a16:creationId xmlns:a16="http://schemas.microsoft.com/office/drawing/2014/main" id="{0116B1AD-C5DF-5DBB-A75D-B64B1D3AE556}"/>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20B23F-2768-4F4C-A834-FB5E4D1A93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770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D7A2A-7DEE-1A3B-46A3-93262C7252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147EE0-9F11-6D17-C3F4-EAB9D4DE5B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030C60-F4A4-B8DE-668E-EFC7138A0FE8}"/>
              </a:ext>
            </a:extLst>
          </p:cNvPr>
          <p:cNvSpPr>
            <a:spLocks noGrp="1"/>
          </p:cNvSpPr>
          <p:nvPr>
            <p:ph type="body" idx="1"/>
          </p:nvPr>
        </p:nvSpPr>
        <p:spPr/>
        <p:txBody>
          <a:bodyPr/>
          <a:lstStyle/>
          <a:p>
            <a:pPr algn="l" rtl="0"/>
            <a:r>
              <a:rPr lang="cs-CZ"/>
              <a:t>oba systémy farmaření mají v půdě pesticidy, ale půda z polí biofarem má menší počet nalezených pesticidů (zejména „starých“)</a:t>
            </a:r>
          </a:p>
        </p:txBody>
      </p:sp>
      <p:sp>
        <p:nvSpPr>
          <p:cNvPr id="4" name="Tijdelijke aanduiding voor dianummer 3">
            <a:extLst>
              <a:ext uri="{FF2B5EF4-FFF2-40B4-BE49-F238E27FC236}">
                <a16:creationId xmlns:a16="http://schemas.microsoft.com/office/drawing/2014/main" id="{1C5B4CE8-0BB7-B273-04D5-7EBFCEC75FFA}"/>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20B23F-2768-4F4C-A834-FB5E4D1A93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3429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46</a:t>
            </a:fld>
            <a:endParaRPr lang="cs-CZ" altLang="cs-CZ"/>
          </a:p>
        </p:txBody>
      </p:sp>
    </p:spTree>
    <p:extLst>
      <p:ext uri="{BB962C8B-B14F-4D97-AF65-F5344CB8AC3E}">
        <p14:creationId xmlns:p14="http://schemas.microsoft.com/office/powerpoint/2010/main" val="2312750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https://ec.europa.eu/food/plant/pesticides_en</a:t>
            </a:r>
            <a:r>
              <a:rPr lang="cs-CZ" dirty="0"/>
              <a:t> </a:t>
            </a:r>
            <a:endParaRPr lang="cs-CZ" sz="1200" dirty="0"/>
          </a:p>
          <a:p>
            <a:r>
              <a:rPr lang="cs-CZ" dirty="0">
                <a:hlinkClick r:id="rId4"/>
              </a:rPr>
              <a:t>www.efsa.europa.eu/en/topics/topic/pesticides</a:t>
            </a:r>
            <a:endParaRPr lang="cs-CZ" dirty="0"/>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47</a:t>
            </a:fld>
            <a:endParaRPr lang="cs-CZ" altLang="cs-CZ"/>
          </a:p>
        </p:txBody>
      </p:sp>
    </p:spTree>
    <p:extLst>
      <p:ext uri="{BB962C8B-B14F-4D97-AF65-F5344CB8AC3E}">
        <p14:creationId xmlns:p14="http://schemas.microsoft.com/office/powerpoint/2010/main" val="1635789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2996644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cs-CZ" dirty="0"/>
              <a:t>Masivní použití pesticidů v zemědělství si žádá rychlé řešení. A řešení přichází. Ovšem řada z nich může být spíše spojena s dalšími problémy, ať už je to použití </a:t>
            </a:r>
            <a:r>
              <a:rPr lang="cs-CZ" dirty="0" err="1"/>
              <a:t>nanopesticidů</a:t>
            </a:r>
            <a:r>
              <a:rPr lang="cs-CZ" dirty="0"/>
              <a:t> či pesticidů založených na RNA a geneticky modifikovaných plodinách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49</a:t>
            </a:fld>
            <a:endParaRPr lang="cs-CZ" altLang="cs-CZ"/>
          </a:p>
        </p:txBody>
      </p:sp>
    </p:spTree>
    <p:extLst>
      <p:ext uri="{BB962C8B-B14F-4D97-AF65-F5344CB8AC3E}">
        <p14:creationId xmlns:p14="http://schemas.microsoft.com/office/powerpoint/2010/main" val="90726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Dle typů škůdců rozlišujeme různé pesticidy, ty první tři jsou asi všem známé a tvoří také dominantní většinu (až 90%) všech pesticidů:</a:t>
            </a:r>
          </a:p>
          <a:p>
            <a:r>
              <a:rPr lang="cs-CZ" dirty="0" err="1"/>
              <a:t>herb</a:t>
            </a:r>
            <a:r>
              <a:rPr lang="cs-CZ" dirty="0"/>
              <a:t> – plevely</a:t>
            </a:r>
          </a:p>
          <a:p>
            <a:r>
              <a:rPr lang="cs-CZ" dirty="0" err="1"/>
              <a:t>fung</a:t>
            </a:r>
            <a:r>
              <a:rPr lang="cs-CZ" dirty="0"/>
              <a:t> – plísně</a:t>
            </a:r>
          </a:p>
          <a:p>
            <a:r>
              <a:rPr lang="cs-CZ" dirty="0" err="1"/>
              <a:t>insect</a:t>
            </a:r>
            <a:r>
              <a:rPr lang="cs-CZ" dirty="0"/>
              <a:t> – proti hmyzím škůdcům, členovcům</a:t>
            </a:r>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4149572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cs-CZ" dirty="0"/>
              <a:t>Zřejmě jedinou zásadní cestou tak zůstává změna celého pojetí zemědělství. Snaha kombinovat ochranu rostlin chemickou s ochranou pomocí dalších opatření – to znamená tzv. integrovaná ochrana rostlin</a:t>
            </a:r>
          </a:p>
          <a:p>
            <a:r>
              <a:rPr lang="cs-CZ" dirty="0"/>
              <a:t>Je dobře, že nutnosti změnit strategii </a:t>
            </a:r>
            <a:r>
              <a:rPr lang="cs-CZ" dirty="0" err="1"/>
              <a:t>zeměděství</a:t>
            </a:r>
            <a:r>
              <a:rPr lang="cs-CZ" dirty="0"/>
              <a:t> si je vědoma i EU a v rámci GD má i strategii F2F, která cílí na ambiciózní transformaci EU zemědělství. Produkce potravin v EU by měla mít minimální dopad na ŽP (klima a biodiverzita). Měla by vést k bezpečnému, kvalitnímu a cenově dosažitelnému jídlu. Řeší také zlepšení postavení farmářů. Cíle jsou vskutku ambiciózní: do roku 2030 snížit o 50% spotřebu a rizika pesticidů a zvýšit podíl ekologického zemědělství v EU na 25%.</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50</a:t>
            </a:fld>
            <a:endParaRPr lang="cs-CZ" altLang="cs-CZ"/>
          </a:p>
        </p:txBody>
      </p:sp>
    </p:spTree>
    <p:extLst>
      <p:ext uri="{BB962C8B-B14F-4D97-AF65-F5344CB8AC3E}">
        <p14:creationId xmlns:p14="http://schemas.microsoft.com/office/powerpoint/2010/main" val="2966124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Stručně shrňme dosavadní výsledky analýzy pracovní skupiny 7 projektu SPRINT pod vedením dr. Any </a:t>
            </a:r>
            <a:r>
              <a:rPr lang="cs-CZ" dirty="0" err="1"/>
              <a:t>Frelih-Larsen</a:t>
            </a:r>
            <a:r>
              <a:rPr lang="cs-CZ" dirty="0"/>
              <a:t>.</a:t>
            </a:r>
          </a:p>
          <a:p>
            <a:r>
              <a:rPr lang="cs-CZ" dirty="0"/>
              <a:t>Z ní jasně vyplývá, že se v současné době nacházíme ve fázi zablokování se v používání pesticidů. </a:t>
            </a:r>
          </a:p>
          <a:p>
            <a:r>
              <a:rPr lang="cs-CZ" dirty="0"/>
              <a:t>To znamená, že ... přečíst odrážky ...</a:t>
            </a:r>
          </a:p>
          <a:p>
            <a:endParaRPr lang="cs-CZ" dirty="0"/>
          </a:p>
        </p:txBody>
      </p:sp>
    </p:spTree>
    <p:extLst>
      <p:ext uri="{BB962C8B-B14F-4D97-AF65-F5344CB8AC3E}">
        <p14:creationId xmlns:p14="http://schemas.microsoft.com/office/powerpoint/2010/main" val="328489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DB783-864C-3787-F793-B57AF633B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5D00E-2D7D-2CC5-92F4-6812A388F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F4751-D227-3DC5-9F2B-3F7FE0C5B388}"/>
              </a:ext>
            </a:extLst>
          </p:cNvPr>
          <p:cNvSpPr>
            <a:spLocks noGrp="1"/>
          </p:cNvSpPr>
          <p:nvPr>
            <p:ph type="body" idx="1"/>
          </p:nvPr>
        </p:nvSpPr>
        <p:spPr/>
        <p:txBody>
          <a:bodyPr/>
          <a:lstStyle/>
          <a:p>
            <a:r>
              <a:rPr lang="cs-CZ" noProof="0" dirty="0"/>
              <a:t>Když se podíváme na to, jak může fungovat </a:t>
            </a:r>
            <a:r>
              <a:rPr lang="cs-CZ" b="1" noProof="0" dirty="0"/>
              <a:t>ochrana rostlin bez syntetických pesticidů</a:t>
            </a:r>
            <a:r>
              <a:rPr lang="cs-CZ" noProof="0" dirty="0"/>
              <a:t>, zjistíme, </a:t>
            </a:r>
            <a:r>
              <a:rPr lang="cs-CZ" b="1" noProof="0" dirty="0"/>
              <a:t>že je to možné, pokud </a:t>
            </a:r>
          </a:p>
          <a:p>
            <a:r>
              <a:rPr lang="cs-CZ" b="1" noProof="0" dirty="0"/>
              <a:t>1)</a:t>
            </a:r>
          </a:p>
          <a:p>
            <a:r>
              <a:rPr lang="cs-CZ" noProof="0" dirty="0"/>
              <a:t>nejprve </a:t>
            </a:r>
            <a:r>
              <a:rPr lang="cs-CZ" b="1" noProof="0" dirty="0"/>
              <a:t>změníme perspektivu </a:t>
            </a:r>
            <a:r>
              <a:rPr lang="cs-CZ" noProof="0" dirty="0"/>
              <a:t>a zaměříme se </a:t>
            </a:r>
            <a:r>
              <a:rPr lang="cs-CZ" b="1" noProof="0" dirty="0"/>
              <a:t>z léčby chorob na prevenci </a:t>
            </a:r>
            <a:r>
              <a:rPr lang="cs-CZ" noProof="0" dirty="0"/>
              <a:t>... </a:t>
            </a:r>
          </a:p>
          <a:p>
            <a:r>
              <a:rPr lang="cs-CZ" noProof="0" dirty="0"/>
              <a:t>to nám přidá na </a:t>
            </a:r>
            <a:r>
              <a:rPr lang="cs-CZ" b="1" noProof="0" dirty="0"/>
              <a:t>komplexnosti</a:t>
            </a:r>
            <a:r>
              <a:rPr lang="cs-CZ" noProof="0" dirty="0"/>
              <a:t> oproti aplikaci jednotlivých látek, ale zároveň nám to </a:t>
            </a:r>
          </a:p>
          <a:p>
            <a:r>
              <a:rPr lang="cs-CZ" b="1" noProof="0" dirty="0"/>
              <a:t>umožní řešit další environmentální problémy, zejména ztrátu biodiverzity a také klima </a:t>
            </a:r>
          </a:p>
          <a:p>
            <a:r>
              <a:rPr lang="cs-CZ" noProof="0" dirty="0"/>
              <a:t>(můžete uvést příklad: protože například jilmy v krajině jsou důležité pro odstraňování uhlíku nebo lepší stav půdy, který posiluje rostliny, je také spojen s vyšším ukládáním uhlíku v půdě) </a:t>
            </a:r>
          </a:p>
          <a:p>
            <a:r>
              <a:rPr lang="cs-CZ" b="1" noProof="0" dirty="0"/>
              <a:t>2)</a:t>
            </a:r>
          </a:p>
          <a:p>
            <a:r>
              <a:rPr lang="cs-CZ" noProof="0" dirty="0"/>
              <a:t>Základem ochrany rostlin bez syntetických pesticidů je </a:t>
            </a:r>
            <a:r>
              <a:rPr lang="cs-CZ" b="1" noProof="0" dirty="0"/>
              <a:t>rozmanitost - prostorová a časová</a:t>
            </a:r>
            <a:r>
              <a:rPr lang="cs-CZ" noProof="0" dirty="0"/>
              <a:t> </a:t>
            </a:r>
          </a:p>
          <a:p>
            <a:r>
              <a:rPr lang="cs-CZ" noProof="0" dirty="0"/>
              <a:t>... můžete projít pyramidu</a:t>
            </a:r>
          </a:p>
          <a:p>
            <a:r>
              <a:rPr lang="cs-CZ" b="1" noProof="0" dirty="0"/>
              <a:t>3)</a:t>
            </a:r>
          </a:p>
          <a:p>
            <a:r>
              <a:rPr lang="cs-CZ" noProof="0" dirty="0"/>
              <a:t>Tento přístup se opírá o </a:t>
            </a:r>
            <a:r>
              <a:rPr lang="cs-CZ" b="1" noProof="0" dirty="0"/>
              <a:t>vhodné vybavení a využití digitalizace</a:t>
            </a:r>
          </a:p>
        </p:txBody>
      </p:sp>
      <p:sp>
        <p:nvSpPr>
          <p:cNvPr id="4" name="Slide Number Placeholder 3">
            <a:extLst>
              <a:ext uri="{FF2B5EF4-FFF2-40B4-BE49-F238E27FC236}">
                <a16:creationId xmlns:a16="http://schemas.microsoft.com/office/drawing/2014/main" id="{A7A84A59-5C77-C739-8C8D-EAC1F2E7C0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0B23F-2768-4F4C-A834-FB5E4D1A93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923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dirty="0"/>
              <a:t>Závěrem lze shrnout hlavní body, co si odnést z této přednášky: </a:t>
            </a:r>
          </a:p>
          <a:p>
            <a:r>
              <a:rPr lang="cs-CZ" b="0" dirty="0"/>
              <a:t>Doufám, že toto téma bylo pro vás zajímavé a možná pomohlo zažehnout či rozdmýchat plamínek zájmu o environmentální problematiku. </a:t>
            </a:r>
          </a:p>
          <a:p>
            <a:r>
              <a:rPr lang="cs-CZ" b="0" dirty="0"/>
              <a:t>To je dobře, protože i toto téma a jeho řešení bude vyžadovat ...</a:t>
            </a:r>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53</a:t>
            </a:fld>
            <a:endParaRPr lang="cs-CZ" altLang="cs-CZ"/>
          </a:p>
        </p:txBody>
      </p:sp>
    </p:spTree>
    <p:extLst>
      <p:ext uri="{BB962C8B-B14F-4D97-AF65-F5344CB8AC3E}">
        <p14:creationId xmlns:p14="http://schemas.microsoft.com/office/powerpoint/2010/main" val="9565569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54</a:t>
            </a:fld>
            <a:endParaRPr lang="cs-CZ" altLang="cs-CZ"/>
          </a:p>
        </p:txBody>
      </p:sp>
    </p:spTree>
    <p:extLst>
      <p:ext uri="{BB962C8B-B14F-4D97-AF65-F5344CB8AC3E}">
        <p14:creationId xmlns:p14="http://schemas.microsoft.com/office/powerpoint/2010/main" val="69567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Mezi pesticidy ovšem řadíme i látky používané třeba na vysušení rostlin před sklizní či regulátory růstu ...</a:t>
            </a:r>
            <a:endParaRPr lang="en-GB"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3073724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a:t>Pesticid, přípravek na ochranu rostlin, to nebývá pouze jedna látka. Jde o směs, kde dominantní pesticidní funkci zastává tzv. účinná látka, někdy i více. V přípravku jsou ale potom dále další komponenty (tzv. formulační přísady), které vylepšují jeho vlastnosti. Některé </a:t>
            </a:r>
            <a:r>
              <a:rPr lang="cs-CZ" dirty="0" err="1"/>
              <a:t>adjuvanty</a:t>
            </a:r>
            <a:r>
              <a:rPr lang="cs-CZ" dirty="0"/>
              <a:t> mohou představovat i větší problém než samotná ÚL.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a:t>A když si představíme finální aplikaci pesticidů, je potřeba počítat s tzv. tank mixy, tedy že se smíchá a naředí i více přípravků dohromady. Takových aplikací na jednom poli může být i několik za sezónu a do ŽP se nám tak dostává pestrá směska nejrůznějších látek.</a:t>
            </a:r>
            <a:endParaRPr lang="en-GB" dirty="0"/>
          </a:p>
          <a:p>
            <a:endParaRPr lang="en-GB"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390271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se týká účinných látek, tedy těch molekul zodpovědných za zahubení škůdce, tak ty jsou pro EU schvalovány ve složitém procesu a když se podíváme na databázi aktuálně schválených ÚL, tak vidíme, že jich je přes 400. Jde o jednoduché i velmi složité organické molekuly, kovy (</a:t>
            </a:r>
            <a:r>
              <a:rPr lang="cs-CZ" dirty="0" err="1"/>
              <a:t>Cu</a:t>
            </a:r>
            <a:r>
              <a:rPr lang="cs-CZ" dirty="0"/>
              <a:t>), prvky (S), ale i mikroorganismy, extrakty z rostlin apod. Organické syntetické molekuly však dominují.</a:t>
            </a:r>
          </a:p>
          <a:p>
            <a:r>
              <a:rPr lang="cs-CZ" b="1" dirty="0" err="1"/>
              <a:t>Novaluron</a:t>
            </a:r>
            <a:r>
              <a:rPr lang="cs-CZ" dirty="0"/>
              <a:t> insekticid - regulátor růstu hmyzu</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4158630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Chemicky se jedná o velice pestrou paletu látek ...</a:t>
            </a:r>
            <a:endParaRPr lang="en-GB"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2322391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Chemicky se jedná o velice pestrou paletu látek ...</a:t>
            </a:r>
            <a:endParaRPr lang="en-GB"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2096253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2.emf"/><Relationship Id="rId4" Type="http://schemas.openxmlformats.org/officeDocument/2006/relationships/image" Target="../media/image5.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4.svg"/><Relationship Id="rId7"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image" Target="../media/image39.svg"/><Relationship Id="rId3" Type="http://schemas.openxmlformats.org/officeDocument/2006/relationships/image" Target="../media/image8.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38.png"/><Relationship Id="rId2" Type="http://schemas.openxmlformats.org/officeDocument/2006/relationships/image" Target="../media/image18.pn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Master" Target="../slideMasters/slideMaster2.xml"/><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7.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6.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23.png"/><Relationship Id="rId14" Type="http://schemas.openxmlformats.org/officeDocument/2006/relationships/image" Target="../media/image28.svg"/><Relationship Id="rId22" Type="http://schemas.microsoft.com/office/2007/relationships/hdphoto" Target="../media/hdphoto2.wdp"/><Relationship Id="rId27"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emf"/><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image" Target="../media/image39.svg"/><Relationship Id="rId3" Type="http://schemas.openxmlformats.org/officeDocument/2006/relationships/image" Target="../media/image8.png"/><Relationship Id="rId21" Type="http://schemas.openxmlformats.org/officeDocument/2006/relationships/image" Target="../media/image41.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38.png"/><Relationship Id="rId2" Type="http://schemas.openxmlformats.org/officeDocument/2006/relationships/image" Target="../media/image40.jpe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Master" Target="../slideMasters/slideMaster3.xml"/><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7.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6.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23.png"/><Relationship Id="rId14" Type="http://schemas.openxmlformats.org/officeDocument/2006/relationships/image" Target="../media/image28.svg"/><Relationship Id="rId22" Type="http://schemas.microsoft.com/office/2007/relationships/hdphoto" Target="../media/hdphoto3.wdp"/><Relationship Id="rId27"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355ACF-71DF-4F84-A3B3-A3A17498FC3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286AF68-DBB3-4A9B-A00E-599FFFF5555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9001FE0-8238-4170-ACC0-D54B99EABACE}"/>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B21FBE83-99AD-44F5-BE12-9D155B16E48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AD0072B-0EC3-4AE1-BC93-A6214B41949A}"/>
              </a:ext>
            </a:extLst>
          </p:cNvPr>
          <p:cNvSpPr>
            <a:spLocks noGrp="1"/>
          </p:cNvSpPr>
          <p:nvPr>
            <p:ph type="sldNum" sz="quarter" idx="12"/>
          </p:nvPr>
        </p:nvSpPr>
        <p:spPr/>
        <p:txBody>
          <a:bodyPr/>
          <a:lstStyle/>
          <a:p>
            <a:fld id="{1BE33433-207E-4B30-B79A-B06CBF74BAD7}" type="slidenum">
              <a:rPr lang="cs-CZ" smtClean="0"/>
              <a:t>‹#›</a:t>
            </a:fld>
            <a:endParaRPr lang="cs-CZ"/>
          </a:p>
        </p:txBody>
      </p:sp>
    </p:spTree>
    <p:extLst>
      <p:ext uri="{BB962C8B-B14F-4D97-AF65-F5344CB8AC3E}">
        <p14:creationId xmlns:p14="http://schemas.microsoft.com/office/powerpoint/2010/main" val="3159634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4EEC8-91AF-05A3-A5AB-2258BE039D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9B036110-A373-9B92-CCE9-6A6B480D3D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751CB763-167F-AF0F-F169-C3022F76DCA5}"/>
              </a:ext>
            </a:extLst>
          </p:cNvPr>
          <p:cNvSpPr>
            <a:spLocks noGrp="1"/>
          </p:cNvSpPr>
          <p:nvPr>
            <p:ph type="dt" sz="half" idx="10"/>
          </p:nvPr>
        </p:nvSpPr>
        <p:spPr/>
        <p:txBody>
          <a:bodyPr/>
          <a:lstStyle/>
          <a:p>
            <a:endParaRPr lang="en-GB"/>
          </a:p>
        </p:txBody>
      </p:sp>
      <p:sp>
        <p:nvSpPr>
          <p:cNvPr id="5" name="Tijdelijke aanduiding voor voettekst 4">
            <a:extLst>
              <a:ext uri="{FF2B5EF4-FFF2-40B4-BE49-F238E27FC236}">
                <a16:creationId xmlns:a16="http://schemas.microsoft.com/office/drawing/2014/main" id="{47527338-4D44-05C7-47F5-861D64DE80DC}"/>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F742DFC3-E94D-6D3E-FD10-D4110B4F3DCC}"/>
              </a:ext>
            </a:extLst>
          </p:cNvPr>
          <p:cNvSpPr>
            <a:spLocks noGrp="1"/>
          </p:cNvSpPr>
          <p:nvPr>
            <p:ph type="sldNum" sz="quarter" idx="12"/>
          </p:nvPr>
        </p:nvSpPr>
        <p:spPr/>
        <p:txBody>
          <a:bodyPr/>
          <a:lstStyle/>
          <a:p>
            <a:fld id="{48890CE4-2177-4651-9BE4-FD35D1EBCFAA}" type="slidenum">
              <a:rPr lang="en-GB" smtClean="0"/>
              <a:t>‹#›</a:t>
            </a:fld>
            <a:endParaRPr lang="en-GB"/>
          </a:p>
        </p:txBody>
      </p:sp>
    </p:spTree>
    <p:extLst>
      <p:ext uri="{BB962C8B-B14F-4D97-AF65-F5344CB8AC3E}">
        <p14:creationId xmlns:p14="http://schemas.microsoft.com/office/powerpoint/2010/main" val="3271707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85A3B82-99EA-8D8E-6918-7F1057933DB3}"/>
              </a:ext>
            </a:extLst>
          </p:cNvPr>
          <p:cNvSpPr>
            <a:spLocks noGrp="1"/>
          </p:cNvSpPr>
          <p:nvPr>
            <p:ph type="dt" sz="half" idx="10"/>
          </p:nvPr>
        </p:nvSpPr>
        <p:spPr/>
        <p:txBody>
          <a:bodyPr/>
          <a:lstStyle/>
          <a:p>
            <a:endParaRPr lang="en-GB"/>
          </a:p>
        </p:txBody>
      </p:sp>
      <p:sp>
        <p:nvSpPr>
          <p:cNvPr id="3" name="Zástupný symbol pro zápatí 2">
            <a:extLst>
              <a:ext uri="{FF2B5EF4-FFF2-40B4-BE49-F238E27FC236}">
                <a16:creationId xmlns:a16="http://schemas.microsoft.com/office/drawing/2014/main" id="{CAF60B09-457E-E7EE-DFA4-3EC94DEA7689}"/>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E6E3D806-7F98-D4C9-7871-B453D709DA9E}"/>
              </a:ext>
            </a:extLst>
          </p:cNvPr>
          <p:cNvSpPr>
            <a:spLocks noGrp="1"/>
          </p:cNvSpPr>
          <p:nvPr>
            <p:ph type="sldNum" sz="quarter" idx="12"/>
          </p:nvPr>
        </p:nvSpPr>
        <p:spPr/>
        <p:txBody>
          <a:bodyPr/>
          <a:lstStyle/>
          <a:p>
            <a:fld id="{39955892-ED1C-452D-AF9B-410681F78B72}" type="slidenum">
              <a:rPr lang="en-GB" smtClean="0"/>
              <a:t>‹#›</a:t>
            </a:fld>
            <a:endParaRPr lang="en-GB"/>
          </a:p>
        </p:txBody>
      </p:sp>
    </p:spTree>
    <p:extLst>
      <p:ext uri="{BB962C8B-B14F-4D97-AF65-F5344CB8AC3E}">
        <p14:creationId xmlns:p14="http://schemas.microsoft.com/office/powerpoint/2010/main" val="256483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a:lvl1pPr>
            <a:lvl2pPr marL="809625" indent="-352425" algn="l">
              <a:lnSpc>
                <a:spcPct val="100000"/>
              </a:lnSpc>
              <a:spcAft>
                <a:spcPts val="600"/>
              </a:spcAft>
              <a:buSzPct val="80000"/>
              <a:buFont typeface="Courier New" panose="02070309020205020404" pitchFamily="49" charset="0"/>
              <a:buChar char="o"/>
              <a:defRPr sz="2400"/>
            </a:lvl2pPr>
            <a:lvl3pPr marL="1162050" indent="-266700" algn="l">
              <a:lnSpc>
                <a:spcPct val="100000"/>
              </a:lnSpc>
              <a:spcAft>
                <a:spcPts val="600"/>
              </a:spcAft>
              <a:buClr>
                <a:schemeClr val="tx2"/>
              </a:buClr>
              <a:buSzPct val="100000"/>
              <a:buFont typeface="Arial" panose="020B0604020202020204" pitchFamily="34" charset="0"/>
              <a:buChar char="-"/>
              <a:defRPr sz="2000"/>
            </a:lvl3pPr>
            <a:lvl4pPr marL="1438275" indent="0" algn="l">
              <a:lnSpc>
                <a:spcPct val="100000"/>
              </a:lnSpc>
              <a:spcAft>
                <a:spcPts val="600"/>
              </a:spcAft>
              <a:defRPr sz="18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Heading and content">
    <p:spTree>
      <p:nvGrpSpPr>
        <p:cNvPr id="1" name=""/>
        <p:cNvGrpSpPr/>
        <p:nvPr/>
      </p:nvGrpSpPr>
      <p:grpSpPr>
        <a:xfrm>
          <a:off x="0" y="0"/>
          <a:ext cx="0" cy="0"/>
          <a:chOff x="0" y="0"/>
          <a:chExt cx="0" cy="0"/>
        </a:xfrm>
      </p:grpSpPr>
      <p:sp>
        <p:nvSpPr>
          <p:cNvPr id="23"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 name="Text názvu"/>
          <p:cNvSpPr txBox="1">
            <a:spLocks noGrp="1"/>
          </p:cNvSpPr>
          <p:nvPr>
            <p:ph type="title"/>
          </p:nvPr>
        </p:nvSpPr>
        <p:spPr>
          <a:prstGeom prst="rect">
            <a:avLst/>
          </a:prstGeom>
        </p:spPr>
        <p:txBody>
          <a:bodyPr/>
          <a:lstStyle/>
          <a:p>
            <a:r>
              <a:rPr dirty="0"/>
              <a:t>Text </a:t>
            </a:r>
            <a:r>
              <a:rPr dirty="0" err="1"/>
              <a:t>názvu</a:t>
            </a:r>
            <a:endParaRPr dirty="0"/>
          </a:p>
        </p:txBody>
      </p:sp>
      <p:sp>
        <p:nvSpPr>
          <p:cNvPr id="25" name="Text úrovně 1…"/>
          <p:cNvSpPr txBox="1">
            <a:spLocks noGrp="1"/>
          </p:cNvSpPr>
          <p:nvPr>
            <p:ph type="body" idx="1"/>
          </p:nvPr>
        </p:nvSpPr>
        <p:spPr>
          <a:prstGeom prst="rect">
            <a:avLst/>
          </a:prstGeom>
        </p:spPr>
        <p:txBody>
          <a:bodyPr/>
          <a:lstStyle/>
          <a:p>
            <a:r>
              <a:t>Text úrovně 1</a:t>
            </a:r>
          </a:p>
          <a:p>
            <a:pPr lvl="1"/>
            <a:r>
              <a:t>Text úrovně 2</a:t>
            </a:r>
          </a:p>
          <a:p>
            <a:pPr lvl="2"/>
            <a:r>
              <a:t>Text úrovně 3</a:t>
            </a:r>
          </a:p>
          <a:p>
            <a:pPr lvl="3"/>
            <a:r>
              <a:t>Text úrovně 4</a:t>
            </a:r>
          </a:p>
          <a:p>
            <a:pPr lvl="4"/>
            <a:r>
              <a:t>Text úrovně 5</a:t>
            </a:r>
          </a:p>
        </p:txBody>
      </p:sp>
    </p:spTree>
    <p:extLst>
      <p:ext uri="{BB962C8B-B14F-4D97-AF65-F5344CB8AC3E}">
        <p14:creationId xmlns:p14="http://schemas.microsoft.com/office/powerpoint/2010/main" val="96605336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Graphic 3">
            <a:extLst>
              <a:ext uri="{FF2B5EF4-FFF2-40B4-BE49-F238E27FC236}">
                <a16:creationId xmlns:a16="http://schemas.microsoft.com/office/drawing/2014/main" id="{7BF42431-EADA-4058-AF9D-9ED0E40599E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153" b="1728"/>
          <a:stretch/>
        </p:blipFill>
        <p:spPr>
          <a:xfrm>
            <a:off x="0" y="0"/>
            <a:ext cx="7101132" cy="6858000"/>
          </a:xfrm>
          <a:prstGeom prst="rect">
            <a:avLst/>
          </a:prstGeom>
        </p:spPr>
      </p:pic>
      <p:sp>
        <p:nvSpPr>
          <p:cNvPr id="2" name="Title 1">
            <a:extLst>
              <a:ext uri="{FF2B5EF4-FFF2-40B4-BE49-F238E27FC236}">
                <a16:creationId xmlns:a16="http://schemas.microsoft.com/office/drawing/2014/main" id="{676A3603-688C-4BE7-A744-A74F66EE3D83}"/>
              </a:ext>
            </a:extLst>
          </p:cNvPr>
          <p:cNvSpPr>
            <a:spLocks noGrp="1"/>
          </p:cNvSpPr>
          <p:nvPr>
            <p:ph type="ctrTitle" hasCustomPrompt="1"/>
          </p:nvPr>
        </p:nvSpPr>
        <p:spPr>
          <a:xfrm>
            <a:off x="5730854" y="3041247"/>
            <a:ext cx="6216636" cy="957315"/>
          </a:xfrm>
        </p:spPr>
        <p:txBody>
          <a:bodyPr anchor="t">
            <a:normAutofit/>
          </a:bodyPr>
          <a:lstStyle>
            <a:lvl1pPr algn="ctr">
              <a:defRPr sz="5400" b="1"/>
            </a:lvl1pPr>
          </a:lstStyle>
          <a:p>
            <a:r>
              <a:rPr lang="en-US"/>
              <a:t>Presentation title</a:t>
            </a:r>
            <a:endParaRPr lang="en-GB"/>
          </a:p>
        </p:txBody>
      </p:sp>
      <p:sp>
        <p:nvSpPr>
          <p:cNvPr id="3" name="Subtitle 2">
            <a:extLst>
              <a:ext uri="{FF2B5EF4-FFF2-40B4-BE49-F238E27FC236}">
                <a16:creationId xmlns:a16="http://schemas.microsoft.com/office/drawing/2014/main" id="{10A96142-EAF5-4499-80EE-A24F4AB18015}"/>
              </a:ext>
            </a:extLst>
          </p:cNvPr>
          <p:cNvSpPr>
            <a:spLocks noGrp="1"/>
          </p:cNvSpPr>
          <p:nvPr>
            <p:ph type="subTitle" idx="1" hasCustomPrompt="1"/>
          </p:nvPr>
        </p:nvSpPr>
        <p:spPr>
          <a:xfrm>
            <a:off x="6548034" y="4060337"/>
            <a:ext cx="502136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and organization</a:t>
            </a:r>
            <a:endParaRPr lang="en-GB"/>
          </a:p>
        </p:txBody>
      </p:sp>
      <p:sp>
        <p:nvSpPr>
          <p:cNvPr id="6" name="Slide Number Placeholder 5">
            <a:extLst>
              <a:ext uri="{FF2B5EF4-FFF2-40B4-BE49-F238E27FC236}">
                <a16:creationId xmlns:a16="http://schemas.microsoft.com/office/drawing/2014/main" id="{131D3748-E352-46D5-B3CF-FE45B2BDB54B}"/>
              </a:ext>
            </a:extLst>
          </p:cNvPr>
          <p:cNvSpPr>
            <a:spLocks noGrp="1"/>
          </p:cNvSpPr>
          <p:nvPr>
            <p:ph type="sldNum" sz="quarter" idx="12"/>
          </p:nvPr>
        </p:nvSpPr>
        <p:spPr>
          <a:xfrm>
            <a:off x="11352508" y="6381612"/>
            <a:ext cx="714214" cy="365125"/>
          </a:xfrm>
        </p:spPr>
        <p:txBody>
          <a:bodyPr/>
          <a:lstStyle>
            <a:lvl1pPr algn="ctr">
              <a:defRPr/>
            </a:lvl1pPr>
          </a:lstStyle>
          <a:p>
            <a:fld id="{39955892-ED1C-452D-AF9B-410681F78B72}" type="slidenum">
              <a:rPr lang="en-GB" smtClean="0"/>
              <a:pPr/>
              <a:t>‹#›</a:t>
            </a:fld>
            <a:endParaRPr lang="en-GB"/>
          </a:p>
        </p:txBody>
      </p:sp>
      <p:pic>
        <p:nvPicPr>
          <p:cNvPr id="7" name="Graphic 37">
            <a:extLst>
              <a:ext uri="{FF2B5EF4-FFF2-40B4-BE49-F238E27FC236}">
                <a16:creationId xmlns:a16="http://schemas.microsoft.com/office/drawing/2014/main" id="{47965447-D24D-4F40-9279-1F732B1399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28" y="135406"/>
            <a:ext cx="3929512" cy="5194815"/>
          </a:xfrm>
          <a:prstGeom prst="rect">
            <a:avLst/>
          </a:prstGeom>
        </p:spPr>
      </p:pic>
      <p:pic>
        <p:nvPicPr>
          <p:cNvPr id="8" name="Picture 12" descr="Online Search Icons - Download Free Vector Icons | Noun Project">
            <a:extLst>
              <a:ext uri="{FF2B5EF4-FFF2-40B4-BE49-F238E27FC236}">
                <a16:creationId xmlns:a16="http://schemas.microsoft.com/office/drawing/2014/main" id="{D166BA89-E9F5-4BED-94E0-D3288051DD9D}"/>
              </a:ext>
            </a:extLst>
          </p:cNvPr>
          <p:cNvPicPr>
            <a:picLocks noChangeAspect="1" noChangeArrowheads="1"/>
          </p:cNvPicPr>
          <p:nvPr userDrawn="1"/>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806639" y="2658688"/>
            <a:ext cx="892221" cy="8922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A9693C6-8D0B-4FF2-B8F0-7E17617FF5A9}"/>
              </a:ext>
            </a:extLst>
          </p:cNvPr>
          <p:cNvSpPr txBox="1"/>
          <p:nvPr userDrawn="1"/>
        </p:nvSpPr>
        <p:spPr>
          <a:xfrm>
            <a:off x="2056503" y="263840"/>
            <a:ext cx="519694" cy="369332"/>
          </a:xfrm>
          <a:prstGeom prst="rect">
            <a:avLst/>
          </a:prstGeom>
          <a:noFill/>
        </p:spPr>
        <p:txBody>
          <a:bodyPr wrap="none" rtlCol="0">
            <a:spAutoFit/>
          </a:bodyPr>
          <a:lstStyle/>
          <a:p>
            <a:r>
              <a:rPr lang="en-US" b="1">
                <a:solidFill>
                  <a:schemeClr val="accent6">
                    <a:lumMod val="75000"/>
                  </a:schemeClr>
                </a:solidFill>
              </a:rPr>
              <a:t>CSS</a:t>
            </a:r>
            <a:endParaRPr lang="en-GB" b="1">
              <a:solidFill>
                <a:schemeClr val="accent6">
                  <a:lumMod val="75000"/>
                </a:schemeClr>
              </a:solidFill>
            </a:endParaRPr>
          </a:p>
        </p:txBody>
      </p:sp>
      <p:sp>
        <p:nvSpPr>
          <p:cNvPr id="10" name="TextBox 9">
            <a:extLst>
              <a:ext uri="{FF2B5EF4-FFF2-40B4-BE49-F238E27FC236}">
                <a16:creationId xmlns:a16="http://schemas.microsoft.com/office/drawing/2014/main" id="{21D20FAB-D224-4C04-817B-E9ACA984F549}"/>
              </a:ext>
            </a:extLst>
          </p:cNvPr>
          <p:cNvSpPr txBox="1"/>
          <p:nvPr userDrawn="1"/>
        </p:nvSpPr>
        <p:spPr>
          <a:xfrm>
            <a:off x="3322314" y="3558315"/>
            <a:ext cx="551754" cy="369332"/>
          </a:xfrm>
          <a:prstGeom prst="rect">
            <a:avLst/>
          </a:prstGeom>
          <a:noFill/>
        </p:spPr>
        <p:txBody>
          <a:bodyPr wrap="none" rtlCol="0">
            <a:spAutoFit/>
          </a:bodyPr>
          <a:lstStyle/>
          <a:p>
            <a:r>
              <a:rPr lang="en-US" b="1">
                <a:solidFill>
                  <a:schemeClr val="accent6">
                    <a:lumMod val="75000"/>
                  </a:schemeClr>
                </a:solidFill>
              </a:rPr>
              <a:t>LAB</a:t>
            </a:r>
            <a:endParaRPr lang="en-GB" b="1">
              <a:solidFill>
                <a:schemeClr val="accent6">
                  <a:lumMod val="75000"/>
                </a:schemeClr>
              </a:solidFill>
            </a:endParaRPr>
          </a:p>
        </p:txBody>
      </p:sp>
      <p:sp>
        <p:nvSpPr>
          <p:cNvPr id="11" name="TextBox 10">
            <a:extLst>
              <a:ext uri="{FF2B5EF4-FFF2-40B4-BE49-F238E27FC236}">
                <a16:creationId xmlns:a16="http://schemas.microsoft.com/office/drawing/2014/main" id="{E094C6CF-CB63-4EA2-88C4-C396F7DF7CC6}"/>
              </a:ext>
            </a:extLst>
          </p:cNvPr>
          <p:cNvSpPr txBox="1"/>
          <p:nvPr userDrawn="1"/>
        </p:nvSpPr>
        <p:spPr>
          <a:xfrm>
            <a:off x="3316054" y="1508729"/>
            <a:ext cx="606961" cy="369332"/>
          </a:xfrm>
          <a:prstGeom prst="rect">
            <a:avLst/>
          </a:prstGeom>
          <a:noFill/>
        </p:spPr>
        <p:txBody>
          <a:bodyPr wrap="none" rtlCol="0">
            <a:spAutoFit/>
          </a:bodyPr>
          <a:lstStyle/>
          <a:p>
            <a:r>
              <a:rPr lang="en-US" b="1">
                <a:solidFill>
                  <a:schemeClr val="accent6">
                    <a:lumMod val="75000"/>
                  </a:schemeClr>
                </a:solidFill>
              </a:rPr>
              <a:t>WPs</a:t>
            </a:r>
            <a:endParaRPr lang="en-GB" b="1">
              <a:solidFill>
                <a:schemeClr val="accent6">
                  <a:lumMod val="75000"/>
                </a:schemeClr>
              </a:solidFill>
            </a:endParaRPr>
          </a:p>
        </p:txBody>
      </p:sp>
      <p:sp>
        <p:nvSpPr>
          <p:cNvPr id="12" name="TextBox 11">
            <a:extLst>
              <a:ext uri="{FF2B5EF4-FFF2-40B4-BE49-F238E27FC236}">
                <a16:creationId xmlns:a16="http://schemas.microsoft.com/office/drawing/2014/main" id="{D3CDED9C-3170-41B1-9DBF-5746CA715045}"/>
              </a:ext>
            </a:extLst>
          </p:cNvPr>
          <p:cNvSpPr txBox="1"/>
          <p:nvPr userDrawn="1"/>
        </p:nvSpPr>
        <p:spPr>
          <a:xfrm>
            <a:off x="0" y="2091095"/>
            <a:ext cx="813565" cy="338554"/>
          </a:xfrm>
          <a:prstGeom prst="rect">
            <a:avLst/>
          </a:prstGeom>
          <a:noFill/>
        </p:spPr>
        <p:txBody>
          <a:bodyPr wrap="square" rtlCol="0">
            <a:spAutoFit/>
          </a:bodyPr>
          <a:lstStyle/>
          <a:p>
            <a:r>
              <a:rPr lang="en-US" sz="1600" b="1">
                <a:solidFill>
                  <a:schemeClr val="accent6">
                    <a:lumMod val="75000"/>
                  </a:schemeClr>
                </a:solidFill>
              </a:rPr>
              <a:t>TOOLS</a:t>
            </a:r>
            <a:endParaRPr lang="en-GB" sz="1400" b="1">
              <a:solidFill>
                <a:schemeClr val="accent6">
                  <a:lumMod val="75000"/>
                </a:schemeClr>
              </a:solidFill>
            </a:endParaRPr>
          </a:p>
        </p:txBody>
      </p:sp>
      <p:sp>
        <p:nvSpPr>
          <p:cNvPr id="13" name="TextBox 12">
            <a:extLst>
              <a:ext uri="{FF2B5EF4-FFF2-40B4-BE49-F238E27FC236}">
                <a16:creationId xmlns:a16="http://schemas.microsoft.com/office/drawing/2014/main" id="{B4220408-2603-4E33-A098-13B974B0B358}"/>
              </a:ext>
            </a:extLst>
          </p:cNvPr>
          <p:cNvSpPr txBox="1"/>
          <p:nvPr userDrawn="1"/>
        </p:nvSpPr>
        <p:spPr>
          <a:xfrm>
            <a:off x="1919095" y="4788424"/>
            <a:ext cx="707245" cy="369332"/>
          </a:xfrm>
          <a:prstGeom prst="rect">
            <a:avLst/>
          </a:prstGeom>
          <a:noFill/>
        </p:spPr>
        <p:txBody>
          <a:bodyPr wrap="none" rtlCol="0">
            <a:spAutoFit/>
          </a:bodyPr>
          <a:lstStyle/>
          <a:p>
            <a:r>
              <a:rPr lang="en-US" b="1">
                <a:solidFill>
                  <a:schemeClr val="accent6">
                    <a:lumMod val="75000"/>
                  </a:schemeClr>
                </a:solidFill>
              </a:rPr>
              <a:t>FIELD</a:t>
            </a:r>
            <a:endParaRPr lang="en-GB" b="1">
              <a:solidFill>
                <a:schemeClr val="accent6">
                  <a:lumMod val="75000"/>
                </a:schemeClr>
              </a:solidFill>
            </a:endParaRPr>
          </a:p>
        </p:txBody>
      </p:sp>
      <p:sp>
        <p:nvSpPr>
          <p:cNvPr id="14" name="TextBox 13">
            <a:extLst>
              <a:ext uri="{FF2B5EF4-FFF2-40B4-BE49-F238E27FC236}">
                <a16:creationId xmlns:a16="http://schemas.microsoft.com/office/drawing/2014/main" id="{32953B86-773F-48CA-A2A4-5F2149B6BBE8}"/>
              </a:ext>
            </a:extLst>
          </p:cNvPr>
          <p:cNvSpPr txBox="1"/>
          <p:nvPr userDrawn="1"/>
        </p:nvSpPr>
        <p:spPr>
          <a:xfrm>
            <a:off x="212203" y="4723892"/>
            <a:ext cx="324128" cy="369332"/>
          </a:xfrm>
          <a:prstGeom prst="rect">
            <a:avLst/>
          </a:prstGeom>
          <a:noFill/>
        </p:spPr>
        <p:txBody>
          <a:bodyPr wrap="none" rtlCol="0">
            <a:spAutoFit/>
          </a:bodyPr>
          <a:lstStyle/>
          <a:p>
            <a:r>
              <a:rPr lang="en-US" b="1">
                <a:solidFill>
                  <a:schemeClr val="accent6">
                    <a:lumMod val="75000"/>
                  </a:schemeClr>
                </a:solidFill>
              </a:rPr>
              <a:t>A</a:t>
            </a:r>
            <a:endParaRPr lang="en-GB" b="1">
              <a:solidFill>
                <a:schemeClr val="accent6">
                  <a:lumMod val="75000"/>
                </a:schemeClr>
              </a:solidFill>
            </a:endParaRPr>
          </a:p>
        </p:txBody>
      </p:sp>
      <p:pic>
        <p:nvPicPr>
          <p:cNvPr id="16" name="Content Placeholder 6" descr="A picture containing drawing, plate&#10;&#10;Description automatically generated">
            <a:extLst>
              <a:ext uri="{FF2B5EF4-FFF2-40B4-BE49-F238E27FC236}">
                <a16:creationId xmlns:a16="http://schemas.microsoft.com/office/drawing/2014/main" id="{68B98F97-DFF7-44F8-95A2-8AF8C167138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153308" y="141402"/>
            <a:ext cx="6416090" cy="1684224"/>
          </a:xfrm>
          <a:prstGeom prst="rect">
            <a:avLst/>
          </a:prstGeom>
        </p:spPr>
      </p:pic>
      <p:pic>
        <p:nvPicPr>
          <p:cNvPr id="17" name="Picture 2" descr="European Commission - Wikipedia">
            <a:extLst>
              <a:ext uri="{FF2B5EF4-FFF2-40B4-BE49-F238E27FC236}">
                <a16:creationId xmlns:a16="http://schemas.microsoft.com/office/drawing/2014/main" id="{B3B381A2-F0E1-420B-ADFE-5BC0C730C710}"/>
              </a:ext>
            </a:extLst>
          </p:cNvPr>
          <p:cNvPicPr>
            <a:picLocks noChangeAspect="1" noChangeArrowheads="1"/>
          </p:cNvPicPr>
          <p:nvPr userDrawn="1"/>
        </p:nvPicPr>
        <p:blipFill>
          <a:blip r:embed="rId9" cstate="hqprint">
            <a:extLst>
              <a:ext uri="{28A0092B-C50C-407E-A947-70E740481C1C}">
                <a14:useLocalDpi xmlns:a14="http://schemas.microsoft.com/office/drawing/2010/main" val="0"/>
              </a:ext>
            </a:extLst>
          </a:blip>
          <a:stretch>
            <a:fillRect/>
          </a:stretch>
        </p:blipFill>
        <p:spPr bwMode="auto">
          <a:xfrm>
            <a:off x="9551134" y="5029200"/>
            <a:ext cx="264086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8" name="Obrázek 17">
            <a:extLst>
              <a:ext uri="{FF2B5EF4-FFF2-40B4-BE49-F238E27FC236}">
                <a16:creationId xmlns:a16="http://schemas.microsoft.com/office/drawing/2014/main" id="{FBE0EFEB-5442-4A49-9AF9-913062E5859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813" t="27702" r="5491" b="25153"/>
          <a:stretch/>
        </p:blipFill>
        <p:spPr>
          <a:xfrm>
            <a:off x="5153308" y="2050157"/>
            <a:ext cx="6493128" cy="766559"/>
          </a:xfrm>
          <a:prstGeom prst="rect">
            <a:avLst/>
          </a:prstGeom>
        </p:spPr>
      </p:pic>
    </p:spTree>
    <p:extLst>
      <p:ext uri="{BB962C8B-B14F-4D97-AF65-F5344CB8AC3E}">
        <p14:creationId xmlns:p14="http://schemas.microsoft.com/office/powerpoint/2010/main" val="127766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5173AC7-7A3C-48A4-96CE-C03AFFC132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931"/>
          <a:stretch/>
        </p:blipFill>
        <p:spPr>
          <a:xfrm>
            <a:off x="0" y="681037"/>
            <a:ext cx="1156996" cy="6176963"/>
          </a:xfrm>
          <a:prstGeom prst="rect">
            <a:avLst/>
          </a:prstGeom>
        </p:spPr>
      </p:pic>
      <p:sp>
        <p:nvSpPr>
          <p:cNvPr id="2" name="Title 1">
            <a:extLst>
              <a:ext uri="{FF2B5EF4-FFF2-40B4-BE49-F238E27FC236}">
                <a16:creationId xmlns:a16="http://schemas.microsoft.com/office/drawing/2014/main" id="{2D588146-5A19-4C60-8F66-584DE5CA73D1}"/>
              </a:ext>
            </a:extLst>
          </p:cNvPr>
          <p:cNvSpPr>
            <a:spLocks noGrp="1"/>
          </p:cNvSpPr>
          <p:nvPr>
            <p:ph type="title" hasCustomPrompt="1"/>
          </p:nvPr>
        </p:nvSpPr>
        <p:spPr>
          <a:xfrm>
            <a:off x="838200" y="201479"/>
            <a:ext cx="10515600" cy="736168"/>
          </a:xfrm>
        </p:spPr>
        <p:txBody>
          <a:bodyPr anchor="t"/>
          <a:lstStyle>
            <a:lvl1pPr>
              <a:defRPr b="1"/>
            </a:lvl1pPr>
          </a:lstStyle>
          <a:p>
            <a:r>
              <a:rPr lang="en-US"/>
              <a:t>Add your text here</a:t>
            </a:r>
            <a:endParaRPr lang="en-GB"/>
          </a:p>
        </p:txBody>
      </p:sp>
      <p:sp>
        <p:nvSpPr>
          <p:cNvPr id="3" name="Content Placeholder 2">
            <a:extLst>
              <a:ext uri="{FF2B5EF4-FFF2-40B4-BE49-F238E27FC236}">
                <a16:creationId xmlns:a16="http://schemas.microsoft.com/office/drawing/2014/main" id="{E33944BC-E65E-40C3-BADE-6F4BD8BBF5AE}"/>
              </a:ext>
            </a:extLst>
          </p:cNvPr>
          <p:cNvSpPr>
            <a:spLocks noGrp="1"/>
          </p:cNvSpPr>
          <p:nvPr>
            <p:ph idx="1" hasCustomPrompt="1"/>
          </p:nvPr>
        </p:nvSpPr>
        <p:spPr>
          <a:xfrm>
            <a:off x="838199" y="1139127"/>
            <a:ext cx="10762281" cy="5037836"/>
          </a:xfrm>
        </p:spPr>
        <p:txBody>
          <a:bodyPr>
            <a:normAutofit/>
          </a:bodyPr>
          <a:lstStyle>
            <a:lvl1pPr>
              <a:defRPr sz="2800"/>
            </a:lvl1pPr>
          </a:lstStyle>
          <a:p>
            <a:pPr lvl="0"/>
            <a:r>
              <a:rPr lang="en-US"/>
              <a:t>Add your text here</a:t>
            </a:r>
            <a:endParaRPr lang="en-GB"/>
          </a:p>
        </p:txBody>
      </p:sp>
      <p:pic>
        <p:nvPicPr>
          <p:cNvPr id="9" name="Graphic 8">
            <a:extLst>
              <a:ext uri="{FF2B5EF4-FFF2-40B4-BE49-F238E27FC236}">
                <a16:creationId xmlns:a16="http://schemas.microsoft.com/office/drawing/2014/main" id="{98A86415-AC7E-491B-8B00-D4022152B81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11396"/>
          <a:stretch/>
        </p:blipFill>
        <p:spPr>
          <a:xfrm rot="10800000">
            <a:off x="11035004" y="0"/>
            <a:ext cx="1156996" cy="6076426"/>
          </a:xfrm>
          <a:prstGeom prst="rect">
            <a:avLst/>
          </a:prstGeom>
        </p:spPr>
      </p:pic>
      <p:sp>
        <p:nvSpPr>
          <p:cNvPr id="6" name="Slide Number Placeholder 5">
            <a:extLst>
              <a:ext uri="{FF2B5EF4-FFF2-40B4-BE49-F238E27FC236}">
                <a16:creationId xmlns:a16="http://schemas.microsoft.com/office/drawing/2014/main" id="{649EFF1B-F9D5-485F-B245-CB6F8CE2A042}"/>
              </a:ext>
            </a:extLst>
          </p:cNvPr>
          <p:cNvSpPr>
            <a:spLocks noGrp="1"/>
          </p:cNvSpPr>
          <p:nvPr>
            <p:ph type="sldNum" sz="quarter" idx="12"/>
          </p:nvPr>
        </p:nvSpPr>
        <p:spPr>
          <a:xfrm>
            <a:off x="104192" y="6424612"/>
            <a:ext cx="391754" cy="365125"/>
          </a:xfrm>
        </p:spPr>
        <p:txBody>
          <a:bodyPr/>
          <a:lstStyle>
            <a:lvl1pPr algn="ctr">
              <a:defRPr>
                <a:solidFill>
                  <a:schemeClr val="tx1"/>
                </a:solidFill>
              </a:defRPr>
            </a:lvl1pPr>
          </a:lstStyle>
          <a:p>
            <a:fld id="{39955892-ED1C-452D-AF9B-410681F78B72}" type="slidenum">
              <a:rPr lang="en-GB" smtClean="0"/>
              <a:pPr/>
              <a:t>‹#›</a:t>
            </a:fld>
            <a:endParaRPr lang="en-GB"/>
          </a:p>
        </p:txBody>
      </p:sp>
      <p:pic>
        <p:nvPicPr>
          <p:cNvPr id="4" name="Picture 2" descr="European Commission releases 2016 country reports - Eurodiaconia">
            <a:extLst>
              <a:ext uri="{FF2B5EF4-FFF2-40B4-BE49-F238E27FC236}">
                <a16:creationId xmlns:a16="http://schemas.microsoft.com/office/drawing/2014/main" id="{D18D28B9-3891-BDFC-38EB-06070DF5AE0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659228" y="5677660"/>
            <a:ext cx="24765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25A94B3-053D-5618-676E-3AAA6DC06B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3" t="27702" r="5491" b="25153"/>
          <a:stretch/>
        </p:blipFill>
        <p:spPr>
          <a:xfrm>
            <a:off x="4995920" y="6371536"/>
            <a:ext cx="3319182" cy="391853"/>
          </a:xfrm>
          <a:prstGeom prst="rect">
            <a:avLst/>
          </a:prstGeom>
        </p:spPr>
      </p:pic>
      <p:pic>
        <p:nvPicPr>
          <p:cNvPr id="8" name="Content Placeholder 6" descr="A picture containing drawing, plate&#10;&#10;Description automatically generated">
            <a:extLst>
              <a:ext uri="{FF2B5EF4-FFF2-40B4-BE49-F238E27FC236}">
                <a16:creationId xmlns:a16="http://schemas.microsoft.com/office/drawing/2014/main" id="{FB68B315-B970-6377-F3C2-80961FF4B38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7"/>
          <a:stretch/>
        </p:blipFill>
        <p:spPr>
          <a:xfrm>
            <a:off x="1156996" y="6210026"/>
            <a:ext cx="2342667" cy="614910"/>
          </a:xfrm>
          <a:prstGeom prst="rect">
            <a:avLst/>
          </a:prstGeom>
        </p:spPr>
      </p:pic>
    </p:spTree>
    <p:extLst>
      <p:ext uri="{BB962C8B-B14F-4D97-AF65-F5344CB8AC3E}">
        <p14:creationId xmlns:p14="http://schemas.microsoft.com/office/powerpoint/2010/main" val="3780154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Graphic 4">
            <a:extLst>
              <a:ext uri="{FF2B5EF4-FFF2-40B4-BE49-F238E27FC236}">
                <a16:creationId xmlns:a16="http://schemas.microsoft.com/office/drawing/2014/main" id="{3850711D-0EB4-4549-8607-8CE2AE5177E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153" b="1728"/>
          <a:stretch/>
        </p:blipFill>
        <p:spPr>
          <a:xfrm>
            <a:off x="0" y="0"/>
            <a:ext cx="7101132" cy="6858000"/>
          </a:xfrm>
          <a:prstGeom prst="rect">
            <a:avLst/>
          </a:prstGeom>
        </p:spPr>
      </p:pic>
      <p:sp>
        <p:nvSpPr>
          <p:cNvPr id="2" name="Title 1">
            <a:extLst>
              <a:ext uri="{FF2B5EF4-FFF2-40B4-BE49-F238E27FC236}">
                <a16:creationId xmlns:a16="http://schemas.microsoft.com/office/drawing/2014/main" id="{2A96D2EF-B6FF-41AD-9D8A-4380A6FBFB5A}"/>
              </a:ext>
            </a:extLst>
          </p:cNvPr>
          <p:cNvSpPr>
            <a:spLocks noGrp="1"/>
          </p:cNvSpPr>
          <p:nvPr>
            <p:ph type="title" hasCustomPrompt="1"/>
          </p:nvPr>
        </p:nvSpPr>
        <p:spPr>
          <a:xfrm>
            <a:off x="5715172" y="3264864"/>
            <a:ext cx="6304480" cy="1325563"/>
          </a:xfrm>
        </p:spPr>
        <p:txBody>
          <a:bodyPr anchor="t"/>
          <a:lstStyle>
            <a:lvl1pPr algn="ctr">
              <a:defRPr b="1"/>
            </a:lvl1pPr>
          </a:lstStyle>
          <a:p>
            <a:r>
              <a:rPr lang="en-US"/>
              <a:t>Discussion/Questions</a:t>
            </a:r>
            <a:endParaRPr lang="en-GB"/>
          </a:p>
        </p:txBody>
      </p:sp>
      <p:pic>
        <p:nvPicPr>
          <p:cNvPr id="6" name="Content Placeholder 6" descr="A picture containing drawing, plate&#10;&#10;Description automatically generated">
            <a:extLst>
              <a:ext uri="{FF2B5EF4-FFF2-40B4-BE49-F238E27FC236}">
                <a16:creationId xmlns:a16="http://schemas.microsoft.com/office/drawing/2014/main" id="{3A3C3F59-CA5E-4440-B8A7-E279B80AE7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558" y="135406"/>
            <a:ext cx="6416090" cy="1684224"/>
          </a:xfrm>
          <a:prstGeom prst="rect">
            <a:avLst/>
          </a:prstGeom>
        </p:spPr>
      </p:pic>
      <p:pic>
        <p:nvPicPr>
          <p:cNvPr id="7" name="Picture 2" descr="European Commission - Wikipedia">
            <a:extLst>
              <a:ext uri="{FF2B5EF4-FFF2-40B4-BE49-F238E27FC236}">
                <a16:creationId xmlns:a16="http://schemas.microsoft.com/office/drawing/2014/main" id="{91603C43-DBDE-47DD-95E5-EC3AF49EEDFE}"/>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tretch>
            <a:fillRect/>
          </a:stretch>
        </p:blipFill>
        <p:spPr bwMode="auto">
          <a:xfrm>
            <a:off x="9551134" y="5029200"/>
            <a:ext cx="264086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18">
            <a:extLst>
              <a:ext uri="{FF2B5EF4-FFF2-40B4-BE49-F238E27FC236}">
                <a16:creationId xmlns:a16="http://schemas.microsoft.com/office/drawing/2014/main" id="{77987131-03D6-4864-98C0-63596BB43D0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2348" y="2503659"/>
            <a:ext cx="3962400" cy="2847975"/>
          </a:xfrm>
          <a:prstGeom prst="rect">
            <a:avLst/>
          </a:prstGeom>
        </p:spPr>
      </p:pic>
      <p:sp>
        <p:nvSpPr>
          <p:cNvPr id="9" name="TextBox 8">
            <a:extLst>
              <a:ext uri="{FF2B5EF4-FFF2-40B4-BE49-F238E27FC236}">
                <a16:creationId xmlns:a16="http://schemas.microsoft.com/office/drawing/2014/main" id="{2EC4D590-9D6B-413D-9EB4-3B76EC75A435}"/>
              </a:ext>
            </a:extLst>
          </p:cNvPr>
          <p:cNvSpPr txBox="1"/>
          <p:nvPr userDrawn="1"/>
        </p:nvSpPr>
        <p:spPr>
          <a:xfrm>
            <a:off x="1660358" y="2680090"/>
            <a:ext cx="776389" cy="584775"/>
          </a:xfrm>
          <a:prstGeom prst="rect">
            <a:avLst/>
          </a:prstGeom>
          <a:noFill/>
        </p:spPr>
        <p:txBody>
          <a:bodyPr wrap="square" rtlCol="0">
            <a:spAutoFit/>
          </a:bodyPr>
          <a:lstStyle/>
          <a:p>
            <a:r>
              <a:rPr lang="en-US" sz="3200">
                <a:solidFill>
                  <a:schemeClr val="bg1"/>
                </a:solidFill>
              </a:rPr>
              <a:t>??</a:t>
            </a:r>
            <a:endParaRPr lang="en-GB" sz="3200">
              <a:solidFill>
                <a:schemeClr val="bg1"/>
              </a:solidFill>
            </a:endParaRPr>
          </a:p>
        </p:txBody>
      </p:sp>
      <p:pic>
        <p:nvPicPr>
          <p:cNvPr id="11" name="Obrázek 10">
            <a:extLst>
              <a:ext uri="{FF2B5EF4-FFF2-40B4-BE49-F238E27FC236}">
                <a16:creationId xmlns:a16="http://schemas.microsoft.com/office/drawing/2014/main" id="{C98E084A-83B2-414F-8A01-C2F3393EBD6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7813" t="27702" r="5491" b="25153"/>
          <a:stretch/>
        </p:blipFill>
        <p:spPr>
          <a:xfrm>
            <a:off x="5153308" y="2050157"/>
            <a:ext cx="6493128" cy="766559"/>
          </a:xfrm>
          <a:prstGeom prst="rect">
            <a:avLst/>
          </a:prstGeom>
        </p:spPr>
      </p:pic>
    </p:spTree>
    <p:extLst>
      <p:ext uri="{BB962C8B-B14F-4D97-AF65-F5344CB8AC3E}">
        <p14:creationId xmlns:p14="http://schemas.microsoft.com/office/powerpoint/2010/main" val="1700819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909BB2E-D10F-4814-A951-85DEE16F60AC}"/>
              </a:ext>
            </a:extLst>
          </p:cNvPr>
          <p:cNvPicPr>
            <a:picLocks noChangeAspect="1"/>
          </p:cNvPicPr>
          <p:nvPr userDrawn="1"/>
        </p:nvPicPr>
        <p:blipFill rotWithShape="1">
          <a:blip r:embed="rId2"/>
          <a:srcRect l="37376"/>
          <a:stretch/>
        </p:blipFill>
        <p:spPr>
          <a:xfrm>
            <a:off x="-1" y="-83129"/>
            <a:ext cx="6942165" cy="7118068"/>
          </a:xfrm>
          <a:prstGeom prst="rect">
            <a:avLst/>
          </a:prstGeom>
        </p:spPr>
      </p:pic>
      <p:sp>
        <p:nvSpPr>
          <p:cNvPr id="2" name="Title 1">
            <a:extLst>
              <a:ext uri="{FF2B5EF4-FFF2-40B4-BE49-F238E27FC236}">
                <a16:creationId xmlns:a16="http://schemas.microsoft.com/office/drawing/2014/main" id="{676A3603-688C-4BE7-A744-A74F66EE3D83}"/>
              </a:ext>
            </a:extLst>
          </p:cNvPr>
          <p:cNvSpPr>
            <a:spLocks noGrp="1"/>
          </p:cNvSpPr>
          <p:nvPr>
            <p:ph type="ctrTitle" hasCustomPrompt="1"/>
          </p:nvPr>
        </p:nvSpPr>
        <p:spPr>
          <a:xfrm>
            <a:off x="5462967" y="3251949"/>
            <a:ext cx="6493128" cy="1007486"/>
          </a:xfrm>
        </p:spPr>
        <p:txBody>
          <a:bodyPr anchor="t">
            <a:normAutofit/>
          </a:bodyPr>
          <a:lstStyle>
            <a:lvl1pPr algn="ctr">
              <a:defRPr sz="6000" b="1"/>
            </a:lvl1pPr>
          </a:lstStyle>
          <a:p>
            <a:r>
              <a:rPr lang="en-US"/>
              <a:t>Presentation title</a:t>
            </a:r>
            <a:endParaRPr lang="en-GB"/>
          </a:p>
        </p:txBody>
      </p:sp>
      <p:sp>
        <p:nvSpPr>
          <p:cNvPr id="10" name="TextBox 9">
            <a:extLst>
              <a:ext uri="{FF2B5EF4-FFF2-40B4-BE49-F238E27FC236}">
                <a16:creationId xmlns:a16="http://schemas.microsoft.com/office/drawing/2014/main" id="{21D20FAB-D224-4C04-817B-E9ACA984F549}"/>
              </a:ext>
            </a:extLst>
          </p:cNvPr>
          <p:cNvSpPr txBox="1"/>
          <p:nvPr userDrawn="1"/>
        </p:nvSpPr>
        <p:spPr>
          <a:xfrm>
            <a:off x="3687541" y="3718922"/>
            <a:ext cx="551754" cy="369332"/>
          </a:xfrm>
          <a:prstGeom prst="rect">
            <a:avLst/>
          </a:prstGeom>
          <a:noFill/>
        </p:spPr>
        <p:txBody>
          <a:bodyPr wrap="none" rtlCol="0">
            <a:spAutoFit/>
          </a:bodyPr>
          <a:lstStyle/>
          <a:p>
            <a:r>
              <a:rPr lang="en-US" b="1">
                <a:solidFill>
                  <a:schemeClr val="accent6">
                    <a:lumMod val="75000"/>
                  </a:schemeClr>
                </a:solidFill>
              </a:rPr>
              <a:t>LAB</a:t>
            </a:r>
            <a:endParaRPr lang="en-GB" b="1">
              <a:solidFill>
                <a:schemeClr val="accent6">
                  <a:lumMod val="75000"/>
                </a:schemeClr>
              </a:solidFill>
            </a:endParaRPr>
          </a:p>
        </p:txBody>
      </p:sp>
      <p:sp>
        <p:nvSpPr>
          <p:cNvPr id="13" name="TextBox 12">
            <a:extLst>
              <a:ext uri="{FF2B5EF4-FFF2-40B4-BE49-F238E27FC236}">
                <a16:creationId xmlns:a16="http://schemas.microsoft.com/office/drawing/2014/main" id="{B4220408-2603-4E33-A098-13B974B0B358}"/>
              </a:ext>
            </a:extLst>
          </p:cNvPr>
          <p:cNvSpPr txBox="1"/>
          <p:nvPr userDrawn="1"/>
        </p:nvSpPr>
        <p:spPr>
          <a:xfrm>
            <a:off x="2284322" y="4949031"/>
            <a:ext cx="707245" cy="369332"/>
          </a:xfrm>
          <a:prstGeom prst="rect">
            <a:avLst/>
          </a:prstGeom>
          <a:noFill/>
        </p:spPr>
        <p:txBody>
          <a:bodyPr wrap="none" rtlCol="0">
            <a:spAutoFit/>
          </a:bodyPr>
          <a:lstStyle/>
          <a:p>
            <a:r>
              <a:rPr lang="en-US" b="1">
                <a:solidFill>
                  <a:schemeClr val="accent6">
                    <a:lumMod val="75000"/>
                  </a:schemeClr>
                </a:solidFill>
              </a:rPr>
              <a:t>FIELD</a:t>
            </a:r>
            <a:endParaRPr lang="en-GB" b="1">
              <a:solidFill>
                <a:schemeClr val="accent6">
                  <a:lumMod val="75000"/>
                </a:schemeClr>
              </a:solidFill>
            </a:endParaRPr>
          </a:p>
        </p:txBody>
      </p:sp>
      <p:pic>
        <p:nvPicPr>
          <p:cNvPr id="16" name="Content Placeholder 6" descr="A picture containing drawing, plate&#10;&#10;Description automatically generated">
            <a:extLst>
              <a:ext uri="{FF2B5EF4-FFF2-40B4-BE49-F238E27FC236}">
                <a16:creationId xmlns:a16="http://schemas.microsoft.com/office/drawing/2014/main" id="{68B98F97-DFF7-44F8-95A2-8AF8C16713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3308" y="141402"/>
            <a:ext cx="6416090" cy="1684224"/>
          </a:xfrm>
          <a:prstGeom prst="rect">
            <a:avLst/>
          </a:prstGeom>
        </p:spPr>
      </p:pic>
      <p:pic>
        <p:nvPicPr>
          <p:cNvPr id="17" name="Picture 2" descr="European Commission - Wikipedia">
            <a:extLst>
              <a:ext uri="{FF2B5EF4-FFF2-40B4-BE49-F238E27FC236}">
                <a16:creationId xmlns:a16="http://schemas.microsoft.com/office/drawing/2014/main" id="{B3B381A2-F0E1-420B-ADFE-5BC0C730C7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tretch>
            <a:fillRect/>
          </a:stretch>
        </p:blipFill>
        <p:spPr bwMode="auto">
          <a:xfrm>
            <a:off x="9551134" y="5029200"/>
            <a:ext cx="2640866" cy="1828800"/>
          </a:xfrm>
          <a:prstGeom prst="rect">
            <a:avLst/>
          </a:prstGeom>
          <a:noFill/>
          <a:extLst>
            <a:ext uri="{909E8E84-426E-40DD-AFC4-6F175D3DCCD1}">
              <a14:hiddenFill xmlns:a14="http://schemas.microsoft.com/office/drawing/2010/main">
                <a:solidFill>
                  <a:srgbClr val="FFFFFF"/>
                </a:solidFill>
              </a14:hiddenFill>
            </a:ext>
          </a:extLst>
        </p:spPr>
      </p:pic>
      <p:sp>
        <p:nvSpPr>
          <p:cNvPr id="20" name="Hexagon 19">
            <a:extLst>
              <a:ext uri="{FF2B5EF4-FFF2-40B4-BE49-F238E27FC236}">
                <a16:creationId xmlns:a16="http://schemas.microsoft.com/office/drawing/2014/main" id="{E7E92AD0-DAC3-4806-BDB0-D4304B4DEB95}"/>
              </a:ext>
            </a:extLst>
          </p:cNvPr>
          <p:cNvSpPr/>
          <p:nvPr userDrawn="1"/>
        </p:nvSpPr>
        <p:spPr>
          <a:xfrm>
            <a:off x="4333543" y="5388647"/>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Hexagon 24">
            <a:extLst>
              <a:ext uri="{FF2B5EF4-FFF2-40B4-BE49-F238E27FC236}">
                <a16:creationId xmlns:a16="http://schemas.microsoft.com/office/drawing/2014/main" id="{ED536F4F-DCF1-47F2-B3C4-A5FEAF653DA1}"/>
              </a:ext>
            </a:extLst>
          </p:cNvPr>
          <p:cNvSpPr/>
          <p:nvPr userDrawn="1"/>
        </p:nvSpPr>
        <p:spPr>
          <a:xfrm>
            <a:off x="3201502" y="4751150"/>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Hexagon 25">
            <a:extLst>
              <a:ext uri="{FF2B5EF4-FFF2-40B4-BE49-F238E27FC236}">
                <a16:creationId xmlns:a16="http://schemas.microsoft.com/office/drawing/2014/main" id="{42927F76-0BF6-43C6-9BA0-FD4E76569ACF}"/>
              </a:ext>
            </a:extLst>
          </p:cNvPr>
          <p:cNvSpPr/>
          <p:nvPr userDrawn="1"/>
        </p:nvSpPr>
        <p:spPr>
          <a:xfrm>
            <a:off x="4355332" y="4099302"/>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Hexagon 26">
            <a:extLst>
              <a:ext uri="{FF2B5EF4-FFF2-40B4-BE49-F238E27FC236}">
                <a16:creationId xmlns:a16="http://schemas.microsoft.com/office/drawing/2014/main" id="{01B5B8F0-3257-43C7-B7AA-A8CAB90454F0}"/>
              </a:ext>
            </a:extLst>
          </p:cNvPr>
          <p:cNvSpPr/>
          <p:nvPr userDrawn="1"/>
        </p:nvSpPr>
        <p:spPr>
          <a:xfrm>
            <a:off x="5487373" y="4731922"/>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8" name="Hexagon 27">
            <a:extLst>
              <a:ext uri="{FF2B5EF4-FFF2-40B4-BE49-F238E27FC236}">
                <a16:creationId xmlns:a16="http://schemas.microsoft.com/office/drawing/2014/main" id="{048FDB5B-8534-453E-B563-06F6A86F1BF5}"/>
              </a:ext>
            </a:extLst>
          </p:cNvPr>
          <p:cNvSpPr/>
          <p:nvPr userDrawn="1"/>
        </p:nvSpPr>
        <p:spPr>
          <a:xfrm>
            <a:off x="3221918" y="3470431"/>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9" name="Hexagon 28">
            <a:extLst>
              <a:ext uri="{FF2B5EF4-FFF2-40B4-BE49-F238E27FC236}">
                <a16:creationId xmlns:a16="http://schemas.microsoft.com/office/drawing/2014/main" id="{CB1B420E-241A-41EA-9668-41B709EF5D48}"/>
              </a:ext>
            </a:extLst>
          </p:cNvPr>
          <p:cNvSpPr/>
          <p:nvPr userDrawn="1"/>
        </p:nvSpPr>
        <p:spPr>
          <a:xfrm>
            <a:off x="933498" y="4774639"/>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0" name="Hexagon 29">
            <a:extLst>
              <a:ext uri="{FF2B5EF4-FFF2-40B4-BE49-F238E27FC236}">
                <a16:creationId xmlns:a16="http://schemas.microsoft.com/office/drawing/2014/main" id="{10D4E855-7322-4245-A8F7-C2F12AD7348F}"/>
              </a:ext>
            </a:extLst>
          </p:cNvPr>
          <p:cNvSpPr/>
          <p:nvPr userDrawn="1"/>
        </p:nvSpPr>
        <p:spPr>
          <a:xfrm>
            <a:off x="5487374" y="6040495"/>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2" name="Hexagon 31">
            <a:extLst>
              <a:ext uri="{FF2B5EF4-FFF2-40B4-BE49-F238E27FC236}">
                <a16:creationId xmlns:a16="http://schemas.microsoft.com/office/drawing/2014/main" id="{ADBCA006-747B-4BE8-BB57-8D1580CA8CF8}"/>
              </a:ext>
            </a:extLst>
          </p:cNvPr>
          <p:cNvSpPr/>
          <p:nvPr userDrawn="1"/>
        </p:nvSpPr>
        <p:spPr>
          <a:xfrm>
            <a:off x="2058679" y="4081854"/>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3" name="Hexagon 32">
            <a:extLst>
              <a:ext uri="{FF2B5EF4-FFF2-40B4-BE49-F238E27FC236}">
                <a16:creationId xmlns:a16="http://schemas.microsoft.com/office/drawing/2014/main" id="{0DB6225C-D57D-4CC3-81EA-07286D6CD8BC}"/>
              </a:ext>
            </a:extLst>
          </p:cNvPr>
          <p:cNvSpPr/>
          <p:nvPr userDrawn="1"/>
        </p:nvSpPr>
        <p:spPr>
          <a:xfrm>
            <a:off x="933498" y="3438196"/>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4" name="Hexagon 33">
            <a:extLst>
              <a:ext uri="{FF2B5EF4-FFF2-40B4-BE49-F238E27FC236}">
                <a16:creationId xmlns:a16="http://schemas.microsoft.com/office/drawing/2014/main" id="{89E9553F-5317-47DE-9C41-1B56E466BC0B}"/>
              </a:ext>
            </a:extLst>
          </p:cNvPr>
          <p:cNvSpPr/>
          <p:nvPr userDrawn="1"/>
        </p:nvSpPr>
        <p:spPr>
          <a:xfrm>
            <a:off x="-210600" y="4112247"/>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5" name="Graphic 34" descr="Research">
            <a:extLst>
              <a:ext uri="{FF2B5EF4-FFF2-40B4-BE49-F238E27FC236}">
                <a16:creationId xmlns:a16="http://schemas.microsoft.com/office/drawing/2014/main" id="{1241BB26-8ABE-46B9-8DB3-B06767D72F6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6103" y="3627600"/>
            <a:ext cx="914400" cy="914400"/>
          </a:xfrm>
          <a:prstGeom prst="rect">
            <a:avLst/>
          </a:prstGeom>
        </p:spPr>
      </p:pic>
      <p:pic>
        <p:nvPicPr>
          <p:cNvPr id="37" name="Graphic 36" descr="Statistics RTL">
            <a:extLst>
              <a:ext uri="{FF2B5EF4-FFF2-40B4-BE49-F238E27FC236}">
                <a16:creationId xmlns:a16="http://schemas.microsoft.com/office/drawing/2014/main" id="{65EC574D-1F0E-4353-B2E0-F45B4859273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6563" y="4912738"/>
            <a:ext cx="914400" cy="914400"/>
          </a:xfrm>
          <a:prstGeom prst="rect">
            <a:avLst/>
          </a:prstGeom>
        </p:spPr>
      </p:pic>
      <p:pic>
        <p:nvPicPr>
          <p:cNvPr id="41" name="Graphic 40" descr="Farmer">
            <a:extLst>
              <a:ext uri="{FF2B5EF4-FFF2-40B4-BE49-F238E27FC236}">
                <a16:creationId xmlns:a16="http://schemas.microsoft.com/office/drawing/2014/main" id="{8E58EE08-ED60-42CE-87A3-A8A8B283405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4466" y="3593160"/>
            <a:ext cx="914400" cy="914400"/>
          </a:xfrm>
          <a:prstGeom prst="rect">
            <a:avLst/>
          </a:prstGeom>
        </p:spPr>
      </p:pic>
      <p:pic>
        <p:nvPicPr>
          <p:cNvPr id="45" name="Graphic 44" descr="Presentation with bar chart RTL">
            <a:extLst>
              <a:ext uri="{FF2B5EF4-FFF2-40B4-BE49-F238E27FC236}">
                <a16:creationId xmlns:a16="http://schemas.microsoft.com/office/drawing/2014/main" id="{DEEA2279-7CC8-40E5-9180-F3155366070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05797" y="4271566"/>
            <a:ext cx="914400" cy="914400"/>
          </a:xfrm>
          <a:prstGeom prst="rect">
            <a:avLst/>
          </a:prstGeom>
        </p:spPr>
      </p:pic>
      <p:pic>
        <p:nvPicPr>
          <p:cNvPr id="49" name="Graphic 48" descr="DNA">
            <a:extLst>
              <a:ext uri="{FF2B5EF4-FFF2-40B4-BE49-F238E27FC236}">
                <a16:creationId xmlns:a16="http://schemas.microsoft.com/office/drawing/2014/main" id="{FB155F53-9A3B-4F69-8854-AC354F6A5D6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45348" y="4238221"/>
            <a:ext cx="914400" cy="914400"/>
          </a:xfrm>
          <a:prstGeom prst="rect">
            <a:avLst/>
          </a:prstGeom>
        </p:spPr>
      </p:pic>
      <p:sp>
        <p:nvSpPr>
          <p:cNvPr id="55" name="Hexagon 54">
            <a:extLst>
              <a:ext uri="{FF2B5EF4-FFF2-40B4-BE49-F238E27FC236}">
                <a16:creationId xmlns:a16="http://schemas.microsoft.com/office/drawing/2014/main" id="{867835A7-FF87-4D4A-989B-93D5AED59179}"/>
              </a:ext>
            </a:extLst>
          </p:cNvPr>
          <p:cNvSpPr/>
          <p:nvPr userDrawn="1"/>
        </p:nvSpPr>
        <p:spPr>
          <a:xfrm>
            <a:off x="2071470" y="5422899"/>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3" name="Graphic 52" descr="Beaker">
            <a:extLst>
              <a:ext uri="{FF2B5EF4-FFF2-40B4-BE49-F238E27FC236}">
                <a16:creationId xmlns:a16="http://schemas.microsoft.com/office/drawing/2014/main" id="{CDD33412-4D5D-4795-AB41-1CC645A0150E}"/>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330922" y="5539238"/>
            <a:ext cx="830292" cy="830292"/>
          </a:xfrm>
          <a:prstGeom prst="rect">
            <a:avLst/>
          </a:prstGeom>
        </p:spPr>
      </p:pic>
      <p:pic>
        <p:nvPicPr>
          <p:cNvPr id="57" name="Graphic 56" descr="Plant">
            <a:extLst>
              <a:ext uri="{FF2B5EF4-FFF2-40B4-BE49-F238E27FC236}">
                <a16:creationId xmlns:a16="http://schemas.microsoft.com/office/drawing/2014/main" id="{A4649E56-4E03-4D76-AD1B-9EF309B0E523}"/>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3259" y="4893519"/>
            <a:ext cx="914400" cy="914400"/>
          </a:xfrm>
          <a:prstGeom prst="rect">
            <a:avLst/>
          </a:prstGeom>
        </p:spPr>
      </p:pic>
      <p:sp>
        <p:nvSpPr>
          <p:cNvPr id="63" name="Hexagon 62">
            <a:extLst>
              <a:ext uri="{FF2B5EF4-FFF2-40B4-BE49-F238E27FC236}">
                <a16:creationId xmlns:a16="http://schemas.microsoft.com/office/drawing/2014/main" id="{DF660E42-A310-4C84-BEF5-44BC4724BB43}"/>
              </a:ext>
            </a:extLst>
          </p:cNvPr>
          <p:cNvSpPr/>
          <p:nvPr userDrawn="1"/>
        </p:nvSpPr>
        <p:spPr>
          <a:xfrm>
            <a:off x="4342104" y="6671492"/>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4" name="Graphic 63" descr="Circles with arrows">
            <a:extLst>
              <a:ext uri="{FF2B5EF4-FFF2-40B4-BE49-F238E27FC236}">
                <a16:creationId xmlns:a16="http://schemas.microsoft.com/office/drawing/2014/main" id="{B1780FA7-FB7C-4BDC-AE96-02F96CFA268E}"/>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81216" y="6176268"/>
            <a:ext cx="914400" cy="914400"/>
          </a:xfrm>
          <a:prstGeom prst="rect">
            <a:avLst/>
          </a:prstGeom>
        </p:spPr>
      </p:pic>
      <p:pic>
        <p:nvPicPr>
          <p:cNvPr id="1032" name="Picture 8" descr="Old Train Icon Transportation Logistics Machines Stock Vector (Royalty  Free) 1505287499">
            <a:extLst>
              <a:ext uri="{FF2B5EF4-FFF2-40B4-BE49-F238E27FC236}">
                <a16:creationId xmlns:a16="http://schemas.microsoft.com/office/drawing/2014/main" id="{6CE6109A-32CA-49B2-BBEA-7104641BAED8}"/>
              </a:ext>
            </a:extLst>
          </p:cNvPr>
          <p:cNvPicPr>
            <a:picLocks noChangeAspect="1" noChangeArrowheads="1"/>
          </p:cNvPicPr>
          <p:nvPr userDrawn="1"/>
        </p:nvPicPr>
        <p:blipFill rotWithShape="1">
          <a:blip r:embed="rId21">
            <a:duotone>
              <a:srgbClr val="70AD47">
                <a:shade val="45000"/>
                <a:satMod val="135000"/>
              </a:srgbClr>
              <a:prstClr val="white"/>
            </a:duotone>
            <a:extLst>
              <a:ext uri="{BEBA8EAE-BF5A-486C-A8C5-ECC9F3942E4B}">
                <a14:imgProps xmlns:a14="http://schemas.microsoft.com/office/drawing/2010/main">
                  <a14:imgLayer r:embed="rId22">
                    <a14:imgEffect>
                      <a14:backgroundRemoval t="18806" b="71232" l="10000" r="90000">
                        <a14:foregroundMark x1="17692" y1="67857" x2="17692" y2="67857"/>
                        <a14:foregroundMark x1="28077" y1="66429" x2="28077" y2="66429"/>
                        <a14:foregroundMark x1="45769" y1="66429" x2="45769" y2="66429"/>
                        <a14:foregroundMark x1="59231" y1="66429" x2="59231" y2="66429"/>
                        <a14:foregroundMark x1="76154" y1="65714" x2="76154" y2="65714"/>
                      </a14:backgroundRemoval>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t="12253" b="22215"/>
          <a:stretch/>
        </p:blipFill>
        <p:spPr bwMode="auto">
          <a:xfrm>
            <a:off x="-27498" y="4325548"/>
            <a:ext cx="1028228" cy="725645"/>
          </a:xfrm>
          <a:prstGeom prst="rect">
            <a:avLst/>
          </a:prstGeom>
          <a:noFill/>
        </p:spPr>
      </p:pic>
      <p:sp>
        <p:nvSpPr>
          <p:cNvPr id="66" name="Hexagon 65">
            <a:extLst>
              <a:ext uri="{FF2B5EF4-FFF2-40B4-BE49-F238E27FC236}">
                <a16:creationId xmlns:a16="http://schemas.microsoft.com/office/drawing/2014/main" id="{60678F9D-F737-46AB-954E-C1368E549281}"/>
              </a:ext>
            </a:extLst>
          </p:cNvPr>
          <p:cNvSpPr/>
          <p:nvPr userDrawn="1"/>
        </p:nvSpPr>
        <p:spPr>
          <a:xfrm>
            <a:off x="3182034" y="6092195"/>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9" name="Graphic 38" descr="Meeting">
            <a:extLst>
              <a:ext uri="{FF2B5EF4-FFF2-40B4-BE49-F238E27FC236}">
                <a16:creationId xmlns:a16="http://schemas.microsoft.com/office/drawing/2014/main" id="{1673E71E-DD1C-469B-94E2-BE8197FE11D7}"/>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27704" y="6164137"/>
            <a:ext cx="914400" cy="914400"/>
          </a:xfrm>
          <a:prstGeom prst="rect">
            <a:avLst/>
          </a:prstGeom>
        </p:spPr>
      </p:pic>
      <p:sp>
        <p:nvSpPr>
          <p:cNvPr id="67" name="Hexagon 66">
            <a:extLst>
              <a:ext uri="{FF2B5EF4-FFF2-40B4-BE49-F238E27FC236}">
                <a16:creationId xmlns:a16="http://schemas.microsoft.com/office/drawing/2014/main" id="{D98E2DB4-6A12-4D60-A202-6057B9E0B0AA}"/>
              </a:ext>
            </a:extLst>
          </p:cNvPr>
          <p:cNvSpPr/>
          <p:nvPr userDrawn="1"/>
        </p:nvSpPr>
        <p:spPr>
          <a:xfrm>
            <a:off x="4405706" y="2782772"/>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1" name="Graphic 50" descr="Document">
            <a:extLst>
              <a:ext uri="{FF2B5EF4-FFF2-40B4-BE49-F238E27FC236}">
                <a16:creationId xmlns:a16="http://schemas.microsoft.com/office/drawing/2014/main" id="{5DA3EAAD-7950-4B8D-805A-7594E56C02E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586254" y="5551057"/>
            <a:ext cx="914400" cy="914400"/>
          </a:xfrm>
          <a:prstGeom prst="rect">
            <a:avLst/>
          </a:prstGeom>
        </p:spPr>
      </p:pic>
      <p:cxnSp>
        <p:nvCxnSpPr>
          <p:cNvPr id="60" name="Straight Connector 59">
            <a:extLst>
              <a:ext uri="{FF2B5EF4-FFF2-40B4-BE49-F238E27FC236}">
                <a16:creationId xmlns:a16="http://schemas.microsoft.com/office/drawing/2014/main" id="{AB494C23-B9A6-451A-8D82-442B4E78213D}"/>
              </a:ext>
            </a:extLst>
          </p:cNvPr>
          <p:cNvCxnSpPr>
            <a:cxnSpLocks/>
          </p:cNvCxnSpPr>
          <p:nvPr userDrawn="1"/>
        </p:nvCxnSpPr>
        <p:spPr>
          <a:xfrm>
            <a:off x="3182034" y="-157945"/>
            <a:ext cx="3670144" cy="7236482"/>
          </a:xfrm>
          <a:prstGeom prst="line">
            <a:avLst/>
          </a:prstGeom>
          <a:ln w="76200"/>
        </p:spPr>
        <p:style>
          <a:lnRef idx="1">
            <a:schemeClr val="accent6"/>
          </a:lnRef>
          <a:fillRef idx="0">
            <a:schemeClr val="accent6"/>
          </a:fillRef>
          <a:effectRef idx="0">
            <a:schemeClr val="accent6"/>
          </a:effectRef>
          <a:fontRef idx="minor">
            <a:schemeClr val="tx1"/>
          </a:fontRef>
        </p:style>
      </p:cxnSp>
      <p:pic>
        <p:nvPicPr>
          <p:cNvPr id="36" name="Obrázek 35">
            <a:extLst>
              <a:ext uri="{FF2B5EF4-FFF2-40B4-BE49-F238E27FC236}">
                <a16:creationId xmlns:a16="http://schemas.microsoft.com/office/drawing/2014/main" id="{B4D4C622-7943-4145-A544-73E3474EA2F6}"/>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7813" t="27702" r="5491" b="25153"/>
          <a:stretch/>
        </p:blipFill>
        <p:spPr>
          <a:xfrm>
            <a:off x="5153308" y="2050157"/>
            <a:ext cx="6493128" cy="766559"/>
          </a:xfrm>
          <a:prstGeom prst="rect">
            <a:avLst/>
          </a:prstGeom>
        </p:spPr>
      </p:pic>
    </p:spTree>
    <p:extLst>
      <p:ext uri="{BB962C8B-B14F-4D97-AF65-F5344CB8AC3E}">
        <p14:creationId xmlns:p14="http://schemas.microsoft.com/office/powerpoint/2010/main" val="10102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2" descr="European Commission releases 2016 country reports - Eurodiaconia">
            <a:extLst>
              <a:ext uri="{FF2B5EF4-FFF2-40B4-BE49-F238E27FC236}">
                <a16:creationId xmlns:a16="http://schemas.microsoft.com/office/drawing/2014/main" id="{30CA3DE2-B5F2-06CD-2A59-8F655840BB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59228" y="5677660"/>
            <a:ext cx="24765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6E97FEC-F8EC-4A36-C9A7-3E308EE98C7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13" t="27702" r="5491" b="25153"/>
          <a:stretch/>
        </p:blipFill>
        <p:spPr>
          <a:xfrm>
            <a:off x="4995920" y="6371536"/>
            <a:ext cx="3319182" cy="391853"/>
          </a:xfrm>
          <a:prstGeom prst="rect">
            <a:avLst/>
          </a:prstGeom>
        </p:spPr>
      </p:pic>
      <p:pic>
        <p:nvPicPr>
          <p:cNvPr id="4" name="Content Placeholder 6" descr="A picture containing drawing, plate&#10;&#10;Description automatically generated">
            <a:extLst>
              <a:ext uri="{FF2B5EF4-FFF2-40B4-BE49-F238E27FC236}">
                <a16:creationId xmlns:a16="http://schemas.microsoft.com/office/drawing/2014/main" id="{5C7D37AA-1973-A76F-F7BF-68A10517E4A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7"/>
          <a:stretch/>
        </p:blipFill>
        <p:spPr>
          <a:xfrm>
            <a:off x="1156996" y="6210026"/>
            <a:ext cx="2342667" cy="614910"/>
          </a:xfrm>
          <a:prstGeom prst="rect">
            <a:avLst/>
          </a:prstGeom>
        </p:spPr>
      </p:pic>
      <p:pic>
        <p:nvPicPr>
          <p:cNvPr id="7" name="Graphic 6">
            <a:extLst>
              <a:ext uri="{FF2B5EF4-FFF2-40B4-BE49-F238E27FC236}">
                <a16:creationId xmlns:a16="http://schemas.microsoft.com/office/drawing/2014/main" id="{85173AC7-7A3C-48A4-96CE-C03AFFC132EA}"/>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9931"/>
          <a:stretch/>
        </p:blipFill>
        <p:spPr>
          <a:xfrm>
            <a:off x="0" y="681037"/>
            <a:ext cx="1156996" cy="6176963"/>
          </a:xfrm>
          <a:prstGeom prst="rect">
            <a:avLst/>
          </a:prstGeom>
        </p:spPr>
      </p:pic>
      <p:sp>
        <p:nvSpPr>
          <p:cNvPr id="2" name="Title 1">
            <a:extLst>
              <a:ext uri="{FF2B5EF4-FFF2-40B4-BE49-F238E27FC236}">
                <a16:creationId xmlns:a16="http://schemas.microsoft.com/office/drawing/2014/main" id="{2D588146-5A19-4C60-8F66-584DE5CA73D1}"/>
              </a:ext>
            </a:extLst>
          </p:cNvPr>
          <p:cNvSpPr>
            <a:spLocks noGrp="1"/>
          </p:cNvSpPr>
          <p:nvPr>
            <p:ph type="title" hasCustomPrompt="1"/>
          </p:nvPr>
        </p:nvSpPr>
        <p:spPr>
          <a:xfrm>
            <a:off x="838200" y="201479"/>
            <a:ext cx="10515600" cy="701731"/>
          </a:xfrm>
        </p:spPr>
        <p:txBody>
          <a:bodyPr anchor="t">
            <a:noAutofit/>
          </a:bodyPr>
          <a:lstStyle>
            <a:lvl1pPr>
              <a:defRPr sz="4800" b="1"/>
            </a:lvl1pPr>
          </a:lstStyle>
          <a:p>
            <a:r>
              <a:rPr lang="en-US"/>
              <a:t>Add your text here</a:t>
            </a:r>
            <a:endParaRPr lang="en-GB"/>
          </a:p>
        </p:txBody>
      </p:sp>
      <p:sp>
        <p:nvSpPr>
          <p:cNvPr id="3" name="Content Placeholder 2">
            <a:extLst>
              <a:ext uri="{FF2B5EF4-FFF2-40B4-BE49-F238E27FC236}">
                <a16:creationId xmlns:a16="http://schemas.microsoft.com/office/drawing/2014/main" id="{E33944BC-E65E-40C3-BADE-6F4BD8BBF5AE}"/>
              </a:ext>
            </a:extLst>
          </p:cNvPr>
          <p:cNvSpPr>
            <a:spLocks noGrp="1"/>
          </p:cNvSpPr>
          <p:nvPr>
            <p:ph idx="1" hasCustomPrompt="1"/>
          </p:nvPr>
        </p:nvSpPr>
        <p:spPr>
          <a:xfrm>
            <a:off x="838199" y="1139127"/>
            <a:ext cx="10762281" cy="4968004"/>
          </a:xfrm>
        </p:spPr>
        <p:txBody>
          <a:bodyPr>
            <a:noAutofit/>
          </a:bodyPr>
          <a:lstStyle>
            <a:lvl1pPr>
              <a:defRPr sz="2800"/>
            </a:lvl1pPr>
          </a:lstStyle>
          <a:p>
            <a:pPr lvl="0"/>
            <a:r>
              <a:rPr lang="en-US"/>
              <a:t>Add your text here</a:t>
            </a:r>
            <a:endParaRPr lang="en-GB"/>
          </a:p>
        </p:txBody>
      </p:sp>
      <p:pic>
        <p:nvPicPr>
          <p:cNvPr id="9" name="Graphic 8">
            <a:extLst>
              <a:ext uri="{FF2B5EF4-FFF2-40B4-BE49-F238E27FC236}">
                <a16:creationId xmlns:a16="http://schemas.microsoft.com/office/drawing/2014/main" id="{98A86415-AC7E-491B-8B00-D4022152B818}"/>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11396"/>
          <a:stretch/>
        </p:blipFill>
        <p:spPr>
          <a:xfrm rot="10800000">
            <a:off x="11035004" y="0"/>
            <a:ext cx="1156996" cy="6076426"/>
          </a:xfrm>
          <a:prstGeom prst="rect">
            <a:avLst/>
          </a:prstGeom>
        </p:spPr>
      </p:pic>
      <p:sp>
        <p:nvSpPr>
          <p:cNvPr id="11" name="Slide Number Placeholder 5">
            <a:extLst>
              <a:ext uri="{FF2B5EF4-FFF2-40B4-BE49-F238E27FC236}">
                <a16:creationId xmlns:a16="http://schemas.microsoft.com/office/drawing/2014/main" id="{7C6FC06F-5701-BD0E-E0CD-432AC5F5F7F2}"/>
              </a:ext>
            </a:extLst>
          </p:cNvPr>
          <p:cNvSpPr>
            <a:spLocks noGrp="1"/>
          </p:cNvSpPr>
          <p:nvPr>
            <p:ph type="sldNum" sz="quarter" idx="4"/>
          </p:nvPr>
        </p:nvSpPr>
        <p:spPr>
          <a:xfrm>
            <a:off x="132992" y="6389980"/>
            <a:ext cx="705207" cy="365125"/>
          </a:xfrm>
          <a:prstGeom prst="rect">
            <a:avLst/>
          </a:prstGeom>
        </p:spPr>
        <p:txBody>
          <a:bodyPr vert="horz" lIns="91440" tIns="45720" rIns="91440" bIns="45720" rtlCol="0" anchor="ctr"/>
          <a:lstStyle>
            <a:lvl1pPr algn="ctr">
              <a:defRPr sz="1200">
                <a:solidFill>
                  <a:schemeClr val="tx1"/>
                </a:solidFill>
              </a:defRPr>
            </a:lvl1pPr>
          </a:lstStyle>
          <a:p>
            <a:fld id="{39955892-ED1C-452D-AF9B-410681F78B72}" type="slidenum">
              <a:rPr lang="en-GB" smtClean="0"/>
              <a:pPr/>
              <a:t>‹#›</a:t>
            </a:fld>
            <a:endParaRPr lang="en-GB"/>
          </a:p>
        </p:txBody>
      </p:sp>
    </p:spTree>
    <p:extLst>
      <p:ext uri="{BB962C8B-B14F-4D97-AF65-F5344CB8AC3E}">
        <p14:creationId xmlns:p14="http://schemas.microsoft.com/office/powerpoint/2010/main" val="1639153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909BB2E-D10F-4814-A951-85DEE16F60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83129"/>
            <a:ext cx="6942165" cy="7118068"/>
          </a:xfrm>
          <a:prstGeom prst="rect">
            <a:avLst/>
          </a:prstGeom>
        </p:spPr>
      </p:pic>
      <p:sp>
        <p:nvSpPr>
          <p:cNvPr id="2" name="Title 1">
            <a:extLst>
              <a:ext uri="{FF2B5EF4-FFF2-40B4-BE49-F238E27FC236}">
                <a16:creationId xmlns:a16="http://schemas.microsoft.com/office/drawing/2014/main" id="{676A3603-688C-4BE7-A744-A74F66EE3D83}"/>
              </a:ext>
            </a:extLst>
          </p:cNvPr>
          <p:cNvSpPr>
            <a:spLocks noGrp="1"/>
          </p:cNvSpPr>
          <p:nvPr>
            <p:ph type="ctrTitle" hasCustomPrompt="1"/>
          </p:nvPr>
        </p:nvSpPr>
        <p:spPr>
          <a:xfrm>
            <a:off x="5462967" y="3251949"/>
            <a:ext cx="6493128" cy="923330"/>
          </a:xfrm>
        </p:spPr>
        <p:txBody>
          <a:bodyPr anchor="t">
            <a:spAutoFit/>
          </a:bodyPr>
          <a:lstStyle>
            <a:lvl1pPr algn="ctr">
              <a:defRPr sz="6000" b="1"/>
            </a:lvl1pPr>
          </a:lstStyle>
          <a:p>
            <a:r>
              <a:rPr lang="en-US"/>
              <a:t>Presentation title</a:t>
            </a:r>
            <a:endParaRPr lang="en-GB"/>
          </a:p>
        </p:txBody>
      </p:sp>
      <p:sp>
        <p:nvSpPr>
          <p:cNvPr id="10" name="TextBox 9">
            <a:extLst>
              <a:ext uri="{FF2B5EF4-FFF2-40B4-BE49-F238E27FC236}">
                <a16:creationId xmlns:a16="http://schemas.microsoft.com/office/drawing/2014/main" id="{21D20FAB-D224-4C04-817B-E9ACA984F549}"/>
              </a:ext>
            </a:extLst>
          </p:cNvPr>
          <p:cNvSpPr txBox="1"/>
          <p:nvPr userDrawn="1"/>
        </p:nvSpPr>
        <p:spPr>
          <a:xfrm>
            <a:off x="3687541" y="3718922"/>
            <a:ext cx="551754" cy="369332"/>
          </a:xfrm>
          <a:prstGeom prst="rect">
            <a:avLst/>
          </a:prstGeom>
          <a:noFill/>
        </p:spPr>
        <p:txBody>
          <a:bodyPr wrap="none" rtlCol="0">
            <a:spAutoFit/>
          </a:bodyPr>
          <a:lstStyle/>
          <a:p>
            <a:r>
              <a:rPr lang="en-US" b="1">
                <a:solidFill>
                  <a:schemeClr val="accent6">
                    <a:lumMod val="75000"/>
                  </a:schemeClr>
                </a:solidFill>
              </a:rPr>
              <a:t>LAB</a:t>
            </a:r>
            <a:endParaRPr lang="en-GB" b="1">
              <a:solidFill>
                <a:schemeClr val="accent6">
                  <a:lumMod val="75000"/>
                </a:schemeClr>
              </a:solidFill>
            </a:endParaRPr>
          </a:p>
        </p:txBody>
      </p:sp>
      <p:sp>
        <p:nvSpPr>
          <p:cNvPr id="13" name="TextBox 12">
            <a:extLst>
              <a:ext uri="{FF2B5EF4-FFF2-40B4-BE49-F238E27FC236}">
                <a16:creationId xmlns:a16="http://schemas.microsoft.com/office/drawing/2014/main" id="{B4220408-2603-4E33-A098-13B974B0B358}"/>
              </a:ext>
            </a:extLst>
          </p:cNvPr>
          <p:cNvSpPr txBox="1"/>
          <p:nvPr userDrawn="1"/>
        </p:nvSpPr>
        <p:spPr>
          <a:xfrm>
            <a:off x="2284322" y="4949031"/>
            <a:ext cx="707245" cy="369332"/>
          </a:xfrm>
          <a:prstGeom prst="rect">
            <a:avLst/>
          </a:prstGeom>
          <a:noFill/>
        </p:spPr>
        <p:txBody>
          <a:bodyPr wrap="none" rtlCol="0">
            <a:spAutoFit/>
          </a:bodyPr>
          <a:lstStyle/>
          <a:p>
            <a:r>
              <a:rPr lang="en-US" b="1">
                <a:solidFill>
                  <a:schemeClr val="accent6">
                    <a:lumMod val="75000"/>
                  </a:schemeClr>
                </a:solidFill>
              </a:rPr>
              <a:t>ŽIELD</a:t>
            </a:r>
            <a:endParaRPr lang="en-GB" b="1">
              <a:solidFill>
                <a:schemeClr val="accent6">
                  <a:lumMod val="75000"/>
                </a:schemeClr>
              </a:solidFill>
            </a:endParaRPr>
          </a:p>
        </p:txBody>
      </p:sp>
      <p:pic>
        <p:nvPicPr>
          <p:cNvPr id="16" name="Content Placeholder 6" descr="A picture containing drawing, plate&#10;&#10;Description automatically generated">
            <a:extLst>
              <a:ext uri="{FF2B5EF4-FFF2-40B4-BE49-F238E27FC236}">
                <a16:creationId xmlns:a16="http://schemas.microsoft.com/office/drawing/2014/main" id="{68B98F97-DFF7-44F8-95A2-8AF8C16713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3308" y="141402"/>
            <a:ext cx="6416090" cy="1684224"/>
          </a:xfrm>
          <a:prstGeom prst="rect">
            <a:avLst/>
          </a:prstGeom>
        </p:spPr>
      </p:pic>
      <p:pic>
        <p:nvPicPr>
          <p:cNvPr id="17" name="Picture 2" descr="European Commission - Wikipedia">
            <a:extLst>
              <a:ext uri="{FF2B5EF4-FFF2-40B4-BE49-F238E27FC236}">
                <a16:creationId xmlns:a16="http://schemas.microsoft.com/office/drawing/2014/main" id="{B3B381A2-F0E1-420B-ADFE-5BC0C730C7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tretch>
            <a:fillRect/>
          </a:stretch>
        </p:blipFill>
        <p:spPr bwMode="auto">
          <a:xfrm>
            <a:off x="9551134" y="5029200"/>
            <a:ext cx="2640866" cy="1828800"/>
          </a:xfrm>
          <a:prstGeom prst="rect">
            <a:avLst/>
          </a:prstGeom>
          <a:noFill/>
          <a:extLst>
            <a:ext uri="{909E8E84-426E-40DD-AFC4-6F175D3DCCD1}">
              <a14:hiddenFill xmlns:a14="http://schemas.microsoft.com/office/drawing/2010/main">
                <a:solidFill>
                  <a:srgbClr val="FFFFFF"/>
                </a:solidFill>
              </a14:hiddenFill>
            </a:ext>
          </a:extLst>
        </p:spPr>
      </p:pic>
      <p:sp>
        <p:nvSpPr>
          <p:cNvPr id="20" name="Hexagon 19">
            <a:extLst>
              <a:ext uri="{FF2B5EF4-FFF2-40B4-BE49-F238E27FC236}">
                <a16:creationId xmlns:a16="http://schemas.microsoft.com/office/drawing/2014/main" id="{E7E92AD0-DAC3-4806-BDB0-D4304B4DEB95}"/>
              </a:ext>
            </a:extLst>
          </p:cNvPr>
          <p:cNvSpPr/>
          <p:nvPr userDrawn="1"/>
        </p:nvSpPr>
        <p:spPr>
          <a:xfrm>
            <a:off x="4333543" y="5388647"/>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Hexagon 24">
            <a:extLst>
              <a:ext uri="{FF2B5EF4-FFF2-40B4-BE49-F238E27FC236}">
                <a16:creationId xmlns:a16="http://schemas.microsoft.com/office/drawing/2014/main" id="{ED536F4F-DCF1-47F2-B3C4-A5FEAF653DA1}"/>
              </a:ext>
            </a:extLst>
          </p:cNvPr>
          <p:cNvSpPr/>
          <p:nvPr userDrawn="1"/>
        </p:nvSpPr>
        <p:spPr>
          <a:xfrm>
            <a:off x="3201502" y="4751150"/>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Hexagon 25">
            <a:extLst>
              <a:ext uri="{FF2B5EF4-FFF2-40B4-BE49-F238E27FC236}">
                <a16:creationId xmlns:a16="http://schemas.microsoft.com/office/drawing/2014/main" id="{42927F76-0BF6-43C6-9BA0-FD4E76569ACF}"/>
              </a:ext>
            </a:extLst>
          </p:cNvPr>
          <p:cNvSpPr/>
          <p:nvPr userDrawn="1"/>
        </p:nvSpPr>
        <p:spPr>
          <a:xfrm>
            <a:off x="4355332" y="4099302"/>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7" name="Hexagon 26">
            <a:extLst>
              <a:ext uri="{FF2B5EF4-FFF2-40B4-BE49-F238E27FC236}">
                <a16:creationId xmlns:a16="http://schemas.microsoft.com/office/drawing/2014/main" id="{01B5B8F0-3257-43C7-B7AA-A8CAB90454F0}"/>
              </a:ext>
            </a:extLst>
          </p:cNvPr>
          <p:cNvSpPr/>
          <p:nvPr userDrawn="1"/>
        </p:nvSpPr>
        <p:spPr>
          <a:xfrm>
            <a:off x="5487373" y="4731922"/>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8" name="Hexagon 27">
            <a:extLst>
              <a:ext uri="{FF2B5EF4-FFF2-40B4-BE49-F238E27FC236}">
                <a16:creationId xmlns:a16="http://schemas.microsoft.com/office/drawing/2014/main" id="{048FDB5B-8534-453E-B563-06F6A86F1BF5}"/>
              </a:ext>
            </a:extLst>
          </p:cNvPr>
          <p:cNvSpPr/>
          <p:nvPr userDrawn="1"/>
        </p:nvSpPr>
        <p:spPr>
          <a:xfrm>
            <a:off x="3221918" y="3470431"/>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9" name="Hexagon 28">
            <a:extLst>
              <a:ext uri="{FF2B5EF4-FFF2-40B4-BE49-F238E27FC236}">
                <a16:creationId xmlns:a16="http://schemas.microsoft.com/office/drawing/2014/main" id="{CB1B420E-241A-41EA-9668-41B709EF5D48}"/>
              </a:ext>
            </a:extLst>
          </p:cNvPr>
          <p:cNvSpPr/>
          <p:nvPr userDrawn="1"/>
        </p:nvSpPr>
        <p:spPr>
          <a:xfrm>
            <a:off x="933498" y="4774639"/>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0" name="Hexagon 29">
            <a:extLst>
              <a:ext uri="{FF2B5EF4-FFF2-40B4-BE49-F238E27FC236}">
                <a16:creationId xmlns:a16="http://schemas.microsoft.com/office/drawing/2014/main" id="{10D4E855-7322-4245-A8F7-C2F12AD7348F}"/>
              </a:ext>
            </a:extLst>
          </p:cNvPr>
          <p:cNvSpPr/>
          <p:nvPr userDrawn="1"/>
        </p:nvSpPr>
        <p:spPr>
          <a:xfrm>
            <a:off x="5487374" y="6040495"/>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2" name="Hexagon 31">
            <a:extLst>
              <a:ext uri="{FF2B5EF4-FFF2-40B4-BE49-F238E27FC236}">
                <a16:creationId xmlns:a16="http://schemas.microsoft.com/office/drawing/2014/main" id="{ADBCA006-747B-4BE8-BB57-8D1580CA8CF8}"/>
              </a:ext>
            </a:extLst>
          </p:cNvPr>
          <p:cNvSpPr/>
          <p:nvPr userDrawn="1"/>
        </p:nvSpPr>
        <p:spPr>
          <a:xfrm>
            <a:off x="2058679" y="4081854"/>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3" name="Hexagon 32">
            <a:extLst>
              <a:ext uri="{FF2B5EF4-FFF2-40B4-BE49-F238E27FC236}">
                <a16:creationId xmlns:a16="http://schemas.microsoft.com/office/drawing/2014/main" id="{0DB6225C-D57D-4CC3-81EA-07286D6CD8BC}"/>
              </a:ext>
            </a:extLst>
          </p:cNvPr>
          <p:cNvSpPr/>
          <p:nvPr userDrawn="1"/>
        </p:nvSpPr>
        <p:spPr>
          <a:xfrm>
            <a:off x="933498" y="3438196"/>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4" name="Hexagon 33">
            <a:extLst>
              <a:ext uri="{FF2B5EF4-FFF2-40B4-BE49-F238E27FC236}">
                <a16:creationId xmlns:a16="http://schemas.microsoft.com/office/drawing/2014/main" id="{89E9553F-5317-47DE-9C41-1B56E466BC0B}"/>
              </a:ext>
            </a:extLst>
          </p:cNvPr>
          <p:cNvSpPr/>
          <p:nvPr userDrawn="1"/>
        </p:nvSpPr>
        <p:spPr>
          <a:xfrm>
            <a:off x="-210600" y="4112247"/>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5" name="Graphic 34" descr="Research">
            <a:extLst>
              <a:ext uri="{FF2B5EF4-FFF2-40B4-BE49-F238E27FC236}">
                <a16:creationId xmlns:a16="http://schemas.microsoft.com/office/drawing/2014/main" id="{1241BB26-8ABE-46B9-8DB3-B06767D72F6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6103" y="3627600"/>
            <a:ext cx="914400" cy="914400"/>
          </a:xfrm>
          <a:prstGeom prst="rect">
            <a:avLst/>
          </a:prstGeom>
        </p:spPr>
      </p:pic>
      <p:pic>
        <p:nvPicPr>
          <p:cNvPr id="37" name="Graphic 36" descr="Statistics RTL">
            <a:extLst>
              <a:ext uri="{FF2B5EF4-FFF2-40B4-BE49-F238E27FC236}">
                <a16:creationId xmlns:a16="http://schemas.microsoft.com/office/drawing/2014/main" id="{65EC574D-1F0E-4353-B2E0-F45B4859273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6563" y="4912738"/>
            <a:ext cx="914400" cy="914400"/>
          </a:xfrm>
          <a:prstGeom prst="rect">
            <a:avLst/>
          </a:prstGeom>
        </p:spPr>
      </p:pic>
      <p:pic>
        <p:nvPicPr>
          <p:cNvPr id="41" name="Graphic 40" descr="Farmer">
            <a:extLst>
              <a:ext uri="{FF2B5EF4-FFF2-40B4-BE49-F238E27FC236}">
                <a16:creationId xmlns:a16="http://schemas.microsoft.com/office/drawing/2014/main" id="{8E58EE08-ED60-42CE-87A3-A8A8B2834055}"/>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4466" y="3593160"/>
            <a:ext cx="914400" cy="914400"/>
          </a:xfrm>
          <a:prstGeom prst="rect">
            <a:avLst/>
          </a:prstGeom>
        </p:spPr>
      </p:pic>
      <p:pic>
        <p:nvPicPr>
          <p:cNvPr id="45" name="Graphic 44" descr="Presentation with bar chart RTL">
            <a:extLst>
              <a:ext uri="{FF2B5EF4-FFF2-40B4-BE49-F238E27FC236}">
                <a16:creationId xmlns:a16="http://schemas.microsoft.com/office/drawing/2014/main" id="{DEEA2279-7CC8-40E5-9180-F3155366070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05797" y="4271566"/>
            <a:ext cx="914400" cy="914400"/>
          </a:xfrm>
          <a:prstGeom prst="rect">
            <a:avLst/>
          </a:prstGeom>
        </p:spPr>
      </p:pic>
      <p:pic>
        <p:nvPicPr>
          <p:cNvPr id="49" name="Graphic 48" descr="DNA">
            <a:extLst>
              <a:ext uri="{FF2B5EF4-FFF2-40B4-BE49-F238E27FC236}">
                <a16:creationId xmlns:a16="http://schemas.microsoft.com/office/drawing/2014/main" id="{FB155F53-9A3B-4F69-8854-AC354F6A5D6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45348" y="4238221"/>
            <a:ext cx="914400" cy="914400"/>
          </a:xfrm>
          <a:prstGeom prst="rect">
            <a:avLst/>
          </a:prstGeom>
        </p:spPr>
      </p:pic>
      <p:sp>
        <p:nvSpPr>
          <p:cNvPr id="55" name="Hexagon 54">
            <a:extLst>
              <a:ext uri="{FF2B5EF4-FFF2-40B4-BE49-F238E27FC236}">
                <a16:creationId xmlns:a16="http://schemas.microsoft.com/office/drawing/2014/main" id="{867835A7-FF87-4D4A-989B-93D5AED59179}"/>
              </a:ext>
            </a:extLst>
          </p:cNvPr>
          <p:cNvSpPr/>
          <p:nvPr userDrawn="1"/>
        </p:nvSpPr>
        <p:spPr>
          <a:xfrm>
            <a:off x="2071470" y="5422899"/>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3" name="Graphic 52" descr="Beaker">
            <a:extLst>
              <a:ext uri="{FF2B5EF4-FFF2-40B4-BE49-F238E27FC236}">
                <a16:creationId xmlns:a16="http://schemas.microsoft.com/office/drawing/2014/main" id="{CDD33412-4D5D-4795-AB41-1CC645A0150E}"/>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330922" y="5539238"/>
            <a:ext cx="830292" cy="830292"/>
          </a:xfrm>
          <a:prstGeom prst="rect">
            <a:avLst/>
          </a:prstGeom>
        </p:spPr>
      </p:pic>
      <p:pic>
        <p:nvPicPr>
          <p:cNvPr id="57" name="Graphic 56" descr="Plant">
            <a:extLst>
              <a:ext uri="{FF2B5EF4-FFF2-40B4-BE49-F238E27FC236}">
                <a16:creationId xmlns:a16="http://schemas.microsoft.com/office/drawing/2014/main" id="{A4649E56-4E03-4D76-AD1B-9EF309B0E523}"/>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3259" y="4893519"/>
            <a:ext cx="914400" cy="914400"/>
          </a:xfrm>
          <a:prstGeom prst="rect">
            <a:avLst/>
          </a:prstGeom>
        </p:spPr>
      </p:pic>
      <p:sp>
        <p:nvSpPr>
          <p:cNvPr id="63" name="Hexagon 62">
            <a:extLst>
              <a:ext uri="{FF2B5EF4-FFF2-40B4-BE49-F238E27FC236}">
                <a16:creationId xmlns:a16="http://schemas.microsoft.com/office/drawing/2014/main" id="{DF660E42-A310-4C84-BEF5-44BC4724BB43}"/>
              </a:ext>
            </a:extLst>
          </p:cNvPr>
          <p:cNvSpPr/>
          <p:nvPr userDrawn="1"/>
        </p:nvSpPr>
        <p:spPr>
          <a:xfrm>
            <a:off x="4342104" y="6671492"/>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4" name="Graphic 63" descr="Circles with arrows">
            <a:extLst>
              <a:ext uri="{FF2B5EF4-FFF2-40B4-BE49-F238E27FC236}">
                <a16:creationId xmlns:a16="http://schemas.microsoft.com/office/drawing/2014/main" id="{B1780FA7-FB7C-4BDC-AE96-02F96CFA268E}"/>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681216" y="6176268"/>
            <a:ext cx="914400" cy="914400"/>
          </a:xfrm>
          <a:prstGeom prst="rect">
            <a:avLst/>
          </a:prstGeom>
        </p:spPr>
      </p:pic>
      <p:pic>
        <p:nvPicPr>
          <p:cNvPr id="1032" name="Picture 8" descr="Old Train Icon Transportation Logistics Machines Stock Vector (Royalty  Free) 1505287499">
            <a:extLst>
              <a:ext uri="{FF2B5EF4-FFF2-40B4-BE49-F238E27FC236}">
                <a16:creationId xmlns:a16="http://schemas.microsoft.com/office/drawing/2014/main" id="{6CE6109A-32CA-49B2-BBEA-7104641BAED8}"/>
              </a:ext>
            </a:extLst>
          </p:cNvPr>
          <p:cNvPicPr>
            <a:picLocks noChangeAspect="1" noChangeArrowheads="1"/>
          </p:cNvPicPr>
          <p:nvPr userDrawn="1"/>
        </p:nvPicPr>
        <p:blipFill rotWithShape="1">
          <a:blip r:embed="rId21">
            <a:duotone>
              <a:srgbClr val="70AD47">
                <a:shade val="45000"/>
                <a:satMod val="135000"/>
              </a:srgbClr>
              <a:prstClr val="white"/>
            </a:duotone>
            <a:extLst>
              <a:ext uri="{BEBA8EAE-BF5A-486C-A8C5-ECC9F3942E4B}">
                <a14:imgProps xmlns:a14="http://schemas.microsoft.com/office/drawing/2010/main">
                  <a14:imgLayer r:embed="rId22">
                    <a14:imgEffect>
                      <a14:backgroundRemoval t="9783" b="89674" l="10000" r="90000">
                        <a14:foregroundMark x1="17692" y1="84783" x2="17692" y2="84783"/>
                        <a14:foregroundMark x1="28077" y1="82609" x2="28077" y2="82609"/>
                        <a14:foregroundMark x1="45769" y1="82609" x2="45769" y2="82609"/>
                        <a14:foregroundMark x1="59231" y1="82609" x2="59231" y2="82609"/>
                        <a14:foregroundMark x1="76154" y1="81522" x2="76154" y2="81522"/>
                      </a14:backgroundRemoval>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p:blipFill>
        <p:spPr bwMode="auto">
          <a:xfrm>
            <a:off x="-27498" y="4325548"/>
            <a:ext cx="1028228" cy="725645"/>
          </a:xfrm>
          <a:prstGeom prst="rect">
            <a:avLst/>
          </a:prstGeom>
          <a:noFill/>
        </p:spPr>
      </p:pic>
      <p:sp>
        <p:nvSpPr>
          <p:cNvPr id="66" name="Hexagon 65">
            <a:extLst>
              <a:ext uri="{FF2B5EF4-FFF2-40B4-BE49-F238E27FC236}">
                <a16:creationId xmlns:a16="http://schemas.microsoft.com/office/drawing/2014/main" id="{60678F9D-F737-46AB-954E-C1368E549281}"/>
              </a:ext>
            </a:extLst>
          </p:cNvPr>
          <p:cNvSpPr/>
          <p:nvPr userDrawn="1"/>
        </p:nvSpPr>
        <p:spPr>
          <a:xfrm>
            <a:off x="3182034" y="6092195"/>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9" name="Graphic 38" descr="Meeting">
            <a:extLst>
              <a:ext uri="{FF2B5EF4-FFF2-40B4-BE49-F238E27FC236}">
                <a16:creationId xmlns:a16="http://schemas.microsoft.com/office/drawing/2014/main" id="{1673E71E-DD1C-469B-94E2-BE8197FE11D7}"/>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27704" y="6164137"/>
            <a:ext cx="914400" cy="914400"/>
          </a:xfrm>
          <a:prstGeom prst="rect">
            <a:avLst/>
          </a:prstGeom>
        </p:spPr>
      </p:pic>
      <p:sp>
        <p:nvSpPr>
          <p:cNvPr id="67" name="Hexagon 66">
            <a:extLst>
              <a:ext uri="{FF2B5EF4-FFF2-40B4-BE49-F238E27FC236}">
                <a16:creationId xmlns:a16="http://schemas.microsoft.com/office/drawing/2014/main" id="{D98E2DB4-6A12-4D60-A202-6057B9E0B0AA}"/>
              </a:ext>
            </a:extLst>
          </p:cNvPr>
          <p:cNvSpPr/>
          <p:nvPr userDrawn="1"/>
        </p:nvSpPr>
        <p:spPr>
          <a:xfrm>
            <a:off x="4405706" y="2782772"/>
            <a:ext cx="1364805" cy="1217940"/>
          </a:xfrm>
          <a:prstGeom prst="hexagon">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51" name="Graphic 50" descr="Document">
            <a:extLst>
              <a:ext uri="{FF2B5EF4-FFF2-40B4-BE49-F238E27FC236}">
                <a16:creationId xmlns:a16="http://schemas.microsoft.com/office/drawing/2014/main" id="{5DA3EAAD-7950-4B8D-805A-7594E56C02E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586254" y="5551057"/>
            <a:ext cx="914400" cy="914400"/>
          </a:xfrm>
          <a:prstGeom prst="rect">
            <a:avLst/>
          </a:prstGeom>
        </p:spPr>
      </p:pic>
      <p:cxnSp>
        <p:nvCxnSpPr>
          <p:cNvPr id="60" name="Straight Connector 59">
            <a:extLst>
              <a:ext uri="{FF2B5EF4-FFF2-40B4-BE49-F238E27FC236}">
                <a16:creationId xmlns:a16="http://schemas.microsoft.com/office/drawing/2014/main" id="{AB494C23-B9A6-451A-8D82-442B4E78213D}"/>
              </a:ext>
            </a:extLst>
          </p:cNvPr>
          <p:cNvCxnSpPr>
            <a:cxnSpLocks/>
          </p:cNvCxnSpPr>
          <p:nvPr userDrawn="1"/>
        </p:nvCxnSpPr>
        <p:spPr>
          <a:xfrm>
            <a:off x="3182034" y="-157945"/>
            <a:ext cx="3670144" cy="7236482"/>
          </a:xfrm>
          <a:prstGeom prst="line">
            <a:avLst/>
          </a:prstGeom>
          <a:ln w="76200"/>
        </p:spPr>
        <p:style>
          <a:lnRef idx="1">
            <a:schemeClr val="accent6"/>
          </a:lnRef>
          <a:fillRef idx="0">
            <a:schemeClr val="accent6"/>
          </a:fillRef>
          <a:effectRef idx="0">
            <a:schemeClr val="accent6"/>
          </a:effectRef>
          <a:fontRef idx="minor">
            <a:schemeClr val="tx1"/>
          </a:fontRef>
        </p:style>
      </p:cxnSp>
      <p:pic>
        <p:nvPicPr>
          <p:cNvPr id="36" name="Obrázek 35">
            <a:extLst>
              <a:ext uri="{FF2B5EF4-FFF2-40B4-BE49-F238E27FC236}">
                <a16:creationId xmlns:a16="http://schemas.microsoft.com/office/drawing/2014/main" id="{B4D4C622-7943-4145-A544-73E3474EA2F6}"/>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7813" t="27702" r="5491" b="25153"/>
          <a:stretch/>
        </p:blipFill>
        <p:spPr>
          <a:xfrm>
            <a:off x="5153308" y="2050157"/>
            <a:ext cx="6493128" cy="766559"/>
          </a:xfrm>
          <a:prstGeom prst="rect">
            <a:avLst/>
          </a:prstGeom>
        </p:spPr>
      </p:pic>
    </p:spTree>
    <p:extLst>
      <p:ext uri="{BB962C8B-B14F-4D97-AF65-F5344CB8AC3E}">
        <p14:creationId xmlns:p14="http://schemas.microsoft.com/office/powerpoint/2010/main" val="843934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 id="2147483698" r:id="rId3"/>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8A15B3-A60D-438F-A365-8DD9D5564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test3</a:t>
            </a:r>
            <a:endParaRPr lang="en-GB"/>
          </a:p>
        </p:txBody>
      </p:sp>
      <p:sp>
        <p:nvSpPr>
          <p:cNvPr id="3" name="Text Placeholder 2">
            <a:extLst>
              <a:ext uri="{FF2B5EF4-FFF2-40B4-BE49-F238E27FC236}">
                <a16:creationId xmlns:a16="http://schemas.microsoft.com/office/drawing/2014/main" id="{4636E680-2F87-4D33-B6EC-7D7B3B6C0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06C994-094F-4DA3-8848-1DC71E4624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E5B5071F-C2A3-4589-ADED-6EB5C34F1A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CB03A9-6517-4BE6-A98F-CA7E162A67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55892-ED1C-452D-AF9B-410681F78B72}" type="slidenum">
              <a:rPr lang="en-GB" smtClean="0"/>
              <a:t>‹#›</a:t>
            </a:fld>
            <a:endParaRPr lang="en-GB"/>
          </a:p>
        </p:txBody>
      </p:sp>
    </p:spTree>
    <p:extLst>
      <p:ext uri="{BB962C8B-B14F-4D97-AF65-F5344CB8AC3E}">
        <p14:creationId xmlns:p14="http://schemas.microsoft.com/office/powerpoint/2010/main" val="10250323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8A15B3-A60D-438F-A365-8DD9D5564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test3</a:t>
            </a:r>
            <a:endParaRPr lang="en-GB"/>
          </a:p>
        </p:txBody>
      </p:sp>
      <p:sp>
        <p:nvSpPr>
          <p:cNvPr id="3" name="Text Placeholder 2">
            <a:extLst>
              <a:ext uri="{FF2B5EF4-FFF2-40B4-BE49-F238E27FC236}">
                <a16:creationId xmlns:a16="http://schemas.microsoft.com/office/drawing/2014/main" id="{4636E680-2F87-4D33-B6EC-7D7B3B6C0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06C994-094F-4DA3-8848-1DC71E4624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E5B5071F-C2A3-4589-ADED-6EB5C34F1A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CB03A9-6517-4BE6-A98F-CA7E162A67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55892-ED1C-452D-AF9B-410681F78B72}" type="slidenum">
              <a:rPr lang="en-GB" smtClean="0"/>
              <a:t>‹#›</a:t>
            </a:fld>
            <a:endParaRPr lang="en-GB"/>
          </a:p>
        </p:txBody>
      </p:sp>
    </p:spTree>
    <p:extLst>
      <p:ext uri="{BB962C8B-B14F-4D97-AF65-F5344CB8AC3E}">
        <p14:creationId xmlns:p14="http://schemas.microsoft.com/office/powerpoint/2010/main" val="188615319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nature.com/articles/s41598-018-35351-1" TargetMode="External"/><Relationship Id="rId5" Type="http://schemas.openxmlformats.org/officeDocument/2006/relationships/image" Target="../media/image66.png"/><Relationship Id="rId4" Type="http://schemas.openxmlformats.org/officeDocument/2006/relationships/hyperlink" Target="https://doi.org/10.1175/EI098.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edocs.unep.org/handle/20.500.11822/886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fao.org/food-loss-and-food-waste" TargetMode="External"/><Relationship Id="rId4" Type="http://schemas.openxmlformats.org/officeDocument/2006/relationships/hyperlink" Target="http://www.fao.org/documents/card/en/c/c6814873-efc3-41db-b7d3-2081a10ede5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www.fao.org/soils-2015/e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png"/><Relationship Id="rId3" Type="http://schemas.openxmlformats.org/officeDocument/2006/relationships/image" Target="../media/image75.jpe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7.xml"/><Relationship Id="rId16"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jpe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jpg"/><Relationship Id="rId1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ourworldindata.org/pesticid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ec.europa.eu/eurostat/statistics-explaine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g"/><Relationship Id="rId4" Type="http://schemas.openxmlformats.org/officeDocument/2006/relationships/hyperlink" Target="https://www.beyondpesticides.org/resources/pesticide-induced-diseases-database/overview"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szpi.gov.cz/clanek/zprava-o-vysledcich-planovane-kontroly-cizorodych-latek-v-potravinach-v-roce-2018.aspx" TargetMode="Externa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hyperlink" Target="https://www.potravinynapranyri.cz/" TargetMode="External"/><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agromanual.cz/cz/index.php?page=clanky/ochrana-rostlin-a-pestovani/ochrana-obecne/rezidua-pesticidu-v-ornych-pudach-ceske-republiky" TargetMode="External"/><Relationship Id="rId3" Type="http://schemas.openxmlformats.org/officeDocument/2006/relationships/image" Target="../media/image123.png"/><Relationship Id="rId7" Type="http://schemas.openxmlformats.org/officeDocument/2006/relationships/hyperlink" Target="https://ct24.ceskatelevize.cz/veda/2376595-ceska-zemedelska-puda-je-plna-pesticidu-vcetne-10-let-zakazaneho-toxickeho-simazin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hyperlink" Target="https://www.stream.cz/adost/10028599-zamorena-puda-alarmujici-vysledky-testu-pudy-v-cesku" TargetMode="External"/><Relationship Id="rId4" Type="http://schemas.openxmlformats.org/officeDocument/2006/relationships/image" Target="../media/image124.wmf"/><Relationship Id="rId9" Type="http://schemas.openxmlformats.org/officeDocument/2006/relationships/image" Target="../media/image126.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44.jpg"/><Relationship Id="rId4" Type="http://schemas.openxmlformats.org/officeDocument/2006/relationships/image" Target="../media/image47.png"/><Relationship Id="rId9" Type="http://schemas.openxmlformats.org/officeDocument/2006/relationships/image" Target="../media/image52.jpeg"/></Relationships>
</file>

<file path=ppt/slides/_rels/slide40.xml.rels><?xml version="1.0" encoding="UTF-8" standalone="yes"?>
<Relationships xmlns="http://schemas.openxmlformats.org/package/2006/relationships"><Relationship Id="rId13" Type="http://schemas.openxmlformats.org/officeDocument/2006/relationships/image" Target="../media/image143.svg"/><Relationship Id="rId18" Type="http://schemas.openxmlformats.org/officeDocument/2006/relationships/image" Target="../media/image148.png"/><Relationship Id="rId26" Type="http://schemas.openxmlformats.org/officeDocument/2006/relationships/image" Target="../media/image156.png"/><Relationship Id="rId39" Type="http://schemas.openxmlformats.org/officeDocument/2006/relationships/image" Target="../media/image169.png"/><Relationship Id="rId21" Type="http://schemas.openxmlformats.org/officeDocument/2006/relationships/image" Target="../media/image151.svg"/><Relationship Id="rId34" Type="http://schemas.openxmlformats.org/officeDocument/2006/relationships/image" Target="../media/image164.jpeg"/><Relationship Id="rId42" Type="http://schemas.openxmlformats.org/officeDocument/2006/relationships/image" Target="../media/image172.png"/><Relationship Id="rId7" Type="http://schemas.openxmlformats.org/officeDocument/2006/relationships/image" Target="../media/image137.svg"/><Relationship Id="rId2" Type="http://schemas.openxmlformats.org/officeDocument/2006/relationships/image" Target="../media/image133.png"/><Relationship Id="rId16" Type="http://schemas.openxmlformats.org/officeDocument/2006/relationships/image" Target="../media/image146.png"/><Relationship Id="rId20" Type="http://schemas.openxmlformats.org/officeDocument/2006/relationships/image" Target="../media/image150.png"/><Relationship Id="rId29" Type="http://schemas.openxmlformats.org/officeDocument/2006/relationships/image" Target="../media/image159.jpeg"/><Relationship Id="rId41" Type="http://schemas.openxmlformats.org/officeDocument/2006/relationships/image" Target="../media/image171.jpeg"/><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svg"/><Relationship Id="rId24" Type="http://schemas.openxmlformats.org/officeDocument/2006/relationships/image" Target="../media/image154.png"/><Relationship Id="rId32" Type="http://schemas.openxmlformats.org/officeDocument/2006/relationships/image" Target="../media/image162.jpeg"/><Relationship Id="rId37" Type="http://schemas.openxmlformats.org/officeDocument/2006/relationships/image" Target="../media/image167.png"/><Relationship Id="rId40" Type="http://schemas.openxmlformats.org/officeDocument/2006/relationships/image" Target="../media/image170.svg"/><Relationship Id="rId5" Type="http://schemas.openxmlformats.org/officeDocument/2006/relationships/image" Target="../media/image135.svg"/><Relationship Id="rId15" Type="http://schemas.openxmlformats.org/officeDocument/2006/relationships/image" Target="../media/image145.svg"/><Relationship Id="rId23" Type="http://schemas.openxmlformats.org/officeDocument/2006/relationships/image" Target="../media/image153.svg"/><Relationship Id="rId28" Type="http://schemas.openxmlformats.org/officeDocument/2006/relationships/image" Target="../media/image158.jpeg"/><Relationship Id="rId36" Type="http://schemas.openxmlformats.org/officeDocument/2006/relationships/image" Target="../media/image166.jpeg"/><Relationship Id="rId10" Type="http://schemas.openxmlformats.org/officeDocument/2006/relationships/image" Target="../media/image140.png"/><Relationship Id="rId19" Type="http://schemas.openxmlformats.org/officeDocument/2006/relationships/image" Target="../media/image149.svg"/><Relationship Id="rId31" Type="http://schemas.openxmlformats.org/officeDocument/2006/relationships/image" Target="../media/image161.jpe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 Id="rId22" Type="http://schemas.openxmlformats.org/officeDocument/2006/relationships/image" Target="../media/image152.png"/><Relationship Id="rId27" Type="http://schemas.openxmlformats.org/officeDocument/2006/relationships/image" Target="../media/image157.svg"/><Relationship Id="rId30" Type="http://schemas.openxmlformats.org/officeDocument/2006/relationships/image" Target="../media/image160.jpeg"/><Relationship Id="rId35" Type="http://schemas.openxmlformats.org/officeDocument/2006/relationships/image" Target="../media/image165.jpeg"/><Relationship Id="rId8" Type="http://schemas.openxmlformats.org/officeDocument/2006/relationships/image" Target="../media/image138.png"/><Relationship Id="rId3" Type="http://schemas.microsoft.com/office/2007/relationships/hdphoto" Target="../media/hdphoto4.wdp"/><Relationship Id="rId12" Type="http://schemas.openxmlformats.org/officeDocument/2006/relationships/image" Target="../media/image142.png"/><Relationship Id="rId17" Type="http://schemas.openxmlformats.org/officeDocument/2006/relationships/image" Target="../media/image147.svg"/><Relationship Id="rId25" Type="http://schemas.openxmlformats.org/officeDocument/2006/relationships/image" Target="../media/image155.svg"/><Relationship Id="rId33" Type="http://schemas.openxmlformats.org/officeDocument/2006/relationships/image" Target="../media/image163.jpeg"/><Relationship Id="rId38" Type="http://schemas.openxmlformats.org/officeDocument/2006/relationships/image" Target="../media/image168.svg"/></Relationships>
</file>

<file path=ppt/slides/_rels/slide41.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175.jpeg"/><Relationship Id="rId4" Type="http://schemas.openxmlformats.org/officeDocument/2006/relationships/image" Target="../media/image174.jpeg"/></Relationships>
</file>

<file path=ppt/slides/_rels/slide42.xml.rels><?xml version="1.0" encoding="UTF-8" standalone="yes"?>
<Relationships xmlns="http://schemas.openxmlformats.org/package/2006/relationships"><Relationship Id="rId3" Type="http://schemas.openxmlformats.org/officeDocument/2006/relationships/image" Target="../media/image176.tiff"/><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175.jpeg"/><Relationship Id="rId4" Type="http://schemas.openxmlformats.org/officeDocument/2006/relationships/image" Target="../media/image174.jpeg"/></Relationships>
</file>

<file path=ppt/slides/_rels/slide4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7.wmf"/><Relationship Id="rId1" Type="http://schemas.openxmlformats.org/officeDocument/2006/relationships/slideLayout" Target="../slideLayouts/slideLayout8.xml"/><Relationship Id="rId4" Type="http://schemas.openxmlformats.org/officeDocument/2006/relationships/image" Target="../media/image178.jpeg"/></Relationships>
</file>

<file path=ppt/slides/_rels/slide4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9.emf"/><Relationship Id="rId1" Type="http://schemas.openxmlformats.org/officeDocument/2006/relationships/slideLayout" Target="../slideLayouts/slideLayout8.xml"/><Relationship Id="rId5" Type="http://schemas.openxmlformats.org/officeDocument/2006/relationships/image" Target="../media/image181.jpeg"/><Relationship Id="rId4" Type="http://schemas.openxmlformats.org/officeDocument/2006/relationships/image" Target="../media/image180.jpeg"/></Relationships>
</file>

<file path=ppt/slides/_rels/slide45.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81.jpeg"/><Relationship Id="rId2" Type="http://schemas.openxmlformats.org/officeDocument/2006/relationships/image" Target="../media/image182.emf"/><Relationship Id="rId1" Type="http://schemas.openxmlformats.org/officeDocument/2006/relationships/slideLayout" Target="../slideLayouts/slideLayout8.xml"/><Relationship Id="rId6" Type="http://schemas.openxmlformats.org/officeDocument/2006/relationships/image" Target="../media/image180.jpeg"/><Relationship Id="rId5" Type="http://schemas.microsoft.com/office/2007/relationships/hdphoto" Target="../media/hdphoto5.wdp"/><Relationship Id="rId4" Type="http://schemas.openxmlformats.org/officeDocument/2006/relationships/image" Target="../media/image18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hyperlink" Target="https://www.efsa.europa.eu/en/interactive-pages/pesticides-authorisation/PesticidesAuthorisation" TargetMode="External"/><Relationship Id="rId7" Type="http://schemas.openxmlformats.org/officeDocument/2006/relationships/image" Target="../media/image18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85.png"/><Relationship Id="rId11" Type="http://schemas.openxmlformats.org/officeDocument/2006/relationships/hyperlink" Target="http://www.efsa.europa.eu/en/topics/topic/pesticides" TargetMode="External"/><Relationship Id="rId5" Type="http://schemas.openxmlformats.org/officeDocument/2006/relationships/image" Target="../media/image1.emf"/><Relationship Id="rId10" Type="http://schemas.openxmlformats.org/officeDocument/2006/relationships/hyperlink" Target="https://ec.europa.eu/food/plant/pesticides_en" TargetMode="External"/><Relationship Id="rId4" Type="http://schemas.openxmlformats.org/officeDocument/2006/relationships/image" Target="../media/image184.png"/><Relationship Id="rId9" Type="http://schemas.openxmlformats.org/officeDocument/2006/relationships/image" Target="../media/image18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 Id="rId9" Type="http://schemas.openxmlformats.org/officeDocument/2006/relationships/image" Target="../media/image195.jpeg"/></Relationships>
</file>

<file path=ppt/slides/_rels/slide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hyperlink" Target="https://ec.europa.eu/food/plant/pesticides/sustainable_use_pesticides_en" TargetMode="External"/><Relationship Id="rId7" Type="http://schemas.openxmlformats.org/officeDocument/2006/relationships/image" Target="../media/image196.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eagri.cz/public/app/srs_pub/fytoportal/fy-public/?k=0#rlp|met:domu|kap1:start|kap:start" TargetMode="External"/><Relationship Id="rId5" Type="http://schemas.openxmlformats.org/officeDocument/2006/relationships/hyperlink" Target="https://ec.europa.eu/food/farm2fork_en" TargetMode="External"/><Relationship Id="rId4" Type="http://schemas.openxmlformats.org/officeDocument/2006/relationships/hyperlink" Target="https://ec.europa.eu/food/plant/pesticides/sustainable_use_pesticides/harmonised-risk-indicators_e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www.linkedin.com/in/ana-frelih-larsen-332b351/overlay/about-this-profile/" TargetMode="External"/><Relationship Id="rId5" Type="http://schemas.openxmlformats.org/officeDocument/2006/relationships/image" Target="../media/image200.jpeg"/><Relationship Id="rId4" Type="http://schemas.openxmlformats.org/officeDocument/2006/relationships/image" Target="../media/image199.png"/></Relationships>
</file>

<file path=ppt/slides/_rels/slide52.xml.rels><?xml version="1.0" encoding="UTF-8" standalone="yes"?>
<Relationships xmlns="http://schemas.openxmlformats.org/package/2006/relationships"><Relationship Id="rId8" Type="http://schemas.openxmlformats.org/officeDocument/2006/relationships/hyperlink" Target="https://www.inrae.fr/sites/default/files/pdf/European%20Pesticide-Free%20Agriculture-Foresight-report-INRAE_08-11-23w.pdf" TargetMode="External"/><Relationship Id="rId3" Type="http://schemas.openxmlformats.org/officeDocument/2006/relationships/image" Target="../media/image10.png"/><Relationship Id="rId7" Type="http://schemas.openxmlformats.org/officeDocument/2006/relationships/image" Target="../media/image203.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202.svg"/><Relationship Id="rId5" Type="http://schemas.openxmlformats.org/officeDocument/2006/relationships/image" Target="../media/image12.png"/><Relationship Id="rId4" Type="http://schemas.openxmlformats.org/officeDocument/2006/relationships/image" Target="../media/image201.svg"/></Relationships>
</file>

<file path=ppt/slides/_rels/slide5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www.agromanual.cz/cz/pripravky" TargetMode="External"/><Relationship Id="rId4" Type="http://schemas.openxmlformats.org/officeDocument/2006/relationships/hyperlink" Target="http://eagri.cz/public/app/eagriapp/PO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ec.europa.eu/food/plant/pesticides/eu-pesticides-db_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
        <p:nvSpPr>
          <p:cNvPr id="2" name="TextovéPole 1"/>
          <p:cNvSpPr txBox="1"/>
          <p:nvPr/>
        </p:nvSpPr>
        <p:spPr>
          <a:xfrm>
            <a:off x="4960602" y="4633343"/>
            <a:ext cx="2129237" cy="1200329"/>
          </a:xfrm>
          <a:prstGeom prst="rect">
            <a:avLst/>
          </a:prstGeom>
          <a:noFill/>
        </p:spPr>
        <p:txBody>
          <a:bodyPr wrap="none" rtlCol="0">
            <a:spAutoFit/>
          </a:bodyPr>
          <a:lstStyle/>
          <a:p>
            <a:pPr algn="ctr"/>
            <a:r>
              <a:rPr lang="cs-CZ" dirty="0"/>
              <a:t>Jakub Hofman</a:t>
            </a:r>
          </a:p>
          <a:p>
            <a:pPr algn="ctr"/>
            <a:r>
              <a:rPr lang="cs-CZ" dirty="0"/>
              <a:t>RECETOX</a:t>
            </a:r>
          </a:p>
          <a:p>
            <a:pPr algn="ctr"/>
            <a:r>
              <a:rPr lang="cs-CZ" dirty="0" err="1"/>
              <a:t>PřF</a:t>
            </a:r>
            <a:r>
              <a:rPr lang="cs-CZ" dirty="0"/>
              <a:t> MU</a:t>
            </a:r>
            <a:endParaRPr lang="en-GB" dirty="0"/>
          </a:p>
        </p:txBody>
      </p:sp>
      <p:sp>
        <p:nvSpPr>
          <p:cNvPr id="9" name="Nadpis 1">
            <a:extLst>
              <a:ext uri="{FF2B5EF4-FFF2-40B4-BE49-F238E27FC236}">
                <a16:creationId xmlns:a16="http://schemas.microsoft.com/office/drawing/2014/main" id="{08BBB76F-DD6C-4B29-A280-5F81070B0FA7}"/>
              </a:ext>
            </a:extLst>
          </p:cNvPr>
          <p:cNvSpPr txBox="1">
            <a:spLocks/>
          </p:cNvSpPr>
          <p:nvPr/>
        </p:nvSpPr>
        <p:spPr>
          <a:xfrm>
            <a:off x="404708" y="2581543"/>
            <a:ext cx="11361600" cy="1301835"/>
          </a:xfrm>
          <a:prstGeom prst="rect">
            <a:avLst/>
          </a:prstGeom>
        </p:spPr>
        <p:txBody>
          <a:bodyPr anchor="t"/>
          <a:lstStyle>
            <a:lvl1pPr algn="l" rtl="0" eaLnBrk="1" fontAlgn="base" hangingPunct="1">
              <a:lnSpc>
                <a:spcPct val="100000"/>
              </a:lnSpc>
              <a:spcBef>
                <a:spcPct val="0"/>
              </a:spcBef>
              <a:spcAft>
                <a:spcPts val="60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cs-CZ" sz="3600" kern="0" dirty="0"/>
              <a:t>CORE122 - Chemie a společnost</a:t>
            </a:r>
            <a:endParaRPr lang="cs-CZ" kern="0" dirty="0"/>
          </a:p>
          <a:p>
            <a:pPr algn="ctr"/>
            <a:r>
              <a:rPr lang="cs-CZ" sz="6000" kern="0" dirty="0"/>
              <a:t>Pesticidy</a:t>
            </a:r>
            <a:endParaRPr lang="cs-CZ" kern="0" dirty="0"/>
          </a:p>
        </p:txBody>
      </p:sp>
      <p:pic>
        <p:nvPicPr>
          <p:cNvPr id="12" name="Obrázek 11">
            <a:extLst>
              <a:ext uri="{FF2B5EF4-FFF2-40B4-BE49-F238E27FC236}">
                <a16:creationId xmlns:a16="http://schemas.microsoft.com/office/drawing/2014/main" id="{7A46A934-4BFF-4984-88DA-6233F65F2A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569" y="276976"/>
            <a:ext cx="4472781" cy="1996777"/>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C76D80BD-FBB2-45C1-919F-CC5C934DC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834" y="4653108"/>
            <a:ext cx="4088915" cy="1950098"/>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FDBF07DE-3BBF-4774-B883-2FB285544C8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8117" y="3883378"/>
            <a:ext cx="1239175" cy="2593622"/>
          </a:xfrm>
          <a:prstGeom prst="rect">
            <a:avLst/>
          </a:prstGeom>
        </p:spPr>
      </p:pic>
    </p:spTree>
    <p:custDataLst>
      <p:tags r:id="rId1"/>
    </p:custDataLst>
    <p:extLst>
      <p:ext uri="{BB962C8B-B14F-4D97-AF65-F5344CB8AC3E}">
        <p14:creationId xmlns:p14="http://schemas.microsoft.com/office/powerpoint/2010/main" val="251546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CD77B66-E21B-4CC5-B369-84C33C2BA037}"/>
              </a:ext>
            </a:extLst>
          </p:cNvPr>
          <p:cNvSpPr>
            <a:spLocks noGrp="1"/>
          </p:cNvSpPr>
          <p:nvPr>
            <p:ph type="title"/>
          </p:nvPr>
        </p:nvSpPr>
        <p:spPr/>
        <p:txBody>
          <a:bodyPr/>
          <a:lstStyle/>
          <a:p>
            <a:r>
              <a:rPr lang="cs-CZ" dirty="0"/>
              <a:t>Proč používáme pesticidy?</a:t>
            </a:r>
          </a:p>
        </p:txBody>
      </p:sp>
      <p:sp>
        <p:nvSpPr>
          <p:cNvPr id="4" name="Zástupný symbol pro číslo snímku 3">
            <a:extLst>
              <a:ext uri="{FF2B5EF4-FFF2-40B4-BE49-F238E27FC236}">
                <a16:creationId xmlns:a16="http://schemas.microsoft.com/office/drawing/2014/main" id="{D68D3AF4-AD98-492B-97D4-8FE043266E09}"/>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10</a:t>
            </a:fld>
            <a:endParaRPr lang="cs-CZ" altLang="cs-CZ" noProof="0" dirty="0"/>
          </a:p>
        </p:txBody>
      </p:sp>
      <p:pic>
        <p:nvPicPr>
          <p:cNvPr id="6" name="Obrázek 5" descr="Obsah obrázku tráva, exteriér, obloha, nákladní auto&#10;&#10;Popis byl vytvořen automaticky">
            <a:extLst>
              <a:ext uri="{FF2B5EF4-FFF2-40B4-BE49-F238E27FC236}">
                <a16:creationId xmlns:a16="http://schemas.microsoft.com/office/drawing/2014/main" id="{196A84BE-E7C2-47D8-838D-B3288AB28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865" y="3827013"/>
            <a:ext cx="3982223" cy="26499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236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644A5822-D54E-462F-ADAE-8355FFEC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68873" y="-1065127"/>
            <a:ext cx="3654253" cy="12192003"/>
          </a:xfrm>
          <a:prstGeom prst="rect">
            <a:avLst/>
          </a:prstGeom>
        </p:spPr>
      </p:pic>
      <p:sp>
        <p:nvSpPr>
          <p:cNvPr id="2" name="Nadpis 1"/>
          <p:cNvSpPr>
            <a:spLocks noGrp="1"/>
          </p:cNvSpPr>
          <p:nvPr>
            <p:ph type="title"/>
          </p:nvPr>
        </p:nvSpPr>
        <p:spPr/>
        <p:txBody>
          <a:bodyPr/>
          <a:lstStyle/>
          <a:p>
            <a:r>
              <a:rPr lang="cs-CZ" sz="3600" dirty="0"/>
              <a:t>Proč přípravky na ochranu rostlin používáme?</a:t>
            </a:r>
            <a:endParaRPr lang="en-US" sz="3600" dirty="0"/>
          </a:p>
        </p:txBody>
      </p:sp>
      <p:sp>
        <p:nvSpPr>
          <p:cNvPr id="3" name="Zástupný obsah 2">
            <a:extLst>
              <a:ext uri="{FF2B5EF4-FFF2-40B4-BE49-F238E27FC236}">
                <a16:creationId xmlns:a16="http://schemas.microsoft.com/office/drawing/2014/main" id="{5A844E3B-E065-49FD-A511-7BD1945AC902}"/>
              </a:ext>
            </a:extLst>
          </p:cNvPr>
          <p:cNvSpPr>
            <a:spLocks noGrp="1"/>
          </p:cNvSpPr>
          <p:nvPr>
            <p:ph idx="1"/>
          </p:nvPr>
        </p:nvSpPr>
        <p:spPr/>
        <p:txBody>
          <a:bodyPr/>
          <a:lstStyle/>
          <a:p>
            <a:r>
              <a:rPr lang="cs-CZ" sz="2400" dirty="0"/>
              <a:t>zachování či zvýšení </a:t>
            </a:r>
            <a:r>
              <a:rPr lang="cs-CZ" sz="2400" b="1" dirty="0">
                <a:solidFill>
                  <a:srgbClr val="FF0000"/>
                </a:solidFill>
              </a:rPr>
              <a:t>KVANTITY</a:t>
            </a:r>
            <a:r>
              <a:rPr lang="cs-CZ" sz="2400" dirty="0"/>
              <a:t> a </a:t>
            </a:r>
            <a:r>
              <a:rPr lang="cs-CZ" sz="2400" b="1" dirty="0">
                <a:solidFill>
                  <a:srgbClr val="FF0000"/>
                </a:solidFill>
              </a:rPr>
              <a:t>KVALITY</a:t>
            </a:r>
            <a:r>
              <a:rPr lang="cs-CZ" sz="2400" dirty="0"/>
              <a:t> zemědělské produkce</a:t>
            </a:r>
          </a:p>
          <a:p>
            <a:r>
              <a:rPr lang="cs-CZ" sz="2400" dirty="0"/>
              <a:t>ztráty úrody bez pesticidů – 20-40% (liší se dle studií, oblastí světa, plodin, škůdců, apod.)</a:t>
            </a:r>
          </a:p>
          <a:p>
            <a:r>
              <a:rPr lang="cs-CZ" sz="2400" dirty="0"/>
              <a:t>kvalita potravin - mykotoxiny</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
        <p:nvSpPr>
          <p:cNvPr id="15" name="Ovál 14">
            <a:extLst>
              <a:ext uri="{FF2B5EF4-FFF2-40B4-BE49-F238E27FC236}">
                <a16:creationId xmlns:a16="http://schemas.microsoft.com/office/drawing/2014/main" id="{0C22B372-E17B-4251-8A4A-DA87CEFFDB7D}"/>
              </a:ext>
            </a:extLst>
          </p:cNvPr>
          <p:cNvSpPr/>
          <p:nvPr/>
        </p:nvSpPr>
        <p:spPr bwMode="auto">
          <a:xfrm>
            <a:off x="10972798" y="4909907"/>
            <a:ext cx="542927" cy="1366715"/>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
        <p:nvSpPr>
          <p:cNvPr id="19" name="TextovéPole 18">
            <a:extLst>
              <a:ext uri="{FF2B5EF4-FFF2-40B4-BE49-F238E27FC236}">
                <a16:creationId xmlns:a16="http://schemas.microsoft.com/office/drawing/2014/main" id="{CE39C805-E0A8-421D-80FB-EE4581BEA0F5}"/>
              </a:ext>
            </a:extLst>
          </p:cNvPr>
          <p:cNvSpPr txBox="1"/>
          <p:nvPr/>
        </p:nvSpPr>
        <p:spPr>
          <a:xfrm>
            <a:off x="5000978" y="6336479"/>
            <a:ext cx="6096000" cy="461665"/>
          </a:xfrm>
          <a:prstGeom prst="rect">
            <a:avLst/>
          </a:prstGeom>
          <a:noFill/>
        </p:spPr>
        <p:txBody>
          <a:bodyPr wrap="square">
            <a:spAutoFit/>
          </a:bodyPr>
          <a:lstStyle/>
          <a:p>
            <a:r>
              <a:rPr lang="cs-CZ" sz="2400" b="0" i="0" u="none" strike="noStrike" baseline="0" dirty="0">
                <a:latin typeface="AdvTimes"/>
              </a:rPr>
              <a:t>doi:10.1017/S0021859605005708</a:t>
            </a:r>
            <a:endParaRPr lang="cs-CZ" dirty="0"/>
          </a:p>
        </p:txBody>
      </p:sp>
      <p:sp>
        <p:nvSpPr>
          <p:cNvPr id="20" name="TextovéPole 19">
            <a:extLst>
              <a:ext uri="{FF2B5EF4-FFF2-40B4-BE49-F238E27FC236}">
                <a16:creationId xmlns:a16="http://schemas.microsoft.com/office/drawing/2014/main" id="{0E2E4434-3759-47EA-AC43-271BC9E48AD9}"/>
              </a:ext>
            </a:extLst>
          </p:cNvPr>
          <p:cNvSpPr txBox="1"/>
          <p:nvPr/>
        </p:nvSpPr>
        <p:spPr>
          <a:xfrm>
            <a:off x="8536149" y="2826932"/>
            <a:ext cx="2560829" cy="461665"/>
          </a:xfrm>
          <a:prstGeom prst="rect">
            <a:avLst/>
          </a:prstGeom>
          <a:noFill/>
        </p:spPr>
        <p:txBody>
          <a:bodyPr wrap="none" rtlCol="0">
            <a:spAutoFit/>
          </a:bodyPr>
          <a:lstStyle/>
          <a:p>
            <a:r>
              <a:rPr lang="cs-CZ" dirty="0"/>
              <a:t>např. </a:t>
            </a:r>
            <a:r>
              <a:rPr lang="cs-CZ" dirty="0" err="1"/>
              <a:t>Oerke</a:t>
            </a:r>
            <a:r>
              <a:rPr lang="cs-CZ" dirty="0"/>
              <a:t> 2005</a:t>
            </a:r>
          </a:p>
        </p:txBody>
      </p:sp>
    </p:spTree>
    <p:extLst>
      <p:ext uri="{BB962C8B-B14F-4D97-AF65-F5344CB8AC3E}">
        <p14:creationId xmlns:p14="http://schemas.microsoft.com/office/powerpoint/2010/main" val="2267641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Proč přípravky na ochranu rostlin používáme?</a:t>
            </a:r>
            <a:endParaRPr lang="en-US" sz="3600" dirty="0"/>
          </a:p>
        </p:txBody>
      </p:sp>
      <p:sp>
        <p:nvSpPr>
          <p:cNvPr id="3" name="Zástupný obsah 2">
            <a:extLst>
              <a:ext uri="{FF2B5EF4-FFF2-40B4-BE49-F238E27FC236}">
                <a16:creationId xmlns:a16="http://schemas.microsoft.com/office/drawing/2014/main" id="{5A844E3B-E065-49FD-A511-7BD1945AC902}"/>
              </a:ext>
            </a:extLst>
          </p:cNvPr>
          <p:cNvSpPr>
            <a:spLocks noGrp="1"/>
          </p:cNvSpPr>
          <p:nvPr>
            <p:ph idx="1"/>
          </p:nvPr>
        </p:nvSpPr>
        <p:spPr/>
        <p:txBody>
          <a:bodyPr/>
          <a:lstStyle/>
          <a:p>
            <a:r>
              <a:rPr lang="cs-CZ" sz="2400" dirty="0"/>
              <a:t>od poloviny 20. stol. - </a:t>
            </a:r>
            <a:r>
              <a:rPr lang="cs-CZ" sz="2400" b="1" dirty="0">
                <a:solidFill>
                  <a:srgbClr val="92D050"/>
                </a:solidFill>
              </a:rPr>
              <a:t>green </a:t>
            </a:r>
            <a:r>
              <a:rPr lang="cs-CZ" sz="2400" b="1" dirty="0" err="1">
                <a:solidFill>
                  <a:srgbClr val="92D050"/>
                </a:solidFill>
              </a:rPr>
              <a:t>revolution</a:t>
            </a:r>
            <a:endParaRPr lang="cs-CZ" sz="2400" b="1" dirty="0">
              <a:solidFill>
                <a:srgbClr val="92D050"/>
              </a:solidFill>
            </a:endParaRP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5" name="Obrázek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40688" y="2247992"/>
            <a:ext cx="5412038" cy="3963830"/>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6640688" y="6220751"/>
            <a:ext cx="2729530" cy="307777"/>
          </a:xfrm>
          <a:prstGeom prst="rect">
            <a:avLst/>
          </a:prstGeom>
        </p:spPr>
        <p:txBody>
          <a:bodyPr wrap="none">
            <a:spAutoFit/>
          </a:bodyPr>
          <a:lstStyle/>
          <a:p>
            <a:r>
              <a:rPr lang="en-US" sz="1400" dirty="0">
                <a:hlinkClick r:id="rId4"/>
              </a:rPr>
              <a:t>https://doi.org/10.1175/EI098.1</a:t>
            </a:r>
            <a:endParaRPr lang="en-US" sz="1400" dirty="0"/>
          </a:p>
        </p:txBody>
      </p:sp>
      <p:pic>
        <p:nvPicPr>
          <p:cNvPr id="7" name="Obrázek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49391" y="2218802"/>
            <a:ext cx="6236886" cy="3993020"/>
          </a:xfrm>
          <a:prstGeom prst="rect">
            <a:avLst/>
          </a:prstGeom>
          <a:ln>
            <a:noFill/>
          </a:ln>
          <a:effectLst>
            <a:outerShdw blurRad="292100" dist="139700" dir="2700000" algn="tl" rotWithShape="0">
              <a:srgbClr val="333333">
                <a:alpha val="65000"/>
              </a:srgbClr>
            </a:outerShdw>
          </a:effectLst>
        </p:spPr>
      </p:pic>
      <p:sp>
        <p:nvSpPr>
          <p:cNvPr id="8" name="TextovéPole 7"/>
          <p:cNvSpPr txBox="1"/>
          <p:nvPr/>
        </p:nvSpPr>
        <p:spPr>
          <a:xfrm>
            <a:off x="4629617" y="5313261"/>
            <a:ext cx="1158843" cy="461665"/>
          </a:xfrm>
          <a:prstGeom prst="rect">
            <a:avLst/>
          </a:prstGeom>
          <a:noFill/>
        </p:spPr>
        <p:txBody>
          <a:bodyPr wrap="none" rtlCol="0">
            <a:spAutoFit/>
          </a:bodyPr>
          <a:lstStyle/>
          <a:p>
            <a:r>
              <a:rPr lang="cs-CZ" dirty="0"/>
              <a:t>Francie</a:t>
            </a:r>
            <a:endParaRPr lang="en-US" dirty="0"/>
          </a:p>
        </p:txBody>
      </p:sp>
      <p:sp>
        <p:nvSpPr>
          <p:cNvPr id="9" name="TextovéPole 8"/>
          <p:cNvSpPr txBox="1"/>
          <p:nvPr/>
        </p:nvSpPr>
        <p:spPr>
          <a:xfrm>
            <a:off x="9761114" y="5445785"/>
            <a:ext cx="2181495" cy="461665"/>
          </a:xfrm>
          <a:prstGeom prst="rect">
            <a:avLst/>
          </a:prstGeom>
          <a:noFill/>
        </p:spPr>
        <p:txBody>
          <a:bodyPr wrap="none" rtlCol="0">
            <a:spAutoFit/>
          </a:bodyPr>
          <a:lstStyle/>
          <a:p>
            <a:r>
              <a:rPr lang="cs-CZ" dirty="0"/>
              <a:t>USA - kukuřice</a:t>
            </a:r>
            <a:endParaRPr lang="en-US" dirty="0"/>
          </a:p>
        </p:txBody>
      </p:sp>
      <p:sp>
        <p:nvSpPr>
          <p:cNvPr id="10" name="Obdélník 9"/>
          <p:cNvSpPr/>
          <p:nvPr/>
        </p:nvSpPr>
        <p:spPr>
          <a:xfrm>
            <a:off x="206613" y="6179113"/>
            <a:ext cx="6096000" cy="307777"/>
          </a:xfrm>
          <a:prstGeom prst="rect">
            <a:avLst/>
          </a:prstGeom>
        </p:spPr>
        <p:txBody>
          <a:bodyPr>
            <a:spAutoFit/>
          </a:bodyPr>
          <a:lstStyle/>
          <a:p>
            <a:r>
              <a:rPr lang="en-US" sz="1400" dirty="0">
                <a:hlinkClick r:id="rId6"/>
              </a:rPr>
              <a:t>https://www.nature.com/articles/s41598-018-35351-1</a:t>
            </a:r>
            <a:r>
              <a:rPr lang="cs-CZ" sz="1400" dirty="0"/>
              <a:t> </a:t>
            </a:r>
            <a:endParaRPr lang="en-US" sz="1400" dirty="0"/>
          </a:p>
        </p:txBody>
      </p:sp>
      <p:pic>
        <p:nvPicPr>
          <p:cNvPr id="13" name="Obrázek 12">
            <a:extLst>
              <a:ext uri="{FF2B5EF4-FFF2-40B4-BE49-F238E27FC236}">
                <a16:creationId xmlns:a16="http://schemas.microsoft.com/office/drawing/2014/main" id="{C82D4ED4-0AA4-401A-943D-BCB52247421A}"/>
              </a:ext>
            </a:extLst>
          </p:cNvPr>
          <p:cNvPicPr>
            <a:picLocks noChangeAspect="1"/>
          </p:cNvPicPr>
          <p:nvPr/>
        </p:nvPicPr>
        <p:blipFill rotWithShape="1">
          <a:blip r:embed="rId7"/>
          <a:srcRect l="14957" t="15556" r="35524" b="17684"/>
          <a:stretch/>
        </p:blipFill>
        <p:spPr>
          <a:xfrm>
            <a:off x="7313199" y="947791"/>
            <a:ext cx="3497337" cy="2946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84400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Proč přípravky na ochranu rostlin používáme?</a:t>
            </a:r>
            <a:endParaRPr lang="en-US" sz="36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11" name="Obrázek 10">
            <a:extLst>
              <a:ext uri="{FF2B5EF4-FFF2-40B4-BE49-F238E27FC236}">
                <a16:creationId xmlns:a16="http://schemas.microsoft.com/office/drawing/2014/main" id="{81B0DDC9-EF56-4B82-A9F0-244FCD19B8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81027" y="3330224"/>
            <a:ext cx="4497193" cy="3561644"/>
          </a:xfrm>
          <a:prstGeom prst="rect">
            <a:avLst/>
          </a:prstGeom>
        </p:spPr>
      </p:pic>
      <p:sp>
        <p:nvSpPr>
          <p:cNvPr id="12" name="TextovéPole 11">
            <a:extLst>
              <a:ext uri="{FF2B5EF4-FFF2-40B4-BE49-F238E27FC236}">
                <a16:creationId xmlns:a16="http://schemas.microsoft.com/office/drawing/2014/main" id="{48A2F9F9-C96A-4459-AE23-52D2C67DD6DF}"/>
              </a:ext>
            </a:extLst>
          </p:cNvPr>
          <p:cNvSpPr txBox="1"/>
          <p:nvPr/>
        </p:nvSpPr>
        <p:spPr>
          <a:xfrm>
            <a:off x="88475" y="6402758"/>
            <a:ext cx="4285803" cy="400110"/>
          </a:xfrm>
          <a:prstGeom prst="rect">
            <a:avLst/>
          </a:prstGeom>
          <a:solidFill>
            <a:schemeClr val="bg1"/>
          </a:solidFill>
        </p:spPr>
        <p:txBody>
          <a:bodyPr wrap="square">
            <a:spAutoFit/>
          </a:bodyPr>
          <a:lstStyle/>
          <a:p>
            <a:r>
              <a:rPr lang="en-US" sz="1000" dirty="0"/>
              <a:t>UNEP (2014)</a:t>
            </a:r>
            <a:r>
              <a:rPr lang="cs-CZ" sz="1000" dirty="0"/>
              <a:t>: </a:t>
            </a:r>
            <a:r>
              <a:rPr lang="en-US" sz="1000" dirty="0"/>
              <a:t>Assessing Global Land Use: Balancing Consumption with</a:t>
            </a:r>
            <a:r>
              <a:rPr lang="cs-CZ" sz="1000" dirty="0"/>
              <a:t> </a:t>
            </a:r>
            <a:r>
              <a:rPr lang="en-US" sz="1000" dirty="0"/>
              <a:t>Sustainable Supply. </a:t>
            </a:r>
            <a:r>
              <a:rPr lang="en-US" sz="1000" dirty="0">
                <a:hlinkClick r:id="rId4"/>
              </a:rPr>
              <a:t>https://wedocs.unep.org/handle/20.500.11822/8861</a:t>
            </a:r>
            <a:r>
              <a:rPr lang="cs-CZ" sz="1000" dirty="0"/>
              <a:t> </a:t>
            </a:r>
          </a:p>
        </p:txBody>
      </p:sp>
      <p:pic>
        <p:nvPicPr>
          <p:cNvPr id="13" name="Obrázek 12">
            <a:extLst>
              <a:ext uri="{FF2B5EF4-FFF2-40B4-BE49-F238E27FC236}">
                <a16:creationId xmlns:a16="http://schemas.microsoft.com/office/drawing/2014/main" id="{58B55FC7-CDC3-433E-A734-5F395552C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9292"/>
            <a:ext cx="5937955" cy="4896912"/>
          </a:xfrm>
          <a:prstGeom prst="rect">
            <a:avLst/>
          </a:prstGeom>
        </p:spPr>
      </p:pic>
      <p:pic>
        <p:nvPicPr>
          <p:cNvPr id="14" name="Obrázek 13">
            <a:extLst>
              <a:ext uri="{FF2B5EF4-FFF2-40B4-BE49-F238E27FC236}">
                <a16:creationId xmlns:a16="http://schemas.microsoft.com/office/drawing/2014/main" id="{62526F9D-EBBB-494B-A7D5-1B722E5505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51018" y="808154"/>
            <a:ext cx="4840981" cy="2819472"/>
          </a:xfrm>
          <a:prstGeom prst="rect">
            <a:avLst/>
          </a:prstGeom>
        </p:spPr>
      </p:pic>
      <p:sp>
        <p:nvSpPr>
          <p:cNvPr id="17" name="TextovéPole 16">
            <a:extLst>
              <a:ext uri="{FF2B5EF4-FFF2-40B4-BE49-F238E27FC236}">
                <a16:creationId xmlns:a16="http://schemas.microsoft.com/office/drawing/2014/main" id="{37A0CA1F-A38E-42C7-9BD4-B337A33A3A27}"/>
              </a:ext>
            </a:extLst>
          </p:cNvPr>
          <p:cNvSpPr txBox="1"/>
          <p:nvPr/>
        </p:nvSpPr>
        <p:spPr>
          <a:xfrm rot="16200000">
            <a:off x="9255755" y="5305598"/>
            <a:ext cx="2363598" cy="230832"/>
          </a:xfrm>
          <a:prstGeom prst="rect">
            <a:avLst/>
          </a:prstGeom>
          <a:noFill/>
        </p:spPr>
        <p:txBody>
          <a:bodyPr wrap="square">
            <a:spAutoFit/>
          </a:bodyPr>
          <a:lstStyle/>
          <a:p>
            <a:r>
              <a:rPr lang="en-US" sz="900" dirty="0"/>
              <a:t>Carvalho</a:t>
            </a:r>
            <a:r>
              <a:rPr lang="cs-CZ" sz="900" dirty="0"/>
              <a:t> (2017) </a:t>
            </a:r>
            <a:r>
              <a:rPr lang="en-US" sz="900" dirty="0"/>
              <a:t>Food and Energy Security</a:t>
            </a:r>
          </a:p>
        </p:txBody>
      </p:sp>
      <p:sp>
        <p:nvSpPr>
          <p:cNvPr id="19" name="TextovéPole 18">
            <a:extLst>
              <a:ext uri="{FF2B5EF4-FFF2-40B4-BE49-F238E27FC236}">
                <a16:creationId xmlns:a16="http://schemas.microsoft.com/office/drawing/2014/main" id="{BD50F943-7506-45ED-8475-B5ED7DFE7BCA}"/>
              </a:ext>
            </a:extLst>
          </p:cNvPr>
          <p:cNvSpPr txBox="1"/>
          <p:nvPr/>
        </p:nvSpPr>
        <p:spPr>
          <a:xfrm>
            <a:off x="10122864" y="3461279"/>
            <a:ext cx="2445963" cy="276999"/>
          </a:xfrm>
          <a:prstGeom prst="rect">
            <a:avLst/>
          </a:prstGeom>
          <a:noFill/>
        </p:spPr>
        <p:txBody>
          <a:bodyPr wrap="square">
            <a:spAutoFit/>
          </a:bodyPr>
          <a:lstStyle/>
          <a:p>
            <a:r>
              <a:rPr lang="cs-CZ" sz="1200" dirty="0"/>
              <a:t>doi:10.1038/nature01014</a:t>
            </a:r>
          </a:p>
        </p:txBody>
      </p:sp>
      <p:sp>
        <p:nvSpPr>
          <p:cNvPr id="3" name="Zástupný obsah 2">
            <a:extLst>
              <a:ext uri="{FF2B5EF4-FFF2-40B4-BE49-F238E27FC236}">
                <a16:creationId xmlns:a16="http://schemas.microsoft.com/office/drawing/2014/main" id="{5A844E3B-E065-49FD-A511-7BD1945AC902}"/>
              </a:ext>
            </a:extLst>
          </p:cNvPr>
          <p:cNvSpPr>
            <a:spLocks noGrp="1"/>
          </p:cNvSpPr>
          <p:nvPr>
            <p:ph idx="1"/>
          </p:nvPr>
        </p:nvSpPr>
        <p:spPr/>
        <p:txBody>
          <a:bodyPr/>
          <a:lstStyle/>
          <a:p>
            <a:r>
              <a:rPr lang="cs-CZ" sz="2400" dirty="0"/>
              <a:t>od poloviny 20. stol. - </a:t>
            </a:r>
            <a:r>
              <a:rPr lang="cs-CZ" sz="2400" b="1" dirty="0">
                <a:solidFill>
                  <a:srgbClr val="92D050"/>
                </a:solidFill>
              </a:rPr>
              <a:t>green </a:t>
            </a:r>
            <a:r>
              <a:rPr lang="cs-CZ" sz="2400" b="1" dirty="0" err="1">
                <a:solidFill>
                  <a:srgbClr val="92D050"/>
                </a:solidFill>
              </a:rPr>
              <a:t>revolution</a:t>
            </a:r>
            <a:endParaRPr lang="cs-CZ" sz="2400" b="1" dirty="0"/>
          </a:p>
        </p:txBody>
      </p:sp>
    </p:spTree>
    <p:extLst>
      <p:ext uri="{BB962C8B-B14F-4D97-AF65-F5344CB8AC3E}">
        <p14:creationId xmlns:p14="http://schemas.microsoft.com/office/powerpoint/2010/main" val="882694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Proč přípravky na ochranu rostlin používáme?</a:t>
            </a:r>
            <a:endParaRPr lang="en-US" sz="3600" dirty="0"/>
          </a:p>
        </p:txBody>
      </p:sp>
      <p:sp>
        <p:nvSpPr>
          <p:cNvPr id="3" name="Zástupný obsah 2">
            <a:extLst>
              <a:ext uri="{FF2B5EF4-FFF2-40B4-BE49-F238E27FC236}">
                <a16:creationId xmlns:a16="http://schemas.microsoft.com/office/drawing/2014/main" id="{5A844E3B-E065-49FD-A511-7BD1945AC902}"/>
              </a:ext>
            </a:extLst>
          </p:cNvPr>
          <p:cNvSpPr>
            <a:spLocks noGrp="1"/>
          </p:cNvSpPr>
          <p:nvPr>
            <p:ph idx="1"/>
          </p:nvPr>
        </p:nvSpPr>
        <p:spPr/>
        <p:txBody>
          <a:bodyPr/>
          <a:lstStyle/>
          <a:p>
            <a:r>
              <a:rPr lang="cs-CZ" sz="2400" dirty="0"/>
              <a:t>nyní a dále – </a:t>
            </a:r>
            <a:r>
              <a:rPr lang="cs-CZ" sz="2400" b="1" dirty="0">
                <a:solidFill>
                  <a:srgbClr val="FF0000"/>
                </a:solidFill>
              </a:rPr>
              <a:t>food </a:t>
            </a:r>
            <a:r>
              <a:rPr lang="cs-CZ" sz="2400" b="1" dirty="0" err="1">
                <a:solidFill>
                  <a:srgbClr val="FF0000"/>
                </a:solidFill>
              </a:rPr>
              <a:t>security</a:t>
            </a:r>
            <a:r>
              <a:rPr lang="cs-CZ" sz="2400" b="1" dirty="0">
                <a:solidFill>
                  <a:srgbClr val="FF0000"/>
                </a:solidFill>
              </a:rPr>
              <a:t> = </a:t>
            </a:r>
            <a:r>
              <a:rPr lang="cs-CZ" sz="2400" b="1" dirty="0">
                <a:solidFill>
                  <a:srgbClr val="FF0000"/>
                </a:solidFill>
                <a:sym typeface="Wingdings" panose="05000000000000000000" pitchFamily="2" charset="2"/>
              </a:rPr>
              <a:t>obavy z nedostatku potravin </a:t>
            </a:r>
            <a:endParaRPr lang="cs-CZ" sz="2400" b="1" dirty="0">
              <a:solidFill>
                <a:srgbClr val="FF0000"/>
              </a:solidFill>
            </a:endParaRPr>
          </a:p>
          <a:p>
            <a:r>
              <a:rPr lang="cs-CZ" sz="2400" dirty="0"/>
              <a:t>dvě komponenty:</a:t>
            </a:r>
          </a:p>
          <a:p>
            <a:pPr marL="457200" indent="-457200">
              <a:buFont typeface="+mj-lt"/>
              <a:buAutoNum type="arabicPeriod"/>
            </a:pPr>
            <a:r>
              <a:rPr lang="cs-CZ" sz="2400" dirty="0"/>
              <a:t>nárůst světové populace</a:t>
            </a:r>
            <a:r>
              <a:rPr lang="en-US" sz="2400" dirty="0"/>
              <a:t> </a:t>
            </a:r>
            <a:r>
              <a:rPr lang="cs-CZ" sz="2400" dirty="0"/>
              <a:t>(cca </a:t>
            </a:r>
            <a:r>
              <a:rPr lang="en-US" sz="2400" dirty="0"/>
              <a:t>70 mil</a:t>
            </a:r>
            <a:r>
              <a:rPr lang="cs-CZ" sz="2400" dirty="0"/>
              <a:t> ročně) </a:t>
            </a:r>
            <a:r>
              <a:rPr lang="cs-CZ" sz="2400" dirty="0">
                <a:sym typeface="Wingdings" panose="05000000000000000000" pitchFamily="2" charset="2"/>
              </a:rPr>
              <a:t></a:t>
            </a:r>
            <a:r>
              <a:rPr lang="en-US" sz="2400" dirty="0">
                <a:sym typeface="Wingdings" panose="05000000000000000000" pitchFamily="2" charset="2"/>
              </a:rPr>
              <a:t> </a:t>
            </a:r>
            <a:r>
              <a:rPr lang="en-US" sz="2400" dirty="0"/>
              <a:t>9.2 </a:t>
            </a:r>
            <a:r>
              <a:rPr lang="en-US" sz="2400" dirty="0" err="1"/>
              <a:t>mld</a:t>
            </a:r>
            <a:r>
              <a:rPr lang="en-US" sz="2400" dirty="0"/>
              <a:t> v 2050</a:t>
            </a:r>
          </a:p>
          <a:p>
            <a:endParaRPr lang="cs-CZ" sz="2400" b="1" dirty="0">
              <a:solidFill>
                <a:srgbClr val="FF0000"/>
              </a:solidFill>
            </a:endParaRP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21" name="Obrázek 20">
            <a:extLst>
              <a:ext uri="{FF2B5EF4-FFF2-40B4-BE49-F238E27FC236}">
                <a16:creationId xmlns:a16="http://schemas.microsoft.com/office/drawing/2014/main" id="{8A1EDC01-D37A-41CD-994E-2613D7B6279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1092" y="2706761"/>
            <a:ext cx="5454387" cy="3402224"/>
          </a:xfrm>
          <a:prstGeom prst="rect">
            <a:avLst/>
          </a:prstGeom>
          <a:ln>
            <a:noFill/>
          </a:ln>
          <a:effectLst>
            <a:outerShdw blurRad="292100" dist="139700" dir="2700000" algn="tl" rotWithShape="0">
              <a:srgbClr val="333333">
                <a:alpha val="65000"/>
              </a:srgbClr>
            </a:outerShdw>
          </a:effectLst>
        </p:spPr>
      </p:pic>
      <p:sp>
        <p:nvSpPr>
          <p:cNvPr id="24" name="Šipka: doprava 23">
            <a:extLst>
              <a:ext uri="{FF2B5EF4-FFF2-40B4-BE49-F238E27FC236}">
                <a16:creationId xmlns:a16="http://schemas.microsoft.com/office/drawing/2014/main" id="{AAF2ADCA-68B5-48FC-BAE2-B83584B58C30}"/>
              </a:ext>
            </a:extLst>
          </p:cNvPr>
          <p:cNvSpPr/>
          <p:nvPr/>
        </p:nvSpPr>
        <p:spPr bwMode="auto">
          <a:xfrm rot="20177271">
            <a:off x="3071581" y="4406005"/>
            <a:ext cx="906011" cy="100669"/>
          </a:xfrm>
          <a:prstGeom prst="rightArrow">
            <a:avLst>
              <a:gd name="adj1" fmla="val 50000"/>
              <a:gd name="adj2" fmla="val 139757"/>
            </a:avLst>
          </a:prstGeom>
          <a:solidFill>
            <a:srgbClr val="FFFF00"/>
          </a:solid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5" name="TextovéPole 24">
            <a:extLst>
              <a:ext uri="{FF2B5EF4-FFF2-40B4-BE49-F238E27FC236}">
                <a16:creationId xmlns:a16="http://schemas.microsoft.com/office/drawing/2014/main" id="{D1A3BD6A-CE26-4A05-8753-4AF000D0787B}"/>
              </a:ext>
            </a:extLst>
          </p:cNvPr>
          <p:cNvSpPr txBox="1"/>
          <p:nvPr/>
        </p:nvSpPr>
        <p:spPr>
          <a:xfrm>
            <a:off x="6096000" y="3258585"/>
            <a:ext cx="5720994"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26" name="TextovéPole 25">
            <a:extLst>
              <a:ext uri="{FF2B5EF4-FFF2-40B4-BE49-F238E27FC236}">
                <a16:creationId xmlns:a16="http://schemas.microsoft.com/office/drawing/2014/main" id="{850AA07F-3426-41C3-A0A5-C17466A88FE3}"/>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4"/>
              </a:rPr>
              <a:t>http://www.fao.org/documents/card/en/c/c6814873-efc3-41db-b7d3-2081a10ede50/</a:t>
            </a:r>
            <a:r>
              <a:rPr lang="cs-CZ" sz="1200" dirty="0"/>
              <a:t> </a:t>
            </a:r>
          </a:p>
        </p:txBody>
      </p:sp>
      <p:sp>
        <p:nvSpPr>
          <p:cNvPr id="5" name="TextovéPole 4">
            <a:extLst>
              <a:ext uri="{FF2B5EF4-FFF2-40B4-BE49-F238E27FC236}">
                <a16:creationId xmlns:a16="http://schemas.microsoft.com/office/drawing/2014/main" id="{B9A75F8A-036A-4907-9777-B7471D7A01FE}"/>
              </a:ext>
            </a:extLst>
          </p:cNvPr>
          <p:cNvSpPr txBox="1"/>
          <p:nvPr/>
        </p:nvSpPr>
        <p:spPr>
          <a:xfrm>
            <a:off x="8143061" y="4864024"/>
            <a:ext cx="3909664" cy="1046440"/>
          </a:xfrm>
          <a:prstGeom prst="rect">
            <a:avLst/>
          </a:prstGeom>
          <a:noFill/>
        </p:spPr>
        <p:txBody>
          <a:bodyPr wrap="square" rtlCol="0">
            <a:spAutoFit/>
          </a:bodyPr>
          <a:lstStyle/>
          <a:p>
            <a:r>
              <a:rPr lang="cs-CZ" sz="1600" b="1" dirty="0"/>
              <a:t>malá poznámka na okraj:</a:t>
            </a:r>
          </a:p>
          <a:p>
            <a:r>
              <a:rPr lang="cs-CZ" sz="1600" dirty="0"/>
              <a:t>odhaduje se, že celosvětově se až 1/3 potravin vyhazuje (food </a:t>
            </a:r>
            <a:r>
              <a:rPr lang="cs-CZ" sz="1600" dirty="0" err="1"/>
              <a:t>waste</a:t>
            </a:r>
            <a:r>
              <a:rPr lang="cs-CZ" sz="1600" dirty="0"/>
              <a:t>)</a:t>
            </a:r>
          </a:p>
          <a:p>
            <a:r>
              <a:rPr lang="cs-CZ" sz="1400" dirty="0">
                <a:hlinkClick r:id="rId5"/>
              </a:rPr>
              <a:t>http://www.fao.org/food-loss-and-food-waste</a:t>
            </a:r>
            <a:r>
              <a:rPr lang="cs-CZ" sz="1400" dirty="0"/>
              <a:t> </a:t>
            </a:r>
            <a:endParaRPr lang="cs-CZ" sz="1600" dirty="0"/>
          </a:p>
        </p:txBody>
      </p:sp>
    </p:spTree>
    <p:extLst>
      <p:ext uri="{BB962C8B-B14F-4D97-AF65-F5344CB8AC3E}">
        <p14:creationId xmlns:p14="http://schemas.microsoft.com/office/powerpoint/2010/main" val="76151124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Proč přípravky na ochranu rostlin používáme?</a:t>
            </a:r>
            <a:endParaRPr lang="en-US" sz="3600" dirty="0"/>
          </a:p>
        </p:txBody>
      </p:sp>
      <p:sp>
        <p:nvSpPr>
          <p:cNvPr id="3" name="Zástupný obsah 2">
            <a:extLst>
              <a:ext uri="{FF2B5EF4-FFF2-40B4-BE49-F238E27FC236}">
                <a16:creationId xmlns:a16="http://schemas.microsoft.com/office/drawing/2014/main" id="{5A844E3B-E065-49FD-A511-7BD1945AC902}"/>
              </a:ext>
            </a:extLst>
          </p:cNvPr>
          <p:cNvSpPr>
            <a:spLocks noGrp="1"/>
          </p:cNvSpPr>
          <p:nvPr>
            <p:ph idx="1"/>
          </p:nvPr>
        </p:nvSpPr>
        <p:spPr/>
        <p:txBody>
          <a:bodyPr/>
          <a:lstStyle/>
          <a:p>
            <a:r>
              <a:rPr lang="cs-CZ" sz="2400" dirty="0"/>
              <a:t>nyní a dále – </a:t>
            </a:r>
            <a:r>
              <a:rPr lang="cs-CZ" sz="2400" b="1" dirty="0">
                <a:solidFill>
                  <a:srgbClr val="FF0000"/>
                </a:solidFill>
              </a:rPr>
              <a:t>food </a:t>
            </a:r>
            <a:r>
              <a:rPr lang="cs-CZ" sz="2400" b="1" dirty="0" err="1">
                <a:solidFill>
                  <a:srgbClr val="FF0000"/>
                </a:solidFill>
              </a:rPr>
              <a:t>security</a:t>
            </a:r>
            <a:r>
              <a:rPr lang="cs-CZ" sz="2400" b="1" dirty="0">
                <a:solidFill>
                  <a:srgbClr val="FF0000"/>
                </a:solidFill>
              </a:rPr>
              <a:t> = </a:t>
            </a:r>
            <a:r>
              <a:rPr lang="cs-CZ" sz="2400" b="1" dirty="0">
                <a:solidFill>
                  <a:srgbClr val="FF0000"/>
                </a:solidFill>
                <a:sym typeface="Wingdings" panose="05000000000000000000" pitchFamily="2" charset="2"/>
              </a:rPr>
              <a:t>obavy z nedostatku potravin </a:t>
            </a:r>
            <a:endParaRPr lang="cs-CZ" sz="2400" b="1" dirty="0">
              <a:solidFill>
                <a:srgbClr val="FF0000"/>
              </a:solidFill>
            </a:endParaRPr>
          </a:p>
          <a:p>
            <a:r>
              <a:rPr lang="cs-CZ" sz="2400" dirty="0"/>
              <a:t>dvě komponenty:</a:t>
            </a:r>
          </a:p>
          <a:p>
            <a:pPr marL="457200" indent="-457200">
              <a:buFont typeface="+mj-lt"/>
              <a:buAutoNum type="arabicPeriod"/>
            </a:pPr>
            <a:r>
              <a:rPr lang="cs-CZ" sz="2400" dirty="0"/>
              <a:t>nárůst světové populace</a:t>
            </a:r>
            <a:r>
              <a:rPr lang="en-US" sz="2400" dirty="0"/>
              <a:t> </a:t>
            </a:r>
            <a:r>
              <a:rPr lang="cs-CZ" sz="2400" dirty="0"/>
              <a:t>(cca </a:t>
            </a:r>
            <a:r>
              <a:rPr lang="en-US" sz="2400" dirty="0"/>
              <a:t>70 mil</a:t>
            </a:r>
            <a:r>
              <a:rPr lang="cs-CZ" sz="2400" dirty="0"/>
              <a:t> ročně) </a:t>
            </a:r>
            <a:r>
              <a:rPr lang="cs-CZ" sz="2400" dirty="0">
                <a:sym typeface="Wingdings" panose="05000000000000000000" pitchFamily="2" charset="2"/>
              </a:rPr>
              <a:t></a:t>
            </a:r>
            <a:r>
              <a:rPr lang="en-US" sz="2400" dirty="0">
                <a:sym typeface="Wingdings" panose="05000000000000000000" pitchFamily="2" charset="2"/>
              </a:rPr>
              <a:t> </a:t>
            </a:r>
            <a:r>
              <a:rPr lang="en-US" sz="2400" dirty="0"/>
              <a:t>9.2 </a:t>
            </a:r>
            <a:r>
              <a:rPr lang="en-US" sz="2400" dirty="0" err="1"/>
              <a:t>mld</a:t>
            </a:r>
            <a:r>
              <a:rPr lang="en-US" sz="2400" dirty="0"/>
              <a:t> v 2050</a:t>
            </a:r>
          </a:p>
          <a:p>
            <a:pPr marL="457200" indent="-457200">
              <a:buFont typeface="+mj-lt"/>
              <a:buAutoNum type="arabicPeriod"/>
            </a:pPr>
            <a:r>
              <a:rPr lang="cs-CZ" sz="2400" dirty="0"/>
              <a:t>ztráty</a:t>
            </a:r>
            <a:r>
              <a:rPr lang="en-US" sz="2400" dirty="0"/>
              <a:t> </a:t>
            </a:r>
            <a:r>
              <a:rPr lang="en-US" sz="2400" dirty="0" err="1"/>
              <a:t>dostupn</a:t>
            </a:r>
            <a:r>
              <a:rPr lang="cs-CZ" sz="2400" dirty="0" err="1"/>
              <a:t>ých</a:t>
            </a:r>
            <a:r>
              <a:rPr lang="cs-CZ" sz="2400" dirty="0"/>
              <a:t> </a:t>
            </a:r>
            <a:r>
              <a:rPr lang="en-US" sz="2400" dirty="0"/>
              <a:t>p</a:t>
            </a:r>
            <a:r>
              <a:rPr lang="cs-CZ" sz="2400" dirty="0"/>
              <a:t>ů</a:t>
            </a:r>
            <a:r>
              <a:rPr lang="en-US" sz="2400" dirty="0"/>
              <a:t>d</a:t>
            </a:r>
            <a:r>
              <a:rPr lang="cs-CZ" sz="2400" dirty="0"/>
              <a:t> </a:t>
            </a:r>
            <a:r>
              <a:rPr lang="cs-CZ" sz="2400" dirty="0">
                <a:sym typeface="Wingdings" panose="05000000000000000000" pitchFamily="2" charset="2"/>
              </a:rPr>
              <a:t> pokles jejich produkční kapacity či rozlohy</a:t>
            </a:r>
            <a:r>
              <a:rPr lang="cs-CZ" sz="2400" dirty="0"/>
              <a:t> </a:t>
            </a:r>
          </a:p>
          <a:p>
            <a:pPr marL="457200" indent="-457200">
              <a:buFont typeface="+mj-lt"/>
              <a:buAutoNum type="arabicPeriod"/>
            </a:pPr>
            <a:endParaRPr lang="cs-CZ" sz="2400" dirty="0"/>
          </a:p>
          <a:p>
            <a:endParaRPr lang="cs-CZ" sz="2400" b="1" dirty="0">
              <a:solidFill>
                <a:srgbClr val="FF0000"/>
              </a:solidFill>
            </a:endParaRP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pic>
        <p:nvPicPr>
          <p:cNvPr id="15" name="Obrázek 14">
            <a:extLst>
              <a:ext uri="{FF2B5EF4-FFF2-40B4-BE49-F238E27FC236}">
                <a16:creationId xmlns:a16="http://schemas.microsoft.com/office/drawing/2014/main" id="{4DF4E2FE-7EDA-4465-A0A0-173799452E4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041399" y="4071934"/>
            <a:ext cx="1862230" cy="1938992"/>
          </a:xfrm>
          <a:prstGeom prst="rect">
            <a:avLst/>
          </a:prstGeom>
          <a:ln>
            <a:noFill/>
          </a:ln>
          <a:effectLst>
            <a:outerShdw blurRad="292100" dist="139700" dir="2700000" algn="tl" rotWithShape="0">
              <a:srgbClr val="333333">
                <a:alpha val="65000"/>
              </a:srgbClr>
            </a:outerShdw>
          </a:effectLst>
        </p:spPr>
      </p:pic>
      <p:sp>
        <p:nvSpPr>
          <p:cNvPr id="16" name="TextovéPole 15">
            <a:extLst>
              <a:ext uri="{FF2B5EF4-FFF2-40B4-BE49-F238E27FC236}">
                <a16:creationId xmlns:a16="http://schemas.microsoft.com/office/drawing/2014/main" id="{977A4CB7-2EE6-4584-AB77-DF8EC0DCCDC6}"/>
              </a:ext>
            </a:extLst>
          </p:cNvPr>
          <p:cNvSpPr txBox="1"/>
          <p:nvPr/>
        </p:nvSpPr>
        <p:spPr>
          <a:xfrm>
            <a:off x="9677134" y="6199814"/>
            <a:ext cx="2777067" cy="276999"/>
          </a:xfrm>
          <a:prstGeom prst="rect">
            <a:avLst/>
          </a:prstGeom>
          <a:noFill/>
        </p:spPr>
        <p:txBody>
          <a:bodyPr wrap="square">
            <a:spAutoFit/>
          </a:bodyPr>
          <a:lstStyle/>
          <a:p>
            <a:r>
              <a:rPr lang="cs-CZ" sz="1200" dirty="0">
                <a:hlinkClick r:id="rId4"/>
              </a:rPr>
              <a:t>http://www.fao.org/soils-2015/en</a:t>
            </a:r>
            <a:r>
              <a:rPr lang="cs-CZ" sz="1200" dirty="0"/>
              <a:t> </a:t>
            </a:r>
          </a:p>
        </p:txBody>
      </p:sp>
      <p:pic>
        <p:nvPicPr>
          <p:cNvPr id="8" name="Obrázek 7">
            <a:extLst>
              <a:ext uri="{FF2B5EF4-FFF2-40B4-BE49-F238E27FC236}">
                <a16:creationId xmlns:a16="http://schemas.microsoft.com/office/drawing/2014/main" id="{07D884FD-C1FB-447B-981B-675D0EB0B4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59" y="3206187"/>
            <a:ext cx="5331095" cy="3581070"/>
          </a:xfrm>
          <a:prstGeom prst="rect">
            <a:avLst/>
          </a:prstGeom>
          <a:ln>
            <a:noFill/>
          </a:ln>
          <a:effectLst>
            <a:outerShdw blurRad="292100" dist="139700" dir="2700000" algn="tl" rotWithShape="0">
              <a:srgbClr val="333333">
                <a:alpha val="65000"/>
              </a:srgbClr>
            </a:outerShdw>
          </a:effectLst>
        </p:spPr>
      </p:pic>
      <p:sp>
        <p:nvSpPr>
          <p:cNvPr id="9" name="Šipka: doprava 8">
            <a:extLst>
              <a:ext uri="{FF2B5EF4-FFF2-40B4-BE49-F238E27FC236}">
                <a16:creationId xmlns:a16="http://schemas.microsoft.com/office/drawing/2014/main" id="{ADD20BA0-E463-47DF-9F6F-D0F10C828C92}"/>
              </a:ext>
            </a:extLst>
          </p:cNvPr>
          <p:cNvSpPr/>
          <p:nvPr/>
        </p:nvSpPr>
        <p:spPr bwMode="auto">
          <a:xfrm rot="1074805">
            <a:off x="3606835" y="5448575"/>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10" name="TextovéPole 9">
            <a:extLst>
              <a:ext uri="{FF2B5EF4-FFF2-40B4-BE49-F238E27FC236}">
                <a16:creationId xmlns:a16="http://schemas.microsoft.com/office/drawing/2014/main" id="{84A109F9-7796-4C8C-BE33-8D66EBDDCFDE}"/>
              </a:ext>
            </a:extLst>
          </p:cNvPr>
          <p:cNvSpPr txBox="1"/>
          <p:nvPr/>
        </p:nvSpPr>
        <p:spPr>
          <a:xfrm>
            <a:off x="4726765" y="5748438"/>
            <a:ext cx="476412" cy="461665"/>
          </a:xfrm>
          <a:prstGeom prst="rect">
            <a:avLst/>
          </a:prstGeom>
          <a:noFill/>
        </p:spPr>
        <p:txBody>
          <a:bodyPr wrap="none" rtlCol="0">
            <a:spAutoFit/>
          </a:bodyPr>
          <a:lstStyle/>
          <a:p>
            <a:r>
              <a:rPr lang="cs-CZ" dirty="0"/>
              <a:t>??</a:t>
            </a:r>
          </a:p>
        </p:txBody>
      </p:sp>
      <p:sp>
        <p:nvSpPr>
          <p:cNvPr id="12" name="TextovéPole 11">
            <a:extLst>
              <a:ext uri="{FF2B5EF4-FFF2-40B4-BE49-F238E27FC236}">
                <a16:creationId xmlns:a16="http://schemas.microsoft.com/office/drawing/2014/main" id="{0806504D-8E60-47BC-8371-9684756341C9}"/>
              </a:ext>
            </a:extLst>
          </p:cNvPr>
          <p:cNvSpPr txBox="1"/>
          <p:nvPr/>
        </p:nvSpPr>
        <p:spPr>
          <a:xfrm>
            <a:off x="5647266" y="3209102"/>
            <a:ext cx="3349978" cy="1323439"/>
          </a:xfrm>
          <a:prstGeom prst="rect">
            <a:avLst/>
          </a:prstGeom>
          <a:noFill/>
        </p:spPr>
        <p:txBody>
          <a:bodyPr wrap="square">
            <a:spAutoFit/>
          </a:bodyPr>
          <a:lstStyle/>
          <a:p>
            <a:r>
              <a:rPr lang="cs-CZ" sz="1600" dirty="0"/>
              <a:t>v současnosti cca 1.5 mld ha zemědělské půdy, velké zvýšení plochy již není možné (jen za velkého odlesňování a likvidace ostatních ekosystémů)</a:t>
            </a:r>
          </a:p>
        </p:txBody>
      </p:sp>
      <p:sp>
        <p:nvSpPr>
          <p:cNvPr id="6" name="TextovéPole 5">
            <a:extLst>
              <a:ext uri="{FF2B5EF4-FFF2-40B4-BE49-F238E27FC236}">
                <a16:creationId xmlns:a16="http://schemas.microsoft.com/office/drawing/2014/main" id="{AC2E0940-C379-4458-B64F-E00AD9E4B6E8}"/>
              </a:ext>
            </a:extLst>
          </p:cNvPr>
          <p:cNvSpPr txBox="1"/>
          <p:nvPr/>
        </p:nvSpPr>
        <p:spPr>
          <a:xfrm>
            <a:off x="5982230" y="4877341"/>
            <a:ext cx="1300356" cy="461665"/>
          </a:xfrm>
          <a:prstGeom prst="rect">
            <a:avLst/>
          </a:prstGeom>
          <a:noFill/>
        </p:spPr>
        <p:txBody>
          <a:bodyPr wrap="none" rtlCol="0">
            <a:spAutoFit/>
          </a:bodyPr>
          <a:lstStyle/>
          <a:p>
            <a:r>
              <a:rPr lang="cs-CZ" b="1" dirty="0">
                <a:solidFill>
                  <a:srgbClr val="FF0000"/>
                </a:solidFill>
              </a:rPr>
              <a:t>NAVÍC!</a:t>
            </a:r>
          </a:p>
        </p:txBody>
      </p:sp>
      <p:pic>
        <p:nvPicPr>
          <p:cNvPr id="14" name="Picture 7">
            <a:extLst>
              <a:ext uri="{FF2B5EF4-FFF2-40B4-BE49-F238E27FC236}">
                <a16:creationId xmlns:a16="http://schemas.microsoft.com/office/drawing/2014/main" id="{B0B6CED1-90BD-4A32-AE54-B50FF37ED39D}"/>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7526800" y="4766362"/>
            <a:ext cx="1620207" cy="1078383"/>
          </a:xfrm>
          <a:prstGeom prst="rect">
            <a:avLst/>
          </a:prstGeom>
          <a:ln>
            <a:noFill/>
          </a:ln>
          <a:effectLst>
            <a:outerShdw blurRad="292100" dist="139700" dir="2700000" algn="tl" rotWithShape="0">
              <a:srgbClr val="333333">
                <a:alpha val="65000"/>
              </a:srgbClr>
            </a:outerShdw>
          </a:effectLst>
        </p:spPr>
      </p:pic>
      <p:sp>
        <p:nvSpPr>
          <p:cNvPr id="17" name="TextovéPole 16">
            <a:extLst>
              <a:ext uri="{FF2B5EF4-FFF2-40B4-BE49-F238E27FC236}">
                <a16:creationId xmlns:a16="http://schemas.microsoft.com/office/drawing/2014/main" id="{8AFCBD6E-BBE5-4650-9BD0-75C910FC1BE8}"/>
              </a:ext>
            </a:extLst>
          </p:cNvPr>
          <p:cNvSpPr txBox="1"/>
          <p:nvPr/>
        </p:nvSpPr>
        <p:spPr>
          <a:xfrm>
            <a:off x="8086551" y="4793691"/>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19" name="TextovéPole 18">
            <a:extLst>
              <a:ext uri="{FF2B5EF4-FFF2-40B4-BE49-F238E27FC236}">
                <a16:creationId xmlns:a16="http://schemas.microsoft.com/office/drawing/2014/main" id="{086BA377-17DD-44F1-A5FF-0E200415A124}"/>
              </a:ext>
            </a:extLst>
          </p:cNvPr>
          <p:cNvSpPr txBox="1"/>
          <p:nvPr/>
        </p:nvSpPr>
        <p:spPr>
          <a:xfrm>
            <a:off x="7310521" y="5871193"/>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Tree>
    <p:extLst>
      <p:ext uri="{BB962C8B-B14F-4D97-AF65-F5344CB8AC3E}">
        <p14:creationId xmlns:p14="http://schemas.microsoft.com/office/powerpoint/2010/main" val="1434684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14"/>
                                        </p:tgtEl>
                                      </p:cBhvr>
                                    </p:animEffect>
                                    <p:set>
                                      <p:cBhvr>
                                        <p:cTn id="7" dur="1" fill="hold">
                                          <p:stCondLst>
                                            <p:cond delay="2999"/>
                                          </p:stCondLst>
                                        </p:cTn>
                                        <p:tgtEl>
                                          <p:spTgt spid="1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17"/>
                                        </p:tgtEl>
                                      </p:cBhvr>
                                    </p:animEffect>
                                    <p:set>
                                      <p:cBhvr>
                                        <p:cTn id="10" dur="1" fill="hold">
                                          <p:stCondLst>
                                            <p:cond delay="2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37B48B-0047-359E-12A6-4A5778E42A0A}"/>
              </a:ext>
            </a:extLst>
          </p:cNvPr>
          <p:cNvSpPr>
            <a:spLocks noGrp="1"/>
          </p:cNvSpPr>
          <p:nvPr>
            <p:ph type="title"/>
          </p:nvPr>
        </p:nvSpPr>
        <p:spPr/>
        <p:txBody>
          <a:bodyPr/>
          <a:lstStyle/>
          <a:p>
            <a:r>
              <a:rPr lang="cs-CZ" sz="3600" dirty="0"/>
              <a:t>Proč přípravky na ochranu rostlin používáme?</a:t>
            </a:r>
          </a:p>
        </p:txBody>
      </p:sp>
      <p:sp>
        <p:nvSpPr>
          <p:cNvPr id="3" name="Zástupný obsah 2">
            <a:extLst>
              <a:ext uri="{FF2B5EF4-FFF2-40B4-BE49-F238E27FC236}">
                <a16:creationId xmlns:a16="http://schemas.microsoft.com/office/drawing/2014/main" id="{B5DA7931-C216-1109-C8A1-A10A7F83D64A}"/>
              </a:ext>
            </a:extLst>
          </p:cNvPr>
          <p:cNvSpPr>
            <a:spLocks noGrp="1"/>
          </p:cNvSpPr>
          <p:nvPr>
            <p:ph idx="1"/>
          </p:nvPr>
        </p:nvSpPr>
        <p:spPr/>
        <p:txBody>
          <a:bodyPr/>
          <a:lstStyle/>
          <a:p>
            <a:pPr marL="0" indent="0">
              <a:buNone/>
            </a:pPr>
            <a:r>
              <a:rPr lang="cs-CZ" dirty="0"/>
              <a:t>Ochrana rostlin proti škůdcům a chorobám je zcela nutná !</a:t>
            </a:r>
          </a:p>
          <a:p>
            <a:pPr marL="0" indent="0">
              <a:buNone/>
            </a:pPr>
            <a:endParaRPr lang="cs-CZ" dirty="0"/>
          </a:p>
          <a:p>
            <a:pPr marL="0" indent="0">
              <a:buNone/>
            </a:pPr>
            <a:r>
              <a:rPr lang="cs-CZ" dirty="0"/>
              <a:t>ale</a:t>
            </a:r>
          </a:p>
          <a:p>
            <a:pPr marL="0" indent="0">
              <a:buNone/>
            </a:pPr>
            <a:endParaRPr lang="cs-CZ" dirty="0"/>
          </a:p>
          <a:p>
            <a:pPr marL="0" indent="0">
              <a:buNone/>
            </a:pPr>
            <a:r>
              <a:rPr lang="cs-CZ" dirty="0"/>
              <a:t>důležitá teze: </a:t>
            </a:r>
            <a:br>
              <a:rPr lang="cs-CZ" dirty="0"/>
            </a:br>
            <a:r>
              <a:rPr lang="cs-CZ" sz="3200" b="1" dirty="0">
                <a:solidFill>
                  <a:srgbClr val="FF0000"/>
                </a:solidFill>
              </a:rPr>
              <a:t>ochrana rostlin </a:t>
            </a:r>
            <a:r>
              <a:rPr lang="cs-CZ" sz="3200" b="1" dirty="0">
                <a:solidFill>
                  <a:srgbClr val="FF0000"/>
                </a:solidFill>
                <a:sym typeface="Symbol" panose="05050102010706020507" pitchFamily="18" charset="2"/>
              </a:rPr>
              <a:t> používání chemických přípravků</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2D1EEA14-49A5-1FFE-EAC2-0B8920602F6E}"/>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spTree>
    <p:extLst>
      <p:ext uri="{BB962C8B-B14F-4D97-AF65-F5344CB8AC3E}">
        <p14:creationId xmlns:p14="http://schemas.microsoft.com/office/powerpoint/2010/main" val="17380031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CD77B66-E21B-4CC5-B369-84C33C2BA037}"/>
              </a:ext>
            </a:extLst>
          </p:cNvPr>
          <p:cNvSpPr>
            <a:spLocks noGrp="1"/>
          </p:cNvSpPr>
          <p:nvPr>
            <p:ph type="title"/>
          </p:nvPr>
        </p:nvSpPr>
        <p:spPr/>
        <p:txBody>
          <a:bodyPr/>
          <a:lstStyle/>
          <a:p>
            <a:r>
              <a:rPr lang="cs-CZ" dirty="0"/>
              <a:t>Historie a současnost</a:t>
            </a:r>
          </a:p>
        </p:txBody>
      </p:sp>
      <p:sp>
        <p:nvSpPr>
          <p:cNvPr id="4" name="Zástupný symbol pro číslo snímku 3">
            <a:extLst>
              <a:ext uri="{FF2B5EF4-FFF2-40B4-BE49-F238E27FC236}">
                <a16:creationId xmlns:a16="http://schemas.microsoft.com/office/drawing/2014/main" id="{D68D3AF4-AD98-492B-97D4-8FE043266E09}"/>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17</a:t>
            </a:fld>
            <a:endParaRPr lang="cs-CZ" altLang="cs-CZ" noProof="0" dirty="0"/>
          </a:p>
        </p:txBody>
      </p:sp>
    </p:spTree>
    <p:extLst>
      <p:ext uri="{BB962C8B-B14F-4D97-AF65-F5344CB8AC3E}">
        <p14:creationId xmlns:p14="http://schemas.microsoft.com/office/powerpoint/2010/main" val="739977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Příběh DDT</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7724" y="139484"/>
            <a:ext cx="1412828" cy="1640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329" y="1014016"/>
            <a:ext cx="3324250" cy="4617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7724" y="1913916"/>
            <a:ext cx="2015001" cy="1434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0459" y="1621170"/>
            <a:ext cx="2653787" cy="28432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08" y="1715011"/>
            <a:ext cx="18669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Zástupný symbol pro obsah 19"/>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726471" y="4044752"/>
            <a:ext cx="1996788" cy="1310392"/>
          </a:xfrm>
          <a:prstGeom prst="rect">
            <a:avLst/>
          </a:prstGeom>
          <a:ln>
            <a:noFill/>
          </a:ln>
          <a:effectLst>
            <a:outerShdw blurRad="292100" dist="139700" dir="2700000" algn="tl" rotWithShape="0">
              <a:srgbClr val="333333">
                <a:alpha val="65000"/>
              </a:srgbClr>
            </a:outerShdw>
          </a:effectLst>
        </p:spPr>
      </p:pic>
      <p:pic>
        <p:nvPicPr>
          <p:cNvPr id="21" name="Obrázek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429" y="3535445"/>
            <a:ext cx="1287523" cy="1819699"/>
          </a:xfrm>
          <a:prstGeom prst="rect">
            <a:avLst/>
          </a:prstGeom>
        </p:spPr>
      </p:pic>
      <p:sp>
        <p:nvSpPr>
          <p:cNvPr id="22" name="TextovéPole 21"/>
          <p:cNvSpPr txBox="1"/>
          <p:nvPr/>
        </p:nvSpPr>
        <p:spPr>
          <a:xfrm>
            <a:off x="557662" y="1221240"/>
            <a:ext cx="857927" cy="461665"/>
          </a:xfrm>
          <a:prstGeom prst="rect">
            <a:avLst/>
          </a:prstGeom>
          <a:noFill/>
        </p:spPr>
        <p:txBody>
          <a:bodyPr wrap="none" rtlCol="0">
            <a:spAutoFit/>
          </a:bodyPr>
          <a:lstStyle/>
          <a:p>
            <a:r>
              <a:rPr lang="cs-CZ" dirty="0"/>
              <a:t>1874</a:t>
            </a:r>
            <a:endParaRPr lang="en-GB" dirty="0"/>
          </a:p>
        </p:txBody>
      </p:sp>
      <p:sp>
        <p:nvSpPr>
          <p:cNvPr id="23" name="TextovéPole 22"/>
          <p:cNvSpPr txBox="1"/>
          <p:nvPr/>
        </p:nvSpPr>
        <p:spPr>
          <a:xfrm>
            <a:off x="827819" y="3049909"/>
            <a:ext cx="857927" cy="461665"/>
          </a:xfrm>
          <a:prstGeom prst="rect">
            <a:avLst/>
          </a:prstGeom>
          <a:noFill/>
        </p:spPr>
        <p:txBody>
          <a:bodyPr wrap="none" rtlCol="0">
            <a:spAutoFit/>
          </a:bodyPr>
          <a:lstStyle/>
          <a:p>
            <a:r>
              <a:rPr lang="cs-CZ" dirty="0"/>
              <a:t>1939</a:t>
            </a:r>
            <a:endParaRPr lang="en-GB" dirty="0"/>
          </a:p>
        </p:txBody>
      </p:sp>
      <p:sp>
        <p:nvSpPr>
          <p:cNvPr id="24" name="AutoShape 2" descr="Výsledek obrázku pro rachel car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6" name="Obrázek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8056" y="139484"/>
            <a:ext cx="3276190" cy="1390476"/>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04310" y="863533"/>
            <a:ext cx="1076335" cy="1638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Obrázek 26"/>
          <p:cNvPicPr>
            <a:picLocks noChangeAspect="1"/>
          </p:cNvPicPr>
          <p:nvPr/>
        </p:nvPicPr>
        <p:blipFill rotWithShape="1">
          <a:blip r:embed="rId12" cstate="print">
            <a:extLst>
              <a:ext uri="{28A0092B-C50C-407E-A947-70E740481C1C}">
                <a14:useLocalDpi xmlns:a14="http://schemas.microsoft.com/office/drawing/2010/main" val="0"/>
              </a:ext>
            </a:extLst>
          </a:blip>
          <a:srcRect t="8766" b="56074"/>
          <a:stretch/>
        </p:blipFill>
        <p:spPr>
          <a:xfrm>
            <a:off x="172329" y="5467010"/>
            <a:ext cx="7895960" cy="1399794"/>
          </a:xfrm>
          <a:prstGeom prst="rect">
            <a:avLst/>
          </a:prstGeom>
        </p:spPr>
      </p:pic>
      <p:pic>
        <p:nvPicPr>
          <p:cNvPr id="28" name="Obrázek 27"/>
          <p:cNvPicPr>
            <a:picLocks noChangeAspect="1"/>
          </p:cNvPicPr>
          <p:nvPr/>
        </p:nvPicPr>
        <p:blipFill rotWithShape="1">
          <a:blip r:embed="rId12" cstate="print">
            <a:extLst>
              <a:ext uri="{28A0092B-C50C-407E-A947-70E740481C1C}">
                <a14:useLocalDpi xmlns:a14="http://schemas.microsoft.com/office/drawing/2010/main" val="0"/>
              </a:ext>
            </a:extLst>
          </a:blip>
          <a:srcRect t="50130" r="49521" b="14253"/>
          <a:stretch/>
        </p:blipFill>
        <p:spPr>
          <a:xfrm>
            <a:off x="8073458" y="5467010"/>
            <a:ext cx="3928533" cy="1397624"/>
          </a:xfrm>
          <a:prstGeom prst="rect">
            <a:avLst/>
          </a:prstGeom>
        </p:spPr>
      </p:pic>
      <p:sp>
        <p:nvSpPr>
          <p:cNvPr id="29" name="TextovéPole 28"/>
          <p:cNvSpPr txBox="1"/>
          <p:nvPr/>
        </p:nvSpPr>
        <p:spPr>
          <a:xfrm>
            <a:off x="5684956" y="247427"/>
            <a:ext cx="857927" cy="461665"/>
          </a:xfrm>
          <a:prstGeom prst="rect">
            <a:avLst/>
          </a:prstGeom>
          <a:noFill/>
        </p:spPr>
        <p:txBody>
          <a:bodyPr wrap="none" rtlCol="0">
            <a:spAutoFit/>
          </a:bodyPr>
          <a:lstStyle/>
          <a:p>
            <a:r>
              <a:rPr lang="cs-CZ" dirty="0"/>
              <a:t>1962</a:t>
            </a:r>
            <a:endParaRPr lang="en-GB" dirty="0"/>
          </a:p>
        </p:txBody>
      </p:sp>
      <p:sp>
        <p:nvSpPr>
          <p:cNvPr id="30" name="TextovéPole 29"/>
          <p:cNvSpPr txBox="1"/>
          <p:nvPr/>
        </p:nvSpPr>
        <p:spPr>
          <a:xfrm>
            <a:off x="7254421" y="4409632"/>
            <a:ext cx="857927" cy="461665"/>
          </a:xfrm>
          <a:prstGeom prst="rect">
            <a:avLst/>
          </a:prstGeom>
          <a:noFill/>
        </p:spPr>
        <p:txBody>
          <a:bodyPr wrap="none" rtlCol="0">
            <a:spAutoFit/>
          </a:bodyPr>
          <a:lstStyle/>
          <a:p>
            <a:r>
              <a:rPr lang="cs-CZ" dirty="0"/>
              <a:t>1972</a:t>
            </a:r>
            <a:endParaRPr lang="en-GB" dirty="0"/>
          </a:p>
        </p:txBody>
      </p:sp>
      <p:pic>
        <p:nvPicPr>
          <p:cNvPr id="3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75302" y="4636044"/>
            <a:ext cx="1127881" cy="67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ymbol „Zákaz“ 31"/>
          <p:cNvSpPr/>
          <p:nvPr/>
        </p:nvSpPr>
        <p:spPr bwMode="auto">
          <a:xfrm>
            <a:off x="8168376" y="4636044"/>
            <a:ext cx="880534" cy="890732"/>
          </a:xfrm>
          <a:prstGeom prst="noSmoking">
            <a:avLst>
              <a:gd name="adj" fmla="val 9755"/>
            </a:avLst>
          </a:prstGeom>
          <a:solidFill>
            <a:srgbClr val="FF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ahoma" pitchFamily="34" charset="0"/>
            </a:endParaRPr>
          </a:p>
        </p:txBody>
      </p:sp>
      <p:sp>
        <p:nvSpPr>
          <p:cNvPr id="33" name="TextovéPole 32"/>
          <p:cNvSpPr txBox="1"/>
          <p:nvPr/>
        </p:nvSpPr>
        <p:spPr>
          <a:xfrm>
            <a:off x="5992319" y="3813919"/>
            <a:ext cx="857927" cy="461665"/>
          </a:xfrm>
          <a:prstGeom prst="rect">
            <a:avLst/>
          </a:prstGeom>
          <a:noFill/>
        </p:spPr>
        <p:txBody>
          <a:bodyPr wrap="none" rtlCol="0">
            <a:spAutoFit/>
          </a:bodyPr>
          <a:lstStyle/>
          <a:p>
            <a:r>
              <a:rPr lang="cs-CZ" dirty="0"/>
              <a:t>1970</a:t>
            </a:r>
            <a:endParaRPr lang="en-GB" dirty="0"/>
          </a:p>
        </p:txBody>
      </p:sp>
      <p:pic>
        <p:nvPicPr>
          <p:cNvPr id="35" name="Obrázek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0591" y="4341128"/>
            <a:ext cx="1024016" cy="1014016"/>
          </a:xfrm>
          <a:prstGeom prst="rect">
            <a:avLst/>
          </a:prstGeom>
        </p:spPr>
      </p:pic>
      <p:pic>
        <p:nvPicPr>
          <p:cNvPr id="36" name="Obrázek 35"/>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9593026" y="4695810"/>
            <a:ext cx="2586269" cy="903804"/>
          </a:xfrm>
          <a:prstGeom prst="rect">
            <a:avLst/>
          </a:prstGeom>
          <a:ln>
            <a:noFill/>
          </a:ln>
          <a:effectLst>
            <a:outerShdw blurRad="292100" dist="139700" dir="2700000" algn="tl" rotWithShape="0">
              <a:srgbClr val="333333">
                <a:alpha val="65000"/>
              </a:srgbClr>
            </a:outerShdw>
          </a:effectLst>
        </p:spPr>
      </p:pic>
      <p:sp>
        <p:nvSpPr>
          <p:cNvPr id="37" name="TextovéPole 36"/>
          <p:cNvSpPr txBox="1"/>
          <p:nvPr/>
        </p:nvSpPr>
        <p:spPr>
          <a:xfrm>
            <a:off x="595294" y="6402969"/>
            <a:ext cx="2132315" cy="461665"/>
          </a:xfrm>
          <a:prstGeom prst="rect">
            <a:avLst/>
          </a:prstGeom>
          <a:noFill/>
        </p:spPr>
        <p:txBody>
          <a:bodyPr wrap="none" rtlCol="0">
            <a:spAutoFit/>
          </a:bodyPr>
          <a:lstStyle/>
          <a:p>
            <a:r>
              <a:rPr lang="cs-CZ" dirty="0"/>
              <a:t>výskyt malárie</a:t>
            </a:r>
            <a:endParaRPr lang="en-GB" dirty="0"/>
          </a:p>
        </p:txBody>
      </p:sp>
      <p:pic>
        <p:nvPicPr>
          <p:cNvPr id="6" name="Obrázek 5" descr="Obsah obrázku text&#10;&#10;Popis byl vytvořen automaticky">
            <a:extLst>
              <a:ext uri="{FF2B5EF4-FFF2-40B4-BE49-F238E27FC236}">
                <a16:creationId xmlns:a16="http://schemas.microsoft.com/office/drawing/2014/main" id="{093FD618-54D8-4887-B7EC-75212FB894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08564" y="1935573"/>
            <a:ext cx="1467304" cy="2607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69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ppt_x"/>
                                          </p:val>
                                        </p:tav>
                                        <p:tav tm="100000">
                                          <p:val>
                                            <p:strVal val="#ppt_x"/>
                                          </p:val>
                                        </p:tav>
                                      </p:tavLst>
                                    </p:anim>
                                    <p:anim calcmode="lin" valueType="num">
                                      <p:cBhvr additive="base">
                                        <p:cTn id="66" dur="500" fill="hold"/>
                                        <p:tgtEl>
                                          <p:spTgt spid="3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500" fill="hold"/>
                                        <p:tgtEl>
                                          <p:spTgt spid="32"/>
                                        </p:tgtEl>
                                        <p:attrNameLst>
                                          <p:attrName>ppt_x</p:attrName>
                                        </p:attrNameLst>
                                      </p:cBhvr>
                                      <p:tavLst>
                                        <p:tav tm="0">
                                          <p:val>
                                            <p:strVal val="#ppt_x"/>
                                          </p:val>
                                        </p:tav>
                                        <p:tav tm="100000">
                                          <p:val>
                                            <p:strVal val="#ppt_x"/>
                                          </p:val>
                                        </p:tav>
                                      </p:tavLst>
                                    </p:anim>
                                    <p:anim calcmode="lin" valueType="num">
                                      <p:cBhvr additive="base">
                                        <p:cTn id="7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ppt_x"/>
                                          </p:val>
                                        </p:tav>
                                        <p:tav tm="100000">
                                          <p:val>
                                            <p:strVal val="#ppt_x"/>
                                          </p:val>
                                        </p:tav>
                                      </p:tavLst>
                                    </p:anim>
                                    <p:anim calcmode="lin" valueType="num">
                                      <p:cBhvr additive="base">
                                        <p:cTn id="8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animBg="1"/>
      <p:bldP spid="33"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95F826-6962-4DA2-BB75-222C2769C645}"/>
              </a:ext>
            </a:extLst>
          </p:cNvPr>
          <p:cNvSpPr>
            <a:spLocks noGrp="1"/>
          </p:cNvSpPr>
          <p:nvPr>
            <p:ph type="title"/>
          </p:nvPr>
        </p:nvSpPr>
        <p:spPr/>
        <p:txBody>
          <a:bodyPr/>
          <a:lstStyle/>
          <a:p>
            <a:r>
              <a:rPr lang="cs-CZ" sz="3600" dirty="0"/>
              <a:t>Herci se mění, ale příběh možná zůstává stejný</a:t>
            </a:r>
          </a:p>
        </p:txBody>
      </p:sp>
      <p:sp>
        <p:nvSpPr>
          <p:cNvPr id="3" name="Zástupný obsah 2">
            <a:extLst>
              <a:ext uri="{FF2B5EF4-FFF2-40B4-BE49-F238E27FC236}">
                <a16:creationId xmlns:a16="http://schemas.microsoft.com/office/drawing/2014/main" id="{4F52DEA1-E950-4A45-BF79-0AE636D16D1A}"/>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409B2E41-F4D6-43BA-8F5D-78C5226D0EFC}"/>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5" name="Obrázek 4">
            <a:extLst>
              <a:ext uri="{FF2B5EF4-FFF2-40B4-BE49-F238E27FC236}">
                <a16:creationId xmlns:a16="http://schemas.microsoft.com/office/drawing/2014/main" id="{AA107E92-DE85-478B-BBDE-02831AD68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426"/>
            <a:ext cx="12192000" cy="5847574"/>
          </a:xfrm>
          <a:prstGeom prst="rect">
            <a:avLst/>
          </a:prstGeom>
        </p:spPr>
      </p:pic>
    </p:spTree>
    <p:extLst>
      <p:ext uri="{BB962C8B-B14F-4D97-AF65-F5344CB8AC3E}">
        <p14:creationId xmlns:p14="http://schemas.microsoft.com/office/powerpoint/2010/main" val="41680653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F64548-D0FF-4BE0-A92A-3CF473E63714}"/>
              </a:ext>
            </a:extLst>
          </p:cNvPr>
          <p:cNvSpPr>
            <a:spLocks noGrp="1"/>
          </p:cNvSpPr>
          <p:nvPr>
            <p:ph type="title"/>
          </p:nvPr>
        </p:nvSpPr>
        <p:spPr/>
        <p:txBody>
          <a:bodyPr/>
          <a:lstStyle/>
          <a:p>
            <a:r>
              <a:rPr lang="cs-CZ" dirty="0"/>
              <a:t>Co se dozvíte?</a:t>
            </a:r>
          </a:p>
        </p:txBody>
      </p:sp>
      <p:sp>
        <p:nvSpPr>
          <p:cNvPr id="3" name="Zástupný obsah 2">
            <a:extLst>
              <a:ext uri="{FF2B5EF4-FFF2-40B4-BE49-F238E27FC236}">
                <a16:creationId xmlns:a16="http://schemas.microsoft.com/office/drawing/2014/main" id="{8AD1061E-36D6-4E13-82DA-36F7E5AEB4BE}"/>
              </a:ext>
            </a:extLst>
          </p:cNvPr>
          <p:cNvSpPr>
            <a:spLocks noGrp="1"/>
          </p:cNvSpPr>
          <p:nvPr>
            <p:ph idx="1"/>
          </p:nvPr>
        </p:nvSpPr>
        <p:spPr/>
        <p:txBody>
          <a:bodyPr/>
          <a:lstStyle/>
          <a:p>
            <a:r>
              <a:rPr lang="cs-CZ" dirty="0"/>
              <a:t>Co to jsou pesticidy?</a:t>
            </a:r>
          </a:p>
          <a:p>
            <a:r>
              <a:rPr lang="cs-CZ" dirty="0"/>
              <a:t>Proč je používáme?</a:t>
            </a:r>
          </a:p>
          <a:p>
            <a:r>
              <a:rPr lang="cs-CZ" dirty="0"/>
              <a:t>Historie a současnost</a:t>
            </a:r>
          </a:p>
          <a:p>
            <a:r>
              <a:rPr lang="cs-CZ" dirty="0"/>
              <a:t>Nebezpečí a rizika používání pesticidů</a:t>
            </a:r>
          </a:p>
          <a:p>
            <a:r>
              <a:rPr lang="cs-CZ" dirty="0"/>
              <a:t>Hodnocení a schvalování pesticidů v EU</a:t>
            </a:r>
          </a:p>
          <a:p>
            <a:r>
              <a:rPr lang="cs-CZ" dirty="0"/>
              <a:t>Budoucnost pesticidů (v EU)</a:t>
            </a:r>
          </a:p>
        </p:txBody>
      </p:sp>
      <p:sp>
        <p:nvSpPr>
          <p:cNvPr id="4" name="Zástupný symbol pro číslo snímku 3">
            <a:extLst>
              <a:ext uri="{FF2B5EF4-FFF2-40B4-BE49-F238E27FC236}">
                <a16:creationId xmlns:a16="http://schemas.microsoft.com/office/drawing/2014/main" id="{6B9987D5-A25F-4967-9E40-64E7EA1CF3A7}"/>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207796429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V současnosti používané pesticidy (</a:t>
            </a:r>
            <a:r>
              <a:rPr lang="cs-CZ" dirty="0" err="1"/>
              <a:t>CUPs</a:t>
            </a:r>
            <a:r>
              <a:rPr lang="cs-CZ" dirty="0"/>
              <a:t>)</a:t>
            </a:r>
            <a:endParaRPr lang="en-GB" dirty="0"/>
          </a:p>
        </p:txBody>
      </p:sp>
      <p:sp>
        <p:nvSpPr>
          <p:cNvPr id="2" name="Zástupný symbol pro obsah 1"/>
          <p:cNvSpPr>
            <a:spLocks noGrp="1"/>
          </p:cNvSpPr>
          <p:nvPr>
            <p:ph idx="1"/>
          </p:nvPr>
        </p:nvSpPr>
        <p:spPr>
          <a:xfrm>
            <a:off x="704850" y="2375894"/>
            <a:ext cx="5229225" cy="3615331"/>
          </a:xfrm>
        </p:spPr>
        <p:txBody>
          <a:bodyPr/>
          <a:lstStyle/>
          <a:p>
            <a:r>
              <a:rPr lang="cs-CZ" dirty="0"/>
              <a:t>významná frakce </a:t>
            </a:r>
            <a:r>
              <a:rPr lang="cs-CZ" dirty="0" err="1"/>
              <a:t>CUPs</a:t>
            </a:r>
            <a:r>
              <a:rPr lang="cs-CZ" dirty="0"/>
              <a:t> má problematické vlastnosti z hlediska osudu v ŽP</a:t>
            </a:r>
            <a:endParaRPr lang="en-GB"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20</a:t>
            </a:fld>
            <a:endParaRPr lang="cs-CZ" altLang="cs-CZ"/>
          </a:p>
        </p:txBody>
      </p:sp>
      <p:pic>
        <p:nvPicPr>
          <p:cNvPr id="17" name="Obrázek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665" y="3786974"/>
            <a:ext cx="4097086" cy="2520000"/>
          </a:xfrm>
          <a:prstGeom prst="rect">
            <a:avLst/>
          </a:prstGeom>
          <a:ln>
            <a:noFill/>
          </a:ln>
          <a:effectLst>
            <a:outerShdw blurRad="292100" dist="139700" dir="2700000" algn="tl" rotWithShape="0">
              <a:srgbClr val="333333">
                <a:alpha val="65000"/>
              </a:srgbClr>
            </a:outerShdw>
          </a:effectLst>
        </p:spPr>
      </p:pic>
      <p:pic>
        <p:nvPicPr>
          <p:cNvPr id="18" name="Obrázek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02593"/>
            <a:ext cx="4097086" cy="2520000"/>
          </a:xfrm>
          <a:prstGeom prst="rect">
            <a:avLst/>
          </a:prstGeom>
          <a:ln>
            <a:noFill/>
          </a:ln>
          <a:effectLst>
            <a:outerShdw blurRad="292100" dist="139700" dir="2700000" algn="tl" rotWithShape="0">
              <a:srgbClr val="333333">
                <a:alpha val="65000"/>
              </a:srgbClr>
            </a:outerShdw>
          </a:effectLst>
        </p:spPr>
      </p:pic>
      <p:pic>
        <p:nvPicPr>
          <p:cNvPr id="19" name="Obrázek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786974"/>
            <a:ext cx="4097086" cy="2520000"/>
          </a:xfrm>
          <a:prstGeom prst="rect">
            <a:avLst/>
          </a:prstGeom>
          <a:ln>
            <a:noFill/>
          </a:ln>
          <a:effectLst>
            <a:outerShdw blurRad="292100" dist="139700" dir="2700000" algn="tl" rotWithShape="0">
              <a:srgbClr val="333333">
                <a:alpha val="65000"/>
              </a:srgbClr>
            </a:outerShdw>
          </a:effectLst>
        </p:spPr>
      </p:pic>
      <p:sp>
        <p:nvSpPr>
          <p:cNvPr id="5" name="Obdélník 4"/>
          <p:cNvSpPr/>
          <p:nvPr/>
        </p:nvSpPr>
        <p:spPr>
          <a:xfrm>
            <a:off x="3771900" y="6478347"/>
            <a:ext cx="7905750" cy="338554"/>
          </a:xfrm>
          <a:prstGeom prst="rect">
            <a:avLst/>
          </a:prstGeom>
        </p:spPr>
        <p:txBody>
          <a:bodyPr wrap="square">
            <a:spAutoFit/>
          </a:bodyPr>
          <a:lstStyle/>
          <a:p>
            <a:r>
              <a:rPr lang="cs-CZ" sz="1600" dirty="0"/>
              <a:t>dle údajů z databáze PPDB, listopad 2018, pouze povolené účinné látky</a:t>
            </a:r>
            <a:endParaRPr lang="en-GB" sz="1600" dirty="0"/>
          </a:p>
        </p:txBody>
      </p:sp>
      <p:sp>
        <p:nvSpPr>
          <p:cNvPr id="7" name="Rovnoramenný trojúhelník 6"/>
          <p:cNvSpPr/>
          <p:nvPr/>
        </p:nvSpPr>
        <p:spPr bwMode="auto">
          <a:xfrm flipV="1">
            <a:off x="4064140" y="4354446"/>
            <a:ext cx="180023" cy="360046"/>
          </a:xfrm>
          <a:prstGeom prst="triangle">
            <a:avLst/>
          </a:prstGeom>
          <a:solidFill>
            <a:srgbClr val="FFFF00"/>
          </a:solidFill>
          <a:ln w="190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sp>
        <p:nvSpPr>
          <p:cNvPr id="21" name="Rovnoramenný trojúhelník 20"/>
          <p:cNvSpPr/>
          <p:nvPr/>
        </p:nvSpPr>
        <p:spPr bwMode="auto">
          <a:xfrm flipV="1">
            <a:off x="8202487" y="1514247"/>
            <a:ext cx="180023" cy="360046"/>
          </a:xfrm>
          <a:prstGeom prst="triangle">
            <a:avLst/>
          </a:prstGeom>
          <a:solidFill>
            <a:srgbClr val="FFFF00"/>
          </a:solidFill>
          <a:ln w="190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sp>
        <p:nvSpPr>
          <p:cNvPr id="22" name="Rovnoramenný trojúhelník 21"/>
          <p:cNvSpPr/>
          <p:nvPr/>
        </p:nvSpPr>
        <p:spPr bwMode="auto">
          <a:xfrm flipV="1">
            <a:off x="9419753" y="1229317"/>
            <a:ext cx="180023" cy="360046"/>
          </a:xfrm>
          <a:prstGeom prst="triangle">
            <a:avLst/>
          </a:prstGeom>
          <a:solidFill>
            <a:srgbClr val="FFC000"/>
          </a:solidFill>
          <a:ln w="190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sp>
        <p:nvSpPr>
          <p:cNvPr id="23" name="Rovnoramenný trojúhelník 22"/>
          <p:cNvSpPr/>
          <p:nvPr/>
        </p:nvSpPr>
        <p:spPr bwMode="auto">
          <a:xfrm flipV="1">
            <a:off x="9402888" y="3886820"/>
            <a:ext cx="180023" cy="360046"/>
          </a:xfrm>
          <a:prstGeom prst="triangle">
            <a:avLst/>
          </a:prstGeom>
          <a:solidFill>
            <a:srgbClr val="FFC000"/>
          </a:solidFill>
          <a:ln w="190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sp>
        <p:nvSpPr>
          <p:cNvPr id="24" name="Rovnoramenný trojúhelník 23"/>
          <p:cNvSpPr/>
          <p:nvPr/>
        </p:nvSpPr>
        <p:spPr bwMode="auto">
          <a:xfrm flipV="1">
            <a:off x="4518826" y="4160802"/>
            <a:ext cx="180023" cy="360046"/>
          </a:xfrm>
          <a:prstGeom prst="triangle">
            <a:avLst/>
          </a:prstGeom>
          <a:solidFill>
            <a:srgbClr val="FFFF00"/>
          </a:solidFill>
          <a:ln w="190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14" name="Obrázek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2476" y="1115274"/>
            <a:ext cx="1696281" cy="1133772"/>
          </a:xfrm>
          <a:prstGeom prst="rect">
            <a:avLst/>
          </a:prstGeom>
        </p:spPr>
      </p:pic>
      <p:pic>
        <p:nvPicPr>
          <p:cNvPr id="15" name="Obráze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139" y="1178698"/>
            <a:ext cx="2233350" cy="1006924"/>
          </a:xfrm>
          <a:prstGeom prst="rect">
            <a:avLst/>
          </a:prstGeom>
        </p:spPr>
      </p:pic>
      <p:sp>
        <p:nvSpPr>
          <p:cNvPr id="16" name="Šipka dolů 15"/>
          <p:cNvSpPr/>
          <p:nvPr/>
        </p:nvSpPr>
        <p:spPr bwMode="auto">
          <a:xfrm rot="16797589">
            <a:off x="2974502" y="1436817"/>
            <a:ext cx="379086" cy="617534"/>
          </a:xfrm>
          <a:prstGeom prst="down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en-US" sz="1800">
              <a:latin typeface="Arial" panose="020B0604020202020204" pitchFamily="34" charset="0"/>
            </a:endParaRPr>
          </a:p>
        </p:txBody>
      </p:sp>
    </p:spTree>
    <p:extLst>
      <p:ext uri="{BB962C8B-B14F-4D97-AF65-F5344CB8AC3E}">
        <p14:creationId xmlns:p14="http://schemas.microsoft.com/office/powerpoint/2010/main" val="6854156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564" y="1149858"/>
            <a:ext cx="4097086" cy="2520000"/>
          </a:xfrm>
          <a:prstGeom prst="rect">
            <a:avLst/>
          </a:prstGeom>
          <a:ln>
            <a:noFill/>
          </a:ln>
          <a:effectLst>
            <a:outerShdw blurRad="292100" dist="139700" dir="2700000" algn="tl" rotWithShape="0">
              <a:srgbClr val="333333">
                <a:alpha val="65000"/>
              </a:srgbClr>
            </a:outerShdw>
          </a:effectLst>
        </p:spPr>
      </p:pic>
      <p:pic>
        <p:nvPicPr>
          <p:cNvPr id="16" name="Obráze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564" y="3797741"/>
            <a:ext cx="4097086" cy="2520000"/>
          </a:xfrm>
          <a:prstGeom prst="rect">
            <a:avLst/>
          </a:prstGeom>
          <a:ln>
            <a:noFill/>
          </a:ln>
          <a:effectLst>
            <a:outerShdw blurRad="292100" dist="139700" dir="2700000" algn="tl" rotWithShape="0">
              <a:srgbClr val="333333">
                <a:alpha val="65000"/>
              </a:srgbClr>
            </a:outerShdw>
          </a:effectLst>
        </p:spPr>
      </p:pic>
      <p:sp>
        <p:nvSpPr>
          <p:cNvPr id="4" name="Nadpis 3"/>
          <p:cNvSpPr>
            <a:spLocks noGrp="1"/>
          </p:cNvSpPr>
          <p:nvPr>
            <p:ph type="title"/>
          </p:nvPr>
        </p:nvSpPr>
        <p:spPr/>
        <p:txBody>
          <a:bodyPr/>
          <a:lstStyle/>
          <a:p>
            <a:r>
              <a:rPr lang="cs-CZ" dirty="0"/>
              <a:t>V současnosti používané pesticidy (</a:t>
            </a:r>
            <a:r>
              <a:rPr lang="cs-CZ" dirty="0" err="1"/>
              <a:t>CUPs</a:t>
            </a:r>
            <a:r>
              <a:rPr lang="cs-CZ" dirty="0"/>
              <a:t>)</a:t>
            </a:r>
            <a:endParaRPr lang="en-GB" dirty="0"/>
          </a:p>
        </p:txBody>
      </p:sp>
      <p:sp>
        <p:nvSpPr>
          <p:cNvPr id="2" name="Zástupný symbol pro obsah 1"/>
          <p:cNvSpPr>
            <a:spLocks noGrp="1"/>
          </p:cNvSpPr>
          <p:nvPr>
            <p:ph idx="1"/>
          </p:nvPr>
        </p:nvSpPr>
        <p:spPr>
          <a:xfrm>
            <a:off x="704851" y="1212782"/>
            <a:ext cx="6781800" cy="4778443"/>
          </a:xfrm>
        </p:spPr>
        <p:txBody>
          <a:bodyPr/>
          <a:lstStyle/>
          <a:p>
            <a:r>
              <a:rPr lang="cs-CZ" dirty="0"/>
              <a:t>řada </a:t>
            </a:r>
            <a:r>
              <a:rPr lang="cs-CZ" dirty="0" err="1"/>
              <a:t>CUPs</a:t>
            </a:r>
            <a:r>
              <a:rPr lang="cs-CZ" dirty="0"/>
              <a:t> jsou akutně i chronicky (</a:t>
            </a:r>
            <a:r>
              <a:rPr lang="cs-CZ" dirty="0" err="1"/>
              <a:t>eko</a:t>
            </a:r>
            <a:r>
              <a:rPr lang="cs-CZ" dirty="0"/>
              <a:t>)toxické látky</a:t>
            </a:r>
          </a:p>
          <a:p>
            <a:endParaRPr lang="cs-CZ" dirty="0"/>
          </a:p>
          <a:p>
            <a:r>
              <a:rPr lang="cs-CZ" dirty="0"/>
              <a:t>dle klasifikace </a:t>
            </a:r>
            <a:r>
              <a:rPr lang="en-GB" dirty="0" err="1"/>
              <a:t>nařízení</a:t>
            </a:r>
            <a:r>
              <a:rPr lang="en-GB" dirty="0"/>
              <a:t> EC 1272/2008</a:t>
            </a:r>
            <a:r>
              <a:rPr lang="cs-CZ" dirty="0"/>
              <a:t> (CLP):</a:t>
            </a:r>
          </a:p>
          <a:p>
            <a:pPr lvl="1"/>
            <a:r>
              <a:rPr lang="en-GB" dirty="0"/>
              <a:t>12 </a:t>
            </a:r>
            <a:r>
              <a:rPr lang="cs-CZ" dirty="0"/>
              <a:t>x </a:t>
            </a:r>
            <a:r>
              <a:rPr lang="en-GB" dirty="0" err="1"/>
              <a:t>akutní</a:t>
            </a:r>
            <a:r>
              <a:rPr lang="en-GB" dirty="0"/>
              <a:t> </a:t>
            </a:r>
            <a:r>
              <a:rPr lang="en-GB" dirty="0" err="1"/>
              <a:t>toxicit</a:t>
            </a:r>
            <a:r>
              <a:rPr lang="cs-CZ" dirty="0"/>
              <a:t>a</a:t>
            </a:r>
            <a:r>
              <a:rPr lang="en-GB" dirty="0"/>
              <a:t> 1</a:t>
            </a:r>
          </a:p>
          <a:p>
            <a:pPr lvl="1"/>
            <a:r>
              <a:rPr lang="en-GB" dirty="0"/>
              <a:t>28 </a:t>
            </a:r>
            <a:r>
              <a:rPr lang="cs-CZ" dirty="0"/>
              <a:t>x </a:t>
            </a:r>
            <a:r>
              <a:rPr lang="en-GB" dirty="0" err="1"/>
              <a:t>karcinogenit</a:t>
            </a:r>
            <a:r>
              <a:rPr lang="cs-CZ" dirty="0"/>
              <a:t>a</a:t>
            </a:r>
            <a:r>
              <a:rPr lang="en-GB" dirty="0"/>
              <a:t> 2</a:t>
            </a:r>
          </a:p>
          <a:p>
            <a:pPr lvl="1"/>
            <a:r>
              <a:rPr lang="en-GB" dirty="0"/>
              <a:t>153 </a:t>
            </a:r>
            <a:r>
              <a:rPr lang="cs-CZ" dirty="0"/>
              <a:t>x </a:t>
            </a:r>
            <a:r>
              <a:rPr lang="en-GB" dirty="0" err="1"/>
              <a:t>akutní</a:t>
            </a:r>
            <a:r>
              <a:rPr lang="en-GB" dirty="0"/>
              <a:t> </a:t>
            </a:r>
            <a:r>
              <a:rPr lang="en-GB" dirty="0" err="1"/>
              <a:t>akv</a:t>
            </a:r>
            <a:r>
              <a:rPr lang="en-GB" dirty="0"/>
              <a:t>. </a:t>
            </a:r>
            <a:r>
              <a:rPr lang="en-GB" dirty="0" err="1"/>
              <a:t>tox</a:t>
            </a:r>
            <a:r>
              <a:rPr lang="en-GB" dirty="0"/>
              <a:t>. 1</a:t>
            </a:r>
          </a:p>
          <a:p>
            <a:pPr lvl="1"/>
            <a:r>
              <a:rPr lang="en-GB" dirty="0"/>
              <a:t>11 </a:t>
            </a:r>
            <a:r>
              <a:rPr lang="cs-CZ" dirty="0"/>
              <a:t>x </a:t>
            </a:r>
            <a:r>
              <a:rPr lang="en-GB" dirty="0" err="1"/>
              <a:t>reprodukční</a:t>
            </a:r>
            <a:r>
              <a:rPr lang="en-GB" dirty="0"/>
              <a:t> </a:t>
            </a:r>
            <a:r>
              <a:rPr lang="en-GB" dirty="0" err="1"/>
              <a:t>tox</a:t>
            </a:r>
            <a:r>
              <a:rPr lang="en-GB" dirty="0"/>
              <a:t>. 1B</a:t>
            </a:r>
          </a:p>
          <a:p>
            <a:endParaRPr lang="en-GB"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21</a:t>
            </a:fld>
            <a:endParaRPr lang="cs-CZ" altLang="cs-CZ"/>
          </a:p>
        </p:txBody>
      </p:sp>
      <p:sp>
        <p:nvSpPr>
          <p:cNvPr id="7" name="Rovnoramenný trojúhelník 6"/>
          <p:cNvSpPr/>
          <p:nvPr/>
        </p:nvSpPr>
        <p:spPr bwMode="auto">
          <a:xfrm>
            <a:off x="8803812" y="4995240"/>
            <a:ext cx="180023" cy="360046"/>
          </a:xfrm>
          <a:prstGeom prst="triangle">
            <a:avLst/>
          </a:prstGeom>
          <a:solidFill>
            <a:srgbClr val="FFFF00"/>
          </a:solidFill>
          <a:ln w="190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sp>
        <p:nvSpPr>
          <p:cNvPr id="20" name="Rovnoramenný trojúhelník 19"/>
          <p:cNvSpPr/>
          <p:nvPr/>
        </p:nvSpPr>
        <p:spPr bwMode="auto">
          <a:xfrm>
            <a:off x="8322173" y="2694314"/>
            <a:ext cx="180023" cy="360046"/>
          </a:xfrm>
          <a:prstGeom prst="triangle">
            <a:avLst/>
          </a:prstGeom>
          <a:solidFill>
            <a:srgbClr val="FFFF00"/>
          </a:solidFill>
          <a:ln w="1905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25" name="Obrázek 24"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671" y="4995240"/>
            <a:ext cx="466060" cy="466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Obrázek 25"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9997" y="2650500"/>
            <a:ext cx="447675" cy="447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Obdélník 26"/>
          <p:cNvSpPr/>
          <p:nvPr/>
        </p:nvSpPr>
        <p:spPr>
          <a:xfrm>
            <a:off x="3873713" y="6476813"/>
            <a:ext cx="7991474" cy="338554"/>
          </a:xfrm>
          <a:prstGeom prst="rect">
            <a:avLst/>
          </a:prstGeom>
        </p:spPr>
        <p:txBody>
          <a:bodyPr wrap="square">
            <a:spAutoFit/>
          </a:bodyPr>
          <a:lstStyle/>
          <a:p>
            <a:r>
              <a:rPr lang="cs-CZ" sz="1600" dirty="0"/>
              <a:t>dle údajů z databáze PPDB, listopad 2018, pouze povolené účinné látky</a:t>
            </a:r>
            <a:endParaRPr lang="en-GB" sz="1600" dirty="0"/>
          </a:p>
        </p:txBody>
      </p:sp>
    </p:spTree>
    <p:extLst>
      <p:ext uri="{BB962C8B-B14F-4D97-AF65-F5344CB8AC3E}">
        <p14:creationId xmlns:p14="http://schemas.microsoft.com/office/powerpoint/2010/main" val="10018106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noProof="0" dirty="0"/>
              <a:t>Spotřeba pesticidů</a:t>
            </a:r>
            <a:endParaRPr lang="en-US" noProof="0" dirty="0"/>
          </a:p>
        </p:txBody>
      </p:sp>
      <p:pic>
        <p:nvPicPr>
          <p:cNvPr id="17" name="Obrázek 1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137899" y="1256456"/>
            <a:ext cx="5914826" cy="2635389"/>
          </a:xfrm>
          <a:prstGeom prst="rect">
            <a:avLst/>
          </a:prstGeom>
          <a:ln>
            <a:noFill/>
          </a:ln>
          <a:effectLst>
            <a:outerShdw blurRad="292100" dist="139700" dir="2700000" algn="tl" rotWithShape="0">
              <a:srgbClr val="333333">
                <a:alpha val="65000"/>
              </a:srgbClr>
            </a:outerShdw>
          </a:effectLst>
        </p:spPr>
      </p:pic>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22</a:t>
            </a:fld>
            <a:endParaRPr lang="cs-CZ" altLang="cs-CZ"/>
          </a:p>
        </p:txBody>
      </p:sp>
      <p:pic>
        <p:nvPicPr>
          <p:cNvPr id="5" name="Obrázek 4">
            <a:extLst>
              <a:ext uri="{FF2B5EF4-FFF2-40B4-BE49-F238E27FC236}">
                <a16:creationId xmlns:a16="http://schemas.microsoft.com/office/drawing/2014/main" id="{C574DD29-433A-42AA-B7F4-5B843CD419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023" y="4024192"/>
            <a:ext cx="3278702" cy="2752804"/>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AB72876B-433F-443E-95D1-94F122C63011}"/>
              </a:ext>
            </a:extLst>
          </p:cNvPr>
          <p:cNvSpPr txBox="1"/>
          <p:nvPr/>
        </p:nvSpPr>
        <p:spPr>
          <a:xfrm>
            <a:off x="6297571" y="383005"/>
            <a:ext cx="5595481" cy="707886"/>
          </a:xfrm>
          <a:prstGeom prst="rect">
            <a:avLst/>
          </a:prstGeom>
          <a:noFill/>
        </p:spPr>
        <p:txBody>
          <a:bodyPr wrap="square" rtlCol="0">
            <a:spAutoFit/>
          </a:bodyPr>
          <a:lstStyle/>
          <a:p>
            <a:r>
              <a:rPr lang="cs-CZ" sz="2000" dirty="0"/>
              <a:t>globální trh pesticidů cca 80 mld USD, jeden z nejrychleji rostoucích trhů (4-5%/r)</a:t>
            </a:r>
          </a:p>
        </p:txBody>
      </p:sp>
      <p:pic>
        <p:nvPicPr>
          <p:cNvPr id="4" name="Obrázek 3">
            <a:extLst>
              <a:ext uri="{FF2B5EF4-FFF2-40B4-BE49-F238E27FC236}">
                <a16:creationId xmlns:a16="http://schemas.microsoft.com/office/drawing/2014/main" id="{93D8030B-E2E5-A760-4D18-26D10EC5C12B}"/>
              </a:ext>
            </a:extLst>
          </p:cNvPr>
          <p:cNvPicPr>
            <a:picLocks noChangeAspect="1"/>
          </p:cNvPicPr>
          <p:nvPr/>
        </p:nvPicPr>
        <p:blipFill>
          <a:blip r:embed="rId5"/>
          <a:stretch>
            <a:fillRect/>
          </a:stretch>
        </p:blipFill>
        <p:spPr>
          <a:xfrm>
            <a:off x="164303" y="1139127"/>
            <a:ext cx="5400000" cy="2876190"/>
          </a:xfrm>
          <a:prstGeom prst="rect">
            <a:avLst/>
          </a:prstGeom>
        </p:spPr>
      </p:pic>
      <p:pic>
        <p:nvPicPr>
          <p:cNvPr id="7" name="Obrázek 6">
            <a:extLst>
              <a:ext uri="{FF2B5EF4-FFF2-40B4-BE49-F238E27FC236}">
                <a16:creationId xmlns:a16="http://schemas.microsoft.com/office/drawing/2014/main" id="{52D4EE62-E647-52AF-FC0A-5116019B6834}"/>
              </a:ext>
            </a:extLst>
          </p:cNvPr>
          <p:cNvPicPr>
            <a:picLocks noChangeAspect="1"/>
          </p:cNvPicPr>
          <p:nvPr/>
        </p:nvPicPr>
        <p:blipFill>
          <a:blip r:embed="rId6"/>
          <a:stretch>
            <a:fillRect/>
          </a:stretch>
        </p:blipFill>
        <p:spPr>
          <a:xfrm>
            <a:off x="164303" y="3998140"/>
            <a:ext cx="5330964" cy="2839420"/>
          </a:xfrm>
          <a:prstGeom prst="rect">
            <a:avLst/>
          </a:prstGeom>
        </p:spPr>
      </p:pic>
      <p:pic>
        <p:nvPicPr>
          <p:cNvPr id="9" name="Obrázek 8">
            <a:extLst>
              <a:ext uri="{FF2B5EF4-FFF2-40B4-BE49-F238E27FC236}">
                <a16:creationId xmlns:a16="http://schemas.microsoft.com/office/drawing/2014/main" id="{2659AA05-EAC2-1A23-A597-D93759D298DA}"/>
              </a:ext>
            </a:extLst>
          </p:cNvPr>
          <p:cNvPicPr>
            <a:picLocks noChangeAspect="1"/>
          </p:cNvPicPr>
          <p:nvPr/>
        </p:nvPicPr>
        <p:blipFill rotWithShape="1">
          <a:blip r:embed="rId7">
            <a:extLst>
              <a:ext uri="{28A0092B-C50C-407E-A947-70E740481C1C}">
                <a14:useLocalDpi xmlns:a14="http://schemas.microsoft.com/office/drawing/2010/main" val="0"/>
              </a:ext>
            </a:extLst>
          </a:blip>
          <a:srcRect l="16688" t="16888" r="8620" b="74624"/>
          <a:stretch/>
        </p:blipFill>
        <p:spPr>
          <a:xfrm>
            <a:off x="964640" y="1593747"/>
            <a:ext cx="4129874" cy="253626"/>
          </a:xfrm>
          <a:prstGeom prst="rect">
            <a:avLst/>
          </a:prstGeom>
          <a:ln>
            <a:noFill/>
          </a:ln>
          <a:effectLst/>
        </p:spPr>
      </p:pic>
    </p:spTree>
    <p:extLst>
      <p:ext uri="{BB962C8B-B14F-4D97-AF65-F5344CB8AC3E}">
        <p14:creationId xmlns:p14="http://schemas.microsoft.com/office/powerpoint/2010/main" val="491844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FE085A-C700-492A-85E3-BDF7F448629A}"/>
              </a:ext>
            </a:extLst>
          </p:cNvPr>
          <p:cNvSpPr>
            <a:spLocks noGrp="1"/>
          </p:cNvSpPr>
          <p:nvPr>
            <p:ph type="title"/>
          </p:nvPr>
        </p:nvSpPr>
        <p:spPr/>
        <p:txBody>
          <a:bodyPr/>
          <a:lstStyle/>
          <a:p>
            <a:r>
              <a:rPr lang="cs-CZ" noProof="0" dirty="0"/>
              <a:t>Spotřeba pesticidů</a:t>
            </a:r>
            <a:endParaRPr lang="cs-CZ" dirty="0"/>
          </a:p>
        </p:txBody>
      </p:sp>
      <p:sp>
        <p:nvSpPr>
          <p:cNvPr id="4" name="Zástupný symbol pro číslo snímku 3">
            <a:extLst>
              <a:ext uri="{FF2B5EF4-FFF2-40B4-BE49-F238E27FC236}">
                <a16:creationId xmlns:a16="http://schemas.microsoft.com/office/drawing/2014/main" id="{19397408-8DD8-4DA9-AA16-619F43D2F29D}"/>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6" name="Obrázek 5">
            <a:extLst>
              <a:ext uri="{FF2B5EF4-FFF2-40B4-BE49-F238E27FC236}">
                <a16:creationId xmlns:a16="http://schemas.microsoft.com/office/drawing/2014/main" id="{46C5EDE3-280A-4311-98AA-5DF95C66F2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54667" y="970843"/>
            <a:ext cx="9232225" cy="5887157"/>
          </a:xfrm>
          <a:prstGeom prst="rect">
            <a:avLst/>
          </a:prstGeom>
        </p:spPr>
      </p:pic>
      <p:sp>
        <p:nvSpPr>
          <p:cNvPr id="7" name="Obdélník 6">
            <a:extLst>
              <a:ext uri="{FF2B5EF4-FFF2-40B4-BE49-F238E27FC236}">
                <a16:creationId xmlns:a16="http://schemas.microsoft.com/office/drawing/2014/main" id="{E4F15498-FC1E-4B36-87C3-953A9CF425A8}"/>
              </a:ext>
            </a:extLst>
          </p:cNvPr>
          <p:cNvSpPr/>
          <p:nvPr/>
        </p:nvSpPr>
        <p:spPr>
          <a:xfrm>
            <a:off x="263909" y="5491329"/>
            <a:ext cx="3183179" cy="307777"/>
          </a:xfrm>
          <a:prstGeom prst="rect">
            <a:avLst/>
          </a:prstGeom>
        </p:spPr>
        <p:txBody>
          <a:bodyPr wrap="none">
            <a:spAutoFit/>
          </a:bodyPr>
          <a:lstStyle/>
          <a:p>
            <a:r>
              <a:rPr lang="en-US" sz="1400" dirty="0">
                <a:hlinkClick r:id="rId4"/>
              </a:rPr>
              <a:t>https://ourworldindata.org/pesticides</a:t>
            </a:r>
            <a:r>
              <a:rPr lang="cs-CZ" sz="1400" dirty="0"/>
              <a:t> </a:t>
            </a:r>
            <a:endParaRPr lang="en-US" sz="1400" dirty="0"/>
          </a:p>
        </p:txBody>
      </p:sp>
    </p:spTree>
    <p:extLst>
      <p:ext uri="{BB962C8B-B14F-4D97-AF65-F5344CB8AC3E}">
        <p14:creationId xmlns:p14="http://schemas.microsoft.com/office/powerpoint/2010/main" val="21270207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FE085A-C700-492A-85E3-BDF7F448629A}"/>
              </a:ext>
            </a:extLst>
          </p:cNvPr>
          <p:cNvSpPr>
            <a:spLocks noGrp="1"/>
          </p:cNvSpPr>
          <p:nvPr>
            <p:ph type="title"/>
          </p:nvPr>
        </p:nvSpPr>
        <p:spPr/>
        <p:txBody>
          <a:bodyPr/>
          <a:lstStyle/>
          <a:p>
            <a:r>
              <a:rPr lang="cs-CZ" noProof="0" dirty="0"/>
              <a:t>Spotřeba pesticidů</a:t>
            </a:r>
            <a:endParaRPr lang="cs-CZ" dirty="0"/>
          </a:p>
        </p:txBody>
      </p:sp>
      <p:sp>
        <p:nvSpPr>
          <p:cNvPr id="4" name="Zástupný symbol pro číslo snímku 3">
            <a:extLst>
              <a:ext uri="{FF2B5EF4-FFF2-40B4-BE49-F238E27FC236}">
                <a16:creationId xmlns:a16="http://schemas.microsoft.com/office/drawing/2014/main" id="{19397408-8DD8-4DA9-AA16-619F43D2F29D}"/>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pic>
        <p:nvPicPr>
          <p:cNvPr id="3" name="Obrázek 2">
            <a:extLst>
              <a:ext uri="{FF2B5EF4-FFF2-40B4-BE49-F238E27FC236}">
                <a16:creationId xmlns:a16="http://schemas.microsoft.com/office/drawing/2014/main" id="{65C94AF0-2DAA-EE3A-25C3-7461A30FEA51}"/>
              </a:ext>
            </a:extLst>
          </p:cNvPr>
          <p:cNvPicPr>
            <a:picLocks noChangeAspect="1"/>
          </p:cNvPicPr>
          <p:nvPr/>
        </p:nvPicPr>
        <p:blipFill rotWithShape="1">
          <a:blip r:embed="rId3">
            <a:extLst>
              <a:ext uri="{28A0092B-C50C-407E-A947-70E740481C1C}">
                <a14:useLocalDpi xmlns:a14="http://schemas.microsoft.com/office/drawing/2010/main" val="0"/>
              </a:ext>
            </a:extLst>
          </a:blip>
          <a:srcRect b="17603"/>
          <a:stretch/>
        </p:blipFill>
        <p:spPr>
          <a:xfrm>
            <a:off x="503387" y="1760249"/>
            <a:ext cx="11213799" cy="3604284"/>
          </a:xfrm>
          <a:prstGeom prst="rect">
            <a:avLst/>
          </a:prstGeom>
        </p:spPr>
      </p:pic>
      <p:sp>
        <p:nvSpPr>
          <p:cNvPr id="5" name="TextovéPole 4">
            <a:extLst>
              <a:ext uri="{FF2B5EF4-FFF2-40B4-BE49-F238E27FC236}">
                <a16:creationId xmlns:a16="http://schemas.microsoft.com/office/drawing/2014/main" id="{13DD3292-6349-33F7-C558-B663FDF16D83}"/>
              </a:ext>
            </a:extLst>
          </p:cNvPr>
          <p:cNvSpPr txBox="1"/>
          <p:nvPr/>
        </p:nvSpPr>
        <p:spPr>
          <a:xfrm>
            <a:off x="8224991" y="1593134"/>
            <a:ext cx="364019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https://ec.europa.eu/eurostat/statistics-explained</a:t>
            </a:r>
            <a:r>
              <a:rPr kumimoji="0" lang="cs-CZ" sz="11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ovéPole 7">
            <a:extLst>
              <a:ext uri="{FF2B5EF4-FFF2-40B4-BE49-F238E27FC236}">
                <a16:creationId xmlns:a16="http://schemas.microsoft.com/office/drawing/2014/main" id="{5E58942D-D02D-9663-C746-2C67E9C9EB14}"/>
              </a:ext>
            </a:extLst>
          </p:cNvPr>
          <p:cNvSpPr txBox="1"/>
          <p:nvPr/>
        </p:nvSpPr>
        <p:spPr>
          <a:xfrm>
            <a:off x="3283377" y="2270343"/>
            <a:ext cx="26318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1" i="0" u="none" strike="noStrike" kern="1200" cap="none" spc="0" normalizeH="0" baseline="0" noProof="0" dirty="0">
                <a:ln>
                  <a:noFill/>
                </a:ln>
                <a:solidFill>
                  <a:prstClr val="black"/>
                </a:solidFill>
                <a:effectLst/>
                <a:uLnTx/>
                <a:uFillTx/>
                <a:latin typeface="Calibri" panose="020F0502020204030204"/>
                <a:ea typeface="+mn-ea"/>
                <a:cs typeface="+mn-cs"/>
              </a:rPr>
              <a:t>EU28 (kg/ha), 2014</a:t>
            </a:r>
          </a:p>
        </p:txBody>
      </p:sp>
      <p:sp>
        <p:nvSpPr>
          <p:cNvPr id="9" name="Ovál 8">
            <a:extLst>
              <a:ext uri="{FF2B5EF4-FFF2-40B4-BE49-F238E27FC236}">
                <a16:creationId xmlns:a16="http://schemas.microsoft.com/office/drawing/2014/main" id="{28EF8E16-A956-1B7C-75FE-D2164E57683C}"/>
              </a:ext>
            </a:extLst>
          </p:cNvPr>
          <p:cNvSpPr/>
          <p:nvPr/>
        </p:nvSpPr>
        <p:spPr>
          <a:xfrm>
            <a:off x="4967111" y="3567289"/>
            <a:ext cx="428977" cy="1833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56859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CD77B66-E21B-4CC5-B369-84C33C2BA037}"/>
              </a:ext>
            </a:extLst>
          </p:cNvPr>
          <p:cNvSpPr>
            <a:spLocks noGrp="1"/>
          </p:cNvSpPr>
          <p:nvPr>
            <p:ph type="title"/>
          </p:nvPr>
        </p:nvSpPr>
        <p:spPr/>
        <p:txBody>
          <a:bodyPr/>
          <a:lstStyle/>
          <a:p>
            <a:r>
              <a:rPr lang="cs-CZ" dirty="0"/>
              <a:t>Nebezpečí a rizika používání pesticidů</a:t>
            </a:r>
          </a:p>
        </p:txBody>
      </p:sp>
      <p:sp>
        <p:nvSpPr>
          <p:cNvPr id="4" name="Zástupný symbol pro číslo snímku 3">
            <a:extLst>
              <a:ext uri="{FF2B5EF4-FFF2-40B4-BE49-F238E27FC236}">
                <a16:creationId xmlns:a16="http://schemas.microsoft.com/office/drawing/2014/main" id="{D68D3AF4-AD98-492B-97D4-8FE043266E09}"/>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25</a:t>
            </a:fld>
            <a:endParaRPr lang="cs-CZ" altLang="cs-CZ" noProof="0" dirty="0"/>
          </a:p>
        </p:txBody>
      </p:sp>
    </p:spTree>
    <p:extLst>
      <p:ext uri="{BB962C8B-B14F-4D97-AF65-F5344CB8AC3E}">
        <p14:creationId xmlns:p14="http://schemas.microsoft.com/office/powerpoint/2010/main" val="3872659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E627A-907F-451D-B3D5-8423A8298E18}"/>
              </a:ext>
            </a:extLst>
          </p:cNvPr>
          <p:cNvSpPr>
            <a:spLocks noGrp="1"/>
          </p:cNvSpPr>
          <p:nvPr>
            <p:ph type="title"/>
          </p:nvPr>
        </p:nvSpPr>
        <p:spPr/>
        <p:txBody>
          <a:bodyPr/>
          <a:lstStyle/>
          <a:p>
            <a:r>
              <a:rPr lang="cs-CZ" dirty="0"/>
              <a:t>Nebezpečnost versus riziko</a:t>
            </a:r>
          </a:p>
        </p:txBody>
      </p:sp>
      <p:sp>
        <p:nvSpPr>
          <p:cNvPr id="3" name="Zástupný obsah 2">
            <a:extLst>
              <a:ext uri="{FF2B5EF4-FFF2-40B4-BE49-F238E27FC236}">
                <a16:creationId xmlns:a16="http://schemas.microsoft.com/office/drawing/2014/main" id="{DF5A0534-347D-45C7-96DA-E846A0D4E495}"/>
              </a:ext>
            </a:extLst>
          </p:cNvPr>
          <p:cNvSpPr>
            <a:spLocks noGrp="1"/>
          </p:cNvSpPr>
          <p:nvPr>
            <p:ph idx="1"/>
          </p:nvPr>
        </p:nvSpPr>
        <p:spPr>
          <a:xfrm>
            <a:off x="704850" y="1212782"/>
            <a:ext cx="5955594" cy="4778443"/>
          </a:xfrm>
        </p:spPr>
        <p:txBody>
          <a:bodyPr/>
          <a:lstStyle/>
          <a:p>
            <a:r>
              <a:rPr lang="cs-CZ" sz="2400" b="1" dirty="0">
                <a:solidFill>
                  <a:srgbClr val="FF0000"/>
                </a:solidFill>
              </a:rPr>
              <a:t>nebezpečnost</a:t>
            </a:r>
            <a:r>
              <a:rPr lang="cs-CZ" sz="2400" dirty="0"/>
              <a:t> je vlastnost látky – toxicita, perzistence, </a:t>
            </a:r>
            <a:r>
              <a:rPr lang="cs-CZ" sz="2400" dirty="0" err="1"/>
              <a:t>bioakumulace</a:t>
            </a:r>
            <a:r>
              <a:rPr lang="cs-CZ" sz="2400" dirty="0"/>
              <a:t> atd.</a:t>
            </a:r>
          </a:p>
          <a:p>
            <a:r>
              <a:rPr lang="cs-CZ" sz="2400" b="1" dirty="0">
                <a:solidFill>
                  <a:srgbClr val="FF0000"/>
                </a:solidFill>
              </a:rPr>
              <a:t>riziko</a:t>
            </a:r>
            <a:r>
              <a:rPr lang="cs-CZ" sz="2400" dirty="0"/>
              <a:t> je výsledkem kombinace nebezpečnosti a EXPOZICE</a:t>
            </a:r>
          </a:p>
          <a:p>
            <a:r>
              <a:rPr lang="cs-CZ" sz="2400" dirty="0"/>
              <a:t>pesticidy jsou „</a:t>
            </a:r>
            <a:r>
              <a:rPr lang="cs-CZ" sz="2400" dirty="0" err="1"/>
              <a:t>cidy</a:t>
            </a:r>
            <a:r>
              <a:rPr lang="cs-CZ" sz="2400" dirty="0"/>
              <a:t>“ – musí zabíjet (být eko/toxické) – je třeba o nich uvažovat jako o velmi nebezpečných látkách</a:t>
            </a:r>
          </a:p>
          <a:p>
            <a:r>
              <a:rPr lang="cs-CZ" sz="2400" dirty="0"/>
              <a:t>cíl je snížit nežádoucí rizika:</a:t>
            </a:r>
          </a:p>
          <a:p>
            <a:pPr marL="895350" lvl="1" indent="-457200"/>
            <a:r>
              <a:rPr lang="cs-CZ" sz="2000" dirty="0"/>
              <a:t>aby jejich účinek byl co nejspecifičtější</a:t>
            </a:r>
          </a:p>
          <a:p>
            <a:pPr marL="895350" lvl="1" indent="-457200"/>
            <a:r>
              <a:rPr lang="cs-CZ" sz="2000" dirty="0"/>
              <a:t>aby expozice necílových organismů byla minimální</a:t>
            </a:r>
          </a:p>
          <a:p>
            <a:pPr marL="895350" lvl="1" indent="-457200"/>
            <a:r>
              <a:rPr lang="cs-CZ" sz="2000" dirty="0"/>
              <a:t>hledat jiné metody ochrany rostlin</a:t>
            </a:r>
          </a:p>
          <a:p>
            <a:pPr marL="895350" lvl="1" indent="-457200"/>
            <a:r>
              <a:rPr lang="cs-CZ" sz="2000" dirty="0"/>
              <a:t>atd</a:t>
            </a:r>
          </a:p>
        </p:txBody>
      </p:sp>
      <p:sp>
        <p:nvSpPr>
          <p:cNvPr id="4" name="Zástupný symbol pro číslo snímku 3">
            <a:extLst>
              <a:ext uri="{FF2B5EF4-FFF2-40B4-BE49-F238E27FC236}">
                <a16:creationId xmlns:a16="http://schemas.microsoft.com/office/drawing/2014/main" id="{012DC6F9-3D8B-41BC-9DE0-1D370FA3E2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5" name="Obrázek 4">
            <a:extLst>
              <a:ext uri="{FF2B5EF4-FFF2-40B4-BE49-F238E27FC236}">
                <a16:creationId xmlns:a16="http://schemas.microsoft.com/office/drawing/2014/main" id="{58B6C346-6071-4FFF-8EDA-99F3A24BA7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10351" y="1303867"/>
            <a:ext cx="5542373" cy="46873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27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987" y="960582"/>
            <a:ext cx="7215436" cy="5870547"/>
          </a:xfrm>
          <a:prstGeom prst="rect">
            <a:avLst/>
          </a:prstGeom>
        </p:spPr>
      </p:pic>
      <p:sp>
        <p:nvSpPr>
          <p:cNvPr id="4" name="Nadpis 3"/>
          <p:cNvSpPr>
            <a:spLocks noGrp="1"/>
          </p:cNvSpPr>
          <p:nvPr>
            <p:ph type="title"/>
          </p:nvPr>
        </p:nvSpPr>
        <p:spPr>
          <a:xfrm>
            <a:off x="704850" y="329472"/>
            <a:ext cx="11363419" cy="737327"/>
          </a:xfrm>
        </p:spPr>
        <p:txBody>
          <a:bodyPr/>
          <a:lstStyle/>
          <a:p>
            <a:r>
              <a:rPr lang="cs-CZ" dirty="0"/>
              <a:t>Nebezpečnost povolených ÚL v EU (11/2018)</a:t>
            </a:r>
            <a:endParaRPr lang="en-GB" dirty="0"/>
          </a:p>
        </p:txBody>
      </p:sp>
      <p:sp>
        <p:nvSpPr>
          <p:cNvPr id="5" name="Zástupný symbol pro obsah 4"/>
          <p:cNvSpPr>
            <a:spLocks noGrp="1"/>
          </p:cNvSpPr>
          <p:nvPr>
            <p:ph idx="1"/>
          </p:nvPr>
        </p:nvSpPr>
        <p:spPr>
          <a:xfrm>
            <a:off x="704851" y="1212782"/>
            <a:ext cx="4943476" cy="4778443"/>
          </a:xfrm>
        </p:spPr>
        <p:txBody>
          <a:bodyPr/>
          <a:lstStyle/>
          <a:p>
            <a:r>
              <a:rPr lang="cs-CZ" sz="2000" b="1" dirty="0"/>
              <a:t>236 / 441 schválených účinných látek nemají uvedenu žádnou klasifikaci dle nařízení EC 1272/2008 (CLP)</a:t>
            </a:r>
          </a:p>
          <a:p>
            <a:r>
              <a:rPr lang="cs-CZ" sz="2000" dirty="0"/>
              <a:t>204 látek má nějakou klasifikaci dle CLP, většina látek 3 a více (až 9 – např. </a:t>
            </a:r>
            <a:r>
              <a:rPr lang="cs-CZ" sz="2000" dirty="0" err="1"/>
              <a:t>Spiroxamin</a:t>
            </a:r>
            <a:r>
              <a:rPr lang="cs-CZ" sz="2000" dirty="0"/>
              <a:t>), celkem 723 vět o nebezpečnosti</a:t>
            </a:r>
          </a:p>
          <a:p>
            <a:r>
              <a:rPr lang="cs-CZ" sz="2000" dirty="0"/>
              <a:t>12 akutní toxicita 1</a:t>
            </a:r>
          </a:p>
          <a:p>
            <a:r>
              <a:rPr lang="cs-CZ" sz="2000" dirty="0"/>
              <a:t>28 </a:t>
            </a:r>
            <a:r>
              <a:rPr lang="cs-CZ" sz="2000" dirty="0" err="1"/>
              <a:t>karcinogenita</a:t>
            </a:r>
            <a:r>
              <a:rPr lang="cs-CZ" sz="2000" dirty="0"/>
              <a:t> 2</a:t>
            </a:r>
          </a:p>
          <a:p>
            <a:r>
              <a:rPr lang="cs-CZ" sz="2000" dirty="0"/>
              <a:t>153 akutní </a:t>
            </a:r>
            <a:r>
              <a:rPr lang="cs-CZ" sz="2000" dirty="0" err="1"/>
              <a:t>akv</a:t>
            </a:r>
            <a:r>
              <a:rPr lang="cs-CZ" sz="2000" dirty="0"/>
              <a:t>. </a:t>
            </a:r>
            <a:r>
              <a:rPr lang="cs-CZ" sz="2000" dirty="0" err="1"/>
              <a:t>tox</a:t>
            </a:r>
            <a:r>
              <a:rPr lang="cs-CZ" sz="2000" dirty="0"/>
              <a:t>. 1</a:t>
            </a:r>
          </a:p>
          <a:p>
            <a:r>
              <a:rPr lang="cs-CZ" sz="2000" dirty="0"/>
              <a:t>11 reprodukční </a:t>
            </a:r>
            <a:r>
              <a:rPr lang="cs-CZ" sz="2000" dirty="0" err="1"/>
              <a:t>tox</a:t>
            </a:r>
            <a:r>
              <a:rPr lang="cs-CZ" sz="2000" dirty="0"/>
              <a:t>. 1B</a:t>
            </a:r>
          </a:p>
        </p:txBody>
      </p:sp>
      <p:sp>
        <p:nvSpPr>
          <p:cNvPr id="3" name="Zástupný symbol pro číslo snímku 2"/>
          <p:cNvSpPr>
            <a:spLocks noGrp="1"/>
          </p:cNvSpPr>
          <p:nvPr>
            <p:ph type="sldNum" sz="quarter" idx="10"/>
          </p:nvPr>
        </p:nvSpPr>
        <p:spPr>
          <a:xfrm>
            <a:off x="10282484" y="6602529"/>
            <a:ext cx="1905000" cy="228600"/>
          </a:xfrm>
        </p:spPr>
        <p:txBody>
          <a:bodyPr/>
          <a:lstStyle/>
          <a:p>
            <a:pPr>
              <a:defRPr/>
            </a:pPr>
            <a:fld id="{302A8C87-9433-4066-B5F4-E02E473807D3}" type="slidenum">
              <a:rPr lang="cs-CZ" altLang="cs-CZ" smtClean="0"/>
              <a:pPr>
                <a:defRPr/>
              </a:pPr>
              <a:t>27</a:t>
            </a:fld>
            <a:endParaRPr lang="cs-CZ" altLang="cs-CZ" dirty="0"/>
          </a:p>
        </p:txBody>
      </p:sp>
    </p:spTree>
    <p:extLst>
      <p:ext uri="{BB962C8B-B14F-4D97-AF65-F5344CB8AC3E}">
        <p14:creationId xmlns:p14="http://schemas.microsoft.com/office/powerpoint/2010/main" val="3302424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Osud a efekty v ŽP, dopady na zdraví</a:t>
            </a:r>
            <a:endParaRPr lang="en-GB" dirty="0"/>
          </a:p>
        </p:txBody>
      </p:sp>
      <p:sp>
        <p:nvSpPr>
          <p:cNvPr id="5" name="Zástupný symbol pro obsah 4"/>
          <p:cNvSpPr>
            <a:spLocks noGrp="1"/>
          </p:cNvSpPr>
          <p:nvPr>
            <p:ph idx="1"/>
          </p:nvPr>
        </p:nvSpPr>
        <p:spPr>
          <a:xfrm>
            <a:off x="282222" y="1212782"/>
            <a:ext cx="11233503" cy="4778443"/>
          </a:xfrm>
        </p:spPr>
        <p:txBody>
          <a:bodyPr/>
          <a:lstStyle/>
          <a:p>
            <a:r>
              <a:rPr lang="cs-CZ" sz="2400" dirty="0"/>
              <a:t>po aplikaci nastává distribuce a transformace pesticidů v prostředí</a:t>
            </a:r>
          </a:p>
          <a:p>
            <a:r>
              <a:rPr lang="cs-CZ" sz="2400" b="1" dirty="0">
                <a:solidFill>
                  <a:srgbClr val="FF0000"/>
                </a:solidFill>
              </a:rPr>
              <a:t>a kontaktu s mnoha necílovými organismy v půdě, vodě ... a člověkem!</a:t>
            </a:r>
          </a:p>
          <a:p>
            <a:pPr marL="0" indent="0">
              <a:buNone/>
            </a:pPr>
            <a:endParaRPr lang="cs-CZ" sz="2400" dirty="0"/>
          </a:p>
        </p:txBody>
      </p:sp>
      <p:sp>
        <p:nvSpPr>
          <p:cNvPr id="20" name="Zástupný symbol pro číslo snímku 3">
            <a:extLst>
              <a:ext uri="{FF2B5EF4-FFF2-40B4-BE49-F238E27FC236}">
                <a16:creationId xmlns:a16="http://schemas.microsoft.com/office/drawing/2014/main" id="{ACF2BF37-3763-4530-B554-595356DC83C0}"/>
              </a:ext>
            </a:extLst>
          </p:cNvPr>
          <p:cNvSpPr>
            <a:spLocks noGrp="1"/>
          </p:cNvSpPr>
          <p:nvPr>
            <p:ph type="sldNum" sz="quarter" idx="10"/>
          </p:nvPr>
        </p:nvSpPr>
        <p:spPr>
          <a:xfrm>
            <a:off x="11677650" y="6476813"/>
            <a:ext cx="375075" cy="252000"/>
          </a:xfrm>
        </p:spPr>
        <p:txBody>
          <a:bodyPr/>
          <a:lstStyle/>
          <a:p>
            <a:pPr>
              <a:defRPr/>
            </a:pPr>
            <a:fld id="{4E12630B-17A9-44AC-A5BE-0FEBEDB0B5E8}" type="slidenum">
              <a:rPr lang="cs-CZ" altLang="cs-CZ" noProof="0" smtClean="0"/>
              <a:pPr>
                <a:defRPr/>
              </a:pPr>
              <a:t>28</a:t>
            </a:fld>
            <a:endParaRPr lang="cs-CZ" altLang="cs-CZ" noProof="0" dirty="0"/>
          </a:p>
        </p:txBody>
      </p:sp>
      <p:pic>
        <p:nvPicPr>
          <p:cNvPr id="14" name="Obrázek 13">
            <a:extLst>
              <a:ext uri="{FF2B5EF4-FFF2-40B4-BE49-F238E27FC236}">
                <a16:creationId xmlns:a16="http://schemas.microsoft.com/office/drawing/2014/main" id="{84E8DB6E-79F3-4BBB-927C-7D95FF2B1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584471"/>
            <a:ext cx="5429957" cy="3552737"/>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86880357-47B8-4893-9FEA-3D34817D7A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29957" y="2235200"/>
            <a:ext cx="6762044" cy="4622800"/>
          </a:xfrm>
          <a:prstGeom prst="rect">
            <a:avLst/>
          </a:prstGeom>
          <a:ln>
            <a:noFill/>
          </a:ln>
          <a:effectLst>
            <a:outerShdw blurRad="292100" dist="139700" dir="2700000" algn="tl" rotWithShape="0">
              <a:srgbClr val="333333">
                <a:alpha val="65000"/>
              </a:srgbClr>
            </a:outerShdw>
          </a:effectLst>
        </p:spPr>
      </p:pic>
      <p:pic>
        <p:nvPicPr>
          <p:cNvPr id="9" name="Picture 12" descr="http://markleyspest.com/images/dead-ladybug.jpg">
            <a:extLst>
              <a:ext uri="{FF2B5EF4-FFF2-40B4-BE49-F238E27FC236}">
                <a16:creationId xmlns:a16="http://schemas.microsoft.com/office/drawing/2014/main" id="{C3306752-70CB-4048-9A58-95DF9F803974}"/>
              </a:ext>
            </a:extLst>
          </p:cNvPr>
          <p:cNvPicPr>
            <a:picLocks noChangeAspect="1" noChangeArrowheads="1"/>
          </p:cNvPicPr>
          <p:nvPr/>
        </p:nvPicPr>
        <p:blipFill>
          <a:blip r:embed="rId5" cstate="email">
            <a:clrChange>
              <a:clrFrom>
                <a:srgbClr val="EEEEF0"/>
              </a:clrFrom>
              <a:clrTo>
                <a:srgbClr val="EEEEF0">
                  <a:alpha val="0"/>
                </a:srgbClr>
              </a:clrTo>
            </a:clrChange>
            <a:extLst>
              <a:ext uri="{28A0092B-C50C-407E-A947-70E740481C1C}">
                <a14:useLocalDpi xmlns:a14="http://schemas.microsoft.com/office/drawing/2010/main" val="0"/>
              </a:ext>
            </a:extLst>
          </a:blip>
          <a:srcRect/>
          <a:stretch>
            <a:fillRect/>
          </a:stretch>
        </p:blipFill>
        <p:spPr bwMode="auto">
          <a:xfrm>
            <a:off x="10509987" y="852960"/>
            <a:ext cx="739074" cy="5780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http://cdn.toonvectors.com/images/154/68133/toonvectors-68133-140.jpg">
            <a:extLst>
              <a:ext uri="{FF2B5EF4-FFF2-40B4-BE49-F238E27FC236}">
                <a16:creationId xmlns:a16="http://schemas.microsoft.com/office/drawing/2014/main" id="{F77960FA-A3D9-4521-987F-89D3651BD66D}"/>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9431" y="545862"/>
            <a:ext cx="1032569" cy="103257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Skupina 10">
            <a:extLst>
              <a:ext uri="{FF2B5EF4-FFF2-40B4-BE49-F238E27FC236}">
                <a16:creationId xmlns:a16="http://schemas.microsoft.com/office/drawing/2014/main" id="{B20526E5-D1EE-41E9-A545-C5EC997CFF1F}"/>
              </a:ext>
            </a:extLst>
          </p:cNvPr>
          <p:cNvGrpSpPr/>
          <p:nvPr/>
        </p:nvGrpSpPr>
        <p:grpSpPr>
          <a:xfrm rot="873909">
            <a:off x="10018018" y="294302"/>
            <a:ext cx="737759" cy="707903"/>
            <a:chOff x="6667446" y="904391"/>
            <a:chExt cx="737759" cy="707903"/>
          </a:xfrm>
        </p:grpSpPr>
        <p:sp>
          <p:nvSpPr>
            <p:cNvPr id="13" name="Šipka doprava 44">
              <a:extLst>
                <a:ext uri="{FF2B5EF4-FFF2-40B4-BE49-F238E27FC236}">
                  <a16:creationId xmlns:a16="http://schemas.microsoft.com/office/drawing/2014/main" id="{D9D27ED4-8EDC-45B7-969D-45D320CA479B}"/>
                </a:ext>
              </a:extLst>
            </p:cNvPr>
            <p:cNvSpPr/>
            <p:nvPr/>
          </p:nvSpPr>
          <p:spPr>
            <a:xfrm rot="19573951">
              <a:off x="6735091" y="904391"/>
              <a:ext cx="625068" cy="140724"/>
            </a:xfrm>
            <a:prstGeom prst="rightArrow">
              <a:avLst>
                <a:gd name="adj1" fmla="val 50000"/>
                <a:gd name="adj2" fmla="val 101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hnutá šipka 45">
              <a:extLst>
                <a:ext uri="{FF2B5EF4-FFF2-40B4-BE49-F238E27FC236}">
                  <a16:creationId xmlns:a16="http://schemas.microsoft.com/office/drawing/2014/main" id="{624C4CCF-A0F5-44F4-8FD6-6AC6BED596F8}"/>
                </a:ext>
              </a:extLst>
            </p:cNvPr>
            <p:cNvSpPr/>
            <p:nvPr/>
          </p:nvSpPr>
          <p:spPr>
            <a:xfrm rot="1838945">
              <a:off x="6670410" y="943590"/>
              <a:ext cx="734795" cy="668704"/>
            </a:xfrm>
            <a:prstGeom prst="bentArrow">
              <a:avLst>
                <a:gd name="adj1" fmla="val 45450"/>
                <a:gd name="adj2" fmla="val 31641"/>
                <a:gd name="adj3" fmla="val 37509"/>
                <a:gd name="adj4" fmla="val 672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7" name="TextovéPole 16">
              <a:extLst>
                <a:ext uri="{FF2B5EF4-FFF2-40B4-BE49-F238E27FC236}">
                  <a16:creationId xmlns:a16="http://schemas.microsoft.com/office/drawing/2014/main" id="{0CEA6E0F-9339-4C1A-B446-A2CF9EBF3729}"/>
                </a:ext>
              </a:extLst>
            </p:cNvPr>
            <p:cNvSpPr txBox="1"/>
            <p:nvPr/>
          </p:nvSpPr>
          <p:spPr>
            <a:xfrm>
              <a:off x="6667446" y="992922"/>
              <a:ext cx="663964" cy="369332"/>
            </a:xfrm>
            <a:prstGeom prst="rect">
              <a:avLst/>
            </a:prstGeom>
            <a:noFill/>
          </p:spPr>
          <p:txBody>
            <a:bodyPr wrap="none" rtlCol="0">
              <a:spAutoFit/>
            </a:bodyPr>
            <a:lstStyle/>
            <a:p>
              <a:r>
                <a:rPr lang="cs-CZ" sz="1800" dirty="0">
                  <a:solidFill>
                    <a:schemeClr val="bg1"/>
                  </a:solidFill>
                </a:rPr>
                <a:t>1 : 9</a:t>
              </a:r>
            </a:p>
          </p:txBody>
        </p:sp>
      </p:grpSp>
      <p:pic>
        <p:nvPicPr>
          <p:cNvPr id="18" name="Picture 10" descr="http://www.pestcontrolcanada.com/INSECTS/Stored%20food%20and%20fabric%20pests/rusty.gif">
            <a:extLst>
              <a:ext uri="{FF2B5EF4-FFF2-40B4-BE49-F238E27FC236}">
                <a16:creationId xmlns:a16="http://schemas.microsoft.com/office/drawing/2014/main" id="{03A15010-D572-4E5F-BF2D-460F61967DB7}"/>
              </a:ext>
            </a:extLst>
          </p:cNvPr>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l="9885" r="15135" b="21036"/>
          <a:stretch/>
        </p:blipFill>
        <p:spPr bwMode="auto">
          <a:xfrm rot="15803091">
            <a:off x="10921606" y="-5229"/>
            <a:ext cx="414022" cy="54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8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EDA266-C0B0-7AC7-DE4F-5C52F4169131}"/>
              </a:ext>
            </a:extLst>
          </p:cNvPr>
          <p:cNvSpPr>
            <a:spLocks noGrp="1"/>
          </p:cNvSpPr>
          <p:nvPr>
            <p:ph type="title"/>
          </p:nvPr>
        </p:nvSpPr>
        <p:spPr/>
        <p:txBody>
          <a:bodyPr/>
          <a:lstStyle/>
          <a:p>
            <a:r>
              <a:rPr lang="cs-CZ" dirty="0"/>
              <a:t>Pár příkladů z velkých studií ...</a:t>
            </a:r>
          </a:p>
        </p:txBody>
      </p:sp>
      <p:sp>
        <p:nvSpPr>
          <p:cNvPr id="3" name="Zástupný obsah 2">
            <a:extLst>
              <a:ext uri="{FF2B5EF4-FFF2-40B4-BE49-F238E27FC236}">
                <a16:creationId xmlns:a16="http://schemas.microsoft.com/office/drawing/2014/main" id="{3CE7B308-81F6-0786-4A02-7A564FCF52D6}"/>
              </a:ext>
            </a:extLst>
          </p:cNvPr>
          <p:cNvSpPr>
            <a:spLocks noGrp="1"/>
          </p:cNvSpPr>
          <p:nvPr>
            <p:ph idx="1"/>
          </p:nvPr>
        </p:nvSpPr>
        <p:spPr>
          <a:xfrm>
            <a:off x="191912" y="1212782"/>
            <a:ext cx="11740444" cy="4778443"/>
          </a:xfrm>
        </p:spPr>
        <p:txBody>
          <a:bodyPr/>
          <a:lstStyle/>
          <a:p>
            <a:r>
              <a:rPr lang="en-US" dirty="0"/>
              <a:t>&gt;75% decline of insects in 30 years in Germany </a:t>
            </a:r>
            <a:br>
              <a:rPr lang="cs-CZ" dirty="0"/>
            </a:br>
            <a:r>
              <a:rPr lang="en-US" dirty="0"/>
              <a:t>(</a:t>
            </a:r>
            <a:r>
              <a:rPr lang="en-US" dirty="0" err="1"/>
              <a:t>Hallmann</a:t>
            </a:r>
            <a:r>
              <a:rPr lang="en-US" dirty="0"/>
              <a:t> et al. 2017)</a:t>
            </a:r>
          </a:p>
          <a:p>
            <a:endParaRPr lang="cs-CZ" dirty="0"/>
          </a:p>
          <a:p>
            <a:r>
              <a:rPr lang="en-US" dirty="0"/>
              <a:t>Insecticides lead to decline of bees </a:t>
            </a:r>
            <a:br>
              <a:rPr lang="cs-CZ" dirty="0"/>
            </a:br>
            <a:r>
              <a:rPr lang="en-US" dirty="0"/>
              <a:t>(Sanchez-Bayo et al. 2016)</a:t>
            </a:r>
          </a:p>
          <a:p>
            <a:endParaRPr lang="cs-CZ" dirty="0"/>
          </a:p>
          <a:p>
            <a:r>
              <a:rPr lang="en-US" dirty="0"/>
              <a:t>70% of studies indicate negative effect of pesticides on soil organisms </a:t>
            </a:r>
            <a:br>
              <a:rPr lang="cs-CZ" dirty="0"/>
            </a:br>
            <a:r>
              <a:rPr lang="en-US" dirty="0"/>
              <a:t>(</a:t>
            </a:r>
            <a:r>
              <a:rPr lang="en-US" dirty="0" err="1"/>
              <a:t>Gustone</a:t>
            </a:r>
            <a:r>
              <a:rPr lang="en-US" dirty="0"/>
              <a:t> et al. 2021)</a:t>
            </a:r>
          </a:p>
          <a:p>
            <a:pPr marL="0" indent="0">
              <a:buNone/>
            </a:pPr>
            <a:endParaRPr lang="cs-CZ" dirty="0"/>
          </a:p>
        </p:txBody>
      </p:sp>
      <p:sp>
        <p:nvSpPr>
          <p:cNvPr id="4" name="Zástupný symbol pro číslo snímku 3">
            <a:extLst>
              <a:ext uri="{FF2B5EF4-FFF2-40B4-BE49-F238E27FC236}">
                <a16:creationId xmlns:a16="http://schemas.microsoft.com/office/drawing/2014/main" id="{E1FAC1D8-14E5-CF5B-FB71-470420299E80}"/>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spTree>
    <p:extLst>
      <p:ext uri="{BB962C8B-B14F-4D97-AF65-F5344CB8AC3E}">
        <p14:creationId xmlns:p14="http://schemas.microsoft.com/office/powerpoint/2010/main" val="10835160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CD77B66-E21B-4CC5-B369-84C33C2BA037}"/>
              </a:ext>
            </a:extLst>
          </p:cNvPr>
          <p:cNvSpPr>
            <a:spLocks noGrp="1"/>
          </p:cNvSpPr>
          <p:nvPr>
            <p:ph type="title"/>
          </p:nvPr>
        </p:nvSpPr>
        <p:spPr/>
        <p:txBody>
          <a:bodyPr/>
          <a:lstStyle/>
          <a:p>
            <a:r>
              <a:rPr lang="cs-CZ" dirty="0"/>
              <a:t>Co to jsou pesticidy?</a:t>
            </a:r>
            <a:br>
              <a:rPr lang="cs-CZ" dirty="0"/>
            </a:br>
            <a:endParaRPr lang="cs-CZ" dirty="0"/>
          </a:p>
        </p:txBody>
      </p:sp>
      <p:sp>
        <p:nvSpPr>
          <p:cNvPr id="4" name="Zástupný symbol pro číslo snímku 3">
            <a:extLst>
              <a:ext uri="{FF2B5EF4-FFF2-40B4-BE49-F238E27FC236}">
                <a16:creationId xmlns:a16="http://schemas.microsoft.com/office/drawing/2014/main" id="{D68D3AF4-AD98-492B-97D4-8FE043266E09}"/>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pic>
        <p:nvPicPr>
          <p:cNvPr id="6" name="Obrázek 5">
            <a:extLst>
              <a:ext uri="{FF2B5EF4-FFF2-40B4-BE49-F238E27FC236}">
                <a16:creationId xmlns:a16="http://schemas.microsoft.com/office/drawing/2014/main" id="{3587E58B-CC9F-48D1-9C19-DE50019C7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620" y="4278776"/>
            <a:ext cx="5547364" cy="18491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093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04850" y="329472"/>
            <a:ext cx="5659831" cy="737327"/>
          </a:xfrm>
        </p:spPr>
        <p:txBody>
          <a:bodyPr/>
          <a:lstStyle/>
          <a:p>
            <a:r>
              <a:rPr lang="cs-CZ" dirty="0"/>
              <a:t>Osud a efekty v ŽP, dopady na zdraví</a:t>
            </a:r>
            <a:endParaRPr lang="en-GB" dirty="0"/>
          </a:p>
        </p:txBody>
      </p:sp>
      <p:pic>
        <p:nvPicPr>
          <p:cNvPr id="10" name="Obrázek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738489"/>
            <a:ext cx="6694929" cy="4571999"/>
          </a:xfrm>
          <a:prstGeom prst="rect">
            <a:avLst/>
          </a:prstGeom>
        </p:spPr>
      </p:pic>
      <p:sp>
        <p:nvSpPr>
          <p:cNvPr id="11" name="TextovéPole 10"/>
          <p:cNvSpPr txBox="1"/>
          <p:nvPr/>
        </p:nvSpPr>
        <p:spPr>
          <a:xfrm>
            <a:off x="139275" y="6418147"/>
            <a:ext cx="5753734" cy="369332"/>
          </a:xfrm>
          <a:prstGeom prst="rect">
            <a:avLst/>
          </a:prstGeom>
          <a:solidFill>
            <a:schemeClr val="bg1"/>
          </a:solidFill>
        </p:spPr>
        <p:txBody>
          <a:bodyPr wrap="square" rtlCol="0">
            <a:spAutoFit/>
          </a:bodyPr>
          <a:lstStyle/>
          <a:p>
            <a:r>
              <a:rPr lang="cs-CZ" sz="1800" dirty="0"/>
              <a:t>Produkce slunečnicového medu v západní Francii</a:t>
            </a:r>
            <a:endParaRPr lang="en-GB" sz="1800" dirty="0"/>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sp>
        <p:nvSpPr>
          <p:cNvPr id="12" name="TextovéPole 11">
            <a:extLst>
              <a:ext uri="{FF2B5EF4-FFF2-40B4-BE49-F238E27FC236}">
                <a16:creationId xmlns:a16="http://schemas.microsoft.com/office/drawing/2014/main" id="{5C41308B-1D5B-451B-821D-B7445D52D253}"/>
              </a:ext>
            </a:extLst>
          </p:cNvPr>
          <p:cNvSpPr txBox="1"/>
          <p:nvPr/>
        </p:nvSpPr>
        <p:spPr>
          <a:xfrm rot="16200000">
            <a:off x="10222026" y="1487886"/>
            <a:ext cx="3319017" cy="461665"/>
          </a:xfrm>
          <a:prstGeom prst="rect">
            <a:avLst/>
          </a:prstGeom>
          <a:noFill/>
        </p:spPr>
        <p:txBody>
          <a:bodyPr wrap="square">
            <a:spAutoFit/>
          </a:bodyPr>
          <a:lstStyle/>
          <a:p>
            <a:r>
              <a:rPr lang="en-GB" sz="1200" dirty="0">
                <a:hlinkClick r:id="rId4"/>
              </a:rPr>
              <a:t>https://www.beyondpesticides.org/resources/pesticide-induced-diseases-database/overview</a:t>
            </a:r>
            <a:r>
              <a:rPr lang="cs-CZ" sz="1200" dirty="0"/>
              <a:t> </a:t>
            </a:r>
          </a:p>
        </p:txBody>
      </p:sp>
      <p:pic>
        <p:nvPicPr>
          <p:cNvPr id="13" name="Obrázek 12" descr="Obsah obrázku text&#10;&#10;Popis byl vytvořen automaticky">
            <a:extLst>
              <a:ext uri="{FF2B5EF4-FFF2-40B4-BE49-F238E27FC236}">
                <a16:creationId xmlns:a16="http://schemas.microsoft.com/office/drawing/2014/main" id="{C3AEA0E5-4CC1-4005-AC85-3AFC132E23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9199" y="59210"/>
            <a:ext cx="3680179" cy="3369790"/>
          </a:xfrm>
          <a:prstGeom prst="rect">
            <a:avLst/>
          </a:prstGeom>
        </p:spPr>
      </p:pic>
      <p:pic>
        <p:nvPicPr>
          <p:cNvPr id="14" name="Obrázek 13">
            <a:extLst>
              <a:ext uri="{FF2B5EF4-FFF2-40B4-BE49-F238E27FC236}">
                <a16:creationId xmlns:a16="http://schemas.microsoft.com/office/drawing/2014/main" id="{9E6C502F-5C23-4AC9-AF37-A18C94D768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694929" y="3418468"/>
            <a:ext cx="5486400" cy="3443112"/>
          </a:xfrm>
          <a:prstGeom prst="rect">
            <a:avLst/>
          </a:prstGeom>
        </p:spPr>
      </p:pic>
    </p:spTree>
    <p:extLst>
      <p:ext uri="{BB962C8B-B14F-4D97-AF65-F5344CB8AC3E}">
        <p14:creationId xmlns:p14="http://schemas.microsoft.com/office/powerpoint/2010/main" val="297322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Kontrola reziduí pesticidů v potravinách</a:t>
            </a:r>
            <a:endParaRPr lang="en-US" dirty="0"/>
          </a:p>
        </p:txBody>
      </p:sp>
      <p:sp>
        <p:nvSpPr>
          <p:cNvPr id="4" name="Zástupný symbol pro číslo snímku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12630B-17A9-44AC-A5BE-0FEBEDB0B5E8}" type="slidenum">
              <a:rPr kumimoji="0" lang="cs-CZ" alt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cs-CZ" altLang="cs-CZ"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88147" y="2646152"/>
            <a:ext cx="8564578" cy="4082661"/>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283974" y="5398544"/>
            <a:ext cx="362712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https://www.szpi.gov.cz/clanek/zprava-o-vysledcich-planovane-kontroly-cizorodych-latek-v-potravinach-v-roce-2018.aspx</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Zástupný symbol pro obsah 2">
            <a:extLst>
              <a:ext uri="{FF2B5EF4-FFF2-40B4-BE49-F238E27FC236}">
                <a16:creationId xmlns:a16="http://schemas.microsoft.com/office/drawing/2014/main" id="{CFCB663C-56EC-917F-D014-39CE6449DAC8}"/>
              </a:ext>
            </a:extLst>
          </p:cNvPr>
          <p:cNvSpPr>
            <a:spLocks noGrp="1"/>
          </p:cNvSpPr>
          <p:nvPr>
            <p:ph idx="1"/>
          </p:nvPr>
        </p:nvSpPr>
        <p:spPr>
          <a:xfrm>
            <a:off x="704850" y="1212782"/>
            <a:ext cx="10810875" cy="4778443"/>
          </a:xfrm>
        </p:spPr>
        <p:txBody>
          <a:bodyPr/>
          <a:lstStyle/>
          <a:p>
            <a:r>
              <a:rPr lang="cs-CZ" dirty="0"/>
              <a:t>Státní zemědělská a potravinářská inspekce</a:t>
            </a:r>
          </a:p>
          <a:p>
            <a:r>
              <a:rPr lang="cs-CZ" dirty="0"/>
              <a:t>kontrola bezpečnosti potravin</a:t>
            </a:r>
            <a:endParaRPr lang="en-US" dirty="0"/>
          </a:p>
        </p:txBody>
      </p:sp>
      <p:pic>
        <p:nvPicPr>
          <p:cNvPr id="7" name="Obrázek 6">
            <a:extLst>
              <a:ext uri="{FF2B5EF4-FFF2-40B4-BE49-F238E27FC236}">
                <a16:creationId xmlns:a16="http://schemas.microsoft.com/office/drawing/2014/main" id="{4EBF4EB9-EA7A-10E6-22BA-3D06E4736F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76803" y="994299"/>
            <a:ext cx="1267587" cy="1267587"/>
          </a:xfrm>
          <a:prstGeom prst="rect">
            <a:avLst/>
          </a:prstGeom>
        </p:spPr>
      </p:pic>
      <p:sp>
        <p:nvSpPr>
          <p:cNvPr id="8" name="Obdélník 7">
            <a:extLst>
              <a:ext uri="{FF2B5EF4-FFF2-40B4-BE49-F238E27FC236}">
                <a16:creationId xmlns:a16="http://schemas.microsoft.com/office/drawing/2014/main" id="{DB444EDE-6B46-DDEA-DA1D-0EC36D298F37}"/>
              </a:ext>
            </a:extLst>
          </p:cNvPr>
          <p:cNvSpPr/>
          <p:nvPr/>
        </p:nvSpPr>
        <p:spPr>
          <a:xfrm>
            <a:off x="7051042" y="2261886"/>
            <a:ext cx="298960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https://www.potravinynapranyri.cz</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Obrázek 8">
            <a:extLst>
              <a:ext uri="{FF2B5EF4-FFF2-40B4-BE49-F238E27FC236}">
                <a16:creationId xmlns:a16="http://schemas.microsoft.com/office/drawing/2014/main" id="{828B6F4F-838D-8F19-D36F-AAE37743FC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14262" y="994299"/>
            <a:ext cx="1163388" cy="1163388"/>
          </a:xfrm>
          <a:prstGeom prst="rect">
            <a:avLst/>
          </a:prstGeom>
        </p:spPr>
      </p:pic>
    </p:spTree>
    <p:extLst>
      <p:ext uri="{BB962C8B-B14F-4D97-AF65-F5344CB8AC3E}">
        <p14:creationId xmlns:p14="http://schemas.microsoft.com/office/powerpoint/2010/main" val="405812261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7DECA3-1540-474A-AD88-2792D3D61DE3}"/>
              </a:ext>
            </a:extLst>
          </p:cNvPr>
          <p:cNvSpPr>
            <a:spLocks noGrp="1"/>
          </p:cNvSpPr>
          <p:nvPr>
            <p:ph type="title"/>
          </p:nvPr>
        </p:nvSpPr>
        <p:spPr/>
        <p:txBody>
          <a:bodyPr/>
          <a:lstStyle/>
          <a:p>
            <a:r>
              <a:rPr lang="cs-CZ" dirty="0"/>
              <a:t>Monitoring vod</a:t>
            </a:r>
          </a:p>
        </p:txBody>
      </p:sp>
      <p:sp>
        <p:nvSpPr>
          <p:cNvPr id="3" name="Zástupný obsah 2">
            <a:extLst>
              <a:ext uri="{FF2B5EF4-FFF2-40B4-BE49-F238E27FC236}">
                <a16:creationId xmlns:a16="http://schemas.microsoft.com/office/drawing/2014/main" id="{FA71F41F-7882-4582-BA03-3D67D4CC4C85}"/>
              </a:ext>
            </a:extLst>
          </p:cNvPr>
          <p:cNvSpPr>
            <a:spLocks noGrp="1"/>
          </p:cNvSpPr>
          <p:nvPr>
            <p:ph idx="1"/>
          </p:nvPr>
        </p:nvSpPr>
        <p:spPr/>
        <p:txBody>
          <a:bodyPr/>
          <a:lstStyle/>
          <a:p>
            <a:r>
              <a:rPr lang="cs-CZ" dirty="0"/>
              <a:t>častý – rozsáhlé monitoringy vod v EU díky WFD</a:t>
            </a:r>
          </a:p>
          <a:p>
            <a:r>
              <a:rPr lang="cs-CZ" dirty="0"/>
              <a:t>v ČR každoroční monitoring</a:t>
            </a:r>
          </a:p>
          <a:p>
            <a:pPr lvl="1"/>
            <a:r>
              <a:rPr lang="cs-CZ" dirty="0"/>
              <a:t>povrchové vody (zprávy povodí, zprávy ČHMU, ARROW)</a:t>
            </a:r>
          </a:p>
          <a:p>
            <a:pPr lvl="1"/>
            <a:r>
              <a:rPr lang="cs-CZ" dirty="0"/>
              <a:t>podzemní voda (zprávy ČHMU, ARROW, pasporty)</a:t>
            </a:r>
          </a:p>
          <a:p>
            <a:pPr lvl="1"/>
            <a:r>
              <a:rPr lang="cs-CZ" dirty="0"/>
              <a:t>pitná voda (zprávy ZU, systém </a:t>
            </a:r>
            <a:r>
              <a:rPr lang="cs-CZ" dirty="0" err="1"/>
              <a:t>PiVo</a:t>
            </a:r>
            <a:r>
              <a:rPr lang="cs-CZ" dirty="0"/>
              <a:t>)</a:t>
            </a:r>
          </a:p>
          <a:p>
            <a:endParaRPr lang="cs-CZ" dirty="0"/>
          </a:p>
        </p:txBody>
      </p:sp>
      <p:sp>
        <p:nvSpPr>
          <p:cNvPr id="4" name="Zástupný symbol pro číslo snímku 3">
            <a:extLst>
              <a:ext uri="{FF2B5EF4-FFF2-40B4-BE49-F238E27FC236}">
                <a16:creationId xmlns:a16="http://schemas.microsoft.com/office/drawing/2014/main" id="{FFCF0F52-1845-4073-9383-A38D9CEF0583}"/>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6" name="Obrázek 5">
            <a:extLst>
              <a:ext uri="{FF2B5EF4-FFF2-40B4-BE49-F238E27FC236}">
                <a16:creationId xmlns:a16="http://schemas.microsoft.com/office/drawing/2014/main" id="{467DF8C5-6FBA-4815-AB20-495BF90CB17D}"/>
              </a:ext>
            </a:extLst>
          </p:cNvPr>
          <p:cNvPicPr>
            <a:picLocks noChangeAspect="1"/>
          </p:cNvPicPr>
          <p:nvPr/>
        </p:nvPicPr>
        <p:blipFill>
          <a:blip r:embed="rId2"/>
          <a:stretch>
            <a:fillRect/>
          </a:stretch>
        </p:blipFill>
        <p:spPr>
          <a:xfrm rot="5400000">
            <a:off x="7798518" y="2464518"/>
            <a:ext cx="3661807" cy="5125156"/>
          </a:xfrm>
          <a:prstGeom prst="rect">
            <a:avLst/>
          </a:prstGeom>
        </p:spPr>
      </p:pic>
      <p:pic>
        <p:nvPicPr>
          <p:cNvPr id="12" name="Obrázek 11">
            <a:extLst>
              <a:ext uri="{FF2B5EF4-FFF2-40B4-BE49-F238E27FC236}">
                <a16:creationId xmlns:a16="http://schemas.microsoft.com/office/drawing/2014/main" id="{ABDA8E77-336F-4901-926D-EFF1F666568F}"/>
              </a:ext>
            </a:extLst>
          </p:cNvPr>
          <p:cNvPicPr>
            <a:picLocks noChangeAspect="1"/>
          </p:cNvPicPr>
          <p:nvPr/>
        </p:nvPicPr>
        <p:blipFill>
          <a:blip r:embed="rId3"/>
          <a:stretch>
            <a:fillRect/>
          </a:stretch>
        </p:blipFill>
        <p:spPr>
          <a:xfrm>
            <a:off x="106178" y="3677509"/>
            <a:ext cx="4601289" cy="3170241"/>
          </a:xfrm>
          <a:prstGeom prst="rect">
            <a:avLst/>
          </a:prstGeom>
        </p:spPr>
      </p:pic>
      <p:sp>
        <p:nvSpPr>
          <p:cNvPr id="13" name="TextovéPole 12">
            <a:extLst>
              <a:ext uri="{FF2B5EF4-FFF2-40B4-BE49-F238E27FC236}">
                <a16:creationId xmlns:a16="http://schemas.microsoft.com/office/drawing/2014/main" id="{5DDA6D35-D7AB-4844-84CC-A0C53B8BED49}"/>
              </a:ext>
            </a:extLst>
          </p:cNvPr>
          <p:cNvSpPr txBox="1"/>
          <p:nvPr/>
        </p:nvSpPr>
        <p:spPr>
          <a:xfrm>
            <a:off x="4504267" y="6245980"/>
            <a:ext cx="2261581" cy="461665"/>
          </a:xfrm>
          <a:prstGeom prst="rect">
            <a:avLst/>
          </a:prstGeom>
          <a:noFill/>
        </p:spPr>
        <p:txBody>
          <a:bodyPr wrap="none" rtlCol="0">
            <a:spAutoFit/>
          </a:bodyPr>
          <a:lstStyle/>
          <a:p>
            <a:r>
              <a:rPr lang="cs-CZ" dirty="0"/>
              <a:t>dle Kodeš 2017</a:t>
            </a:r>
          </a:p>
        </p:txBody>
      </p:sp>
    </p:spTree>
    <p:extLst>
      <p:ext uri="{BB962C8B-B14F-4D97-AF65-F5344CB8AC3E}">
        <p14:creationId xmlns:p14="http://schemas.microsoft.com/office/powerpoint/2010/main" val="309701801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39275" y="1212782"/>
            <a:ext cx="5161930" cy="4778443"/>
          </a:xfrm>
        </p:spPr>
        <p:txBody>
          <a:bodyPr/>
          <a:lstStyle/>
          <a:p>
            <a:r>
              <a:rPr lang="en-US" sz="2000" dirty="0"/>
              <a:t>~</a:t>
            </a:r>
            <a:r>
              <a:rPr lang="cs-CZ" sz="2000" dirty="0"/>
              <a:t>700 </a:t>
            </a:r>
            <a:r>
              <a:rPr lang="en-GB" sz="2000" dirty="0" err="1"/>
              <a:t>monitorovacích</a:t>
            </a:r>
            <a:r>
              <a:rPr lang="en-GB" sz="2000" dirty="0"/>
              <a:t> </a:t>
            </a:r>
            <a:r>
              <a:rPr lang="en-GB" sz="2000" dirty="0" err="1"/>
              <a:t>míst</a:t>
            </a:r>
            <a:endParaRPr lang="cs-CZ" sz="2000" dirty="0"/>
          </a:p>
          <a:p>
            <a:r>
              <a:rPr lang="cs-CZ" sz="2000" dirty="0"/>
              <a:t>vč. </a:t>
            </a:r>
            <a:r>
              <a:rPr lang="en-US" sz="2000" dirty="0"/>
              <a:t>~</a:t>
            </a:r>
            <a:r>
              <a:rPr lang="cs-CZ" sz="2000" dirty="0"/>
              <a:t>50 </a:t>
            </a:r>
            <a:r>
              <a:rPr lang="en-GB" sz="2000" dirty="0" err="1"/>
              <a:t>vodárenských</a:t>
            </a:r>
            <a:r>
              <a:rPr lang="en-GB" sz="2000" dirty="0"/>
              <a:t> </a:t>
            </a:r>
            <a:r>
              <a:rPr lang="en-GB" sz="2000" dirty="0" err="1"/>
              <a:t>zdrojů</a:t>
            </a:r>
            <a:endParaRPr lang="cs-CZ" sz="2000" dirty="0"/>
          </a:p>
          <a:p>
            <a:r>
              <a:rPr lang="en-US" sz="2000" dirty="0"/>
              <a:t>~</a:t>
            </a:r>
            <a:r>
              <a:rPr lang="en-GB" sz="2000" dirty="0"/>
              <a:t>14</a:t>
            </a:r>
            <a:r>
              <a:rPr lang="cs-CZ" sz="2000" dirty="0"/>
              <a:t>0 </a:t>
            </a:r>
            <a:r>
              <a:rPr lang="en-GB" sz="2000" dirty="0" err="1"/>
              <a:t>látek</a:t>
            </a:r>
            <a:r>
              <a:rPr lang="cs-CZ" sz="2000" dirty="0"/>
              <a:t> </a:t>
            </a:r>
            <a:r>
              <a:rPr lang="en-GB" sz="2000" dirty="0"/>
              <a:t>(</a:t>
            </a:r>
            <a:r>
              <a:rPr lang="cs-CZ" sz="2000" dirty="0"/>
              <a:t>vč. </a:t>
            </a:r>
            <a:r>
              <a:rPr lang="en-GB" sz="2000" dirty="0"/>
              <a:t>41 </a:t>
            </a:r>
            <a:r>
              <a:rPr lang="en-GB" sz="2000" dirty="0" err="1"/>
              <a:t>metabolitů</a:t>
            </a:r>
            <a:r>
              <a:rPr lang="en-GB" sz="2000" dirty="0"/>
              <a:t>)</a:t>
            </a:r>
            <a:endParaRPr lang="cs-CZ" sz="2000" dirty="0"/>
          </a:p>
          <a:p>
            <a:endParaRPr lang="cs-CZ" sz="2000" dirty="0"/>
          </a:p>
          <a:p>
            <a:r>
              <a:rPr lang="cs-CZ" sz="2000" b="1" dirty="0">
                <a:solidFill>
                  <a:srgbClr val="FF0000"/>
                </a:solidFill>
              </a:rPr>
              <a:t>přes </a:t>
            </a:r>
            <a:r>
              <a:rPr lang="en-GB" sz="2000" b="1" dirty="0">
                <a:solidFill>
                  <a:srgbClr val="FF0000"/>
                </a:solidFill>
              </a:rPr>
              <a:t>4</a:t>
            </a:r>
            <a:r>
              <a:rPr lang="cs-CZ" sz="2000" b="1" dirty="0">
                <a:solidFill>
                  <a:srgbClr val="FF0000"/>
                </a:solidFill>
              </a:rPr>
              <a:t>0</a:t>
            </a:r>
            <a:r>
              <a:rPr lang="en-GB" sz="2000" b="1" dirty="0">
                <a:solidFill>
                  <a:srgbClr val="FF0000"/>
                </a:solidFill>
              </a:rPr>
              <a:t>% </a:t>
            </a:r>
            <a:r>
              <a:rPr lang="en-GB" sz="2000" b="1" dirty="0" err="1">
                <a:solidFill>
                  <a:srgbClr val="FF0000"/>
                </a:solidFill>
              </a:rPr>
              <a:t>objektů</a:t>
            </a:r>
            <a:r>
              <a:rPr lang="cs-CZ" sz="2000" b="1" dirty="0">
                <a:solidFill>
                  <a:srgbClr val="FF0000"/>
                </a:solidFill>
              </a:rPr>
              <a:t> </a:t>
            </a:r>
            <a:r>
              <a:rPr lang="en-GB" sz="2000" b="1" dirty="0">
                <a:solidFill>
                  <a:srgbClr val="FF0000"/>
                </a:solidFill>
              </a:rPr>
              <a:t>nad limit 0.1 µg/L </a:t>
            </a:r>
            <a:br>
              <a:rPr lang="cs-CZ" sz="2000" b="1" dirty="0">
                <a:solidFill>
                  <a:srgbClr val="FF0000"/>
                </a:solidFill>
              </a:rPr>
            </a:br>
            <a:r>
              <a:rPr lang="en-GB" sz="2000" b="1" dirty="0">
                <a:solidFill>
                  <a:srgbClr val="FF0000"/>
                </a:solidFill>
              </a:rPr>
              <a:t>pro </a:t>
            </a:r>
            <a:r>
              <a:rPr lang="en-GB" sz="2000" b="1" dirty="0" err="1">
                <a:solidFill>
                  <a:srgbClr val="FF0000"/>
                </a:solidFill>
              </a:rPr>
              <a:t>jednotlivý</a:t>
            </a:r>
            <a:r>
              <a:rPr lang="en-GB" sz="2000" b="1" dirty="0">
                <a:solidFill>
                  <a:srgbClr val="FF0000"/>
                </a:solidFill>
              </a:rPr>
              <a:t> </a:t>
            </a:r>
            <a:r>
              <a:rPr lang="en-GB" sz="2000" b="1" dirty="0" err="1">
                <a:solidFill>
                  <a:srgbClr val="FF0000"/>
                </a:solidFill>
              </a:rPr>
              <a:t>pesticid</a:t>
            </a:r>
            <a:endParaRPr lang="en-GB" sz="2000" b="1" dirty="0">
              <a:solidFill>
                <a:srgbClr val="FF0000"/>
              </a:solidFill>
            </a:endParaRPr>
          </a:p>
          <a:p>
            <a:endParaRPr lang="cs-CZ" sz="2000" dirty="0">
              <a:solidFill>
                <a:srgbClr val="FF0000"/>
              </a:solidFill>
            </a:endParaRPr>
          </a:p>
          <a:p>
            <a:r>
              <a:rPr lang="en-GB" sz="2000" b="1" dirty="0">
                <a:solidFill>
                  <a:srgbClr val="FF0000"/>
                </a:solidFill>
              </a:rPr>
              <a:t>31% </a:t>
            </a:r>
            <a:r>
              <a:rPr lang="en-GB" sz="2000" b="1" dirty="0" err="1">
                <a:solidFill>
                  <a:srgbClr val="FF0000"/>
                </a:solidFill>
              </a:rPr>
              <a:t>objektů</a:t>
            </a:r>
            <a:r>
              <a:rPr lang="cs-CZ" sz="2000" b="1" dirty="0">
                <a:solidFill>
                  <a:srgbClr val="FF0000"/>
                </a:solidFill>
              </a:rPr>
              <a:t> </a:t>
            </a:r>
            <a:r>
              <a:rPr lang="en-GB" sz="2000" b="1" dirty="0">
                <a:solidFill>
                  <a:srgbClr val="FF0000"/>
                </a:solidFill>
              </a:rPr>
              <a:t>nad limit </a:t>
            </a:r>
            <a:br>
              <a:rPr lang="cs-CZ" sz="2000" b="1" dirty="0">
                <a:solidFill>
                  <a:srgbClr val="FF0000"/>
                </a:solidFill>
              </a:rPr>
            </a:br>
            <a:r>
              <a:rPr lang="en-GB" sz="2000" b="1" dirty="0">
                <a:solidFill>
                  <a:srgbClr val="FF0000"/>
                </a:solidFill>
              </a:rPr>
              <a:t>pro </a:t>
            </a:r>
            <a:r>
              <a:rPr lang="en-GB" sz="2000" b="1" dirty="0" err="1">
                <a:solidFill>
                  <a:srgbClr val="FF0000"/>
                </a:solidFill>
              </a:rPr>
              <a:t>sumu</a:t>
            </a:r>
            <a:r>
              <a:rPr lang="en-GB" sz="2000" b="1" dirty="0">
                <a:solidFill>
                  <a:srgbClr val="FF0000"/>
                </a:solidFill>
              </a:rPr>
              <a:t> </a:t>
            </a:r>
            <a:r>
              <a:rPr lang="en-GB" sz="2000" b="1" dirty="0" err="1">
                <a:solidFill>
                  <a:srgbClr val="FF0000"/>
                </a:solidFill>
              </a:rPr>
              <a:t>pesticidů</a:t>
            </a:r>
            <a:endParaRPr lang="en-GB" sz="2000" b="1" dirty="0">
              <a:solidFill>
                <a:srgbClr val="FF0000"/>
              </a:solidFill>
            </a:endParaRPr>
          </a:p>
          <a:p>
            <a:endParaRPr lang="en-GB" sz="2000" dirty="0"/>
          </a:p>
        </p:txBody>
      </p:sp>
      <p:sp>
        <p:nvSpPr>
          <p:cNvPr id="4" name="Nadpis 3"/>
          <p:cNvSpPr>
            <a:spLocks noGrp="1"/>
          </p:cNvSpPr>
          <p:nvPr>
            <p:ph type="title"/>
          </p:nvPr>
        </p:nvSpPr>
        <p:spPr/>
        <p:txBody>
          <a:bodyPr/>
          <a:lstStyle/>
          <a:p>
            <a:r>
              <a:rPr lang="cs-CZ" dirty="0"/>
              <a:t>Výsledky monitoringu podzemních vod ČR</a:t>
            </a:r>
            <a:endParaRPr lang="en-GB"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33</a:t>
            </a:fld>
            <a:endParaRPr lang="cs-CZ" altLang="cs-CZ"/>
          </a:p>
        </p:txBody>
      </p:sp>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212782"/>
            <a:ext cx="7175925" cy="5058057"/>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185E97AF-CD11-4CB7-A83C-8004F14D0346}"/>
              </a:ext>
            </a:extLst>
          </p:cNvPr>
          <p:cNvSpPr txBox="1"/>
          <p:nvPr/>
        </p:nvSpPr>
        <p:spPr>
          <a:xfrm>
            <a:off x="2314222" y="5675543"/>
            <a:ext cx="2261581" cy="461665"/>
          </a:xfrm>
          <a:prstGeom prst="rect">
            <a:avLst/>
          </a:prstGeom>
          <a:noFill/>
        </p:spPr>
        <p:txBody>
          <a:bodyPr wrap="none" rtlCol="0">
            <a:spAutoFit/>
          </a:bodyPr>
          <a:lstStyle/>
          <a:p>
            <a:r>
              <a:rPr lang="cs-CZ" dirty="0"/>
              <a:t>dle Kodeš 2017</a:t>
            </a:r>
          </a:p>
        </p:txBody>
      </p:sp>
    </p:spTree>
    <p:extLst>
      <p:ext uri="{BB962C8B-B14F-4D97-AF65-F5344CB8AC3E}">
        <p14:creationId xmlns:p14="http://schemas.microsoft.com/office/powerpoint/2010/main" val="40006337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04850" y="16947"/>
            <a:ext cx="10810875" cy="737327"/>
          </a:xfrm>
        </p:spPr>
        <p:txBody>
          <a:bodyPr/>
          <a:lstStyle/>
          <a:p>
            <a:r>
              <a:rPr lang="cs-CZ" dirty="0"/>
              <a:t>Výsledky monitoringu podzemních vod ČR</a:t>
            </a:r>
            <a:endParaRPr lang="en-GB"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34</a:t>
            </a:fld>
            <a:endParaRPr lang="cs-CZ" altLang="cs-CZ"/>
          </a:p>
        </p:txBody>
      </p:sp>
      <p:pic>
        <p:nvPicPr>
          <p:cNvPr id="6" name="Obrázek 5">
            <a:extLst>
              <a:ext uri="{FF2B5EF4-FFF2-40B4-BE49-F238E27FC236}">
                <a16:creationId xmlns:a16="http://schemas.microsoft.com/office/drawing/2014/main" id="{FF848B48-0989-4087-97A3-76EE6524BC21}"/>
              </a:ext>
            </a:extLst>
          </p:cNvPr>
          <p:cNvPicPr>
            <a:picLocks noChangeAspect="1"/>
          </p:cNvPicPr>
          <p:nvPr/>
        </p:nvPicPr>
        <p:blipFill>
          <a:blip r:embed="rId3"/>
          <a:stretch>
            <a:fillRect/>
          </a:stretch>
        </p:blipFill>
        <p:spPr>
          <a:xfrm>
            <a:off x="0" y="717630"/>
            <a:ext cx="12192000" cy="6175093"/>
          </a:xfrm>
          <a:prstGeom prst="rect">
            <a:avLst/>
          </a:prstGeom>
        </p:spPr>
      </p:pic>
      <p:sp>
        <p:nvSpPr>
          <p:cNvPr id="9" name="TextovéPole 8">
            <a:extLst>
              <a:ext uri="{FF2B5EF4-FFF2-40B4-BE49-F238E27FC236}">
                <a16:creationId xmlns:a16="http://schemas.microsoft.com/office/drawing/2014/main" id="{0277D2F0-1F8B-498C-A72B-68D901823F0C}"/>
              </a:ext>
            </a:extLst>
          </p:cNvPr>
          <p:cNvSpPr txBox="1"/>
          <p:nvPr/>
        </p:nvSpPr>
        <p:spPr>
          <a:xfrm>
            <a:off x="7803052" y="6267148"/>
            <a:ext cx="2261581" cy="461665"/>
          </a:xfrm>
          <a:prstGeom prst="rect">
            <a:avLst/>
          </a:prstGeom>
          <a:noFill/>
        </p:spPr>
        <p:txBody>
          <a:bodyPr wrap="none" rtlCol="0">
            <a:spAutoFit/>
          </a:bodyPr>
          <a:lstStyle/>
          <a:p>
            <a:r>
              <a:rPr lang="cs-CZ" dirty="0"/>
              <a:t>dle Kodeš 2017</a:t>
            </a:r>
          </a:p>
        </p:txBody>
      </p:sp>
    </p:spTree>
    <p:extLst>
      <p:ext uri="{BB962C8B-B14F-4D97-AF65-F5344CB8AC3E}">
        <p14:creationId xmlns:p14="http://schemas.microsoft.com/office/powerpoint/2010/main" val="103934953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2" name="Nadpis 1"/>
          <p:cNvSpPr>
            <a:spLocks noGrp="1"/>
          </p:cNvSpPr>
          <p:nvPr>
            <p:ph type="title"/>
          </p:nvPr>
        </p:nvSpPr>
        <p:spPr/>
        <p:txBody>
          <a:bodyPr/>
          <a:lstStyle/>
          <a:p>
            <a:r>
              <a:rPr lang="cs-CZ" dirty="0"/>
              <a:t>Náš výzkum - pesticidy v orné půdě ČR</a:t>
            </a:r>
            <a:endParaRPr lang="en-US"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35</a:t>
            </a:fld>
            <a:endParaRPr lang="cs-CZ" altLang="cs-CZ"/>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3933">
            <a:off x="5416259" y="3441646"/>
            <a:ext cx="3387545" cy="2117215"/>
          </a:xfrm>
          <a:prstGeom prst="rect">
            <a:avLst/>
          </a:prstGeom>
          <a:ln>
            <a:noFill/>
          </a:ln>
          <a:effectLst>
            <a:outerShdw blurRad="292100" dist="139700" dir="2700000" algn="tl" rotWithShape="0">
              <a:srgbClr val="333333">
                <a:alpha val="65000"/>
              </a:srgbClr>
            </a:outerShdw>
          </a:effectLst>
        </p:spPr>
      </p:pic>
      <p:pic>
        <p:nvPicPr>
          <p:cNvPr id="14" name="Obráze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49565">
            <a:off x="2317085" y="4471862"/>
            <a:ext cx="3025533" cy="2156728"/>
          </a:xfrm>
          <a:prstGeom prst="rect">
            <a:avLst/>
          </a:prstGeom>
          <a:ln>
            <a:noFill/>
          </a:ln>
          <a:effectLst>
            <a:outerShdw blurRad="292100" dist="139700" dir="2700000" algn="tl" rotWithShape="0">
              <a:srgbClr val="333333">
                <a:alpha val="65000"/>
              </a:srgbClr>
            </a:outerShdw>
          </a:effectLst>
        </p:spPr>
      </p:pic>
      <p:sp>
        <p:nvSpPr>
          <p:cNvPr id="4" name="Obdélník 3"/>
          <p:cNvSpPr/>
          <p:nvPr/>
        </p:nvSpPr>
        <p:spPr>
          <a:xfrm>
            <a:off x="9093469" y="4422847"/>
            <a:ext cx="3050253" cy="646331"/>
          </a:xfrm>
          <a:prstGeom prst="rect">
            <a:avLst/>
          </a:prstGeom>
        </p:spPr>
        <p:txBody>
          <a:bodyPr wrap="square">
            <a:spAutoFit/>
          </a:bodyPr>
          <a:lstStyle/>
          <a:p>
            <a:r>
              <a:rPr lang="cs-CZ" sz="1200" dirty="0">
                <a:hlinkClick r:id="rId5"/>
              </a:rPr>
              <a:t>https://www.stream.cz/adost/10028599-zamorena-puda-alarmujici-vysledky-testu-pudy-v-cesku</a:t>
            </a:r>
            <a:endParaRPr lang="cs-CZ" sz="1200" dirty="0"/>
          </a:p>
        </p:txBody>
      </p:sp>
      <p:pic>
        <p:nvPicPr>
          <p:cNvPr id="15" name="Obrázek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316" y="2183858"/>
            <a:ext cx="5919545" cy="2327911"/>
          </a:xfrm>
          <a:prstGeom prst="rect">
            <a:avLst/>
          </a:prstGeom>
        </p:spPr>
      </p:pic>
      <p:sp>
        <p:nvSpPr>
          <p:cNvPr id="11" name="TextovéPole 10">
            <a:extLst>
              <a:ext uri="{FF2B5EF4-FFF2-40B4-BE49-F238E27FC236}">
                <a16:creationId xmlns:a16="http://schemas.microsoft.com/office/drawing/2014/main" id="{DE7C523B-82C4-4B96-B81B-8D69E48F79A1}"/>
              </a:ext>
            </a:extLst>
          </p:cNvPr>
          <p:cNvSpPr txBox="1"/>
          <p:nvPr/>
        </p:nvSpPr>
        <p:spPr>
          <a:xfrm>
            <a:off x="8503920" y="5159153"/>
            <a:ext cx="3688080" cy="1569660"/>
          </a:xfrm>
          <a:prstGeom prst="rect">
            <a:avLst/>
          </a:prstGeom>
          <a:noFill/>
        </p:spPr>
        <p:txBody>
          <a:bodyPr wrap="square">
            <a:spAutoFit/>
          </a:bodyPr>
          <a:lstStyle/>
          <a:p>
            <a:r>
              <a:rPr lang="en-GB" sz="1200" dirty="0">
                <a:hlinkClick r:id="rId7"/>
              </a:rPr>
              <a:t>https://ct24.ceskatelevize.cz/veda/2376595-ceska-zemedelska-puda-je-plna-pesticidu-vcetne-10-let-zakazaneho-toxickeho-simazinu</a:t>
            </a:r>
            <a:endParaRPr lang="cs-CZ" sz="1200" dirty="0"/>
          </a:p>
          <a:p>
            <a:endParaRPr lang="cs-CZ" sz="1200" dirty="0">
              <a:hlinkClick r:id="rId8"/>
            </a:endParaRPr>
          </a:p>
          <a:p>
            <a:r>
              <a:rPr lang="en-GB" sz="1200" dirty="0">
                <a:hlinkClick r:id="rId8"/>
              </a:rPr>
              <a:t>https://www.agromanual.cz/cz/index.php?page=clanky%2Fochrana-rostlin-a-pestovani%2Fochrana-obecne%2Frezidua-pesticidu-v-ornych-pudach-ceske-republiky</a:t>
            </a:r>
            <a:endParaRPr lang="cs-CZ" sz="1200" dirty="0"/>
          </a:p>
        </p:txBody>
      </p:sp>
      <p:pic>
        <p:nvPicPr>
          <p:cNvPr id="12" name="Obrázek 11">
            <a:extLst>
              <a:ext uri="{FF2B5EF4-FFF2-40B4-BE49-F238E27FC236}">
                <a16:creationId xmlns:a16="http://schemas.microsoft.com/office/drawing/2014/main" id="{A33D8364-16C8-4B69-9C4B-E940719FAA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45332">
            <a:off x="7329252" y="1531389"/>
            <a:ext cx="4467777" cy="2182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852945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a:xfrm>
            <a:off x="0" y="-12907"/>
            <a:ext cx="10515600" cy="1325563"/>
          </a:xfrm>
        </p:spPr>
        <p:txBody>
          <a:bodyPr/>
          <a:lstStyle/>
          <a:p>
            <a:r>
              <a:rPr lang="cs-CZ" dirty="0"/>
              <a:t>Pesticidy v orné půdě ČR</a:t>
            </a:r>
            <a:endParaRPr lang="en-US" dirty="0"/>
          </a:p>
        </p:txBody>
      </p:sp>
      <p:sp>
        <p:nvSpPr>
          <p:cNvPr id="3" name="Zástupný symbol pro obsah 2"/>
          <p:cNvSpPr>
            <a:spLocks noGrp="1"/>
          </p:cNvSpPr>
          <p:nvPr>
            <p:ph idx="1"/>
          </p:nvPr>
        </p:nvSpPr>
        <p:spPr>
          <a:xfrm>
            <a:off x="152400" y="1112095"/>
            <a:ext cx="10515600" cy="4351338"/>
          </a:xfrm>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12630B-17A9-44AC-A5BE-0FEBEDB0B5E8}" type="slidenum">
              <a:rPr kumimoji="0" lang="cs-CZ" alt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cs-CZ" alt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Obdélník 9"/>
          <p:cNvSpPr/>
          <p:nvPr/>
        </p:nvSpPr>
        <p:spPr>
          <a:xfrm>
            <a:off x="1209925" y="6513766"/>
            <a:ext cx="497656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Hvězdová et al. (2018),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Sci</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Tot</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600" b="0" i="0" u="none" strike="noStrike" kern="1200" cap="none" spc="0" normalizeH="0" baseline="0" noProof="0" dirty="0" err="1">
                <a:ln>
                  <a:noFill/>
                </a:ln>
                <a:solidFill>
                  <a:prstClr val="black"/>
                </a:solidFill>
                <a:effectLst/>
                <a:uLnTx/>
                <a:uFillTx/>
                <a:latin typeface="Calibri" panose="020F0502020204030204"/>
                <a:ea typeface="+mn-ea"/>
                <a:cs typeface="+mn-cs"/>
              </a:rPr>
              <a:t>Environ</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613-614: 361-370.</a:t>
            </a: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aoblený obdélník 11"/>
          <p:cNvSpPr/>
          <p:nvPr/>
        </p:nvSpPr>
        <p:spPr bwMode="auto">
          <a:xfrm>
            <a:off x="1595436" y="2879558"/>
            <a:ext cx="2767013" cy="3411288"/>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123619"/>
            <a:ext cx="4796742" cy="1886359"/>
          </a:xfrm>
          <a:prstGeom prst="rect">
            <a:avLst/>
          </a:prstGeom>
        </p:spPr>
      </p:pic>
      <p:cxnSp>
        <p:nvCxnSpPr>
          <p:cNvPr id="5" name="Přímá spojnice 4">
            <a:extLst>
              <a:ext uri="{FF2B5EF4-FFF2-40B4-BE49-F238E27FC236}">
                <a16:creationId xmlns:a16="http://schemas.microsoft.com/office/drawing/2014/main" id="{6BE147C1-72B5-F33B-333B-B3A6261FE076}"/>
              </a:ext>
            </a:extLst>
          </p:cNvPr>
          <p:cNvCxnSpPr>
            <a:cxnSpLocks/>
          </p:cNvCxnSpPr>
          <p:nvPr/>
        </p:nvCxnSpPr>
        <p:spPr>
          <a:xfrm flipH="1">
            <a:off x="1892968" y="5045242"/>
            <a:ext cx="85103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240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528" y="3443104"/>
            <a:ext cx="6641592" cy="2807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37</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pic>
        <p:nvPicPr>
          <p:cNvPr id="7" name="Picture 2">
            <a:extLst>
              <a:ext uri="{FF2B5EF4-FFF2-40B4-BE49-F238E27FC236}">
                <a16:creationId xmlns:a16="http://schemas.microsoft.com/office/drawing/2014/main" id="{E0FABBB8-08D9-4E0F-B984-D897DBFCB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2755645"/>
            <a:ext cx="4993243" cy="24408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45147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100EEA-95CC-7378-3365-770E447D94F2}"/>
              </a:ext>
            </a:extLst>
          </p:cNvPr>
          <p:cNvSpPr>
            <a:spLocks noGrp="1"/>
          </p:cNvSpPr>
          <p:nvPr>
            <p:ph type="title"/>
          </p:nvPr>
        </p:nvSpPr>
        <p:spPr/>
        <p:txBody>
          <a:bodyPr/>
          <a:lstStyle/>
          <a:p>
            <a:r>
              <a:rPr lang="cs-CZ" dirty="0"/>
              <a:t>Půdy v EU</a:t>
            </a:r>
          </a:p>
        </p:txBody>
      </p:sp>
      <p:sp>
        <p:nvSpPr>
          <p:cNvPr id="4" name="Zástupný symbol pro číslo snímku 3">
            <a:extLst>
              <a:ext uri="{FF2B5EF4-FFF2-40B4-BE49-F238E27FC236}">
                <a16:creationId xmlns:a16="http://schemas.microsoft.com/office/drawing/2014/main" id="{2DD3C5D7-D735-F6F1-77D0-91194FE68E2D}"/>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5" name="Afbeelding 3">
            <a:extLst>
              <a:ext uri="{FF2B5EF4-FFF2-40B4-BE49-F238E27FC236}">
                <a16:creationId xmlns:a16="http://schemas.microsoft.com/office/drawing/2014/main" id="{2D5006EA-6EFA-78EA-1C0F-39980D9C79CF}"/>
              </a:ext>
            </a:extLst>
          </p:cNvPr>
          <p:cNvPicPr>
            <a:picLocks noChangeAspect="1"/>
          </p:cNvPicPr>
          <p:nvPr/>
        </p:nvPicPr>
        <p:blipFill rotWithShape="1">
          <a:blip r:embed="rId2"/>
          <a:srcRect r="64950"/>
          <a:stretch/>
        </p:blipFill>
        <p:spPr>
          <a:xfrm>
            <a:off x="6146424" y="1553359"/>
            <a:ext cx="4894949" cy="4294285"/>
          </a:xfrm>
          <a:prstGeom prst="rect">
            <a:avLst/>
          </a:prstGeom>
        </p:spPr>
      </p:pic>
      <p:sp>
        <p:nvSpPr>
          <p:cNvPr id="6" name="Rectangle 5">
            <a:extLst>
              <a:ext uri="{FF2B5EF4-FFF2-40B4-BE49-F238E27FC236}">
                <a16:creationId xmlns:a16="http://schemas.microsoft.com/office/drawing/2014/main" id="{5E599E49-1516-AEC0-099C-ED78F62B9E95}"/>
              </a:ext>
            </a:extLst>
          </p:cNvPr>
          <p:cNvSpPr/>
          <p:nvPr/>
        </p:nvSpPr>
        <p:spPr>
          <a:xfrm>
            <a:off x="704850" y="1214665"/>
            <a:ext cx="614939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1" i="0" u="none" strike="noStrike" kern="1200" cap="none" spc="0" normalizeH="0" baseline="0" noProof="0" dirty="0">
                <a:ln>
                  <a:noFill/>
                </a:ln>
                <a:solidFill>
                  <a:prstClr val="black"/>
                </a:solidFill>
                <a:effectLst/>
                <a:uLnTx/>
                <a:uFillTx/>
                <a:latin typeface="Calibri" panose="020F0502020204030204"/>
                <a:ea typeface="+mn-ea"/>
                <a:cs typeface="+mn-cs"/>
              </a:rPr>
              <a:t>Půdy v EU (Silva et al.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b="0" i="0" u="none" strike="noStrike" kern="1200" cap="none" spc="0" normalizeH="0" baseline="0" noProof="0" dirty="0">
                <a:ln>
                  <a:noFill/>
                </a:ln>
                <a:solidFill>
                  <a:prstClr val="black"/>
                </a:solidFill>
                <a:effectLst/>
                <a:uLnTx/>
                <a:uFillTx/>
                <a:latin typeface="Calibri" panose="020F0502020204030204"/>
                <a:ea typeface="+mn-ea"/>
                <a:cs typeface="+mn-cs"/>
              </a:rPr>
              <a:t>317 půd, </a:t>
            </a: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76 </a:t>
            </a:r>
            <a:r>
              <a:rPr kumimoji="0" lang="cs-CZ" b="0" i="0" u="none" strike="noStrike" kern="1200" cap="none" spc="0" normalizeH="0" baseline="0" noProof="0" dirty="0">
                <a:ln>
                  <a:noFill/>
                </a:ln>
                <a:solidFill>
                  <a:prstClr val="black"/>
                </a:solidFill>
                <a:effectLst/>
                <a:uLnTx/>
                <a:uFillTx/>
                <a:latin typeface="Calibri" panose="020F0502020204030204"/>
                <a:ea typeface="+mn-ea"/>
                <a:cs typeface="+mn-cs"/>
              </a:rPr>
              <a:t>látek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83% </a:t>
            </a:r>
            <a:r>
              <a:rPr kumimoji="0" lang="en-GB" b="0" i="0" u="none" strike="noStrike" kern="1200" cap="none" spc="0" normalizeH="0" baseline="0" noProof="0" dirty="0" err="1">
                <a:ln>
                  <a:noFill/>
                </a:ln>
                <a:solidFill>
                  <a:prstClr val="black"/>
                </a:solidFill>
                <a:effectLst/>
                <a:uLnTx/>
                <a:uFillTx/>
                <a:latin typeface="Calibri" panose="020F0502020204030204"/>
                <a:ea typeface="+mn-ea"/>
                <a:cs typeface="+mn-cs"/>
              </a:rPr>
              <a:t>půd</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s </a:t>
            </a:r>
            <a:r>
              <a:rPr kumimoji="0" lang="en-GB" b="0" i="0" u="none" strike="noStrike" kern="1200" cap="none" spc="0" normalizeH="0" baseline="0" noProof="0" dirty="0" err="1">
                <a:ln>
                  <a:noFill/>
                </a:ln>
                <a:solidFill>
                  <a:prstClr val="black"/>
                </a:solidFill>
                <a:effectLst/>
                <a:uLnTx/>
                <a:uFillTx/>
                <a:latin typeface="Calibri" panose="020F0502020204030204"/>
                <a:ea typeface="+mn-ea"/>
                <a:cs typeface="+mn-cs"/>
              </a:rPr>
              <a:t>alespoň</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none" strike="noStrike" kern="1200" cap="none" spc="0" normalizeH="0" baseline="0" noProof="0" dirty="0" err="1">
                <a:ln>
                  <a:noFill/>
                </a:ln>
                <a:solidFill>
                  <a:prstClr val="black"/>
                </a:solidFill>
                <a:effectLst/>
                <a:uLnTx/>
                <a:uFillTx/>
                <a:latin typeface="Calibri" panose="020F0502020204030204"/>
                <a:ea typeface="+mn-ea"/>
                <a:cs typeface="+mn-cs"/>
              </a:rPr>
              <a:t>jedním</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b="0" i="0" u="none" strike="noStrike" kern="1200" cap="none" spc="0" normalizeH="0" baseline="0" noProof="0" dirty="0" err="1">
                <a:ln>
                  <a:noFill/>
                </a:ln>
                <a:solidFill>
                  <a:prstClr val="black"/>
                </a:solidFill>
                <a:effectLst/>
                <a:uLnTx/>
                <a:uFillTx/>
                <a:latin typeface="Calibri" panose="020F0502020204030204"/>
                <a:ea typeface="+mn-ea"/>
                <a:cs typeface="+mn-cs"/>
              </a:rPr>
              <a:t>pesticidem</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mn-cs"/>
              </a:rPr>
              <a:t> &gt; LOQ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60% </a:t>
            </a:r>
            <a:r>
              <a:rPr kumimoji="0" lang="cs-CZ" b="0" i="0" u="none" strike="noStrike" kern="1200" cap="none" spc="0" normalizeH="0" baseline="0" noProof="0" dirty="0">
                <a:ln>
                  <a:noFill/>
                </a:ln>
                <a:solidFill>
                  <a:prstClr val="black"/>
                </a:solidFill>
                <a:effectLst/>
                <a:uLnTx/>
                <a:uFillTx/>
                <a:latin typeface="Calibri" panose="020F0502020204030204"/>
                <a:ea typeface="+mn-ea"/>
                <a:cs typeface="+mn-cs"/>
              </a:rPr>
              <a:t>obsahuje směs látek až </a:t>
            </a: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13/</a:t>
            </a:r>
            <a:r>
              <a:rPr kumimoji="0" lang="cs-CZ" b="0" i="0" u="none" strike="noStrike" kern="1200" cap="none" spc="0" normalizeH="0" baseline="0" noProof="0" dirty="0">
                <a:ln>
                  <a:noFill/>
                </a:ln>
                <a:solidFill>
                  <a:prstClr val="black"/>
                </a:solidFill>
                <a:effectLst/>
                <a:uLnTx/>
                <a:uFillTx/>
                <a:latin typeface="Calibri" panose="020F0502020204030204"/>
                <a:ea typeface="+mn-ea"/>
                <a:cs typeface="+mn-cs"/>
              </a:rPr>
              <a:t>vzorek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166 </a:t>
            </a:r>
            <a:r>
              <a:rPr kumimoji="0" lang="cs-CZ" b="0" i="0" u="none" strike="noStrike" kern="1200" cap="none" spc="0" normalizeH="0" baseline="0" noProof="0" dirty="0">
                <a:ln>
                  <a:noFill/>
                </a:ln>
                <a:solidFill>
                  <a:prstClr val="black"/>
                </a:solidFill>
                <a:effectLst/>
                <a:uLnTx/>
                <a:uFillTx/>
                <a:latin typeface="Calibri" panose="020F0502020204030204"/>
                <a:ea typeface="+mn-ea"/>
                <a:cs typeface="+mn-cs"/>
              </a:rPr>
              <a:t>různých kombinací směsí</a:t>
            </a:r>
            <a:endParaRPr kumimoji="0" lang="nl-NL"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3056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946E0A-312E-4AF8-9EF1-A54DF93A71D9}"/>
              </a:ext>
            </a:extLst>
          </p:cNvPr>
          <p:cNvSpPr>
            <a:spLocks noGrp="1"/>
          </p:cNvSpPr>
          <p:nvPr>
            <p:ph type="title"/>
          </p:nvPr>
        </p:nvSpPr>
        <p:spPr/>
        <p:txBody>
          <a:bodyPr/>
          <a:lstStyle/>
          <a:p>
            <a:r>
              <a:rPr lang="cs-CZ" dirty="0"/>
              <a:t>Studie Sprint v ČR</a:t>
            </a:r>
          </a:p>
        </p:txBody>
      </p:sp>
      <p:sp>
        <p:nvSpPr>
          <p:cNvPr id="3" name="Zástupný obsah 2">
            <a:extLst>
              <a:ext uri="{FF2B5EF4-FFF2-40B4-BE49-F238E27FC236}">
                <a16:creationId xmlns:a16="http://schemas.microsoft.com/office/drawing/2014/main" id="{801CC8C2-E02C-4B03-AD12-7D83F9EBF388}"/>
              </a:ext>
            </a:extLst>
          </p:cNvPr>
          <p:cNvSpPr>
            <a:spLocks noGrp="1"/>
          </p:cNvSpPr>
          <p:nvPr>
            <p:ph idx="1"/>
          </p:nvPr>
        </p:nvSpPr>
        <p:spPr>
          <a:xfrm>
            <a:off x="124178" y="1066800"/>
            <a:ext cx="5813777" cy="4924426"/>
          </a:xfrm>
        </p:spPr>
        <p:txBody>
          <a:bodyPr>
            <a:noAutofit/>
          </a:bodyPr>
          <a:lstStyle/>
          <a:p>
            <a:r>
              <a:rPr lang="cs-CZ" sz="2000" dirty="0"/>
              <a:t>30 pracovních dní v terénu, 10 tis. km naježděno po ČR</a:t>
            </a:r>
          </a:p>
          <a:p>
            <a:r>
              <a:rPr lang="cs-CZ" sz="2000" dirty="0"/>
              <a:t>24 polí (půda, žížaly, plodiny)</a:t>
            </a:r>
          </a:p>
          <a:p>
            <a:r>
              <a:rPr lang="cs-CZ" sz="2000" dirty="0"/>
              <a:t>10 polí s odběry hmyzu (3 kampaně)</a:t>
            </a:r>
          </a:p>
          <a:p>
            <a:r>
              <a:rPr lang="cs-CZ" sz="2000" dirty="0"/>
              <a:t>2 pole s dlouhodobým odběrem ovzduší</a:t>
            </a:r>
          </a:p>
          <a:p>
            <a:r>
              <a:rPr lang="cs-CZ" sz="2000" dirty="0"/>
              <a:t>3 potoky odběr </a:t>
            </a:r>
            <a:r>
              <a:rPr lang="cs-CZ" sz="2000" dirty="0" err="1"/>
              <a:t>zoobentosu</a:t>
            </a:r>
            <a:r>
              <a:rPr lang="cs-CZ" sz="2000" dirty="0"/>
              <a:t>, sedimentu a vody</a:t>
            </a:r>
          </a:p>
          <a:p>
            <a:r>
              <a:rPr lang="cs-CZ" sz="2000" dirty="0"/>
              <a:t>5 rybníků a 1 řeka odběr ryb a vody</a:t>
            </a:r>
          </a:p>
          <a:p>
            <a:endParaRPr lang="cs-CZ" sz="2000" dirty="0"/>
          </a:p>
          <a:p>
            <a:r>
              <a:rPr lang="cs-CZ" sz="2000" dirty="0"/>
              <a:t>26 farmařících osob, 17 osob v sousedství, 24 osob kontrolních</a:t>
            </a:r>
          </a:p>
          <a:p>
            <a:r>
              <a:rPr lang="cs-CZ" sz="2000" dirty="0"/>
              <a:t>1118 </a:t>
            </a:r>
            <a:r>
              <a:rPr lang="cs-CZ" sz="2000" dirty="0" err="1"/>
              <a:t>kryozkumavek</a:t>
            </a:r>
            <a:r>
              <a:rPr lang="cs-CZ" sz="2000" dirty="0"/>
              <a:t> s krví, 430 zkumavek s močí, 330 zkumavek se stolicí ...</a:t>
            </a:r>
          </a:p>
          <a:p>
            <a:r>
              <a:rPr lang="cs-CZ" sz="2000" dirty="0"/>
              <a:t>18 krav a 18 slepic</a:t>
            </a:r>
          </a:p>
          <a:p>
            <a:r>
              <a:rPr lang="cs-CZ" sz="2000" dirty="0"/>
              <a:t>přes 200 dotazníků</a:t>
            </a:r>
          </a:p>
          <a:p>
            <a:r>
              <a:rPr lang="cs-CZ" sz="2000" dirty="0"/>
              <a:t>atd</a:t>
            </a:r>
          </a:p>
          <a:p>
            <a:endParaRPr lang="cs-CZ" sz="2000" dirty="0"/>
          </a:p>
        </p:txBody>
      </p:sp>
      <p:sp>
        <p:nvSpPr>
          <p:cNvPr id="4" name="Zástupný symbol pro číslo snímku 3">
            <a:extLst>
              <a:ext uri="{FF2B5EF4-FFF2-40B4-BE49-F238E27FC236}">
                <a16:creationId xmlns:a16="http://schemas.microsoft.com/office/drawing/2014/main" id="{9102EE5E-985D-4C08-8AFD-FBF2F5F89DD1}"/>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pic>
        <p:nvPicPr>
          <p:cNvPr id="5" name="Obrázek 4">
            <a:extLst>
              <a:ext uri="{FF2B5EF4-FFF2-40B4-BE49-F238E27FC236}">
                <a16:creationId xmlns:a16="http://schemas.microsoft.com/office/drawing/2014/main" id="{54477CEB-BFC2-49DE-8B22-4C4871FAB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955" y="0"/>
            <a:ext cx="6355643" cy="6858000"/>
          </a:xfrm>
          <a:prstGeom prst="rect">
            <a:avLst/>
          </a:prstGeom>
          <a:solidFill>
            <a:schemeClr val="bg1"/>
          </a:solidFill>
        </p:spPr>
      </p:pic>
    </p:spTree>
    <p:extLst>
      <p:ext uri="{BB962C8B-B14F-4D97-AF65-F5344CB8AC3E}">
        <p14:creationId xmlns:p14="http://schemas.microsoft.com/office/powerpoint/2010/main" val="5276881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ADE3C1F-9734-41D1-BBA1-4F37141373D5}"/>
              </a:ext>
            </a:extLst>
          </p:cNvPr>
          <p:cNvSpPr>
            <a:spLocks noGrp="1"/>
          </p:cNvSpPr>
          <p:nvPr>
            <p:ph type="title"/>
          </p:nvPr>
        </p:nvSpPr>
        <p:spPr/>
        <p:txBody>
          <a:bodyPr/>
          <a:lstStyle/>
          <a:p>
            <a:r>
              <a:rPr lang="cs-CZ" dirty="0"/>
              <a:t>Pesticidy</a:t>
            </a:r>
          </a:p>
        </p:txBody>
      </p:sp>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24776" y="3758039"/>
            <a:ext cx="2580533" cy="2970774"/>
          </a:xfrm>
          <a:prstGeom prst="rect">
            <a:avLst/>
          </a:prstGeom>
          <a:ln>
            <a:noFill/>
          </a:ln>
          <a:effectLst>
            <a:outerShdw blurRad="292100" dist="139700" dir="2700000" algn="tl" rotWithShape="0">
              <a:srgbClr val="333333">
                <a:alpha val="65000"/>
              </a:srgbClr>
            </a:outerShdw>
          </a:effectLst>
        </p:spPr>
      </p:pic>
      <p:sp>
        <p:nvSpPr>
          <p:cNvPr id="7" name="Zástupný symbol pro číslo snímku 6"/>
          <p:cNvSpPr>
            <a:spLocks noGrp="1"/>
          </p:cNvSpPr>
          <p:nvPr>
            <p:ph type="sldNum" sz="quarter" idx="10"/>
          </p:nvPr>
        </p:nvSpPr>
        <p:spPr/>
        <p:txBody>
          <a:bodyPr/>
          <a:lstStyle/>
          <a:p>
            <a:pPr>
              <a:defRPr/>
            </a:pPr>
            <a:fld id="{4E12630B-17A9-44AC-A5BE-0FEBEDB0B5E8}" type="slidenum">
              <a:rPr lang="cs-CZ" altLang="cs-CZ" smtClean="0"/>
              <a:pPr>
                <a:defRPr/>
              </a:pPr>
              <a:t>4</a:t>
            </a:fld>
            <a:endParaRPr lang="cs-CZ" altLang="cs-CZ"/>
          </a:p>
        </p:txBody>
      </p:sp>
      <p:sp>
        <p:nvSpPr>
          <p:cNvPr id="8" name="Zástupný symbol pro obsah 7"/>
          <p:cNvSpPr>
            <a:spLocks noGrp="1"/>
          </p:cNvSpPr>
          <p:nvPr>
            <p:ph idx="1"/>
          </p:nvPr>
        </p:nvSpPr>
        <p:spPr>
          <a:xfrm>
            <a:off x="690562" y="1201493"/>
            <a:ext cx="10810875" cy="4778443"/>
          </a:xfrm>
        </p:spPr>
        <p:txBody>
          <a:bodyPr/>
          <a:lstStyle/>
          <a:p>
            <a:r>
              <a:rPr lang="cs-CZ" dirty="0"/>
              <a:t>pest = z lat. </a:t>
            </a:r>
            <a:r>
              <a:rPr lang="cs-CZ" dirty="0" err="1"/>
              <a:t>pestis</a:t>
            </a:r>
            <a:r>
              <a:rPr lang="cs-CZ" dirty="0"/>
              <a:t> (mor, nákaza) </a:t>
            </a:r>
            <a:r>
              <a:rPr lang="en-US" dirty="0"/>
              <a:t>+ </a:t>
            </a:r>
            <a:r>
              <a:rPr lang="cs-CZ" dirty="0" err="1"/>
              <a:t>icid</a:t>
            </a:r>
            <a:r>
              <a:rPr lang="cs-CZ" dirty="0"/>
              <a:t> = z lat. </a:t>
            </a:r>
            <a:r>
              <a:rPr lang="cs-CZ" dirty="0" err="1"/>
              <a:t>caedere</a:t>
            </a:r>
            <a:r>
              <a:rPr lang="cs-CZ" dirty="0"/>
              <a:t> (zabíjet)</a:t>
            </a:r>
          </a:p>
          <a:p>
            <a:r>
              <a:rPr lang="cs-CZ" dirty="0"/>
              <a:t>tedy:</a:t>
            </a:r>
          </a:p>
          <a:p>
            <a:pPr lvl="1"/>
            <a:r>
              <a:rPr lang="cs-CZ" dirty="0"/>
              <a:t>herbi</a:t>
            </a:r>
            <a:r>
              <a:rPr lang="cs-CZ" i="1" dirty="0"/>
              <a:t>cidy</a:t>
            </a:r>
          </a:p>
          <a:p>
            <a:pPr lvl="1"/>
            <a:r>
              <a:rPr lang="cs-CZ" dirty="0"/>
              <a:t>fungi</a:t>
            </a:r>
            <a:r>
              <a:rPr lang="cs-CZ" i="1" dirty="0"/>
              <a:t>cidy</a:t>
            </a:r>
          </a:p>
          <a:p>
            <a:pPr lvl="1"/>
            <a:r>
              <a:rPr lang="cs-CZ" dirty="0"/>
              <a:t>insekti</a:t>
            </a:r>
            <a:r>
              <a:rPr lang="cs-CZ" i="1" dirty="0"/>
              <a:t>cidy</a:t>
            </a:r>
          </a:p>
          <a:p>
            <a:pPr lvl="1"/>
            <a:r>
              <a:rPr lang="cs-CZ" dirty="0"/>
              <a:t>další zoo</a:t>
            </a:r>
            <a:r>
              <a:rPr lang="cs-CZ" i="1" dirty="0"/>
              <a:t>cidy</a:t>
            </a:r>
            <a:r>
              <a:rPr lang="cs-CZ" dirty="0"/>
              <a:t> </a:t>
            </a:r>
            <a:r>
              <a:rPr lang="cs-CZ" sz="2000" dirty="0"/>
              <a:t>(akari</a:t>
            </a:r>
            <a:r>
              <a:rPr lang="cs-CZ" sz="2000" i="1" dirty="0"/>
              <a:t>cidy</a:t>
            </a:r>
            <a:r>
              <a:rPr lang="cs-CZ" sz="2000" dirty="0"/>
              <a:t>, nemato</a:t>
            </a:r>
            <a:r>
              <a:rPr lang="cs-CZ" sz="2000" i="1" dirty="0"/>
              <a:t>cidy</a:t>
            </a:r>
            <a:r>
              <a:rPr lang="cs-CZ" sz="2000" dirty="0"/>
              <a:t>, </a:t>
            </a:r>
            <a:r>
              <a:rPr lang="cs-CZ" sz="2000" dirty="0" err="1"/>
              <a:t>molusko</a:t>
            </a:r>
            <a:r>
              <a:rPr lang="cs-CZ" sz="2000" i="1" dirty="0" err="1"/>
              <a:t>cidy</a:t>
            </a:r>
            <a:r>
              <a:rPr lang="cs-CZ" sz="2000" dirty="0"/>
              <a:t>, rodenti</a:t>
            </a:r>
            <a:r>
              <a:rPr lang="cs-CZ" sz="2000" i="1" dirty="0"/>
              <a:t>cidy</a:t>
            </a:r>
            <a:r>
              <a:rPr lang="cs-CZ" sz="2000" dirty="0"/>
              <a:t> ...)</a:t>
            </a:r>
            <a:endParaRPr lang="cs-CZ" dirty="0"/>
          </a:p>
          <a:p>
            <a:endParaRPr lang="en-US" dirty="0"/>
          </a:p>
          <a:p>
            <a:r>
              <a:rPr lang="cs-CZ" dirty="0"/>
              <a:t>pesticidy:</a:t>
            </a:r>
            <a:br>
              <a:rPr lang="cs-CZ" dirty="0"/>
            </a:br>
            <a:r>
              <a:rPr lang="cs-CZ" b="1" dirty="0"/>
              <a:t>Přípravky na ochranu rostlin </a:t>
            </a:r>
            <a:br>
              <a:rPr lang="cs-CZ" b="1" dirty="0"/>
            </a:br>
            <a:r>
              <a:rPr lang="cs-CZ" b="1" dirty="0"/>
              <a:t>versus biocidy (jiné použití)</a:t>
            </a:r>
          </a:p>
          <a:p>
            <a:endParaRPr lang="cs-CZ" dirty="0"/>
          </a:p>
        </p:txBody>
      </p:sp>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43236" y="2308263"/>
            <a:ext cx="1659581" cy="1204717"/>
          </a:xfrm>
          <a:prstGeom prst="rect">
            <a:avLst/>
          </a:prstGeom>
          <a:ln>
            <a:noFill/>
          </a:ln>
          <a:effectLst>
            <a:outerShdw blurRad="292100" dist="139700" dir="2700000" algn="tl" rotWithShape="0">
              <a:srgbClr val="333333">
                <a:alpha val="65000"/>
              </a:srgbClr>
            </a:outerShdw>
          </a:effectLst>
        </p:spPr>
      </p:pic>
      <p:pic>
        <p:nvPicPr>
          <p:cNvPr id="9" name="Obrázek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577753" y="1898211"/>
            <a:ext cx="1734265" cy="1302783"/>
          </a:xfrm>
          <a:prstGeom prst="rect">
            <a:avLst/>
          </a:prstGeom>
          <a:ln>
            <a:noFill/>
          </a:ln>
          <a:effectLst>
            <a:outerShdw blurRad="292100" dist="139700" dir="2700000" algn="tl" rotWithShape="0">
              <a:srgbClr val="333333">
                <a:alpha val="65000"/>
              </a:srgbClr>
            </a:outerShdw>
          </a:effectLst>
        </p:spPr>
      </p:pic>
      <p:pic>
        <p:nvPicPr>
          <p:cNvPr id="10" name="Obráze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919" y="1751909"/>
            <a:ext cx="2129950" cy="1128874"/>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050378" y="1835807"/>
            <a:ext cx="1730511" cy="1287917"/>
          </a:xfrm>
          <a:prstGeom prst="rect">
            <a:avLst/>
          </a:prstGeom>
          <a:ln>
            <a:noFill/>
          </a:ln>
          <a:effectLst>
            <a:outerShdw blurRad="292100" dist="139700" dir="2700000" algn="tl" rotWithShape="0">
              <a:srgbClr val="333333">
                <a:alpha val="65000"/>
              </a:srgbClr>
            </a:outerShdw>
          </a:effectLst>
        </p:spPr>
      </p:pic>
      <p:pic>
        <p:nvPicPr>
          <p:cNvPr id="3" name="Obrázek 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427609" y="2421252"/>
            <a:ext cx="1659581" cy="1184500"/>
          </a:xfrm>
          <a:prstGeom prst="rect">
            <a:avLst/>
          </a:prstGeom>
          <a:ln>
            <a:noFill/>
          </a:ln>
          <a:effectLst>
            <a:outerShdw blurRad="292100" dist="139700" dir="2700000" algn="tl" rotWithShape="0">
              <a:srgbClr val="333333">
                <a:alpha val="65000"/>
              </a:srgbClr>
            </a:outerShdw>
          </a:effectLst>
        </p:spPr>
      </p:pic>
      <p:pic>
        <p:nvPicPr>
          <p:cNvPr id="1026" name="Picture 2" descr="Sprej proti vosám Biolit 400 ml v Eshopu HORNBACH.cz">
            <a:extLst>
              <a:ext uri="{FF2B5EF4-FFF2-40B4-BE49-F238E27FC236}">
                <a16:creationId xmlns:a16="http://schemas.microsoft.com/office/drawing/2014/main" id="{129EC371-D935-4C62-9CC2-B327EC9FE23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rot="1652740">
            <a:off x="7722816" y="4046447"/>
            <a:ext cx="1102192" cy="2792626"/>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930CC37D-5750-45AE-AFD2-711602C6A87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6552" y="4193690"/>
            <a:ext cx="1211226" cy="2535123"/>
          </a:xfrm>
          <a:prstGeom prst="rect">
            <a:avLst/>
          </a:prstGeom>
        </p:spPr>
      </p:pic>
    </p:spTree>
    <p:extLst>
      <p:ext uri="{BB962C8B-B14F-4D97-AF65-F5344CB8AC3E}">
        <p14:creationId xmlns:p14="http://schemas.microsoft.com/office/powerpoint/2010/main" val="386032414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mapa&#10;&#10;Popis byl vytvořen automaticky">
            <a:extLst>
              <a:ext uri="{FF2B5EF4-FFF2-40B4-BE49-F238E27FC236}">
                <a16:creationId xmlns:a16="http://schemas.microsoft.com/office/drawing/2014/main" id="{7C43EE7F-6879-4F07-A965-14811946D53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0192200" cy="6850397"/>
          </a:xfrm>
          <a:prstGeom prst="rect">
            <a:avLst/>
          </a:prstGeom>
          <a:ln w="28575">
            <a:solidFill>
              <a:schemeClr val="tx1"/>
            </a:solidFill>
          </a:ln>
        </p:spPr>
      </p:pic>
      <p:pic>
        <p:nvPicPr>
          <p:cNvPr id="21" name="Grafický objekt 20" descr="Muž se souvislou výplní">
            <a:extLst>
              <a:ext uri="{FF2B5EF4-FFF2-40B4-BE49-F238E27FC236}">
                <a16:creationId xmlns:a16="http://schemas.microsoft.com/office/drawing/2014/main" id="{D6771713-4D4A-41A3-BD6E-02051E5A198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10217" y="4602908"/>
            <a:ext cx="216000" cy="216000"/>
          </a:xfrm>
          <a:prstGeom prst="rect">
            <a:avLst/>
          </a:prstGeom>
        </p:spPr>
      </p:pic>
      <p:pic>
        <p:nvPicPr>
          <p:cNvPr id="22" name="Grafický objekt 21" descr="Žena se souvislou výplní">
            <a:extLst>
              <a:ext uri="{FF2B5EF4-FFF2-40B4-BE49-F238E27FC236}">
                <a16:creationId xmlns:a16="http://schemas.microsoft.com/office/drawing/2014/main" id="{3D62B34C-57F5-4134-91D9-531DCBDD4F0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33218" y="4602908"/>
            <a:ext cx="216000" cy="216000"/>
          </a:xfrm>
          <a:prstGeom prst="rect">
            <a:avLst/>
          </a:prstGeom>
        </p:spPr>
      </p:pic>
      <p:pic>
        <p:nvPicPr>
          <p:cNvPr id="23" name="Grafický objekt 22" descr="Rostlina se souvislou výplní">
            <a:extLst>
              <a:ext uri="{FF2B5EF4-FFF2-40B4-BE49-F238E27FC236}">
                <a16:creationId xmlns:a16="http://schemas.microsoft.com/office/drawing/2014/main" id="{FCFD417F-0BAC-49CA-A924-6FE387899F2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356795" y="5473114"/>
            <a:ext cx="216000" cy="216000"/>
          </a:xfrm>
          <a:prstGeom prst="rect">
            <a:avLst/>
          </a:prstGeom>
        </p:spPr>
      </p:pic>
      <p:pic>
        <p:nvPicPr>
          <p:cNvPr id="24" name="Grafický objekt 23" descr="Brouk se souvislou výplní">
            <a:extLst>
              <a:ext uri="{FF2B5EF4-FFF2-40B4-BE49-F238E27FC236}">
                <a16:creationId xmlns:a16="http://schemas.microsoft.com/office/drawing/2014/main" id="{80537333-8829-4342-80BA-063D64BACE8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367432" y="5692509"/>
            <a:ext cx="216000" cy="216000"/>
          </a:xfrm>
          <a:prstGeom prst="rect">
            <a:avLst/>
          </a:prstGeom>
        </p:spPr>
      </p:pic>
      <p:pic>
        <p:nvPicPr>
          <p:cNvPr id="25" name="Grafický objekt 24" descr="Kráva se souvislou výplní">
            <a:extLst>
              <a:ext uri="{FF2B5EF4-FFF2-40B4-BE49-F238E27FC236}">
                <a16:creationId xmlns:a16="http://schemas.microsoft.com/office/drawing/2014/main" id="{9C21AAD6-96C3-4C80-B379-2164FF9AB900}"/>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371718" y="5040019"/>
            <a:ext cx="216000" cy="216000"/>
          </a:xfrm>
          <a:prstGeom prst="rect">
            <a:avLst/>
          </a:prstGeom>
        </p:spPr>
      </p:pic>
      <p:pic>
        <p:nvPicPr>
          <p:cNvPr id="26" name="Grafický objekt 25" descr="Ryba se souvislou výplní">
            <a:extLst>
              <a:ext uri="{FF2B5EF4-FFF2-40B4-BE49-F238E27FC236}">
                <a16:creationId xmlns:a16="http://schemas.microsoft.com/office/drawing/2014/main" id="{E7778ADC-4690-40D8-8470-5B24335DFF7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370607" y="5910813"/>
            <a:ext cx="216000" cy="216000"/>
          </a:xfrm>
          <a:prstGeom prst="rect">
            <a:avLst/>
          </a:prstGeom>
        </p:spPr>
      </p:pic>
      <p:pic>
        <p:nvPicPr>
          <p:cNvPr id="27" name="Grafický objekt 26" descr="Muž se souvislou výplní">
            <a:extLst>
              <a:ext uri="{FF2B5EF4-FFF2-40B4-BE49-F238E27FC236}">
                <a16:creationId xmlns:a16="http://schemas.microsoft.com/office/drawing/2014/main" id="{F6E7B2AA-93BA-4466-944F-1FBAB7DAC64D}"/>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310217" y="4831508"/>
            <a:ext cx="216000" cy="216000"/>
          </a:xfrm>
          <a:prstGeom prst="rect">
            <a:avLst/>
          </a:prstGeom>
        </p:spPr>
      </p:pic>
      <p:pic>
        <p:nvPicPr>
          <p:cNvPr id="28" name="Grafický objekt 27" descr="Žena se souvislou výplní">
            <a:extLst>
              <a:ext uri="{FF2B5EF4-FFF2-40B4-BE49-F238E27FC236}">
                <a16:creationId xmlns:a16="http://schemas.microsoft.com/office/drawing/2014/main" id="{DB0ABC3D-519F-4B26-8D2A-40E1D9F40E22}"/>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433218" y="4831508"/>
            <a:ext cx="216000" cy="216000"/>
          </a:xfrm>
          <a:prstGeom prst="rect">
            <a:avLst/>
          </a:prstGeom>
        </p:spPr>
      </p:pic>
      <p:sp>
        <p:nvSpPr>
          <p:cNvPr id="29" name="TextovéPole 28">
            <a:extLst>
              <a:ext uri="{FF2B5EF4-FFF2-40B4-BE49-F238E27FC236}">
                <a16:creationId xmlns:a16="http://schemas.microsoft.com/office/drawing/2014/main" id="{FDAEDE7B-7907-4615-A271-C218A0AA1B13}"/>
              </a:ext>
            </a:extLst>
          </p:cNvPr>
          <p:cNvSpPr txBox="1"/>
          <p:nvPr/>
        </p:nvSpPr>
        <p:spPr>
          <a:xfrm>
            <a:off x="10584377" y="4612880"/>
            <a:ext cx="1614545" cy="1954381"/>
          </a:xfrm>
          <a:prstGeom prst="rect">
            <a:avLst/>
          </a:prstGeom>
          <a:noFill/>
        </p:spPr>
        <p:txBody>
          <a:bodyPr wrap="none" rtlCol="0">
            <a:spAutoFit/>
          </a:bodyPr>
          <a:lstStyle/>
          <a:p>
            <a:pPr>
              <a:spcAft>
                <a:spcPts val="600"/>
              </a:spcAft>
            </a:pPr>
            <a:r>
              <a:rPr lang="cs-CZ" sz="900" dirty="0" err="1"/>
              <a:t>farmers</a:t>
            </a:r>
            <a:endParaRPr lang="cs-CZ" sz="900" dirty="0"/>
          </a:p>
          <a:p>
            <a:pPr>
              <a:spcAft>
                <a:spcPts val="600"/>
              </a:spcAft>
            </a:pPr>
            <a:r>
              <a:rPr lang="cs-CZ" sz="900" dirty="0" err="1"/>
              <a:t>neighbors</a:t>
            </a:r>
            <a:endParaRPr lang="cs-CZ" sz="900" dirty="0"/>
          </a:p>
          <a:p>
            <a:pPr>
              <a:spcAft>
                <a:spcPts val="600"/>
              </a:spcAft>
            </a:pPr>
            <a:r>
              <a:rPr lang="cs-CZ" sz="900" dirty="0" err="1"/>
              <a:t>animals</a:t>
            </a:r>
            <a:endParaRPr lang="cs-CZ" sz="900" dirty="0"/>
          </a:p>
          <a:p>
            <a:pPr>
              <a:spcAft>
                <a:spcPts val="600"/>
              </a:spcAft>
            </a:pPr>
            <a:r>
              <a:rPr lang="cs-CZ" sz="900" dirty="0" err="1"/>
              <a:t>cat</a:t>
            </a:r>
            <a:endParaRPr lang="cs-CZ" sz="900" dirty="0"/>
          </a:p>
          <a:p>
            <a:pPr>
              <a:spcAft>
                <a:spcPts val="600"/>
              </a:spcAft>
            </a:pPr>
            <a:r>
              <a:rPr lang="cs-CZ" sz="900" dirty="0" err="1"/>
              <a:t>field</a:t>
            </a:r>
            <a:r>
              <a:rPr lang="cs-CZ" sz="900" dirty="0"/>
              <a:t>, </a:t>
            </a:r>
            <a:r>
              <a:rPr lang="cs-CZ" sz="900" dirty="0" err="1"/>
              <a:t>earthworms</a:t>
            </a:r>
            <a:r>
              <a:rPr lang="cs-CZ" sz="900" dirty="0"/>
              <a:t>, </a:t>
            </a:r>
            <a:r>
              <a:rPr lang="cs-CZ" sz="900" dirty="0" err="1"/>
              <a:t>crop</a:t>
            </a:r>
            <a:endParaRPr lang="cs-CZ" sz="900" dirty="0"/>
          </a:p>
          <a:p>
            <a:pPr>
              <a:spcAft>
                <a:spcPts val="600"/>
              </a:spcAft>
            </a:pPr>
            <a:r>
              <a:rPr lang="cs-CZ" sz="900" dirty="0" err="1"/>
              <a:t>insects</a:t>
            </a:r>
            <a:endParaRPr lang="cs-CZ" sz="900" dirty="0"/>
          </a:p>
          <a:p>
            <a:pPr>
              <a:spcAft>
                <a:spcPts val="600"/>
              </a:spcAft>
            </a:pPr>
            <a:r>
              <a:rPr lang="cs-CZ" sz="900" dirty="0" err="1"/>
              <a:t>fish</a:t>
            </a:r>
            <a:r>
              <a:rPr lang="cs-CZ" sz="900" dirty="0"/>
              <a:t>, </a:t>
            </a:r>
            <a:r>
              <a:rPr lang="cs-CZ" sz="900" dirty="0" err="1"/>
              <a:t>water</a:t>
            </a:r>
            <a:r>
              <a:rPr lang="cs-CZ" sz="900" dirty="0"/>
              <a:t>, sediment, </a:t>
            </a:r>
            <a:r>
              <a:rPr lang="cs-CZ" sz="900" dirty="0" err="1"/>
              <a:t>benthos</a:t>
            </a:r>
            <a:endParaRPr lang="cs-CZ" sz="900" dirty="0"/>
          </a:p>
          <a:p>
            <a:pPr>
              <a:spcAft>
                <a:spcPts val="600"/>
              </a:spcAft>
            </a:pPr>
            <a:r>
              <a:rPr lang="cs-CZ" sz="900" dirty="0"/>
              <a:t>air</a:t>
            </a:r>
          </a:p>
          <a:p>
            <a:pPr>
              <a:spcAft>
                <a:spcPts val="600"/>
              </a:spcAft>
            </a:pPr>
            <a:r>
              <a:rPr lang="cs-CZ" sz="900" dirty="0" err="1"/>
              <a:t>consumers</a:t>
            </a:r>
            <a:endParaRPr lang="cs-CZ" sz="900" dirty="0"/>
          </a:p>
        </p:txBody>
      </p:sp>
      <p:pic>
        <p:nvPicPr>
          <p:cNvPr id="30" name="Grafický objekt 29" descr="Kočka se souvislou výplní">
            <a:extLst>
              <a:ext uri="{FF2B5EF4-FFF2-40B4-BE49-F238E27FC236}">
                <a16:creationId xmlns:a16="http://schemas.microsoft.com/office/drawing/2014/main" id="{0DF710A7-755C-4E14-BC21-0247C464457B}"/>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368377" y="5259416"/>
            <a:ext cx="216000" cy="216000"/>
          </a:xfrm>
          <a:prstGeom prst="rect">
            <a:avLst/>
          </a:prstGeom>
        </p:spPr>
      </p:pic>
      <p:pic>
        <p:nvPicPr>
          <p:cNvPr id="31" name="Grafický objekt 30" descr="Mrak se souvislou výplní">
            <a:extLst>
              <a:ext uri="{FF2B5EF4-FFF2-40B4-BE49-F238E27FC236}">
                <a16:creationId xmlns:a16="http://schemas.microsoft.com/office/drawing/2014/main" id="{B97355FA-3AA2-44A3-A982-4AB3042F5096}"/>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0369684" y="6094330"/>
            <a:ext cx="216000" cy="216000"/>
          </a:xfrm>
          <a:prstGeom prst="rect">
            <a:avLst/>
          </a:prstGeom>
        </p:spPr>
      </p:pic>
      <p:pic>
        <p:nvPicPr>
          <p:cNvPr id="32" name="Grafický objekt 31" descr="Muž se souvislou výplní">
            <a:extLst>
              <a:ext uri="{FF2B5EF4-FFF2-40B4-BE49-F238E27FC236}">
                <a16:creationId xmlns:a16="http://schemas.microsoft.com/office/drawing/2014/main" id="{7512225C-F7D0-4D0E-A97A-D36B253FFF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67511" y="5654670"/>
            <a:ext cx="216000" cy="216000"/>
          </a:xfrm>
          <a:prstGeom prst="rect">
            <a:avLst/>
          </a:prstGeom>
        </p:spPr>
      </p:pic>
      <p:pic>
        <p:nvPicPr>
          <p:cNvPr id="33" name="Grafický objekt 32" descr="Žena se souvislou výplní">
            <a:extLst>
              <a:ext uri="{FF2B5EF4-FFF2-40B4-BE49-F238E27FC236}">
                <a16:creationId xmlns:a16="http://schemas.microsoft.com/office/drawing/2014/main" id="{5A74BBA8-B9A2-45D3-9C90-E6A2B8333A7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90512" y="5654670"/>
            <a:ext cx="216000" cy="216000"/>
          </a:xfrm>
          <a:prstGeom prst="rect">
            <a:avLst/>
          </a:prstGeom>
        </p:spPr>
      </p:pic>
      <p:pic>
        <p:nvPicPr>
          <p:cNvPr id="34" name="Grafický objekt 33" descr="Rostlina se souvislou výplní">
            <a:extLst>
              <a:ext uri="{FF2B5EF4-FFF2-40B4-BE49-F238E27FC236}">
                <a16:creationId xmlns:a16="http://schemas.microsoft.com/office/drawing/2014/main" id="{BB7D8451-9C2A-491B-AFBF-B4D064281F2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053663" y="5883326"/>
            <a:ext cx="216000" cy="216000"/>
          </a:xfrm>
          <a:prstGeom prst="rect">
            <a:avLst/>
          </a:prstGeom>
        </p:spPr>
      </p:pic>
      <p:pic>
        <p:nvPicPr>
          <p:cNvPr id="35" name="Grafický objekt 34" descr="Brouk se souvislou výplní">
            <a:extLst>
              <a:ext uri="{FF2B5EF4-FFF2-40B4-BE49-F238E27FC236}">
                <a16:creationId xmlns:a16="http://schemas.microsoft.com/office/drawing/2014/main" id="{F1B2314B-A542-45C3-9392-1935E7EA17C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57521" y="5864195"/>
            <a:ext cx="216000" cy="216000"/>
          </a:xfrm>
          <a:prstGeom prst="rect">
            <a:avLst/>
          </a:prstGeom>
        </p:spPr>
      </p:pic>
      <p:pic>
        <p:nvPicPr>
          <p:cNvPr id="36" name="Grafický objekt 35" descr="Mrak se souvislou výplní">
            <a:extLst>
              <a:ext uri="{FF2B5EF4-FFF2-40B4-BE49-F238E27FC236}">
                <a16:creationId xmlns:a16="http://schemas.microsoft.com/office/drawing/2014/main" id="{ECCBB4CC-4C89-40DE-A51A-D4D3EA02D58F}"/>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8819377" y="5663829"/>
            <a:ext cx="216000" cy="216000"/>
          </a:xfrm>
          <a:prstGeom prst="rect">
            <a:avLst/>
          </a:prstGeom>
        </p:spPr>
      </p:pic>
      <p:pic>
        <p:nvPicPr>
          <p:cNvPr id="37" name="Grafický objekt 36" descr="Muž se souvislou výplní">
            <a:extLst>
              <a:ext uri="{FF2B5EF4-FFF2-40B4-BE49-F238E27FC236}">
                <a16:creationId xmlns:a16="http://schemas.microsoft.com/office/drawing/2014/main" id="{1EF7C0AC-9D2D-4EE9-8DF1-FFE746E2385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73521" y="3311389"/>
            <a:ext cx="216000" cy="216000"/>
          </a:xfrm>
          <a:prstGeom prst="rect">
            <a:avLst/>
          </a:prstGeom>
        </p:spPr>
      </p:pic>
      <p:pic>
        <p:nvPicPr>
          <p:cNvPr id="38" name="Grafický objekt 37" descr="Žena se souvislou výplní">
            <a:extLst>
              <a:ext uri="{FF2B5EF4-FFF2-40B4-BE49-F238E27FC236}">
                <a16:creationId xmlns:a16="http://schemas.microsoft.com/office/drawing/2014/main" id="{33D77446-1B53-4195-BAE8-7E6C3DEA564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796522" y="3311389"/>
            <a:ext cx="216000" cy="216000"/>
          </a:xfrm>
          <a:prstGeom prst="rect">
            <a:avLst/>
          </a:prstGeom>
        </p:spPr>
      </p:pic>
      <p:pic>
        <p:nvPicPr>
          <p:cNvPr id="39" name="Grafický objekt 38" descr="Rostlina se souvislou výplní">
            <a:extLst>
              <a:ext uri="{FF2B5EF4-FFF2-40B4-BE49-F238E27FC236}">
                <a16:creationId xmlns:a16="http://schemas.microsoft.com/office/drawing/2014/main" id="{1B91B7DB-E0FD-40D6-AFA6-E4ACE21E574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845582" y="3670639"/>
            <a:ext cx="216000" cy="216000"/>
          </a:xfrm>
          <a:prstGeom prst="rect">
            <a:avLst/>
          </a:prstGeom>
        </p:spPr>
      </p:pic>
      <p:pic>
        <p:nvPicPr>
          <p:cNvPr id="40" name="Grafický objekt 39" descr="Muž se souvislou výplní">
            <a:extLst>
              <a:ext uri="{FF2B5EF4-FFF2-40B4-BE49-F238E27FC236}">
                <a16:creationId xmlns:a16="http://schemas.microsoft.com/office/drawing/2014/main" id="{D0A470C0-B621-4DD5-B0E2-09047A0FD77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945513" y="3322656"/>
            <a:ext cx="216000" cy="216000"/>
          </a:xfrm>
          <a:prstGeom prst="rect">
            <a:avLst/>
          </a:prstGeom>
        </p:spPr>
      </p:pic>
      <p:pic>
        <p:nvPicPr>
          <p:cNvPr id="41" name="Grafický objekt 40" descr="Žena se souvislou výplní">
            <a:extLst>
              <a:ext uri="{FF2B5EF4-FFF2-40B4-BE49-F238E27FC236}">
                <a16:creationId xmlns:a16="http://schemas.microsoft.com/office/drawing/2014/main" id="{25781BE6-DB6A-460B-A735-6592D8D99355}"/>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9065698" y="3316965"/>
            <a:ext cx="216000" cy="216000"/>
          </a:xfrm>
          <a:prstGeom prst="rect">
            <a:avLst/>
          </a:prstGeom>
        </p:spPr>
      </p:pic>
      <p:pic>
        <p:nvPicPr>
          <p:cNvPr id="42" name="Grafický objekt 41" descr="Kočka se souvislou výplní">
            <a:extLst>
              <a:ext uri="{FF2B5EF4-FFF2-40B4-BE49-F238E27FC236}">
                <a16:creationId xmlns:a16="http://schemas.microsoft.com/office/drawing/2014/main" id="{30570CD0-4DA7-42B3-9335-10B0088D8E6E}"/>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961039" y="3494890"/>
            <a:ext cx="216000" cy="216000"/>
          </a:xfrm>
          <a:prstGeom prst="rect">
            <a:avLst/>
          </a:prstGeom>
        </p:spPr>
      </p:pic>
      <p:pic>
        <p:nvPicPr>
          <p:cNvPr id="43" name="Grafický objekt 42" descr="Rostlina se souvislou výplní">
            <a:extLst>
              <a:ext uri="{FF2B5EF4-FFF2-40B4-BE49-F238E27FC236}">
                <a16:creationId xmlns:a16="http://schemas.microsoft.com/office/drawing/2014/main" id="{AFBC1D7E-E53E-4503-8B52-2388BC9CCF3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38643" y="5912560"/>
            <a:ext cx="216000" cy="216000"/>
          </a:xfrm>
          <a:prstGeom prst="rect">
            <a:avLst/>
          </a:prstGeom>
        </p:spPr>
      </p:pic>
      <p:pic>
        <p:nvPicPr>
          <p:cNvPr id="44" name="Grafický objekt 43" descr="Brouk se souvislou výplní">
            <a:extLst>
              <a:ext uri="{FF2B5EF4-FFF2-40B4-BE49-F238E27FC236}">
                <a16:creationId xmlns:a16="http://schemas.microsoft.com/office/drawing/2014/main" id="{A3251498-3B3A-4883-88BB-528E019C1B6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00920" y="5923162"/>
            <a:ext cx="216000" cy="216000"/>
          </a:xfrm>
          <a:prstGeom prst="rect">
            <a:avLst/>
          </a:prstGeom>
        </p:spPr>
      </p:pic>
      <p:pic>
        <p:nvPicPr>
          <p:cNvPr id="45" name="Grafický objekt 44" descr="Rostlina se souvislou výplní">
            <a:extLst>
              <a:ext uri="{FF2B5EF4-FFF2-40B4-BE49-F238E27FC236}">
                <a16:creationId xmlns:a16="http://schemas.microsoft.com/office/drawing/2014/main" id="{E296D18C-0657-48AF-88FC-8F2AC3C61B9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33425" y="5874733"/>
            <a:ext cx="216000" cy="216000"/>
          </a:xfrm>
          <a:prstGeom prst="rect">
            <a:avLst/>
          </a:prstGeom>
        </p:spPr>
      </p:pic>
      <p:pic>
        <p:nvPicPr>
          <p:cNvPr id="46" name="Grafický objekt 45" descr="Brouk se souvislou výplní">
            <a:extLst>
              <a:ext uri="{FF2B5EF4-FFF2-40B4-BE49-F238E27FC236}">
                <a16:creationId xmlns:a16="http://schemas.microsoft.com/office/drawing/2014/main" id="{AC99430E-38DE-4440-B62B-1BB8F5EDE858}"/>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530851" y="5928489"/>
            <a:ext cx="216000" cy="216000"/>
          </a:xfrm>
          <a:prstGeom prst="rect">
            <a:avLst/>
          </a:prstGeom>
        </p:spPr>
      </p:pic>
      <p:pic>
        <p:nvPicPr>
          <p:cNvPr id="47" name="Grafický objekt 46" descr="Muž se souvislou výplní">
            <a:extLst>
              <a:ext uri="{FF2B5EF4-FFF2-40B4-BE49-F238E27FC236}">
                <a16:creationId xmlns:a16="http://schemas.microsoft.com/office/drawing/2014/main" id="{CB059367-5B0A-409D-A3AA-68CB7C3BC4B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21246" y="4817628"/>
            <a:ext cx="216000" cy="216000"/>
          </a:xfrm>
          <a:prstGeom prst="rect">
            <a:avLst/>
          </a:prstGeom>
        </p:spPr>
      </p:pic>
      <p:pic>
        <p:nvPicPr>
          <p:cNvPr id="48" name="Grafický objekt 47" descr="Žena se souvislou výplní">
            <a:extLst>
              <a:ext uri="{FF2B5EF4-FFF2-40B4-BE49-F238E27FC236}">
                <a16:creationId xmlns:a16="http://schemas.microsoft.com/office/drawing/2014/main" id="{291E1C45-95C4-45E7-B561-95BCF095D37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44247" y="4817628"/>
            <a:ext cx="216000" cy="216000"/>
          </a:xfrm>
          <a:prstGeom prst="rect">
            <a:avLst/>
          </a:prstGeom>
        </p:spPr>
      </p:pic>
      <p:pic>
        <p:nvPicPr>
          <p:cNvPr id="49" name="Grafický objekt 48" descr="Rostlina se souvislou výplní">
            <a:extLst>
              <a:ext uri="{FF2B5EF4-FFF2-40B4-BE49-F238E27FC236}">
                <a16:creationId xmlns:a16="http://schemas.microsoft.com/office/drawing/2014/main" id="{1304569B-FA56-429E-BA8C-13DFC034276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476343" y="4998548"/>
            <a:ext cx="216000" cy="216000"/>
          </a:xfrm>
          <a:prstGeom prst="rect">
            <a:avLst/>
          </a:prstGeom>
        </p:spPr>
      </p:pic>
      <p:pic>
        <p:nvPicPr>
          <p:cNvPr id="50" name="Grafický objekt 49" descr="Muž se souvislou výplní">
            <a:extLst>
              <a:ext uri="{FF2B5EF4-FFF2-40B4-BE49-F238E27FC236}">
                <a16:creationId xmlns:a16="http://schemas.microsoft.com/office/drawing/2014/main" id="{52AC4BD2-4962-4C5A-AC11-A7FC47FB9289}"/>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493238" y="4828895"/>
            <a:ext cx="216000" cy="216000"/>
          </a:xfrm>
          <a:prstGeom prst="rect">
            <a:avLst/>
          </a:prstGeom>
        </p:spPr>
      </p:pic>
      <p:pic>
        <p:nvPicPr>
          <p:cNvPr id="51" name="Grafický objekt 50" descr="Žena se souvislou výplní">
            <a:extLst>
              <a:ext uri="{FF2B5EF4-FFF2-40B4-BE49-F238E27FC236}">
                <a16:creationId xmlns:a16="http://schemas.microsoft.com/office/drawing/2014/main" id="{2942007A-7AFC-4232-A035-E11B69DDA67E}"/>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613423" y="4823204"/>
            <a:ext cx="216000" cy="216000"/>
          </a:xfrm>
          <a:prstGeom prst="rect">
            <a:avLst/>
          </a:prstGeom>
        </p:spPr>
      </p:pic>
      <p:pic>
        <p:nvPicPr>
          <p:cNvPr id="52" name="Grafický objekt 51" descr="Brouk se souvislou výplní">
            <a:extLst>
              <a:ext uri="{FF2B5EF4-FFF2-40B4-BE49-F238E27FC236}">
                <a16:creationId xmlns:a16="http://schemas.microsoft.com/office/drawing/2014/main" id="{3059022B-8517-416A-9556-4F29CBDB25E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386795" y="5217254"/>
            <a:ext cx="216000" cy="216000"/>
          </a:xfrm>
          <a:prstGeom prst="rect">
            <a:avLst/>
          </a:prstGeom>
        </p:spPr>
      </p:pic>
      <p:pic>
        <p:nvPicPr>
          <p:cNvPr id="53" name="Grafický objekt 52" descr="Muž se souvislou výplní">
            <a:extLst>
              <a:ext uri="{FF2B5EF4-FFF2-40B4-BE49-F238E27FC236}">
                <a16:creationId xmlns:a16="http://schemas.microsoft.com/office/drawing/2014/main" id="{11FE073C-BFF4-4070-BF11-73569392F62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50776" y="5022387"/>
            <a:ext cx="216000" cy="216000"/>
          </a:xfrm>
          <a:prstGeom prst="rect">
            <a:avLst/>
          </a:prstGeom>
        </p:spPr>
      </p:pic>
      <p:pic>
        <p:nvPicPr>
          <p:cNvPr id="54" name="Grafický objekt 53" descr="Žena se souvislou výplní">
            <a:extLst>
              <a:ext uri="{FF2B5EF4-FFF2-40B4-BE49-F238E27FC236}">
                <a16:creationId xmlns:a16="http://schemas.microsoft.com/office/drawing/2014/main" id="{615D2B84-A1EA-45D6-AB5E-CFCD6D2DAE0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973777" y="5022387"/>
            <a:ext cx="216000" cy="216000"/>
          </a:xfrm>
          <a:prstGeom prst="rect">
            <a:avLst/>
          </a:prstGeom>
        </p:spPr>
      </p:pic>
      <p:pic>
        <p:nvPicPr>
          <p:cNvPr id="55" name="Grafický objekt 54" descr="Rostlina se souvislou výplní">
            <a:extLst>
              <a:ext uri="{FF2B5EF4-FFF2-40B4-BE49-F238E27FC236}">
                <a16:creationId xmlns:a16="http://schemas.microsoft.com/office/drawing/2014/main" id="{99760192-2533-4504-9155-F9F5A50AF58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914548" y="5250678"/>
            <a:ext cx="216000" cy="216000"/>
          </a:xfrm>
          <a:prstGeom prst="rect">
            <a:avLst/>
          </a:prstGeom>
        </p:spPr>
      </p:pic>
      <p:pic>
        <p:nvPicPr>
          <p:cNvPr id="56" name="Grafický objekt 55" descr="Brouk se souvislou výplní">
            <a:extLst>
              <a:ext uri="{FF2B5EF4-FFF2-40B4-BE49-F238E27FC236}">
                <a16:creationId xmlns:a16="http://schemas.microsoft.com/office/drawing/2014/main" id="{8000BF4C-380C-42F1-83D4-E8827734CB36}"/>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134953" y="5252637"/>
            <a:ext cx="216000" cy="216000"/>
          </a:xfrm>
          <a:prstGeom prst="rect">
            <a:avLst/>
          </a:prstGeom>
        </p:spPr>
      </p:pic>
      <p:pic>
        <p:nvPicPr>
          <p:cNvPr id="57" name="Grafický objekt 56" descr="Muž se souvislou výplní">
            <a:extLst>
              <a:ext uri="{FF2B5EF4-FFF2-40B4-BE49-F238E27FC236}">
                <a16:creationId xmlns:a16="http://schemas.microsoft.com/office/drawing/2014/main" id="{022F9E53-7708-4CA4-87C4-5BBDBD819D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61823" y="5375286"/>
            <a:ext cx="216000" cy="216000"/>
          </a:xfrm>
          <a:prstGeom prst="rect">
            <a:avLst/>
          </a:prstGeom>
        </p:spPr>
      </p:pic>
      <p:pic>
        <p:nvPicPr>
          <p:cNvPr id="58" name="Grafický objekt 57" descr="Žena se souvislou výplní">
            <a:extLst>
              <a:ext uri="{FF2B5EF4-FFF2-40B4-BE49-F238E27FC236}">
                <a16:creationId xmlns:a16="http://schemas.microsoft.com/office/drawing/2014/main" id="{703B8015-FC78-4A8C-A9CC-8604E93D340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84824" y="5375286"/>
            <a:ext cx="216000" cy="216000"/>
          </a:xfrm>
          <a:prstGeom prst="rect">
            <a:avLst/>
          </a:prstGeom>
        </p:spPr>
      </p:pic>
      <p:pic>
        <p:nvPicPr>
          <p:cNvPr id="59" name="Grafický objekt 58" descr="Rostlina se souvislou výplní">
            <a:extLst>
              <a:ext uri="{FF2B5EF4-FFF2-40B4-BE49-F238E27FC236}">
                <a16:creationId xmlns:a16="http://schemas.microsoft.com/office/drawing/2014/main" id="{5FEA42CF-1BD1-46C3-8CB9-1663AA8031B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616920" y="5556206"/>
            <a:ext cx="216000" cy="216000"/>
          </a:xfrm>
          <a:prstGeom prst="rect">
            <a:avLst/>
          </a:prstGeom>
        </p:spPr>
      </p:pic>
      <p:pic>
        <p:nvPicPr>
          <p:cNvPr id="60" name="Grafický objekt 59" descr="Muž se souvislou výplní">
            <a:extLst>
              <a:ext uri="{FF2B5EF4-FFF2-40B4-BE49-F238E27FC236}">
                <a16:creationId xmlns:a16="http://schemas.microsoft.com/office/drawing/2014/main" id="{DAFB0A2E-F3AB-4461-8C6A-0B3AFBB596C6}"/>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633815" y="5386553"/>
            <a:ext cx="216000" cy="216000"/>
          </a:xfrm>
          <a:prstGeom prst="rect">
            <a:avLst/>
          </a:prstGeom>
        </p:spPr>
      </p:pic>
      <p:pic>
        <p:nvPicPr>
          <p:cNvPr id="61" name="Grafický objekt 60" descr="Žena se souvislou výplní">
            <a:extLst>
              <a:ext uri="{FF2B5EF4-FFF2-40B4-BE49-F238E27FC236}">
                <a16:creationId xmlns:a16="http://schemas.microsoft.com/office/drawing/2014/main" id="{6220D214-07D2-4886-B07C-4654E7116031}"/>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754000" y="5380862"/>
            <a:ext cx="216000" cy="216000"/>
          </a:xfrm>
          <a:prstGeom prst="rect">
            <a:avLst/>
          </a:prstGeom>
        </p:spPr>
      </p:pic>
      <p:pic>
        <p:nvPicPr>
          <p:cNvPr id="62" name="Grafický objekt 61" descr="Brouk se souvislou výplní">
            <a:extLst>
              <a:ext uri="{FF2B5EF4-FFF2-40B4-BE49-F238E27FC236}">
                <a16:creationId xmlns:a16="http://schemas.microsoft.com/office/drawing/2014/main" id="{DCFA9BC0-91DB-46C0-8B4F-47F189B2807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11964" y="5760939"/>
            <a:ext cx="216000" cy="216000"/>
          </a:xfrm>
          <a:prstGeom prst="rect">
            <a:avLst/>
          </a:prstGeom>
        </p:spPr>
      </p:pic>
      <p:pic>
        <p:nvPicPr>
          <p:cNvPr id="63" name="Grafický objekt 62" descr="Rostlina se souvislou výplní">
            <a:extLst>
              <a:ext uri="{FF2B5EF4-FFF2-40B4-BE49-F238E27FC236}">
                <a16:creationId xmlns:a16="http://schemas.microsoft.com/office/drawing/2014/main" id="{062D947C-760B-4FB9-A425-A2DE1E666AE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24230" y="5597663"/>
            <a:ext cx="216000" cy="216000"/>
          </a:xfrm>
          <a:prstGeom prst="rect">
            <a:avLst/>
          </a:prstGeom>
        </p:spPr>
      </p:pic>
      <p:pic>
        <p:nvPicPr>
          <p:cNvPr id="64" name="Grafický objekt 63" descr="Rostlina se souvislou výplní">
            <a:extLst>
              <a:ext uri="{FF2B5EF4-FFF2-40B4-BE49-F238E27FC236}">
                <a16:creationId xmlns:a16="http://schemas.microsoft.com/office/drawing/2014/main" id="{56072285-03CD-4D05-A5FA-E89F4E47283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492588" y="5857742"/>
            <a:ext cx="216000" cy="216000"/>
          </a:xfrm>
          <a:prstGeom prst="rect">
            <a:avLst/>
          </a:prstGeom>
        </p:spPr>
      </p:pic>
      <p:pic>
        <p:nvPicPr>
          <p:cNvPr id="65" name="Grafický objekt 64" descr="Rostlina se souvislou výplní">
            <a:extLst>
              <a:ext uri="{FF2B5EF4-FFF2-40B4-BE49-F238E27FC236}">
                <a16:creationId xmlns:a16="http://schemas.microsoft.com/office/drawing/2014/main" id="{3637B317-E2F8-468C-8414-F7BBAA1897B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423676" y="5709172"/>
            <a:ext cx="216000" cy="216000"/>
          </a:xfrm>
          <a:prstGeom prst="rect">
            <a:avLst/>
          </a:prstGeom>
        </p:spPr>
      </p:pic>
      <p:pic>
        <p:nvPicPr>
          <p:cNvPr id="66" name="Grafický objekt 65" descr="Rostlina se souvislou výplní">
            <a:extLst>
              <a:ext uri="{FF2B5EF4-FFF2-40B4-BE49-F238E27FC236}">
                <a16:creationId xmlns:a16="http://schemas.microsoft.com/office/drawing/2014/main" id="{AD3D9B6E-F6BC-4C62-AADF-CE5D9D76782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0416" y="3021200"/>
            <a:ext cx="216000" cy="216000"/>
          </a:xfrm>
          <a:prstGeom prst="rect">
            <a:avLst/>
          </a:prstGeom>
        </p:spPr>
      </p:pic>
      <p:pic>
        <p:nvPicPr>
          <p:cNvPr id="67" name="Grafický objekt 66" descr="Rostlina se souvislou výplní">
            <a:extLst>
              <a:ext uri="{FF2B5EF4-FFF2-40B4-BE49-F238E27FC236}">
                <a16:creationId xmlns:a16="http://schemas.microsoft.com/office/drawing/2014/main" id="{087AA047-4279-406C-8903-CCD127924A9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7046" y="3084233"/>
            <a:ext cx="216000" cy="216000"/>
          </a:xfrm>
          <a:prstGeom prst="rect">
            <a:avLst/>
          </a:prstGeom>
        </p:spPr>
      </p:pic>
      <p:pic>
        <p:nvPicPr>
          <p:cNvPr id="68" name="Grafický objekt 67" descr="Muž se souvislou výplní">
            <a:extLst>
              <a:ext uri="{FF2B5EF4-FFF2-40B4-BE49-F238E27FC236}">
                <a16:creationId xmlns:a16="http://schemas.microsoft.com/office/drawing/2014/main" id="{4F69075A-F43C-456D-AB3E-A134DE0DF89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9052" y="3212075"/>
            <a:ext cx="216000" cy="216000"/>
          </a:xfrm>
          <a:prstGeom prst="rect">
            <a:avLst/>
          </a:prstGeom>
        </p:spPr>
      </p:pic>
      <p:pic>
        <p:nvPicPr>
          <p:cNvPr id="69" name="Grafický objekt 68" descr="Žena se souvislou výplní">
            <a:extLst>
              <a:ext uri="{FF2B5EF4-FFF2-40B4-BE49-F238E27FC236}">
                <a16:creationId xmlns:a16="http://schemas.microsoft.com/office/drawing/2014/main" id="{74FA36B7-8BCC-4B28-9414-5DE56D8841F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52053" y="3212075"/>
            <a:ext cx="216000" cy="216000"/>
          </a:xfrm>
          <a:prstGeom prst="rect">
            <a:avLst/>
          </a:prstGeom>
        </p:spPr>
      </p:pic>
      <p:pic>
        <p:nvPicPr>
          <p:cNvPr id="70" name="Grafický objekt 69" descr="Rostlina se souvislou výplní">
            <a:extLst>
              <a:ext uri="{FF2B5EF4-FFF2-40B4-BE49-F238E27FC236}">
                <a16:creationId xmlns:a16="http://schemas.microsoft.com/office/drawing/2014/main" id="{1C38B878-04DD-405C-A9E6-CA39F3DDDB3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84149" y="3392995"/>
            <a:ext cx="216000" cy="216000"/>
          </a:xfrm>
          <a:prstGeom prst="rect">
            <a:avLst/>
          </a:prstGeom>
        </p:spPr>
      </p:pic>
      <p:pic>
        <p:nvPicPr>
          <p:cNvPr id="71" name="Grafický objekt 70" descr="Muž se souvislou výplní">
            <a:extLst>
              <a:ext uri="{FF2B5EF4-FFF2-40B4-BE49-F238E27FC236}">
                <a16:creationId xmlns:a16="http://schemas.microsoft.com/office/drawing/2014/main" id="{823A38C5-95D1-4AF8-A19F-CA4BF84D57C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301044" y="3223342"/>
            <a:ext cx="216000" cy="216000"/>
          </a:xfrm>
          <a:prstGeom prst="rect">
            <a:avLst/>
          </a:prstGeom>
        </p:spPr>
      </p:pic>
      <p:pic>
        <p:nvPicPr>
          <p:cNvPr id="72" name="Grafický objekt 71" descr="Žena se souvislou výplní">
            <a:extLst>
              <a:ext uri="{FF2B5EF4-FFF2-40B4-BE49-F238E27FC236}">
                <a16:creationId xmlns:a16="http://schemas.microsoft.com/office/drawing/2014/main" id="{D22E16A3-F2EC-43A2-93D8-55610A6A640B}"/>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421229" y="3217651"/>
            <a:ext cx="216000" cy="216000"/>
          </a:xfrm>
          <a:prstGeom prst="rect">
            <a:avLst/>
          </a:prstGeom>
        </p:spPr>
      </p:pic>
      <p:pic>
        <p:nvPicPr>
          <p:cNvPr id="73" name="Grafický objekt 72" descr="Kráva se souvislou výplní">
            <a:extLst>
              <a:ext uri="{FF2B5EF4-FFF2-40B4-BE49-F238E27FC236}">
                <a16:creationId xmlns:a16="http://schemas.microsoft.com/office/drawing/2014/main" id="{A2782DC8-F49E-4865-B236-FD8EB53C7BD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88061" y="3406314"/>
            <a:ext cx="216000" cy="216000"/>
          </a:xfrm>
          <a:prstGeom prst="rect">
            <a:avLst/>
          </a:prstGeom>
        </p:spPr>
      </p:pic>
      <p:pic>
        <p:nvPicPr>
          <p:cNvPr id="74" name="Grafický objekt 73" descr="Muž se souvislou výplní">
            <a:extLst>
              <a:ext uri="{FF2B5EF4-FFF2-40B4-BE49-F238E27FC236}">
                <a16:creationId xmlns:a16="http://schemas.microsoft.com/office/drawing/2014/main" id="{801817E3-5BAB-43AE-8D23-FFE8CEC9C5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13426" y="915020"/>
            <a:ext cx="216000" cy="216000"/>
          </a:xfrm>
          <a:prstGeom prst="rect">
            <a:avLst/>
          </a:prstGeom>
        </p:spPr>
      </p:pic>
      <p:pic>
        <p:nvPicPr>
          <p:cNvPr id="75" name="Grafický objekt 74" descr="Rostlina se souvislou výplní">
            <a:extLst>
              <a:ext uri="{FF2B5EF4-FFF2-40B4-BE49-F238E27FC236}">
                <a16:creationId xmlns:a16="http://schemas.microsoft.com/office/drawing/2014/main" id="{B6EE0EFC-7D80-46F2-B7C9-BAB717373AF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11470" y="1117701"/>
            <a:ext cx="216000" cy="216000"/>
          </a:xfrm>
          <a:prstGeom prst="rect">
            <a:avLst/>
          </a:prstGeom>
        </p:spPr>
      </p:pic>
      <p:pic>
        <p:nvPicPr>
          <p:cNvPr id="76" name="Grafický objekt 75" descr="Muž se souvislou výplní">
            <a:extLst>
              <a:ext uri="{FF2B5EF4-FFF2-40B4-BE49-F238E27FC236}">
                <a16:creationId xmlns:a16="http://schemas.microsoft.com/office/drawing/2014/main" id="{6DADB91D-EB03-4B7D-87D2-C7613335CA8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6173" y="3001237"/>
            <a:ext cx="216000" cy="216000"/>
          </a:xfrm>
          <a:prstGeom prst="rect">
            <a:avLst/>
          </a:prstGeom>
        </p:spPr>
      </p:pic>
      <p:pic>
        <p:nvPicPr>
          <p:cNvPr id="77" name="Grafický objekt 76" descr="Žena se souvislou výplní">
            <a:extLst>
              <a:ext uri="{FF2B5EF4-FFF2-40B4-BE49-F238E27FC236}">
                <a16:creationId xmlns:a16="http://schemas.microsoft.com/office/drawing/2014/main" id="{1AAAD1E5-35CF-4828-9A51-307898F8262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19174" y="3001237"/>
            <a:ext cx="216000" cy="216000"/>
          </a:xfrm>
          <a:prstGeom prst="rect">
            <a:avLst/>
          </a:prstGeom>
        </p:spPr>
      </p:pic>
      <p:pic>
        <p:nvPicPr>
          <p:cNvPr id="78" name="Grafický objekt 77" descr="Rostlina se souvislou výplní">
            <a:extLst>
              <a:ext uri="{FF2B5EF4-FFF2-40B4-BE49-F238E27FC236}">
                <a16:creationId xmlns:a16="http://schemas.microsoft.com/office/drawing/2014/main" id="{0ACE1C40-D749-4591-BF15-64DF31633BA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51270" y="3182157"/>
            <a:ext cx="216000" cy="216000"/>
          </a:xfrm>
          <a:prstGeom prst="rect">
            <a:avLst/>
          </a:prstGeom>
        </p:spPr>
      </p:pic>
      <p:pic>
        <p:nvPicPr>
          <p:cNvPr id="79" name="Grafický objekt 78" descr="Muž se souvislou výplní">
            <a:extLst>
              <a:ext uri="{FF2B5EF4-FFF2-40B4-BE49-F238E27FC236}">
                <a16:creationId xmlns:a16="http://schemas.microsoft.com/office/drawing/2014/main" id="{58C1E419-6D0E-40DC-A958-233FFD2F094C}"/>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468165" y="3012504"/>
            <a:ext cx="216000" cy="216000"/>
          </a:xfrm>
          <a:prstGeom prst="rect">
            <a:avLst/>
          </a:prstGeom>
        </p:spPr>
      </p:pic>
      <p:pic>
        <p:nvPicPr>
          <p:cNvPr id="80" name="Grafický objekt 79" descr="Žena se souvislou výplní">
            <a:extLst>
              <a:ext uri="{FF2B5EF4-FFF2-40B4-BE49-F238E27FC236}">
                <a16:creationId xmlns:a16="http://schemas.microsoft.com/office/drawing/2014/main" id="{0F8B9E6D-567F-41BE-81BD-5A6D7B9F4923}"/>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588350" y="3006813"/>
            <a:ext cx="216000" cy="216000"/>
          </a:xfrm>
          <a:prstGeom prst="rect">
            <a:avLst/>
          </a:prstGeom>
        </p:spPr>
      </p:pic>
      <p:pic>
        <p:nvPicPr>
          <p:cNvPr id="81" name="Grafický objekt 80" descr="Brouk se souvislou výplní">
            <a:extLst>
              <a:ext uri="{FF2B5EF4-FFF2-40B4-BE49-F238E27FC236}">
                <a16:creationId xmlns:a16="http://schemas.microsoft.com/office/drawing/2014/main" id="{68CCEB43-B30F-442D-9058-2CC3F8EEA9B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46314" y="3386890"/>
            <a:ext cx="216000" cy="216000"/>
          </a:xfrm>
          <a:prstGeom prst="rect">
            <a:avLst/>
          </a:prstGeom>
        </p:spPr>
      </p:pic>
      <p:pic>
        <p:nvPicPr>
          <p:cNvPr id="82" name="Grafický objekt 81" descr="Rostlina se souvislou výplní">
            <a:extLst>
              <a:ext uri="{FF2B5EF4-FFF2-40B4-BE49-F238E27FC236}">
                <a16:creationId xmlns:a16="http://schemas.microsoft.com/office/drawing/2014/main" id="{CEAD64B0-169D-436F-96BE-AB0005B85FA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58580" y="3223614"/>
            <a:ext cx="216000" cy="216000"/>
          </a:xfrm>
          <a:prstGeom prst="rect">
            <a:avLst/>
          </a:prstGeom>
        </p:spPr>
      </p:pic>
      <p:pic>
        <p:nvPicPr>
          <p:cNvPr id="83" name="Grafický objekt 82" descr="Muž se souvislou výplní">
            <a:extLst>
              <a:ext uri="{FF2B5EF4-FFF2-40B4-BE49-F238E27FC236}">
                <a16:creationId xmlns:a16="http://schemas.microsoft.com/office/drawing/2014/main" id="{4B66F4A4-B790-44ED-A475-0C1C668711E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52216" y="3225394"/>
            <a:ext cx="216000" cy="216000"/>
          </a:xfrm>
          <a:prstGeom prst="rect">
            <a:avLst/>
          </a:prstGeom>
        </p:spPr>
      </p:pic>
      <p:pic>
        <p:nvPicPr>
          <p:cNvPr id="84" name="Grafický objekt 83" descr="Žena se souvislou výplní">
            <a:extLst>
              <a:ext uri="{FF2B5EF4-FFF2-40B4-BE49-F238E27FC236}">
                <a16:creationId xmlns:a16="http://schemas.microsoft.com/office/drawing/2014/main" id="{4D143C96-A949-4DF8-A461-FEF23C91986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75217" y="3225394"/>
            <a:ext cx="216000" cy="216000"/>
          </a:xfrm>
          <a:prstGeom prst="rect">
            <a:avLst/>
          </a:prstGeom>
        </p:spPr>
      </p:pic>
      <p:pic>
        <p:nvPicPr>
          <p:cNvPr id="85" name="Grafický objekt 84" descr="Rostlina se souvislou výplní">
            <a:extLst>
              <a:ext uri="{FF2B5EF4-FFF2-40B4-BE49-F238E27FC236}">
                <a16:creationId xmlns:a16="http://schemas.microsoft.com/office/drawing/2014/main" id="{BD57A068-0F83-4152-8A3D-4A989B882D0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007313" y="3406314"/>
            <a:ext cx="216000" cy="216000"/>
          </a:xfrm>
          <a:prstGeom prst="rect">
            <a:avLst/>
          </a:prstGeom>
        </p:spPr>
      </p:pic>
      <p:pic>
        <p:nvPicPr>
          <p:cNvPr id="86" name="Grafický objekt 85" descr="Kráva se souvislou výplní">
            <a:extLst>
              <a:ext uri="{FF2B5EF4-FFF2-40B4-BE49-F238E27FC236}">
                <a16:creationId xmlns:a16="http://schemas.microsoft.com/office/drawing/2014/main" id="{852FE913-3E63-4063-BED4-EE4C0E554749}"/>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811225" y="3419633"/>
            <a:ext cx="216000" cy="216000"/>
          </a:xfrm>
          <a:prstGeom prst="rect">
            <a:avLst/>
          </a:prstGeom>
        </p:spPr>
      </p:pic>
      <p:pic>
        <p:nvPicPr>
          <p:cNvPr id="87" name="Grafický objekt 86" descr="Muž se souvislou výplní">
            <a:extLst>
              <a:ext uri="{FF2B5EF4-FFF2-40B4-BE49-F238E27FC236}">
                <a16:creationId xmlns:a16="http://schemas.microsoft.com/office/drawing/2014/main" id="{4916958D-5D45-4562-B5E5-4D47680868B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96385" y="390174"/>
            <a:ext cx="216000" cy="216000"/>
          </a:xfrm>
          <a:prstGeom prst="rect">
            <a:avLst/>
          </a:prstGeom>
        </p:spPr>
      </p:pic>
      <p:pic>
        <p:nvPicPr>
          <p:cNvPr id="88" name="Grafický objekt 87" descr="Žena se souvislou výplní">
            <a:extLst>
              <a:ext uri="{FF2B5EF4-FFF2-40B4-BE49-F238E27FC236}">
                <a16:creationId xmlns:a16="http://schemas.microsoft.com/office/drawing/2014/main" id="{B76C32CA-792F-4F1F-995D-171E484886C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19386" y="390174"/>
            <a:ext cx="216000" cy="216000"/>
          </a:xfrm>
          <a:prstGeom prst="rect">
            <a:avLst/>
          </a:prstGeom>
        </p:spPr>
      </p:pic>
      <p:pic>
        <p:nvPicPr>
          <p:cNvPr id="89" name="Grafický objekt 88" descr="Rostlina se souvislou výplní">
            <a:extLst>
              <a:ext uri="{FF2B5EF4-FFF2-40B4-BE49-F238E27FC236}">
                <a16:creationId xmlns:a16="http://schemas.microsoft.com/office/drawing/2014/main" id="{CED953C2-2801-4ED4-AB1A-C8B3A70D1A1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51482" y="571094"/>
            <a:ext cx="216000" cy="216000"/>
          </a:xfrm>
          <a:prstGeom prst="rect">
            <a:avLst/>
          </a:prstGeom>
        </p:spPr>
      </p:pic>
      <p:pic>
        <p:nvPicPr>
          <p:cNvPr id="90" name="Grafický objekt 89" descr="Muž se souvislou výplní">
            <a:extLst>
              <a:ext uri="{FF2B5EF4-FFF2-40B4-BE49-F238E27FC236}">
                <a16:creationId xmlns:a16="http://schemas.microsoft.com/office/drawing/2014/main" id="{0BA6DCA6-23E3-411B-9AFC-8DC474DBC709}"/>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768377" y="401441"/>
            <a:ext cx="216000" cy="216000"/>
          </a:xfrm>
          <a:prstGeom prst="rect">
            <a:avLst/>
          </a:prstGeom>
        </p:spPr>
      </p:pic>
      <p:pic>
        <p:nvPicPr>
          <p:cNvPr id="91" name="Grafický objekt 90" descr="Žena se souvislou výplní">
            <a:extLst>
              <a:ext uri="{FF2B5EF4-FFF2-40B4-BE49-F238E27FC236}">
                <a16:creationId xmlns:a16="http://schemas.microsoft.com/office/drawing/2014/main" id="{A9F2EBA9-96D6-48C9-A952-AFE7E87CC66B}"/>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888562" y="395750"/>
            <a:ext cx="216000" cy="216000"/>
          </a:xfrm>
          <a:prstGeom prst="rect">
            <a:avLst/>
          </a:prstGeom>
        </p:spPr>
      </p:pic>
      <p:pic>
        <p:nvPicPr>
          <p:cNvPr id="92" name="Grafický objekt 91" descr="Kráva se souvislou výplní">
            <a:extLst>
              <a:ext uri="{FF2B5EF4-FFF2-40B4-BE49-F238E27FC236}">
                <a16:creationId xmlns:a16="http://schemas.microsoft.com/office/drawing/2014/main" id="{1F0EB178-61CD-4189-8523-BB911D88168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555394" y="584413"/>
            <a:ext cx="216000" cy="216000"/>
          </a:xfrm>
          <a:prstGeom prst="rect">
            <a:avLst/>
          </a:prstGeom>
        </p:spPr>
      </p:pic>
      <p:pic>
        <p:nvPicPr>
          <p:cNvPr id="93" name="Grafický objekt 92" descr="Rostlina se souvislou výplní">
            <a:extLst>
              <a:ext uri="{FF2B5EF4-FFF2-40B4-BE49-F238E27FC236}">
                <a16:creationId xmlns:a16="http://schemas.microsoft.com/office/drawing/2014/main" id="{B7EC8C89-B6A9-419F-AC58-CC0DB45CF13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858792" y="612551"/>
            <a:ext cx="216000" cy="216000"/>
          </a:xfrm>
          <a:prstGeom prst="rect">
            <a:avLst/>
          </a:prstGeom>
        </p:spPr>
      </p:pic>
      <p:pic>
        <p:nvPicPr>
          <p:cNvPr id="94" name="Grafický objekt 93" descr="Kočka se souvislou výplní">
            <a:extLst>
              <a:ext uri="{FF2B5EF4-FFF2-40B4-BE49-F238E27FC236}">
                <a16:creationId xmlns:a16="http://schemas.microsoft.com/office/drawing/2014/main" id="{D034D822-15FE-45FE-94D3-387BFF4E5B8A}"/>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908696" y="896485"/>
            <a:ext cx="216000" cy="216000"/>
          </a:xfrm>
          <a:prstGeom prst="rect">
            <a:avLst/>
          </a:prstGeom>
        </p:spPr>
      </p:pic>
      <p:pic>
        <p:nvPicPr>
          <p:cNvPr id="95" name="Grafický objekt 94" descr="Mrak se souvislou výplní">
            <a:extLst>
              <a:ext uri="{FF2B5EF4-FFF2-40B4-BE49-F238E27FC236}">
                <a16:creationId xmlns:a16="http://schemas.microsoft.com/office/drawing/2014/main" id="{91485A98-E9DC-4F8B-A2B6-E2176079D745}"/>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638322" y="5615116"/>
            <a:ext cx="216000" cy="216000"/>
          </a:xfrm>
          <a:prstGeom prst="rect">
            <a:avLst/>
          </a:prstGeom>
        </p:spPr>
      </p:pic>
      <p:pic>
        <p:nvPicPr>
          <p:cNvPr id="96" name="Grafický objekt 95" descr="Muž se souvislou výplní">
            <a:extLst>
              <a:ext uri="{FF2B5EF4-FFF2-40B4-BE49-F238E27FC236}">
                <a16:creationId xmlns:a16="http://schemas.microsoft.com/office/drawing/2014/main" id="{E149F739-45BA-414B-B229-1C67F6DDBF8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77844" y="4773633"/>
            <a:ext cx="216000" cy="216000"/>
          </a:xfrm>
          <a:prstGeom prst="rect">
            <a:avLst/>
          </a:prstGeom>
        </p:spPr>
      </p:pic>
      <p:pic>
        <p:nvPicPr>
          <p:cNvPr id="97" name="Grafický objekt 96" descr="Žena se souvislou výplní">
            <a:extLst>
              <a:ext uri="{FF2B5EF4-FFF2-40B4-BE49-F238E27FC236}">
                <a16:creationId xmlns:a16="http://schemas.microsoft.com/office/drawing/2014/main" id="{7B8AFE25-74BD-4586-A016-A18DF9776AD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00845" y="4773633"/>
            <a:ext cx="216000" cy="216000"/>
          </a:xfrm>
          <a:prstGeom prst="rect">
            <a:avLst/>
          </a:prstGeom>
        </p:spPr>
      </p:pic>
      <p:pic>
        <p:nvPicPr>
          <p:cNvPr id="98" name="Grafický objekt 97" descr="Rostlina se souvislou výplní">
            <a:extLst>
              <a:ext uri="{FF2B5EF4-FFF2-40B4-BE49-F238E27FC236}">
                <a16:creationId xmlns:a16="http://schemas.microsoft.com/office/drawing/2014/main" id="{709907DA-2C5C-4A6A-951F-63FD5B017C1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32941" y="4954553"/>
            <a:ext cx="216000" cy="216000"/>
          </a:xfrm>
          <a:prstGeom prst="rect">
            <a:avLst/>
          </a:prstGeom>
        </p:spPr>
      </p:pic>
      <p:pic>
        <p:nvPicPr>
          <p:cNvPr id="99" name="Grafický objekt 98" descr="Brouk se souvislou výplní">
            <a:extLst>
              <a:ext uri="{FF2B5EF4-FFF2-40B4-BE49-F238E27FC236}">
                <a16:creationId xmlns:a16="http://schemas.microsoft.com/office/drawing/2014/main" id="{90450FE7-4CBF-4D16-ACFF-A9ED5F9B83C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27985" y="5159286"/>
            <a:ext cx="216000" cy="216000"/>
          </a:xfrm>
          <a:prstGeom prst="rect">
            <a:avLst/>
          </a:prstGeom>
        </p:spPr>
      </p:pic>
      <p:pic>
        <p:nvPicPr>
          <p:cNvPr id="100" name="Grafický objekt 99" descr="Rostlina se souvislou výplní">
            <a:extLst>
              <a:ext uri="{FF2B5EF4-FFF2-40B4-BE49-F238E27FC236}">
                <a16:creationId xmlns:a16="http://schemas.microsoft.com/office/drawing/2014/main" id="{347306EC-B2DF-4E8E-8064-B9F64939922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440251" y="4996010"/>
            <a:ext cx="216000" cy="216000"/>
          </a:xfrm>
          <a:prstGeom prst="rect">
            <a:avLst/>
          </a:prstGeom>
        </p:spPr>
      </p:pic>
      <p:pic>
        <p:nvPicPr>
          <p:cNvPr id="101" name="Grafický objekt 100" descr="Brouk se souvislou výplní">
            <a:extLst>
              <a:ext uri="{FF2B5EF4-FFF2-40B4-BE49-F238E27FC236}">
                <a16:creationId xmlns:a16="http://schemas.microsoft.com/office/drawing/2014/main" id="{9FBFD90A-DD80-4385-B7D8-38AAB476CF4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27186" y="5040019"/>
            <a:ext cx="216000" cy="216000"/>
          </a:xfrm>
          <a:prstGeom prst="rect">
            <a:avLst/>
          </a:prstGeom>
        </p:spPr>
      </p:pic>
      <p:pic>
        <p:nvPicPr>
          <p:cNvPr id="102" name="Grafický objekt 101" descr="Muž se souvislou výplní">
            <a:extLst>
              <a:ext uri="{FF2B5EF4-FFF2-40B4-BE49-F238E27FC236}">
                <a16:creationId xmlns:a16="http://schemas.microsoft.com/office/drawing/2014/main" id="{82920B6F-B349-4E59-AE3E-D4CBA67A518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60582" y="1698342"/>
            <a:ext cx="216000" cy="216000"/>
          </a:xfrm>
          <a:prstGeom prst="rect">
            <a:avLst/>
          </a:prstGeom>
        </p:spPr>
      </p:pic>
      <p:pic>
        <p:nvPicPr>
          <p:cNvPr id="103" name="Grafický objekt 102" descr="Rostlina se souvislou výplní">
            <a:extLst>
              <a:ext uri="{FF2B5EF4-FFF2-40B4-BE49-F238E27FC236}">
                <a16:creationId xmlns:a16="http://schemas.microsoft.com/office/drawing/2014/main" id="{9F19900A-C0B7-4E4D-941B-0B820CF1FF3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112190" y="1942027"/>
            <a:ext cx="216000" cy="216000"/>
          </a:xfrm>
          <a:prstGeom prst="rect">
            <a:avLst/>
          </a:prstGeom>
        </p:spPr>
      </p:pic>
      <p:pic>
        <p:nvPicPr>
          <p:cNvPr id="104" name="Grafický objekt 103" descr="Muž se souvislou výplní">
            <a:extLst>
              <a:ext uri="{FF2B5EF4-FFF2-40B4-BE49-F238E27FC236}">
                <a16:creationId xmlns:a16="http://schemas.microsoft.com/office/drawing/2014/main" id="{9AABE9E6-125F-4ACA-A0CD-5DBBA243EDF6}"/>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009742" y="1709609"/>
            <a:ext cx="216000" cy="216000"/>
          </a:xfrm>
          <a:prstGeom prst="rect">
            <a:avLst/>
          </a:prstGeom>
        </p:spPr>
      </p:pic>
      <p:pic>
        <p:nvPicPr>
          <p:cNvPr id="105" name="Grafický objekt 104" descr="Žena se souvislou výplní">
            <a:extLst>
              <a:ext uri="{FF2B5EF4-FFF2-40B4-BE49-F238E27FC236}">
                <a16:creationId xmlns:a16="http://schemas.microsoft.com/office/drawing/2014/main" id="{5E684711-96A7-4077-81A4-2435E52CF89A}"/>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129927" y="1703918"/>
            <a:ext cx="216000" cy="216000"/>
          </a:xfrm>
          <a:prstGeom prst="rect">
            <a:avLst/>
          </a:prstGeom>
        </p:spPr>
      </p:pic>
      <p:pic>
        <p:nvPicPr>
          <p:cNvPr id="106" name="Grafický objekt 105" descr="Muž se souvislou výplní">
            <a:extLst>
              <a:ext uri="{FF2B5EF4-FFF2-40B4-BE49-F238E27FC236}">
                <a16:creationId xmlns:a16="http://schemas.microsoft.com/office/drawing/2014/main" id="{9527D5AA-2F4E-4BF9-AFC8-32DB44C5A3B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87581" y="1529822"/>
            <a:ext cx="216000" cy="216000"/>
          </a:xfrm>
          <a:prstGeom prst="rect">
            <a:avLst/>
          </a:prstGeom>
        </p:spPr>
      </p:pic>
      <p:pic>
        <p:nvPicPr>
          <p:cNvPr id="107" name="Grafický objekt 106" descr="Žena se souvislou výplní">
            <a:extLst>
              <a:ext uri="{FF2B5EF4-FFF2-40B4-BE49-F238E27FC236}">
                <a16:creationId xmlns:a16="http://schemas.microsoft.com/office/drawing/2014/main" id="{FF45CF4F-7F5D-494F-8D47-D382A548E84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10582" y="1529822"/>
            <a:ext cx="216000" cy="216000"/>
          </a:xfrm>
          <a:prstGeom prst="rect">
            <a:avLst/>
          </a:prstGeom>
        </p:spPr>
      </p:pic>
      <p:pic>
        <p:nvPicPr>
          <p:cNvPr id="108" name="Grafický objekt 107" descr="Rostlina se souvislou výplní">
            <a:extLst>
              <a:ext uri="{FF2B5EF4-FFF2-40B4-BE49-F238E27FC236}">
                <a16:creationId xmlns:a16="http://schemas.microsoft.com/office/drawing/2014/main" id="{BFFB2D6E-F062-46DC-BC95-A7350810B6F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75735" y="1702803"/>
            <a:ext cx="216000" cy="216000"/>
          </a:xfrm>
          <a:prstGeom prst="rect">
            <a:avLst/>
          </a:prstGeom>
        </p:spPr>
      </p:pic>
      <p:pic>
        <p:nvPicPr>
          <p:cNvPr id="109" name="Grafický objekt 108" descr="Kráva se souvislou výplní">
            <a:extLst>
              <a:ext uri="{FF2B5EF4-FFF2-40B4-BE49-F238E27FC236}">
                <a16:creationId xmlns:a16="http://schemas.microsoft.com/office/drawing/2014/main" id="{8E0A7529-2D97-43E5-90F7-29B921A6307F}"/>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346590" y="1724061"/>
            <a:ext cx="216000" cy="216000"/>
          </a:xfrm>
          <a:prstGeom prst="rect">
            <a:avLst/>
          </a:prstGeom>
        </p:spPr>
      </p:pic>
      <p:pic>
        <p:nvPicPr>
          <p:cNvPr id="110" name="Grafický objekt 109" descr="Muž se souvislou výplní">
            <a:extLst>
              <a:ext uri="{FF2B5EF4-FFF2-40B4-BE49-F238E27FC236}">
                <a16:creationId xmlns:a16="http://schemas.microsoft.com/office/drawing/2014/main" id="{6959A972-AFE0-4F29-8699-345465FA4E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121489" y="1368897"/>
            <a:ext cx="216000" cy="216000"/>
          </a:xfrm>
          <a:prstGeom prst="rect">
            <a:avLst/>
          </a:prstGeom>
        </p:spPr>
      </p:pic>
      <p:pic>
        <p:nvPicPr>
          <p:cNvPr id="111" name="Grafický objekt 110" descr="Žena se souvislou výplní">
            <a:extLst>
              <a:ext uri="{FF2B5EF4-FFF2-40B4-BE49-F238E27FC236}">
                <a16:creationId xmlns:a16="http://schemas.microsoft.com/office/drawing/2014/main" id="{159B1D1B-D192-4649-9E59-A190D226583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44490" y="1368897"/>
            <a:ext cx="216000" cy="216000"/>
          </a:xfrm>
          <a:prstGeom prst="rect">
            <a:avLst/>
          </a:prstGeom>
        </p:spPr>
      </p:pic>
      <p:pic>
        <p:nvPicPr>
          <p:cNvPr id="112" name="Grafický objekt 111" descr="Rostlina se souvislou výplní">
            <a:extLst>
              <a:ext uri="{FF2B5EF4-FFF2-40B4-BE49-F238E27FC236}">
                <a16:creationId xmlns:a16="http://schemas.microsoft.com/office/drawing/2014/main" id="{F4947C8F-B94E-4075-A2A4-A82983AF97C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91203" y="1596164"/>
            <a:ext cx="216000" cy="216000"/>
          </a:xfrm>
          <a:prstGeom prst="rect">
            <a:avLst/>
          </a:prstGeom>
        </p:spPr>
      </p:pic>
      <p:pic>
        <p:nvPicPr>
          <p:cNvPr id="113" name="Grafický objekt 112" descr="Muž se souvislou výplní">
            <a:extLst>
              <a:ext uri="{FF2B5EF4-FFF2-40B4-BE49-F238E27FC236}">
                <a16:creationId xmlns:a16="http://schemas.microsoft.com/office/drawing/2014/main" id="{5E51BC3A-7354-48E6-A424-1DCA9650DEF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393481" y="1380164"/>
            <a:ext cx="216000" cy="216000"/>
          </a:xfrm>
          <a:prstGeom prst="rect">
            <a:avLst/>
          </a:prstGeom>
        </p:spPr>
      </p:pic>
      <p:pic>
        <p:nvPicPr>
          <p:cNvPr id="114" name="Grafický objekt 113" descr="Kráva se souvislou výplní">
            <a:extLst>
              <a:ext uri="{FF2B5EF4-FFF2-40B4-BE49-F238E27FC236}">
                <a16:creationId xmlns:a16="http://schemas.microsoft.com/office/drawing/2014/main" id="{82100FF5-0CCC-4D38-B3D0-C7E9B245A05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180498" y="1563136"/>
            <a:ext cx="216000" cy="216000"/>
          </a:xfrm>
          <a:prstGeom prst="rect">
            <a:avLst/>
          </a:prstGeom>
        </p:spPr>
      </p:pic>
      <p:pic>
        <p:nvPicPr>
          <p:cNvPr id="115" name="Grafický objekt 114" descr="Brouk se souvislou výplní">
            <a:extLst>
              <a:ext uri="{FF2B5EF4-FFF2-40B4-BE49-F238E27FC236}">
                <a16:creationId xmlns:a16="http://schemas.microsoft.com/office/drawing/2014/main" id="{0F4F2E05-6C5C-4125-B17B-0E7B94F0BEB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33545" y="5845339"/>
            <a:ext cx="216000" cy="216000"/>
          </a:xfrm>
          <a:prstGeom prst="rect">
            <a:avLst/>
          </a:prstGeom>
        </p:spPr>
      </p:pic>
      <p:pic>
        <p:nvPicPr>
          <p:cNvPr id="116" name="Grafický objekt 115" descr="Kuře se souvislou výplní">
            <a:extLst>
              <a:ext uri="{FF2B5EF4-FFF2-40B4-BE49-F238E27FC236}">
                <a16:creationId xmlns:a16="http://schemas.microsoft.com/office/drawing/2014/main" id="{6373BE0B-C3BF-4ECD-B6DB-F7E38D9B055D}"/>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1088421" y="5058490"/>
            <a:ext cx="216000" cy="216000"/>
          </a:xfrm>
          <a:prstGeom prst="rect">
            <a:avLst/>
          </a:prstGeom>
        </p:spPr>
      </p:pic>
      <p:pic>
        <p:nvPicPr>
          <p:cNvPr id="117" name="Grafický objekt 116" descr="Kuře se souvislou výplní">
            <a:extLst>
              <a:ext uri="{FF2B5EF4-FFF2-40B4-BE49-F238E27FC236}">
                <a16:creationId xmlns:a16="http://schemas.microsoft.com/office/drawing/2014/main" id="{C5A17DE8-175A-4685-964D-A13AC38715E2}"/>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763212" y="3532181"/>
            <a:ext cx="216000" cy="216000"/>
          </a:xfrm>
          <a:prstGeom prst="rect">
            <a:avLst/>
          </a:prstGeom>
        </p:spPr>
      </p:pic>
      <p:pic>
        <p:nvPicPr>
          <p:cNvPr id="118" name="Grafický objekt 117" descr="Kuře se souvislou výplní">
            <a:extLst>
              <a:ext uri="{FF2B5EF4-FFF2-40B4-BE49-F238E27FC236}">
                <a16:creationId xmlns:a16="http://schemas.microsoft.com/office/drawing/2014/main" id="{54041EF3-329A-4C19-9CA2-D7263B078E0E}"/>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2605426" y="1149555"/>
            <a:ext cx="216000" cy="216000"/>
          </a:xfrm>
          <a:prstGeom prst="rect">
            <a:avLst/>
          </a:prstGeom>
        </p:spPr>
      </p:pic>
      <p:pic>
        <p:nvPicPr>
          <p:cNvPr id="119" name="Grafický objekt 118" descr="Ovečka se souvislou výplní">
            <a:extLst>
              <a:ext uri="{FF2B5EF4-FFF2-40B4-BE49-F238E27FC236}">
                <a16:creationId xmlns:a16="http://schemas.microsoft.com/office/drawing/2014/main" id="{B17BC87A-CCC9-423B-86BC-A8F3275D7193}"/>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1362581" y="5058490"/>
            <a:ext cx="216000" cy="216000"/>
          </a:xfrm>
          <a:prstGeom prst="rect">
            <a:avLst/>
          </a:prstGeom>
        </p:spPr>
      </p:pic>
      <p:pic>
        <p:nvPicPr>
          <p:cNvPr id="120" name="Grafický objekt 119" descr="Ovečka se souvislou výplní">
            <a:extLst>
              <a:ext uri="{FF2B5EF4-FFF2-40B4-BE49-F238E27FC236}">
                <a16:creationId xmlns:a16="http://schemas.microsoft.com/office/drawing/2014/main" id="{F104E0A8-54CD-4B5C-9B42-940C8B2E1F2A}"/>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405635" y="5597663"/>
            <a:ext cx="216000" cy="216000"/>
          </a:xfrm>
          <a:prstGeom prst="rect">
            <a:avLst/>
          </a:prstGeom>
        </p:spPr>
      </p:pic>
      <p:pic>
        <p:nvPicPr>
          <p:cNvPr id="121" name="Grafický objekt 120" descr="Kuře se souvislou výplní">
            <a:extLst>
              <a:ext uri="{FF2B5EF4-FFF2-40B4-BE49-F238E27FC236}">
                <a16:creationId xmlns:a16="http://schemas.microsoft.com/office/drawing/2014/main" id="{1A5F3027-371C-4B85-9AAC-2D9D854E7C03}"/>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259438" y="5055737"/>
            <a:ext cx="216000" cy="216000"/>
          </a:xfrm>
          <a:prstGeom prst="rect">
            <a:avLst/>
          </a:prstGeom>
        </p:spPr>
      </p:pic>
      <p:pic>
        <p:nvPicPr>
          <p:cNvPr id="122" name="Grafický objekt 121" descr="Kočka se souvislou výplní">
            <a:extLst>
              <a:ext uri="{FF2B5EF4-FFF2-40B4-BE49-F238E27FC236}">
                <a16:creationId xmlns:a16="http://schemas.microsoft.com/office/drawing/2014/main" id="{A37EF3AA-4F8D-4ED8-8F66-298007FD06A3}"/>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239369" y="5747068"/>
            <a:ext cx="216000" cy="216000"/>
          </a:xfrm>
          <a:prstGeom prst="rect">
            <a:avLst/>
          </a:prstGeom>
        </p:spPr>
      </p:pic>
      <p:pic>
        <p:nvPicPr>
          <p:cNvPr id="123" name="Grafický objekt 122" descr="Kuře se souvislou výplní">
            <a:extLst>
              <a:ext uri="{FF2B5EF4-FFF2-40B4-BE49-F238E27FC236}">
                <a16:creationId xmlns:a16="http://schemas.microsoft.com/office/drawing/2014/main" id="{6E13288E-4326-44B7-9685-F13FDE7D29A0}"/>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09562" y="3232543"/>
            <a:ext cx="216000" cy="216000"/>
          </a:xfrm>
          <a:prstGeom prst="rect">
            <a:avLst/>
          </a:prstGeom>
        </p:spPr>
      </p:pic>
      <p:pic>
        <p:nvPicPr>
          <p:cNvPr id="124" name="Grafický objekt 123" descr="Kočka se souvislou výplní">
            <a:extLst>
              <a:ext uri="{FF2B5EF4-FFF2-40B4-BE49-F238E27FC236}">
                <a16:creationId xmlns:a16="http://schemas.microsoft.com/office/drawing/2014/main" id="{5052B389-55AD-4114-8DA6-C790FC99B749}"/>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565437" y="3359090"/>
            <a:ext cx="216000" cy="216000"/>
          </a:xfrm>
          <a:prstGeom prst="rect">
            <a:avLst/>
          </a:prstGeom>
        </p:spPr>
      </p:pic>
      <p:pic>
        <p:nvPicPr>
          <p:cNvPr id="125" name="Grafický objekt 124" descr="Kuře se souvislou výplní">
            <a:extLst>
              <a:ext uri="{FF2B5EF4-FFF2-40B4-BE49-F238E27FC236}">
                <a16:creationId xmlns:a16="http://schemas.microsoft.com/office/drawing/2014/main" id="{7FBF6786-EE49-41AA-A1F2-DCB0B8DBA7D2}"/>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880791" y="1977375"/>
            <a:ext cx="216000" cy="216000"/>
          </a:xfrm>
          <a:prstGeom prst="rect">
            <a:avLst/>
          </a:prstGeom>
        </p:spPr>
      </p:pic>
      <p:pic>
        <p:nvPicPr>
          <p:cNvPr id="126" name="Grafický objekt 125" descr="Muž se souvislou výplní">
            <a:extLst>
              <a:ext uri="{FF2B5EF4-FFF2-40B4-BE49-F238E27FC236}">
                <a16:creationId xmlns:a16="http://schemas.microsoft.com/office/drawing/2014/main" id="{2B2F3CCF-C4E2-43ED-8E38-682DE47D351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463143" y="5655845"/>
            <a:ext cx="216000" cy="216000"/>
          </a:xfrm>
          <a:prstGeom prst="rect">
            <a:avLst/>
          </a:prstGeom>
        </p:spPr>
      </p:pic>
      <p:pic>
        <p:nvPicPr>
          <p:cNvPr id="127" name="Grafický objekt 126" descr="Žena se souvislou výplní">
            <a:extLst>
              <a:ext uri="{FF2B5EF4-FFF2-40B4-BE49-F238E27FC236}">
                <a16:creationId xmlns:a16="http://schemas.microsoft.com/office/drawing/2014/main" id="{B9FC9E30-4B4D-4E55-8A79-25F7706C0813}"/>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583328" y="5650154"/>
            <a:ext cx="216000" cy="216000"/>
          </a:xfrm>
          <a:prstGeom prst="rect">
            <a:avLst/>
          </a:prstGeom>
        </p:spPr>
      </p:pic>
      <p:pic>
        <p:nvPicPr>
          <p:cNvPr id="128" name="Grafický objekt 127" descr="Kuře se souvislou výplní">
            <a:extLst>
              <a:ext uri="{FF2B5EF4-FFF2-40B4-BE49-F238E27FC236}">
                <a16:creationId xmlns:a16="http://schemas.microsoft.com/office/drawing/2014/main" id="{48ACF268-CBDF-4AE0-847D-606769532C7D}"/>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161934" y="5027179"/>
            <a:ext cx="216000" cy="216000"/>
          </a:xfrm>
          <a:prstGeom prst="rect">
            <a:avLst/>
          </a:prstGeom>
        </p:spPr>
      </p:pic>
      <p:pic>
        <p:nvPicPr>
          <p:cNvPr id="129" name="Obrázek 128">
            <a:extLst>
              <a:ext uri="{FF2B5EF4-FFF2-40B4-BE49-F238E27FC236}">
                <a16:creationId xmlns:a16="http://schemas.microsoft.com/office/drawing/2014/main" id="{2B27245A-CBF5-43BA-9D01-CD1DE6EDC4ED}"/>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102340" y="48123"/>
            <a:ext cx="1792186" cy="2540490"/>
          </a:xfrm>
          <a:prstGeom prst="rect">
            <a:avLst/>
          </a:prstGeom>
          <a:ln>
            <a:noFill/>
          </a:ln>
          <a:effectLst>
            <a:outerShdw blurRad="292100" dist="139700" dir="2700000" algn="tl" rotWithShape="0">
              <a:srgbClr val="333333">
                <a:alpha val="65000"/>
              </a:srgbClr>
            </a:outerShdw>
          </a:effectLst>
        </p:spPr>
      </p:pic>
      <p:pic>
        <p:nvPicPr>
          <p:cNvPr id="131" name="Obrázek 130" descr="Obsah obrázku savci, černá, hovězí dobytek, bílá&#10;&#10;Popis byl vytvořen automaticky">
            <a:extLst>
              <a:ext uri="{FF2B5EF4-FFF2-40B4-BE49-F238E27FC236}">
                <a16:creationId xmlns:a16="http://schemas.microsoft.com/office/drawing/2014/main" id="{B58680A0-205E-4E30-A170-BF3DFDFE1CC9}"/>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8308" y="4523014"/>
            <a:ext cx="2286927" cy="2182997"/>
          </a:xfrm>
          <a:prstGeom prst="rect">
            <a:avLst/>
          </a:prstGeom>
          <a:ln>
            <a:noFill/>
          </a:ln>
          <a:effectLst>
            <a:outerShdw blurRad="292100" dist="139700" dir="2700000" algn="tl" rotWithShape="0">
              <a:srgbClr val="333333">
                <a:alpha val="65000"/>
              </a:srgbClr>
            </a:outerShdw>
          </a:effectLst>
        </p:spPr>
      </p:pic>
      <p:pic>
        <p:nvPicPr>
          <p:cNvPr id="132" name="Obrázek 131">
            <a:extLst>
              <a:ext uri="{FF2B5EF4-FFF2-40B4-BE49-F238E27FC236}">
                <a16:creationId xmlns:a16="http://schemas.microsoft.com/office/drawing/2014/main" id="{BA8679A7-E831-4F4D-AFBF-A78B8CE3DB84}"/>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2403041" y="3760886"/>
            <a:ext cx="1688176" cy="2945126"/>
          </a:xfrm>
          <a:prstGeom prst="rect">
            <a:avLst/>
          </a:prstGeom>
          <a:ln>
            <a:noFill/>
          </a:ln>
          <a:effectLst>
            <a:outerShdw blurRad="292100" dist="139700" dir="2700000" algn="tl" rotWithShape="0">
              <a:srgbClr val="333333">
                <a:alpha val="65000"/>
              </a:srgbClr>
            </a:outerShdw>
          </a:effectLst>
        </p:spPr>
      </p:pic>
      <p:pic>
        <p:nvPicPr>
          <p:cNvPr id="133" name="Obrázek 132">
            <a:extLst>
              <a:ext uri="{FF2B5EF4-FFF2-40B4-BE49-F238E27FC236}">
                <a16:creationId xmlns:a16="http://schemas.microsoft.com/office/drawing/2014/main" id="{6E979121-43E7-4C26-A240-CB6EFCE200D0}"/>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7494828" y="51162"/>
            <a:ext cx="1411008" cy="3112623"/>
          </a:xfrm>
          <a:prstGeom prst="rect">
            <a:avLst/>
          </a:prstGeom>
          <a:ln>
            <a:noFill/>
          </a:ln>
          <a:effectLst>
            <a:outerShdw blurRad="292100" dist="139700" dir="2700000" algn="tl" rotWithShape="0">
              <a:srgbClr val="333333">
                <a:alpha val="65000"/>
              </a:srgbClr>
            </a:outerShdw>
          </a:effectLst>
        </p:spPr>
      </p:pic>
      <p:pic>
        <p:nvPicPr>
          <p:cNvPr id="135" name="Obrázek 134">
            <a:extLst>
              <a:ext uri="{FF2B5EF4-FFF2-40B4-BE49-F238E27FC236}">
                <a16:creationId xmlns:a16="http://schemas.microsoft.com/office/drawing/2014/main" id="{FB46DB24-3B8E-422C-9A74-93586E4DCB86}"/>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5714411" y="4057038"/>
            <a:ext cx="1490292" cy="1285584"/>
          </a:xfrm>
          <a:prstGeom prst="rect">
            <a:avLst/>
          </a:prstGeom>
          <a:ln>
            <a:noFill/>
          </a:ln>
          <a:effectLst>
            <a:outerShdw blurRad="292100" dist="139700" dir="2700000" algn="tl" rotWithShape="0">
              <a:srgbClr val="333333">
                <a:alpha val="65000"/>
              </a:srgbClr>
            </a:outerShdw>
          </a:effectLst>
        </p:spPr>
      </p:pic>
      <p:pic>
        <p:nvPicPr>
          <p:cNvPr id="137" name="Obrázek 136" descr="Obsah obrázku rostlina, strom&#10;&#10;Popis byl vytvořen automaticky">
            <a:extLst>
              <a:ext uri="{FF2B5EF4-FFF2-40B4-BE49-F238E27FC236}">
                <a16:creationId xmlns:a16="http://schemas.microsoft.com/office/drawing/2014/main" id="{E7BD697C-7D66-49B3-8781-6529AD204629}"/>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4923480" y="2311216"/>
            <a:ext cx="2232693" cy="1674520"/>
          </a:xfrm>
          <a:prstGeom prst="rect">
            <a:avLst/>
          </a:prstGeom>
          <a:ln>
            <a:noFill/>
          </a:ln>
          <a:effectLst>
            <a:outerShdw blurRad="292100" dist="139700" dir="2700000" algn="tl" rotWithShape="0">
              <a:srgbClr val="333333">
                <a:alpha val="65000"/>
              </a:srgbClr>
            </a:outerShdw>
          </a:effectLst>
        </p:spPr>
      </p:pic>
      <p:pic>
        <p:nvPicPr>
          <p:cNvPr id="139" name="Obrázek 138" descr="Obsah obrázku tráva, rostlina, špína, obklopený&#10;&#10;Popis byl vytvořen automaticky">
            <a:extLst>
              <a:ext uri="{FF2B5EF4-FFF2-40B4-BE49-F238E27FC236}">
                <a16:creationId xmlns:a16="http://schemas.microsoft.com/office/drawing/2014/main" id="{FE5586F3-AC2E-417C-B267-10CFCFF6023F}"/>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2022280" y="1615274"/>
            <a:ext cx="1382442" cy="1367842"/>
          </a:xfrm>
          <a:prstGeom prst="rect">
            <a:avLst/>
          </a:prstGeom>
          <a:ln>
            <a:noFill/>
          </a:ln>
          <a:effectLst>
            <a:outerShdw blurRad="292100" dist="139700" dir="2700000" algn="tl" rotWithShape="0">
              <a:srgbClr val="333333">
                <a:alpha val="65000"/>
              </a:srgbClr>
            </a:outerShdw>
          </a:effectLst>
        </p:spPr>
      </p:pic>
      <p:pic>
        <p:nvPicPr>
          <p:cNvPr id="141" name="Obrázek 140">
            <a:extLst>
              <a:ext uri="{FF2B5EF4-FFF2-40B4-BE49-F238E27FC236}">
                <a16:creationId xmlns:a16="http://schemas.microsoft.com/office/drawing/2014/main" id="{71889157-B6A8-4630-902E-E98573967A2C}"/>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4610135" y="5500688"/>
            <a:ext cx="1242917" cy="1224307"/>
          </a:xfrm>
          <a:prstGeom prst="rect">
            <a:avLst/>
          </a:prstGeom>
          <a:ln>
            <a:noFill/>
          </a:ln>
          <a:effectLst>
            <a:outerShdw blurRad="292100" dist="139700" dir="2700000" algn="tl" rotWithShape="0">
              <a:srgbClr val="333333">
                <a:alpha val="65000"/>
              </a:srgbClr>
            </a:outerShdw>
          </a:effectLst>
        </p:spPr>
      </p:pic>
      <p:pic>
        <p:nvPicPr>
          <p:cNvPr id="143" name="Obrázek 142">
            <a:extLst>
              <a:ext uri="{FF2B5EF4-FFF2-40B4-BE49-F238E27FC236}">
                <a16:creationId xmlns:a16="http://schemas.microsoft.com/office/drawing/2014/main" id="{F1D986D6-BC67-43BD-8081-9E8AE5CEAD18}"/>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3468714" y="92023"/>
            <a:ext cx="2688138" cy="1770938"/>
          </a:xfrm>
          <a:prstGeom prst="rect">
            <a:avLst/>
          </a:prstGeom>
          <a:ln>
            <a:noFill/>
          </a:ln>
          <a:effectLst>
            <a:outerShdw blurRad="292100" dist="139700" dir="2700000" algn="tl" rotWithShape="0">
              <a:srgbClr val="333333">
                <a:alpha val="65000"/>
              </a:srgbClr>
            </a:outerShdw>
          </a:effectLst>
        </p:spPr>
      </p:pic>
      <p:pic>
        <p:nvPicPr>
          <p:cNvPr id="145" name="Grafický objekt 144" descr="Muž se souvislou výplní">
            <a:extLst>
              <a:ext uri="{FF2B5EF4-FFF2-40B4-BE49-F238E27FC236}">
                <a16:creationId xmlns:a16="http://schemas.microsoft.com/office/drawing/2014/main" id="{2032736D-8E89-4628-9FB5-42667637F4E2}"/>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468541" y="1991736"/>
            <a:ext cx="216000" cy="216000"/>
          </a:xfrm>
          <a:prstGeom prst="rect">
            <a:avLst/>
          </a:prstGeom>
        </p:spPr>
      </p:pic>
      <p:pic>
        <p:nvPicPr>
          <p:cNvPr id="148" name="Grafický objekt 147" descr="Žena se souvislou výplní">
            <a:extLst>
              <a:ext uri="{FF2B5EF4-FFF2-40B4-BE49-F238E27FC236}">
                <a16:creationId xmlns:a16="http://schemas.microsoft.com/office/drawing/2014/main" id="{14F0721C-245A-4277-9CD8-DA5B05734725}"/>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3591542" y="1991736"/>
            <a:ext cx="216000" cy="216000"/>
          </a:xfrm>
          <a:prstGeom prst="rect">
            <a:avLst/>
          </a:prstGeom>
        </p:spPr>
      </p:pic>
      <p:pic>
        <p:nvPicPr>
          <p:cNvPr id="150" name="Grafický objekt 149" descr="Muž se souvislou výplní">
            <a:extLst>
              <a:ext uri="{FF2B5EF4-FFF2-40B4-BE49-F238E27FC236}">
                <a16:creationId xmlns:a16="http://schemas.microsoft.com/office/drawing/2014/main" id="{2AC6C005-E9A3-4E03-9095-07AB0D8B553D}"/>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517532" y="2082196"/>
            <a:ext cx="216000" cy="216000"/>
          </a:xfrm>
          <a:prstGeom prst="rect">
            <a:avLst/>
          </a:prstGeom>
        </p:spPr>
      </p:pic>
      <p:pic>
        <p:nvPicPr>
          <p:cNvPr id="151" name="Grafický objekt 150" descr="Žena se souvislou výplní">
            <a:extLst>
              <a:ext uri="{FF2B5EF4-FFF2-40B4-BE49-F238E27FC236}">
                <a16:creationId xmlns:a16="http://schemas.microsoft.com/office/drawing/2014/main" id="{955E23EA-BB96-4076-9603-8E9059CC6B6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3640533" y="2082196"/>
            <a:ext cx="216000" cy="216000"/>
          </a:xfrm>
          <a:prstGeom prst="rect">
            <a:avLst/>
          </a:prstGeom>
        </p:spPr>
      </p:pic>
      <p:pic>
        <p:nvPicPr>
          <p:cNvPr id="152" name="Grafický objekt 151" descr="Muž se souvislou výplní">
            <a:extLst>
              <a:ext uri="{FF2B5EF4-FFF2-40B4-BE49-F238E27FC236}">
                <a16:creationId xmlns:a16="http://schemas.microsoft.com/office/drawing/2014/main" id="{72DE94B6-4803-4315-805C-9A53F47FA838}"/>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486360" y="4378205"/>
            <a:ext cx="216000" cy="216000"/>
          </a:xfrm>
          <a:prstGeom prst="rect">
            <a:avLst/>
          </a:prstGeom>
        </p:spPr>
      </p:pic>
      <p:pic>
        <p:nvPicPr>
          <p:cNvPr id="153" name="Grafický objekt 152" descr="Žena se souvislou výplní">
            <a:extLst>
              <a:ext uri="{FF2B5EF4-FFF2-40B4-BE49-F238E27FC236}">
                <a16:creationId xmlns:a16="http://schemas.microsoft.com/office/drawing/2014/main" id="{0F5C7E8C-6D17-4264-B7F3-FD2E652B52DC}"/>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7609361" y="4378205"/>
            <a:ext cx="216000" cy="216000"/>
          </a:xfrm>
          <a:prstGeom prst="rect">
            <a:avLst/>
          </a:prstGeom>
        </p:spPr>
      </p:pic>
      <p:pic>
        <p:nvPicPr>
          <p:cNvPr id="154" name="Grafický objekt 153" descr="Muž se souvislou výplní">
            <a:extLst>
              <a:ext uri="{FF2B5EF4-FFF2-40B4-BE49-F238E27FC236}">
                <a16:creationId xmlns:a16="http://schemas.microsoft.com/office/drawing/2014/main" id="{18C6E5F9-D62E-48A2-A654-1B2C5BEF4CE6}"/>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696257" y="4268458"/>
            <a:ext cx="216000" cy="216000"/>
          </a:xfrm>
          <a:prstGeom prst="rect">
            <a:avLst/>
          </a:prstGeom>
        </p:spPr>
      </p:pic>
      <p:pic>
        <p:nvPicPr>
          <p:cNvPr id="155" name="Grafický objekt 154" descr="Žena se souvislou výplní">
            <a:extLst>
              <a:ext uri="{FF2B5EF4-FFF2-40B4-BE49-F238E27FC236}">
                <a16:creationId xmlns:a16="http://schemas.microsoft.com/office/drawing/2014/main" id="{FD41B2E9-A4C4-4488-84DC-4BEF0EE3908B}"/>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7819258" y="4268458"/>
            <a:ext cx="216000" cy="216000"/>
          </a:xfrm>
          <a:prstGeom prst="rect">
            <a:avLst/>
          </a:prstGeom>
        </p:spPr>
      </p:pic>
      <p:pic>
        <p:nvPicPr>
          <p:cNvPr id="156" name="Grafický objekt 155" descr="Muž se souvislou výplní">
            <a:extLst>
              <a:ext uri="{FF2B5EF4-FFF2-40B4-BE49-F238E27FC236}">
                <a16:creationId xmlns:a16="http://schemas.microsoft.com/office/drawing/2014/main" id="{D8298079-CD84-4D7D-8048-67FA3DBFB8AE}"/>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848657" y="4420858"/>
            <a:ext cx="216000" cy="216000"/>
          </a:xfrm>
          <a:prstGeom prst="rect">
            <a:avLst/>
          </a:prstGeom>
        </p:spPr>
      </p:pic>
      <p:pic>
        <p:nvPicPr>
          <p:cNvPr id="157" name="Grafický objekt 156" descr="Žena se souvislou výplní">
            <a:extLst>
              <a:ext uri="{FF2B5EF4-FFF2-40B4-BE49-F238E27FC236}">
                <a16:creationId xmlns:a16="http://schemas.microsoft.com/office/drawing/2014/main" id="{F57F601D-5121-4CC2-9BB5-DEEE1E846D8F}"/>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7971658" y="4420858"/>
            <a:ext cx="216000" cy="216000"/>
          </a:xfrm>
          <a:prstGeom prst="rect">
            <a:avLst/>
          </a:prstGeom>
        </p:spPr>
      </p:pic>
      <p:pic>
        <p:nvPicPr>
          <p:cNvPr id="158" name="Grafický objekt 157" descr="Muž se souvislou výplní">
            <a:extLst>
              <a:ext uri="{FF2B5EF4-FFF2-40B4-BE49-F238E27FC236}">
                <a16:creationId xmlns:a16="http://schemas.microsoft.com/office/drawing/2014/main" id="{EE532C79-288B-40F3-A9AB-36A81B90D377}"/>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525482" y="4443208"/>
            <a:ext cx="216000" cy="216000"/>
          </a:xfrm>
          <a:prstGeom prst="rect">
            <a:avLst/>
          </a:prstGeom>
        </p:spPr>
      </p:pic>
      <p:pic>
        <p:nvPicPr>
          <p:cNvPr id="159" name="Grafický objekt 158" descr="Žena se souvislou výplní">
            <a:extLst>
              <a:ext uri="{FF2B5EF4-FFF2-40B4-BE49-F238E27FC236}">
                <a16:creationId xmlns:a16="http://schemas.microsoft.com/office/drawing/2014/main" id="{A06C091F-2A28-4F0A-947C-ED243C7EA202}"/>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7648483" y="4443208"/>
            <a:ext cx="216000" cy="216000"/>
          </a:xfrm>
          <a:prstGeom prst="rect">
            <a:avLst/>
          </a:prstGeom>
        </p:spPr>
      </p:pic>
      <p:pic>
        <p:nvPicPr>
          <p:cNvPr id="160" name="Grafický objekt 159" descr="Muž se souvislou výplní">
            <a:extLst>
              <a:ext uri="{FF2B5EF4-FFF2-40B4-BE49-F238E27FC236}">
                <a16:creationId xmlns:a16="http://schemas.microsoft.com/office/drawing/2014/main" id="{DB9E415C-6A6E-4B05-AAB6-FD4A68ADCDF3}"/>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744603" y="4408640"/>
            <a:ext cx="216000" cy="216000"/>
          </a:xfrm>
          <a:prstGeom prst="rect">
            <a:avLst/>
          </a:prstGeom>
        </p:spPr>
      </p:pic>
      <p:pic>
        <p:nvPicPr>
          <p:cNvPr id="161" name="Grafický objekt 160" descr="Žena se souvislou výplní">
            <a:extLst>
              <a:ext uri="{FF2B5EF4-FFF2-40B4-BE49-F238E27FC236}">
                <a16:creationId xmlns:a16="http://schemas.microsoft.com/office/drawing/2014/main" id="{65237B3B-E421-4069-A8F9-F310128898D8}"/>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7867604" y="4408640"/>
            <a:ext cx="216000" cy="216000"/>
          </a:xfrm>
          <a:prstGeom prst="rect">
            <a:avLst/>
          </a:prstGeom>
        </p:spPr>
      </p:pic>
      <p:pic>
        <p:nvPicPr>
          <p:cNvPr id="162" name="Grafický objekt 161" descr="Muž se souvislou výplní">
            <a:extLst>
              <a:ext uri="{FF2B5EF4-FFF2-40B4-BE49-F238E27FC236}">
                <a16:creationId xmlns:a16="http://schemas.microsoft.com/office/drawing/2014/main" id="{92F699C9-9BFF-4A7C-902E-1BDA718C8745}"/>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845536" y="4518301"/>
            <a:ext cx="216000" cy="216000"/>
          </a:xfrm>
          <a:prstGeom prst="rect">
            <a:avLst/>
          </a:prstGeom>
        </p:spPr>
      </p:pic>
      <p:pic>
        <p:nvPicPr>
          <p:cNvPr id="163" name="Grafický objekt 162" descr="Žena se souvislou výplní">
            <a:extLst>
              <a:ext uri="{FF2B5EF4-FFF2-40B4-BE49-F238E27FC236}">
                <a16:creationId xmlns:a16="http://schemas.microsoft.com/office/drawing/2014/main" id="{9B1BF217-6F81-4451-B363-6BAC6816A9DF}"/>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7968537" y="4518301"/>
            <a:ext cx="216000" cy="216000"/>
          </a:xfrm>
          <a:prstGeom prst="rect">
            <a:avLst/>
          </a:prstGeom>
        </p:spPr>
      </p:pic>
      <p:pic>
        <p:nvPicPr>
          <p:cNvPr id="164" name="Grafický objekt 163" descr="Muž se souvislou výplní">
            <a:extLst>
              <a:ext uri="{FF2B5EF4-FFF2-40B4-BE49-F238E27FC236}">
                <a16:creationId xmlns:a16="http://schemas.microsoft.com/office/drawing/2014/main" id="{0DB387F7-3AC8-4DFA-8C69-7B2FC6F1AEE4}"/>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672480" y="4536498"/>
            <a:ext cx="216000" cy="216000"/>
          </a:xfrm>
          <a:prstGeom prst="rect">
            <a:avLst/>
          </a:prstGeom>
        </p:spPr>
      </p:pic>
      <p:pic>
        <p:nvPicPr>
          <p:cNvPr id="165" name="Grafický objekt 164" descr="Žena se souvislou výplní">
            <a:extLst>
              <a:ext uri="{FF2B5EF4-FFF2-40B4-BE49-F238E27FC236}">
                <a16:creationId xmlns:a16="http://schemas.microsoft.com/office/drawing/2014/main" id="{A872F356-6145-4E01-AE0B-72BD47FA03DC}"/>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7795481" y="4536498"/>
            <a:ext cx="216000" cy="216000"/>
          </a:xfrm>
          <a:prstGeom prst="rect">
            <a:avLst/>
          </a:prstGeom>
        </p:spPr>
      </p:pic>
      <p:pic>
        <p:nvPicPr>
          <p:cNvPr id="166" name="Grafický objekt 165" descr="Muž se souvislou výplní">
            <a:extLst>
              <a:ext uri="{FF2B5EF4-FFF2-40B4-BE49-F238E27FC236}">
                <a16:creationId xmlns:a16="http://schemas.microsoft.com/office/drawing/2014/main" id="{F90D4E98-BBA0-4934-8D40-FBD1BC3F7114}"/>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488145" y="4171013"/>
            <a:ext cx="216000" cy="216000"/>
          </a:xfrm>
          <a:prstGeom prst="rect">
            <a:avLst/>
          </a:prstGeom>
        </p:spPr>
      </p:pic>
      <p:pic>
        <p:nvPicPr>
          <p:cNvPr id="167" name="Grafický objekt 166" descr="Žena se souvislou výplní">
            <a:extLst>
              <a:ext uri="{FF2B5EF4-FFF2-40B4-BE49-F238E27FC236}">
                <a16:creationId xmlns:a16="http://schemas.microsoft.com/office/drawing/2014/main" id="{B918153F-8EAA-4DCC-BE23-BA8B0F22B216}"/>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7611146" y="4171013"/>
            <a:ext cx="216000" cy="216000"/>
          </a:xfrm>
          <a:prstGeom prst="rect">
            <a:avLst/>
          </a:prstGeom>
        </p:spPr>
      </p:pic>
      <p:pic>
        <p:nvPicPr>
          <p:cNvPr id="168" name="Grafický objekt 167" descr="Muž se souvislou výplní">
            <a:extLst>
              <a:ext uri="{FF2B5EF4-FFF2-40B4-BE49-F238E27FC236}">
                <a16:creationId xmlns:a16="http://schemas.microsoft.com/office/drawing/2014/main" id="{7C8A899B-B693-4589-8C21-091D374ED058}"/>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10325218" y="6337435"/>
            <a:ext cx="216000" cy="216000"/>
          </a:xfrm>
          <a:prstGeom prst="rect">
            <a:avLst/>
          </a:prstGeom>
        </p:spPr>
      </p:pic>
      <p:pic>
        <p:nvPicPr>
          <p:cNvPr id="169" name="Grafický objekt 168" descr="Žena se souvislou výplní">
            <a:extLst>
              <a:ext uri="{FF2B5EF4-FFF2-40B4-BE49-F238E27FC236}">
                <a16:creationId xmlns:a16="http://schemas.microsoft.com/office/drawing/2014/main" id="{CF377F59-5465-4895-B9DD-7A1171DAF4AF}"/>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0448219" y="6337435"/>
            <a:ext cx="216000" cy="216000"/>
          </a:xfrm>
          <a:prstGeom prst="rect">
            <a:avLst/>
          </a:prstGeom>
        </p:spPr>
      </p:pic>
      <p:pic>
        <p:nvPicPr>
          <p:cNvPr id="3" name="Obrázek 2" descr="Obsah obrázku hmyz&#10;&#10;Popis byl vytvořen automaticky">
            <a:extLst>
              <a:ext uri="{FF2B5EF4-FFF2-40B4-BE49-F238E27FC236}">
                <a16:creationId xmlns:a16="http://schemas.microsoft.com/office/drawing/2014/main" id="{21B0A51B-3FF8-4159-B4CB-A68D27C9073B}"/>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479897" y="2585459"/>
            <a:ext cx="2521187" cy="1674520"/>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C784228D-F058-4FA1-BB7E-BD277F467447}"/>
              </a:ext>
            </a:extLst>
          </p:cNvPr>
          <p:cNvPicPr>
            <a:picLocks noChangeAspect="1"/>
          </p:cNvPicPr>
          <p:nvPr/>
        </p:nvPicPr>
        <p:blipFill rotWithShape="1">
          <a:blip r:embed="rId42"/>
          <a:srcRect l="4769" t="14115" r="19560" b="42618"/>
          <a:stretch/>
        </p:blipFill>
        <p:spPr>
          <a:xfrm>
            <a:off x="9932563" y="822354"/>
            <a:ext cx="1796261" cy="1367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9205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51983-96B3-EA93-0BFF-62DE57C424D9}"/>
            </a:ext>
          </a:extLst>
        </p:cNvPr>
        <p:cNvGrpSpPr/>
        <p:nvPr/>
      </p:nvGrpSpPr>
      <p:grpSpPr>
        <a:xfrm>
          <a:off x="0" y="0"/>
          <a:ext cx="0" cy="0"/>
          <a:chOff x="0" y="0"/>
          <a:chExt cx="0" cy="0"/>
        </a:xfrm>
      </p:grpSpPr>
      <p:pic>
        <p:nvPicPr>
          <p:cNvPr id="6" name="Obrázek 5">
            <a:extLst>
              <a:ext uri="{FF2B5EF4-FFF2-40B4-BE49-F238E27FC236}">
                <a16:creationId xmlns:a16="http://schemas.microsoft.com/office/drawing/2014/main" id="{E3D9EF79-ED57-E01B-E735-217C83434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862" y="783259"/>
            <a:ext cx="8354276" cy="5971846"/>
          </a:xfrm>
          <a:prstGeom prst="rect">
            <a:avLst/>
          </a:prstGeom>
          <a:solidFill>
            <a:schemeClr val="bg1"/>
          </a:solidFill>
          <a:ln>
            <a:noFill/>
          </a:ln>
          <a:effectLst>
            <a:outerShdw blurRad="292100" dist="139700" dir="2700000" algn="tl" rotWithShape="0">
              <a:srgbClr val="333333">
                <a:alpha val="65000"/>
              </a:srgbClr>
            </a:outerShdw>
          </a:effectLst>
        </p:spPr>
      </p:pic>
      <p:sp>
        <p:nvSpPr>
          <p:cNvPr id="2" name="Titel 1">
            <a:extLst>
              <a:ext uri="{FF2B5EF4-FFF2-40B4-BE49-F238E27FC236}">
                <a16:creationId xmlns:a16="http://schemas.microsoft.com/office/drawing/2014/main" id="{0E158C8F-B46B-AEF5-FBF6-2A7CC13F9CB8}"/>
              </a:ext>
            </a:extLst>
          </p:cNvPr>
          <p:cNvSpPr>
            <a:spLocks noGrp="1"/>
          </p:cNvSpPr>
          <p:nvPr>
            <p:ph type="title"/>
          </p:nvPr>
        </p:nvSpPr>
        <p:spPr/>
        <p:txBody>
          <a:bodyPr>
            <a:normAutofit fontScale="90000"/>
          </a:bodyPr>
          <a:lstStyle/>
          <a:p>
            <a:pPr algn="l" rtl="0"/>
            <a:r>
              <a:rPr lang="cs-CZ" dirty="0"/>
              <a:t>Půda </a:t>
            </a:r>
            <a:r>
              <a:rPr lang="cs-CZ"/>
              <a:t>– EU </a:t>
            </a:r>
            <a:r>
              <a:rPr lang="cs-CZ" dirty="0"/>
              <a:t>a ČR – počty detekovaných pesticidů</a:t>
            </a:r>
            <a:endParaRPr lang="en-GB" dirty="0"/>
          </a:p>
        </p:txBody>
      </p:sp>
      <p:sp>
        <p:nvSpPr>
          <p:cNvPr id="8" name="TextovéPole 7">
            <a:extLst>
              <a:ext uri="{FF2B5EF4-FFF2-40B4-BE49-F238E27FC236}">
                <a16:creationId xmlns:a16="http://schemas.microsoft.com/office/drawing/2014/main" id="{4F34FCF7-043E-7967-94CE-FF98BAA08433}"/>
              </a:ext>
            </a:extLst>
          </p:cNvPr>
          <p:cNvSpPr txBox="1"/>
          <p:nvPr/>
        </p:nvSpPr>
        <p:spPr>
          <a:xfrm>
            <a:off x="8101476" y="4601262"/>
            <a:ext cx="208679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&gt;20</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Calibri"/>
              </a:rPr>
              <a:t> detekovaných látek</a:t>
            </a:r>
          </a:p>
        </p:txBody>
      </p:sp>
      <p:sp>
        <p:nvSpPr>
          <p:cNvPr id="9" name="TextovéPole 8">
            <a:extLst>
              <a:ext uri="{FF2B5EF4-FFF2-40B4-BE49-F238E27FC236}">
                <a16:creationId xmlns:a16="http://schemas.microsoft.com/office/drawing/2014/main" id="{95F43107-D702-E763-743D-D95F7B5487A6}"/>
              </a:ext>
            </a:extLst>
          </p:cNvPr>
          <p:cNvSpPr txBox="1"/>
          <p:nvPr/>
        </p:nvSpPr>
        <p:spPr>
          <a:xfrm>
            <a:off x="8101476" y="4863199"/>
            <a:ext cx="208679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16-20</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Calibri"/>
              </a:rPr>
              <a:t> detekovaných látek</a:t>
            </a:r>
          </a:p>
        </p:txBody>
      </p:sp>
      <p:sp>
        <p:nvSpPr>
          <p:cNvPr id="10" name="TextovéPole 9">
            <a:extLst>
              <a:ext uri="{FF2B5EF4-FFF2-40B4-BE49-F238E27FC236}">
                <a16:creationId xmlns:a16="http://schemas.microsoft.com/office/drawing/2014/main" id="{5219253D-109E-41DA-2026-4135266362D3}"/>
              </a:ext>
            </a:extLst>
          </p:cNvPr>
          <p:cNvSpPr txBox="1"/>
          <p:nvPr/>
        </p:nvSpPr>
        <p:spPr>
          <a:xfrm>
            <a:off x="8101476" y="5125136"/>
            <a:ext cx="208679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10-15</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Calibri"/>
              </a:rPr>
              <a:t> detekovaných látek</a:t>
            </a:r>
          </a:p>
        </p:txBody>
      </p:sp>
      <p:sp>
        <p:nvSpPr>
          <p:cNvPr id="11" name="TextovéPole 10">
            <a:extLst>
              <a:ext uri="{FF2B5EF4-FFF2-40B4-BE49-F238E27FC236}">
                <a16:creationId xmlns:a16="http://schemas.microsoft.com/office/drawing/2014/main" id="{02ECCD4C-4140-1088-94FF-6E9566C0EB63}"/>
              </a:ext>
            </a:extLst>
          </p:cNvPr>
          <p:cNvSpPr txBox="1"/>
          <p:nvPr/>
        </p:nvSpPr>
        <p:spPr>
          <a:xfrm>
            <a:off x="8101476" y="5426761"/>
            <a:ext cx="208679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6-9</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Calibri"/>
              </a:rPr>
              <a:t> detekovaných látek</a:t>
            </a:r>
          </a:p>
        </p:txBody>
      </p:sp>
      <p:sp>
        <p:nvSpPr>
          <p:cNvPr id="12" name="TextovéPole 11">
            <a:extLst>
              <a:ext uri="{FF2B5EF4-FFF2-40B4-BE49-F238E27FC236}">
                <a16:creationId xmlns:a16="http://schemas.microsoft.com/office/drawing/2014/main" id="{B20C7404-0E9E-9C14-177D-723CBACBD079}"/>
              </a:ext>
            </a:extLst>
          </p:cNvPr>
          <p:cNvSpPr txBox="1"/>
          <p:nvPr/>
        </p:nvSpPr>
        <p:spPr>
          <a:xfrm>
            <a:off x="8101476" y="5696636"/>
            <a:ext cx="208679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2-5</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Calibri"/>
              </a:rPr>
              <a:t> detekovaných látek</a:t>
            </a:r>
          </a:p>
        </p:txBody>
      </p:sp>
      <p:sp>
        <p:nvSpPr>
          <p:cNvPr id="13" name="TextovéPole 12">
            <a:extLst>
              <a:ext uri="{FF2B5EF4-FFF2-40B4-BE49-F238E27FC236}">
                <a16:creationId xmlns:a16="http://schemas.microsoft.com/office/drawing/2014/main" id="{EC3EDEDD-9F76-A1B6-E40F-3A3AD297AEB7}"/>
              </a:ext>
            </a:extLst>
          </p:cNvPr>
          <p:cNvSpPr txBox="1"/>
          <p:nvPr/>
        </p:nvSpPr>
        <p:spPr>
          <a:xfrm>
            <a:off x="8101476" y="5998261"/>
            <a:ext cx="208679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1</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Calibri"/>
              </a:rPr>
              <a:t> detekovaná látka</a:t>
            </a:r>
          </a:p>
        </p:txBody>
      </p:sp>
      <p:sp>
        <p:nvSpPr>
          <p:cNvPr id="14" name="TextovéPole 13">
            <a:extLst>
              <a:ext uri="{FF2B5EF4-FFF2-40B4-BE49-F238E27FC236}">
                <a16:creationId xmlns:a16="http://schemas.microsoft.com/office/drawing/2014/main" id="{BD98EBC3-215D-157D-1E2C-EE3088713B49}"/>
              </a:ext>
            </a:extLst>
          </p:cNvPr>
          <p:cNvSpPr txBox="1"/>
          <p:nvPr/>
        </p:nvSpPr>
        <p:spPr>
          <a:xfrm>
            <a:off x="8101476" y="6307824"/>
            <a:ext cx="208679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0</a:t>
            </a: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Calibri"/>
              </a:rPr>
              <a:t> detekovaných látek</a:t>
            </a:r>
          </a:p>
        </p:txBody>
      </p:sp>
      <p:sp>
        <p:nvSpPr>
          <p:cNvPr id="15" name="TextovéPole 14">
            <a:extLst>
              <a:ext uri="{FF2B5EF4-FFF2-40B4-BE49-F238E27FC236}">
                <a16:creationId xmlns:a16="http://schemas.microsoft.com/office/drawing/2014/main" id="{DFC2328D-3C48-E380-0C3B-FE6790B844D8}"/>
              </a:ext>
            </a:extLst>
          </p:cNvPr>
          <p:cNvSpPr txBox="1"/>
          <p:nvPr/>
        </p:nvSpPr>
        <p:spPr>
          <a:xfrm>
            <a:off x="2088600" y="872687"/>
            <a:ext cx="2634558"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C000"/>
                </a:solidFill>
                <a:effectLst/>
                <a:uLnTx/>
                <a:uFillTx/>
                <a:latin typeface="Calibri" panose="020F0502020204030204"/>
                <a:ea typeface="+mn-ea"/>
                <a:cs typeface="Calibri"/>
              </a:rPr>
              <a:t>Konvenční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cs-CZ" sz="1800" b="0" i="0" u="none" strike="noStrike" kern="1200" cap="none" spc="0" normalizeH="0" baseline="0" noProof="0" dirty="0">
                <a:ln>
                  <a:noFill/>
                </a:ln>
                <a:solidFill>
                  <a:srgbClr val="92D050"/>
                </a:solidFill>
                <a:effectLst/>
                <a:uLnTx/>
                <a:uFillTx/>
                <a:latin typeface="Calibri" panose="020F0502020204030204"/>
                <a:ea typeface="+mn-ea"/>
                <a:cs typeface="Calibri"/>
              </a:rPr>
              <a:t> </a:t>
            </a:r>
            <a:r>
              <a:rPr kumimoji="0" lang="cs-CZ"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Calibri"/>
              </a:rPr>
              <a:t>Organické</a:t>
            </a:r>
            <a:endParaRPr kumimoji="0" lang="cs-CZ"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5" name="Zástupný symbol pro číslo snímku 4">
            <a:extLst>
              <a:ext uri="{FF2B5EF4-FFF2-40B4-BE49-F238E27FC236}">
                <a16:creationId xmlns:a16="http://schemas.microsoft.com/office/drawing/2014/main" id="{DFF10BE3-6BBA-0420-9262-7711C7E36726}"/>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9955892-ED1C-452D-AF9B-410681F78B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ovéPole 17">
            <a:extLst>
              <a:ext uri="{FF2B5EF4-FFF2-40B4-BE49-F238E27FC236}">
                <a16:creationId xmlns:a16="http://schemas.microsoft.com/office/drawing/2014/main" id="{8EB9C30E-B388-7988-4574-F20D0FDE3C37}"/>
              </a:ext>
            </a:extLst>
          </p:cNvPr>
          <p:cNvSpPr txBox="1"/>
          <p:nvPr/>
        </p:nvSpPr>
        <p:spPr>
          <a:xfrm>
            <a:off x="4834284" y="903210"/>
            <a:ext cx="2634558"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C000"/>
                </a:solidFill>
                <a:effectLst/>
                <a:uLnTx/>
                <a:uFillTx/>
                <a:latin typeface="Calibri" panose="020F0502020204030204"/>
                <a:ea typeface="+mn-ea"/>
                <a:cs typeface="Calibri"/>
              </a:rPr>
              <a:t>Konvenční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cs-CZ" sz="1800" b="0" i="0" u="none" strike="noStrike" kern="1200" cap="none" spc="0" normalizeH="0" baseline="0" noProof="0" dirty="0">
                <a:ln>
                  <a:noFill/>
                </a:ln>
                <a:solidFill>
                  <a:srgbClr val="92D050"/>
                </a:solidFill>
                <a:effectLst/>
                <a:uLnTx/>
                <a:uFillTx/>
                <a:latin typeface="Calibri" panose="020F0502020204030204"/>
                <a:ea typeface="+mn-ea"/>
                <a:cs typeface="Calibri"/>
              </a:rPr>
              <a:t> </a:t>
            </a:r>
            <a:r>
              <a:rPr kumimoji="0" lang="cs-CZ"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Calibri"/>
              </a:rPr>
              <a:t>Organické</a:t>
            </a:r>
            <a:endParaRPr kumimoji="0" lang="cs-CZ"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9" name="TextovéPole 18">
            <a:extLst>
              <a:ext uri="{FF2B5EF4-FFF2-40B4-BE49-F238E27FC236}">
                <a16:creationId xmlns:a16="http://schemas.microsoft.com/office/drawing/2014/main" id="{0B9AF93D-FCC3-5A65-1CC2-3E1148813E58}"/>
              </a:ext>
            </a:extLst>
          </p:cNvPr>
          <p:cNvSpPr txBox="1"/>
          <p:nvPr/>
        </p:nvSpPr>
        <p:spPr>
          <a:xfrm>
            <a:off x="7553711" y="917209"/>
            <a:ext cx="2634558"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FFC000"/>
                </a:solidFill>
                <a:effectLst/>
                <a:uLnTx/>
                <a:uFillTx/>
                <a:latin typeface="Calibri" panose="020F0502020204030204"/>
                <a:ea typeface="+mn-ea"/>
                <a:cs typeface="Calibri"/>
              </a:rPr>
              <a:t>Konvenční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cs-CZ" sz="1800" b="0" i="0" u="none" strike="noStrike" kern="1200" cap="none" spc="0" normalizeH="0" baseline="0" noProof="0" dirty="0">
                <a:ln>
                  <a:noFill/>
                </a:ln>
                <a:solidFill>
                  <a:srgbClr val="92D050"/>
                </a:solidFill>
                <a:effectLst/>
                <a:uLnTx/>
                <a:uFillTx/>
                <a:latin typeface="Calibri" panose="020F0502020204030204"/>
                <a:ea typeface="+mn-ea"/>
                <a:cs typeface="Calibri"/>
              </a:rPr>
              <a:t> </a:t>
            </a:r>
            <a:r>
              <a:rPr kumimoji="0" lang="cs-CZ"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Calibri"/>
              </a:rPr>
              <a:t>Organické</a:t>
            </a:r>
            <a:endParaRPr kumimoji="0" lang="cs-CZ"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7" name="Obdélník: se zakulacenými rohy 16">
            <a:extLst>
              <a:ext uri="{FF2B5EF4-FFF2-40B4-BE49-F238E27FC236}">
                <a16:creationId xmlns:a16="http://schemas.microsoft.com/office/drawing/2014/main" id="{8BBD1E9D-05C5-7A27-8C04-37C662725921}"/>
              </a:ext>
            </a:extLst>
          </p:cNvPr>
          <p:cNvSpPr/>
          <p:nvPr/>
        </p:nvSpPr>
        <p:spPr>
          <a:xfrm>
            <a:off x="1918860" y="4071486"/>
            <a:ext cx="2804298" cy="13224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Nalezený obrázek pro czech flag">
            <a:extLst>
              <a:ext uri="{FF2B5EF4-FFF2-40B4-BE49-F238E27FC236}">
                <a16:creationId xmlns:a16="http://schemas.microsoft.com/office/drawing/2014/main" id="{9AF6AF96-BD03-AD7B-1E36-536611F95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403">
            <a:off x="1523462" y="4416430"/>
            <a:ext cx="621058" cy="368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Obrázek 3" descr="Obsah obrázku tráva, exteriér&#10;&#10;Popis byl vytvořen automaticky">
            <a:extLst>
              <a:ext uri="{FF2B5EF4-FFF2-40B4-BE49-F238E27FC236}">
                <a16:creationId xmlns:a16="http://schemas.microsoft.com/office/drawing/2014/main" id="{1BF94087-99BF-5904-ADFE-527EBBF998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425" r="21684"/>
          <a:stretch/>
        </p:blipFill>
        <p:spPr>
          <a:xfrm>
            <a:off x="10278353" y="1484990"/>
            <a:ext cx="1913647" cy="1711585"/>
          </a:xfrm>
          <a:prstGeom prst="rect">
            <a:avLst/>
          </a:prstGeom>
        </p:spPr>
      </p:pic>
    </p:spTree>
    <p:extLst>
      <p:ext uri="{BB962C8B-B14F-4D97-AF65-F5344CB8AC3E}">
        <p14:creationId xmlns:p14="http://schemas.microsoft.com/office/powerpoint/2010/main" val="95764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003F7-BF4B-0917-6AE9-84D0B8A3E0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7872F5-9FE4-93C0-BFEE-D09511D11F97}"/>
              </a:ext>
            </a:extLst>
          </p:cNvPr>
          <p:cNvSpPr>
            <a:spLocks noGrp="1"/>
          </p:cNvSpPr>
          <p:nvPr>
            <p:ph type="title"/>
          </p:nvPr>
        </p:nvSpPr>
        <p:spPr>
          <a:xfrm>
            <a:off x="731044" y="94323"/>
            <a:ext cx="10609504" cy="736168"/>
          </a:xfrm>
        </p:spPr>
        <p:txBody>
          <a:bodyPr>
            <a:noAutofit/>
          </a:bodyPr>
          <a:lstStyle/>
          <a:p>
            <a:pPr algn="l" rtl="0"/>
            <a:r>
              <a:rPr lang="cs-CZ" sz="4800" dirty="0"/>
              <a:t>Půda – EU – koncentrace pesticidů</a:t>
            </a:r>
            <a:endParaRPr lang="en-GB" sz="4800" dirty="0"/>
          </a:p>
        </p:txBody>
      </p:sp>
      <p:pic>
        <p:nvPicPr>
          <p:cNvPr id="22" name="Picture 3" descr="Chart, box and whisker chart&#10;&#10;Description automatically generated">
            <a:extLst>
              <a:ext uri="{FF2B5EF4-FFF2-40B4-BE49-F238E27FC236}">
                <a16:creationId xmlns:a16="http://schemas.microsoft.com/office/drawing/2014/main" id="{49DA1892-B557-482B-67E7-78DE976EE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95" y="822260"/>
            <a:ext cx="10609504" cy="5917890"/>
          </a:xfrm>
          <a:prstGeom prst="rect">
            <a:avLst/>
          </a:prstGeom>
          <a:ln>
            <a:noFill/>
          </a:ln>
          <a:effectLst>
            <a:outerShdw blurRad="292100" dist="139700" dir="2700000" algn="tl" rotWithShape="0">
              <a:srgbClr val="333333">
                <a:alpha val="65000"/>
              </a:srgbClr>
            </a:outerShdw>
          </a:effectLst>
        </p:spPr>
      </p:pic>
      <p:sp>
        <p:nvSpPr>
          <p:cNvPr id="36" name="Obdélník: se zakulacenými rohy 35">
            <a:extLst>
              <a:ext uri="{FF2B5EF4-FFF2-40B4-BE49-F238E27FC236}">
                <a16:creationId xmlns:a16="http://schemas.microsoft.com/office/drawing/2014/main" id="{6363070A-F1F8-EC48-2EA2-5CFDF46051F4}"/>
              </a:ext>
            </a:extLst>
          </p:cNvPr>
          <p:cNvSpPr/>
          <p:nvPr/>
        </p:nvSpPr>
        <p:spPr>
          <a:xfrm>
            <a:off x="2626985" y="1032795"/>
            <a:ext cx="906220" cy="556400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8E4D251A-CC35-E5FC-3717-BFF4577D8C7E}"/>
              </a:ext>
            </a:extLst>
          </p:cNvPr>
          <p:cNvSpPr txBox="1"/>
          <p:nvPr/>
        </p:nvSpPr>
        <p:spPr>
          <a:xfrm>
            <a:off x="5069795" y="6415037"/>
            <a:ext cx="149941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panose="020F0502020204030204"/>
                <a:ea typeface="+mn-ea"/>
                <a:cs typeface="Calibri"/>
              </a:rPr>
              <a:t>Země</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sp>
        <p:nvSpPr>
          <p:cNvPr id="3" name="Zástupný symbol pro číslo snímku 2">
            <a:extLst>
              <a:ext uri="{FF2B5EF4-FFF2-40B4-BE49-F238E27FC236}">
                <a16:creationId xmlns:a16="http://schemas.microsoft.com/office/drawing/2014/main" id="{47205970-102E-68C7-DD1F-E69818B8FF4B}"/>
              </a:ext>
            </a:extLst>
          </p:cNvPr>
          <p:cNvSpPr>
            <a:spLocks noGrp="1"/>
          </p:cNvSpPr>
          <p:nvPr>
            <p:ph type="sldNum" sz="quarter" idx="4"/>
          </p:nvPr>
        </p:nvSpPr>
        <p:spPr>
          <a:xfrm>
            <a:off x="68133" y="6415037"/>
            <a:ext cx="70520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9955892-ED1C-452D-AF9B-410681F78B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ovéPole 42">
            <a:extLst>
              <a:ext uri="{FF2B5EF4-FFF2-40B4-BE49-F238E27FC236}">
                <a16:creationId xmlns:a16="http://schemas.microsoft.com/office/drawing/2014/main" id="{1859EB2F-7B8E-AC4B-408A-00DE9146326E}"/>
              </a:ext>
            </a:extLst>
          </p:cNvPr>
          <p:cNvSpPr txBox="1"/>
          <p:nvPr/>
        </p:nvSpPr>
        <p:spPr>
          <a:xfrm>
            <a:off x="10317361" y="3101869"/>
            <a:ext cx="1106513"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Typ farmy</a:t>
            </a:r>
            <a:endParaRPr kumimoji="0" lang="cs-CZ"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45" name="TextovéPole 44">
            <a:extLst>
              <a:ext uri="{FF2B5EF4-FFF2-40B4-BE49-F238E27FC236}">
                <a16:creationId xmlns:a16="http://schemas.microsoft.com/office/drawing/2014/main" id="{C2524962-80AE-D6B2-6974-8C833233BA42}"/>
              </a:ext>
            </a:extLst>
          </p:cNvPr>
          <p:cNvSpPr txBox="1"/>
          <p:nvPr/>
        </p:nvSpPr>
        <p:spPr>
          <a:xfrm>
            <a:off x="10678517" y="3411431"/>
            <a:ext cx="860452"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Konvenční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rPr>
              <a:t>Ekologické</a:t>
            </a:r>
          </a:p>
        </p:txBody>
      </p:sp>
      <p:sp>
        <p:nvSpPr>
          <p:cNvPr id="46" name="TextovéPole 45">
            <a:extLst>
              <a:ext uri="{FF2B5EF4-FFF2-40B4-BE49-F238E27FC236}">
                <a16:creationId xmlns:a16="http://schemas.microsoft.com/office/drawing/2014/main" id="{0681EFB9-B784-CC24-E123-FEDCC9C11423}"/>
              </a:ext>
            </a:extLst>
          </p:cNvPr>
          <p:cNvSpPr txBox="1"/>
          <p:nvPr/>
        </p:nvSpPr>
        <p:spPr>
          <a:xfrm rot="16200000">
            <a:off x="-1331401" y="3282922"/>
            <a:ext cx="474883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Celková koncentrace (</a:t>
            </a:r>
            <a:r>
              <a:rPr kumimoji="0" lang="nl-NL" sz="1400" b="1" i="0" u="none" strike="noStrike" kern="1200" cap="none" spc="0" normalizeH="0" baseline="0" noProof="0" dirty="0">
                <a:ln>
                  <a:noFill/>
                </a:ln>
                <a:solidFill>
                  <a:prstClr val="black"/>
                </a:solidFill>
                <a:effectLst/>
                <a:uLnTx/>
                <a:uFillTx/>
                <a:latin typeface="Calibri" panose="020F0502020204030204"/>
                <a:ea typeface="+mn-ea"/>
                <a:cs typeface="Calibri"/>
              </a:rPr>
              <a:t>µ</a:t>
            </a: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Calibri"/>
              </a:rPr>
              <a:t>g/kg) – </a:t>
            </a:r>
            <a:r>
              <a:rPr kumimoji="0" lang="cs-CZ" sz="14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Calibri"/>
              </a:rPr>
              <a:t>LOGARITMICKÁ OSA !!!</a:t>
            </a:r>
          </a:p>
        </p:txBody>
      </p:sp>
      <p:pic>
        <p:nvPicPr>
          <p:cNvPr id="4" name="Picture 4" descr="Nalezený obrázek pro czech flag">
            <a:extLst>
              <a:ext uri="{FF2B5EF4-FFF2-40B4-BE49-F238E27FC236}">
                <a16:creationId xmlns:a16="http://schemas.microsoft.com/office/drawing/2014/main" id="{E5C666F7-4D1F-7842-FD2B-BE0654ABA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2403">
            <a:off x="2769566" y="5640731"/>
            <a:ext cx="621058" cy="368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Obrázek 4" descr="Obsah obrázku tráva, exteriér&#10;&#10;Popis byl vytvořen automaticky">
            <a:extLst>
              <a:ext uri="{FF2B5EF4-FFF2-40B4-BE49-F238E27FC236}">
                <a16:creationId xmlns:a16="http://schemas.microsoft.com/office/drawing/2014/main" id="{354D2663-85BD-C3AF-159C-16BCBD13C6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425" r="21684"/>
          <a:stretch/>
        </p:blipFill>
        <p:spPr>
          <a:xfrm>
            <a:off x="10195196" y="206602"/>
            <a:ext cx="1913647" cy="1711585"/>
          </a:xfrm>
          <a:prstGeom prst="rect">
            <a:avLst/>
          </a:prstGeom>
        </p:spPr>
      </p:pic>
    </p:spTree>
    <p:extLst>
      <p:ext uri="{BB962C8B-B14F-4D97-AF65-F5344CB8AC3E}">
        <p14:creationId xmlns:p14="http://schemas.microsoft.com/office/powerpoint/2010/main" val="256606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D738E-38FA-B2A1-53C8-09246580C3A9}"/>
            </a:ext>
          </a:extLst>
        </p:cNvPr>
        <p:cNvGrpSpPr/>
        <p:nvPr/>
      </p:nvGrpSpPr>
      <p:grpSpPr>
        <a:xfrm>
          <a:off x="0" y="0"/>
          <a:ext cx="0" cy="0"/>
          <a:chOff x="0" y="0"/>
          <a:chExt cx="0" cy="0"/>
        </a:xfrm>
      </p:grpSpPr>
      <p:pic>
        <p:nvPicPr>
          <p:cNvPr id="12" name="Obrázek 11">
            <a:extLst>
              <a:ext uri="{FF2B5EF4-FFF2-40B4-BE49-F238E27FC236}">
                <a16:creationId xmlns:a16="http://schemas.microsoft.com/office/drawing/2014/main" id="{79B9D137-5EE0-1AC8-90E8-B74918260B0D}"/>
              </a:ext>
            </a:extLst>
          </p:cNvPr>
          <p:cNvPicPr>
            <a:picLocks noChangeAspect="1"/>
          </p:cNvPicPr>
          <p:nvPr/>
        </p:nvPicPr>
        <p:blipFill>
          <a:blip r:embed="rId2"/>
          <a:stretch>
            <a:fillRect/>
          </a:stretch>
        </p:blipFill>
        <p:spPr>
          <a:xfrm>
            <a:off x="805434" y="687324"/>
            <a:ext cx="10581132" cy="5483352"/>
          </a:xfrm>
          <a:prstGeom prst="rect">
            <a:avLst/>
          </a:prstGeom>
          <a:ln>
            <a:noFill/>
          </a:ln>
          <a:effectLst>
            <a:outerShdw blurRad="292100" dist="139700" dir="2700000" algn="tl" rotWithShape="0">
              <a:srgbClr val="333333">
                <a:alpha val="65000"/>
              </a:srgbClr>
            </a:outerShdw>
          </a:effectLst>
        </p:spPr>
      </p:pic>
      <p:sp>
        <p:nvSpPr>
          <p:cNvPr id="2" name="Titel 1">
            <a:extLst>
              <a:ext uri="{FF2B5EF4-FFF2-40B4-BE49-F238E27FC236}">
                <a16:creationId xmlns:a16="http://schemas.microsoft.com/office/drawing/2014/main" id="{793E059F-8050-0A17-C692-C4B575680C98}"/>
              </a:ext>
            </a:extLst>
          </p:cNvPr>
          <p:cNvSpPr>
            <a:spLocks noGrp="1"/>
          </p:cNvSpPr>
          <p:nvPr>
            <p:ph type="title"/>
          </p:nvPr>
        </p:nvSpPr>
        <p:spPr/>
        <p:txBody>
          <a:bodyPr>
            <a:normAutofit fontScale="90000"/>
          </a:bodyPr>
          <a:lstStyle/>
          <a:p>
            <a:pPr algn="l" rtl="0"/>
            <a:r>
              <a:rPr lang="cs-CZ" dirty="0"/>
              <a:t>Domácí prach - ČR</a:t>
            </a:r>
            <a:endParaRPr lang="en-GB" dirty="0"/>
          </a:p>
        </p:txBody>
      </p:sp>
      <p:sp>
        <p:nvSpPr>
          <p:cNvPr id="10" name="Zástupný symbol pro číslo snímku 9">
            <a:extLst>
              <a:ext uri="{FF2B5EF4-FFF2-40B4-BE49-F238E27FC236}">
                <a16:creationId xmlns:a16="http://schemas.microsoft.com/office/drawing/2014/main" id="{21E9D50B-14DB-0158-C339-BF4DB052925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9955892-ED1C-452D-AF9B-410681F78B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evá složená závorka 8">
            <a:extLst>
              <a:ext uri="{FF2B5EF4-FFF2-40B4-BE49-F238E27FC236}">
                <a16:creationId xmlns:a16="http://schemas.microsoft.com/office/drawing/2014/main" id="{3F369FB6-4162-3AC8-F749-BEA030CED338}"/>
              </a:ext>
            </a:extLst>
          </p:cNvPr>
          <p:cNvSpPr/>
          <p:nvPr/>
        </p:nvSpPr>
        <p:spPr>
          <a:xfrm rot="5400000">
            <a:off x="7764073" y="1522699"/>
            <a:ext cx="451271" cy="4025414"/>
          </a:xfrm>
          <a:prstGeom prst="leftBrace">
            <a:avLst>
              <a:gd name="adj1" fmla="val 5188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ovéPole 10">
            <a:extLst>
              <a:ext uri="{FF2B5EF4-FFF2-40B4-BE49-F238E27FC236}">
                <a16:creationId xmlns:a16="http://schemas.microsoft.com/office/drawing/2014/main" id="{CAF0C373-906E-5CCE-FC86-72766431DE84}"/>
              </a:ext>
            </a:extLst>
          </p:cNvPr>
          <p:cNvSpPr txBox="1"/>
          <p:nvPr/>
        </p:nvSpPr>
        <p:spPr>
          <a:xfrm>
            <a:off x="7058715" y="2759907"/>
            <a:ext cx="1659429"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ekologické farmy</a:t>
            </a:r>
          </a:p>
        </p:txBody>
      </p:sp>
      <p:pic>
        <p:nvPicPr>
          <p:cNvPr id="5" name="Picture 4" descr="Nalezený obrázek pro czech flag">
            <a:extLst>
              <a:ext uri="{FF2B5EF4-FFF2-40B4-BE49-F238E27FC236}">
                <a16:creationId xmlns:a16="http://schemas.microsoft.com/office/drawing/2014/main" id="{7079A5C1-2CCD-50C4-63EE-E2576A27F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944" y="314752"/>
            <a:ext cx="856205" cy="508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958BA92-0490-0282-640B-9FD0035A176B}"/>
              </a:ext>
            </a:extLst>
          </p:cNvPr>
          <p:cNvSpPr txBox="1"/>
          <p:nvPr/>
        </p:nvSpPr>
        <p:spPr>
          <a:xfrm rot="16200000">
            <a:off x="-1031383" y="3281045"/>
            <a:ext cx="4364376" cy="412094"/>
          </a:xfrm>
          <a:prstGeom prst="rect">
            <a:avLst/>
          </a:prstGeom>
          <a:solidFill>
            <a:schemeClr val="bg1"/>
          </a:solidFill>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Calibri" panose="020F0502020204030204"/>
                <a:ea typeface="+mn-ea"/>
                <a:cs typeface="Calibri"/>
              </a:rPr>
              <a:t>Sloupce =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Calibri"/>
              </a:rPr>
              <a:t>Počet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Calibri"/>
              </a:rPr>
              <a:t>detekovaných</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Calibri"/>
              </a:rPr>
              <a:t>pesticidů</a:t>
            </a:r>
            <a:endParaRPr kumimoji="0" lang="cs-CZ"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TextovéPole 7">
            <a:extLst>
              <a:ext uri="{FF2B5EF4-FFF2-40B4-BE49-F238E27FC236}">
                <a16:creationId xmlns:a16="http://schemas.microsoft.com/office/drawing/2014/main" id="{0324711E-B71B-8E6C-1E7F-637A6CC2441C}"/>
              </a:ext>
            </a:extLst>
          </p:cNvPr>
          <p:cNvSpPr txBox="1"/>
          <p:nvPr/>
        </p:nvSpPr>
        <p:spPr>
          <a:xfrm rot="16200000">
            <a:off x="8608533" y="3105166"/>
            <a:ext cx="4629753" cy="647666"/>
          </a:xfrm>
          <a:prstGeom prst="rect">
            <a:avLst/>
          </a:prstGeom>
          <a:solidFill>
            <a:schemeClr val="bg1"/>
          </a:solidFill>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Calibri" panose="020F0502020204030204"/>
                <a:ea typeface="+mn-ea"/>
                <a:cs typeface="Calibri"/>
              </a:rPr>
              <a:t>Tečky  = Sumární koncentrace pesticidů v prachu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Calibri" panose="020F0502020204030204"/>
                <a:ea typeface="+mn-ea"/>
                <a:cs typeface="Calibri"/>
              </a:rPr>
              <a:t>(mg / kg)</a:t>
            </a:r>
          </a:p>
        </p:txBody>
      </p:sp>
      <p:sp>
        <p:nvSpPr>
          <p:cNvPr id="3" name="Levá složená závorka 2">
            <a:extLst>
              <a:ext uri="{FF2B5EF4-FFF2-40B4-BE49-F238E27FC236}">
                <a16:creationId xmlns:a16="http://schemas.microsoft.com/office/drawing/2014/main" id="{A79B46F2-47B2-F499-6136-65AE8B0ADDF9}"/>
              </a:ext>
            </a:extLst>
          </p:cNvPr>
          <p:cNvSpPr/>
          <p:nvPr/>
        </p:nvSpPr>
        <p:spPr>
          <a:xfrm rot="5400000">
            <a:off x="3559374" y="-606716"/>
            <a:ext cx="451271" cy="3887968"/>
          </a:xfrm>
          <a:prstGeom prst="leftBrace">
            <a:avLst>
              <a:gd name="adj1" fmla="val 51888"/>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ovéPole 6">
            <a:extLst>
              <a:ext uri="{FF2B5EF4-FFF2-40B4-BE49-F238E27FC236}">
                <a16:creationId xmlns:a16="http://schemas.microsoft.com/office/drawing/2014/main" id="{3BD85D20-E2D0-9433-520D-378FA3E307EE}"/>
              </a:ext>
            </a:extLst>
          </p:cNvPr>
          <p:cNvSpPr txBox="1"/>
          <p:nvPr/>
        </p:nvSpPr>
        <p:spPr>
          <a:xfrm>
            <a:off x="2901290" y="768540"/>
            <a:ext cx="1625060"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konvenční farmy</a:t>
            </a:r>
          </a:p>
        </p:txBody>
      </p:sp>
      <p:sp>
        <p:nvSpPr>
          <p:cNvPr id="13" name="Obdélník 12">
            <a:extLst>
              <a:ext uri="{FF2B5EF4-FFF2-40B4-BE49-F238E27FC236}">
                <a16:creationId xmlns:a16="http://schemas.microsoft.com/office/drawing/2014/main" id="{6989AE34-ED40-1734-09EE-D40FC55D4D9C}"/>
              </a:ext>
            </a:extLst>
          </p:cNvPr>
          <p:cNvSpPr/>
          <p:nvPr/>
        </p:nvSpPr>
        <p:spPr>
          <a:xfrm>
            <a:off x="1319226" y="5530859"/>
            <a:ext cx="8819535" cy="558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rticle Main Image">
            <a:extLst>
              <a:ext uri="{FF2B5EF4-FFF2-40B4-BE49-F238E27FC236}">
                <a16:creationId xmlns:a16="http://schemas.microsoft.com/office/drawing/2014/main" id="{BEDF4933-F1F2-2ABC-EE48-F5BC749B7B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02" r="21134"/>
          <a:stretch/>
        </p:blipFill>
        <p:spPr bwMode="auto">
          <a:xfrm>
            <a:off x="6335588" y="245671"/>
            <a:ext cx="3609228" cy="206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635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C1BD3-90DC-B4CB-887A-A66C126EFE6E}"/>
            </a:ext>
          </a:extLst>
        </p:cNvPr>
        <p:cNvGrpSpPr/>
        <p:nvPr/>
      </p:nvGrpSpPr>
      <p:grpSpPr>
        <a:xfrm>
          <a:off x="0" y="0"/>
          <a:ext cx="0" cy="0"/>
          <a:chOff x="0" y="0"/>
          <a:chExt cx="0" cy="0"/>
        </a:xfrm>
      </p:grpSpPr>
      <p:pic>
        <p:nvPicPr>
          <p:cNvPr id="9" name="Obrázek 8">
            <a:extLst>
              <a:ext uri="{FF2B5EF4-FFF2-40B4-BE49-F238E27FC236}">
                <a16:creationId xmlns:a16="http://schemas.microsoft.com/office/drawing/2014/main" id="{082C6F27-3021-A440-5519-FE333740C45E}"/>
              </a:ext>
            </a:extLst>
          </p:cNvPr>
          <p:cNvPicPr>
            <a:picLocks noChangeAspect="1"/>
          </p:cNvPicPr>
          <p:nvPr/>
        </p:nvPicPr>
        <p:blipFill>
          <a:blip r:embed="rId2"/>
          <a:stretch>
            <a:fillRect/>
          </a:stretch>
        </p:blipFill>
        <p:spPr>
          <a:xfrm>
            <a:off x="1990342" y="938443"/>
            <a:ext cx="7857770" cy="5899604"/>
          </a:xfrm>
          <a:prstGeom prst="rect">
            <a:avLst/>
          </a:prstGeom>
          <a:ln>
            <a:noFill/>
          </a:ln>
          <a:effectLst>
            <a:outerShdw blurRad="292100" dist="139700" dir="2700000" algn="tl" rotWithShape="0">
              <a:srgbClr val="333333">
                <a:alpha val="65000"/>
              </a:srgbClr>
            </a:outerShdw>
          </a:effectLst>
        </p:spPr>
      </p:pic>
      <p:sp>
        <p:nvSpPr>
          <p:cNvPr id="3" name="Nadpis 2">
            <a:extLst>
              <a:ext uri="{FF2B5EF4-FFF2-40B4-BE49-F238E27FC236}">
                <a16:creationId xmlns:a16="http://schemas.microsoft.com/office/drawing/2014/main" id="{4AAEC8F8-52BC-68B5-7CAA-9F7913E33E6F}"/>
              </a:ext>
            </a:extLst>
          </p:cNvPr>
          <p:cNvSpPr>
            <a:spLocks noGrp="1"/>
          </p:cNvSpPr>
          <p:nvPr>
            <p:ph type="title"/>
          </p:nvPr>
        </p:nvSpPr>
        <p:spPr>
          <a:xfrm>
            <a:off x="1008321" y="195523"/>
            <a:ext cx="10515600" cy="701731"/>
          </a:xfrm>
        </p:spPr>
        <p:txBody>
          <a:bodyPr/>
          <a:lstStyle/>
          <a:p>
            <a:r>
              <a:rPr lang="cs-CZ" sz="4400" dirty="0"/>
              <a:t>Krev – počty látek – srovnání zemí a skupin</a:t>
            </a:r>
          </a:p>
        </p:txBody>
      </p:sp>
      <p:sp>
        <p:nvSpPr>
          <p:cNvPr id="2" name="Zástupný symbol pro číslo snímku 1">
            <a:extLst>
              <a:ext uri="{FF2B5EF4-FFF2-40B4-BE49-F238E27FC236}">
                <a16:creationId xmlns:a16="http://schemas.microsoft.com/office/drawing/2014/main" id="{BAEDC4FE-276A-075B-CD8A-3537C721AD88}"/>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9955892-ED1C-452D-AF9B-410681F78B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6" name="Tabulka 20">
            <a:extLst>
              <a:ext uri="{FF2B5EF4-FFF2-40B4-BE49-F238E27FC236}">
                <a16:creationId xmlns:a16="http://schemas.microsoft.com/office/drawing/2014/main" id="{00148359-651F-1D5A-9C01-35376FCD3FB3}"/>
              </a:ext>
            </a:extLst>
          </p:cNvPr>
          <p:cNvGraphicFramePr>
            <a:graphicFrameLocks noGrp="1"/>
          </p:cNvGraphicFramePr>
          <p:nvPr/>
        </p:nvGraphicFramePr>
        <p:xfrm>
          <a:off x="4178594" y="1050515"/>
          <a:ext cx="1605518" cy="757020"/>
        </p:xfrm>
        <a:graphic>
          <a:graphicData uri="http://schemas.openxmlformats.org/drawingml/2006/table">
            <a:tbl>
              <a:tblPr firstRow="1" bandRow="1">
                <a:tableStyleId>{5C22544A-7EE6-4342-B048-85BDC9FD1C3A}</a:tableStyleId>
              </a:tblPr>
              <a:tblGrid>
                <a:gridCol w="416394">
                  <a:extLst>
                    <a:ext uri="{9D8B030D-6E8A-4147-A177-3AD203B41FA5}">
                      <a16:colId xmlns:a16="http://schemas.microsoft.com/office/drawing/2014/main" val="825698641"/>
                    </a:ext>
                  </a:extLst>
                </a:gridCol>
                <a:gridCol w="461406">
                  <a:extLst>
                    <a:ext uri="{9D8B030D-6E8A-4147-A177-3AD203B41FA5}">
                      <a16:colId xmlns:a16="http://schemas.microsoft.com/office/drawing/2014/main" val="2735450669"/>
                    </a:ext>
                  </a:extLst>
                </a:gridCol>
                <a:gridCol w="354497">
                  <a:extLst>
                    <a:ext uri="{9D8B030D-6E8A-4147-A177-3AD203B41FA5}">
                      <a16:colId xmlns:a16="http://schemas.microsoft.com/office/drawing/2014/main" val="2044713105"/>
                    </a:ext>
                  </a:extLst>
                </a:gridCol>
                <a:gridCol w="373221">
                  <a:extLst>
                    <a:ext uri="{9D8B030D-6E8A-4147-A177-3AD203B41FA5}">
                      <a16:colId xmlns:a16="http://schemas.microsoft.com/office/drawing/2014/main" val="4207893099"/>
                    </a:ext>
                  </a:extLst>
                </a:gridCol>
              </a:tblGrid>
              <a:tr h="757020">
                <a:tc>
                  <a:txBody>
                    <a:bodyPr/>
                    <a:lstStyle/>
                    <a:p>
                      <a:pPr marL="0" indent="0" algn="ctr">
                        <a:buNone/>
                      </a:pPr>
                      <a:r>
                        <a:rPr lang="cs-CZ" sz="900" dirty="0">
                          <a:solidFill>
                            <a:schemeClr val="tx1"/>
                          </a:solidFill>
                          <a:latin typeface="Calibri"/>
                        </a:rPr>
                        <a:t>Farmáři konvenční</a:t>
                      </a:r>
                      <a:endParaRPr lang="cs-CZ" sz="900" dirty="0">
                        <a:solidFill>
                          <a:schemeClr val="accent1"/>
                        </a:solidFill>
                        <a:latin typeface="Calibri"/>
                      </a:endParaRPr>
                    </a:p>
                  </a:txBody>
                  <a:tcPr marL="45720" marR="4572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cs-CZ" sz="900" b="1" i="0" u="none" strike="noStrike" noProof="0" dirty="0">
                          <a:solidFill>
                            <a:schemeClr val="tx1"/>
                          </a:solidFill>
                          <a:latin typeface="Calibri"/>
                        </a:rPr>
                        <a:t>Farmáři ekologičtí</a:t>
                      </a:r>
                      <a:endParaRPr lang="cs-CZ" sz="900" b="1" i="0" u="none" strike="noStrike" noProof="0" dirty="0">
                        <a:solidFill>
                          <a:srgbClr val="000000"/>
                        </a:solidFill>
                        <a:latin typeface="Calibri"/>
                      </a:endParaRPr>
                    </a:p>
                  </a:txBody>
                  <a:tcPr marL="45720" marR="4572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cs-CZ" sz="900" b="1" i="0" u="none" strike="noStrike" noProof="0" dirty="0">
                          <a:solidFill>
                            <a:schemeClr val="tx1"/>
                          </a:solidFill>
                          <a:latin typeface="Calibri"/>
                        </a:rPr>
                        <a:t>Sousedé</a:t>
                      </a:r>
                    </a:p>
                  </a:txBody>
                  <a:tcPr marL="45720" marR="4572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cs-CZ" sz="900" b="1" i="0" u="none" strike="noStrike" noProof="0" dirty="0">
                          <a:solidFill>
                            <a:schemeClr val="tx1"/>
                          </a:solidFill>
                          <a:latin typeface="Calibri"/>
                        </a:rPr>
                        <a:t>Konzumenti</a:t>
                      </a:r>
                    </a:p>
                  </a:txBody>
                  <a:tcPr marL="45720" marR="4572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875957"/>
                  </a:ext>
                </a:extLst>
              </a:tr>
            </a:tbl>
          </a:graphicData>
        </a:graphic>
      </p:graphicFrame>
      <p:sp>
        <p:nvSpPr>
          <p:cNvPr id="18" name="Obdélník: se zakulacenými rohy 17">
            <a:extLst>
              <a:ext uri="{FF2B5EF4-FFF2-40B4-BE49-F238E27FC236}">
                <a16:creationId xmlns:a16="http://schemas.microsoft.com/office/drawing/2014/main" id="{97F268B1-9FB2-004B-2E91-5F7EA9501A00}"/>
              </a:ext>
            </a:extLst>
          </p:cNvPr>
          <p:cNvSpPr/>
          <p:nvPr/>
        </p:nvSpPr>
        <p:spPr>
          <a:xfrm>
            <a:off x="5867543" y="2923421"/>
            <a:ext cx="2047780" cy="193225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4" descr="Nalezený obrázek pro czech flag">
            <a:extLst>
              <a:ext uri="{FF2B5EF4-FFF2-40B4-BE49-F238E27FC236}">
                <a16:creationId xmlns:a16="http://schemas.microsoft.com/office/drawing/2014/main" id="{00C32A17-0DDE-8970-116C-4A35BABA9F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11164">
            <a:off x="2442644" y="2542080"/>
            <a:ext cx="421252" cy="250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3" descr="Graphical user interface&#10;&#10;Description automatically generated">
            <a:extLst>
              <a:ext uri="{FF2B5EF4-FFF2-40B4-BE49-F238E27FC236}">
                <a16:creationId xmlns:a16="http://schemas.microsoft.com/office/drawing/2014/main" id="{D6D1B3DE-2952-9787-A5F3-C7F5A8BABBC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81473" y="5238279"/>
            <a:ext cx="1267700" cy="798464"/>
          </a:xfrm>
          <a:prstGeom prst="rect">
            <a:avLst/>
          </a:prstGeom>
          <a:ln>
            <a:noFill/>
          </a:ln>
          <a:effectLst>
            <a:outerShdw blurRad="292100" dist="139700" dir="2700000" algn="tl" rotWithShape="0">
              <a:srgbClr val="333333">
                <a:alpha val="65000"/>
              </a:srgbClr>
            </a:outerShdw>
          </a:effectLst>
        </p:spPr>
      </p:pic>
      <p:pic>
        <p:nvPicPr>
          <p:cNvPr id="8" name="Picture 16" descr="Chart, funnel chart&#10;&#10;Description automatically generated">
            <a:extLst>
              <a:ext uri="{FF2B5EF4-FFF2-40B4-BE49-F238E27FC236}">
                <a16:creationId xmlns:a16="http://schemas.microsoft.com/office/drawing/2014/main" id="{AEAC3BD9-2CF1-6530-58D8-17946341A2C2}"/>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rot="3832506">
            <a:off x="7462569" y="5890938"/>
            <a:ext cx="215717" cy="649392"/>
          </a:xfrm>
          <a:prstGeom prst="rect">
            <a:avLst/>
          </a:prstGeom>
          <a:ln>
            <a:noFill/>
          </a:ln>
          <a:effectLst>
            <a:outerShdw blurRad="292100" dist="139700" dir="2700000" algn="tl" rotWithShape="0">
              <a:srgbClr val="333333">
                <a:alpha val="65000"/>
              </a:srgbClr>
            </a:outerShdw>
          </a:effectLst>
        </p:spPr>
      </p:pic>
      <p:pic>
        <p:nvPicPr>
          <p:cNvPr id="11" name="Picture 16" descr="Chart, funnel chart&#10;&#10;Description automatically generated">
            <a:extLst>
              <a:ext uri="{FF2B5EF4-FFF2-40B4-BE49-F238E27FC236}">
                <a16:creationId xmlns:a16="http://schemas.microsoft.com/office/drawing/2014/main" id="{042211E7-A7FE-520F-C75E-AF72AE140326}"/>
              </a:ext>
            </a:extLst>
          </p:cNvPr>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rot="3898532">
            <a:off x="7932545" y="5886206"/>
            <a:ext cx="215717" cy="649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17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9789-E6E1-4420-E3AD-BF78E33E98CB}"/>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96583EF7-A560-3BA2-FCFA-BD215DA1334C}"/>
              </a:ext>
            </a:extLst>
          </p:cNvPr>
          <p:cNvPicPr>
            <a:picLocks noChangeAspect="1"/>
          </p:cNvPicPr>
          <p:nvPr/>
        </p:nvPicPr>
        <p:blipFill>
          <a:blip r:embed="rId2"/>
          <a:stretch>
            <a:fillRect/>
          </a:stretch>
        </p:blipFill>
        <p:spPr>
          <a:xfrm>
            <a:off x="3330136" y="189837"/>
            <a:ext cx="8728871" cy="6553625"/>
          </a:xfrm>
          <a:prstGeom prst="rect">
            <a:avLst/>
          </a:prstGeom>
          <a:ln>
            <a:noFill/>
          </a:ln>
          <a:effectLst>
            <a:outerShdw blurRad="292100" dist="139700" dir="2700000" algn="tl" rotWithShape="0">
              <a:srgbClr val="333333">
                <a:alpha val="65000"/>
              </a:srgbClr>
            </a:outerShdw>
          </a:effectLst>
        </p:spPr>
      </p:pic>
      <p:sp>
        <p:nvSpPr>
          <p:cNvPr id="3" name="Nadpis 2">
            <a:extLst>
              <a:ext uri="{FF2B5EF4-FFF2-40B4-BE49-F238E27FC236}">
                <a16:creationId xmlns:a16="http://schemas.microsoft.com/office/drawing/2014/main" id="{AAA82773-3C47-8791-0963-8F535233AB39}"/>
              </a:ext>
            </a:extLst>
          </p:cNvPr>
          <p:cNvSpPr>
            <a:spLocks noGrp="1"/>
          </p:cNvSpPr>
          <p:nvPr>
            <p:ph type="title"/>
          </p:nvPr>
        </p:nvSpPr>
        <p:spPr>
          <a:xfrm>
            <a:off x="132993" y="111870"/>
            <a:ext cx="2961081" cy="701731"/>
          </a:xfrm>
        </p:spPr>
        <p:txBody>
          <a:bodyPr>
            <a:noAutofit/>
          </a:bodyPr>
          <a:lstStyle/>
          <a:p>
            <a:r>
              <a:rPr lang="cs-CZ" sz="4400" dirty="0"/>
              <a:t>Krev – celková koncentrace látek – srovnání zemí a skupin</a:t>
            </a:r>
          </a:p>
        </p:txBody>
      </p:sp>
      <p:sp>
        <p:nvSpPr>
          <p:cNvPr id="4" name="TextovéPole 3">
            <a:extLst>
              <a:ext uri="{FF2B5EF4-FFF2-40B4-BE49-F238E27FC236}">
                <a16:creationId xmlns:a16="http://schemas.microsoft.com/office/drawing/2014/main" id="{C20D4D20-6AD9-128C-5F29-11F5CFBD16BE}"/>
              </a:ext>
            </a:extLst>
          </p:cNvPr>
          <p:cNvSpPr txBox="1"/>
          <p:nvPr/>
        </p:nvSpPr>
        <p:spPr>
          <a:xfrm rot="16200000">
            <a:off x="1331265" y="2948636"/>
            <a:ext cx="35625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E7E6E6">
                    <a:lumMod val="25000"/>
                  </a:srgbClr>
                </a:solidFill>
                <a:effectLst/>
                <a:uLnTx/>
                <a:uFillTx/>
                <a:latin typeface="Calibri" panose="020F0502020204030204"/>
                <a:ea typeface="+mn-ea"/>
                <a:cs typeface="Calibri"/>
              </a:rPr>
              <a:t>Koncentrace pesticidů (</a:t>
            </a:r>
            <a:r>
              <a:rPr kumimoji="0" lang="cs-CZ" sz="1800" b="1" i="0" u="none" strike="noStrike" kern="1200" cap="none" spc="0" normalizeH="0" baseline="0" noProof="0" dirty="0" err="1">
                <a:ln>
                  <a:noFill/>
                </a:ln>
                <a:solidFill>
                  <a:srgbClr val="E7E6E6">
                    <a:lumMod val="25000"/>
                  </a:srgbClr>
                </a:solidFill>
                <a:effectLst/>
                <a:uLnTx/>
                <a:uFillTx/>
                <a:latin typeface="Calibri" panose="020F0502020204030204"/>
                <a:ea typeface="+mn-ea"/>
                <a:cs typeface="Calibri"/>
              </a:rPr>
              <a:t>ng</a:t>
            </a:r>
            <a:r>
              <a:rPr kumimoji="0" lang="cs-CZ" sz="1800" b="1" i="0" u="none" strike="noStrike" kern="1200" cap="none" spc="0" normalizeH="0" baseline="0" noProof="0" dirty="0">
                <a:ln>
                  <a:noFill/>
                </a:ln>
                <a:solidFill>
                  <a:srgbClr val="E7E6E6">
                    <a:lumMod val="25000"/>
                  </a:srgbClr>
                </a:solidFill>
                <a:effectLst/>
                <a:uLnTx/>
                <a:uFillTx/>
                <a:latin typeface="Calibri" panose="020F0502020204030204"/>
                <a:ea typeface="+mn-ea"/>
                <a:cs typeface="Calibri"/>
              </a:rPr>
              <a:t>/ml)</a:t>
            </a:r>
          </a:p>
        </p:txBody>
      </p:sp>
      <p:sp>
        <p:nvSpPr>
          <p:cNvPr id="5" name="Zástupný symbol pro číslo snímku 4">
            <a:extLst>
              <a:ext uri="{FF2B5EF4-FFF2-40B4-BE49-F238E27FC236}">
                <a16:creationId xmlns:a16="http://schemas.microsoft.com/office/drawing/2014/main" id="{4A91D99C-1B62-7B5D-22FE-9F1F446CA903}"/>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9955892-ED1C-452D-AF9B-410681F78B7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Tabulka 20">
            <a:extLst>
              <a:ext uri="{FF2B5EF4-FFF2-40B4-BE49-F238E27FC236}">
                <a16:creationId xmlns:a16="http://schemas.microsoft.com/office/drawing/2014/main" id="{8DEBAEEC-7F5C-3062-AB04-91C2344DBBF5}"/>
              </a:ext>
            </a:extLst>
          </p:cNvPr>
          <p:cNvGraphicFramePr>
            <a:graphicFrameLocks noGrp="1"/>
          </p:cNvGraphicFramePr>
          <p:nvPr/>
        </p:nvGraphicFramePr>
        <p:xfrm>
          <a:off x="5789148" y="462735"/>
          <a:ext cx="1791866" cy="824041"/>
        </p:xfrm>
        <a:graphic>
          <a:graphicData uri="http://schemas.openxmlformats.org/drawingml/2006/table">
            <a:tbl>
              <a:tblPr firstRow="1" bandRow="1">
                <a:tableStyleId>{5C22544A-7EE6-4342-B048-85BDC9FD1C3A}</a:tableStyleId>
              </a:tblPr>
              <a:tblGrid>
                <a:gridCol w="464723">
                  <a:extLst>
                    <a:ext uri="{9D8B030D-6E8A-4147-A177-3AD203B41FA5}">
                      <a16:colId xmlns:a16="http://schemas.microsoft.com/office/drawing/2014/main" val="825698641"/>
                    </a:ext>
                  </a:extLst>
                </a:gridCol>
                <a:gridCol w="514962">
                  <a:extLst>
                    <a:ext uri="{9D8B030D-6E8A-4147-A177-3AD203B41FA5}">
                      <a16:colId xmlns:a16="http://schemas.microsoft.com/office/drawing/2014/main" val="2735450669"/>
                    </a:ext>
                  </a:extLst>
                </a:gridCol>
                <a:gridCol w="395642">
                  <a:extLst>
                    <a:ext uri="{9D8B030D-6E8A-4147-A177-3AD203B41FA5}">
                      <a16:colId xmlns:a16="http://schemas.microsoft.com/office/drawing/2014/main" val="2044713105"/>
                    </a:ext>
                  </a:extLst>
                </a:gridCol>
                <a:gridCol w="416539">
                  <a:extLst>
                    <a:ext uri="{9D8B030D-6E8A-4147-A177-3AD203B41FA5}">
                      <a16:colId xmlns:a16="http://schemas.microsoft.com/office/drawing/2014/main" val="4207893099"/>
                    </a:ext>
                  </a:extLst>
                </a:gridCol>
              </a:tblGrid>
              <a:tr h="824041">
                <a:tc>
                  <a:txBody>
                    <a:bodyPr/>
                    <a:lstStyle/>
                    <a:p>
                      <a:pPr marL="0" indent="0" algn="ctr">
                        <a:buNone/>
                      </a:pPr>
                      <a:r>
                        <a:rPr lang="cs-CZ" sz="1000" dirty="0">
                          <a:solidFill>
                            <a:schemeClr val="tx1"/>
                          </a:solidFill>
                          <a:latin typeface="Calibri"/>
                        </a:rPr>
                        <a:t>Farmáři konvenční</a:t>
                      </a:r>
                      <a:endParaRPr lang="cs-CZ" sz="1000" dirty="0">
                        <a:solidFill>
                          <a:schemeClr val="accent1"/>
                        </a:solidFill>
                        <a:latin typeface="Calibri"/>
                      </a:endParaRPr>
                    </a:p>
                  </a:txBody>
                  <a:tcPr marL="45720" marR="4572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cs-CZ" sz="1000" b="1" i="0" u="none" strike="noStrike" noProof="0" dirty="0">
                          <a:solidFill>
                            <a:schemeClr val="tx1"/>
                          </a:solidFill>
                          <a:latin typeface="Calibri"/>
                        </a:rPr>
                        <a:t>Farmáři ekologičtí</a:t>
                      </a:r>
                      <a:endParaRPr lang="cs-CZ" sz="1000" b="1" i="0" u="none" strike="noStrike" noProof="0" dirty="0">
                        <a:solidFill>
                          <a:srgbClr val="000000"/>
                        </a:solidFill>
                        <a:latin typeface="Calibri"/>
                      </a:endParaRPr>
                    </a:p>
                  </a:txBody>
                  <a:tcPr marL="45720" marR="4572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cs-CZ" sz="1000" b="1" i="0" u="none" strike="noStrike" noProof="0" dirty="0">
                          <a:solidFill>
                            <a:schemeClr val="tx1"/>
                          </a:solidFill>
                          <a:latin typeface="Calibri"/>
                        </a:rPr>
                        <a:t>Sousedé</a:t>
                      </a:r>
                    </a:p>
                  </a:txBody>
                  <a:tcPr marL="45720" marR="4572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cs-CZ" sz="1000" b="1" i="0" u="none" strike="noStrike" noProof="0" dirty="0">
                          <a:solidFill>
                            <a:schemeClr val="tx1"/>
                          </a:solidFill>
                          <a:latin typeface="Calibri"/>
                        </a:rPr>
                        <a:t>Konzumenti</a:t>
                      </a:r>
                    </a:p>
                  </a:txBody>
                  <a:tcPr marL="45720" marR="4572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875957"/>
                  </a:ext>
                </a:extLst>
              </a:tr>
            </a:tbl>
          </a:graphicData>
        </a:graphic>
      </p:graphicFrame>
      <p:sp>
        <p:nvSpPr>
          <p:cNvPr id="13" name="Obdélník: se zakulacenými rohy 12">
            <a:extLst>
              <a:ext uri="{FF2B5EF4-FFF2-40B4-BE49-F238E27FC236}">
                <a16:creationId xmlns:a16="http://schemas.microsoft.com/office/drawing/2014/main" id="{9AA6DF5C-A49D-D0B5-E6D7-AB2D3DD0C892}"/>
              </a:ext>
            </a:extLst>
          </p:cNvPr>
          <p:cNvSpPr/>
          <p:nvPr/>
        </p:nvSpPr>
        <p:spPr>
          <a:xfrm>
            <a:off x="3359237" y="179966"/>
            <a:ext cx="2236004" cy="222673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4" descr="Nalezený obrázek pro czech flag">
            <a:extLst>
              <a:ext uri="{FF2B5EF4-FFF2-40B4-BE49-F238E27FC236}">
                <a16:creationId xmlns:a16="http://schemas.microsoft.com/office/drawing/2014/main" id="{ED7A7ABB-07E3-29E2-36B3-1556F62C5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11164">
            <a:off x="3920525" y="2057589"/>
            <a:ext cx="421252" cy="250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506E6BE8-57F6-742F-A2DC-3E41CCB412E5}"/>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4145567" y="4426584"/>
            <a:ext cx="369333" cy="270844"/>
          </a:xfrm>
          <a:prstGeom prst="rect">
            <a:avLst/>
          </a:prstGeom>
        </p:spPr>
      </p:pic>
      <p:pic>
        <p:nvPicPr>
          <p:cNvPr id="16" name="Obrázek 15">
            <a:extLst>
              <a:ext uri="{FF2B5EF4-FFF2-40B4-BE49-F238E27FC236}">
                <a16:creationId xmlns:a16="http://schemas.microsoft.com/office/drawing/2014/main" id="{AA634565-F5EE-E4A6-B1AD-4BCF485A4D62}"/>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211681" y="4426584"/>
            <a:ext cx="369333" cy="270844"/>
          </a:xfrm>
          <a:prstGeom prst="rect">
            <a:avLst/>
          </a:prstGeom>
        </p:spPr>
      </p:pic>
      <p:pic>
        <p:nvPicPr>
          <p:cNvPr id="17" name="Obrázek 16">
            <a:extLst>
              <a:ext uri="{FF2B5EF4-FFF2-40B4-BE49-F238E27FC236}">
                <a16:creationId xmlns:a16="http://schemas.microsoft.com/office/drawing/2014/main" id="{19EAD49C-0D7D-5D2A-B366-9B2D0F19589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666928" y="2317337"/>
            <a:ext cx="369333" cy="270844"/>
          </a:xfrm>
          <a:prstGeom prst="rect">
            <a:avLst/>
          </a:prstGeom>
        </p:spPr>
      </p:pic>
      <p:pic>
        <p:nvPicPr>
          <p:cNvPr id="18" name="Obrázek 17">
            <a:extLst>
              <a:ext uri="{FF2B5EF4-FFF2-40B4-BE49-F238E27FC236}">
                <a16:creationId xmlns:a16="http://schemas.microsoft.com/office/drawing/2014/main" id="{5DCE6D82-8ACC-8334-84FA-B3F6CFCD345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6227428" y="2304085"/>
            <a:ext cx="369333" cy="270844"/>
          </a:xfrm>
          <a:prstGeom prst="rect">
            <a:avLst/>
          </a:prstGeom>
        </p:spPr>
      </p:pic>
      <p:pic>
        <p:nvPicPr>
          <p:cNvPr id="19" name="Obrázek 18">
            <a:extLst>
              <a:ext uri="{FF2B5EF4-FFF2-40B4-BE49-F238E27FC236}">
                <a16:creationId xmlns:a16="http://schemas.microsoft.com/office/drawing/2014/main" id="{30C539F6-55FC-0AD1-7FC1-AF8A5C6AB06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902512" y="2297804"/>
            <a:ext cx="369333" cy="270844"/>
          </a:xfrm>
          <a:prstGeom prst="rect">
            <a:avLst/>
          </a:prstGeom>
        </p:spPr>
      </p:pic>
      <p:pic>
        <p:nvPicPr>
          <p:cNvPr id="2" name="Picture 13" descr="Graphical user interface&#10;&#10;Description automatically generated">
            <a:extLst>
              <a:ext uri="{FF2B5EF4-FFF2-40B4-BE49-F238E27FC236}">
                <a16:creationId xmlns:a16="http://schemas.microsoft.com/office/drawing/2014/main" id="{16DD629A-ED93-0059-352D-B4E0B0ADDF8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112285" y="5028520"/>
            <a:ext cx="1267700" cy="798464"/>
          </a:xfrm>
          <a:prstGeom prst="rect">
            <a:avLst/>
          </a:prstGeom>
          <a:ln>
            <a:noFill/>
          </a:ln>
          <a:effectLst>
            <a:outerShdw blurRad="292100" dist="139700" dir="2700000" algn="tl" rotWithShape="0">
              <a:srgbClr val="333333">
                <a:alpha val="65000"/>
              </a:srgbClr>
            </a:outerShdw>
          </a:effectLst>
        </p:spPr>
      </p:pic>
      <p:pic>
        <p:nvPicPr>
          <p:cNvPr id="8" name="Picture 16" descr="Chart, funnel chart&#10;&#10;Description automatically generated">
            <a:extLst>
              <a:ext uri="{FF2B5EF4-FFF2-40B4-BE49-F238E27FC236}">
                <a16:creationId xmlns:a16="http://schemas.microsoft.com/office/drawing/2014/main" id="{6F8FA234-3731-53DD-6351-CA51EE925EE7}"/>
              </a:ext>
            </a:extLst>
          </p:cNvPr>
          <p:cNvPicPr>
            <a:picLocks noChangeAspect="1"/>
          </p:cNvPicPr>
          <p:nvPr/>
        </p:nvPicPr>
        <p:blipFill rotWithShape="1">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rot="3832506">
            <a:off x="9293381" y="5681179"/>
            <a:ext cx="215717" cy="649392"/>
          </a:xfrm>
          <a:prstGeom prst="rect">
            <a:avLst/>
          </a:prstGeom>
          <a:ln>
            <a:noFill/>
          </a:ln>
          <a:effectLst>
            <a:outerShdw blurRad="292100" dist="139700" dir="2700000" algn="tl" rotWithShape="0">
              <a:srgbClr val="333333">
                <a:alpha val="65000"/>
              </a:srgbClr>
            </a:outerShdw>
          </a:effectLst>
        </p:spPr>
      </p:pic>
      <p:pic>
        <p:nvPicPr>
          <p:cNvPr id="10" name="Picture 16" descr="Chart, funnel chart&#10;&#10;Description automatically generated">
            <a:extLst>
              <a:ext uri="{FF2B5EF4-FFF2-40B4-BE49-F238E27FC236}">
                <a16:creationId xmlns:a16="http://schemas.microsoft.com/office/drawing/2014/main" id="{D1785CE5-9092-61A2-1DA3-B68CC5C4C221}"/>
              </a:ext>
            </a:extLst>
          </p:cNvPr>
          <p:cNvPicPr>
            <a:picLocks noChangeAspect="1"/>
          </p:cNvPicPr>
          <p:nvPr/>
        </p:nvPicPr>
        <p:blipFill rotWithShape="1">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a:stretch/>
        </p:blipFill>
        <p:spPr>
          <a:xfrm rot="3898532">
            <a:off x="9763357" y="5676447"/>
            <a:ext cx="215717" cy="649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675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CD77B66-E21B-4CC5-B369-84C33C2BA037}"/>
              </a:ext>
            </a:extLst>
          </p:cNvPr>
          <p:cNvSpPr>
            <a:spLocks noGrp="1"/>
          </p:cNvSpPr>
          <p:nvPr>
            <p:ph type="title"/>
          </p:nvPr>
        </p:nvSpPr>
        <p:spPr/>
        <p:txBody>
          <a:bodyPr/>
          <a:lstStyle/>
          <a:p>
            <a:r>
              <a:rPr lang="cs-CZ" dirty="0"/>
              <a:t>Hodnocení a schvalování pesticidů v EU</a:t>
            </a:r>
          </a:p>
        </p:txBody>
      </p:sp>
      <p:sp>
        <p:nvSpPr>
          <p:cNvPr id="4" name="Zástupný symbol pro číslo snímku 3">
            <a:extLst>
              <a:ext uri="{FF2B5EF4-FFF2-40B4-BE49-F238E27FC236}">
                <a16:creationId xmlns:a16="http://schemas.microsoft.com/office/drawing/2014/main" id="{D68D3AF4-AD98-492B-97D4-8FE043266E09}"/>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46</a:t>
            </a:fld>
            <a:endParaRPr lang="cs-CZ" altLang="cs-CZ" noProof="0" dirty="0"/>
          </a:p>
        </p:txBody>
      </p:sp>
    </p:spTree>
    <p:extLst>
      <p:ext uri="{BB962C8B-B14F-4D97-AF65-F5344CB8AC3E}">
        <p14:creationId xmlns:p14="http://schemas.microsoft.com/office/powerpoint/2010/main" val="3989791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Hodnocení a schvalování pesticidů v EU</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a:xfrm>
            <a:off x="209726" y="4281232"/>
            <a:ext cx="11843000" cy="1709993"/>
          </a:xfrm>
        </p:spPr>
        <p:txBody>
          <a:bodyPr/>
          <a:lstStyle/>
          <a:p>
            <a:r>
              <a:rPr lang="cs-CZ" dirty="0"/>
              <a:t>velmi přehledná schémata celého procesu: </a:t>
            </a:r>
            <a:br>
              <a:rPr lang="cs-CZ" b="1" dirty="0"/>
            </a:br>
            <a:r>
              <a:rPr lang="cs-CZ" sz="1600" dirty="0">
                <a:hlinkClick r:id="rId3"/>
              </a:rPr>
              <a:t>https://www.efsa.europa.eu/en/interactive-pages/pesticides-authorisation/</a:t>
            </a:r>
            <a:br>
              <a:rPr lang="cs-CZ" sz="1600" dirty="0">
                <a:hlinkClick r:id="rId3"/>
              </a:rPr>
            </a:br>
            <a:r>
              <a:rPr lang="cs-CZ" sz="1600" dirty="0" err="1">
                <a:hlinkClick r:id="rId3"/>
              </a:rPr>
              <a:t>PesticidesAuthorisation</a:t>
            </a:r>
            <a:endParaRPr lang="cs-CZ" sz="1600" dirty="0"/>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7" name="Picture 2" descr="Evropská unie – Wikipedie">
            <a:extLst>
              <a:ext uri="{FF2B5EF4-FFF2-40B4-BE49-F238E27FC236}">
                <a16:creationId xmlns:a16="http://schemas.microsoft.com/office/drawing/2014/main" id="{1522CB13-DFB6-42B8-9FB8-D7C17943E7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6009" y="0"/>
            <a:ext cx="1105991" cy="737326"/>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obsah 5">
            <a:extLst>
              <a:ext uri="{FF2B5EF4-FFF2-40B4-BE49-F238E27FC236}">
                <a16:creationId xmlns:a16="http://schemas.microsoft.com/office/drawing/2014/main" id="{C5B018AA-8CE6-4CF8-937A-B362F10A2C1E}"/>
              </a:ext>
            </a:extLst>
          </p:cNvPr>
          <p:cNvSpPr txBox="1">
            <a:spLocks/>
          </p:cNvSpPr>
          <p:nvPr/>
        </p:nvSpPr>
        <p:spPr>
          <a:xfrm>
            <a:off x="209725" y="1162755"/>
            <a:ext cx="7963431" cy="3530247"/>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8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4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20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8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kern="0" dirty="0"/>
              <a:t>celý systém je rozdělen na:</a:t>
            </a:r>
          </a:p>
          <a:p>
            <a:endParaRPr lang="cs-CZ" sz="2000" b="1" kern="0" dirty="0">
              <a:solidFill>
                <a:srgbClr val="FF0000"/>
              </a:solidFill>
            </a:endParaRPr>
          </a:p>
          <a:p>
            <a:r>
              <a:rPr lang="cs-CZ" sz="2000" b="1" kern="0" dirty="0">
                <a:solidFill>
                  <a:srgbClr val="FF0000"/>
                </a:solidFill>
              </a:rPr>
              <a:t>hodnocení a schvalování účinných látek</a:t>
            </a:r>
            <a:br>
              <a:rPr lang="cs-CZ" sz="2000" b="1" kern="0" dirty="0">
                <a:solidFill>
                  <a:srgbClr val="FF0000"/>
                </a:solidFill>
              </a:rPr>
            </a:br>
            <a:r>
              <a:rPr lang="cs-CZ" sz="2000" kern="0" dirty="0"/>
              <a:t>pro celou EU</a:t>
            </a:r>
            <a:br>
              <a:rPr lang="cs-CZ" sz="2000" kern="0" dirty="0"/>
            </a:br>
            <a:endParaRPr lang="cs-CZ" sz="2000" kern="0" dirty="0"/>
          </a:p>
          <a:p>
            <a:r>
              <a:rPr lang="cs-CZ" sz="2000" b="1" kern="0" dirty="0">
                <a:solidFill>
                  <a:srgbClr val="FF0000"/>
                </a:solidFill>
              </a:rPr>
              <a:t>hodnocení a povolování přípravků</a:t>
            </a:r>
            <a:br>
              <a:rPr lang="cs-CZ" sz="2000" b="1" kern="0" dirty="0">
                <a:solidFill>
                  <a:srgbClr val="FF0000"/>
                </a:solidFill>
              </a:rPr>
            </a:br>
            <a:r>
              <a:rPr lang="cs-CZ" sz="2000" kern="0" dirty="0"/>
              <a:t>v členských státech (po zónách)</a:t>
            </a:r>
            <a:br>
              <a:rPr lang="cs-CZ" sz="2000" kern="0" dirty="0"/>
            </a:br>
            <a:endParaRPr lang="en-US" kern="0" dirty="0"/>
          </a:p>
        </p:txBody>
      </p:sp>
      <p:pic>
        <p:nvPicPr>
          <p:cNvPr id="10" name="Obrázek 9">
            <a:extLst>
              <a:ext uri="{FF2B5EF4-FFF2-40B4-BE49-F238E27FC236}">
                <a16:creationId xmlns:a16="http://schemas.microsoft.com/office/drawing/2014/main" id="{CC9410DD-9427-4DE9-9109-AFA4EBE7C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3523" y="1972130"/>
            <a:ext cx="5118477" cy="2059608"/>
          </a:xfrm>
          <a:prstGeom prst="rect">
            <a:avLst/>
          </a:prstGeom>
        </p:spPr>
      </p:pic>
      <p:cxnSp>
        <p:nvCxnSpPr>
          <p:cNvPr id="11" name="Přímá spojnice 10">
            <a:extLst>
              <a:ext uri="{FF2B5EF4-FFF2-40B4-BE49-F238E27FC236}">
                <a16:creationId xmlns:a16="http://schemas.microsoft.com/office/drawing/2014/main" id="{A0E1721B-F323-4BD5-91A3-A21E15607636}"/>
              </a:ext>
            </a:extLst>
          </p:cNvPr>
          <p:cNvCxnSpPr>
            <a:cxnSpLocks/>
          </p:cNvCxnSpPr>
          <p:nvPr/>
        </p:nvCxnSpPr>
        <p:spPr bwMode="auto">
          <a:xfrm>
            <a:off x="142613" y="2871813"/>
            <a:ext cx="12028569" cy="0"/>
          </a:xfrm>
          <a:prstGeom prst="line">
            <a:avLst/>
          </a:prstGeom>
          <a:solidFill>
            <a:schemeClr val="accent1"/>
          </a:solidFill>
          <a:ln w="38100"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Šipka: dolů 11">
            <a:extLst>
              <a:ext uri="{FF2B5EF4-FFF2-40B4-BE49-F238E27FC236}">
                <a16:creationId xmlns:a16="http://schemas.microsoft.com/office/drawing/2014/main" id="{02A1799E-060D-4A1F-9459-5197BD2E66E9}"/>
              </a:ext>
            </a:extLst>
          </p:cNvPr>
          <p:cNvSpPr/>
          <p:nvPr/>
        </p:nvSpPr>
        <p:spPr bwMode="auto">
          <a:xfrm>
            <a:off x="6585684" y="2622319"/>
            <a:ext cx="167780" cy="429488"/>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3" name="Šipka: dolů 12">
            <a:extLst>
              <a:ext uri="{FF2B5EF4-FFF2-40B4-BE49-F238E27FC236}">
                <a16:creationId xmlns:a16="http://schemas.microsoft.com/office/drawing/2014/main" id="{BF0B4BBD-8A1E-40E1-83D0-85245CEA6EDB}"/>
              </a:ext>
            </a:extLst>
          </p:cNvPr>
          <p:cNvSpPr/>
          <p:nvPr/>
        </p:nvSpPr>
        <p:spPr bwMode="auto">
          <a:xfrm rot="10800000">
            <a:off x="6772578" y="2622319"/>
            <a:ext cx="167780" cy="429488"/>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4" name="Obrázek 13">
            <a:extLst>
              <a:ext uri="{FF2B5EF4-FFF2-40B4-BE49-F238E27FC236}">
                <a16:creationId xmlns:a16="http://schemas.microsoft.com/office/drawing/2014/main" id="{A0CF5040-2398-4D0C-BCDD-30CBACD58B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7901" y="1249964"/>
            <a:ext cx="1867078" cy="831739"/>
          </a:xfrm>
          <a:prstGeom prst="rect">
            <a:avLst/>
          </a:prstGeom>
        </p:spPr>
      </p:pic>
      <p:pic>
        <p:nvPicPr>
          <p:cNvPr id="15" name="Obrázek 14">
            <a:extLst>
              <a:ext uri="{FF2B5EF4-FFF2-40B4-BE49-F238E27FC236}">
                <a16:creationId xmlns:a16="http://schemas.microsoft.com/office/drawing/2014/main" id="{662C481D-2B04-48EE-9925-117CDBF6E099}"/>
              </a:ext>
            </a:extLst>
          </p:cNvPr>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599750" y="2996646"/>
            <a:ext cx="1846659" cy="994675"/>
          </a:xfrm>
          <a:prstGeom prst="rect">
            <a:avLst/>
          </a:prstGeom>
        </p:spPr>
      </p:pic>
      <p:pic>
        <p:nvPicPr>
          <p:cNvPr id="16" name="Obrázek 15">
            <a:extLst>
              <a:ext uri="{FF2B5EF4-FFF2-40B4-BE49-F238E27FC236}">
                <a16:creationId xmlns:a16="http://schemas.microsoft.com/office/drawing/2014/main" id="{BDDD7D7B-FD83-413C-A602-EA36DE746A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9108" y="4031738"/>
            <a:ext cx="4172892" cy="2826262"/>
          </a:xfrm>
          <a:prstGeom prst="rect">
            <a:avLst/>
          </a:prstGeom>
        </p:spPr>
      </p:pic>
      <p:sp>
        <p:nvSpPr>
          <p:cNvPr id="17" name="TextovéPole 16">
            <a:extLst>
              <a:ext uri="{FF2B5EF4-FFF2-40B4-BE49-F238E27FC236}">
                <a16:creationId xmlns:a16="http://schemas.microsoft.com/office/drawing/2014/main" id="{584EA6DA-A7C3-4C52-B5C9-F556E112F714}"/>
              </a:ext>
            </a:extLst>
          </p:cNvPr>
          <p:cNvSpPr txBox="1"/>
          <p:nvPr/>
        </p:nvSpPr>
        <p:spPr>
          <a:xfrm>
            <a:off x="573574" y="5695245"/>
            <a:ext cx="6096000" cy="584775"/>
          </a:xfrm>
          <a:prstGeom prst="rect">
            <a:avLst/>
          </a:prstGeom>
          <a:noFill/>
        </p:spPr>
        <p:txBody>
          <a:bodyPr wrap="square">
            <a:spAutoFit/>
          </a:bodyPr>
          <a:lstStyle/>
          <a:p>
            <a:r>
              <a:rPr lang="cs-CZ" sz="1600" dirty="0">
                <a:hlinkClick r:id="rId10"/>
              </a:rPr>
              <a:t>https://ec.europa.eu/food/plant/pesticides_en</a:t>
            </a:r>
            <a:r>
              <a:rPr lang="cs-CZ" sz="1600" dirty="0"/>
              <a:t> </a:t>
            </a:r>
          </a:p>
          <a:p>
            <a:r>
              <a:rPr lang="cs-CZ" sz="1600" dirty="0">
                <a:hlinkClick r:id="rId11"/>
              </a:rPr>
              <a:t>www.efsa.europa.eu/en/topics/topic/pesticides</a:t>
            </a:r>
            <a:endParaRPr lang="cs-CZ" sz="1600" dirty="0"/>
          </a:p>
        </p:txBody>
      </p:sp>
    </p:spTree>
    <p:extLst>
      <p:ext uri="{BB962C8B-B14F-4D97-AF65-F5344CB8AC3E}">
        <p14:creationId xmlns:p14="http://schemas.microsoft.com/office/powerpoint/2010/main" val="181187286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14E435-5DC7-49A4-9403-AFB0A9954021}"/>
              </a:ext>
            </a:extLst>
          </p:cNvPr>
          <p:cNvSpPr>
            <a:spLocks noGrp="1"/>
          </p:cNvSpPr>
          <p:nvPr>
            <p:ph type="title"/>
          </p:nvPr>
        </p:nvSpPr>
        <p:spPr/>
        <p:txBody>
          <a:bodyPr/>
          <a:lstStyle/>
          <a:p>
            <a:r>
              <a:rPr lang="cs-CZ" dirty="0"/>
              <a:t>Budoucnost pesticidů (v EU)</a:t>
            </a:r>
          </a:p>
        </p:txBody>
      </p:sp>
      <p:sp>
        <p:nvSpPr>
          <p:cNvPr id="4" name="Zástupný symbol pro číslo snímku 3">
            <a:extLst>
              <a:ext uri="{FF2B5EF4-FFF2-40B4-BE49-F238E27FC236}">
                <a16:creationId xmlns:a16="http://schemas.microsoft.com/office/drawing/2014/main" id="{9B1C86FB-3E26-4FEC-ACA3-F264535F917D}"/>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48</a:t>
            </a:fld>
            <a:endParaRPr lang="cs-CZ" altLang="cs-CZ" noProof="0" dirty="0"/>
          </a:p>
        </p:txBody>
      </p:sp>
    </p:spTree>
    <p:extLst>
      <p:ext uri="{BB962C8B-B14F-4D97-AF65-F5344CB8AC3E}">
        <p14:creationId xmlns:p14="http://schemas.microsoft.com/office/powerpoint/2010/main" val="404366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noProof="0" dirty="0"/>
              <a:t>Možná řešení – další problémy ?</a:t>
            </a:r>
            <a:endParaRPr lang="en-US" noProof="0" dirty="0"/>
          </a:p>
        </p:txBody>
      </p:sp>
      <p:sp>
        <p:nvSpPr>
          <p:cNvPr id="4" name="Zástupný symbol pro obsah 3"/>
          <p:cNvSpPr>
            <a:spLocks noGrp="1"/>
          </p:cNvSpPr>
          <p:nvPr>
            <p:ph idx="1"/>
          </p:nvPr>
        </p:nvSpPr>
        <p:spPr/>
        <p:txBody>
          <a:bodyPr/>
          <a:lstStyle/>
          <a:p>
            <a:r>
              <a:rPr lang="cs-CZ" dirty="0" err="1"/>
              <a:t>nanopesticidy</a:t>
            </a:r>
            <a:endParaRPr lang="cs-CZ" dirty="0"/>
          </a:p>
          <a:p>
            <a:r>
              <a:rPr lang="cs-CZ" dirty="0"/>
              <a:t>biopesticidy</a:t>
            </a:r>
          </a:p>
          <a:p>
            <a:r>
              <a:rPr lang="cs-CZ" dirty="0"/>
              <a:t>RNA interference</a:t>
            </a:r>
          </a:p>
          <a:p>
            <a:r>
              <a:rPr lang="cs-CZ" dirty="0"/>
              <a:t>GMO</a:t>
            </a:r>
          </a:p>
          <a:p>
            <a:r>
              <a:rPr lang="cs-CZ" dirty="0"/>
              <a:t>... </a:t>
            </a:r>
          </a:p>
          <a:p>
            <a:endParaRPr lang="en-US"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49</a:t>
            </a:fld>
            <a:endParaRPr lang="cs-CZ" altLang="cs-CZ"/>
          </a:p>
        </p:txBody>
      </p:sp>
      <p:pic>
        <p:nvPicPr>
          <p:cNvPr id="7" name="Picture 2"/>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826033" y="2140266"/>
            <a:ext cx="769361" cy="813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304133" y="1098877"/>
            <a:ext cx="722412" cy="767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599912" y="1819347"/>
            <a:ext cx="659691" cy="563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080244" y="1459305"/>
            <a:ext cx="825413" cy="720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Obrázek 12"/>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622424" y="2260512"/>
            <a:ext cx="638917" cy="572809"/>
          </a:xfrm>
          <a:prstGeom prst="rect">
            <a:avLst/>
          </a:prstGeom>
          <a:ln>
            <a:noFill/>
          </a:ln>
          <a:effectLst>
            <a:outerShdw blurRad="292100" dist="139700" dir="2700000" algn="tl" rotWithShape="0">
              <a:srgbClr val="333333">
                <a:alpha val="65000"/>
              </a:srgbClr>
            </a:outerShdw>
          </a:effectLst>
        </p:spPr>
      </p:pic>
      <p:pic>
        <p:nvPicPr>
          <p:cNvPr id="14" name="Obrázek 1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581110" y="4322878"/>
            <a:ext cx="6697294" cy="1762446"/>
          </a:xfrm>
          <a:prstGeom prst="rect">
            <a:avLst/>
          </a:prstGeom>
        </p:spPr>
      </p:pic>
      <p:pic>
        <p:nvPicPr>
          <p:cNvPr id="5" name="Obrázek 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98185" y="2382699"/>
            <a:ext cx="4010837" cy="2935221"/>
          </a:xfrm>
          <a:prstGeom prst="rect">
            <a:avLst/>
          </a:prstGeom>
        </p:spPr>
      </p:pic>
    </p:spTree>
    <p:extLst>
      <p:ext uri="{BB962C8B-B14F-4D97-AF65-F5344CB8AC3E}">
        <p14:creationId xmlns:p14="http://schemas.microsoft.com/office/powerpoint/2010/main" val="3543077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 calcmode="lin" valueType="num">
                                      <p:cBhvr additive="base">
                                        <p:cTn id="5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 calcmode="lin" valueType="num">
                                      <p:cBhvr additive="base">
                                        <p:cTn id="5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ADE3C1F-9734-41D1-BBA1-4F37141373D5}"/>
              </a:ext>
            </a:extLst>
          </p:cNvPr>
          <p:cNvSpPr>
            <a:spLocks noGrp="1"/>
          </p:cNvSpPr>
          <p:nvPr>
            <p:ph type="title"/>
          </p:nvPr>
        </p:nvSpPr>
        <p:spPr/>
        <p:txBody>
          <a:bodyPr/>
          <a:lstStyle/>
          <a:p>
            <a:r>
              <a:rPr lang="cs-CZ" dirty="0"/>
              <a:t>Přípravky na ochranu rostlin</a:t>
            </a:r>
          </a:p>
        </p:txBody>
      </p:sp>
      <p:sp>
        <p:nvSpPr>
          <p:cNvPr id="7" name="Zástupný symbol pro číslo snímku 6"/>
          <p:cNvSpPr>
            <a:spLocks noGrp="1"/>
          </p:cNvSpPr>
          <p:nvPr>
            <p:ph type="sldNum" sz="quarter" idx="10"/>
          </p:nvPr>
        </p:nvSpPr>
        <p:spPr/>
        <p:txBody>
          <a:bodyPr/>
          <a:lstStyle/>
          <a:p>
            <a:pPr>
              <a:defRPr/>
            </a:pPr>
            <a:fld id="{4E12630B-17A9-44AC-A5BE-0FEBEDB0B5E8}" type="slidenum">
              <a:rPr lang="cs-CZ" altLang="cs-CZ" smtClean="0"/>
              <a:pPr>
                <a:defRPr/>
              </a:pPr>
              <a:t>5</a:t>
            </a:fld>
            <a:endParaRPr lang="cs-CZ" altLang="cs-CZ"/>
          </a:p>
        </p:txBody>
      </p:sp>
      <p:sp>
        <p:nvSpPr>
          <p:cNvPr id="8" name="Zástupný symbol pro obsah 7"/>
          <p:cNvSpPr>
            <a:spLocks noGrp="1"/>
          </p:cNvSpPr>
          <p:nvPr>
            <p:ph idx="1"/>
          </p:nvPr>
        </p:nvSpPr>
        <p:spPr/>
        <p:txBody>
          <a:bodyPr/>
          <a:lstStyle/>
          <a:p>
            <a:pPr marL="0" indent="0">
              <a:buNone/>
            </a:pPr>
            <a:r>
              <a:rPr lang="cs-CZ" b="1" dirty="0">
                <a:solidFill>
                  <a:srgbClr val="FF0000"/>
                </a:solidFill>
              </a:rPr>
              <a:t>= POR (v AJ Plant </a:t>
            </a:r>
            <a:r>
              <a:rPr lang="cs-CZ" b="1" dirty="0" err="1">
                <a:solidFill>
                  <a:srgbClr val="FF0000"/>
                </a:solidFill>
              </a:rPr>
              <a:t>Protection</a:t>
            </a:r>
            <a:r>
              <a:rPr lang="cs-CZ" b="1" dirty="0">
                <a:solidFill>
                  <a:srgbClr val="FF0000"/>
                </a:solidFill>
              </a:rPr>
              <a:t> </a:t>
            </a:r>
            <a:r>
              <a:rPr lang="cs-CZ" b="1" dirty="0" err="1">
                <a:solidFill>
                  <a:srgbClr val="FF0000"/>
                </a:solidFill>
              </a:rPr>
              <a:t>Products</a:t>
            </a:r>
            <a:r>
              <a:rPr lang="cs-CZ" b="1" dirty="0">
                <a:solidFill>
                  <a:srgbClr val="FF0000"/>
                </a:solidFill>
              </a:rPr>
              <a:t> – PPP)</a:t>
            </a:r>
          </a:p>
          <a:p>
            <a:r>
              <a:rPr lang="cs-CZ" dirty="0"/>
              <a:t>v podstatě synonymum pesticidů</a:t>
            </a:r>
          </a:p>
          <a:p>
            <a:r>
              <a:rPr lang="cs-CZ" dirty="0"/>
              <a:t>kromě vyloženě „</a:t>
            </a:r>
            <a:r>
              <a:rPr lang="cs-CZ" dirty="0" err="1"/>
              <a:t>cidů</a:t>
            </a:r>
            <a:r>
              <a:rPr lang="cs-CZ" dirty="0"/>
              <a:t>“ na škůdce, choroby a plevele </a:t>
            </a:r>
            <a:r>
              <a:rPr lang="cs-CZ" b="1" dirty="0">
                <a:solidFill>
                  <a:srgbClr val="FF0000"/>
                </a:solidFill>
              </a:rPr>
              <a:t>také:</a:t>
            </a:r>
          </a:p>
          <a:p>
            <a:pPr lvl="1"/>
            <a:r>
              <a:rPr lang="cs-CZ" dirty="0"/>
              <a:t>antimikrobiální látky</a:t>
            </a:r>
          </a:p>
          <a:p>
            <a:pPr lvl="1"/>
            <a:r>
              <a:rPr lang="cs-CZ" dirty="0"/>
              <a:t>defolianty, desikanty</a:t>
            </a:r>
          </a:p>
          <a:p>
            <a:pPr lvl="1"/>
            <a:r>
              <a:rPr lang="cs-CZ" dirty="0"/>
              <a:t>regulátory a stimulátory růstu </a:t>
            </a:r>
            <a:r>
              <a:rPr lang="cs-CZ" dirty="0" err="1"/>
              <a:t>roslin</a:t>
            </a:r>
            <a:endParaRPr lang="cs-CZ" dirty="0"/>
          </a:p>
          <a:p>
            <a:pPr lvl="1"/>
            <a:r>
              <a:rPr lang="cs-CZ" dirty="0"/>
              <a:t>feromony, atraktanty</a:t>
            </a:r>
          </a:p>
          <a:p>
            <a:pPr lvl="1"/>
            <a:r>
              <a:rPr lang="cs-CZ" dirty="0"/>
              <a:t>repelenty, smáčedla </a:t>
            </a:r>
          </a:p>
          <a:p>
            <a:pPr lvl="1"/>
            <a:r>
              <a:rPr lang="cs-CZ" dirty="0" err="1"/>
              <a:t>fumiganty</a:t>
            </a:r>
            <a:r>
              <a:rPr lang="cs-CZ" dirty="0"/>
              <a:t>, </a:t>
            </a:r>
            <a:r>
              <a:rPr lang="cs-CZ" dirty="0" err="1"/>
              <a:t>desinfektanty</a:t>
            </a:r>
            <a:endParaRPr lang="cs-CZ" dirty="0"/>
          </a:p>
          <a:p>
            <a:pPr lvl="1"/>
            <a:r>
              <a:rPr lang="cs-CZ" dirty="0"/>
              <a:t>...</a:t>
            </a:r>
          </a:p>
          <a:p>
            <a:endParaRPr lang="cs-CZ" dirty="0"/>
          </a:p>
          <a:p>
            <a:endParaRPr lang="cs-CZ" dirty="0"/>
          </a:p>
        </p:txBody>
      </p:sp>
      <p:pic>
        <p:nvPicPr>
          <p:cNvPr id="17" name="Obrázek 16" descr="Obsah obrázku tráva, exteriér, seno, rostlina&#10;&#10;Popis byl vytvořen automaticky">
            <a:extLst>
              <a:ext uri="{FF2B5EF4-FFF2-40B4-BE49-F238E27FC236}">
                <a16:creationId xmlns:a16="http://schemas.microsoft.com/office/drawing/2014/main" id="{6B095D79-C15A-4CFC-B0C0-2529C58D6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467" y="2991556"/>
            <a:ext cx="5221816" cy="3478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433802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noProof="0" dirty="0"/>
              <a:t>Udržitelné používání pesticidů</a:t>
            </a:r>
            <a:endParaRPr lang="en-US" noProof="0" dirty="0"/>
          </a:p>
        </p:txBody>
      </p:sp>
      <p:sp>
        <p:nvSpPr>
          <p:cNvPr id="4" name="Zástupný symbol pro obsah 3"/>
          <p:cNvSpPr>
            <a:spLocks noGrp="1"/>
          </p:cNvSpPr>
          <p:nvPr>
            <p:ph idx="1"/>
          </p:nvPr>
        </p:nvSpPr>
        <p:spPr/>
        <p:txBody>
          <a:bodyPr/>
          <a:lstStyle/>
          <a:p>
            <a:r>
              <a:rPr lang="cs-CZ" dirty="0"/>
              <a:t>směrnice 2009/128/EC (</a:t>
            </a:r>
            <a:r>
              <a:rPr lang="cs-CZ" sz="1200" dirty="0">
                <a:hlinkClick r:id="rId3"/>
              </a:rPr>
              <a:t>https://ec.europa.eu/food/plant/</a:t>
            </a:r>
            <a:r>
              <a:rPr lang="cs-CZ" sz="1200" dirty="0" err="1">
                <a:hlinkClick r:id="rId3"/>
              </a:rPr>
              <a:t>pesticides</a:t>
            </a:r>
            <a:r>
              <a:rPr lang="cs-CZ" sz="1200" dirty="0">
                <a:hlinkClick r:id="rId3"/>
              </a:rPr>
              <a:t>/</a:t>
            </a:r>
            <a:r>
              <a:rPr lang="cs-CZ" sz="1200" dirty="0" err="1">
                <a:hlinkClick r:id="rId3"/>
              </a:rPr>
              <a:t>sustainable_use_pesticides_en</a:t>
            </a:r>
            <a:r>
              <a:rPr lang="cs-CZ" dirty="0"/>
              <a:t>) </a:t>
            </a:r>
          </a:p>
          <a:p>
            <a:pPr lvl="1"/>
            <a:r>
              <a:rPr lang="cs-CZ" dirty="0"/>
              <a:t>NAP – národní akční plán pro pesticidy</a:t>
            </a:r>
          </a:p>
          <a:p>
            <a:pPr lvl="1"/>
            <a:r>
              <a:rPr lang="cs-CZ" dirty="0"/>
              <a:t>integrovaná ochrana rostlin</a:t>
            </a:r>
          </a:p>
          <a:p>
            <a:pPr lvl="1"/>
            <a:r>
              <a:rPr lang="cs-CZ" dirty="0"/>
              <a:t>harmonizované indikátory rizik (</a:t>
            </a:r>
            <a:r>
              <a:rPr lang="cs-CZ" sz="800" dirty="0">
                <a:hlinkClick r:id="rId4"/>
              </a:rPr>
              <a:t>https://ec.europa.eu/food/plant/</a:t>
            </a:r>
            <a:r>
              <a:rPr lang="cs-CZ" sz="800" dirty="0" err="1">
                <a:hlinkClick r:id="rId4"/>
              </a:rPr>
              <a:t>pesticides</a:t>
            </a:r>
            <a:r>
              <a:rPr lang="cs-CZ" sz="800" dirty="0">
                <a:hlinkClick r:id="rId4"/>
              </a:rPr>
              <a:t>/</a:t>
            </a:r>
            <a:r>
              <a:rPr lang="cs-CZ" sz="800" dirty="0" err="1">
                <a:hlinkClick r:id="rId4"/>
              </a:rPr>
              <a:t>sustainable_use_pesticides</a:t>
            </a:r>
            <a:r>
              <a:rPr lang="cs-CZ" sz="800" dirty="0">
                <a:hlinkClick r:id="rId4"/>
              </a:rPr>
              <a:t>/</a:t>
            </a:r>
            <a:r>
              <a:rPr lang="cs-CZ" sz="800" dirty="0" err="1">
                <a:hlinkClick r:id="rId4"/>
              </a:rPr>
              <a:t>harmonised</a:t>
            </a:r>
            <a:r>
              <a:rPr lang="cs-CZ" sz="800" dirty="0">
                <a:hlinkClick r:id="rId4"/>
              </a:rPr>
              <a:t>-risk-</a:t>
            </a:r>
            <a:r>
              <a:rPr lang="cs-CZ" sz="800" dirty="0" err="1">
                <a:hlinkClick r:id="rId4"/>
              </a:rPr>
              <a:t>indicators_en</a:t>
            </a:r>
            <a:r>
              <a:rPr lang="cs-CZ" dirty="0"/>
              <a:t>) </a:t>
            </a:r>
          </a:p>
          <a:p>
            <a:r>
              <a:rPr lang="cs-CZ" dirty="0"/>
              <a:t>„</a:t>
            </a:r>
            <a:r>
              <a:rPr lang="cs-CZ" dirty="0" err="1"/>
              <a:t>Farm</a:t>
            </a:r>
            <a:r>
              <a:rPr lang="cs-CZ" dirty="0"/>
              <a:t> to </a:t>
            </a:r>
            <a:r>
              <a:rPr lang="cs-CZ" dirty="0" err="1"/>
              <a:t>Fork</a:t>
            </a:r>
            <a:r>
              <a:rPr lang="cs-CZ" dirty="0"/>
              <a:t>“ strategie EU </a:t>
            </a:r>
            <a:br>
              <a:rPr lang="cs-CZ" dirty="0"/>
            </a:br>
            <a:r>
              <a:rPr lang="cs-CZ" dirty="0"/>
              <a:t>(</a:t>
            </a:r>
            <a:r>
              <a:rPr lang="cs-CZ" sz="1200" dirty="0">
                <a:hlinkClick r:id="rId5"/>
              </a:rPr>
              <a:t>https://ec.europa.eu/food/farm2fork_en</a:t>
            </a:r>
            <a:r>
              <a:rPr lang="cs-CZ" dirty="0"/>
              <a:t>)</a:t>
            </a:r>
          </a:p>
          <a:p>
            <a:endParaRPr lang="cs-CZ" dirty="0"/>
          </a:p>
          <a:p>
            <a:endParaRPr lang="cs-CZ" b="1" dirty="0">
              <a:solidFill>
                <a:srgbClr val="FF0000"/>
              </a:solidFill>
              <a:highlight>
                <a:srgbClr val="FFFF00"/>
              </a:highlight>
            </a:endParaRPr>
          </a:p>
          <a:p>
            <a:r>
              <a:rPr lang="cs-CZ" b="1" dirty="0">
                <a:solidFill>
                  <a:srgbClr val="FF0000"/>
                </a:solidFill>
                <a:highlight>
                  <a:srgbClr val="FFFF00"/>
                </a:highlight>
              </a:rPr>
              <a:t>velká výzva pro všechny:</a:t>
            </a:r>
            <a:br>
              <a:rPr lang="cs-CZ" b="1" dirty="0">
                <a:solidFill>
                  <a:srgbClr val="FF0000"/>
                </a:solidFill>
                <a:highlight>
                  <a:srgbClr val="FFFF00"/>
                </a:highlight>
              </a:rPr>
            </a:br>
            <a:r>
              <a:rPr lang="cs-CZ" b="1" dirty="0">
                <a:solidFill>
                  <a:srgbClr val="FF0000"/>
                </a:solidFill>
                <a:highlight>
                  <a:srgbClr val="FFFF00"/>
                </a:highlight>
              </a:rPr>
              <a:t>jak dosáhnout těchto ambiciózních cílů?</a:t>
            </a:r>
          </a:p>
          <a:p>
            <a:endParaRPr lang="cs-CZ" dirty="0"/>
          </a:p>
          <a:p>
            <a:endParaRPr lang="en-US"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50</a:t>
            </a:fld>
            <a:endParaRPr lang="cs-CZ" altLang="cs-CZ"/>
          </a:p>
        </p:txBody>
      </p:sp>
      <p:sp>
        <p:nvSpPr>
          <p:cNvPr id="15" name="Obdélník 14">
            <a:extLst>
              <a:ext uri="{FF2B5EF4-FFF2-40B4-BE49-F238E27FC236}">
                <a16:creationId xmlns:a16="http://schemas.microsoft.com/office/drawing/2014/main" id="{6A6E7D3E-AA9D-468E-B23E-20AF91148BCC}"/>
              </a:ext>
            </a:extLst>
          </p:cNvPr>
          <p:cNvSpPr/>
          <p:nvPr/>
        </p:nvSpPr>
        <p:spPr>
          <a:xfrm>
            <a:off x="8385048" y="6386267"/>
            <a:ext cx="3364992" cy="430887"/>
          </a:xfrm>
          <a:prstGeom prst="rect">
            <a:avLst/>
          </a:prstGeom>
        </p:spPr>
        <p:txBody>
          <a:bodyPr wrap="square">
            <a:spAutoFit/>
          </a:bodyPr>
          <a:lstStyle/>
          <a:p>
            <a:r>
              <a:rPr lang="en-GB" sz="1100" dirty="0">
                <a:hlinkClick r:id="rId6"/>
              </a:rPr>
              <a:t>http://eagri.cz/public/app/srs_pub/fytoportal/fy-public/?k=0#rlp|met:domu|kap1:start|kap:start</a:t>
            </a:r>
            <a:r>
              <a:rPr lang="cs-CZ" sz="1100" dirty="0"/>
              <a:t> </a:t>
            </a:r>
            <a:endParaRPr lang="en-GB" sz="1100" dirty="0"/>
          </a:p>
        </p:txBody>
      </p:sp>
      <p:pic>
        <p:nvPicPr>
          <p:cNvPr id="17" name="Obrázek 16">
            <a:extLst>
              <a:ext uri="{FF2B5EF4-FFF2-40B4-BE49-F238E27FC236}">
                <a16:creationId xmlns:a16="http://schemas.microsoft.com/office/drawing/2014/main" id="{9EE96E35-FD14-4D01-B691-69E186A0C6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4757" y="1772944"/>
            <a:ext cx="4755338" cy="3261900"/>
          </a:xfrm>
          <a:prstGeom prst="rect">
            <a:avLst/>
          </a:prstGeom>
          <a:ln>
            <a:noFill/>
          </a:ln>
          <a:effectLst>
            <a:outerShdw blurRad="292100" dist="139700" dir="2700000" algn="tl" rotWithShape="0">
              <a:srgbClr val="333333">
                <a:alpha val="65000"/>
              </a:srgbClr>
            </a:outerShdw>
          </a:effectLst>
        </p:spPr>
      </p:pic>
      <p:pic>
        <p:nvPicPr>
          <p:cNvPr id="2" name="Picture 2" descr="Green Deal: Farm to Fork strategy | Nutrient Platform">
            <a:extLst>
              <a:ext uri="{FF2B5EF4-FFF2-40B4-BE49-F238E27FC236}">
                <a16:creationId xmlns:a16="http://schemas.microsoft.com/office/drawing/2014/main" id="{5C1C676F-DD8F-8302-8FD9-86FB04CDCB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0282" y="4220308"/>
            <a:ext cx="2529630" cy="252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444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anim calcmode="lin" valueType="num">
                                      <p:cBhvr additive="base">
                                        <p:cTn id="1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973A410C-2C6B-C633-2017-F00AE6D0BEDE}"/>
              </a:ext>
            </a:extLst>
          </p:cNvPr>
          <p:cNvSpPr>
            <a:spLocks noGrp="1"/>
          </p:cNvSpPr>
          <p:nvPr>
            <p:ph type="title"/>
          </p:nvPr>
        </p:nvSpPr>
        <p:spPr>
          <a:xfrm>
            <a:off x="838200" y="201479"/>
            <a:ext cx="8899689" cy="1360080"/>
          </a:xfrm>
        </p:spPr>
        <p:txBody>
          <a:bodyPr>
            <a:normAutofit/>
          </a:bodyPr>
          <a:lstStyle/>
          <a:p>
            <a:r>
              <a:rPr lang="cs-CZ" dirty="0"/>
              <a:t>Výsledky ukazují zablokovaný systém používání pesticidů</a:t>
            </a:r>
          </a:p>
        </p:txBody>
      </p:sp>
      <p:sp>
        <p:nvSpPr>
          <p:cNvPr id="4" name="Zástupný obsah 3">
            <a:extLst>
              <a:ext uri="{FF2B5EF4-FFF2-40B4-BE49-F238E27FC236}">
                <a16:creationId xmlns:a16="http://schemas.microsoft.com/office/drawing/2014/main" id="{B08D1D38-4FD4-2DE3-19A2-7AF17EEFAFDC}"/>
              </a:ext>
            </a:extLst>
          </p:cNvPr>
          <p:cNvSpPr>
            <a:spLocks noGrp="1"/>
          </p:cNvSpPr>
          <p:nvPr>
            <p:ph idx="1"/>
          </p:nvPr>
        </p:nvSpPr>
        <p:spPr>
          <a:xfrm>
            <a:off x="838199" y="1930890"/>
            <a:ext cx="9827860" cy="4498189"/>
          </a:xfrm>
        </p:spPr>
        <p:txBody>
          <a:bodyPr>
            <a:normAutofit/>
          </a:bodyPr>
          <a:lstStyle/>
          <a:p>
            <a:r>
              <a:rPr lang="cs-CZ" dirty="0"/>
              <a:t>Potkaly se </a:t>
            </a:r>
            <a:r>
              <a:rPr lang="cs-CZ" b="1" dirty="0"/>
              <a:t>mechanismy a bariéry</a:t>
            </a:r>
            <a:r>
              <a:rPr lang="cs-CZ" dirty="0"/>
              <a:t>, které nyní stabilizují současný systém a udržují status quo a omezují změny</a:t>
            </a:r>
          </a:p>
          <a:p>
            <a:endParaRPr lang="cs-CZ" b="1" dirty="0"/>
          </a:p>
          <a:p>
            <a:r>
              <a:rPr lang="cs-CZ" b="1" dirty="0"/>
              <a:t>Zablokování je systémové</a:t>
            </a:r>
            <a:r>
              <a:rPr lang="cs-CZ" dirty="0"/>
              <a:t>, protože existuje silná vzájemná závislost a vzájemné posilování mechanismů a bariér</a:t>
            </a:r>
          </a:p>
          <a:p>
            <a:endParaRPr lang="cs-CZ" dirty="0"/>
          </a:p>
          <a:p>
            <a:r>
              <a:rPr lang="cs-CZ" dirty="0"/>
              <a:t>Technologie (syntetické pesticidy) je natolik standardní a dominantní přístup, že změna </a:t>
            </a:r>
            <a:r>
              <a:rPr lang="cs-CZ" b="1" dirty="0"/>
              <a:t>se zdá </a:t>
            </a:r>
            <a:r>
              <a:rPr lang="cs-CZ" dirty="0"/>
              <a:t>být příliš nákladná a obtížná</a:t>
            </a:r>
          </a:p>
          <a:p>
            <a:endParaRPr lang="cs-CZ" dirty="0"/>
          </a:p>
        </p:txBody>
      </p:sp>
      <p:sp>
        <p:nvSpPr>
          <p:cNvPr id="5" name="Flowchart: Connector 11">
            <a:extLst>
              <a:ext uri="{FF2B5EF4-FFF2-40B4-BE49-F238E27FC236}">
                <a16:creationId xmlns:a16="http://schemas.microsoft.com/office/drawing/2014/main" id="{CF9CC46F-952D-7E07-E29C-7699FA125D56}"/>
              </a:ext>
            </a:extLst>
          </p:cNvPr>
          <p:cNvSpPr/>
          <p:nvPr/>
        </p:nvSpPr>
        <p:spPr>
          <a:xfrm>
            <a:off x="9743666" y="3078741"/>
            <a:ext cx="2284430" cy="2183505"/>
          </a:xfrm>
          <a:prstGeom prst="flowChartConnector">
            <a:avLst/>
          </a:prstGeom>
          <a:blipFill dpi="0" rotWithShape="1">
            <a:blip r:embed="rId3">
              <a:alphaModFix/>
              <a:extLst>
                <a:ext uri="{28A0092B-C50C-407E-A947-70E740481C1C}">
                  <a14:useLocalDpi xmlns:a14="http://schemas.microsoft.com/office/drawing/2010/main" val="0"/>
                </a:ext>
              </a:extLst>
            </a:blip>
            <a:srcRect/>
            <a:stretch>
              <a:fillRect/>
            </a:stretch>
          </a:blip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solidFill>
                  <a:srgbClr val="FFC000">
                    <a:lumMod val="20000"/>
                    <a:lumOff val="80000"/>
                  </a:srgbClr>
                </a:solidFill>
              </a:ln>
              <a:solidFill>
                <a:prstClr val="black"/>
              </a:solidFill>
              <a:effectLst/>
              <a:uLnTx/>
              <a:uFillTx/>
              <a:latin typeface="Calibri" panose="020F0502020204030204"/>
              <a:ea typeface="+mn-ea"/>
              <a:cs typeface="+mn-cs"/>
            </a:endParaRPr>
          </a:p>
        </p:txBody>
      </p:sp>
      <p:pic>
        <p:nvPicPr>
          <p:cNvPr id="2" name="Picture 27">
            <a:extLst>
              <a:ext uri="{FF2B5EF4-FFF2-40B4-BE49-F238E27FC236}">
                <a16:creationId xmlns:a16="http://schemas.microsoft.com/office/drawing/2014/main" id="{D8FEB32D-226D-A839-3F82-A1D60CC7557D}"/>
              </a:ext>
            </a:extLst>
          </p:cNvPr>
          <p:cNvPicPr>
            <a:picLocks noChangeAspect="1"/>
          </p:cNvPicPr>
          <p:nvPr/>
        </p:nvPicPr>
        <p:blipFill rotWithShape="1">
          <a:blip r:embed="rId4"/>
          <a:srcRect l="63558" t="51269" r="23055" b="26872"/>
          <a:stretch/>
        </p:blipFill>
        <p:spPr>
          <a:xfrm>
            <a:off x="10670127" y="0"/>
            <a:ext cx="1521874" cy="1155592"/>
          </a:xfrm>
          <a:prstGeom prst="rect">
            <a:avLst/>
          </a:prstGeom>
        </p:spPr>
      </p:pic>
      <p:pic>
        <p:nvPicPr>
          <p:cNvPr id="6" name="Picture 2" descr="Profilová fotka uživatele Ana Frelih Larsen">
            <a:extLst>
              <a:ext uri="{FF2B5EF4-FFF2-40B4-BE49-F238E27FC236}">
                <a16:creationId xmlns:a16="http://schemas.microsoft.com/office/drawing/2014/main" id="{48A7BBDF-3A4B-6BCB-E376-C1122D39B4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04" r="17579" b="21488"/>
          <a:stretch/>
        </p:blipFill>
        <p:spPr bwMode="auto">
          <a:xfrm>
            <a:off x="9831926" y="0"/>
            <a:ext cx="834133" cy="110406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C8A0E9F4-79B0-32D5-8D16-4320AC94D0EC}"/>
              </a:ext>
            </a:extLst>
          </p:cNvPr>
          <p:cNvSpPr txBox="1"/>
          <p:nvPr/>
        </p:nvSpPr>
        <p:spPr>
          <a:xfrm>
            <a:off x="9435889" y="1103964"/>
            <a:ext cx="1995175" cy="369332"/>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apple-system"/>
                <a:ea typeface="+mn-ea"/>
                <a:cs typeface="+mn-cs"/>
                <a:hlinkClick r:id="rId6"/>
              </a:rPr>
              <a:t>Ana Frelih Larsen</a:t>
            </a:r>
          </a:p>
        </p:txBody>
      </p:sp>
      <p:sp>
        <p:nvSpPr>
          <p:cNvPr id="7" name="TextovéPole 6">
            <a:extLst>
              <a:ext uri="{FF2B5EF4-FFF2-40B4-BE49-F238E27FC236}">
                <a16:creationId xmlns:a16="http://schemas.microsoft.com/office/drawing/2014/main" id="{88D29587-9CEA-3232-35E8-7F491C336250}"/>
              </a:ext>
            </a:extLst>
          </p:cNvPr>
          <p:cNvSpPr txBox="1"/>
          <p:nvPr/>
        </p:nvSpPr>
        <p:spPr>
          <a:xfrm>
            <a:off x="9992120" y="1561559"/>
            <a:ext cx="13773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SPRINT WP7</a:t>
            </a:r>
          </a:p>
        </p:txBody>
      </p:sp>
    </p:spTree>
    <p:extLst>
      <p:ext uri="{BB962C8B-B14F-4D97-AF65-F5344CB8AC3E}">
        <p14:creationId xmlns:p14="http://schemas.microsoft.com/office/powerpoint/2010/main" val="4290749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DCF76-44C0-DE1C-4C4D-38A80E6897EA}"/>
            </a:ext>
          </a:extLst>
        </p:cNvPr>
        <p:cNvGrpSpPr/>
        <p:nvPr/>
      </p:nvGrpSpPr>
      <p:grpSpPr>
        <a:xfrm>
          <a:off x="0" y="0"/>
          <a:ext cx="0" cy="0"/>
          <a:chOff x="0" y="0"/>
          <a:chExt cx="0" cy="0"/>
        </a:xfrm>
      </p:grpSpPr>
      <p:pic>
        <p:nvPicPr>
          <p:cNvPr id="13" name="Graphic 12">
            <a:extLst>
              <a:ext uri="{FF2B5EF4-FFF2-40B4-BE49-F238E27FC236}">
                <a16:creationId xmlns:a16="http://schemas.microsoft.com/office/drawing/2014/main" id="{877490C9-0C09-EFED-C243-D9E0839FBB4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9931"/>
          <a:stretch/>
        </p:blipFill>
        <p:spPr>
          <a:xfrm>
            <a:off x="0" y="681037"/>
            <a:ext cx="1156996" cy="6176963"/>
          </a:xfrm>
          <a:prstGeom prst="rect">
            <a:avLst/>
          </a:prstGeom>
        </p:spPr>
      </p:pic>
      <p:pic>
        <p:nvPicPr>
          <p:cNvPr id="15" name="Graphic 14">
            <a:extLst>
              <a:ext uri="{FF2B5EF4-FFF2-40B4-BE49-F238E27FC236}">
                <a16:creationId xmlns:a16="http://schemas.microsoft.com/office/drawing/2014/main" id="{BF51F1EE-5627-47E3-281D-A2501C3D007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1396"/>
          <a:stretch/>
        </p:blipFill>
        <p:spPr>
          <a:xfrm rot="10800000">
            <a:off x="11035004" y="0"/>
            <a:ext cx="1156996" cy="6076426"/>
          </a:xfrm>
          <a:prstGeom prst="rect">
            <a:avLst/>
          </a:prstGeom>
        </p:spPr>
      </p:pic>
      <p:pic>
        <p:nvPicPr>
          <p:cNvPr id="9" name="Picture 8">
            <a:extLst>
              <a:ext uri="{FF2B5EF4-FFF2-40B4-BE49-F238E27FC236}">
                <a16:creationId xmlns:a16="http://schemas.microsoft.com/office/drawing/2014/main" id="{EB3432C8-A2E1-00AD-7CF5-D1BA36D75F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048" y="681037"/>
            <a:ext cx="8157636" cy="5431035"/>
          </a:xfrm>
          <a:prstGeom prst="rect">
            <a:avLst/>
          </a:prstGeom>
        </p:spPr>
      </p:pic>
      <p:sp>
        <p:nvSpPr>
          <p:cNvPr id="12" name="TextBox 11">
            <a:extLst>
              <a:ext uri="{FF2B5EF4-FFF2-40B4-BE49-F238E27FC236}">
                <a16:creationId xmlns:a16="http://schemas.microsoft.com/office/drawing/2014/main" id="{9E3621C1-D729-FAB8-F9D4-5C1AE2F05510}"/>
              </a:ext>
            </a:extLst>
          </p:cNvPr>
          <p:cNvSpPr txBox="1"/>
          <p:nvPr/>
        </p:nvSpPr>
        <p:spPr>
          <a:xfrm>
            <a:off x="1369541" y="5273768"/>
            <a:ext cx="779187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Restrukturalizace krajiny</a:t>
            </a:r>
            <a:r>
              <a:rPr kumimoji="0" lang="cs-CZ" sz="1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 rozmanitost a krajinné prvky</a:t>
            </a:r>
          </a:p>
        </p:txBody>
      </p:sp>
      <p:sp>
        <p:nvSpPr>
          <p:cNvPr id="14" name="TextBox 13">
            <a:extLst>
              <a:ext uri="{FF2B5EF4-FFF2-40B4-BE49-F238E27FC236}">
                <a16:creationId xmlns:a16="http://schemas.microsoft.com/office/drawing/2014/main" id="{7AE99253-4B2F-AAAF-EF7D-33FC1B8A7E22}"/>
              </a:ext>
            </a:extLst>
          </p:cNvPr>
          <p:cNvSpPr txBox="1"/>
          <p:nvPr/>
        </p:nvSpPr>
        <p:spPr>
          <a:xfrm>
            <a:off x="3017580" y="3450579"/>
            <a:ext cx="49798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Časová a prostorová rozmanitost </a:t>
            </a:r>
            <a:br>
              <a:rPr kumimoji="0" lang="cs-CZ" sz="1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r>
              <a:rPr kumimoji="0" lang="cs-CZ" sz="1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prostřednictvím výběru plodin a odrůd </a:t>
            </a:r>
            <a:br>
              <a:rPr kumimoji="0" lang="cs-CZ" sz="1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r>
              <a:rPr kumimoji="0" lang="cs-CZ" sz="1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(střídání plodin, meziplodiny, rozmanitost plodin), hustoty výsadby, hnojení, zavlažování, hospodaření s rezidui</a:t>
            </a:r>
          </a:p>
        </p:txBody>
      </p:sp>
      <p:sp>
        <p:nvSpPr>
          <p:cNvPr id="16" name="TextBox 15">
            <a:extLst>
              <a:ext uri="{FF2B5EF4-FFF2-40B4-BE49-F238E27FC236}">
                <a16:creationId xmlns:a16="http://schemas.microsoft.com/office/drawing/2014/main" id="{397E40D9-C7D9-553B-5A07-6E412BB7B3D6}"/>
              </a:ext>
            </a:extLst>
          </p:cNvPr>
          <p:cNvSpPr txBox="1"/>
          <p:nvPr/>
        </p:nvSpPr>
        <p:spPr>
          <a:xfrm>
            <a:off x="3854396" y="2658441"/>
            <a:ext cx="31816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Analýza a monitorování rizik</a:t>
            </a:r>
            <a:r>
              <a:rPr kumimoji="0" lang="cs-CZ"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systémy včasného varování</a:t>
            </a:r>
          </a:p>
        </p:txBody>
      </p:sp>
      <p:sp>
        <p:nvSpPr>
          <p:cNvPr id="24" name="TextBox 23">
            <a:extLst>
              <a:ext uri="{FF2B5EF4-FFF2-40B4-BE49-F238E27FC236}">
                <a16:creationId xmlns:a16="http://schemas.microsoft.com/office/drawing/2014/main" id="{5F485BF9-E948-BB00-9D10-251CC33DE329}"/>
              </a:ext>
            </a:extLst>
          </p:cNvPr>
          <p:cNvSpPr txBox="1"/>
          <p:nvPr/>
        </p:nvSpPr>
        <p:spPr>
          <a:xfrm>
            <a:off x="9476063" y="3595063"/>
            <a:ext cx="1682387" cy="369332"/>
          </a:xfrm>
          <a:prstGeom prst="rect">
            <a:avLst/>
          </a:prstGeom>
          <a:noFill/>
        </p:spPr>
        <p:txBody>
          <a:bodyPr wrap="square" rtlCol="0">
            <a:spAutoFit/>
          </a:bodyPr>
          <a:lstStyle>
            <a:defPPr>
              <a:defRPr lang="nl-NL"/>
            </a:defPPr>
            <a:lvl1pPr>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Prevence</a:t>
            </a:r>
          </a:p>
        </p:txBody>
      </p:sp>
      <p:sp>
        <p:nvSpPr>
          <p:cNvPr id="26" name="TextBox 25">
            <a:extLst>
              <a:ext uri="{FF2B5EF4-FFF2-40B4-BE49-F238E27FC236}">
                <a16:creationId xmlns:a16="http://schemas.microsoft.com/office/drawing/2014/main" id="{C3FD344F-C76F-26A0-0C9F-18EBA4588E59}"/>
              </a:ext>
            </a:extLst>
          </p:cNvPr>
          <p:cNvSpPr txBox="1"/>
          <p:nvPr/>
        </p:nvSpPr>
        <p:spPr>
          <a:xfrm>
            <a:off x="7411302" y="1079885"/>
            <a:ext cx="16503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Léčba nemocí</a:t>
            </a:r>
          </a:p>
        </p:txBody>
      </p:sp>
      <p:sp>
        <p:nvSpPr>
          <p:cNvPr id="27" name="TextBox 26">
            <a:extLst>
              <a:ext uri="{FF2B5EF4-FFF2-40B4-BE49-F238E27FC236}">
                <a16:creationId xmlns:a16="http://schemas.microsoft.com/office/drawing/2014/main" id="{836A93A2-3D34-96F5-8DE8-46060964D2FD}"/>
              </a:ext>
            </a:extLst>
          </p:cNvPr>
          <p:cNvSpPr txBox="1"/>
          <p:nvPr/>
        </p:nvSpPr>
        <p:spPr>
          <a:xfrm>
            <a:off x="4688253" y="1282057"/>
            <a:ext cx="16503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Biokontrola</a:t>
            </a:r>
            <a:r>
              <a:rPr kumimoji="0" lang="cs-CZ"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mechanická kontrola</a:t>
            </a:r>
          </a:p>
        </p:txBody>
      </p:sp>
      <p:sp>
        <p:nvSpPr>
          <p:cNvPr id="7" name="TextBox 6">
            <a:extLst>
              <a:ext uri="{FF2B5EF4-FFF2-40B4-BE49-F238E27FC236}">
                <a16:creationId xmlns:a16="http://schemas.microsoft.com/office/drawing/2014/main" id="{7B45C3DA-B5BC-4982-099B-A31334ADD32E}"/>
              </a:ext>
            </a:extLst>
          </p:cNvPr>
          <p:cNvSpPr txBox="1"/>
          <p:nvPr/>
        </p:nvSpPr>
        <p:spPr>
          <a:xfrm>
            <a:off x="4903514" y="6367584"/>
            <a:ext cx="3619893" cy="4001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https://www.inrae.fr/sites/default/files/pdf/European%20Pesticide-Free%20Agriculture-Foresight-report-INRAE_08-11-23w.pdf</a:t>
            </a:r>
            <a:r>
              <a:rPr kumimoji="0" lang="cs-CZ"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4" name="Straight Arrow Connector 3">
            <a:extLst>
              <a:ext uri="{FF2B5EF4-FFF2-40B4-BE49-F238E27FC236}">
                <a16:creationId xmlns:a16="http://schemas.microsoft.com/office/drawing/2014/main" id="{5176A5BF-6CB6-97C2-FD53-C5467385694F}"/>
              </a:ext>
            </a:extLst>
          </p:cNvPr>
          <p:cNvCxnSpPr>
            <a:cxnSpLocks/>
          </p:cNvCxnSpPr>
          <p:nvPr/>
        </p:nvCxnSpPr>
        <p:spPr>
          <a:xfrm>
            <a:off x="8550667" y="1593701"/>
            <a:ext cx="1372826" cy="18568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2AE7F8-D809-CB2F-2ABB-6D1A854E3E8A}"/>
              </a:ext>
            </a:extLst>
          </p:cNvPr>
          <p:cNvSpPr txBox="1"/>
          <p:nvPr/>
        </p:nvSpPr>
        <p:spPr>
          <a:xfrm rot="18414524">
            <a:off x="549099" y="2904039"/>
            <a:ext cx="52566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Vhodné zemědělské vybavení a digitalizace</a:t>
            </a:r>
          </a:p>
        </p:txBody>
      </p:sp>
      <p:sp>
        <p:nvSpPr>
          <p:cNvPr id="6" name="Nadpis 2">
            <a:extLst>
              <a:ext uri="{FF2B5EF4-FFF2-40B4-BE49-F238E27FC236}">
                <a16:creationId xmlns:a16="http://schemas.microsoft.com/office/drawing/2014/main" id="{CC89F55F-9725-2CCD-7CE8-15A132298866}"/>
              </a:ext>
            </a:extLst>
          </p:cNvPr>
          <p:cNvSpPr>
            <a:spLocks noGrp="1"/>
          </p:cNvSpPr>
          <p:nvPr>
            <p:ph type="title"/>
          </p:nvPr>
        </p:nvSpPr>
        <p:spPr>
          <a:xfrm>
            <a:off x="838200" y="201479"/>
            <a:ext cx="10515600" cy="736168"/>
          </a:xfrm>
        </p:spPr>
        <p:txBody>
          <a:bodyPr/>
          <a:lstStyle/>
          <a:p>
            <a:r>
              <a:rPr lang="cs-CZ" dirty="0"/>
              <a:t>Ochrana rostlin bez syntetických pesticidů ?</a:t>
            </a:r>
          </a:p>
        </p:txBody>
      </p:sp>
      <p:sp>
        <p:nvSpPr>
          <p:cNvPr id="17" name="TextBox 2">
            <a:extLst>
              <a:ext uri="{FF2B5EF4-FFF2-40B4-BE49-F238E27FC236}">
                <a16:creationId xmlns:a16="http://schemas.microsoft.com/office/drawing/2014/main" id="{A1B7FD5B-7858-1105-9394-2C7CF2E3F9B5}"/>
              </a:ext>
            </a:extLst>
          </p:cNvPr>
          <p:cNvSpPr txBox="1"/>
          <p:nvPr/>
        </p:nvSpPr>
        <p:spPr>
          <a:xfrm rot="3148784">
            <a:off x="7674466" y="4279228"/>
            <a:ext cx="2212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Komplexnost !!!</a:t>
            </a:r>
          </a:p>
        </p:txBody>
      </p:sp>
      <p:sp>
        <p:nvSpPr>
          <p:cNvPr id="21" name="TextBox 2">
            <a:extLst>
              <a:ext uri="{FF2B5EF4-FFF2-40B4-BE49-F238E27FC236}">
                <a16:creationId xmlns:a16="http://schemas.microsoft.com/office/drawing/2014/main" id="{A061BE57-587E-51CB-1F7F-63423AC269B2}"/>
              </a:ext>
            </a:extLst>
          </p:cNvPr>
          <p:cNvSpPr txBox="1"/>
          <p:nvPr/>
        </p:nvSpPr>
        <p:spPr>
          <a:xfrm>
            <a:off x="9628154" y="4825998"/>
            <a:ext cx="245198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Současné řešení dalších environmentálních problémů (klima, biodiverzita ...)</a:t>
            </a:r>
          </a:p>
        </p:txBody>
      </p:sp>
      <p:cxnSp>
        <p:nvCxnSpPr>
          <p:cNvPr id="22" name="Straight Arrow Connector 3">
            <a:extLst>
              <a:ext uri="{FF2B5EF4-FFF2-40B4-BE49-F238E27FC236}">
                <a16:creationId xmlns:a16="http://schemas.microsoft.com/office/drawing/2014/main" id="{4FABFED3-9FC6-70A6-AF36-8F0CF0EBBD9C}"/>
              </a:ext>
            </a:extLst>
          </p:cNvPr>
          <p:cNvCxnSpPr>
            <a:cxnSpLocks/>
          </p:cNvCxnSpPr>
          <p:nvPr/>
        </p:nvCxnSpPr>
        <p:spPr>
          <a:xfrm>
            <a:off x="8930701" y="4334622"/>
            <a:ext cx="1088726" cy="4765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TextBox 2">
            <a:extLst>
              <a:ext uri="{FF2B5EF4-FFF2-40B4-BE49-F238E27FC236}">
                <a16:creationId xmlns:a16="http://schemas.microsoft.com/office/drawing/2014/main" id="{3334B85F-3F09-7983-28BC-9ABEBB236250}"/>
              </a:ext>
            </a:extLst>
          </p:cNvPr>
          <p:cNvSpPr txBox="1"/>
          <p:nvPr/>
        </p:nvSpPr>
        <p:spPr>
          <a:xfrm>
            <a:off x="391694" y="987552"/>
            <a:ext cx="3787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Nespočívá v nějakých dílčích změnách, ale v přestavbě celého systému !</a:t>
            </a:r>
          </a:p>
        </p:txBody>
      </p:sp>
    </p:spTree>
    <p:extLst>
      <p:ext uri="{BB962C8B-B14F-4D97-AF65-F5344CB8AC3E}">
        <p14:creationId xmlns:p14="http://schemas.microsoft.com/office/powerpoint/2010/main" val="8472609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ADE3C1F-9734-41D1-BBA1-4F37141373D5}"/>
              </a:ext>
            </a:extLst>
          </p:cNvPr>
          <p:cNvSpPr>
            <a:spLocks noGrp="1"/>
          </p:cNvSpPr>
          <p:nvPr>
            <p:ph type="title"/>
          </p:nvPr>
        </p:nvSpPr>
        <p:spPr/>
        <p:txBody>
          <a:bodyPr/>
          <a:lstStyle/>
          <a:p>
            <a:r>
              <a:rPr lang="cs-CZ" dirty="0"/>
              <a:t>Co si odnést ?</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53</a:t>
            </a:fld>
            <a:endParaRPr lang="cs-CZ" altLang="cs-CZ"/>
          </a:p>
        </p:txBody>
      </p:sp>
      <p:sp>
        <p:nvSpPr>
          <p:cNvPr id="3" name="Zástupný symbol pro obsah 2"/>
          <p:cNvSpPr>
            <a:spLocks noGrp="1"/>
          </p:cNvSpPr>
          <p:nvPr>
            <p:ph idx="1"/>
          </p:nvPr>
        </p:nvSpPr>
        <p:spPr/>
        <p:txBody>
          <a:bodyPr/>
          <a:lstStyle/>
          <a:p>
            <a:r>
              <a:rPr lang="cs-CZ" dirty="0"/>
              <a:t>Pesticidy – rozsáhlá a velmi problematická skupina látek</a:t>
            </a:r>
          </a:p>
          <a:p>
            <a:r>
              <a:rPr lang="cs-CZ" dirty="0"/>
              <a:t>Lidstvu výrazně pomáhají, ale také značně škodí</a:t>
            </a:r>
          </a:p>
          <a:p>
            <a:r>
              <a:rPr lang="cs-CZ" dirty="0"/>
              <a:t>Kontaminace vody, půdy, dopady na ekosystémy i zdraví</a:t>
            </a:r>
          </a:p>
          <a:p>
            <a:r>
              <a:rPr lang="cs-CZ" dirty="0"/>
              <a:t>Nelze je vyloučit z používání, ale je třeba hledat cesty ke snížení aplikovaných množství a nežádoucích dopadů</a:t>
            </a:r>
          </a:p>
          <a:p>
            <a:endParaRPr lang="cs-CZ" dirty="0"/>
          </a:p>
        </p:txBody>
      </p:sp>
      <p:pic>
        <p:nvPicPr>
          <p:cNvPr id="7" name="Obrázek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7680" y="0"/>
            <a:ext cx="1544320" cy="1158240"/>
          </a:xfrm>
          <a:prstGeom prst="rect">
            <a:avLst/>
          </a:prstGeom>
        </p:spPr>
      </p:pic>
    </p:spTree>
    <p:extLst>
      <p:ext uri="{BB962C8B-B14F-4D97-AF65-F5344CB8AC3E}">
        <p14:creationId xmlns:p14="http://schemas.microsoft.com/office/powerpoint/2010/main" val="342299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822B7B6D-E6ED-D94F-B425-41C63E7B28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5560" y="163941"/>
            <a:ext cx="4143797" cy="786797"/>
          </a:xfrm>
          <a:prstGeom prst="rect">
            <a:avLst/>
          </a:prstGeom>
        </p:spPr>
      </p:pic>
      <p:sp>
        <p:nvSpPr>
          <p:cNvPr id="12" name="Nadpis 3">
            <a:extLst>
              <a:ext uri="{FF2B5EF4-FFF2-40B4-BE49-F238E27FC236}">
                <a16:creationId xmlns:a16="http://schemas.microsoft.com/office/drawing/2014/main" id="{F429FC7A-ED1A-4406-988B-0CF67FE770C3}"/>
              </a:ext>
            </a:extLst>
          </p:cNvPr>
          <p:cNvSpPr>
            <a:spLocks noGrp="1"/>
          </p:cNvSpPr>
          <p:nvPr>
            <p:ph type="title"/>
          </p:nvPr>
        </p:nvSpPr>
        <p:spPr>
          <a:xfrm>
            <a:off x="690562" y="3188623"/>
            <a:ext cx="10810875" cy="737327"/>
          </a:xfrm>
        </p:spPr>
        <p:txBody>
          <a:bodyPr/>
          <a:lstStyle/>
          <a:p>
            <a:pPr algn="ctr"/>
            <a:r>
              <a:rPr lang="cs-CZ" dirty="0"/>
              <a:t>Díky za pozornost!</a:t>
            </a:r>
          </a:p>
        </p:txBody>
      </p:sp>
    </p:spTree>
    <p:extLst>
      <p:ext uri="{BB962C8B-B14F-4D97-AF65-F5344CB8AC3E}">
        <p14:creationId xmlns:p14="http://schemas.microsoft.com/office/powerpoint/2010/main" val="25456396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388" y="3116940"/>
            <a:ext cx="6334611" cy="3741059"/>
          </a:xfrm>
          <a:prstGeom prst="rect">
            <a:avLst/>
          </a:prstGeom>
        </p:spPr>
      </p:pic>
      <p:sp>
        <p:nvSpPr>
          <p:cNvPr id="2" name="Nadpis 1"/>
          <p:cNvSpPr>
            <a:spLocks noGrp="1"/>
          </p:cNvSpPr>
          <p:nvPr>
            <p:ph type="title"/>
          </p:nvPr>
        </p:nvSpPr>
        <p:spPr/>
        <p:txBody>
          <a:bodyPr/>
          <a:lstStyle/>
          <a:p>
            <a:r>
              <a:rPr lang="cs-CZ" dirty="0"/>
              <a:t>Přípravky na ochranu rostlin</a:t>
            </a:r>
          </a:p>
        </p:txBody>
      </p:sp>
      <p:sp>
        <p:nvSpPr>
          <p:cNvPr id="3" name="Zástupný symbol pro obsah 2"/>
          <p:cNvSpPr>
            <a:spLocks noGrp="1"/>
          </p:cNvSpPr>
          <p:nvPr>
            <p:ph idx="1"/>
          </p:nvPr>
        </p:nvSpPr>
        <p:spPr/>
        <p:txBody>
          <a:bodyPr/>
          <a:lstStyle/>
          <a:p>
            <a:r>
              <a:rPr lang="cs-CZ" dirty="0"/>
              <a:t>většinou směs ÚL a dalších chemikálií</a:t>
            </a:r>
          </a:p>
          <a:p>
            <a:r>
              <a:rPr lang="cs-CZ" dirty="0"/>
              <a:t>seznamy přípravků v ČR</a:t>
            </a:r>
          </a:p>
          <a:p>
            <a:pPr marL="457200" lvl="1" indent="0">
              <a:buNone/>
            </a:pPr>
            <a:r>
              <a:rPr lang="cs-CZ" dirty="0">
                <a:hlinkClick r:id="rId4"/>
              </a:rPr>
              <a:t>http://eagri.cz/public/app/eagriapp/POR/</a:t>
            </a:r>
            <a:r>
              <a:rPr lang="cs-CZ" dirty="0"/>
              <a:t> </a:t>
            </a:r>
          </a:p>
          <a:p>
            <a:pPr marL="457200" lvl="1" indent="0">
              <a:buNone/>
            </a:pPr>
            <a:r>
              <a:rPr lang="cs-CZ" dirty="0">
                <a:hlinkClick r:id="rId5"/>
              </a:rPr>
              <a:t>https://www.agromanual.cz/cz/pripravky</a:t>
            </a:r>
            <a:r>
              <a:rPr lang="cs-CZ" dirty="0"/>
              <a:t> </a:t>
            </a:r>
          </a:p>
          <a:p>
            <a:r>
              <a:rPr lang="cs-CZ" dirty="0"/>
              <a:t>+ tzv. „tank-mixy“</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smtClean="0"/>
              <a:pPr>
                <a:defRPr/>
              </a:pPr>
              <a:t>6</a:t>
            </a:fld>
            <a:endParaRPr lang="cs-CZ" altLang="cs-CZ" dirty="0"/>
          </a:p>
        </p:txBody>
      </p:sp>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7397" y="4595310"/>
            <a:ext cx="794591" cy="1216210"/>
          </a:xfrm>
          <a:prstGeom prst="rect">
            <a:avLst/>
          </a:prstGeom>
        </p:spPr>
      </p:pic>
      <p:pic>
        <p:nvPicPr>
          <p:cNvPr id="9" name="Obráze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 y="3962399"/>
            <a:ext cx="5547364" cy="1849121"/>
          </a:xfrm>
          <a:prstGeom prst="rect">
            <a:avLst/>
          </a:prstGeom>
          <a:ln>
            <a:noFill/>
          </a:ln>
          <a:effectLst>
            <a:outerShdw blurRad="292100" dist="139700" dir="2700000" algn="tl" rotWithShape="0">
              <a:srgbClr val="333333">
                <a:alpha val="65000"/>
              </a:srgbClr>
            </a:outerShdw>
          </a:effectLst>
        </p:spPr>
      </p:pic>
      <p:pic>
        <p:nvPicPr>
          <p:cNvPr id="10" name="Obrázek 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50117" y="1066799"/>
            <a:ext cx="4695007" cy="1981202"/>
          </a:xfrm>
          <a:prstGeom prst="rect">
            <a:avLst/>
          </a:prstGeom>
          <a:ln>
            <a:noFill/>
          </a:ln>
          <a:effectLst>
            <a:outerShdw blurRad="292100" dist="139700" dir="2700000" algn="tl" rotWithShape="0">
              <a:srgbClr val="333333">
                <a:alpha val="65000"/>
              </a:srgbClr>
            </a:outerShdw>
          </a:effectLst>
        </p:spPr>
      </p:pic>
      <p:sp>
        <p:nvSpPr>
          <p:cNvPr id="5" name="Ovál 4">
            <a:extLst>
              <a:ext uri="{FF2B5EF4-FFF2-40B4-BE49-F238E27FC236}">
                <a16:creationId xmlns:a16="http://schemas.microsoft.com/office/drawing/2014/main" id="{5FE9C9F3-8680-C135-F9AD-98587FE0D1DB}"/>
              </a:ext>
            </a:extLst>
          </p:cNvPr>
          <p:cNvSpPr/>
          <p:nvPr/>
        </p:nvSpPr>
        <p:spPr bwMode="auto">
          <a:xfrm>
            <a:off x="10735733" y="1212782"/>
            <a:ext cx="1355463" cy="450379"/>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Tree>
    <p:extLst>
      <p:ext uri="{BB962C8B-B14F-4D97-AF65-F5344CB8AC3E}">
        <p14:creationId xmlns:p14="http://schemas.microsoft.com/office/powerpoint/2010/main" val="190942548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26AA0A4B-FC1B-E760-B740-ECA13849A487}"/>
              </a:ext>
            </a:extLst>
          </p:cNvPr>
          <p:cNvPicPr>
            <a:picLocks noChangeAspect="1"/>
          </p:cNvPicPr>
          <p:nvPr/>
        </p:nvPicPr>
        <p:blipFill>
          <a:blip r:embed="rId3"/>
          <a:stretch>
            <a:fillRect/>
          </a:stretch>
        </p:blipFill>
        <p:spPr>
          <a:xfrm>
            <a:off x="1663527" y="925952"/>
            <a:ext cx="8893519" cy="5470519"/>
          </a:xfrm>
          <a:prstGeom prst="rect">
            <a:avLst/>
          </a:prstGeom>
        </p:spPr>
      </p:pic>
      <p:sp>
        <p:nvSpPr>
          <p:cNvPr id="2" name="Nadpis 1"/>
          <p:cNvSpPr>
            <a:spLocks noGrp="1"/>
          </p:cNvSpPr>
          <p:nvPr>
            <p:ph type="title"/>
          </p:nvPr>
        </p:nvSpPr>
        <p:spPr/>
        <p:txBody>
          <a:bodyPr/>
          <a:lstStyle/>
          <a:p>
            <a:r>
              <a:rPr lang="cs-CZ" dirty="0"/>
              <a:t>Účinné látky</a:t>
            </a:r>
            <a:endParaRPr lang="en-GB" dirty="0"/>
          </a:p>
        </p:txBody>
      </p:sp>
      <p:sp>
        <p:nvSpPr>
          <p:cNvPr id="3" name="Zástupný symbol pro obsah 2"/>
          <p:cNvSpPr>
            <a:spLocks noGrp="1"/>
          </p:cNvSpPr>
          <p:nvPr>
            <p:ph idx="1"/>
          </p:nvPr>
        </p:nvSpPr>
        <p:spPr>
          <a:xfrm rot="16200000">
            <a:off x="-1658670" y="3535666"/>
            <a:ext cx="4901847" cy="391936"/>
          </a:xfrm>
        </p:spPr>
        <p:txBody>
          <a:bodyPr/>
          <a:lstStyle/>
          <a:p>
            <a:pPr marL="0" indent="0">
              <a:buNone/>
            </a:pPr>
            <a:r>
              <a:rPr lang="en-GB" sz="2400" dirty="0">
                <a:hlinkClick r:id="rId4"/>
              </a:rPr>
              <a:t>https://ec.europa.eu/food/plant/pesticides/eu-pesticides-db_en</a:t>
            </a:r>
            <a:r>
              <a:rPr lang="cs-CZ" sz="2400" dirty="0"/>
              <a:t> </a:t>
            </a:r>
            <a:endParaRPr lang="en-GB" sz="24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sp>
        <p:nvSpPr>
          <p:cNvPr id="6" name="Ovál 5"/>
          <p:cNvSpPr/>
          <p:nvPr/>
        </p:nvSpPr>
        <p:spPr bwMode="auto">
          <a:xfrm>
            <a:off x="9279991" y="1977976"/>
            <a:ext cx="1150942" cy="452315"/>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pic>
        <p:nvPicPr>
          <p:cNvPr id="7" name="Obrázek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60035" y="-388722"/>
            <a:ext cx="1700501" cy="1700501"/>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2415" y="-26107"/>
            <a:ext cx="2011483" cy="1092906"/>
          </a:xfrm>
          <a:prstGeom prst="rect">
            <a:avLst/>
          </a:prstGeom>
        </p:spPr>
      </p:pic>
      <p:sp>
        <p:nvSpPr>
          <p:cNvPr id="11" name="Ovál 10">
            <a:extLst>
              <a:ext uri="{FF2B5EF4-FFF2-40B4-BE49-F238E27FC236}">
                <a16:creationId xmlns:a16="http://schemas.microsoft.com/office/drawing/2014/main" id="{3AA45368-84DF-4AC7-AC9D-83DDAA0CE5F8}"/>
              </a:ext>
            </a:extLst>
          </p:cNvPr>
          <p:cNvSpPr/>
          <p:nvPr/>
        </p:nvSpPr>
        <p:spPr bwMode="auto">
          <a:xfrm>
            <a:off x="1663527" y="3279319"/>
            <a:ext cx="2614962" cy="592770"/>
          </a:xfrm>
          <a:prstGeom prst="ellipse">
            <a:avLst/>
          </a:prstGeom>
          <a:no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dirty="0">
              <a:ln>
                <a:noFill/>
              </a:ln>
              <a:solidFill>
                <a:schemeClr val="tx1"/>
              </a:solidFill>
              <a:effectLst/>
              <a:latin typeface="Tahoma" pitchFamily="34" charset="0"/>
            </a:endParaRPr>
          </a:p>
        </p:txBody>
      </p:sp>
    </p:spTree>
    <p:extLst>
      <p:ext uri="{BB962C8B-B14F-4D97-AF65-F5344CB8AC3E}">
        <p14:creationId xmlns:p14="http://schemas.microsoft.com/office/powerpoint/2010/main" val="91857940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idx="1"/>
          </p:nvPr>
        </p:nvSpPr>
        <p:spPr>
          <a:xfrm>
            <a:off x="704850" y="1212782"/>
            <a:ext cx="11347875" cy="4778443"/>
          </a:xfrm>
        </p:spPr>
        <p:txBody>
          <a:bodyPr/>
          <a:lstStyle/>
          <a:p>
            <a:r>
              <a:rPr lang="cs-CZ" sz="2400" dirty="0" err="1">
                <a:solidFill>
                  <a:schemeClr val="tx1">
                    <a:lumMod val="50000"/>
                    <a:lumOff val="50000"/>
                  </a:schemeClr>
                </a:solidFill>
              </a:rPr>
              <a:t>organochlorované</a:t>
            </a:r>
            <a:r>
              <a:rPr lang="cs-CZ" sz="2400" dirty="0">
                <a:solidFill>
                  <a:schemeClr val="tx1">
                    <a:lumMod val="50000"/>
                    <a:lumOff val="50000"/>
                  </a:schemeClr>
                </a:solidFill>
              </a:rPr>
              <a:t> látky (tzv. staré pesticidy, DDT, </a:t>
            </a:r>
            <a:r>
              <a:rPr lang="cs-CZ" sz="2400" dirty="0" err="1">
                <a:solidFill>
                  <a:schemeClr val="tx1">
                    <a:lumMod val="50000"/>
                    <a:lumOff val="50000"/>
                  </a:schemeClr>
                </a:solidFill>
              </a:rPr>
              <a:t>lindan</a:t>
            </a:r>
            <a:r>
              <a:rPr lang="cs-CZ" sz="2400" dirty="0">
                <a:solidFill>
                  <a:schemeClr val="tx1">
                    <a:lumMod val="50000"/>
                    <a:lumOff val="50000"/>
                  </a:schemeClr>
                </a:solidFill>
              </a:rPr>
              <a:t>, toxafen ...)</a:t>
            </a:r>
          </a:p>
          <a:p>
            <a:r>
              <a:rPr lang="cs-CZ" sz="2400" dirty="0"/>
              <a:t>organofosfáty (</a:t>
            </a:r>
            <a:r>
              <a:rPr lang="cs-CZ" sz="2400" dirty="0" err="1"/>
              <a:t>chlorpyrifos</a:t>
            </a:r>
            <a:r>
              <a:rPr lang="cs-CZ" sz="2400" dirty="0"/>
              <a:t>, </a:t>
            </a:r>
            <a:r>
              <a:rPr lang="cs-CZ" sz="2400" dirty="0" err="1"/>
              <a:t>dimethoát</a:t>
            </a:r>
            <a:r>
              <a:rPr lang="cs-CZ" sz="2400" dirty="0"/>
              <a:t> ...)</a:t>
            </a:r>
          </a:p>
          <a:p>
            <a:r>
              <a:rPr lang="cs-CZ" sz="2400" dirty="0" err="1"/>
              <a:t>chloracetanilidy</a:t>
            </a:r>
            <a:r>
              <a:rPr lang="cs-CZ" sz="2400" dirty="0"/>
              <a:t> (</a:t>
            </a:r>
            <a:r>
              <a:rPr lang="cs-CZ" sz="2400" dirty="0" err="1"/>
              <a:t>metazachlor</a:t>
            </a:r>
            <a:r>
              <a:rPr lang="cs-CZ" sz="2400" dirty="0"/>
              <a:t>, </a:t>
            </a:r>
            <a:r>
              <a:rPr lang="cs-CZ" sz="2400" dirty="0" err="1"/>
              <a:t>acetochlor</a:t>
            </a:r>
            <a:r>
              <a:rPr lang="cs-CZ" sz="2400" dirty="0"/>
              <a:t> ...)</a:t>
            </a:r>
          </a:p>
          <a:p>
            <a:r>
              <a:rPr lang="cs-CZ" sz="2400" dirty="0"/>
              <a:t>deriváty močoviny (</a:t>
            </a:r>
            <a:r>
              <a:rPr lang="cs-CZ" sz="2400" dirty="0" err="1"/>
              <a:t>isoproturon</a:t>
            </a:r>
            <a:r>
              <a:rPr lang="cs-CZ" sz="2400" dirty="0"/>
              <a:t>, </a:t>
            </a:r>
            <a:r>
              <a:rPr lang="cs-CZ" sz="2400" dirty="0" err="1"/>
              <a:t>chlorotoluron</a:t>
            </a:r>
            <a:r>
              <a:rPr lang="cs-CZ" sz="2400" dirty="0"/>
              <a:t> ...)</a:t>
            </a:r>
          </a:p>
          <a:p>
            <a:r>
              <a:rPr lang="cs-CZ" sz="2400" dirty="0"/>
              <a:t>deriváty </a:t>
            </a:r>
            <a:r>
              <a:rPr lang="cs-CZ" sz="2400" dirty="0" err="1"/>
              <a:t>kys</a:t>
            </a:r>
            <a:r>
              <a:rPr lang="cs-CZ" sz="2400" dirty="0"/>
              <a:t>. </a:t>
            </a:r>
            <a:r>
              <a:rPr lang="cs-CZ" sz="2400" dirty="0" err="1"/>
              <a:t>fenoxyoctové</a:t>
            </a:r>
            <a:r>
              <a:rPr lang="cs-CZ" sz="2400" dirty="0"/>
              <a:t> (2,4-D, MCPA ..)</a:t>
            </a:r>
          </a:p>
          <a:p>
            <a:r>
              <a:rPr lang="cs-CZ" sz="2400" dirty="0"/>
              <a:t>triaziny (atrazin, </a:t>
            </a:r>
            <a:r>
              <a:rPr lang="cs-CZ" sz="2400" dirty="0" err="1"/>
              <a:t>simazin</a:t>
            </a:r>
            <a:r>
              <a:rPr lang="cs-CZ" sz="2400" dirty="0"/>
              <a:t>, </a:t>
            </a:r>
            <a:r>
              <a:rPr lang="cs-CZ" sz="2400" dirty="0" err="1"/>
              <a:t>terbuthylazin</a:t>
            </a:r>
            <a:r>
              <a:rPr lang="cs-CZ" sz="2400" dirty="0"/>
              <a:t> ...)</a:t>
            </a:r>
          </a:p>
          <a:p>
            <a:r>
              <a:rPr lang="cs-CZ" sz="2400" dirty="0" err="1"/>
              <a:t>conazoly</a:t>
            </a:r>
            <a:r>
              <a:rPr lang="cs-CZ" sz="2400" dirty="0"/>
              <a:t> (</a:t>
            </a:r>
            <a:r>
              <a:rPr lang="cs-CZ" sz="2400" dirty="0" err="1"/>
              <a:t>epoxiconazol</a:t>
            </a:r>
            <a:r>
              <a:rPr lang="cs-CZ" sz="2400" dirty="0"/>
              <a:t>, </a:t>
            </a:r>
            <a:r>
              <a:rPr lang="cs-CZ" sz="2400" dirty="0" err="1"/>
              <a:t>tebuconazol</a:t>
            </a:r>
            <a:r>
              <a:rPr lang="cs-CZ" sz="2400" dirty="0"/>
              <a:t> ...)</a:t>
            </a:r>
          </a:p>
          <a:p>
            <a:r>
              <a:rPr lang="cs-CZ" sz="2400" dirty="0"/>
              <a:t>karbamáty (</a:t>
            </a:r>
            <a:r>
              <a:rPr lang="cs-CZ" sz="2400" dirty="0" err="1"/>
              <a:t>karbofuran</a:t>
            </a:r>
            <a:r>
              <a:rPr lang="cs-CZ" sz="2400" dirty="0"/>
              <a:t> ...)</a:t>
            </a:r>
          </a:p>
          <a:p>
            <a:r>
              <a:rPr lang="cs-CZ" sz="2400" dirty="0" err="1"/>
              <a:t>pyrethroidy</a:t>
            </a:r>
            <a:r>
              <a:rPr lang="cs-CZ" sz="2400" dirty="0"/>
              <a:t> (</a:t>
            </a:r>
            <a:r>
              <a:rPr lang="cs-CZ" sz="2400" dirty="0" err="1"/>
              <a:t>cypermethrin</a:t>
            </a:r>
            <a:r>
              <a:rPr lang="cs-CZ" sz="2400" dirty="0"/>
              <a:t>, </a:t>
            </a:r>
            <a:r>
              <a:rPr lang="cs-CZ" sz="2400" dirty="0" err="1"/>
              <a:t>bifenthrin</a:t>
            </a:r>
            <a:r>
              <a:rPr lang="cs-CZ" sz="2400" dirty="0"/>
              <a:t> ...)</a:t>
            </a:r>
          </a:p>
          <a:p>
            <a:r>
              <a:rPr lang="cs-CZ" sz="2400" dirty="0" err="1"/>
              <a:t>neonikotinoidy</a:t>
            </a:r>
            <a:r>
              <a:rPr lang="cs-CZ" sz="2400" dirty="0"/>
              <a:t> (</a:t>
            </a:r>
            <a:r>
              <a:rPr lang="cs-CZ" sz="2400" dirty="0" err="1"/>
              <a:t>imidacloprid</a:t>
            </a:r>
            <a:r>
              <a:rPr lang="cs-CZ" sz="2400" dirty="0"/>
              <a:t> ...)</a:t>
            </a:r>
          </a:p>
        </p:txBody>
      </p:sp>
      <p:sp>
        <p:nvSpPr>
          <p:cNvPr id="4" name="Nadpis 3">
            <a:extLst>
              <a:ext uri="{FF2B5EF4-FFF2-40B4-BE49-F238E27FC236}">
                <a16:creationId xmlns:a16="http://schemas.microsoft.com/office/drawing/2014/main" id="{4ADE3C1F-9734-41D1-BBA1-4F37141373D5}"/>
              </a:ext>
            </a:extLst>
          </p:cNvPr>
          <p:cNvSpPr>
            <a:spLocks noGrp="1"/>
          </p:cNvSpPr>
          <p:nvPr>
            <p:ph type="title"/>
          </p:nvPr>
        </p:nvSpPr>
        <p:spPr/>
        <p:txBody>
          <a:bodyPr/>
          <a:lstStyle/>
          <a:p>
            <a:r>
              <a:rPr lang="cs-CZ" dirty="0"/>
              <a:t>Účinné látky – dle chemické povahy</a:t>
            </a:r>
          </a:p>
        </p:txBody>
      </p:sp>
      <p:sp>
        <p:nvSpPr>
          <p:cNvPr id="7" name="Zástupný symbol pro číslo snímku 6"/>
          <p:cNvSpPr>
            <a:spLocks noGrp="1"/>
          </p:cNvSpPr>
          <p:nvPr>
            <p:ph type="sldNum" sz="quarter" idx="10"/>
          </p:nvPr>
        </p:nvSpPr>
        <p:spPr/>
        <p:txBody>
          <a:bodyPr/>
          <a:lstStyle/>
          <a:p>
            <a:pPr>
              <a:defRPr/>
            </a:pPr>
            <a:fld id="{4E12630B-17A9-44AC-A5BE-0FEBEDB0B5E8}" type="slidenum">
              <a:rPr lang="cs-CZ" altLang="cs-CZ" smtClean="0"/>
              <a:pPr>
                <a:defRPr/>
              </a:pPr>
              <a:t>8</a:t>
            </a:fld>
            <a:endParaRPr lang="cs-CZ" altLang="cs-CZ"/>
          </a:p>
        </p:txBody>
      </p:sp>
      <p:sp>
        <p:nvSpPr>
          <p:cNvPr id="11" name="Zástupný symbol pro obsah 7"/>
          <p:cNvSpPr txBox="1">
            <a:spLocks/>
          </p:cNvSpPr>
          <p:nvPr/>
        </p:nvSpPr>
        <p:spPr>
          <a:xfrm>
            <a:off x="7446397" y="3849372"/>
            <a:ext cx="4418790" cy="2879441"/>
          </a:xfrm>
          <a:prstGeom prst="rect">
            <a:avLst/>
          </a:prstGeom>
        </p:spPr>
        <p:txBody>
          <a:bodyPr/>
          <a:lstStyle>
            <a:lvl1pPr marL="371475" indent="-371475" algn="l" rtl="0" eaLnBrk="1" fontAlgn="base" hangingPunct="1">
              <a:lnSpc>
                <a:spcPct val="100000"/>
              </a:lnSpc>
              <a:spcBef>
                <a:spcPts val="0"/>
              </a:spcBef>
              <a:spcAft>
                <a:spcPts val="600"/>
              </a:spcAft>
              <a:buClr>
                <a:schemeClr val="tx2"/>
              </a:buClr>
              <a:buSzPct val="100000"/>
              <a:buFont typeface="Wingdings" panose="05000000000000000000" pitchFamily="2" charset="2"/>
              <a:buChar char="§"/>
              <a:defRPr sz="2800" b="0">
                <a:solidFill>
                  <a:schemeClr val="tx1"/>
                </a:solidFill>
                <a:latin typeface="+mj-lt"/>
                <a:ea typeface="+mn-ea"/>
                <a:cs typeface="+mn-cs"/>
              </a:defRPr>
            </a:lvl1pPr>
            <a:lvl2pPr marL="809625" indent="-352425" algn="l" rtl="0" eaLnBrk="1" fontAlgn="base" hangingPunct="1">
              <a:lnSpc>
                <a:spcPct val="100000"/>
              </a:lnSpc>
              <a:spcBef>
                <a:spcPts val="0"/>
              </a:spcBef>
              <a:spcAft>
                <a:spcPts val="600"/>
              </a:spcAft>
              <a:buClr>
                <a:schemeClr val="tx2"/>
              </a:buClr>
              <a:buSzPct val="80000"/>
              <a:buFont typeface="Courier New" panose="02070309020205020404" pitchFamily="49" charset="0"/>
              <a:buChar char="o"/>
              <a:defRPr sz="2400" b="0">
                <a:solidFill>
                  <a:schemeClr val="tx1"/>
                </a:solidFill>
                <a:latin typeface="+mn-lt"/>
              </a:defRPr>
            </a:lvl2pPr>
            <a:lvl3pPr marL="1162050" indent="-266700" algn="l" rtl="0" eaLnBrk="1" fontAlgn="base" hangingPunct="1">
              <a:lnSpc>
                <a:spcPct val="100000"/>
              </a:lnSpc>
              <a:spcBef>
                <a:spcPts val="0"/>
              </a:spcBef>
              <a:spcAft>
                <a:spcPts val="600"/>
              </a:spcAft>
              <a:buClr>
                <a:schemeClr val="tx2"/>
              </a:buClr>
              <a:buSzPct val="100000"/>
              <a:buFont typeface="Arial" panose="020B0604020202020204" pitchFamily="34" charset="0"/>
              <a:buChar char="-"/>
              <a:defRPr sz="2000" b="0">
                <a:solidFill>
                  <a:schemeClr val="tx1"/>
                </a:solidFill>
                <a:latin typeface="+mn-lt"/>
              </a:defRPr>
            </a:lvl3pPr>
            <a:lvl4pPr marL="1438275" indent="0" algn="l" rtl="0" eaLnBrk="1" fontAlgn="base" hangingPunct="1">
              <a:lnSpc>
                <a:spcPct val="100000"/>
              </a:lnSpc>
              <a:spcBef>
                <a:spcPts val="0"/>
              </a:spcBef>
              <a:spcAft>
                <a:spcPts val="600"/>
              </a:spcAft>
              <a:buClr>
                <a:schemeClr val="accent2"/>
              </a:buClr>
              <a:buSzPct val="90000"/>
              <a:buFontTx/>
              <a:buNone/>
              <a:defRPr sz="18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sz="2400" kern="0" dirty="0" err="1"/>
              <a:t>glyfosát</a:t>
            </a:r>
            <a:endParaRPr lang="cs-CZ" sz="2400" kern="0" dirty="0"/>
          </a:p>
          <a:p>
            <a:r>
              <a:rPr lang="cs-CZ" sz="2400" kern="0" dirty="0"/>
              <a:t>na bázi kovů</a:t>
            </a:r>
          </a:p>
          <a:p>
            <a:r>
              <a:rPr lang="cs-CZ" sz="2400" kern="0" dirty="0"/>
              <a:t>biopesticidy</a:t>
            </a:r>
          </a:p>
          <a:p>
            <a:r>
              <a:rPr lang="cs-CZ" sz="2400" kern="0" dirty="0"/>
              <a:t>mikroorganismy</a:t>
            </a:r>
          </a:p>
          <a:p>
            <a:r>
              <a:rPr lang="cs-CZ" sz="2400" kern="0" dirty="0" err="1"/>
              <a:t>atd</a:t>
            </a:r>
            <a:r>
              <a:rPr lang="cs-CZ" sz="2400" kern="0" dirty="0"/>
              <a:t> </a:t>
            </a:r>
            <a:r>
              <a:rPr lang="cs-CZ" sz="2400" kern="0" dirty="0" err="1"/>
              <a:t>atd</a:t>
            </a:r>
            <a:endParaRPr lang="cs-CZ" sz="2400" kern="0" dirty="0"/>
          </a:p>
          <a:p>
            <a:endParaRPr lang="cs-CZ" sz="2400" kern="0" dirty="0"/>
          </a:p>
          <a:p>
            <a:endParaRPr lang="cs-CZ" sz="2400" kern="0" dirty="0"/>
          </a:p>
        </p:txBody>
      </p:sp>
    </p:spTree>
    <p:extLst>
      <p:ext uri="{BB962C8B-B14F-4D97-AF65-F5344CB8AC3E}">
        <p14:creationId xmlns:p14="http://schemas.microsoft.com/office/powerpoint/2010/main" val="49404481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ADE3C1F-9734-41D1-BBA1-4F37141373D5}"/>
              </a:ext>
            </a:extLst>
          </p:cNvPr>
          <p:cNvSpPr>
            <a:spLocks noGrp="1"/>
          </p:cNvSpPr>
          <p:nvPr>
            <p:ph type="title"/>
          </p:nvPr>
        </p:nvSpPr>
        <p:spPr/>
        <p:txBody>
          <a:bodyPr/>
          <a:lstStyle/>
          <a:p>
            <a:r>
              <a:rPr lang="cs-CZ" dirty="0"/>
              <a:t>Účinné látky – různé „mechanismy účinku“</a:t>
            </a:r>
          </a:p>
        </p:txBody>
      </p:sp>
      <p:sp>
        <p:nvSpPr>
          <p:cNvPr id="7" name="Zástupný symbol pro číslo snímku 6"/>
          <p:cNvSpPr>
            <a:spLocks noGrp="1"/>
          </p:cNvSpPr>
          <p:nvPr>
            <p:ph type="sldNum" sz="quarter" idx="10"/>
          </p:nvPr>
        </p:nvSpPr>
        <p:spPr/>
        <p:txBody>
          <a:bodyPr/>
          <a:lstStyle/>
          <a:p>
            <a:pPr>
              <a:defRPr/>
            </a:pPr>
            <a:fld id="{4E12630B-17A9-44AC-A5BE-0FEBEDB0B5E8}" type="slidenum">
              <a:rPr lang="cs-CZ" altLang="cs-CZ" smtClean="0"/>
              <a:pPr>
                <a:defRPr/>
              </a:pPr>
              <a:t>9</a:t>
            </a:fld>
            <a:endParaRPr lang="cs-CZ" altLang="cs-CZ"/>
          </a:p>
        </p:txBody>
      </p:sp>
      <p:pic>
        <p:nvPicPr>
          <p:cNvPr id="6" name="Obrázek 5">
            <a:extLst>
              <a:ext uri="{FF2B5EF4-FFF2-40B4-BE49-F238E27FC236}">
                <a16:creationId xmlns:a16="http://schemas.microsoft.com/office/drawing/2014/main" id="{57C5891E-3595-43D4-B63D-0F1E1131B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19" y="1066799"/>
            <a:ext cx="6864274" cy="4583288"/>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D3CBA894-BD69-4438-AFE8-D01FC7C8E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244" y="1964519"/>
            <a:ext cx="5875293" cy="4137126"/>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5F908783-68E3-4A6D-A46F-3039DAD31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684438"/>
            <a:ext cx="6000522" cy="4137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2080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3F599B-5174-4F92-B1C9-8C0CCE26B7E9}" vid="{8B22C82D-42D6-48B2-B997-8D23E23337A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3F599B-5174-4F92-B1C9-8C0CCE26B7E9}" vid="{8B22C82D-42D6-48B2-B997-8D23E23337AE}"/>
    </a:ext>
  </a:ext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15571</TotalTime>
  <Words>4051</Words>
  <Application>Microsoft Office PowerPoint</Application>
  <PresentationFormat>Širokoúhlá obrazovka</PresentationFormat>
  <Paragraphs>480</Paragraphs>
  <Slides>54</Slides>
  <Notes>44</Notes>
  <HiddenSlides>0</HiddenSlides>
  <MMClips>0</MMClips>
  <ScaleCrop>false</ScaleCrop>
  <HeadingPairs>
    <vt:vector size="6" baseType="variant">
      <vt:variant>
        <vt:lpstr>Použitá písma</vt:lpstr>
      </vt:variant>
      <vt:variant>
        <vt:i4>10</vt:i4>
      </vt:variant>
      <vt:variant>
        <vt:lpstr>Motiv</vt:lpstr>
      </vt:variant>
      <vt:variant>
        <vt:i4>3</vt:i4>
      </vt:variant>
      <vt:variant>
        <vt:lpstr>Nadpisy snímků</vt:lpstr>
      </vt:variant>
      <vt:variant>
        <vt:i4>54</vt:i4>
      </vt:variant>
    </vt:vector>
  </HeadingPairs>
  <TitlesOfParts>
    <vt:vector size="67" baseType="lpstr">
      <vt:lpstr>AdvTimes</vt:lpstr>
      <vt:lpstr>-apple-system</vt:lpstr>
      <vt:lpstr>Arial</vt:lpstr>
      <vt:lpstr>Calibri</vt:lpstr>
      <vt:lpstr>Calibri Light</vt:lpstr>
      <vt:lpstr>Comic Sans MS</vt:lpstr>
      <vt:lpstr>Courier New</vt:lpstr>
      <vt:lpstr>Symbol</vt:lpstr>
      <vt:lpstr>Tahoma</vt:lpstr>
      <vt:lpstr>Wingdings</vt:lpstr>
      <vt:lpstr>Presentation_MU_EN</vt:lpstr>
      <vt:lpstr>Office Theme</vt:lpstr>
      <vt:lpstr>1_Office Theme</vt:lpstr>
      <vt:lpstr>Prezentace aplikace PowerPoint</vt:lpstr>
      <vt:lpstr>Co se dozvíte?</vt:lpstr>
      <vt:lpstr>Co to jsou pesticidy? </vt:lpstr>
      <vt:lpstr>Pesticidy</vt:lpstr>
      <vt:lpstr>Přípravky na ochranu rostlin</vt:lpstr>
      <vt:lpstr>Přípravky na ochranu rostlin</vt:lpstr>
      <vt:lpstr>Účinné látky</vt:lpstr>
      <vt:lpstr>Účinné látky – dle chemické povahy</vt:lpstr>
      <vt:lpstr>Účinné látky – různé „mechanismy účinku“</vt:lpstr>
      <vt:lpstr>Proč používáme pesticidy?</vt:lpstr>
      <vt:lpstr>Proč přípravky na ochranu rostlin používáme?</vt:lpstr>
      <vt:lpstr>Proč přípravky na ochranu rostlin používáme?</vt:lpstr>
      <vt:lpstr>Proč přípravky na ochranu rostlin používáme?</vt:lpstr>
      <vt:lpstr>Proč přípravky na ochranu rostlin používáme?</vt:lpstr>
      <vt:lpstr>Proč přípravky na ochranu rostlin používáme?</vt:lpstr>
      <vt:lpstr>Proč přípravky na ochranu rostlin používáme?</vt:lpstr>
      <vt:lpstr>Historie a současnost</vt:lpstr>
      <vt:lpstr>Příběh DDT</vt:lpstr>
      <vt:lpstr>Herci se mění, ale příběh možná zůstává stejný</vt:lpstr>
      <vt:lpstr>V současnosti používané pesticidy (CUPs)</vt:lpstr>
      <vt:lpstr>V současnosti používané pesticidy (CUPs)</vt:lpstr>
      <vt:lpstr>Spotřeba pesticidů</vt:lpstr>
      <vt:lpstr>Spotřeba pesticidů</vt:lpstr>
      <vt:lpstr>Spotřeba pesticidů</vt:lpstr>
      <vt:lpstr>Nebezpečí a rizika používání pesticidů</vt:lpstr>
      <vt:lpstr>Nebezpečnost versus riziko</vt:lpstr>
      <vt:lpstr>Nebezpečnost povolených ÚL v EU (11/2018)</vt:lpstr>
      <vt:lpstr>Osud a efekty v ŽP, dopady na zdraví</vt:lpstr>
      <vt:lpstr>Pár příkladů z velkých studií ...</vt:lpstr>
      <vt:lpstr>Osud a efekty v ŽP, dopady na zdraví</vt:lpstr>
      <vt:lpstr>Kontrola reziduí pesticidů v potravinách</vt:lpstr>
      <vt:lpstr>Monitoring vod</vt:lpstr>
      <vt:lpstr>Výsledky monitoringu podzemních vod ČR</vt:lpstr>
      <vt:lpstr>Výsledky monitoringu podzemních vod ČR</vt:lpstr>
      <vt:lpstr>Náš výzkum - pesticidy v orné půdě ČR</vt:lpstr>
      <vt:lpstr>Pesticidy v orné půdě ČR</vt:lpstr>
      <vt:lpstr>Pesticidy v půdě ČR</vt:lpstr>
      <vt:lpstr>Půdy v EU</vt:lpstr>
      <vt:lpstr>Studie Sprint v ČR</vt:lpstr>
      <vt:lpstr>Prezentace aplikace PowerPoint</vt:lpstr>
      <vt:lpstr>Půda – EU a ČR – počty detekovaných pesticidů</vt:lpstr>
      <vt:lpstr>Půda – EU – koncentrace pesticidů</vt:lpstr>
      <vt:lpstr>Domácí prach - ČR</vt:lpstr>
      <vt:lpstr>Krev – počty látek – srovnání zemí a skupin</vt:lpstr>
      <vt:lpstr>Krev – celková koncentrace látek – srovnání zemí a skupin</vt:lpstr>
      <vt:lpstr>Hodnocení a schvalování pesticidů v EU</vt:lpstr>
      <vt:lpstr>Hodnocení a schvalování pesticidů v EU</vt:lpstr>
      <vt:lpstr>Budoucnost pesticidů (v EU)</vt:lpstr>
      <vt:lpstr>Možná řešení – další problémy ?</vt:lpstr>
      <vt:lpstr>Udržitelné používání pesticidů</vt:lpstr>
      <vt:lpstr>Výsledky ukazují zablokovaný systém používání pesticidů</vt:lpstr>
      <vt:lpstr>Ochrana rostlin bez syntetických pesticidů ?</vt:lpstr>
      <vt:lpstr>Co si odnést ?</vt:lpstr>
      <vt:lpstr>Díky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1263</cp:revision>
  <cp:lastPrinted>1601-01-01T00:00:00Z</cp:lastPrinted>
  <dcterms:created xsi:type="dcterms:W3CDTF">2018-11-28T09:04:29Z</dcterms:created>
  <dcterms:modified xsi:type="dcterms:W3CDTF">2024-05-09T14:25:27Z</dcterms:modified>
</cp:coreProperties>
</file>