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2"/>
  </p:notesMasterIdLst>
  <p:handoutMasterIdLst>
    <p:handoutMasterId r:id="rId33"/>
  </p:handoutMasterIdLst>
  <p:sldIdLst>
    <p:sldId id="257" r:id="rId2"/>
    <p:sldId id="258" r:id="rId3"/>
    <p:sldId id="263" r:id="rId4"/>
    <p:sldId id="264" r:id="rId5"/>
    <p:sldId id="265" r:id="rId6"/>
    <p:sldId id="266" r:id="rId7"/>
    <p:sldId id="259" r:id="rId8"/>
    <p:sldId id="269" r:id="rId9"/>
    <p:sldId id="270" r:id="rId10"/>
    <p:sldId id="261" r:id="rId11"/>
    <p:sldId id="262" r:id="rId12"/>
    <p:sldId id="267" r:id="rId13"/>
    <p:sldId id="280" r:id="rId14"/>
    <p:sldId id="268" r:id="rId15"/>
    <p:sldId id="281" r:id="rId16"/>
    <p:sldId id="282" r:id="rId17"/>
    <p:sldId id="271" r:id="rId18"/>
    <p:sldId id="286" r:id="rId19"/>
    <p:sldId id="287" r:id="rId20"/>
    <p:sldId id="272" r:id="rId21"/>
    <p:sldId id="273" r:id="rId22"/>
    <p:sldId id="284" r:id="rId23"/>
    <p:sldId id="285" r:id="rId24"/>
    <p:sldId id="283" r:id="rId25"/>
    <p:sldId id="274" r:id="rId26"/>
    <p:sldId id="275" r:id="rId27"/>
    <p:sldId id="277" r:id="rId28"/>
    <p:sldId id="278" r:id="rId29"/>
    <p:sldId id="279" r:id="rId30"/>
    <p:sldId id="288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10030CA6-5824-49FE-BC0A-E81CD80D8C7A}">
          <p14:sldIdLst>
            <p14:sldId id="257"/>
            <p14:sldId id="258"/>
            <p14:sldId id="263"/>
            <p14:sldId id="264"/>
            <p14:sldId id="265"/>
            <p14:sldId id="266"/>
            <p14:sldId id="259"/>
            <p14:sldId id="269"/>
            <p14:sldId id="270"/>
            <p14:sldId id="261"/>
            <p14:sldId id="262"/>
            <p14:sldId id="267"/>
            <p14:sldId id="280"/>
            <p14:sldId id="268"/>
            <p14:sldId id="281"/>
            <p14:sldId id="282"/>
            <p14:sldId id="271"/>
            <p14:sldId id="286"/>
            <p14:sldId id="287"/>
            <p14:sldId id="272"/>
            <p14:sldId id="273"/>
            <p14:sldId id="284"/>
            <p14:sldId id="285"/>
            <p14:sldId id="283"/>
            <p14:sldId id="274"/>
            <p14:sldId id="275"/>
            <p14:sldId id="277"/>
            <p14:sldId id="278"/>
            <p14:sldId id="279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0000DC"/>
    <a:srgbClr val="00AF3F"/>
    <a:srgbClr val="9100DC"/>
    <a:srgbClr val="F01928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9" autoAdjust="0"/>
    <p:restoredTop sz="95768" autoAdjust="0"/>
  </p:normalViewPr>
  <p:slideViewPr>
    <p:cSldViewPr snapToGrid="0">
      <p:cViewPr varScale="1">
        <p:scale>
          <a:sx n="162" d="100"/>
          <a:sy n="162" d="100"/>
        </p:scale>
        <p:origin x="186" y="15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489EC71-DFCA-4021-A407-5943365C4E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524" y="5832000"/>
            <a:ext cx="1725476" cy="86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5154B0F-9562-4327-81BA-6AA0C9A405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524" y="5832000"/>
            <a:ext cx="1725476" cy="86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2ADEE20-13D7-4BC2-8FFF-403A0753FE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4" y="276395"/>
            <a:ext cx="2098552" cy="10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2542E19-09BC-498C-8461-2CDFEB9FB5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2098552" cy="10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4EA451B-740A-4D61-934C-9479EE9B16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2098552" cy="10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B78121-FB79-4E5A-A121-BA93D2B5B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476" y="5914493"/>
            <a:ext cx="1761641" cy="88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3799526-69E3-41C8-A5B0-890E4DD433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524" y="5832000"/>
            <a:ext cx="1725476" cy="86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158EC86-80F3-4951-A6D7-7776897210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524" y="5832000"/>
            <a:ext cx="1725476" cy="86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B0D98712-EDB2-41D8-95A2-3A99FDA7C4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524" y="5832000"/>
            <a:ext cx="1725476" cy="86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662C745-CE7A-4AF4-A02E-3366BE4CA6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524" y="5832000"/>
            <a:ext cx="1725476" cy="86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C76864-CECB-4D75-A96B-3C1FDD3D53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524" y="5832000"/>
            <a:ext cx="1725476" cy="86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5FCFFAE4-30FD-4629-A6E1-3EFB35E38D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524" y="5832000"/>
            <a:ext cx="1725476" cy="86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6DC76FD-39D3-4C68-9976-B0C45FF9D4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524" y="5832000"/>
            <a:ext cx="1725476" cy="86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8C4DB6E-3B7B-45BE-A67D-BAD566A5D5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524" y="5832000"/>
            <a:ext cx="1725476" cy="86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3" r:id="rId16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157FE05-3945-4495-BCEB-AFEDCF957A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138418-2427-41AE-8996-133D9ADA92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8B4E8E-2B69-4EF3-ABBC-4306D0847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0000DC"/>
                </a:solidFill>
              </a:rPr>
              <a:t>SKRYTÝ SVĚT FARMACEUTICKÉHO PRŮMYSLU</a:t>
            </a:r>
            <a:endParaRPr lang="cs-CZ" dirty="0">
              <a:solidFill>
                <a:srgbClr val="0000DC"/>
              </a:solidFill>
            </a:endParaRPr>
          </a:p>
        </p:txBody>
      </p:sp>
      <p:pic>
        <p:nvPicPr>
          <p:cNvPr id="1026" name="Picture 2" descr="Nalezený obrázek pro pharmaceutical indust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375" y="2322551"/>
            <a:ext cx="2415288" cy="201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lezený obrázek pro pharmaceutical indus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460" y="2322551"/>
            <a:ext cx="2457442" cy="201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lezený obrázek pro pharmaceutical research develop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46" y="2322551"/>
            <a:ext cx="2898467" cy="197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Nalezený obrázek pro pharmac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2" descr="Nalezený obrázek pro pharmac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AutoShape 14" descr="Nalezený obrázek pro pharmac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40" name="Picture 16" descr="How to Open or take over a pharmacy in Europe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006" y="4570245"/>
            <a:ext cx="3275079" cy="184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231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724206"/>
            <a:ext cx="10753200" cy="2559625"/>
          </a:xfrm>
        </p:spPr>
        <p:txBody>
          <a:bodyPr/>
          <a:lstStyle/>
          <a:p>
            <a:pPr algn="just"/>
            <a:r>
              <a:rPr lang="cs-CZ" dirty="0" smtClean="0"/>
              <a:t>Řasenka byla vynalezena lékárníkem Thomasem </a:t>
            </a:r>
            <a:r>
              <a:rPr lang="cs-CZ" dirty="0" err="1" smtClean="0"/>
              <a:t>Williamsem</a:t>
            </a:r>
            <a:r>
              <a:rPr lang="cs-CZ" dirty="0" smtClean="0"/>
              <a:t> v roce 1910, který je vyrobil pro svou sestru </a:t>
            </a:r>
            <a:r>
              <a:rPr lang="cs-CZ" dirty="0" err="1" smtClean="0"/>
              <a:t>Maybel</a:t>
            </a:r>
            <a:r>
              <a:rPr lang="cs-CZ" dirty="0" smtClean="0"/>
              <a:t> z uhelného prachu a </a:t>
            </a:r>
            <a:r>
              <a:rPr lang="cs-CZ" dirty="0" err="1" smtClean="0"/>
              <a:t>vaselíny</a:t>
            </a:r>
            <a:r>
              <a:rPr lang="cs-CZ" dirty="0" smtClean="0"/>
              <a:t>;</a:t>
            </a:r>
          </a:p>
          <a:p>
            <a:r>
              <a:rPr lang="cs-CZ" dirty="0" smtClean="0"/>
              <a:t>Thomas založil firmu </a:t>
            </a:r>
            <a:r>
              <a:rPr lang="cs-CZ" dirty="0" err="1" smtClean="0"/>
              <a:t>Maybelline</a:t>
            </a:r>
            <a:r>
              <a:rPr lang="cs-CZ" dirty="0" smtClean="0"/>
              <a:t> na počest své sestry.</a:t>
            </a:r>
            <a:endParaRPr lang="en-US" dirty="0"/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003" y="3113660"/>
            <a:ext cx="1165196" cy="278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66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324466"/>
            <a:ext cx="10753200" cy="3296530"/>
          </a:xfrm>
        </p:spPr>
        <p:txBody>
          <a:bodyPr/>
          <a:lstStyle/>
          <a:p>
            <a:pPr marL="72000" indent="0" algn="ctr">
              <a:buNone/>
            </a:pPr>
            <a:r>
              <a:rPr lang="cs-CZ" b="1" dirty="0" smtClean="0"/>
              <a:t>LÉČIVA</a:t>
            </a:r>
            <a:endParaRPr lang="cs-CZ" b="1" dirty="0"/>
          </a:p>
          <a:p>
            <a:pPr marL="72000" indent="0" algn="ctr">
              <a:buNone/>
            </a:pPr>
            <a:r>
              <a:rPr lang="cs-CZ" b="1" dirty="0" smtClean="0"/>
              <a:t>Originální </a:t>
            </a:r>
            <a:r>
              <a:rPr lang="cs-CZ" b="1" dirty="0" err="1" smtClean="0"/>
              <a:t>vs.generické</a:t>
            </a:r>
            <a:r>
              <a:rPr lang="cs-CZ" b="1" dirty="0" smtClean="0"/>
              <a:t> přípravky</a:t>
            </a:r>
          </a:p>
          <a:p>
            <a:pPr marL="72000" indent="0" algn="ctr">
              <a:buNone/>
            </a:pPr>
            <a:endParaRPr lang="cs-CZ" b="1" dirty="0"/>
          </a:p>
          <a:p>
            <a:pPr marL="72000" indent="0" algn="ctr">
              <a:buNone/>
            </a:pPr>
            <a:endParaRPr lang="cs-CZ" b="1" dirty="0"/>
          </a:p>
        </p:txBody>
      </p:sp>
      <p:sp>
        <p:nvSpPr>
          <p:cNvPr id="6" name="AutoShape 2" descr="data:image/png;base64,iVBORw0KGgoAAAANSUhEUgAAAgMAAAIwCAYAAAAbNWhUAAAAAXNSR0IArs4c6QAAIABJREFUeF7svdlzXFeaJ/a7a+7YQQAEd5GUqF0qraUqjx3dnvZMjB/mwREOhx12uP1k/zt+dIT9Yj9Mt7t7PF3TXdPT011dVZJKu0SJFClu4AKC2HPPvKvj+845mTcTmUAmFgIgz61KAUzce+45v7N8v/Ntx7h59mLsXnoR7muvovD+e3BfuQJr/iRQyMKwTBiGAbpixPwzeRkQfxOX2fW3znu3Pk1lti+vGWJ5tYilpRIWHqzi7sIKFh6s4fvrC/jDZz/CD0yYtgXbseG6Kf4pLgOgOiYKS9aqu858G99A/9nuzi3N1V9oBA4FgTiO4Xk+vIaPMPBhmjFGCylcOn8Cly7N4fylWbx0aQ6vvXgas1MFjBTSsCwTURTAsq0eM1fNnP5zQE771tyn+a9WAlWgEUdAFMGoNxA/WUXz2jWUv/gCja+/Q/n6dcRrazB8j1cG23JhmhbiGKDHaF2hd0RRDENN5UNBV79UI/BsIEBzKooi/rBENkwWcbR+GCT4QpqvMRCFPCdj00BkmvBtC/lTJ2H8mBuPjclJOOfPIfXG6xh9/304r16BMT8HjORh2U5fQrBXMpDsAqowLQxBCJQqDTxcXMP1Hx/gsy/u4q///ZcolkPRSMOA5dgwTRMRUZS4vUzJlWtbEa/JwLMx8J+nVsRxBIPmRxzBjAKMFVycmhvFq5fn8Oqrp/HaW5dw4fwsJkYysEwwEaArikIYplgQel1i/vb+Yy8yIMoQCws/GQZAowk8WYF3/QZKn36G4uefo3HzJwSrK7DCgBcdmqu2ReuIJYvo3DjA6rVVeJ56WLdVIzA8AiT7eFvLxFrMY0UG6N807xRBoHvp30QG4iCASWuKbYFogx8EsNMpGDdSI3FombCmJ2GdP4/Ma6+h8N7P4Lz0IqzTp2COj8B003IStyctvaRzCm+vGVBN7T3to9aSRKK96QdMCDY2G/j2h4f43ce3cffOCp4sb2J9vYJyuYF6vQkviJAdyXasZ8yAaMmSQCmwOoiH1AwYxJz0pRE4QAS2G4fJ16pJ64chfN/nSU2TN+XacG0D02NZjI+kkc04mJsZxYWzU7h8YQaXLp7AmfMzmJwYhck77ai1MLTmaJe8VwuHmMDqj1LCy0opoh/xcpGcvURIYhj0daOJ+MkavOs30fzmOxQ//RTFq1eBjXUYfoNJCbVBLEom4kiQD9MgDYEg8vS32Ey+4wA7QxetEXgGEFCzJUkGWjM0IfcsmneSIPBUpwWCNXMhrDiC7Tr8b6/h8WbDuDkyGdMC4psGjLFR2KdOInXlRWTffAv5N99G5vJFGFMTvCMnQc0qB2YhQs2nlIftRUUsLv0U8DuTAdEsLwhRazaxtlnFT3dXcefOGn68togfrt7H/YV1bG542CgVgbQJJ23DMi2YhgHHtqlmUmPQWY8OAkNsqt/OSFsPnoEpczhNUPNDCfdugc9jkLVZ7YtnEwlLxGg0m6xKD5oNRGGA/FgOJ0ZdXDo1gkvnZ3D23CxOn5rBqdNTmJkZxdhoGqm0A5e0ZVQGC1h6h9gxiDdtN6B7k4G2+KfnVW1JKxDDJA1dGCNeWERw8zZKn3+FypffoHLtezjFTRiBz6pIXh2kOaBtRqRZJ+rZurRm4HAGq37rsURgUOrM2gGlLZBmgZis6lEER80/thpEMC0Lxs2xqZgmZhhH8EkVmUnDnDmB7MuvYfqDj1B49y2YF88D+Sxi1yadn1heiGUwIZCqvxYF2I0kbTevvewAQRyh4fsIIwsPFzfw/Xf38PVXt3Hz5hKWlyp4vLKORhTQuoQgMhGGYhFUix+RA+YtrU1P2wdCjYLWLkl+0bFZOpZDRVf6MBEgYh2GJAiFetyykvOjXTMaZ5HcHYsxK7RUNF5d10DKjZF1gamJDGYnsnj18gxeefEsLl0+g5PzMxgby8F2xPg2DKLkbVVhHIv3t6/tNGAJn6DE1FUaAUGYFSEQRMCo14GNEvwvv0P5y29R/PIbNH66De/JY7i+D9si3x7xTsJCESSzj3OA1gwc5ojV7z5uCGxHBlqbDdq0szJATOqQFhmS2SQT4wgW+Q7QxZqCSPgH3hyf5n0KM3UmBQZCx4U5PQv3wkWkX7uCwluvI3vpPOzZaZgTo4idFGLeWRMpoEnfbXsc1jmvvftI7pjY5wFUJ6DWaGJjs4qV5Qo21mtYX/fw4NEK7t1/jAePN/Dg0TqWVkooFRt8v2M7cCzSFshFtkVWxI6p+2o7Smq/wuM2OY5SfZX6u6NOQmILsSonKf2dfACCMORPGEZwbQejI1nMzRTw6kvzeOXyLOZnRjE9lcXMdAGTEwUUCllksinYtiWILk/oJIWWM3zXZIBXg5YuQBkDWY1Inn+bG2jeuoPa1R+x9tuPEfx0F8GjxzBLJVhke5QkSPn00kLDawvtUvqY5TQZOEojWNflqCPQPduT9VVkQK0JaomgjYfyIyC/AZrPnWsU2mSgtaiQ2iA24VsO/FwOmJ3B2KsvY+yNV5C9chHOhXMwp6eBXF5oCUw1yZO7j2HJgFrA2hVMNpgcBYkNUf2ZrEQG/KaBYrGOmz/ewY3bi/jh5iPcebCK5eUymh45I5ooblTQqAcIAgEE2VBoRWb+Ih0v1E9NBo76FDhe9RMOsW3PXjXowjCGGcewbBOuY8F1Td7hU3DM1Pg4Zk6M4dyZcXz03mW888Z5TI7nkMmQwywRb6E5UFdLZDOXbu/ek2Nb3DuMZoDmmpp95MtjCG1ArQZsFhHevYviF19h9XefYumzL5EqVZCNY6RgwiUTnWGwNkB5NCedm/r1oCYDx2ts69oeDQS21RB0C3tZZSLk7Fcn/57UhBs3x0/wv/nvrDoQ3sKxYSKyHSCXhTU1yb4EmZcvI//mq0hfeRn2Cy8AjoOYdigJDYFQTkgTwlCYdeoEkv8SSk/xTVK9GgXA8tI6nqyWsfikhCerFTxeLmF1jUwIZXz1xQ0sL5fQKDYA0+L6Oo4N25bqW0lkyOSR1Bb00hwM1RR983OPgBqnJBiDgAhpIMwHDR+wgFTGxdREDqdPjuP0qQlMTYzgxOQEZk+OY+5EHpfOT+HsqXE4rsVqd1bxSaGuSEDL7s7ahk6mr/x6JO3t6I+uPUFXX8WIeLWI+G2sEajUENy7j9rVa6hdu4b69WvwfrqN8q27cKMIril8dgTDbochk8WSwgl3mk+aDDz300UDsAsEuuexMujJabi1RBUF1BanHT7Exs3xmY4yW2oGtjNETAoM20Xg2jDn5zD2wbvIf/Aecu+9C+vENJBOIeZtC6lCLbl16ec30BmM2Lv9bZNBos5bbqUFkfyYyPmB1ljPD1GteVjbrOD+wzVcvfEYf/Wr3+HenVWsrVSQSmfZSYIWVOFYJVW3MixDLVitRTTRhM7W9OqCXfSkfuSII5DQUiW6vNPCJEdG4u/0K8fPJ1pHJCAMA0RhCK/ZgGObmBrN4PyZcbz60km8cnke8/NjuHDhAsYnC8ikbGQzFjKZTn8DMs31ugT17iXit2oEWnclq867BHa7lcVL5z8iAkGE6NZd1D/5Emv/8FsUf/gO0foSshQGXKohReoK2jzQfAzJ00BECHAYEzODtoNiP1IQm9vTkyM+UHT1NALHAoHWLCP3geSUk1PUuDU+ww6E3SoHpe4LPK+9I8/nkXrhPLI/+xlm/viP4L52BcbYCDCSQ2yRcyElOBGq+K1ifzfagu0xpt0WxWCT97RaaILQwNp6FTfvLeM//eYb3L63iseLG2yTrTV9lCpN1GoB6vUQns+rGDtytbQbTGqIMLT3VLykttbhbqR0eOKxmAlDV1KQ0m4fgLZAUw5/BmvUYhZ6KulHiIC87im6xTGRy7jIZRzkMy7y2TQKORcnpnI4f2YSL16cwcUL0zgxPYLpExNwXZvHNAlXGtfqSqrzeDjKASpCaTsJ9HYJtVqyWfovCB2AtCdyUSHMmPIHVBGurANPVtH47jpKn36J0udfo7ZwB3GtjGw6zVoDx7KFJlE6FZNDcUekQCLMty8Z6Ld3GLrP9AMagecPgV4hhr1QUKsEzddeUqtFBvpx86QIDw2gSZN/7hRmPvoQhY/eg/PKZVin5xCPFBBZjhSkymu/e5arcL796TBhl5TOj3KBpE2O54VY36zhwcMVrG/UsLS8gY1SBY+erOH+oxU8fFzGo4cVrK/X4fsxfD9gWe+4LpxUip0ixc5GeGOKHZMKotxCm2Rj9Iq2P7162KWomSB0asr235pwPDaEyt6IDY4WaDZ9dgKkkUKkk8YTxfKSfS6TdXBytoAzJ8fw4oWTODc/y34BExMZTE5kMEUZA0dS7BeQy6XZLyB5JckIhwV1hQmKUTcMGZDmNvYXjnnjzmm7qGyaPH4TVrOKYOkR6j9cR+WbH1D9/gaad+4hXl5DXCzBDkPYMlKiVR8uQLHm4eZCkqAcdu/r92sEjhsC+0oGdmq8SuRD99GSV4OJUUph/OYrGP3gbWRefwk4OQuMjJJEBWxbkAJza55REfm4f5cCQjksqZKjMAYlSKs1fFSrTSyvF/FwcRW3FhZx594qFu5v4NHjTRRLTdQbZM+VZgfYCCIRosjJUlhzQIlcYlgcwtVOkNRuxW4cJvcPA13SfiIgNQJSrilhTOOLd7+USIdV46QRENE0JPhpf23bRA4o0YcJyyAXFQvjIylcPD+FFy+cwMuXT+OFcycxOzOJ/IiLdMpknwDWbJkiWVA7Lr/dpj6+QPKG4VTssSG8+0UEkdDis5cxjfFGE9HaOoyVx6jf/BEbn3yG9c+/gX//EaxKDQ6FJIURLCJBMruZqiX53YiaDD8XNBnYz/Gry9II7IBAZ36x1s3GrbFOn4FexSR5Pk34phfAGR1HNHsCY2+/jtRrL8K8eA7ZSxdhTUwC2Txico+mRAa8w04SgGSo3/50m1qwO7K9CT9o9isgQV8q17C2UcLyWhGLTzbxZLmExSdFrK5XUSp7KFc9FEt1PFmpYGm5iGYzgGk5iAOKk45gOeT9TYu80G50RySIlgy/EO4PArqU/UOgkwxQuTSuKCtgSNEBUhNFZJPGBklU0zaRy6cxNZnH9GQBo/kc8rksCnkX0+M5nD87gXPzYzhzahInTkxweCBFEMhUHXLcKKEuc2MkGrSvZEDE5XDILpnH2LJPTjf1OqKlZXi37iC8fRvV76+i9v01NO8uINgssu8AkRbOISATe7XWhZZWYHdzQJOB/Ru9uiSNwI4I9CMDtwcgA92Fe54Hy3Xh2RbcuVmYZ07CvnwBY2+/gfyrb8KaP4s4nwFsCj002Zdgi611xxoPd0MvQsCqXOHezAt5EESoVusoVeqo1prYLNWYDGxu1rG0VsaDxXX8cH0R124solSq0fEq8HyfK+I6IsubJe24pCmgS5kTeBlkHe9wKtLhWqnvPigE2kSyPxkg4Ul0IAhCkTCIyIAfwJQpgi9dOIFLF2Zw5uQMTs1OYmaqwKGBE+MZjBRSyGVduCkbFofgbW1JX5v6tpv/4TQDyrUxYDoQc/KRaHMTwcMnnFa49uW3CH76CY07txGtrMBqNhGFPjsHEnNg50BJ7skJqa0RUO0ZnhBrMnBQo1qXqxHogcB+kQHaJZNnNF10wEHsOAjzWVhnTyL7ykuYfOM9jLz+Dowzc4gLWZG50KbQKEkIZMbCgxCZKs0rq0A5D7q4xG/0X+VfQLsjA4EfoVJtYLPU4JBEIgPfXr2Hq1fvY2OzhoYXo1yrIyAv6cjgn74fIqBPIE+GYudF+R5DtFFEK4hXKpvqQbS33c2ibc/qtXPLum3mvQVTrz5I+gS04+vF88onhfqXOGAm4yCdoQN3Yti2y+SPSOboSAqn5sgnYBpXLs3jzKlpnJyZwImJLAqFDFvN2M8g6ZXao7N2CsHbn/6V5gEEQBTAqFQR3LmPxvc30fj6KkpffI1wYQHR+ipivynGs0tRQuQYTJoEme2QFxTlJ6DCltVcGG60azKwPz2rS9EIDITAfpEBEjp0GhotlOTNT6tkSFEEI1nWEmRnzqPwwkvIvnYF9osvwDx7EgZlLUyn2GzA8f49Vvf9WghZLMjyRVLF9svEOzpjsunPjWbAZgTKcLj4cB0PHzzBZrGOSiPEk5UiihUPG8UaltfKWFmvolisoVpuIvRDPlZZJIOh3AXiQBZ1WhRh07ID76gx4EMle4eI9QgD6SQC1K7tUlDsLE4HGkT7ftNWodG3pp2nVHfVpD8ZaL1BCa/Ek0qbROOYxjSl7BRjW5FGUS7Z/ikz4Jn5UT4kKJ9LI5fJIZvNI5W2MT1VwNx0AbPTeUxP5TExnsdYIYts1hEOgd1crY+s3O0c6BzjO3QSAxwj8puI19eAew+x8Yev0fjmB8S376F5bwHhxjrg14VfAWkDaIxzWK4iA22SK6YXe1OI8MQ+4Y/b1UqTgX2fWLpAjUB/BPaTDLDNUeYc5x0UaQssE7GbgunkYI5Owb38AkbefQO5t19F+uI5GNNTImuhLVIZi4Rp0uVIpWuVh7j0a8UgC01SmCRtre3f2wKXtBxiIaNzDcguHMFrBKhWG6jVm6hUm3i8XMTKWgmLSxu4s7CMu/eeYHGpiPW1KrymzzsmTs3MDpNi5WcXw5i+V8dLtqMT1NIpgrOVL4VYTJk4qORKrUVWxJC35ElLkHQ7Ym5HBgY92uJpz6B2G1oCjWVKb2nZrxUi9W3nX6k8VmOrsuLekSzsGBhHiGKhNo8iigQQJEBl/SNtwMnZcbzx0jwuX5jF5ASp/scwNTGFsfE8xsdyGMk5sC3KLGiwI6HDybhicYbHgBvlQcZ3dw91hvG1SVGyLE5SRBOA0pCSVs8LEJeK8G/dYrPAk3/8PbwfbyNbrSEuV2AEHkyTiIAhog2SjIoJQbtBybNAWBmmycDTnkT6fRqB4RDYXzIgz0rnVVgQA86vHtFCYcGHAfvkLPKvXUH+Z68jfeUFGPMnYU2dRHruFOJsmpMZqQ0FLyC8vohFRgj0zj1iS92+w2Kz3R64vYtpr88sNKQ3IC+lZEOlZEYRJTISGoP19TKHJz56tI4HD9bw+EkRxWID1YaHWt1DveHD8yL4QcSOh7VGgEYz5KOYiWDwsbLK47BDMrTJgDrURi20wuShIhfax8V09nqyV/vtjsVBNkfxErH5QoAIoSwO0+h3tHR/MqC842lHL8vhXPqi1UykJDx8NkBiDFGO/2w2zSYASg1MCYFsx0LKtZBJ0xkAYNPAqblxvHllHhfOTGFiPIvR0SxGC3lkMhnWHNDGWU4HmYtfjuFe52D06YxdCdJWGmKlBZNhgvx6NZPoJK8AqNQQr20gWllHuPgQ5evfo/r1VWx++R2i5TWMUApyz4NNEQ62JUiADK8UVZbkvcMzRh0OJrHWZOAoTjVdJ41AG4H9IwNyWZAno9GCq7QEfB4J7Yxpwc1lYJ+YgjM/B/fUHKKZGaQuXcHk++8D87NAJg1woiKxExTZ1cSJiJ0LkHhfcjey06LZT/TJ81JaoCghkVy/2ipi3kixsxjlLahU69gsCRNBsVxHreaz9qBI5oWNKlbXStgs1bG5WcPaWpk1B+vFGsqVBpehYrpZGyBPUxQnPlJYmcke2rblwKI8DqRlUKShy5Wcbdyt72jn2e5jIVDbJ+apvygysBNuT2u+qN2sIgMUqy9U9RFMm47i7X3SH7mBKBv/1rqKXX1IOaopTE4MRv7J5iLy+wilFoDImWHAdS3kCxmcODHG6n3a8Y/lMxgdIYe/LMZGcyjks8jnMxgbzWDuxAjGR9JIpWx+Np1yud8o5W6ru1oVk0mDezkK9tGL70KOSjOYYDrqUCBWRnAYDfn2UO6AACiWgYUHaN64jfrtBfhLj1C9v4BoaQn+4xXEtQZcy0YQ+DAdMguI5GEdFwO5u93/dmNLmwme1szT79EIiCWhl7LS2E00QXKXILSzYsFNXuSM5UcRmvTaXAbh+DjSL76ImZ//nE0ITBQmJ+CMj8IoFIRPgTSwbkm72qPy2wm2QffB/RzKkj4HIhhB2JDJgZAcxoRtmQQL+RuEKJbICbHGJyZSkqPV1RJWlstYXa1go1RDpVKD5wWsOWh4HpMDckL0PJ+/o7/V6iIfgu8JmzVvy4gk0MmLJp2+SL4JQtUdt3b6QqshCIHQ0LR2by0TRb8wyMObFu3ID9ED1IYwEtoldcytIgodY8oQ/SAIm8C/TXgiOJbB3vqZlIN02kHatdmm75g2J8khLYBliURBJNALIxmMjWVxcm4Cc5QBcDKH6ckRjI9lUcilWVNAGgLyBaEoEvppGuL9JLgth4iL3D4nKipFs/hmi0Ddmjio3Ybh+6SdlIhjaBEHAUzy/CfH1+I6GmurCFdW0Vx4iMaN2/zxHz2GUS4jqpVh+wEobyiHzJJDJD3PRKCHeaPPIjJ8rbs4xoBmlL2+Rz+vEdAIHAgZkGtdl5NeEmy2N5LmwDDhWSbCwgjSp+aRPnMaDh18dOEsclcuwr1wHpg5KZIV9TiQpS+T6bOV2hsZaLeAhQ0J3pbBXqldw9YiTyc8kuyuVGtoNnw0vAiNRoBaTZgPmk2KWPBR3GxgbWMTm5sVlKt1DnEsFitMBIhMLC+VsPh4E6XNOvsvsNaAHRKVF7rwO2CThgxv5F9byV8oA0677soqIcwPu3PsOsiJI4RYu8Lkd0LRKWGghH3vt/N+m005kbDtCy9Rll3ZQlqE8k1kMT6SwehoGuMjJNgzvLsnLUA6YyOfT2FyvIDCSBbptM1pgkfzaeTSrjAVuBYc1tKItNTi0yWxpLDsRUrlBlpwga7HpMKiZ+N2qxkQUQ90sFAMkB9LsYz44SIad++g9tMN1H+6g9rdBUSra0CpCouSC9UbaNarcFwbbjrFBImJVhC2x1xPIrP/o0JrBvYfU12iRqAvAvuvGejcCm1P7g3OXEiaAo7eHxtF+vQ8spdfwOjrLyN35SWY5y/CGBtnLQJckbBI2Cxp39K1w+pqTCuUb8j+760Z6C4kSS2U1bqLbiQKEme9CXMHfeiJRh0olTwmApulCjbWS9golrG6to5atYm1zRoePVjHwsIK1tZqHLbIoWjswSZxiEjmkXOiOEuBhSltBhOGdJFWVjAX4fcg7OcJd4wjkRiJd/UkyNlXQAgfstOThkNoN0RkhrQgSYEqMKeduPDTFAirNjomMDUxhpMzY5iZLuDEZAGTE1lMjOcwOpJDYayAkdEssjmXw/1Gx3LIpF1KhcE7Yy7O6OWVIHf+Q9j+qZ7bEdJ+c6XXMztumoUNhE0BpOrH6gYTgea1myj/+AM2rn+Lxt37iFc3YAchHDa4RexcSRoA07FFFkU5xxh/dqAUBKinoN5nDYEmA0MuXPp2jcBeEDhoMrBT3Ugkeb6HuufDdB24ExNIz88hc/YU7LmTyJ69COfCBZinZmBOT8AYK1Bgt9AWKB97tTJ2h4l1SrudqtL6+/BkoJMAiX+JXWnHRREG8gslXmi332xSeuQmqrUGarUmawoaDY81B+RnsLxSQqnchMcHMJGgp8OUQs74SFoHck6kn5TrgDLgNuo+GvTvQAh9RRTo/jo5NtY8NBsekwYR+aVU2juKmIEx3M2NSrUtfDZiuCkTk1MjKIxmEZPdPwiQTjl8qA8JbMcmvwp2AGBbPeXwT2UoEx6ZUEQNXMPE9MgopscLGB8jjUAGIxQCmE8hk0vBzaSQzafhph3YlDzKogyAwjODj+kV1KK7IyW5SuQI2HJHbwQGJQODarGSb2n7g/IgQVytIF5ZRXDnHprXbyNaWIT3aBGNR/dQWbyLcH0daHhMAMjHgcJ7lcMqCXzKrkikiswegsUKUtlBspNDRpOB3Qx7/YxG4GggcKBkYIAmClsvHeVKKnZKZOIC2SyQzSDIpOFOzyJz8QVkXr6E3JVLcM6fhjk9CSOXR2y4HH3AmzdelISDXSusKnG62yCHJKvqDkYGejeufVpct3TotLWqxV74HMQye53IiFhvNMR3YQyvGXG+A4pKoL/R/U2PhL3HnzL7JFQ5SRL9m2DcWC9jc6PKJgl6hsAhYrBZrLBTY6lEPgxlkYCJduHUYMoJIdlLgltJWjNAR+7qlk6RR++1I9qRGzCtGIWRFE6fnsb09AiHtCHykMm6GB8rYHw0j2wmBdOi/g4xOlrA2ERBqPxpZ8+e/BZSlonRbAZZ1xYRAbaJlGPycwYJfsuCQ9n/2O1fRI1sNw5af1NMr48Of5hdPpXZQ/O+BdGtBKGzroYyj/ghnyAYry7B+/EG1j/5AsUvv4P1ZB12g5hnGX6tCMP36DxynjN8tgI57iZqohyAmShIgtYZmri9Zm5XQyLxkNYM7BVB/bxGYAgEDpsMCCdD4cUtdrExAjoTnZIXkQNTPg9r7gSyL19G7tUXkbp8AfapOdjTs3AnTgIpymRIOl3K8ie2g+TI11601UmJ/R20uuHadzLQEhztN7VrqH4Tb22ThNZmrCP8jW4gR8MwiNixrlyqY2OjjEa9AS8ImRCsrVewtlpmEsHaYgOgDLlEECgcslRqYnllEz6ZGJhDUdInE6SIpzBQsUOX5gSqU8+jp4cYZN23UnexT4NS64sbrBhIx4BjmCKhz1gGZ85McW5/0yInwgCZtIOx8QLGRvPIZdMsuoIwwMTEOMbGCnwWAD3Lqm7KmW9SWKDBMaGCNIrvk0qjnrvwbs/XHs3dzgzF5XcXvE2CpH5koCtLgnDKlXVRRJocA01igbU6UKkjJp+TJw/hLy+gef1HrH/yJao/3IRbqjJdJqdHwohJiLIDtEhNf+1Qd/jlrswXQwwbTQaGAEvfqhHYKwKHTwbay10y8xuFlFG6F9N24YwVYJ2YhD17AvbcDIyZSZjzp3DinZ/DPnUKGBtBlJKZDNnymVym2vHpalezk5Zg72RA9YqsRy8P7B4dt5NquLVjlzeSvKIog3qtyaYWPxSRCOVqAxUKXWSODxIJAAAgAElEQVQ7Oy/57ENQb3ioVppsiqA8CORroAQkaVUoKoJMDg3PZ/8EOnZX/F2ZEfY42qQ9n85zIG9+2qGrMx1YdsYxSEQRpaONeoYc+MayGBnJgjJXGwadAEjx/ymkUymkyK4tQcnlcshm0nDc7nMgKOQyFDqj1ul/w5tDOpP4SFR38uzrQQYGRbDbnCSeE3kTWhdr1QKYjQawXuRTBIOFRwjvL6L28A6aKw8RLS+j8eAR/CercBuB0ICQ8yhnyGwT5d4nmQ9a24O5T5OBg8FVl6oR6InAUSMDVEl17LBagC3XQUixzpYBj+K3yW/g1DzO/ov/GvbFC0ifOcX+BGxecB1hOuA0qaYMMxMqerX4HQgZUHJfLtodYO8zGRCCs0046HcRjhggnU7DC0O294pMijJfA1MCOq2RTBIyAY86WEamjCWPfSIDpWKFzQ1EJkSSo328jIh39COFHCftEREN7fLV6X+i7yMWWhTuxwmaZCw7EQIS7HQccJsgtQtR40aUK3w3+HjhFrHZx/b0KqofYENwkE4ywKiI+svUv+KQQVITNREvLaNx+x4q315D/fsb8G7dRf3BfUTVdWTI15QSCzX9lh8kk7tWSmyVkGKIyh0wfK2RffSq9JRarl+jETgEBI4SGejXfFrc/aYHn05Ko91s2oY3OoKz//yfwzh9Cvb8DGsN3BPTrEEwRsdgZUc5DTIlMGKx0jpNUB4aNEAu2A7fqJ3UxtJ5sZfobGdSPNgOlvn2OnePfV4p9vpSEChNg4xMEFF5bXPB/tdaMaeEVki+pOWgZrYzAlJyJOUTkrRpt/QVUtWt6q3qyxyMc+TsRP/2uYX7QgbESOIPkToav5QauUZmgDLsSoOSWSBce4LGw4do3n2A2o83Uf/xFnxyFFxfoWTacBwbjuuyYyCTJA5GaWekOsonamrNwD6PS12cRmA7BA6fDKja9c+Tz7bRpo+YMqbRgubYiLJZpM6dhkcnI46NwpyagDU3g9T5U8iffQGZ6VMwJyZh0AmJ6RRix+IkvnR0Msfgb8mjvjX2e1dkoEeK36eV4S8hPnYIYpMKg9bAkGJV5Zl9GlNmm11fux29KtJ99sJglX2qm8w9kAGl1VAaEj4LIZa5AuiI5JU1eLfvoX7rPrxHD1FZvIdobQ0WZRJcXUe4vIZos4ioXmPfCDoWWdhYZJbvLaaSfTIBDdYNQ92lycBQcOmbNQJ7Q+B4kAHy8qYAeakqpUxotoUmnX9A3vCWDbOQhz07Def0SRReuIzM/HmkzpyGPXcC5tQ4jJEc4lQaset0OBtyiSKbKoeUtdWxXeKjh7q84w4lAHpInadHBoYbC09VQA5XtZ4B+XsRDk+1rbsmAypPBKVIDkSinzCA5fswGg3EdKzw/UXUr15H5dsf0Lh9G5XH9xGWy7CjCA6ZUsIQ5C+pki4R7MRPiVy0E1ElO0OTgWGHpr5fI/BMInB0yICUyj0t1ELF2bYFk64zRq1GiXhCYf90U3BHCnCnJ5GanYV9Yg7W7Ayck7NwTs7AIPPB+BisyQm4k9OIyeGQ091KgkFe5uLMYdHPystahi1uUf8PEVN9lMjAUxWKe5kxPQTqbsjAobR3EDLQYqEimkYkBpcPksNGo45wfRPhRhHRxjrC9TWEqxsIHj5G7dZdNO/ch7+4CG9zDfCaIukS+VFYFCngSO8CeWZAoh86x+LutCx76dZhnt1Nfw9Tvr5XI6ARSCBw9MhAr+4RS3qSDEQI+RAbkZmOouMs2I4DlxISZTOokWp0pABzfBzO7DRSdDDS3CzSF84h/9IVYGREmA/Ys9ACHFdkXKMwO7Klk8ZBmRLYUY2NDO3KtYDbeWd1YGSgh7f6Ts5+0qdu8DlwKNK0t5VjN8LhUKrf0QnK8s97dPnhuE15fHCImKIBQl/kpaQwW89jlb+3cB+N+4vYuHUTzeVlROsbwGYZ2CzBqtQRVSuIGg02I6jzKwkjTiEse5jfqPJHbIl+0GRg8Img79QIPOMIHC0yMDjYRAZ4eU0scCoOmgLJyvUa4DgwUikY2QyMQg7W+BjSJ+cx+sILsCbHYZOmYGwE5uQErKlJmCNjMHIFGNksPxcljv7rTwaYimxb8aNABnqaNAaB+1CkaR+Xh8OqyyA4Je/pJgNqx9/6ns/BBkploFpHsLqK5uJDNFeWEa1tIiyV4W8UUV96An9lDT5pBsolig2F6fswgxAmZQaUBwklR58iTMkxp8nAsB2o79cIPIcIHFcyEMt88cozmogApfaln6TuJ5WpClGkg30i00JIp8lR+GE+hzCdAQo52CemkT1/GpmL5+HOnUJm5iSs6UnWKpCjIsn5mDQHlNiIhRHpB4RUUqFuYtj01xDsOxkYRA3dayzvpDbor5R5ujNjt+17urXs+TahvSL1vMjoxH0vwyTZ54WOUg58xJUa4gePEDxeRfPBA1RuXEfl7m34j1dh1Bpwohg2JxPy4dfqiLwmYi8A55uWw420YXxWhdQDtMZ7V800GTgCA0NXQSNw1BE4zmSgOxEMJdFRCx//TR0s2DpaOEZk0OFI4qCgkHLYj48hc2YeqQtnkDo5j9ypc3DnZvh7Y3IcoExtmTTMwgiMTBYGRTLIJDySEsgulglcejgSHg8y0MPmoDjOtoO4z3N7GfjHnQyQwKadP/mz0O9BgIhOpfIaQqivrSFaWkbz3kM0Hi7x+QHF61dRuXsPZrnKmRgp7JMSMtHZC0x4pQZM/d5OoCToaSsKgU8q7HGaYs/vtJlgL8NUP6sReKYQOM5kQJ1MpzqEjvdNxlDT95Rrnu+jFHxRhCgOODKB5Y1tw8plYU2MCuE/Mgp7dAJmfgRRLgOXEhmNklPiFLIXLsA5fQbWSIEjEmJ5eiDl8+d4fTYp0G/SsyCh0j42ZCAZFhlLQbGjar47JHQfBMxxJQNUbyYCHuJ6nXMChJUKomKZbf7+40fwlx7DW1mDUSwh3iwB5QqMchXNJ4vw19cQe57UOJkwKMU2Rc7wmdQyP4Yab+zrIrxaNBl4ppZk3RiNwOEgcJzJQDLCQPgLCIGsdk1qh8T3Uc59Vt9SkuNYHMFqGpypMLbIcZBStFCCIjIN2AhsG+7kOOLJcWROn0T+zTeReuVVpOZOIC5kYZMfguvAoMNd+FwESo0r0tu0kwzJzIc7pa0dtut3Kyy3NRMkvNmZRWkysFO3qPFHWR2FJipmZ8CgVIK/sYGoWEJzZQ3B8hoaCwvwrl9DsLAAo1SFHfgcNkjZAeknmQ4MIhKqHBpLbAKQzrNEM5VGSp3O2YMMtA5aGijEdR+I204g7eHvu3EY3cPr9KMagecbgX5k4NbYzG4szE8PTD5wT9hLxYEtlGK3M+KA/k6aAqUtUFnYKJQrks/QqX70bBSL54klMKkwTdjpFAzKd5/NIvPyFeRefw2piTH2ObAKORg58j/Iw8jmAfo9l+X7kXJFWmRb5DRgnwN5pmIL1I5oBJUQRsEnVb39EgEPQwYG7sXdqvt3+9w+DRWZTEdY6rdTY/QWfCpCRClFxOFDKgKgM3qETkc0OQVwCDQ9xNU6f1CrIqaMgJUqHxsclcvwihvw1zbRXFuFt7aOYGUZjXsLCFZWEDaa0uVUmLLIHJBKiSyB6trabYm2qbHT+komyhga0h3VPkOXqB/QCGgEni0EjFvjR5sMdEcRtAmBWEaVdkAlWlHEgDe9kggwCZCfZNiiIhAUoqWeC6cmYczOspAPXWFeMMmsMDmB9IlpZE5QOuQpNjegkIdRyCPO5TjMkTQNQhUhxQzLGlrAZb580kxwpdsER+wJ+2dlHHi4DUwGBi7xaN3YQQY6BX5n05N/E+p1oSkipz5xjC85nW4hA3xjRMc50qlQMMiJj0IBN0sc90/q/8bSCppLT+Atr8IvFYWJoFmDURcpg81mHWbTQ7C2wWYDOjci6dtC441yA/AhQvpqIdAjmadGRyOgETggBJQM6i7+yJOBQU6R62WrV891/0wCkPS+VqSiGYTwZLRCEIUwMylYo0QGJpE+cQL5+ZNwT87BnplCamYa9vQ0+xtgahJIp9k/gY8K5p/SIcwQZIPyHBBXIO1ExHkTxB6XcvKrK2n6kGyns8/UMcPPuvDfMlJl/n52Ct260yU4RAx+8m/S018wQ0G6KFafvUrJ4c8XJEERAd8Hqg3WAKBWYzt//GSFnf+q9x+i8uABaouLaK6swi+XYAZNGBQJAPoYHAJIES42kT8+/EmcD9A9Prf08QFN+uNSrCYDx6WndD2fBQSONRlIEoK2d3U7okB1UPvQnbbXdVLIKk1CNyFIEoaY1MJNT+R4JxuxbcLIZGDkcrBGRuCMjXN2Q2NsBBjJ83kJzsQ47LFRIJOHSRqCPGkTCjBzORjpFMxUBjZFKKRTwqxAGgIpt0iAcb2lwFIajY66sk05kVSmdeLCc6T+TWgGuslAZ2rppApe2OYpWQ85lRpkr/d8xPUGInL4q1YQN2lX7yGisL5qlQ8H8ikvgCQD2CzyTr+5soLG8iqa62sIqhWYvgc+BUOSMnYwlScmmdIJkIiA0AJQH7dNW8/CgrKfbdBkYD/R1GVpBLZH4JkkA0pAJslCkhB0C/1eCVq6n2XnLpntkERtFIe8yzco9Sv5BjgOzDQJ9jRiOnKX/kanJjoukM7CGh2BfWKKsyE605MwR0fhFEaRGhuDNT7KOQ9Yg+C64mAZth+z3YA/SWcqtflXam6x+xXH9LZP93tOhn7STJDQighBQuSvRfvEL2yiCWGQRiAKEDfriCsVhKUSgtV1BMurCNfW+Dt/c5OT/nBaYDr8p1Jj0kDRAnYYwA5DRJ4Hr1aF32wgIvU/axraJy628k/IehIJsOgsDekMyMYg9nd53lQ6O49PTQZ2xkjfoRHYLwSOLRlI7pS7d/nJ3XK3UO8F3CChfyavTKE4MIlzx4Qc9kUpjJknRBSlYCDilMaGcFCk45ZhInZcmLksXPIrmDsBZ2YK9vg4UoVRZMbGYE+MwRwdgZHPwaR0ypQ1kU0KjnRGdEW+A0qCxNELMtyMftKnfVavjEeXJGK/RslRLodz+lC0CIWPhoBPHvoqvp9U/zFin74X3xl+iDgIOP1vHHgIa2UEJPTXyclvDd7yCpOCuCwiAigMMNgocZIggzRDVEYcwTZJqBMpJEpGRwzLo4FlYqq2VaJ9gHIQhrBsCxYRPT4TQziraiLQe4BpMnCUJ56u27OGwLEmA/vVGR0HIPUplGRzTDkKaOcXk5Ig5J04+58FIecxEBoDIRw43Cwi30EbIMWxbcMeGWHBT5oAMhXYbgoWaQLI3JDNwKTkRuk0f1ev+3AKBTiUNpmeGRvlCAYzm4ZF2ROJGLj0ocgFIguknbDFhw9cYkrUtpVvsRyIsMee114DBJLP79Zi0W+jLHf8yXpz/zWbfKpfRJ9anVX+sefD9Hx4G0UEpQo79qHeREQmAMoFEHgIvBpCMgNUa6wNiIpFhKUKUK/z92G5gqjWgNn02YkwRthyKoUlYhFCeR6AaZOZpzcRI8JJZ2lYliNOx0z4DvQis/s1to9zOZoMHOfe03U/bghoMtB1AFL/DiRVrtgBskOaTDurtLvSei9T0Qp7f1tDYXHgQGzZiG36yAORSK1PWgTKd0DEgn6SY5lpodlowsmPIjV/AqnTJ5E7Nc/nKASuDTeXRypH/gaSQJA/Avkd0EmM+QKHMzIpsKXJgf7dketACizyOVDCi9Xn6tPlcNcdlUertGq49FvgxtJul5M7yaMeE5nzto36E2oeAb0iD7R7l9n0xPekDZG6dlbVN1mgw/d55x9VSohKFNZXZY99EuIkzCncr7GyguYa5fjfQFAsIaC/NxswWD0fwaTdfkSpf2PWKpgU/08RBvQ9aRvCGKY83VIGgbbqSeabpCWCs1P2ifEXBFKYCFjDJK/+6YKP23Kyv/XVZGB/8dSlaQS2Q+C5IgMiMdHgW9VO9a2SlFKu9ts9txAV7+Gn+NwE8iKX59VLwcchjonvkgKC8h84pD2YHIc1M430zDTMQh6RZcLJ5+CmM7AyaU5+RHkQKCeCQzkOyE/BUloC8mdICR8EMicIXTaTEqRd4bhIZgn6mzR/CNZCNe+RdEg4Joj7ldmCy7ZYYJKKnpzuOBVvixT0GH4twd/eRUdkZglJKPvshIe6h5jKU33GREOk+KXvY0rrSz/pXvquWoNPdv5SGc1SWYTw0U6/UhK2/1IJMUUBUMgfmwzIyU8mCmo5arbrSrZ9hzQu8gyK5M+OFileKPIAsmagV7IcpTWyZFKqbtPAMOPyeVnSNBl4Xnpat/MoIPDMk4F+9theToOqQ3qHHRKRGKbLBsvu1lE/STDI+4A32iS8SZNA5yGQ0DVMJg+cQ5GEEPkrkPqZciWQnCcSQBYCmUyQ9/etbHUGTIeiFlyY+SzcqXFOoJQhZ8aUy7JbRDLI8xmTjVVRdhT+aIlkTE4+gwxFTGQzfAhUHIQI6x68ag1BrYlGpc5C2qQwum6BmtCaiLh+ujWA4TfgrS5xzH5jdRVRvSHrL2gVhenRjp2JC5EH/kkfigyg7LxiJ0/3kHFGZfQjG78I1xTkizEksw7l/mcpLzz+hVNfIjojkZFL4Ljd1c4VsV12iO4gx2FG1PN2ryYDz1uP6/YeJgLPJBnYySFrECLA4qfLw3u3u7ftNBKdZECIChLsSWIScv4BlWVOeJ7L5Mrt32VcPHuzxzEs6dtAop2EMRGL0LAQ0i4+48IaycMZLcAp5GHScc2cfFEIZiIYMtMBC2N6noQt3RM5FuxcGikiFBQmmU7xc1EYIag34dGRvLUmPBLkQSTIgPwocsJpexOJoUhQk+aEDvQxKpsI1tcQbpYQN5v8rOoLxorV9VtzDSozDRMPw4BNJ/q1IjHEbp2cO+nD2hHmam2glZDmb4Q6p9UHbVK1/VTtN5kOc4If53drMnCce0/X/bgh8FyRgV7CPJkJrrvz9pMMDEJQWMRRBILMRNj5jBJcKlcCbeVlGBsfvESCUsTP005YiHWZUEcK+oA0CyQIHQp7tGG5KZj0O3lHthzfVIJe0irIsxakMCeSEpHTnGPxh85mIBME7+5JwPsRQorXJ/W+3K0rIkDYKsFOLWHu0nJyFI6XItNfiLBWRURZ/DwK1dt6Ap/os659utzdc76JREgm/dpCgx9T0RfdJ1wqsiVwE1yh7Qmys2ZAWleG0h4dt+Xi6dZXk4Gni7d+2/ONwHNNBrpTGh8UGaByk2fNJ50LO5zHyIlwR087Vcu26lvZvpUHIBMDgwPexMl20lQgVPIiAiI0gUAe80yDgFXwMlsf6wVaLhJt6UZkgHfYvMuWdIMJidq9ixS/YidtCNW9JAFJ04WSs4wD/Z8FuXAQ5PMkyZmPSuIIDZW0p63K76eh6dzLi7ooSiRqtYOuXxEU2aaO9+xoJtBkYL+XUk0G9htRXZ5GoD8CzxUZUDD0SgOr/rZdXoLdmgmUmnvHgSjV8721CG3NgKiHilZQem3xk23iyqeAhbe0p8cGLCmgWd4aMfwoRMgn7iVU+ZSZT1aUF2PlRyCJACsvJGkgmz2HVcoTIYUfA522J1LtMhmQHy5TClRlp+fcAKwioIx8NudtiEnzIE/sEwRK0ZSkMkDa+rsAVRkHO7+WtZXwtahN0gSU8I/ou7Hvdhjt15laM7DjMB/0Bk0GBkVK36cR2DsCzyQZSMKyfw6EW9XVe4e/0y9h+2OJlGp8a0gaW/OlEGq1NxnylhDEbFMXeZP4GfZPiEngqiLaqXQViWk5VG7RzPdI/cwmCYGMMgvwq7YVpgm1v8ooKE0PHbkSdgV41Iog6WFc2FWJ+qGng4AmA08HZ/0WjUBrS9ljM3PkDyoapvt6EYJuJ8Je9+yXz8AwdU3eux056DyDr/MN3XEMLY1/Zxqi3VaLn+vMo0Df7PWExc7jexV3SArwZDt2U3lNBnaD2uE9o8nA4WGv3/z8IfDMawaOc5ceZTKwFde9kIFOMd2PvGgycJxH8/B112RgeMz0ExqB3SKgycBukdPPaQQ0AgeKgCYDBwqvLlwj0IGAJgN6QGgENAJHEgFNBo5kt+hKPaMIPFdkYDc+AMln9hJN8IyOH90sjcCBIaDJwIFBqwvWCGxB4JklAyoRTrLF25GBXvfTs5oM6FmjETgcBDQZOBzc9VufTwSeWTLwfHanbrVG4NlBQJOBZ6cvdUuOPgKaDBz9PtI11Ag8lwhoMvBcdrtu9CEhoMnAIQGvX6sR0Ahsj4AmA3qEaASeHgKaDDw9rPWbNAIagSEQ0GRgCLD0rRqBPSKgyYAEsJ8D4R7x1Y9rBDQCu0RAk4FdAqcf0wjsAgFNBjQZ2MWw0Y9oBA4eAU0GDh5j/QaNgEJAkwE9FjQCGoEjiYAmA0eyW3SlnlEENBl4RjtWN0sjcNwR0GTguPegrv9xQkCTgePUW7quGoHnCAFNBp6jztZNPXQENBk49C7QFdAIaAR6IaDJgB4XGoGnh4AmA08Pa/0mjYBGYAgENBkYAix9q0ZgjwhoMrBHAPXjGgGNwMEgoMnAweCqS9UI9EJAkwE9LjQCGoEjiYAmA0eyW3SlnlEENBl4RjtWN0sjcNwR0GTguPegrv9xQkCTgePUW7quGoHnCAFNBp6jztZNPXQENBk49C7QFdAIaAR6IaDJgB4XGoGnh4AmA08Pa/0mjYBGYAgENBkYAix9q0ZgjwhoMrBHAPXjGgGNwMEgoMnAweCqS9UI9EJAkwE9LjQCGoEjiYAmA0eyW3SlnlEENBl4RjtWN0sjcNwR0GTguPegrv9xQkCTgePUW7quGoHnCAFNBp6jztZNPXQENBk49C7QFdAIaAR6IaDJgB4XGoGnh4AmA08Pa/0mjYBGYAgENBkYAix9q0ZgjwhoMrBHAPXjGgGNwMEgoMnAweCqS9UI9EJAkwE9LjQCGoEjiYAmA0eyW3SlnlEENBl4RjtWN0sjcNwR0GTguPegrv9xQkCTgePUW7quGoHnCAFNBp6jztZNPXQENBk49C7QFdAIaAR6IaDJgB4XGoGnh4AmA08Pa/0mjYBGYAgENBkYAix9q0ZgjwhoMrBHAPXjGgGNwMEgoMnAweCqS9UI9EJAkwE9LjQCGoEjiYAmA0eyW3SlnlEENBl4RjtWN0sjcNwR0GTguPegrv9xQkCTgePUW7quGoHnCAFNBp6jztZNPXQENBk49C7QFdAIaAR6IaDJgB4XGoGnh4AmA08Pa/0mjYBGYAgENBkYAix9q0ZgjwhoMrBHAPXjGgGNwMEgoMnAweCqS9UI9EJAkwE9LjQCGoEjiYAmA0eyW3SlnlEENBl4RjtWN0sjcNwR0GTguPegrv9xQkCTgePUW7quGoHnCAFNBp6jztZNPXQENBk49C7QFdAIaAR6IaDJgB4XGoGnh4AmA08Pa/0mjYBGYAgENBkYAix9q0ZgjwhoMrBHAPXjGgGNwMEgoMnAweCqS9UI9EJAkwE9LjQCGoEjiYAmA0eyW3SlnlEENBl4RjtWN0sjcNwR0GTguPegrv9xQkCTgePUW7quGoHnCAFNBp6jztZNPXQEnioZ4Jcd0GUcULmq2IOoe7867/Su5HNb742xPRYHjdQBd8Ruik+CtGPzd0I/WYEdC9tNbXd8Zpga7ljYAdywG1R6takXGaCyn0b7B2nDXuoxSPkH0DVbsDusehxE23SZe0PgqZKBaG913fZp8wDLpqIJqL1M/u7q0STsNxEVTr1kWPdzWzGNYW5b04NG6oA7YjfFxwLrfoO9s8hBR+l2PbibSg7+zKA1HLzE/b1zNyOse371RHeoftxDm+R7diphsPHUo5QBy9/p/bv5e0edD7Eeu6m7fuZgEdiGDEx3yb72FI9j8SfxcKdIG0TI7WeTZFV4sTekEDS66rQf74sh/re7a3eCQyyQcYuFUCmmYci2iq+jOEZMWyhqM4ERExlo9U5HdQ2je5nezbI9PAJqvCSfPIg+6luzgYRIxPAZhKcsiOvYzdhaQ4DwluO/D6ujdifLSo6ewZHfKvqPCxlQc1P1i5iWvVs+KBlQZe1+Lu48h9saiXbH9hqvg6wJPZciWQWjDxbDz7D2E2qudddX4NV6sXggAcXWIby7NWsvddfPHi4CQ5GB7kW916KkhFWvZu3nItaui1hcePBHAaIogm3bre96CaLdQC4E7m6eBOJo+wd71tEwWMizsCcBz683YBn0UeI+Rkh/N2NufxSGMGPxe983dvT44CJpkJbzciMJCZETWoCoLvRd9+K0HRnYd6KQ7DoJTEtQtYAiMhAjDiP+0NeEffJi2Y9YEjILMBNjTxKH7gmllmDTNAU28hoc+T5kYJdjcZB+3Os9RiTGbGteJslVQgAm8aDfaSwTTjxmaCxLfPdan87nu2lHj9Jb46XdS/3JQC89XrLM/h1lwtrfpqn51/WT1wPeSfR5Xd+lbfBRuu8N0QU+dQT6k4HRyS28sbVTlXtTmgZikqgBL7ju1uEvRlv7ZUK4qStKUNSdeLtS98Zx+y207pgkIKMYURQyGRC7ukRpccQV2O0aGpFgHtKjSfCHNjYssA1aKKnlasffKSTkX2CYBkISpySgoqhFBmzThG1a3LQwjsQ9plAMUNutOGbCQKRs66X6SnXG/k52qiuRMV7k+fWW0GwYEQy5yNO3dE8/JQs/dgCaHW65LJc1SHLXroYR1ZPqFQQBkwF1tUdQG0+Te1UQM9K2sACjdlGvqkWXyVC7LerdSgAOjnySDIjadGgcnvqS0fuF3YJd3GV0CHQxF6jlrIJpz4OE8FI4RVEMy9p/Ydk58Hr1rmwfd6Tqc0ED1b/bT4l2mLTU8NiKRP+rPqJhvmVBUzd0rkVCa7fb1UnVWWGaqLlQd4kbqKK9FsGOdaq7f5M4HJHBpqtxIAj0JwOZUSGyxOrcWtjo3zxweefK/+ignGKh7LxiROI2eoaERdu6YCYAACAASURBVBCwOlYqwds7SGMn3YEYmMpFzrJs/p0XDsPiN4uFknaidGvM84AXqigURGUnttEH5hARgiEeZgzkJGPRYUmJLRcOwpF2nobcHSSFBVUxlO9Su1NaFo1Y3G3GAmMWYISpGXFZUUi4knaAltyu3Ti3W4kg+bPjuz2OL4lzckdoUJ/YYvGn9gpiIMfHNv2wf5oBJTxlZ5Bw4k8kSAvhJxdHVt5YNmA7MEy562dhb4hFlMe8IHcmaQ88H3G9ASOIxLgyDARxxIQAlnjGIGHGCzBphwQBEbaIYRTEnWSA5g/XXRIWsesT79vl0N5jx0vBw0Q8UVeTSJLFpLbVn3I+KBU/z9SYyCPTKHFfa/4aiIPBKdNwjRh8VyAUPqYYEzwA5OqmJngcSm2YkPxtE2p3b1DbEpoGGkm8hrY3VN1mvGHmAWvfaIxFUjMo11oiKBHhKzWNvcaIMjyqsdQpFATh1dezj0BfMnDVTndoBkhssdi3LVi8YJotNWlS/9SLDPASyeuVUGWHvofID3hnKxYEEhZiIUls+Huir3QPtKbm83mQhoDmgAWT1eesbgzDFhlQO+soEjs+Wkx3c5FwDock7oLwiF0k7R5NWhj5p9kiB0ky0CIEBliwKJFPjaG20WSnMpknUKMl2w+NCEEY8KIahj7iKGztfAWo8pkWGTgAts+KDlmnlknDhGVaMC2ro8074T/MIrhtWZJwtu8RGpE49OEHPvwwoKWSzSyhYcLOZuGOTsAqjMB0XdFHyb6SpgCj6cNb24C3soaoXGdUqW+5cMuESR/bEh/LYiJAY5LGotAmDDOQOskAlRMGAQKf+luaYZSiZydgD/DvvC+Wc4vaR0TddhxYhAELPlN64UpzjOSmtVoVMcL2rpuJAQRu/gEJIZ5Aif19n+7geWsY3A7HScm53AaR51sUsDYpDDzelLRmQdIO1VIwtOcdaTJtmhc0Vmhutz7tyrQ0WQOMF17ngojHBm+4lOYw9IS3AI2RPpsZej/9T5kTiMRRvUgzw4ROk4EDnDlHp+j+ZGCy7UDY2sewyjpkoUSLPLF+ofFTA1gIvm5Ro8iAYv4B2faJxPIOyoQwqbdVbP3gEUKVBqeB0AuQNkz+SYOVNANKWRvyrinmzRxpL3j3TGr+PajhYssQ9R3i4vrS/VQfFsiSvbPJQu2E1CQUQoJ3C91qUwNCZcqgRfKnWMyIXASRDz8OYTgWY8lLq2PzTpfLYo3BEBXfxa1i09ve/RphBCuK4cCEzTjIhZ3blzQMdSpuxboncN7G86Gjhj32YC0zjME7T4kVLbimhRAh40Ubz5A+RPRI6OfzKJw8jdz8Wdj5vNhN0Y6b+l1qwbh3GnVUHy2isfAI4XoRZhQJIU/9SkQ0DLmfLCZ/tKMUZIAunjcDLO7tBkqSLNvA/UsfwTN5DtL4Zs433PDcRS9v84jUVvH8Z40XabDIHBjDkmsE10+aZyLC1TbRDAKYjlhLmDBF0m+A/n5QmgEyUSTIgFh/kquWAJK6ncawGYp2KEW+MIPR2ICYbyx4pdaL/RzI1yc57pK4tcc2j5tI4qTen7ArDEQG2vybtYNkNgStFZbNWqowDqRGrt8CQO0yeFyGYQAziGHTsszsgdYosT7p69lHoC8ZWPjX/0r+TUwSmqh+o4GoVISxWUJUqiGsNWBLEawmkxo4SZ8AWvxbPgO2hTjtwhwpwBwfgVkowLRTrQVtO8hpR+1YDkjYB+sbqN24gahc5l2I6ziSEctJSLW3TBiZNDCSgz0+BnOsAMN1dteru5gUjFwYIWo0ERN29QbCWg1hpYqwVkfY8FhIE2bKcaq1ANBElLZoViVKBzTClVXOpCWQ6mk/9BGYMZyxURijozBGxmCNjMLK5hjXKPAFiWgtgImd0R7nuagvmWeEvZ0XdD+AWa/DqFVh1hswazVEtTqChocoCOG6UrMk69MehHKhZHWxUM8OcnUIwZYGWPqIsPkkFGp1WsCp/3MZGGMFOJMTiHJZxOk0QicFqzCKkVOnkZ2dA1IZJgIktFjYMrGUpNWrobnyBM3FxwhWN2E0PRjNJlBvABtFxOub8Dc3uL9V37J5hFXmuyADzLEiBFEEZ2oCmflZmIU8YiJ80oQnzDCHQwi4/8iERXOEhGCjiWCzBH9jE2GxBKNG5pQQBvnyEGF1HZhjI7AmxoHcCJxsjse312zyfCByIMoUBGr/LxmBo3bMPH4JS/qIMWeZNqJaGd6TJUSrq7BqNRGyyxuiGCANaT4DszAKa2QMBrUhnYHpuGKcxaR18kgcC9NR4qJyYi9Ac3MT2CwD5SoMWgvUOO26f1thLDWEkSnWVWskD0OudchmmHDR2CHTltBUdtIe+soiPyTHQVSvI9ooIVhdg7eygajZ5E2IJgP7PwKPYol9ycDG//G/t6ikbZhoNmqor63Du3cP8d37CB88Qf3JKtJkZ+Vditg9tXQDYjaLHTrbTCNm0SycJ8bgnjuN1MVzcE6eRH5ijuwPW/DpVOYZQuXouAirNeD+fdz4v/5PmCsrcFwXqZSLMPBZVcm+A0TXUy7MiXFYZ+eRvnQO7vnTLDAt2x3avkoeCcyWh7lIZjca8MtlBKUymhubaKyuor6yCm9tHeXHy7DCEC6tLYYBBwZs0rZIcwAvruQTwU6Cwh+CdqC0GLFTofS29kjYp2xkTp+Cc/ES0hcuwp07BXdiArFhISJVIe9MVZcmycDuVQYtEsPKjwie56HZbCJqeog3N+EvP0HzyRK8lRX4q+vwN4sIKlWMplJI8ViRalVWW1A7pXZEVqmXZiBJEFo1b3VLp2Mi+4sghh+E8EmFSsJovAB79gTc86eQO3cOqdl5pCemYeXyMHIFWJOTMNMZoe5lU5jQDhCxFCspFUptrCIulRAUS4jKVfilMsL1TZRv/IT67XuoLTyEt7IKOwiRtm2kSHgQGWj5FA5GdNgtkV1eQjTDELmXX8T0z9+De+4Uoky27YvSCqx9uoRA9QG1i7Rz5Evhr62jsXAftTt3Edx/CH9pBajVYdJ8zGcRjxbgnD0N98IFjF16GfbkNGLDhF+vMT626/J4Ms3mMLNt8HuTZhWlMYwdxDGtC8I3xHXT8Bcfovj1lyh/+y2MpSWYcrcfBiHMbArO3BRSp88jc+4S0vOnYY6MibFDBDz2EaMOwwy3+AXSEKpvbGLz3gL8uw8QP3yMeHkNZoNIUyCmqfQ14SHXZ2fOawOvBTFC14I1NYHUuTNIvXAW9tlTsE9MwcxmWDODhsfaDUUGFFis5TANWI4DVCpo3LiD4jdXUf7+OsJSGel0WpOBwUfWsb6zLxkIN9dpCRKDh2xQ5TLixUfwv/kGpU8/w+aX36F6d4F3vmk3JRymeIFPeg20yUBIOyfLgjU6AveFc8i99TryH7wH57VXYcyeAiy3N5BUBNnAlSe4NFXgs8/xxf/6vyG9tASXyUCKd6Zst4xiNBpNGPkcRi9fRuG9t1H48F2YV16EMTsDZEkFPGS/7VZmNpuIKxWgSsKjjGB9HbWVVTRX1+CTqvn+Q8SbJVilMvy1DV40Daq7Qapnk9XspPoj50VeIxK2WWL0pBokVauVTyP/8hUUfvFL5N55B/arLwMTE2R8FTusrW7NQwLQ63YZh88GypA/TDqiEPF6EVhZQ+PJMsL1DQSr6wgeLaF2dwHegzuI11YRV8pCY+FAOBqybZJpV0+dgPS+aFVk6+Btq2aZivohAsuBPTYGe/oE0mdPIXV+HhYtlOdOwj13Adb8eRhEaNlpUOzcxUIsnLvai6f6h4iO4LkRkCOfDwQhO8XC9xEsPED1x5vczvjREvwHj9G8/xDGxiYMrwoyUgjbuvAd4Xr2CMNrN1IYtxq1GgLbxvQf/xFm/4f/DnjnDSbV7esIOA5QZfwIuP8QwdXvUf7k96h8+SVqN+/AqFQB12bNhj0/j9Rrr2DkvfeQfvtdGKfOCI2NNJ+xmptGgEk76z7XdsS8n02s12qn7uW/CZOOUo/H9x+h8dd/i8W/+reoXP0OGdbEAF69CXOigPzLFzH2zrvIffBzmC9eAcYmYGRyTGzYWGeEgNnDR4nWsNUNJgH+dz+g9PkXqHz7Lcq37iAVhHBS7o5kQIxQ0tiSQ2kMP+Ni5JXLyL72KgofvAfrrddgzM0Jk4FwGOgAUv1LLGtkDogAWqv+8Bme/NlfYfXX/wnGZhGpdPqAQjz3YfnRRewrAn3JQCwuMVBogS+VED24j/pXX6H0+49R+uIr1G7dBYIA6ZTLtlHlBMPDtEMzQKpyD4btAONjcC5eQOpnb6Lwyw+RfetNmEQGZG6AZOv47RyuJtgxq7ukygsff4w//On/guyjRSYDxGA5LEx69NZoJ5IvYOTKS0h/+B4Kv/wImZdfEhMkXwBo0R/q6tRTDPQoqXabDRYWpAEwQhIYAfx6HUGxCGt9DdGjJZR/uoPGnXuo37qDcHEZtZVl5FwLTmzAoYXFNIR9W9qmlf2Z/QV4x+jDHslh9Gdvwvrgl8h98B6yr78Cm9SwiR1GW7QNy4R2bi3ViYQcR0hQrgdSCzd8GKQ6b3pAtYHwwSM0r11H9buvUbr6LRr37gONKty0DTft8g680QjY7MPaJDaMJ0MCW14YcglTDt5tpkZjgJ+xLTT8AF42h8LFy5h44zWMvfEq7EvnEM1OIpgYhTU6DjOVlxQraTPeub1iPLYdA8k2SzZg1OuwqzX4yyuIHz1G8ZvvUb96A9UfrsPeWIXl1eA1GqxocEilzLs7Sbp77QCl2aNBZdoOJv7Fn2D+T/9HmB+8hZDInrx606ed27Ffd7CDMdU1iBHcW4D37Tco/dM/oPHZH1C//hOsah1wLJhTE7DOnob1+hvI//wj5N99D+6Z04jTtDMXmCqTmdqM9Kwjd3mXdkWZcXZoVKf5SZjP2JSpzFYUkUNkcGERtb/4Gzz68/8Xta+/QtYVa0ajWocxPY7May+x4J346D+D8/IrCMcmYWZzslq8i+kYv61qEempe4hX19G89iM2f/MbVH7zW5Sufo9UvYlsPicJovCRSo4PNe7UvKDxzp9cBvk3ryD15hsY+8XPkf7ZWzBOziEi00dssENmbxyl/wQRl0Yd0Sef4tH/82co/erXMNY3NRnYrwlyDMrZExmo3r4Lw/eRTqUGJgPG+Djsi+f3lQw4joNMJgPf94WQiGMwGSgUMPLSFaQ/fPdwyIBUgyvJ1RJZ7GhHC0IVWF9H9HAJle+vo/TVt/Bv3sHm9R/hBg2YjSZSBkVv2IjIf5BDKA2e/MIGbXKb64EHe6KAiXd/BvPdnyP//nZkQHp178fgTHAKRdyUEyGLVt6NkKZGRD8Yq+sIb99B9euvsPbJx2hevYboyRJMvwGLwkAtE14QwU1lxK7HF4Jd7aD7awYodFUIkiiM2DnQzmfhZbOwTp/C6NtvY+L9d5F+/RVgdhpxJoPAJq9/F0YsQlI7Lak7g9N6HxMgMuSQOl982NmMtAyVKoIbt1H+7BuUPvkC/o2fgCdP0CiugFw73VRKbkQ5Y0dvdawiAxXSDDiY+Jd/gpNdZOCwiYDwGZEI7kgGJmGdPQPr9dcOiQwoF2fVx4OQgT+XZEBoBlpk4NUrKHxIZOCX25KBraNJktx6E+G9+yj+/T9g82/+A0qffQm3WEKG/Fg4qqI/GVDOxmSaIyLOZOCNl5F66/V9IwOkvUhn0geU72HnOabveLoIPHUyYE5MwHrh3L6TAaUZUPBVqzVJBl6WmoEPn75moKsvFRkQP8mhh7zPA3Y4Cx48QuPaTQRXf8TiP/0O/uN7iDc24YYx7yBpp0tRHJR0iMgALwbkdOV5qIc+zPE8Jt9/B9Y7g5CB4XbBfbYUnUkbErtaoUMRRg2lT+EMip4HkC/BjR9R++471L/6FvXvf0Dj7l2EpU1OmGSmUmyvpYVQ7fIHIQOSBbKmpBYG7GRnXXkBY++8g8Kbb8F98TLM+TnE2Qwiw4Ivwx/bkQ67w4QJiCIDMmcBE1La+ZPZZG0D4Z0HaH7zAxOC6nc/oPFwAWazBtdSfhNS6dtPMxADntQMjPclA91C7ikvJMrUcRhkoEPR1Rmp0omC0CR06sX2SgY+wMRHH/UhA9trE40oRLS2hso//BPW/93foPLxH2CRH5brso+I8slRibxUEiYVUkp/Pzgy8B8QrayyZoA2W/p69hE41mTg0//5T7eYCY4yGegcTpIacEKkCHG1hujRY8TXfsKd/++v0bz2JbyFB6xeTzkuq/mMMEbKsnjHrHIV0GLQiAJgLIeJ934G+92PBtAMSJv4Lse3WExl/ZXNtYsMiKKFU6C4RK4DSopkrC0jWnwM7+o1FH/3MTY//gOad+7CrNeQypNnuVBpqkVPVXOrZkAtttLDO47hGzGqloHRt15F9r/4Oab/2S/hXnoJ8eg4wlQGETuqiuRXVB5na0xkidzaR/2cRSSGUggqNbNIeiU0FQZpO8jZrFxB/GAJtU+/wvpvP0H526sIlx7DbJIPAWXakzkN+5ABIlLNQcnAbn1bdjkW1GMqVG9nM8EBaAY6pPt2pxaIG7vJgFCUJ6JttpgJttMMJMnAOEzyR+qwXnRuAdp40W0RomoV1Y8/xebf/h0qv/sU4d0FZEPKGSD8pIgAqBwVlJcgOS+SZMDPZ1AgzcCb+6UZ+DuET5bhplPsj6WvZx8BTQYG7uNd+AwMWraKz6/UgAeLePzrX8P73d+jcvV7NFc34VASEPLJ8EOkyIboU952aSbwfHgUOT+Ww/i7b8F57xeDk4HWqjiED4GMIW81TZ3ZkDiUpz2o2poBdT/5fBhBEwaFWpLH+R++QPGfPkb1628Rkv+HGSMgHwPyKpd+JBwh0opUSa607Rj8yPdFeua0i+bcFOb/5X+JzB//AoWfvQ2MzyAyM5xYiKOqyYGa6tE69Klf+7dLUJXUJHSODY72lmlg2cuBzB3FCqJ7D1D58jts/vYTFL/+Ft6jh0iFHtIUZ98vlpvrqslA76nUOyJjO/q2tRyZ+KwfGfjLv8GjPxuEDLyMcGwcZi4nHWHbbxJd266V0pxxGKbXRP27q6j87veofvIZmt9dh7m2CbvpbyEDHOaXIMlJMuApMvDW6xj/qIfPwDbnPIjMoN0+A3+HcHmF/bFc8gnTuQYGXc2P7X2aDAzcdQdEBshpSh44SGFFRqmK6mefYfNXf4HSZ5+j/uAJUhRmRbtNL+DoAto1cLy6ZSKgUC4jQjiaxcg7b8J9/5fIv/+ucCCcnBAxzx1tTPgMJDKLSSvmjmioWGW1xeJ1TtafjQNckCiNg0q7nNyFriCCSSFRmxsIbt1B7YtvUPn0c3jXfoS/tAi/VGSPbo5SIb9spTLlUMveZICcMhsUdTI1DvPNK7j03/83sD96B8aps/CNDEwrTTkqRbUj2rW3/QxEExQh6CQAO9MkqXpOLPicVElm0uNFlHIcULglRZU8eozGJ1/j8a//HpuffwW7tIGcy+5qPbEX2pTjQgZIExIlHAh/08OBcD80A6pXevfOMGRA6BFUamrZ93HEiXfIgbBKDoR/9ueoswOh8BloSgfCNPsMKM3AFSYDBpOBdr1YmyX/2Vkv4WtCPleNu3fQ+PYqmp9/hcaX36H+w49w6nXOTMiaAYrO4bMahLq+l5mgpRkgn4GPfo5MwoGQ5iGf3dL36k0GouUV2I6FVDolCc6gacB2XEb0DUcQgb5kIBK5NXeMJjACHxlSI5FqV6bU3C6aYD99Bp6mmaDjCNA+Hbmz4OjxoMxXzr52lBik2UTzp1tofvox1v/xt2h+/yNiSnrSrCP2fbGb5URFkgz4PiiiORrNoPCzN5H6gMwE7yPzBkUTTIgY+YRitDNOf+uiOoyWuVM7KwlAIoSx1+Ai1bkQvjFHohjFMrDwCN7nX6P8+8+w9PFvUH94HynTYDKQXPi2mAk4L7xwKvd8H6UoROqFC5j8k/8cJ/+n/xbW5RcQu1kAaaIfUuTLky3ouZ6akQQZGACM9vLIezb5SZYhMtKJZAGif6MfrmPj3/0aS3/5KzirKxxRYVtmVzpfqRImIhHFA5gJJCtTxGabuqtQRjW/92VdkmSo00xwkGSgDxFIaKiS7Wrd3YVLO02vMhXQUxEHuNK4rPzlv8fiv5FkwBFRLk0K/50eB5GB/IcfYpx8Bl55SWgGshmxFqqLw/g7DGvyL5SXlSKMIoSrqwhv3YP35VWUf/cpip98AmNjDY5lMxlQPgOmIQ5g60cGcm++jDRrBj5C5u23YczNIuS6SEOYCs/e0uFyfKpogv/736D0q/+IeGUZlm3AzaRF+nmZZXJfxosu5MghsCsyUP6dCC2kaAJTRhNwPOszTQZ27ruty9MA5yDI09HEhloISFoccPsWqp9+gfofPkfl2+8RLi0i8priREY+AXArGaDQQveDj5BrkYFxkTinLxlQbZL27w5l5s7tbYsfca9q//ZnzScwoVSvlDBpdRPBt9dR+s3v8ehvf4Xg3l3YkQdXqkVVlkZBhNqx+WqRjG3Kamehnssi+/prmPqv/gjj//pfwZwaR2SRLsVh84BMfyXOzWuRgU6ytG04WwckktT0mUGdwofeLbJwcsTBgweo/OPHWP2LfwvcuIVgeYmzRCqHsWQ2Ss6cODAZEL3Qd//WovdKIu6/tusokIFtR27XCX18imgrPbFyPhRkwEiQgSZpBhyR3ntbMpCjpEO9yIAwmYlL5KngNO1xBIvMYk9WEX19DRt/9w9Y+Q+/hv/gPpNhIgMqXFqcjklkQIwu+rdyIPQKFE3wCocWjv/iQ2R+9jbMWUkGpFaAtVQ9z2jaSgbKv/qPwMoyTNuAo8nAYIvhMb9raDLQ+OorMBn4/CvOMEZqLnYwUWSgtQNj6SaVxe08A8dXM7BzT++ODPC0bhVOuQQo3herT2Dcuo3i3/8G63//j2h8fw2m7zHWotPEYUd0YI3SDBAZSL3/IWsG0m+8CmuSNAODkAGh0lfCsrOlg6liu0VqkmZ0lqfIgDhummtXbyK+eRel336C1b/9Nao/fAenVoNDzoYq/avMN0BkQO1sVW4DyjTpTE0iOjOPkQ/fQ+YXHyL34fswcxlEdNgKmwdUDXu1hxPEthdq9ev/z96bP0d1plmD5968uSpTEhKY3cbYGIxZjdnBdi1e8NK1dFV1tXv54uuObyZi5ov4fpmImV8m5of5C2YiprvK7nK5ql1lGxuXMYsxtrEBbSCxS+ygfU9tueddJ57nvTc3pYQAycWSWUGBQUrde/Pe9znvec5zzqSBDpnKmjeWOI5r4S8TYEAk1JkAmU+1XMbI3gOIH6tDrLkFlpqCW1FYue1MT2QAljFVZiALBvJ3/9lPQPAXuWDg1vf17XzF/QwGhIiQkwU4T0Pq6Eb0LwfR+9EnmBwM7LCZgUq+56YGBujnELMlRlGleBLW+UsI7zuE8L79SF69iiCN9dlZFhndDBd0pzUl8WgxPQe5YKByx1YEphEMEDNAGTIlZuB2noT772vvGAxEG08jXgAGWJedl8v98ICB4iVzKsxAbtkUCYxkH+zSk0B3NxLfHsfAX/Yj1tAEVzKBADkt2j10isgtBAM+BgObGAzI1dV3AAZE/9QpK+OMXezDLcZCF16D4gDBuSYmdE3jwsd2qd39iDeexei332H0ZCPcg/2QEzFujTg0qyirWRMWZyFEWQBly55AGRlZvbAD8qqnoTz5BOD2cFBV1hMze0T5x58FYxa1HojO52Apk8c56e/srRgvitx6sSONs4+80GJMCgY4ypl84nVYvf2If/kNRj7/AsPHa9lzwqtQOp47QwXTe5ML5Z0wA+PAQB7AmUL/4w7XspkFAxNBzuzBTgSCMl8xCTNw52CAfAZWwJhVcdtgwIlsZpHptVaE9x/C8N7PET13HiG3x4ax2SdLsD5ZdoxTLGcQDDhtAt5UlNoEd/hU3B/fNi1ggEyHCjUD4vTvdzCQpVHZDc+RURR8tvyo5uac85plW/VO9T7I7CBJMKfB5TIhDYeRqmtE/18+R+xYHTA0hKCisB0qhd7ILiULBir9qFy/Bv7N27hN4CUwMHs8GHAWEqfD7RxepjzwqKOwL+Y+Ya7wKMfSNHPj2OtUtryMFyrl/00OGLCpcd79jESQvnyDWyPRE00wLrVA7e+GmYjDSyFUdsojtUfYkc0i918V5BNvVIRQ/uw6zHnlRyh7cSewaBFbMZsuMT2Qy404FPpEYMAke2FNh6Rq7CbI3gjkwEkAwO1igEFMBP+iaQfKLshcxHyKPjfNkwoNCcbYqdAlQ4mMInn8BIY+24/hr79lu2KSS/Kaa78htw04unoqAsIsqBRUckHBd+5derNsj8S237W/tziindodzPcNuZVa0No7kD5/DpFjR5E6cQKpq9ehJFKgdo5r9nQICHPkGZnTdFpdHEgx6SuX8OHodHbrtUcL+cEwRKulowdxe5ogZbcJ6I3HtwkmYwZEDLKtkrGPK/sMOBHu5PIq94UR+fYYxg7sx0BNLYJpnUOwWDZL7YLMMpN96AhQCzBQlmkT5DIDHGB0F22CEhiY2u3/IHzVXYGBhO1AmNcmeKCYAbo89iIRTwPxCbzS7ShmkXlK9sHCQpj/m0GB/XeT3TE51dU0dUi0XY6NIn32PEYOH2EwoN1sgy+dhk5qZioULoWLIbUJrMoAKtavZjBAzIBn7erbAgPZnZNpp6ilBfixA6j4d5rRd/7bCe+hhDnF9vOXaOZh6mCAIlPp/XixS6owewdgXLqBWMNJDB87hti1yzDGhhH0ecXunmf3s8yAmiYwoEOtqkTVj36A+b/4GzaYwqxZsDxeGNy7zfcXzOoacj8M+5jpfDWVUybl0QisgUHOlGAbaXovnweST6RgojzI6YeW1yPOnx0XC1oyNp0rYLHoEesWvZcFTzyO1OnzGD30NSLfHIPV2Q2PmmYgmCnrDAbIa7dXMwAAIABJREFUbOruwQBpD4iWpvuZ7PK5IBLQIdCj23qGQvB3Oysc3RcE0jQNam8vohfOI3L8GNRTjdButMOTUmG55OkDAwTOqdeechI5CbjeAZrhC2GPbDAgoBflZbh5mkDd/xV69u5F5HQT/B5FTHZQGuVssiN+GmVbtuQLCMe1CbJK/ixGyQcDXOUJDERi/LynvjuCtv0H4esb5jAsanRxqmBh24oCihxmIEiagdW2HXG2TTB1MECjhSmY9SfQ/afdiB44DAwOwqXILCAsMQO38zDcn19722Agfeo0YrZmwGkTEDNgFQgI7z9mgOjgLK3P/V07m51FX1dbmcYbt+vgXYXFu0bJ4wGov0a/aFGgX7OqAY/bbvPZRWOieyUjJqTSobEpTeraTcSpJVPbgPS5ZkjdfTCiUd7vUoojFUMGA7MCqFg3HgwYBZqBQutaoaE2YRJ1nUzDHU9B7uziFDWKXebdHpniMMBROLo1A3aIEQpRYSwHKoJs8wufF7QAiYVZ/CrODJBzHzvaMw0v0+6b/Ot7w0jX1CNy5Fv01dTCHOxHwE86CUuMWlEiHFP3VAdUpHQDqTmzsfStX+KRn74O99pVgJ+imyngiX4yta4EHzJpqaBCNhYBBoaB8DDM3l4k2zugRyK8UJMRkkzR2wE/6xM8Sx4D5j8CqyIIBP2Ah3rFzk8RP0kwA6LYMKzkxVy0YVzJOFKXrmPsaB0ix45Du3SJrWhN0otwYp/wHmCfAh4tTHE2wcQOhONvKkEO2GdNkyrE+FB+B4VmdffCRaOOiYQoquyLQBdqshG0SRY5Dpxy8/uPdHUh3d2FxIXzsK5fRbqjW4jkqCU0HcyAZcIMjwA9vWzmZFFMNvlu0H2a68GfxxBM9Ok7vR0BCByhp+T1wuwbQKTmJAZrapC4cZ39IAiUEhhAdSX8q1ciuHUzZm13mAHyGSjUDEwGBux7w2HjKNac7rmmRlz5zw/gu9oOcyAMtyxB8Xk4DNnJbuDPlQxM88DAKmFHvH17RjPAYIBvg2yuR/ZKZJlPfjOeJjgpwMDBw8BACQzcn2X9zo56+sFA3rIrHjDqvVKsLQUV3asCQkGr5oABp5QZBkc1D73/IQY++BDJ0WGObVZ8Ps66F1S6yJvnMSWijX1eSEsWYskbuzBr0zZIc+bBDPggka2wo/UuSmVme6I6RaCqabhicUhdvVAbTyPy9XeInzqLWE8X3JIExU3MgAADqAqifO0z45iBqYIBDoCKxRA+XoP+Dz/DYH0DvGRyRAsgZdBTScvxLKBzpbEld9VsBJcvQ/WG9QisfgauxQvhmj0bLnL7s+nJrMOfvevKuVez+gRKPiQhVQzpr49idO9+DH17DBjoY390Sm2kfjqpvDUKICLwQLv06gp4nn4KVT/6MSpe3AF56VJYHtIKUD4gvQQYmFA+SLoAAnsEfK5cx8V3/4Aw9fDDQ/DJMjwMhERNNyyRHimFyuFfsgSV69agbN1qzPrBi0AgAItNkgQAyToXOEXGOWlbpEajov1hyK1dSJ05C+PcWfSdbECktR0+uq6sHbANkqgA3QEYED9R9B1M3YA5FoXa0Y34xYuckjdy+hTM/l4oBBJsgaZtDWGPo019py1GzwTAM6n/ravwqCq8aRUKjb+mktAlQCEw8OijcFM2wdbtCG7aBPftBhVRMM/Vy7j2hz+j6+PPUE0gw0NaDtJkCF2JSL50TC6mcB78pTZDwMmgBrMcHs2AK5UWLSMSsxoGNBoPnVWOwJqVzAxU7STNgPAZEEFFOT+PQoLs52A8MyA4I+HPQVMjJqRYjIWLN/+ff4f6zTEk2m6ijCy6/V5OL6UWmRCY0mQNpRbqok0QDHCbwLd+LZsO+Z9dz6FsJn+t/fV0HHnrjnO+9u/JbFBR9MBXJTBwZzX1vv2uaQMDNE3Ai1cRMEA7a+M+AAMZoRgXPjGdSxRxqjeMsd+8g8G330FyeBCUNScTDW3vpnJNZngzSEzJwrmo3r4Fs3/wMjyr1kF5bCHk8pANMcQiX/SVMekxWcgGNQ2pfxDpU+cQ/eIbJOpOINJ6nYflCAyQhzmBAakqiNDdgAFS9g8NYvDwEQz/8SOMHKuFN53mYkjtDpMZELILyr6osyqHyuFZvAjBNatRtmkDCxd9Ty2DMquKC7JgCG6127R3KNSrTSeR+vY4xj75HEOHj0Dq7YEv6IduT06QypunCBQFypxqyI8tQGDdagS370T5pueAuXO5KNNwWKZXau+O8+VnYgFme+SE2Ckb9SfR8t770M6eg4uyLVwUFCN295zIaJqcHCmXBaE8Mg/+ZU/Ct2UDFv/jW8D8ebAolZN39M70gr3Y2/HT4srZbSeKPaaf0RuGdqEFY999jXDNcSSu3YQXEtwej1j0LYlL212BAY5b1mGNRGG2dSN26gwGvv0K8aZGSL3dzMrwJ0TiyMzHO4UC6nwtWyg4PXeJFfB07IokCrIiS1C1NCdvuqunAwxo0M+fQdtvf4/+93cjRM8IGW/xB0yaAVEox41YWvmwNPf5E3KY7E5ZJLASuJd5nJetgO34dC11KzBQ3Gcg53LZf3QskMVVJzAiaSqkwRF0/3//gfhnB5G6do1dOd1eRWw0MtoZYgZy2gShAIJrVk0JDOQxA85YJV23Ehi4bwv5dBx4CQzYV1HM8tqq8UIw0DeI6L+/g6Hfvo3kSBi0v3d5vLwL4l0Af29OmXS7YZT5IC9ahODG7XjkpZfh20xI/RHbkGQqYEAQygRG5JERqOdaEPv8EEa/PYbotSvwwILb486CgeogQmvughlgMBDG8OEjGPnjBxg91gBPOgWvQtQrgQFySnTEcs7iRVs9N7cHKB0w8NyzCG3fjOCmjWK353Wo86mCAbIqVqHW1GHkw08RJqqyqxuBijKYBHxI2GdYPIVg+LxwL14AZeUyBDc/h9CmLfA/sxIIlXObgsKInB6yUxTGgwHa/aVh9Q9yQY4fOYbWz/fD1d0Lj075D6TLEFoFcX/YIkBJhub2wZxVicDWTVj5v/9vwFNPCmZgCmCAd6C0C9RJJDoG49IVjB7ch/CRI4hfugovdZ283swO0GVNDxjASBRGWxcSp05j6LsjSDSeALo74aL8BAIeiswdscnHMCfAsI6hDes68n/JkoU0sQPE7syuhrL4bpkBDcaFc2h/+z0MvL8bFakUJNlkpk54OYgWjfO/vCO2W3F5QICf9wLnSQ4CE8wftx+ce8A0oKdUGLNC7PJZtmVzDjNQZTMDOfd7junQrcCAwIo6pGgC/b//E6J/OQDt0hXIqThkOWufLT6hbIR2ZppgzeoSGJiOqviQvkcJDEwRDMQIDLz9DlIjQ/C6FLi9JKqhnSPNvdu7eH5KhWiQfPITFJG7dAUWvvEGqn/xBuRlS2CRGt2mfydkBohqtaNTiL53xeM8lx759ACGDn6J2I1r7KlHu8cMM3C3YID69kNDGPnqCEb/+CFGj9bDSzSvInFiosMMZHdQdJqif6+ldZihILyrn0Hl8ztQ/uIO+J5ZCal6Niy2UL0VGHCuBBV7DcbJJgx99BkGDxyC1daBQMDLIj1mSjSiaVUYIT+8Tz0Bz0YKZtkO/9p18Cxewq0Dal8YRM/a/e9stzS/BDD4S6egXb2BsaPHEf3mO0QaT8Ebj0PhPAQHTwiNggB8Frc/kpqJBCT4nluPDf/3/wWsXS3aFgwIRBiSeI1vE2QU5GS6RMLJGzcxuudjhA8fRuzCRXip/e4V0bEEQqYFDBB1PxoRYODMWYwdO4bEqROwOttBNthuYjWIUeGpAxs28epwi8/OPk0GXOPIBLHTZg99Lc1gwGODAc/qu2kTaDCaz6Pz7d+j/w8fokLVoLglWG4ZJnftnDaNcOt0XmLzP54x4KOUhOFQvswgc3I2aSAmbSYGA9VF2gRZB8LiYMC+R5yfTExVSsXgJ3uR/OIbpM6eB4YGAVW0KbIOpCUw8JDW7Bk77RIYmCIYiP/2XQy/8zukRsPwyKQZ8HKBpH4g7xiZJiVGXTAFVKRTmgljziJmBub+86/gWr0cCAUBtyL6EBNI2oSMSXTTaS/uSqdgXbuByMefY+CzA4hduzL9YIBU5kNDGCUw8J8fYfhYPU8ukGjK5bHBgB1JzPJ2u9CxZiGagK544XvyCc53D72wnVkC12OPwyojO2CnoNwKFBAYUGGev4DRvYcwfOgraJevwW279/HuXNU5j8GoDMG/ejl8L2xG9YsvwLf8GUhVsxlsUYtAt8gHyzZnGSdiFAswgQEpnUL6XAv69+7jqQ20tcFPPvAcZJTfyxG6EuqLA4l0GnHVgLJyBZ79P/8PuKlFUVUNkIjSNRkYcICFsHmSyWGwsxOjH32I8IEvED1zHh7dgtvvh+SipogFF08TJG9bQCg+I7oG5IFPbQIbDJw7h0hdHRKNDTDaWwHdEMZhigyddBu2+FMIIO2COBVgkLdMEQgS4InOQdVU6DCnDwxcvIAuahP8/gNUairfo/AqMMiWwQYzIkMrC2ycLkJh+4DBWUYzMMFaa49OTg4GbpcZcO4vB4YQ4jQhpdIYPnIU2vEGxE42wmhvhzk6zAmYoukmmBd65fkMlJiBGSuUD8Mbl8DAVMHA27/HyH/8jtsEbpoa9NLeXOyOsy9LeJrTEqgbSNPI1uwFeOT5F+B75YcIbd0AzJ8jCgZ7hucutLnv4sSn0LJmwaWpQGs7Yp/sQ88nnyF25TL81jQzAwQGwmEMf/UNRv8owIBXTcPPYMAtFsuMl4JNmVOACnmr03ia4oV3wUKUrV2NwJbn4F2/Dp6VK4E5c7iVkC1Mkz1WAgwYV64i+s1RRI8cQ/LMOViRMTb/oXltK60LC9ZZ5fCvewaBH23D7B//AN5lNEUQZC0BeQtoJm10JwcDoAmKWJQDYnr27OUWiWdwEGXkQc8sQHHTKGJ9kmkVKn2+Sx7H0//Lf4NvyyYoS5bwWCOfb+a+KGQGRNAMvZh5IGTR1Y3I7t0Y3L8P0aZzLFpT/AHIxDJYFk8TqLHEXYMB2GAg7oCBpgZorTc5VdFL96TbxWBAvAr67ncEBrKi3LSuss+Cp7oKyqOP4q6ZgYvN6PrtuxkwoFBP3SOLdhZbDdgZHkWko8XUEOKsi3/ePFnEzJDNDKQJjAaLtAkcAeHkmgHnCXCabVk+QlwvcnWNnj0Ho+kMRo/XQmu5BLOnj+OOObkwpw1TAgMPQ5n+fs6xBAZuAwwQMxAfHoCP5qU9ft6BsBEdkwE0NSEMfbloGQbSmgXX7PkoW7sG3h1bULFjM5QnHodUNQsSjWEVSRJzCgX9TkEmtFBQT1dq70T048/RvXsPElevwG+acHs9rBKn1EKpOnR3moGcNsHY+7szYMCniGmCQjDAgIfaIywONTgeWKmohHvJInhWrYR/61aEyO/giaWwvL6McHLy29pmBtrakaipR+J4HSL1J3lu3aXqom9LTAQxA1WVKNuwBoGXXsCcl34E5cnlgCcAi/QCdGymzQzYI6KFP5dZBtILDAwiUX8CvZ/tx8h3x+AfjTAbQjvAbJtAgD4H+NH3JlMqNJowmD8Pj7/1SwQ2b+SpBnnBIkj+3OS6fPI51wyI358KTG8fRj/+GOG9+xA5eZb1Ch4/JS06bYKZAwPqzZtwaTp8fj8sYgaox20H7RAIGQ/iChXp4ivyTI5ymCNHlEdjoIVgoJxyNDZtgvLYYlg+MpYS1LeTzTBhToSuwcgBAxUqMQOkTiSxq3N8ji7nNoSQk9ycTJKYxPjpMDQd+qRgIHeaYHybIB8MFPxQniowYPX0InH2HKLHahGtbYBxsxXWyCgbVtF94VyjQjDgXb8WVQXTBBzbzW2cQgFlDiNBPKQTVPTnj1GaJvh+CvC99FNKYOA2wMDQ2/+BxFAfvOQh7yujSTghMmJKn8CAWNxJeEY7ZlW3IFfNhv+p5fA+tw6h7VvgeWYFXPPnAT4S12ULTGaBsHeNXKx4O0L2tQakzi4GA50f7UHy0sXizMDaZxDYTKmFWdOhqY8W5mgG3v8Iw6QZyLQJlHww4PQ3cxPUIIN+VtLnhvLkUoRefgnz33gdylPL2ZgnO3I32e1vAEYaVlc30o2nkKypx2hNPZLt7ZATKWFOZJpIqyq0WeUo27geFa+/jDk/fgnS0qdYzS9IaaEo50kAR1DmbMVF5RJAJhGH0dODRO0J9O8/hNGaOvijUXg9bmFFzJ+Ps4vPLvDUVydBHOkS9NlVWPzmLgS3Pgf/2lWQHn8SKCvPAXr5YMAJV6LDcCYVMBjGyJ5PMbR3PxINp6Gk01C8Hsjk6cAti5kFAwq1CWhU1iVRjp5tKQ5mJMaDgQnaW7mOh46RT04XPqWlBRjI0QzcHRi4iK7fvIv+9/6EPDCQ0Yk4oODuwUBWQGrB0DVYpFuZFUTZ6mdQtnULZu3YmU0tnDCbYPx9n9+EyixEAogmEjA6u5H47jiGDh7C6IlGeMkHQ5bgcivCmZK0SbbPgBbyMytHYKByxzYEnl0PeZ4YLSQwUPIZuJfK7r15LCUwMEUwkHj7PYTffgfxoT7QbtntCwowYBd0cnejNZAWUF48TBMa9V/LK+F57FG4nl7OYMD/3Hp4HlsCibQDnD6Yv1jlrqmCGTDhopn6ji6MfbIf3R99guTFlhkDA9QmGPvP3Rg6WgefqtqagVwwkH+8jlaCCiwtTCnJgvzYYoRefw0Lf/FzeNauzYgmbylGI6UEaQa6u5BsPM1gYKy2Dqm2NrazlS2ZwUBKTSNdEURo83OY9ZM38MjLL8FatAQGJTpmZqq56ueBAedac0GmUcHIKNTWdqTrTyL85VcYO9EEXzwOLzvN2WKtIq529P2aTh1wCVplCI+8QK6PG3iqwfX0KiA0qyjrQ0dE7pLOLlqITy1Iw8OIfHkI4b0HkKxrgisayzBOdE/RWakxMh1SMOu1l7HgX/8L5C3rYVRV8d1baCSVv9RkNQPF2gTEDLgNEx4y2cmAAVHwRc899zWxzqV4qcsCoZSW4umbmQIDCjED1Baylf/CX4ER4NRX3iKJfs5bOMmBDAbYAjsIP00T3AUYyD2wjHqAexwGZDLWGhpFurYOA3/Zi+Ejx+AeCHOkMLUKijED5Hnh4dRCGwzMn88AvdBnYPwVoZ9ODoQl06Gp3ywP3leWwMAdgQEZbl8F+wwIKpl2o1kwQA+qaZjcf6U5fNeC+ZCfWIrQ1s0IbNsM75NPQqosv00w0I3RPfvQ9eEepC823ztgwL5+Es3gp1QkdBXSwvkIvL4Lj771a/g2bbQDg4RV8eTlRIABo7sbyabTSFC2e20t1JsEBpJsJkMsCe0yk+VBTiis/tlPMIfAwPxFAgzYrn3isOxilAva7BREk6KiR4Zh3LwJte4kRr75FqOnTsOXSEIhN0nnvIqAASoMmkGiUQt6yI/QulUIbdmAyud3wr3+WaCimsFAVhuQyyoIMODEFTOYGhlBqqGOpycSNSchh4dhpdOwaMzMMOGVFVtASGDglWkHAx6TxlQ9UwADTnGdSoHNpaDJLfLBAQNk36xXlAkwsGUrZrHpEAUVTZZaOHnxyEoJLVisjxFJhip5Quz5DCOUX9HWCZdkQsnRDLD3hR1URH4bIsK4BAYevFI982dUAgPTBQaIViZCzu65ZsFAEK758yE9toRn8EM7t8Gz7ElIFRWiv1nwmogZMDu7MfrJPnR99CmDgTLTGD9aOA1tgttmBmjvJYsdu5EkhX0aWDAXZa+9isX/8Gv4Nm+BxQJEskW9NRiAoULv7ka86SwStfWI1NRBv9kKhfIYoEA2dS4sBAYqt2/FvF/9AuWvvgprFgUTkWtf9oJywyAj1svxCyDRo67BDA/CvHYDam0DjxaOnTsPdzLBJjPOq5C5YYhBToSGcNsz/B54li5mZqD6pR/Bt3U7UDWnKBgo9LJg0Egsxego9JbzCB/+Bsmak0B3H/TRURjpNGTTgM/lRjo+MwJCYgZKYMBZBMbzCMWYgSwYWCWyCXY+P4XUwtsAAyxUNOHSNWgXL/M48di3x2BeuQZ3Is7ZGblgsgQGZr5QPgw/oQQGpg0MULeassmFAMskcxzDhBwsh2v+XChLlyJIYOD5bVCefBIgN0JqE0wFDJgGzI5uDH0qwIDe/NcHAxnalHvfFENsMTOQ1NLsxle262U89tbfw71lEyxyZJwiGCDTIaO7F5FTp5GobUC0po7n8IkZYMLcBgOpyhCqnt+BBb/+Nfy7XoNFdsC5vvT2WGZeK5uRAlnKmjA0DXpvD8xLl6HW1rOz42jzRShqimnYW4IBOx9BJ9Ha7FkIbd6AR97YhcCLPwTmzJ0EDPAMCr89aQaIXaB2hXntEoa/O4ZUbRPM1k6ke/uhx2NQLAsBtwfJRAkMZD4UFhBOrBkQ7NDMtQnymQECA3emGSjaJrDNhCg9k6KuzfZ2jNXVI9FwEtq5Fri6u6EOjzCIJNDK9w/pk0J+duIsMQMPQ9memXMsgYHvAQy4F86HvOxJhLZtQpDAwBNPAGXkYV4MDGRlRRQgxJoBAgOd3Qjv2Y+uj/ZAb2lG0PjrMgPOjptUDbxLYTCQRlLXuC0SevUlLPr130FhMEAGTVNjBig62OzpwdhpwQxEj9fBunGDwYAkuWGZGjMDqYogZj2/Awv//i34X38dls83DgxkOgUZyt/+A4kQk3EWKpL1MAUjkUYhev0GFC2dAQPFWAHnMSR7AGIGyEhH9XlQueU5zP3pGyh79RVIcxdOAgacOX67vUTXLTIC89oVjNTUInXiDIxrrUh1dHMglWKZCHh9JTCQu/5NBgZIM2BP4wvJyFRaGnfKDEyfZsA5PTGPJEE3VFDrTRoJI97cjPSZc0g0NMI634J0dw90TYXH4+UJDAYDwTIE1j9zm2Ag25woBRXNTIG9n961BAZmGgyEgpDnz4dn+XKUbd+E4M5tcD+xVICBcaM++SNa9zIYoMvGamb7d8pjN9MaEmQAs2gByl95CQt+9UsoFClMngx3DAbqYd24CTcl7Lk8GTCQrAiyDeyCv38LgTd2wfL5bwkGxDGzig9aJAKj9SZSJ08iWXcC6vkWJChdT58aGKBpBZ3eBxbiMFCxZSMW/OKnLJyU5i+aEAwUWxyIGdCvXcJobQODAfPaTaTau2CMRaBIgN/rLYGBexYMbMasHc/nTBME8sWjReyIJysQYhpGzMaKiZcY1O5u6Bev8Kht/MgRpFtbuVXg8/jYU4FjzENBBNY9A48dVMTTBAtuJSAsNlpoRxgfLAUV3U+FfDqOtQQGvjcw8JQNBrbaYCBog4HCaYJcZsD2GbgHmYFiYIDCqBKaBmXhfFSQ0O2Xv4Rry8ZpAwOy2wuiT5kZKBdgYN4/vMViRWYfCtoEvKbalzMrCBTz4tbQMBLN5xCrrUGi8RRwswNq3wBAY338PqQxmOQRk4RIVIOJqGWgbMM6LPy7n6PyzTeA+Ys48tiZtHBskXP/O3cu34qNIX3pIkZq6pBqOA3reivUrh6Y0Qg8kgSP241k4u4dCCeaJrjfNQPlqgqeJrB9Bu6WGRg38mf7iNBnRlqTvDYBRRhPmlo4sc9AsbsrAwaonUV6EsOES9Mg3ezgWO/w3k8QPXcOSiwJH4FsijEm342KcvjXruTRwsLUQhHYZY+M5k1M5ICBUlDRdNTT+/o9SmDgewEDc3OYgUIwkC8izC0SGdOhexkMkDKexpcoIlfVkNRVKAsXoPy1V7Hgl38L15ZNAIU63SUzoBBl7g1A19MMBtTyIKp37MTcf3wLfmIGaJc0BTDAIIYQwlAYyQvnkKitQazxNKybnVAHBmAl1YyAcLI2gTPjrVsCDASeW4dFv/o5Khww4MqCAWf8tBAMZMSN8SiSl1owXFOHZP1p4PpN6N29QCwqAqncbiQYDHhK0wT0ATptgt++i773/oTytAr3dIOBAiCYO1p4azBAYNJ2MxzHDExuyS0SEsTL+Zku04LU1YfI8eMY+nwPRhsa4IlE4Xe5YekW1GQKqKyEb+1KeJ4tgYH7uiL/FQ++BAa+NzCwDGXbtyC488EDA2xoQm0CVUNK17lNEHptFxb84udQtmyERb3NaQIDmp5GWksxLVq9cyceccCArUsofJYKmQEGA/R/4cE7AwMO00AhTRwfbTMDz63DwjsFA4k4UtcuY6z+BBL1TTCv3IDW3gkrEuFcBq/HgwQLCL0zDAbkTNunuM+Ac/Wm0oef+dHCThsMVEwjGMjcP3cEBnKzCe4cDDggwDkW0uPIg8NInDqFsa8OYfDYUXjCYXjTOqyUzlbVRkUFAs+uKoGBv2Ixvd9/dAkMTBMYEHx0kWkC1gzMhWfFMpRtu/fBwOhX32BkiqZDvDvOMAM6TxPESTOwcB7vkBf96hdQNm+8vWmCcQJCoRlwmAHNSCOt2mBgx0488k82MzAVMJAp5HcHBljiZbu/jQcDrwPzF0O6DWYAyQS0tuuInzmLRMMppC9cRPp6K6zhEbhNEz6fd5rBwFlE6mqRaDwJtdUZLXRMh5y8jWKmQ/cyGHBBhIawT6WAfLcrIJxkNZ8aM5CbWnhnYIBXEdYLZBkCtg0aiyJ99Qq3tQaPHYerrRXSwBBAQCCeRjpUhvLn1rJmgBwI/c9SZLrtQFhqE9zvdfp7Of4SGLhLMECOt5xFYIMBdiG0Rws104QcKuPRQs/yp1C2bTOCz2+FeykJCEO2RWhOqEmBx/v31SagFATJFHbEo19PHQw4d6jE/XOdo13JZ8C1YB4qf/ImFvzdL+AhMEDMwFRHC8eBgVoGA3Iszm0CQ09DVVPQg4IZqP6ntxB4024T2J76uU9OLjPgLK9M1A4NInn+HOK1NYjfTpvA7rmOAwOkGWBm4HVYCxZBdtHYlygIhW0Caqs4Mcb878kk9O5WaJeuIt7QhHjTOcQvXQKGhuA1LXi9vhkCA41QW1sLfAay4Vu5DoS8z+fJzFu7EAruT8czAAAgAElEQVQifKaZgRZ0/vb33CYQzIAiwADZg0t2CFgRR8E7XVWnBgZyg4ruDAzQ8TmW1dymogWGpgroHukbQKK5GbGGBqinTiF16TLkoVFImolUmb8EBu70wy19X+aJLTZ8I5ki2FxEkJIdbiQCs7MD6VOnEaupQ6TxNOI3Wzlhy0fxp5ymlYPKnbe3/fVJXCYpbshVVXA9sQTeDesQ2rkVgfXrIM9bJHLgC168nFBgj+mMYdHOm7z6TaCuDg3/8q8IdPfA4/HA5/NB1/XMO8TjCcihEMpXrISPYnV3boV/5QpGywhSIR5fhDnf3gEH9ByS6MbQkeobRL4dcdaBcEIwQO501OsL+uGaR8zA8iwYeOJxIEACQnK6mwQM0PFIFGFrwGCfAXu0sLkZwWk0HZoMDHg9lFqo2But8YUg147Y0kyolgnlsUXwvfoS5v3tT9mBkH0GcHujhZHTZxCvrUfseC3MG602GKDPWGMwYNhgoOqf3kLZ37wGyy1aEePuoXFqMLG+WtQmOH8OsToSEArNgNZPmoG0rRkYnxuRuaVzmAFKMIyQgDDTJngd5vyFnDgoHiG2P8xYVDP9TtkVOcCPFnpjoBvW9euI1Z/C2IlGRM+3QB4Kww8JboXaBGRH7L6rNkE2wpiYATrvRmitbXA7DoSyBMN21GSQknPtMruGKYABwbBnwQD99/Q7EIrUwt73PsgBA7I9rjsRYClyMziHOi6BNP9Ouj0wQHAos3zyZiH7mujP2a/IAwOcgibAuhmLQ+/uQ7LxFCJfH8bY8VrIvf1sV62FylC2PptNkMcMONkExBDkXQJHriiSNZEkO+IGdJeCih5KeFBiBpziz+E10wMGRLAJjZ5ZkMsCkOfNhbz8KQR3kAPhFniWLoVEzAD7DBQHAxm3OgIltunQMIGB3Xum3XRoIjDgpWwCAgNeAdQ48KTgRe5nzIpIMmRJgebzwrPsCbhf3IG5b74G37p1sDwKuSXYSeyTucWbkNLCZyDe1MRAIFZbD6OtHVIsAcXnZcBHQUV6qBzVO3ag6p9/jRAxA8ptgoGhMBLnziDGdLkAAzqBgVQKiovOd3xuxKRg4Nm1mPuzN1H5+muQlyyB5KYoZeFFwIFxtKgTOLQLgyiVYmWWUimYg31Aayui9U0YrT+B6LlmyOFB+C0LboWYgdsDA+K97YwB+rOmA6MRGG1dSJ4hMHAciaZG6Dfb2djI7RZ2xLyftcFKTp0Ux8l/kV9oqXA50xIF5ZMLjJPkOd1gwGxpRs9v3kXPHz5AuapBoTwJyiZgf3DnPpXE4fJL7NSLwYHCDIaJXCenNk0Q4Oc685p0tLC4mDCXUco9dtCmLJpAquk0hj77HMNfHgba2+CmtaYihKANBipsO+JMm8DJ68g9Lr4Y4i7MBK2lkzDrGtCVAwYoBtzjJ58QAhK35drwUBbU+/mkS2BgmsCAeBuyERXLDc//AnCVBYG5c2E8vQyhHVtQvnUj/EuXwhWibAIXYE2wIHDfUIwWEhuCzh6MfLofnR98DPViy7TaERcFA8fq4OGgIhkuijDms8o5VkkEprCITtdBY38ufxDWnDnwrn4Gnu2bMPvHL0J+fAmr/AWQuLUdsZQ22HWNinTku6OIn2yC1dcLK5ESkc2GhTTlPlRWomrnDlT9w68Q2vWySCwsYHsy5dZJguSKJrFbIvXjExfOIlpXg/jJU8CNThhTBAOiXtqJcZaJmGXAt3Y1qna9hOpdu+B5+mnA5xFJj3bJ5wKTQ1tn/p6YgnQSxmA/pPY2xOubMFJ7ApGz54HBAfgsC163/w7BgPjMmIcg1mxEgIHUmTOI1B5H/MRJmG0dcNM1ISbDpqXZS5MArTjkTEF1iqbDGPA9bhrCpMkBOZlet9htOrVYneZsAvNCM/p++y66CQzQ/edSON6XRjpFOyN73Jz+aTMVWXAgnliGNvbGOC+z2mYKMuDB7uOPHy0sllqYs/vPAwOFjEXxZ99hIbKgxDkKAnUqjEvXMLJnL4b2H0T6YgvrSozyMoTWrWHNQMWO7fBveBbyvHk8xZOB34VggC+SA5EIiCdh1J1E1593I3rgMDA4CLerBAbu5wJ/O8deAgPTCgbEDLsAAxYvqHJ5BVyLF0N+lh7SrfCvWwXPooWQ/PYOYgIwQMWCEu7oaaXiRWAg+peDaP3ThwwGAtb0ORAWgoFhEhAeq4NbE2BAoSjdQjBAQMflgm4YSCaTkHx+BGbPg3vZMvg3PgvPpvUIbd0EqWqWPUlAC+FUwIAO49o1DH91GMPffAPtQjOUaJzbUS6eSJCgUT9+ziOo3Lkds371U5T94AVYNGZVFAxk94J2F5d3whgeQepSM8bqjiNa3wiJwEDfFJiBzJXIgoG4ZcC/djVm2WDAveJpwD85GKARMjoeahTJqgADaCsCBkyaJghMLxg4fRpjR79FrP4E0NUND7cu5EwKJ8UY07FR4TQJEOTUtlxAIACvyfeB5JL5dxKUZoKYXMKqmsxzqLUzramFzRfQ/TaBgQ8RUjVhiU1MGx9wPgcgrjS9zLxzyV0o2cCYGCF6D46+zmkTEVNCgJyK7jifgUIw4BuXWJnvM5oLAKYKBpwjJd8BHejqQezAlxjcdxDRE41Q0knI5SEEVq2YAAzYP4fOq+iLLpgBKVUCA7dTPB+0ry2BgRkCA/S2Ou2uKmfBu2I5/MwKbILryaVQqqsg+/28i5mIGaAti2FoTDGQZgBtXYjuPYT2P3+E9OWL8E8jGKBFknqSUlgICEf/czfCx2vZmtfvVuB2O3qObDdYXDYL6bSKOC0iig+hpcvg37AO5Tu3IbhhLbwrnwYCfpiZIn0LMEC9UVWHceECuv7yCQYOfQmlrQ1Bon11u8gobqCsHNKjj6J8+1YE33gJgS2bBTNQ0HLJ7sudUiB+ZwI/PAztykWM1R/HWM0JBgOiTUCmQ5O0CSYAA4E1AgxU7doFNzEDDhig4shhTvnMAIMBEr9TESJ6lsBAaxtiDQXMwDSCAWskCrOtE4nTZzBy9AgidQ1AZzfTzKJU0gHZBd3eS5sTjMWzFMimOghIuFwy3B4377KJ5maSwSXNHBi42Iy2d36Hzj98hPKUCpnbVBKDgcxO31mtJQcMOKnGDlOQv5yT8JfyIuh8HNFnRsTHrF8RMMCphblBRVMHA4JEof+b3HvAOUoCNRatBf0DiB6rQezIUYzVNsDs64PuAmatWVUCAw9ahf4ez6cEBm4JBgykegeReOf3CL/9DuJDffApRQSExAjQhsKOy6VnPE4z90sWo2zjc6h+9ccoW78G5pw5QKAMsttj948nWm0FGOD9NJmsXG9D4vPD6PzwEySvXIQf08MMiMXIZBpZGhpB8sh3CP/hzwgfq4Hb1gzkpvjx8sW7RSGCI5qY9JxpfxBUEAPbN6Pi+W0oW74M0rx5HF9M0cXiNQUwkNagnz6Djg/+hP5DB+Hr7UXQ64GuU/9ZhhQog3v2I1CeWobg1k0oe3EnvGtXCQHhVMEALagDQ1Cbz2L0+HeI1DdB6ujm/HgSut4uGEiYghmofvUlzNq1CwqBgYDNDNwzYMAAxmLQ2rqQOH8e0cYTiJ5sgtHRA5fBXDbviml3bPEO0lY12JtJLv6Fs/c2yGFdGrUhiL2xBb4mgUvicezvmXZm4PJFdL77B/Tu3ougqvNnRswExVyPW9RsMCDOqNjzJkb5WN9g6JB0AxKlWuok4CVQY5sImYUOhJRaSGDgBbhXPgVjVgXksqmAAZF4SVHFLCmxNQ6FWoVcfYkDZ4mhkMYiSF+8CPXUaYweq0H07Hmkx6KYtWolyjauZ8tz//rcNkGJGfgea+p9+6NKYGBKYCBsg4G3i4MBnmnOaQ9YJgvdIrQgrngK1T9+EYt/8ga8a1bDCoXsKF/H8rY4dccUrakL6Q8J5q7ehHrga3Tt2Yto87lpBQO8wOgapP5+DHz5FeKffI7Bmhoo5BlAO1jqlxbc4rSrVXUDstcLd4haIYvYBpUKdGjLc/AQ6PFSkqB7yjsfHqFKpKCfbETP7g/Q/+UhePv7EPB6kdKoN+2GXBaCe8ECZh3KtmyCf/tmeJ5eDrh9UwIDRAe7DBVW7yCix45j+KtDSJ45D1f/EFyqxgEwdwIGCAiRZuBeBAP80VHBj8dg9YURv3oF8cuXkbxyHUZfP4dMUcFzaPLsJEBW7ElpnMwe2G0DR0vgUmRIdH9EIoh3dcEMh+FJqfw8MCMyE2DA0GDcvIq+fQcx8PVRBA0LHreHJzh4bNP+2eKHZ58vRy43XsJKLQAdeiIOaywKazQCJRaHEY9DItGn0M5xCzC/TXBnYEDs8E0G0hYxGdyVcNgI2yMhZ7ohu0iL75PUNLSODqRbWjB8vAaJmgao/YMoW7IEFZs3IfT8VnjX0ZSWoxkogYH7tkJ/jwdeAgMTgQFbJCbpOlK9Q0i88y4G3xZgwOuSoXhDPC3gkiymKJ0lhyhSNuLxeWBWV0JevwYVP3gec374ItyPLYHpdsO0yBZFiJ2K63MtXnx0g3ZaBhfI1MWrSB08gv69+xFnZsCE20OCOnLBsyBVBxFa+wwCm7cjuHkTPGtXQ55dDYNFQ9kFkX5u7ou1CfQzDB2u0REMHTuO6GcH0F9fD7dOOy5SaAvNcf73CYGkt6oKyrz58C1fhuDGDfAuXwbvY4vhDpZDkp0+fv6CTO9D550LMPgrDAPScATpujqEP/sE4SPfwBPuh8frQ8qgPZ0CV7CCsw+8tAsiMLB1M49tUpuASPf8lyPTE3/LxYloeU2F2dWLob37MLBnD4wrV6FEE/D7fNBMnbUJE04T5HAcNElBo4XEDNy7YMBu7VCcNk0UxONI9HQj1dsHc2gYZjTKZ+Ty0GclZtpplM15OWJB/j1HUOgMFchuRUTtdnZhtOkU0mebuQXDQ7O2loA+hWllBiwNRn8vxi5dROziVXglCYriEWCGnCHt4y+8Z/keYCGncz86v1uQyLsiPAC9sxtGaxfUm23QB4YgE7vnIfGDAwb0nGyCOwcDBl0zyh7glgq1U5QMIHCeV8EMCK2/uPZEzxB7oUEbHYbR2YFYw0mMHTiMkeZLKH/0MVRtpYmlbZxeODUw4LRMzJJm4HssvPfijyqBgQnAgPNhyWSx2zeEyG/ewfDb7yA6OggPFQuZijoZnklwCWjPD6wpyXARlb1wLiqfWwfPtk1Q1q6Bj4yGgkGxGNHX8MNPT3hx2tKULBiaCqSSwPAwkhdakDh8DENfHUG6rRU+ixh497SAAcMyeHfoSiaQvnodqYYmxK5fh2KavOPi4xxHEUuwvB54qqugPDKH8wikxQuBqkpYAT9kl9umPwtGJx0IQOdN1yuj5rYgpdKQOnuQOn4cowf3YbihDq7IKFxeL1TymjDlDBhwExjYugmBrZvhXbECFvf5JwcDDgiRCAy09zAQ6P/wQ5hXr8OT1lEWCkJ94MBA5gbnXS4BLjOVhIuAQVpldTrv+FkkJ/ri4wbwbNTm9NGFsY9oK5DGgL5Hb7mI8IEvMHLoS+htnXDLCk8oyIoLlL45vWDAALQ0Rzybw6McLMX6G/rFBdSBmUVYt8xf5Y//IR6F0d6G9OUriJ+5gOjJ00h1dgFqGh6vG3AJ9s/QjLsGA3TX65oGPZWCRD02mubwCmaDaQgbBAgwQAZV9DXOcCTpe0w+f9fYGJKnzyL84WforqlHaMF8zN66kTU7GTBAeh1n1LKogNBuExLcZwHhCXua4KvSNMG9WLFn8JhKYCBzcal/l90R8S6CZqgJDAyOYuTtdxH+/XuIjg3Bq3jEztFWMNMIIPfP6YFVFFQsWgj38icx56UX4d34HIz58+Hy+3jhFCIlAQQmAwOk0oauwhgKw2hvR+LMOcSO1iJ+6iy0rl54LAmKW2EwoFJXvjp0x8wATxNQIUinIUXi0Dq6ISVT4vwzM9uFe25A8nsglYcgBcu4l2/5PABNHlCBoILh2MLmfKuYkqAeLam3RX+XRFFSWucdpdlyCcnjxxA/9h1il1sgp1WYiszsh2y4MmBAWS2YgbK7AAPhv3yKgY8+gnb5KnyqCX9ZABoBIz7nCXwG7hNmoOiakTv2x4Xf3hXyBIATn13YEMp9J4fStul3ByQSG9Z8CQOfforwxx9DauvkRD2ivmncj3bqlCcxbdMEdlvO0HUY6TSLFJ1dtKPbKXb++Ytd7vifBVciBqujA1rLJYzVNSBWfxKpm62wkkl4SQxqywZuDQb8t4gw5n4DtHQaWjQOWdVhmToUAgPkleDxQPKS7iA7wZMFA46rIYE6Da5EEunzlxD59Av01tRBCXpRtXEdyGfAx2Zu82BK7myvpmhH0gYDNAZKYKC+AV1/+hjRAyUwMIN195586xIYmAwMUC9V16BFk4h98SWG9u1HYngUAbcoeqKYWxxla0kmSHltKG6EHn8UnhVPomLzc/AueRw6LYwsznJBtq1SM2KhCZgB8rx3kQd/RwdSzReRaGxC7EQjzJvt0AaGWAHucivQNZ3DcqhNUL5u1W23CTL9YVENRIFQdeE+l+OPXvTupd0SGb3wrswpELn7yvyeLf0X0epEr1OxpZ0j34DUHojGkbhCrMQJpOvrYJ4/A31wgMEOJQOS0p2U4k6bgJiBAAkIpxkM6OInPZhgYKaWIGpVNV9kpmV4925Ibe3wewOC9naJ0cJpNR2yzZRynfpyxXeTw5kiF4Go91QC6OqCdqEFkZo6xGrrkLh6E1YiDp8NBmivMDUwkMNQFTUdMqETGIgl4EqkYMRikEyd/TiU8hAzbWCtDb1ymYEc1sbQIWsa1EvXEf/iCAbrT8IyNVQ8sxzlmzch8NyzkBcusMGAYEHGR3LbIlFmHkpgYKYej/vlfUtgYBIwIPpzOquKrbYO6NeuwoxE4ZMVgE1ubMtWtg0WNJ4my9DKfFDnVML32CJ4yqshu7y2Itl5IHN3JcXbBDrZECeiSF2+hkhtPZJUJC9eghIehToyCpnAgOLKAwOkGSjbsuO2NAPjxGKFkvEJ7uTcBZf3K2zfLLoJ+Ytx9lwdMMCLOKkmWP0NVm9b/WGMNDZi5KuvoDY2wtvRAZeugvIddNspjdRruWDgbtsE4b/8RTADl67Bp+nMDBhiZq4EBm5nBbPBwOAnNhhob4fPBgMOMzA9YCB3a+vkgYgDHa+8n/gExm2Q6f5KxmF0dEJtbka0pgGJ2nokrl4HhUhNNxiwyJ1B02DGE5AiMai9A9CHR2BIEvwL5rHuBh5iHycBA5QlYhhI32xH4vgJjDaegTo0iPKlSxB8dh2vAa7FC0tg4Hbu44f8a0tgIAcM5JaxTIwoieu40lOfLsW7ZqdPyjtnO5Mhr01Ju2SiR6mnSiJBRx9QlLucSDNgQI5EkTp7HuFDh5GobYDW1gG/pkKPJvhQCQxoqgaVqO3Zok1w12DA3nXd6rmYaPeVu9AWfo0gSMXfGra1KUsoUyqsmzcx/N1R9B/6gh3yAtEIvLIL1NFmS1960TnbAsLp0AyUwMCtPuUp/nseGPgQEoOBYF6bYPrAQFGuO+8pnvyoi9y5BPqTCZg2GIgwGGhA4uq1GQED9BTQVIKcSsEaGkbqaivi19ugmyYqly+Db/OzrC8qDgZs8MOjkCb03n6kSVx84SILKj2zZqF87RqEtm2Ba9FCmHK2TZDPDDiwnRt3JWZgirf6g/xlJTBwSzAg/OTJ0tSUBIXMswOm6H0z/V/YVx+3XuXT5Xk3VG6bIBOxR4+nDmlsDKnakxj8bD9ix2ph9PUhQKNTtJOmvbVrOsBA9mgmX2an5zFwlmLdNqchK1VpNALz3DmMfvMN+r/5FonLlxGgSQayyOWEP/vFYKCcpwnuaTDAZkseoYeYis9AKgkzPL2mQ9PzaU3xXSYBA9PbJpjkOcreIpMctKOcL/gSZgYEGNCaWzBmg4HkDIIBSvmU6XPvG0T81DmMnToPVdMwe/1ahF75ITBn9jgwIPCwMyFD3JoFcywKs3cAxrUb6D9aw+3L8lXPoGLbVsEMEItpo4B8H4MSGJji3f3QfNlDCwZyzUfEQ5JdKHK9wZ0CSTtappAZDIj0L2G7KnzqnddtF9QcWp7V3PSeMhERKpsApb76Fn2ffI7o8TpgbAwBr1DpEzVPFOzdMwN/HTDAM9YUMJNIwezognriJGLHj2Ho5EmkurrZMtjj9QqPfMfi1pLhCoXubTDwWo7p0MMIBj7+EGjLZwamVzPgjKQW452y3F5x5ko848XaBMQMGB1dGTCQrBPMgJQoaBOoBjltQa8og39NkdHCgL9IUFEh+2fyOK9MaZVkM360HsNHa9nNc+7WjZj1y58Bi+aLI5VE3LWzxGTBgBg6hKryFI7V1onOPXthqjoqn1mByu3bIC9ewNkEzlpXLIApYzpW0gw8NEV/ohMtgYFMv3E8GKCL5hR6Kr5kuOJQd2JOXiws9Of8bqbzdfnTCZPdbWKsi8CACTOdgstIIn31KuKHv8PwoW+ROH2eqcyyANkYk4+8iMJlMACDpwnKyWfgtjUD3y8YyDjbpdJAJAqjqweJ8xeRaGpC+vwFxK9dgxWL8HUX0waSmD6gOXnZBVeIfAbmwb3q6bseLeQ2we6PoJNmQNXhmw7NQBEwwFc4x444I9ty7IgfAGZAJwHhJ3sQ/iQLBogxo7wAAgM0TUD+G57Z1VAWPwrP6tUo37IdZZs2QXlsMSyfmydM6DnITgcUf36c65f/PIkncYK9fx7YH9eYyzADXVCbSUDYgAwYIM0AhU7R6CU5BmoG34uaAwY2b0XVzhegPGM7EAZ8BWBAGsccsukQOTVSFHdrB0a/+Brhw98inU5i7o4tqP7l38K17ClYlHzJnhcTgwE6JnpKrMFh9Ly/G1okitCyJzFrx1a4Fi1gHQJPJuREU+dfN3uaoDRaWAIDdAWK7GYlU4SxixuR1N+RCMzODqRPnUaspg6RxtOI32zlABmf15vpneePk9lxYKQgT6uQFDfkqiq4nlgC74Z1CO3cigCPwCwCaMa2kL1zAn94FFeEhVCCn0yzuXV1aPiXf0Wguwcejwc+H2XdU7CPeMXjCcihEMpXrISPXPF2boV/5QpQrCeCIVhEzwsvUFt8lN1L8ENvk9MZMGCnuBUrncXIS3FNs73uvFPjfxT/lqXAxQw4/xodhd7fjkhTI+JHG6CebkG6tYNH/8gYhxZLBgPEDKRVHi2882mCmQQDRRQEJMnW0gDRm23tiJ67gLGmc0i0XILZ3QNERlklLUas6TMXXvck4iQTm+kGA4O7d2cEhL6A/+4FhBOAAb5/cwSW5CNBpY6y6Jku/qu0CW6bxyq+YJL5UnOLAAMffwizQzADxKApHH0rwAAJQWcODIhDuzX8Hg8X2EI8mRQMFYOBOhsMCAEhPXNs0UytQU1nMJBhBnLBQGUFJLIjzoswLgYGRFQ6+V0YrW0Y+mw/BvYdQjoZw9xtmzDvl7+C8uwGWD4v+z84dsVOkyBPoktMIr1ZNI7+jz5DemQUwccexaytGyEvnM/GYCJrwfnoClcr53qUTIcedjTw0DIDZPbjFOJC+syh6/mBtZ8iYcNafPGcGAzYt1dRRlNI6TJLk+OLrhpI37iOeFMdonUNSJ46D3lgCFIsAUvT2CpXAKP7BQw418w+UwY7w0wlx85cwAiByvMtSHd2wxVPwM1JNzaos01SaBRxZsDAp+j/8CPol2mawMhOE/Ace05qXZFVgnQjRR0IX98FhVILbc1A1pY3e+/wXux7AgOFd2z+rTi1gJxbLpIGhUu1IMzTBB8C7e3wOgJCWWatzb0BBibWDDBlz5qBi4jU1GeYATL98nvzwQC1CYgZCKyhUd4cZqDSziYoAAPZYi6uJE0T8NpCPgk3WzH82T70f3YAieFBzN6wDgv+4R/g27kDViDAmhnx/UJ+m9vOzH4uFhBLIvzFt1AjUZQtnIfytasgzZ0t2ol50cXFViu6LqXUwlve5w/4Fzy8YGCcW934TzoXFDDNOwEYyMXcRe+XImCAWA76H0kBRZvBhKybkBNpjH53DJEjhxFvPAX9Whu8hgGFen8UoOKQDQQe7gtmwM5toL5/MgVEozBaryPRfB5jTecRb76IdFsHe8J7TIvNV/i608sOzGHr1hlgBgb37EHvBx9Av3wdft1AWTAIU7Cyt8xTmBQM2KmFvPBnPPonAQPJJKxwP6y26UstLLwnOVLbtr4tvI8dm1vxPZODoKL3NzMDl0DXc2j3h7bpkPAZoDbBvQEGJm4gEGCTUwkYXd1QL1xElMYKj9eDBYQzAQZoFJmuNIEoAgN792PwswOId3eheuVTmPOznyL06kuwZj8C0+MVscoMCBzeI/9cuGGZVBFpPAcjkYJndiXKli4BKivsZyj3UyuBgQe8pt/x6ZXAgFixsxcwp+DzQk4jhdRKIHR9C1Z1wn8uAANOHoAY6hGiQW5/JFVIbd3o+WwfksePQrt+DUb/ILy0qCpuGLYjoNgjiN7qvd8msMGApkPv7EH6wkUkLp9DrOUC0tduQu/pByIx4QFPlDnb19pX0hZ2kthwJsGAcfk6fLqBQLDMTux7kMGAU1OyLSynJSYM8EVU9IQvO58g91kgEGtduoI+cnTc8zEsHi0sY2MsNwvgppsZsI+RD9PxhbB33ZM+oxMDAjmdgtnTB9I+RGvrMPbdcaTIZyCVZDdFBqZ2m+CumQEGiNTuFGBgZN9BDH9+ENGr1xCYOwfBH+3E4l//CtZTK2HSiGHGYTH3XLPnwo+JpiPR3sVtDCUQgGdOFSQ/uSEWXpASGLjjavmAf2MJDPyVwABZGLOvHlnxEiOQVIHuPphnWnD1YwrPaYEyNAgrkYCLdgUcoyp2baJNcJ+BgZSK1PlLGPn2KGLnGxG/3AKrtx/uZJqLBpkoCf2GCEDinZO9kHGbgIAQ2T8XFRAut9MRby+bgASEeZqBYIBDpKbyut+YAbpgAN4AACAASURBVD4nim5WNSCtiRRDyiegmF5WlwlWYDIQkPk3ric5X0uA+fI1DO3fj/59n0Htbofk9UOBDD+J1yxjWtsEHKREuQqJFEDPjVDHOQ5gOedT7GyKAB0WECaBnj7g2nVEGk9i9ORJRK/fhEXMgI/sgacLDNAkEPGBJlx2m2D0wBcYO/Alxs5dYFdR19rleOZ//m/A1p0wZ8/m9iRvRmzsk/8pidwCzoeIxVnkKFEmhM8LyQ5uyr8KJTAwlef7YfyaEhiwwYCzG+KHzokjtvMJBDPgLDZTWy8zX5W79mRijvmNYekqzJERxLv6kO7qgXrpGqRLNzBQVw/3WBheMjkiq14irekBp6x5m+6dDjDgkI5ieRA7DV5o+B+K7Q5zduy3aJnkXSV6q5SG1JlmjH35FSKNtUheuwxzYAiKqsOtuDkpkNgOuv6OyVBGr0ECQpvidkYLPXZQkX/rJnifXg5LJse28aFI+bmFnDjAAkWzoxvhvZ9j6NNPoV28Al9ag6+MRKjZnXHxUSxxZvcLGBD3MhnUWNATKajhMPS+MJIdPdB6+5EaDIvJjVt8nvwuTmqhreUQfydx68o9OAzr6lWo509Bj4RFKJdhwGsKSbGqT5+AkJ4JvbsbA3VNiDVfgcswoVDqIqv0c0XBt17SBfazIFPGwcgYJMoC6e2BFB5ErKcbZlqFn3JF+LnICggdzUDZbWsGBBigjYBCzMCNVowdPITowcOsnyFxbXpBFZ77H/8drl1vwFy0GBZZn/NUgfgAcsGA87HRM0MbDPGyRYf02Tiph/bfO/+eQRaZ57wkILz13fJgf8XDDQZyir4DAJxdt7Pz4YhRNr6h2eBsUWJwkGlt2zt2e8EgGpG+T8zH26S33QrgnRjtzuJJ9g3QWtswfPEKIteuI36zDVbvABAeRAAGFEvPABOOO7bNjRxP9rttE+QqrxkMmDqLmqxoBJaagkxKZlqEaMXksUcZcLuBQACg3VKeMGmSB4WuE/mot1xF8mgNInXHEW8+D4PONZmEQmCA2iB0rew8el7SHPGmfS25CIeCcM2fC+/KpxHcuhH+7Vs5ztiiQJYiYMBxPHSOjhZHSuwzu/sw8uWXCO/7HOnmFngjcXgoK4Eob/u+eKDAALErkThSHV2InW3GUG0toufOQ+/t4cRKeZLOgAMNHdIkO2JLd40oTV5Zhscw4ElEIZs6R3XTblU2xZR7Wk9PX1CRrkG/dBlXf/dHdHywByGK33a7uMTSPSnyP0RRvNVLAByLEx3p3ifq3m3o8MLi1E4CUTTFwpeHRwt1ziJxpgmCdwgG6Fjp5xAYiHzxJSIHvsToySYYiTjG/G48+7/+T/D/5CdQVq4AykKwJDvcbILQ83w5soD3zsCzaAMVYwT4pDKiRJFa2ICuP5eCim513zyI/14CA84eOKcAFPZMxViYwXRnHj2acQy0g0DoapJaPqXCVDUYTMMSJatzFKoZT8KIRGAMDcMaGoFraBTJtjYkOjqR6OlBOhyGEY3BpWso87p5kc6zObZ3BhyONA2agVw5EsEdynRX+/sRa26BNtAH2sO4WbhIi6UEQ1LgnT8XviefhPuxxYDbcTe79aJLIMho7YTWeAqJ+joMn2iA2toOxBJwEzXqdkMlGtu2dcou5WKnzowILdBlAUizZ8P91DIEt25C8Ic74V27ZhIwkP/Y0pHSTtLqG0Tk+FFEvv0aSfJw6A1zf9hSdV78c8FI7js49wa1bgiUEYCJGzoCa1aj+rWXUfnaq1DuIQFhhhmg+3KMxJudiJ08jaGvv0as6SSk3h4odN25U1D8c5wIFDlmNmQM5SJamu4HZiGcyRvxZyqo0w0GaJSx89/eRs97/4kqsvaVJRgy7bfpEIjd4zv6lmt2hu2wzcOIfeMRVoVCxfLzDwjc8DN9R2DAORaSChsMXNymymAgevBrUKtgtLEJViyOUdmFtf/1H+F/cxc861bBqpoDibIeGJjbZb7g1ETBz0V0xc69cHrEtiJ2WMFSauEt75cH+QsePjAwT/gMiFid7Ct3N5jrQEjFn5LziL6TibanQkG/HE8AO9edF1IqMmkVViIJg36lU+LPYxHo5B0wGIbaR7/6ofUPQo5GoY8MwYrH4FLTPHdM70EtBMbxxfrX/MzPABig3WE0gpETjRj6/CASzRQfnISP+o4s7Fege/3wP/M0Zr/0A/h2bmYqOENf3uopoZ1p/xALzZK1NRj45giSF6/AikTgcXt4ioDig8VLODyK5UxAFvpMqPC6fD5IoXK4lj6O0LZNCO76EQIbnoXlor1cYZvAprYLdr204yNP+GjjSSTqahA/eQpmaxes4WHawnLf1nkVHTvl6yEz+5MBA2tXY/ZrrzAYcK1YAfhF0Mxfe5qgEAyYrZ2IN57hHIhEUyPQ08m6FZkc6Mi6NiMeFPqNSV9UcMkLgltopGuxdR8ZAagAAvQ205NNYB+NrsFsuYCuf/udAAM0bUPMAFuGEyEx0S54krMhQKMo3K4SUyz5L8cUjDIFoN8JM5BdbwQYMOA2NZg32hD94msM7z+IscYm9guISjKe+tmb8P7wefg3PAv5sUchV84CFK+AyhlvlJz1awoOC4VrnuBECpiBUoTxrVayB/bfH1IwQCEghWIzO8+d+2zC6IZeRFur6TTQ3Ql0tsMiz3xWSIsyJeyI7QfdIPdAFWo8CS2ZgplKwYzHYUWjsEbHoA2GkezrR6Knj1kAl6ZxRDKVHo8sQWGDEbEQOV4C41el6QMDXKzs82CqeGQE/Qe+xOB7H/BYo5yIwaeQwRGBExnpQBkC69Zi0d//AuV/8wpQXQWZFqhbVg1iTExyggJIG3HsGHo/34exxtOwhkfhdnvg8fs4wtW57g4YEIuVOFKaplA8Ho6JlhctQmj7ZpT/ZBeCO7ffHhggpmF0FIkzpxE7UY9YQxNwvR163wCktCoyEdj1bfyYnQMa+TO3AUqMmBwCA6+/iopdr9w+GEgkYQ3NzGghF3f2sCDjsCgYDJw6h0htHeJNJ4DODh5xo52wRNffBk78FOTVxCLIwF49GLPaqZ38PZlVhYDADIKB37yLvvf+hCrTYM2ALhkiMpmBviO4mxjR5P5L4UJYFASaFgcMzSQYoChv1e3BvC2b4d6wHoGtG+FdvQruRYsAbyBjkjbu+Epg4IEt0t/XiT2UYMAqC7JFZ+EykSs+Msk7X2iREIvFYNbVI/3dt0hHYgwGaASOFk/uxjkFnHbs5FCW0hgUWJoKi5LJCEwk4tCjEaRHR6GOjkFPJOEmO1rKfOf4X1F4qBAJkxCixidagC3uv96tZmAcGBgeQXj/IYy892ckTjbBlSATIIoQ1oQtcCAI79rVmPvWL1H58zeA2bMBNymtp2BeQ+CK2iXDYzCPfYeOD3dzIIwVHoHbpcDt90FyuwUYyBQk+qNQSzueDxR6rJOQ65FHUL59Cyp//VOEXvohCwitTK/YgQ8UMJU/OUr/QrkHVmQM8TNnEDtZj7gNBtTuPrjSGhdG4Qd/m2DgjV2oePUVuJ5eDviyzICN7jLPNAOwXNMhcr8jB8IZ8BkoBgZip85htKYWyaYTMDvauFfuoR6/ooyb5GAgwUr9W4CBPJLauR/4rpkZZuBSM7r//V30/v59VFm0aVaYGbBcthTWQSiTkQE5qgK+5Ww2qrDQ0n/zfTkjYKAd0S++yjADciQOKeBH4LHHIS97EqHntyO0Yys8K1bACpTZboJFmItbgoFibEmJGfi+Cu398HMeUjBQBtiCnDyPAd6Si+2+I9Kj/f/IyDCSf96NyHt/RGo0YoMB6nMrLCpkIZ29A6ORLZdOI4Ni8eACSDtr8hGgvyOBHtkm00hhZjGyBT+k6s4R5U007+20MehrVVWFRu9fHUT5OnJE285Z5p61qyHProbB75ddPDhkKeeVxwwMj2DowCGM/P7PSJ1ohCuZgNsFNuLhyNXyCijLn0Llm6+g6mdvAIsehRQkY5PxLMs4mpWLvAmJjIdqa9D+pw8w9l0drIEwFEmC2+vhUShywc7fsdmjUxzbYEKhbJaUBn1WJcp3bEXVP/8K5a+/LMAA0dzOi+UWk4CBaATR06cRa6hD4sQpyK2dSHf2wK2RiJEKijllMBDXNQTWrsGcN19FOYGBFQIMiI6OQDa5BcZR5hPnwRrxZALW0ADQOv2mQxOBgbG6OiSaTsJovSEsxclyl8AAASW6D3M+wImFlOKTcs6HkVfBpzfTYKDnvfdRTWDAI8CASWBgCkCg2OLMgDzns8r97GYKDBg3OrhNMLL/AMYaG+Eai8NdVgYrVA5r7jxU/vAFzNr1EnzPPQszGOK8jmKfR5ZBK35mxYtRCQzcD0X6+zrGEhiwr7RwYbMNhrjvKCYB6DUyOIDYv72Nsf/336DFYvBQm4AWTMcIyA5j4d06/TJpkRee5BR9TL/sfgKLk5wgFtb72rtPHgHKEcoJXCIWJ6fl7RTJQjCQJgOTqiAqpgEMjBw8jOF330fyRCNkAgNeGfC6kCSr4PJyuJc8hsDzW1H9N6/B9fQzUObMA4rOM+ffwiwANAyRO3D2DHp2f4Lhr4/C6umDYpj29aLSUfB9OX9DYMBN+sxEEnp5OULbt2D2v/w9yn/y2gRgwNEM5IsGKA/AikQRO3Ma0bpaxE80wdXehVRHD7w0WshbxNtjBgLrCAwQM/AygwHLm88MFAMDdFSs4k/GgfAA2/gSSzFSewJjZ88DgwPwmSa8ngASiRQ0xY1Zr72CBf/6XyBvWQ+jqoovViHAy0d749sEsdPnEKmrZzCg3bjOrSq/3w/LpUCns7dbZZN33p27sTAcKB/KzRQYMC42o+s3v+M2AYMB0gxQ2qeLnil7DO82V1F+TCf4njsCA/bqKqaAimsGCsGAMhaH11+GFHEq5RWoeukHmPPzN+DdtgV6RQW3ycT5TfycZP8l+xlNBAZ4xNm530sCwtu8Yx6sLy+BAVF17R1cfilioxvLRKIvjOjb72Lk33+D1IhwBPQFQtA4SY9S2Sw7VEfss8lAhx9Dmz4nUEGAgFTXTitWpvLnmAfZ/Wfn1sr0qwvAgH2oGdDgMAMEBiQbDJTdJTMwSpTlu+8j0XCSwYDHpwA+FxKJODyBEFyPzIFvw1o88uarcG/cDPnRJbQSiwIyiXYgI8ok34Tr1zB8+GuMHPkW6Ss3II2MQU5pDAjGa7+ynwl9HgwG4glo5SGEtm3BnH99C+U/fR2W7LUT3vIfUJZHFTjqMRiIRhE7fRrR2hrEbDCQ7uqFV3O44vE7et4F2+/FDA61K0wTUVNDcMN6zP/FT1H2N29AWrQQ1i3GLh0VO9tLJxIwB7qhX7+BeH0TIieaELvQAmloCF4T8Ho8SCSS0BTvDICBazxCR3HRBAY4MtquIZMVx+xVFvqZAo1mdlxthjQDxsUWdP7mP9CfAwZ0At6KU3TzGbGpLNuTne/UBYQUYZxr0+g8F/lgIOMzcLMNY4e+xui+A4g0NsI9GofPX4aE9v+z955Bll3Xudh3ws2hb4cJPRGDyTlHzAwIAgQIEAApSnrSey752dYrhx92+fmHy65Xrnp6rrL/uMoq/5FIUKKoSJEEH0UkAiACgck5DyanntDTufvme4Jrrb33uefGvj0JA0xfajSD7nPP2Xufvdf61reSBS3VhrZvbEXq1W8hsmMzjLlzAS0MTQvWoJb6zEBjOKc4HZZNfjCwZz96/vFnGHvnQ6CvDwFDF/E8zH42yjdpZXUnr3ncV2ASDCgNK0WaEGxCtJGgJ0GZv92P9Bs/Rt8PfoD8YC9CGhCJt6NUFH57YZ5R8iEpEgIDsnyPBwakuPQaCwhrjn2RxCQ0bIDkYwZ8JosSTA8DDJBgIjCQ2btfMgMm3LCJUqmEYCQCJxiEvngBZv/+6wg9uxPagkVAIMh90/3BjzWWi6LLqYBQTw8Kx44ht28fckePI3fhCkp3h9gFAAoAq4jmbg0MwKBAxrLAFaFr4sMQzQcIPDBw+DBGdn3OYMC8fhMUMxCxBWBrTrtK2t8DAxbi69eg+199H/Hvvga3e4ZXQrauq4dTVeXoaK9k0rBuXUX25EmM7T2E7OFjKJ2/CH1kBGEq6WsGHioYCLguAkHxDlnoy/WvVo5iLs35gvJ7VxBBzPNBZxMwGPgLCiAkNwEFlhpgMGCIc1W2xKtsfcLt40llH0OgBOSEwECF5e7vOigeXFF06MpVjJCb4K13MXbgEIIjY4hFE8hZNqxIEME1y5B4YTti39yGyNLl0CMdMIIikND7NI6RHG+mMtuFJjzZqGjcxfqaXzAJBloBA3f6kP7h36DvBz9EYUiAgXAsxSUEPGtYggFNE7HMQhQKsUOCRNQqUB56AQZYYUkwUH2e+b5SKFW/JGVlU/AhxQw8SGZg9IOPMPhXf4/0nn0VYID924aBIjWlmT0Tc//gu0i+/BK0ZcuBMLX+FWCgXtBdxRmiwk2Dw3CuXkXhwB7k9h1A9uhpZK/chJsrwIxFOE1cfGhVWgUDZC2V6dNWwECGYgb27sHYvoPQr94AMQNhapgowUAzpoN/5wMDsQ0CDCQUGODA0Ko8dW9a0i6TAMXJjMG6ehEjhw5zZkP+xGm4V6/BHEsjSBS4YT4SMOASGKCg2AbMwGMNBgISDJgNwICPumgIBnzXeC45uQ0fJhgYZmbgXYztP4TQaBoBPYgiuQzDQZgL5iK6dT1iOzcjvn4djKmzYSTba+N07hEQiNTXSTDwNdfzLU1vEgx8SWBAhGgJZUFKo1pAPT5gIABEAmwtElPCjZGmdWHu915F+2uvQF+zGoglYZvky6wMgKy7A12HazDo/f0oHTuMkY9/h8yug8iSu4DjEmLcw118/J3aBFPTyE0AozEYYGtMdg+kf6uYgcyxowIM7D3AAYS5GzcFM0DCkfpSNXF7VIOByIY1mPFHAgxg+gxmKRqBAXVfxRo46REUL57D0P4DSO87jOLps9CopXM6gwCV+jUnwUDFXrJKqGEGWgADE2EE1PMeBTNQAwYCYZRsF1ooAG1qJwJLFyC8ZR0SWzYisXId0DlFVAL1RzhMgoGWFN7kRY1XYBIM3CcYKMcMCDdBPWagLFjKzMDjDwaEmyAYDrCbQHRtAwq5AoodScx46Xl0vvptBLZuAjqnwjFJGRMYGC+zwIVdLMLI5mGfPY2hd9/H4AefoHD6PAKZHMxkpCUwQAGE8W2bvZiB8cCAKv5D74JiE9zRDDJHD2F0z24PDOR7biHCMaQytsPfwdLzi0vOh5Q9MwMuxhwLkY1r0P1H30fyu69Bmz5TNKb2f9/npvCDAR5XehSlC19gcO8+ZPYdRunMWWg3b0FP52A4LoLBR+Mm+OoyAy7MgM5uAhAzwEpSqf6ylhxXX9YJILx/MOAHlcLFQm4Cji2icsRXrmH4PcEMpA8cRHA0jXA0LsAApbiSv35aFwKrlyCxfRs6v/EC9DlzgHClW6yFYov1sfkkMzCJD+QKTIKBiYCBH/4QBRkzEI61wypVxgxYXFtf1Hkvl1vx7zWVysN1xLjXgLIOjQZ53F42QVXMAH3v4boJVAAhgQFRlY1KEhMYoCYtXds2ov35byCycxv0ufPgxpNM6Ou6qKHe7OPaFqezOTdvYfTt99D7L+8gf/gEQukMzHj4oYEBNSZSF+5IGtnjlFq4l8GAduU68jduIUypjXXGzxCAp6XAAK0HFUICxmwb0Y2rMf2Pv4+21wUYqK690DRNdGwE1vkvMLxnL9L7D6N45gvg1m0YmSw020UoFEI2m31oAYQqZuDrAAa0JmBgXKn/0MGAYLsqwcB1CQbe8cCAGSJXmYzBMXSUwkHoC+chtXMH2l99FaGVK0WFS64Oqnw6485uEgzc2xI9Md+aMBjIHz6CsV17MHboCLKXrogc5VCIS/SSclMWr1hBkaJF6St2oQiNKsd1dMCY/xRC69cgsWMromvXQJ8+iwueVH9Y7HKXPlWRT0T36ySB9+zBvv/mTxG9eQvBYJDzpC3K35efTCYLPZFAcskyhLdu4mdFli2BNr0bbsxXZ6BFMJB54yccM0ABhGG9ccyAP4CwXm104g9UgJNKJ2Q75rEFAyKAkGoJkPLL53Kwo2F0rF6B4LpViG3bjMiqtXCnd8PgqGOROtkcDVC9hSLc0SzyH32C27/4FUY+3wuzfwjhKGUFqG83jhnwUgspm+D1VyjRvCpmQEW4C0cw5Z57Lhn699gYMqdOonj4EEb27ucKhPmr1xGy6P1IP6rnQ5bpcyoAVL0v6gQowUB441rM+KPfQ+q116BTAGFVIabxwEDp3BkM7yZm4CBKZ89xe2cjm+MWw7S3J8GAb0fVuAnKzMDjAQb8YLheAKFgCAUzUAkGAiNjiMSTrOjJLUZFzPIkA7s7kdy6GV1/+PucRYNUEghSeWKZNTEu7VHvRIr0aaEEJrsWPjFav8FEWwADDjRSvqOjcG7eQP7QEYzu2o30wSPIXL4CvfhkgYEHFUA4npvAw1L+6q7yJT6aAELJDIRMtkK42qJto1QswQyHEOjqhLZoHpI7tiG2fQcCi5cAyQQHoDUFA9x/gDok2nCpbPOBoxj+8BMMf7oHuHYDKGS9VqwCNNUGEBao4VMyyUWHuv7rP0bsuy+Luu0VAYTlrBARm1EO5KR6+XY2C+1mDzL7D2J01x5YZ75A9sJlBAt50aXOn45I4IGZAQUsZAaI66Kk6chFwohvWofu772G+IsvQps+vWUwwMWt0qOwLp/D0K5dKOw+hNLZC3Bu34GWznEPjHCYmIGHVWfgAqqZAdXpsX6q3eOYTfA4gYGqbp6UjlcFDAUz4EK3S7Cv9FQwAwQGook2AQaovDl1+7QtuFM7kNq0FubWjeh8bgeMeU8DyRQ0AsFEWY0HwOvzAhIMyLoak3UGnmg80BQMiB7ylHViA2NjcG72IHeYwMAepKn73KUrMIrFJ4oZqAYDDytm4HEBA4GgCT0agm7osCmTwLY51c2MxVCa1onYxrVIfOtFxLZthUtFcLj3ehNmQIEBKuhEpZov3UBm90GMfLaPfeWF2z2wMmPMnogCTSJwkNMwZQChAgOp7VvQ/id/gPj3XgWClN9dP16B9Dr59tkAkgCjkMsh2N8P69RpDH+2C+mDh5A5dQaBbJaZJsEiSKvLH17PZaKpQZFgD/RoHO7UqYhtXIfOl19EZOcOoLNrQmAA6RHg8jn0ffIxirsOwblwFVZvH4Ml4tpEACG5CR5G0aFJMOBpgAfiJqht7V2Zna/cBOODAZcAc6nE5bfdVByhBfOgr16KaS9+E+aKFdCnz4AWicF2XBh6QKQbToghUMzAJBh4olGAMjI9lrxyNTTHcVwFBnhTjozAvnED+aPHMbabwMAR5C9dgV4qIEJ01RPiJqgHBnjpauoMlFMLy0vbOGagrvr8UlMLBTNAYEAj/6RXmEkoVId8mfEIEmtWIPmd15B64VtwZ3SD6hfXBwMqr152SSOzk/o39A2iePIsMnuPIHvwCNKnjqHYP8DsQiAQ4Na01CeiAgxQ8GEyjtTWzWj7N99H8rVXgGTjssiqUrRyExDbUMznERwegXP+AjNdQ5/vxtjRo5zOF41GuSmSHwywjGVmQAhQy7E5Q0FLpBCaPx/RTevQ/sJzCG3aBLR31NTyb+Qm4DM2OoTC8cPof/8DFPceAW7chjs0wv0tTN2AoevITYKB8jF6rN0EDwAMUPwNueVor1FsDQHZeATalC7oC+eibftWxJ6hfgVLoaXaqQL6JBiY1Ob3vQItuQmojKwjwUDu6DGMUaDTwSMoMDPw5ICB/h+KmIFWiw7Vxgx8RcFAOOB18SMlTewAUZd2SEfbymVIvf49pF5+Be68eQCBh7rMgCxCw/S7pNupFe3IKJxrN1E8dBwjn+7C8N69KN6+zWCAfOV0K3peNRhwEnG0bdmI2B++jo7vvARMpbLIjZmBCtbftWGXSghQF7+Ll5HZtx/9n36KsYOHYQwPIxIja4t6RwhmgFpJ1wMDFjFmqQ7EV65EdPMGpL6xHcE1a4C29pbAgFdWemQIIx++h7633kHxwHEEBkagFUvci4FYAWIHJsFAVczAaapAqIoOPcZuAllWvDz6FpgBPxigXiYEOsMh2JGISDVcvxpdr7yI6JbN0KZOhUON07RJZuC+teETfoOmYEBRquQrplru9q1byB45gtHdu7lkauHiFZgSDJBPmYKmRKEdlTcvAwgpEKZQpIRpGUA47ysbQKiYgfErEH49mIFgKACEqSET0eYiHsC2LOSLeVi6jdTyRUi9+jraX/4OtGXLgAhZRkRX0tby+5fLIEDUQydM4MDNZpkdsI6cRD9VYvvkExSv32AXAYEB+psCQ00JQqjjYDGTB4GBxMb1iPzey+h45VswqCwyR1fXfgT+EHkZgiVwRNOjdBru1avIHTiEO+9/gNF9B2AMDyIajwsAooKzfG4Cjh6gWAHpMqHOje3btiC2eSPiWzbBpDVIJOuCgTIzIcbogYHhQfT//Ge4+4tfonT4JCL5AgxqukRdLCmfnAI3J5mBSmbg9GnuTXCbyxE73JuAUgvrBxCOw517gaL14LuvXPm9dC28BzAQS7SBa19R0Sreh+AuqQVosCNBhNatQtd3X0XbC88Bs2fBpRofXBiDKcoJqLRJN8EEFutrf2lLYIAlKAnt271cRnb4s88xtHsvxr44jzA1OQmGRB9x8rHKJiHcgEXVvHYc2PkC9FAQ5pQuBBYuQHDdakS3bUJ41Upo3bOhtZRNQGl79peXTeBLLRwfDKhO7v499NVjBirAACQYsG0UinmUtCLaFs1H8lsvof2lb8Ncvx5oS3oBzo3BABX7Fa1tXasILZ2Fc/IcBt5+H3f/5deCcTIMpus9MKAJRoKySQgMuPE4khvXIvDaC0i99DzCi5Y2BAPltnplBUx7WreKwK1byO/ei1tvvcOxA4GhbGHahAAAIABJREFUIcSSCXYDlDNjKurRgQIQi5YFy3FgzOjG9JdfQnTTBoTXrIRG7EiUWmRXKiCl+KsLEZGbwBgeQt9Pf4o7P/0ZrEPHEbMdmOEwNHIRmBRIZqNA/RgmYwbEYSJG6fRJ9PzFj3DrJ/+ETpeYAQOW7rIcqn1v4wQ9erEC1W2yJIelXGSPCAxEkwnYHHhIYMDhTCOaV65YRFEHImtWouM730bX668C84mNC/niZSbBwNdeaz+kCTYBA5YvsQpAqQQMDKJ4/ASGP/0U/Z98irETZxB1bG6kQq01BRgol+BVOJWjtwt56OEQjKnTYCxagMD6NYgSzbtiOYzps8YBA7KtrOoKSPlcX1Jq4RPNDPjAQNEqoIQi2ubPQ+LZZ9H2zecR3LYN6KQgQimQVACesIMr2tk4LilbivIXgYTWmQsYeucD3Pzpz1G6cAFBw0Q0EmEwQCCAmxjJxlHFbB5OLIa29WsReuU5pF58DsHlKzk9VZWAZhe/OjQqXIGYARlIyLwNPbu/H8W9+9Hz5q/Q/8FvER0dRTQWlRULZZVIeSfV7YArMZIvlwoVznsKs//g9znF0lwyH5g+DaiuHa8qIFaUpRbjI8tPHxrC8D//HDd/+s8oHjyKOIBAJMoR4sTEONYkGKiQf1YBzulTuPkXb+DmT/4JHeQzD5oiJZXqYYjG0PIr1X/77uRJOHl1VUMrUZZaurQoq4XBgAXKJ7XaYoisWoH45q3o2PEszOWLYKfaoMfuP2YgkohT4qEAAyKvmvdBrpBF3rYQWbYMU15+Ee0vvwhjxVKgLSVdZJXdEcfXGXWYgT37cPMff47RyUZF4y/f1+yKFsGAoEZhW9xzfew3H6D/nfcwcvAotPQYwgQGApSLLoEAA2x5CF2bhZlFaD4YRHzBfETWrkGY8tPXroY5dw6MVCf3sq/+eHUGqJiPtLR0KgpTKsH97HPs/+/++0deZ6BZACEXHarTm6Csk0R+sVidyq5qj2sAYSNmoGQVUXRLiM+ZifjGjYhs24Topo38PimYT/Narfqtap/0ZcreZSsbJQu42oPh336C6//wj8ifOsMNeiK0J6QCZSCgU9U/GwQG7FgU0RVLEXz+GXQ8/yxCCxfDbe+AEY54Vnk9clgF8vF2ci2ACv4cO4m7v3oHA79+F7jRg3BYlFZ2JMvFLjAGLrZQCI6DYqkIy9Ghz38ay//9/4TgMxvhzuoGYnHidGUVvPKO5t5wNBfVtlL4CaCVisDtXoz86i1u61w8fARRsnQjYh5U0ZGsw0lmwCcdSgQGTuD2X/4IPT/5Kdqo8KB8Z+XATyWDGrgI6mQO+MpICPgqi0zxXqHaE2TUkFFk27Da4oisXFkHDJT3nxpxZRGr8WMGPDBAQFDGyygwUCLja/5TSGzdhPiOZxDdsA7OtGkIUYlici2N5ybwH0GGOo7A6RqB8hycvQdw8x9+hrF3PwDu9sEwJ7sWfs10fsPpNAQDrlNmBmTfN8rPAm7c5Lzw3rfewci+AzDHxhALmAiFgnx4bNuRaVlkpblwKZfWspHL51EIhhBduhgdz+5A6lvfRGzFMhbglJ5FlGhrYMCGRnnmH3+Kg//zv0f01qMtOtQwtdBwOd1somCgUW8CZUwLT3dlGfJHW2dAxAyICAADBqUYOhaKlPIEB2EqlTr/aYRWr0Timc2IrlwBfcZMaGHqrFavjayPiiXLnEGmDfSPIL1rL/rffgvZI8dgDI3ByOXhFEvQZF8ETvkrWdwfgQofBRfOQ3j7RqR2bEVw8TIEqExrlCxqsZcaeYrFmouYBRRzsE6fxeBvPsTwex8gc/wUQpbFEfxUJIuAgG7Q/EXRIsqsIWCbLxXh2DqcRQux8f/6M2jbNsKhQjAGAQFVEnd8MIBcDu7V6xh95ze488tfoXTsCMK2ywWcKBBT9UAoZCbrDHirSWDg1HHc/su/wo2//SniFGgZCjJw4sJjFF4vlaJ/D1TowSreQPxntTtBMJK6If4IMFAElZ1sDgYqZVl1Rcvx6gyEiRmgoEAZJ0N7lbJqCgVqSQagK4XwsiWIbtyAxNbN0BbMR2z+AgEGKjom1pH71YvgK0c8CQaeFLVff54TAAOcrA309XNntaEPP8bg7r3Q+u7CzGWhWyVh5RHipip0LEBdOBR17rrIOy6K8Rhiq1dh2ovPo+355xBasIBrb1Nd+YYlYKn6Flvcsn9MqQRtZAzFDz/Gsf/wvyN86/YjrUD4pNUZIGZAk9kEumYKAeWUULIsLhscphiBjnaYCxcgsXMrEkSXL14ELZbw4kcqt14VGKBfktsnm0f+5EmMfvY7jO47CPfyDdi9d/nn5IKij0n+82IJFjEJ0TDMubMQXLsc8a0bEV6xEpHFiwVlKuNPmoeNCYoUhRzsa9e5JHFx9z7c+e0n0KmPO7kAAkGhkHXRYZJJY2IGYKNQsmA7OkqLl2DTn//f0DetgxUKshIyJMXrn3cFM+CxIg6QzsI+fxFj732AO2+9Dfv0SYRsG1SSVlDeYhaTYKCaGTiFm3/5Bq79HYEBF4FQiMtzsyXNfaZ0/rsaDKhY0FrDQ8BdqlSpPlwtFC4DYEMXLq1HAQaC8RgzpSQTRSZNGQzQhPRkAkb3dASXLePAVaqwGlu1AghQ4a36QbReP++aiZe7Fk6CgUkwUM+C0mqZAQIDLjCWQfH8JWQOHsbwwYOwL1+B1dMDu78ferEoAIE/tYyK0EQiKIYjcGfMRNu2zeh4djui69bAmEINboT11QoY0CgnO1eA1tuP4ief4sT/+WcI3r7zpYIBb9wTbGH81alAWAkG2IdPYIBcNaSgKeUpEIQ+exYSz25H+7eeRWjDOmicXkcZJtUq2Q8GpJlCIJMs/mtXkTt+BKN7DqB45BQKF65CT2fYSvcMGssRftsIxZ90wVj4FBf8iWzcgOjKlRzQR4WPOCWwaQUWCQZoHsPDKF24CO3kGXzx05/DOf0FzEwGRlVzIVdIZeGfDYa5layzaiUW/6f/DViyAJZ0J5gU4VA17xowQAGKhSKsu/3Inz6LzIcfYeyzz1H84iyCFFTIbhbVjncSDFSIaasI58wZ9Pz4b3H9n99EzHIRikZEsShLuHJ0ji8qgwEvoaSuvGeyXIS0cqtx+bEtLhnMrhzac18yGKB25cROmJEwbGLeZs7iDJa273xLlCiWLqoGU2xgDk6CgScbApRn3zRmwI+R+SvSv+v2D8K+eh1jJ09h9PhJDB09hsyF80AmDYN6B8iAKUcDTIoI7+xA7KmFiK9YzpZjZPlS6DO6ocfIPWACRmWHtzIyl70JXEu0xy3ZwOAINLIa9+3Dif/3/4HeK8AANXMhFK3IvofVm+DJK0cswAAZTMJNIMCA6gMhUg1dOFOnoG3nM+h67SUEd26D1tkprJRWwICMR3EHB5G5cBYju/ci9+k+ZI+dQWAsiyB1b5OpeCTo2fqjlLt4FO60ToRXrUDymzs5ZiH09NOcwsrBrE3gAItASfuDQOzQELRLl3HmH3+GwoHDsHtuwh4d5eqb5LMnIEBxMRqxBVR+eMZMdC1ZhujWzYi8/iIwZyYs7s1BXRErmzXRz8pggA+SUC4jaRSvXkf22AmMfPQx7BMnkL9yGUFmJQLMsCnimqouTmYTSMlARYcuXsCtX72Fm+9+gLBlwwiYMMmwoH0qwUBzZsivAoh9lDECxMbIwE0qWe0MDMIdGkagkAcZI4+CGQjEotB5LpXMQMkq8Z4NGCZK1N4j1Y62LZvR+fuvI/rNnQCdOQlIa5xk9XwkgusScl2zJ2MGnnBU0CIYkKukCsaQcMwV4N7phXPlCsZOnUb20iVoI8OwM2kOsuFALdNAsCOF4IxuJFeuRWDxUmjznwIoOIqtN9Vkg8BA7ZsQCoAqvXFsLfTRNArnLyN/8CQK+/fj7kfvwO67y5XqKCddgQG6kwIDbQ+4UdGTDgaoLDG9EwID9I51V4OVycFKxBHfuglTfu9VRF94Fvqs2SLlqRUwQAKJgFwhDzc7hJHPdmH0zfcw9NkBBAdHEDQDTJnz88hyIyWuASUAdjgIY/ECdLz2EpI7d3CkNWJR2ORzbQoGZJqh6i/pWNBGRnDn892wz51HkfpuDAwCuQJsilug8siREBCJIjZzBpKLF8KYNw/akoVAVyecUEQmSxIYqGQGasGAA+Ty3Bhp9MhJjOzbD+3USbiXL8Oi/UxjJ9DB4ELwG5MBhD754FjM5mRPnsHYiVOIUApmMACdql9SoJ9jsxVfHRDYSNYTg0AyhoIPGfSR+ysah9V7FyMnTmL0yDHYN27CkGCA2Ac7lRQBhFu2omP7Tl82AQUQ3l/MgB8MUOAsZ77oGkrEUkipmadeFeEoUmvXof21l5D45rMw1qySLrLq2IfGWk4E1NKfSTDwhGOBmtg0tR6aUxFAWIUzGUJQOdkSMDIE6+ZtWL29nFlQymTglorsW6a6AsH2FAxKt+qaBnRMgRuPCUqOosMpf1ZSofXBgKByHdeCQdL/7iAKh49h7Hd7kT14EJlzJ2ENDjAYIHZAHBwh5LO5HPR4ApNgoDproTJvQeU3MK06OITRDz7C4F/9PdJ7VKOiSmaAU91cy6sKSFZYMZ1BIRRGcv1aTH/1JQYDWLwYGuXbG/XyJOq4Csh/75Q4qnnsk8/Q/3e/xMCHv0NoYAgRFvSmSDGU+4XecaFURImCuWZORdd3v40pL72AyLoNQEcHbNUCtiqQ0J/bQAqAiylRkSTXYbdA9uYNBEdGUbh+E8bwKNxclsEA7VXK/TeiUWhTOmF0T4OVSjLrZTG7RZkPEoDQvva5KAQYoMBamjcXmYU+NsbugeHP92H4893AhfPQ+/vgZDIcG6EbxAxQYwZKltQmwUCFpCaz2IY1NATr9l2ETAPEQtK7FNQgAQFKyau0/qXUqriTuoT2MX10k9gfYp0SsC9exci776P/w49gnT+PIDVssy2RVtqeQmSVzCbYvsMDA1pMxHp4H1eDPsFGRcFYFBq5V2U/Dh4XMXCUjkuC0nZgUyvxYAiRRQsR37kVsW88i9i3XwKog6xIfxBL0bSduHSVqbRfzibYL7MJPpzMJnjC0EFDZsB2rIpYmxrDnb9JApxAJfl8i3CLRaBYgEsUKAltSjcMhaCRhUj/JtqYdRNZlzLVSm7c+nvWYUpYtPu04V67wX5Vyge3z55D/mYPQvRsVa1LCQMS6tkc9EQSbUuWPtAWxk8iM6BHgtKPKnOfIeryc84+tfEtFlEwTcQWz0fHjq2IU930deuhTZsBLRaWwXfVJEFtgReRWVDiwjt3//GXGHz/E2g3ehAkN33Q4KwUCuQSsXwOigUCAxayyRhSz2/H7Fe/g8imTdDmzIFNMSpSCPvhkB8MlNMMNcE+sbKm/ezCSafhpMfYTcBAie5FSoJYimgEbpj6cfjqEHi+ZhL+tZYZeaUVGCArTBsZQm7/AQy//zGGPtmF3JVraNM0BFjWi9xy7o0wCQZqRLKXDieoQ5UDWElC1dDi0lDgDaCs4apbq+wWYs2pbsr128j98m30vPkmiqdOIkRsg+OiRAxWZwfCq1YhsXkr2rdvh7l8IdcZoP1eETN1D2AgHI8yuBQUvhyj3FL8s5IFq1CCHQ4hOGcGjCXzEduxA1Nf/z2guxsIh/jMiTTW+s4S8VMfGCAaJUdgQNQZGKM6A5OphU8UHLh3MFBnmZSC95qysIUk0Sn/e6K9tx04lrDKkM/COXsOgx9+iFvvvMc15QPUTreeL8wRYMBIEDPw5YMBtVSigEllnYHHPbUwRFY5gQFWwKLkqZiFyLfXIAL6CrqOyOwZaFuzCvGN6xFevxHmwkXQpnbBpQBAUqgcWFoHBHgLRJaXDfvcRQz88h2MfPQ72GfPQ8tmYFAeNFnUhhRuJJQpvdGyUIyHkVi/CtNf/CYCG9bDXLIU+pSpsElxSxtd8RPj+ZG9Pcy9p8pZLJ7+oPmTy4Kd09S3oMx8qHfpt8bU9lRgQMTTlIDeXqR/+zEXWiJ2gDJkKEXXID8xd3acBAON9krtkRfvYLx3K9VfRfErsfUEOCBAqGQXNYgiMJB58y3c/PkvUDx5DAxriQnL56BNmYKwrDPQvv2ZBwoGoom4d2Y8NkPqdR4jMQMlCy61F0+1AdM6oK1bh8X/w/8IbcECOOTOYnZCydxaYV0LBkTxL0cWHRp7R9UZMBCMhHk8JARaWeMnSoN+jSb7QMGANNHLDJlqF6fArSziUrN+jXYYAeNSTmQoDA6gdOQoet/7AP2ffILSlWuIh8J1S2xQ1a5cLg+D3QSTYMAvJonI9n8auwn2c9dCri7pgQEhYAgYeICAeq07DixDR7CzA5Gn5yK8fDliW7Yium499Hlz4FJAXytggIAC9XC/fRvpj3ch+/lepPcfRun6Dej5HIyA7qUZ0kgUGHBiYUTnz0F07WoENqxFZN06hJcvgxuJwAU1+qmtR9fsDJeVje9f1RqI96xoYlT9GQ8MuIUsnIuXMPzWuxj96DOkj56Els8Ldwi5YcjnzWCAue9JN4Fc4FoQ4JH8jwAMHEVYNCdFIZuBNm0qwitWI75lC9qf2fZgwUAy7rFafjAgLHkBWogxJQXthIJwIkGUli3Dqv/wf8BYvRpOjMAAAXflrqp11dUHAzk4e/ZLZuB9TiOngOFJMPA10vhNptIEDJQqcOCEEaGipypKfNYrQtOsOgzg5jNAOg374kVk9h9E/yefIXP8BAq3byIRjdVFqqScKMBGl8xAZMsmJHZsRXj5EmjTu+HGYuyy8IS2jzoUNoIQOxSDYNK97vQh88ZP0P8D2bWQOurFklQinYU3WxM1qYW1vQnuixnwmT7KeiVfMilEKkWidcTRtmYFYpufQXzzJgRXr4ROgW1ejrzYBa2Bgb9Deo8CA6EKMMD59hIMcBAfuYToQ5Q5VYHrSCG8aBFSO59D284d0FcsgRsMtA4GSNgNDqF0+iyK+w6h/4NPkDl2AuboKMxQgIUTL4WmMSvAWQ0URNiVgt09HbH1a5H8xg4kvrETWhs1fNEZDkxk/9Yjmyp/Rv8lLa86FzcFA9T6uL8fhUOHMfDmWygcOY7C1etwikVEQgoMlF1fk2CgLL0aMQLqilbesTiD9d+wYAbE2tcyA34wkIM2bQrCK1bdIxgQiYw6FWS70oPh936L4bfeQfrAQQRGxhBtCAaEbOI4KnYlAQ6dA7hIz5uHdf/xPyG4ZSOc9jbplp0EA0+GGn8ws5wQGKh3hHw6qoURNQYDfteYdyOK7k2nYV26hNEDBzGydz9yJ07CuXMH9tAgZxDUFQC2jXwuDz2eRHLpEkS2bkRy+zMIjQsG/N5EV4AB20W+9y4yb/wYAz94A7nBPm5hHI6XwQCjd92pqkDYGhhQc21WjtizDjwLSVgIfjCAzjhSq2vBAFsPKpioTu59fWbgb70AwlCwORggdwE37DE1/ptqDoSemovO519E5ysvQ9uwBi45/TkIigqiNHETsPMBsMbGoN28BefICdz65a8x9OkuREcIDAS5e5sCAzbFF1g21zoomDryoTBSq1Yh9fLzaPu9V6F3z0CJCtJQUNh4ZVp9u7fRPvcu4aptioat3fb1wAB3aKQUWcqDpyJHH3yM3l/8Z2hXr6M0NMi0bzAYEjUVfHEwoMZcMoCwaAaQeuUlzPzTfwtjy1rYHR11AV7FiGS0OMU+YGQMzpUbSB85jtE9e5E9dAClSxcQoHQ1ytEnatww5FsQjSfr8B4tE/L+05Qv5TnOJNjVCXP2HASJYt+6jUtZB+bOhUvpq67MGFGVF+VeGY8RaAUM1GN7Kt8cWdx2XTBwi9wEJ44hwl9wUcgSGCBmgLIJJsoMkGONA60mDAbK7lchmxjWUOxMsYT0zJlY/x//DMFntsLtngJwOjClptIbrMcMlIOtRaU4WY54khloQY99PS9pCAYcpyREAQs+KRSaRqaKBeLGGionXFpwLBy9QEHZv6BqPZV4ZUEv282SVeT238Xw7z7HwEefYvjgIei9vQgV89CoIAgZ5PXGZNvIUQAhdbZbuhSRrZuQ3L4NoeVLgenTOVKY0n+U0K62+tR/CzDgMBjIvfFj9P/lG8gM3kXQ0BCNJjlVnJkBWiFdFC6hQ8VNdTj2p1KU1mMGmoEBEScnRuNXMJyz7ggCnGrk5ylHuDOB5BpqnPIMEpvKzIBoHlVfIKhnc4y7L5tg4K//FmN79sPM5nxuAtoLEuAoNwFjO43ZATOgo5TNI1sqwuzuxvRXX8e07/8+9G3r4IYCvIeoXGy1VeZfIdHLEHCLBejDw1wE6Mrf/hQDb/0G8aFhBKMRL8palGotwbJtBIIBZAol7iUQm/sUQs8/g2n/xR9wJUQrHEUgFPYVk6mv3uodb0/41vmlAgPVvxLeA/EMX/kaUfqYqKTRNJxTZzHwL2/j7q/eQmh0BDblzVPVQTMgAhV975xK15quyCZgMPAdHxhob+enlHmP6rmpfgguNAIYI2OwCQwcPo7RvXuRO3gApcuPFgwEfGAgsXUbYps2Ijh3DlwqZy7BAGV3iP3ezPxo/B7HBXM171OwBRMDA8QMrKgEA+1t0Lgctk/51gQQqt4ECgzckMzAu82ZATlmjj2R7gL6EcmoYr6AzLSpWPW//K+IfGMnMH82kBABtNR2vH6/AgnKvXLEDjTKJtizHz3UqOjd94G7/QgYBgLclnwyZuDrCQHKs2oMBqwiF3BXApEBAUc4NyfjRPS/7yO/I75bZgb8B1ZYp2QBCRGqU8l60rTZAtxLF9H37m9w96OPkT57FuFCASEqD0rD4AC22g9ZQflMDhr1vPfAwFaEViwBps8AZKlcPxhQrgH/3RxqJUtuAgkGBn/wBkb7exEKmIhEYrDIn+s7+M3AQBnVt96oiCwzf8R7WXkLMBCADipEkqWGO10JtK1dicimrUhs3ozw6tXQyXIka89TTrUWgmIGKBVLHxzk1MKBv/4bjO05ADOb5WJO1G2S71EHDNDPubuaXUKJcucLBY60nvHaa5j+h38IfedmuNEQC3ohmAgYSqq2plysC4d60hMNmssicP4yrvzwJ+j7518hOtiLSDQBcC656OJGYICUKKWV5qjGv61BT7bBXb0E8/7V9xDevBGYMxtusl0EVHlR/pW7pkaFVnevawQGqs6Cn4DmnU4BiOq7FPA1MAz7ylWUDh3GnXffw9Du3UiaBsxgSMS4yEqcfhBC36cgWQEGgmj7zkuY9ad/IpiB9k6+uwAD6o9/sCpaHKLttwcGjjEzkCNm4PJFZgaCVLSLsnyojoS8xcNgBggMGIoZ2LYNiY0SDASDlOnufQgUUc2AKmFSl5WohUATFdv3AwY2o/0ZGUB4z2DgQ44fSR84VNdNoGYjRimLZXGhIMEQ0LnLdnZizr/+Y+75Yi5bDL17mkwzHAcM8M2FFKgAA++ImAFTxgxMgoGJ7qmv3vWNwUAh61KNdy93l/V0JRgoH0LfcZQpg95S+L5THwxQBXCKTLegay7XddfzBVh3B6D33GK0PLR3PzKnT6Nw+zYMq4SgYcha4dW2t3gqgYGcBAPxZUu5VTIzA1VgwJ92Uw0GiF5ja416yd/tR/aNv8LQD36Eob47iISCCEei3Kqh0mKnpzscEU7Kz0+Il4t7CAAh9I0g8dhqrpThYh6c/i6ZAaVWNLCPkLo3MhiwLWTcErSuJBJrVyC8aSuSWwgMrIHR3iGbBVU3gSprYU+BMRgQdQYEGCBmgMBAuDEYEPhAjNWxBRgoFqFP6UD7c89i+vdeR+j5nXBSbXCIFdCoMqCyZKWi9CteEm5sT4usguCNW7jw//0l7v7dz9A+MIhgNAxNggHuF+DY/I6oEJJFmQUlh+MTih0pzPnmTrQ/twPGJuomOJvTrUQqoO4DR2rRlSUv/rsZI1AWzLVpW4L8FcKVVpyK1LA+o94LQyMoHD2NzIEDSB89hPSZU7Bv30SIYiB0A44tgSW/dE8di9r4AIrpMhiY+e/+S5ibm4MBcQcBBugeOm1WHzMwtmuPcBNcueSBAS5pQ2BAgccH6CYolvKwyB0hwUCAcvS3bUOS3ARPzYVrBirOCwO+GqRfD/BUujImzgqoGCFaq1bcBBRAmBUxAyuXcdfC1sGAGL9oVEQxAxbsy1cx8huKGXgXY62AAWnJc+YKN/CymRkopJKY/vILiFFs1No1CC6YDzeZIijZwK1TbY650Asim4CZAdnCmPoyhIgZGKei51dP9U2OuHoFGoIB+1aPq3e0wzKlb5QtYCk0lQJQoNKnyhoJUqE0fWlYQheqQq3sXtAdG3q+CPQNwrp8BdlTZzCwew+y5y7A7aOmNRlO96LgHqrIxa6uOu+UlEQ+nQGoKp4HBp6RYKAbiLfVVAnz+pbLNrOqFKgAA33I/fCvMfSDH2KgvxfRcBihUERU8azDlHiMg0/RVVh747lb5Lw4al82fxKFaYXyrQcG9K42xNcuR3jLNiS3bkV45SoYqXaRb6zS39hd4700b+WoYAtNRoGB/h//GOndfjAQrs8M+Pq9U8GeYjaHolWCOaUTiU3r0fHiC4g9/yycGdPgUgEik+oVKP5HKKkKKh1EoQqWiKzq4K27uPjG36CPOtP13EE0FvQqEXJoFKXhceS9QFRcjwVA2iqhffEitG/bhASlfa1aBUztAhIxuIEAbF6Gsj1dt8OdfHdqf1UrGRFIWbn7FMtCYIbtMa7UmQNGMkzPj336OYZ378LIqeMIZtPsM+ZRyHoIFXuJURbTX1TcWIKBAJKvvoSZ/+7fwty0FmA3gTqX6m8xJulwYWDFYMB2oI2McsBa5vBxpBkMHETxykWYkhkgMEBpk4rmfpDMQKGU55gaPxggN0FyM7W9nsvvRXWGFEC4tlhP9VGve/ZbkPH+73nWNgMnAQaYjZGphek33wLFDJS8mAEFBjoRXkluuS1o376NrXG7PQktSsHJPqPZ8cNVAAAgAElEQVSJGTEBQtXnXsGAAqpKLnBRIu6XUEIxGkZ85TKENq5FYscziG1YD0ydxp0M/c2X6i2P2MYCDNgSDHCdgb4+btJEYMBvyLWwxJOXfAVXoCEYyH36sRtevhhWIsYR6VQrmw4rVYDzPp7ALFuezawqsaHExmO3g9JLVAqW+oSPjAJ37sK6RCWOz2D09ClkvjgPd2CQN6prFTlOwJS1wxs+y7GRS6ehJROIk5tgy0ZWCsEVS6B1T4cWIzDgzzwXVeH4/7i9rVQ0xAxYNgp9fcj94A0M//CvMNh/F5FIBIEAdairYkqkW2WiYKDGFVANBhzXW3fO7yd5TcyAq6FIRXdcC+bUFOJrViC8bTsSWzaxP1NXYIC+IJz2ZYreo2BlzjzNRjIDDAb27IOZyUlmoAEYUN33dOpaQGAgD8u2EKAUw+XLuA9F7NlnoC2Yx3nZVMqX+sDp3MBI1ChgUtpLzxNi2uYe6y6Cg8O48Yv/jIF/+gX00+cQJ0uoVOQMAlpjqtTnfWTRH04rzecQSKU4zTG+VqQamosXcJdDrb0NbpSTxHhJDK90bLlqoLevqtwFFYDAA1belvZYHo4WIUYnl+XqnPa1mxg7dhKZ/fsxevQwrN5bCOs6zAC5T8R+U3+Xz1YlGMinsygFAkiSm4CZgXVASoEB+pZSOBI0Kt9yFRgoXelB/sgJ5PfsQ/rgAeQvXWAQHqRy3gwGdK+C3oMAA7INDorUdpgAHsUMzKEAwlVIbNmK2Kb1MOc9JZmBsluS1oQLTFV8KpmBBw0GWElL1yMFcuL6HaTffBu3f/5zXwChBANTqSfGco4ZSG1/BoGlixgM6JGYAFRKNnhgwCc2RT9X6JbFbqPR93+LoV8LZsAcGUUsmahILfQvAe9BGcelwAGxA3bAgJNKwVy5HJ2vfAupF56DNncuF8liMMB7uW6YMmNacs+ZxQLs3Xs5tbCaGZgEA19B7T7BITcEA4N//udu23M7oM2ZDsRifFjFxWRTScHjScf6m6x2LDJ4kMpqSiBAgYAgIDA2BofSB4+c4HrghYuX2GdVGByGRiCAriPmQB4yL6Wv3oQdG4WxNJBsQ3z5UiS2b2G0bKxcBkybCgSjPjBQFuYCEEgFT6jbcmDYFgp3e5H9wY8YDIwMDXAWAwV7iQaN5blXC3U/WGnGDDQCA15zG5eUlniOBwboZxSTZlnIU5DZ1BSiq5YhtvNZxDZuQGjFMuipDriUQknvS0gRaUL7vdvyV44LbWAIox99goG/ITfBHpiZQmtggAS35sLKF2E5NoxkAolFi3kMkc3rEFi1AvrTT0Fva0NRCkdNp74Gch+UNbqoTCkBYyCTwcDvdmHo1+8BR09Av3MHTjoD6t6mwACtvwJfZHnyvx2HAawdDMCY3o3Y8uWIrFmJ6LoVCC58GloXMV6i9zv9j/eSP56lihVQw6smVgU54GeoJAiguJnRYTjXe5A7ew7pU2cxeuIUnBvXUbp9EwGuZEeQRxSFEfeo4h6qmIG8CiB89SXM+m//Kxib1gHJOLdFEp/KTB11N2XpimyCUTjXb6N45AQyu/Ygc/gAshcvcNOkELm9uCOjTJXlmIf7zybgmHcN/M5s10GoqxPh2XMRWi6C76JbNkCbP0+AATloVZPC16tSzrEMBhr1HWgk0OSW8vJqyu9U+N5ZPRMzoPJEKB7o5l1k3nwbt37xJoonjspsAgIDOWgEBlYuZVdH6hmqQLgYmNIu9hEHykrczfKq2k1HYoaCOi3YVyUY+NU7GDt0GMbICOLJZEMwoACAN35KxaXMAl1DnoDM4oWY9t1X0Pnd70BfSAWIolKm1e/UIc4b9fpwYZSKcHbtwY1/+BlG3v6AmQHTNBCmwF3f+Zigjpm8/CuyAg3BQM+/+RN3yo6tCCx6GpgxVVCSUaq7bUKYpiY0EqiU6sUWZ73YXx+SF2eOI6VdiqoulgByCeTyQH8vcLMH1hfn0Hf0OAZOn0Lx1h04o2NIJhLyYIluiMo1oPmEVs1ak/86k4WbiCO2ZAmiG9chtXUzjOVLgKlTPSrP/z2hK0XErBcNbNnQHAvW3bvI/ujHGPzJ32N0dJQD1sgqLRfSEXd6FGCABKqjayKTgl3rFtcZCHa1IbhsIZLP7ERk7SqEli2D1jkF0INiToxc/MZBRUQDKwRiBnK/24Xev/97jO4lZmB8MKDmrZEgLdmilG4oiGj3TOizZiK8ejnatm6GuWYVszIsLD3FVybW5Qp6VQ5F45QssidPIv3x58CJ00gfO4nSwCDXVqBgO3oHas1ZHUpgQNOkayi91AoEEZ4xC7GVS9G+YTViSxZAnzMLmDEdCMeAog3Ek0BQCnDaYOTHJ2vdCzis2imqbDFpL/rD5bgtsZ+LeWBoELh1C/alK+g7dARDp8+i0NMDI59GmO5NYIUEtwes68Qp1AEDJdNE6tsvYOaf/DGMDWuADpFNUF476YqrNplpmQlMj2WBK9eQPXoSI3v2onDiGArXrvC7D0ZFz5AHBQaUgpFHVjIDLsId7YjMnIPQkuWIbdiAyLaN0J+eDZeYNl85cT6DNGZxsmr93s2CA+pRBgowVX/Pu1YJKBkbRUr2Vh/SP/8X3H3rbRROnOCiQ8RoUaaS0dWB8NJFHC+Q2LoV+qL5QGcKWigoDA0/uPNVqfSUOL1/asXccxPZjz7F3bfeQ/rYcegeGGg4iZqYFuFKdJEtFODM7MbUF76BKd//HgzKnmIZQOefmjdVT14CSApcNXVCbLA++hg9P30Twx98Am2gn8/YJBj4imjz+xxmQzBwatbTrjmliwtYBLunIDBjOkKzZyI6cw7CM+bCmD4FOvnHCAwQKDCEv1EkvijftEiv49ruJRtatgg3k4M7Mgrr1h1W+FT/euzKJYxcuoBiXy8wNsr0qunY7Csl2pf+iDgBkYPNT/Cn71QtAsUMOEWLq3OFZ89GYOF8pNasgkld5jrbYXJRj1qJKc4URaoL+pmi1WkcBaoz8Ot3kX7/I6TTaQYDSgmpIjhKKXIDJlWIyDeuiTIDQoiq1LBysSAhZAUoIkDAhXcoyKw9hsBTc2CSFbxsKWILFyDQ3gVHD8ClFsMEbDz3tJ8ZcLjbG8exDY9iaPde5H/3OfoPHPTAgBYWqXkim0DIZb6Dbwm5rr/tsvVHa0uR6aVgGJGFC9C1bSuiG9YjOHsGSqwMxexot1BKY/Wb4BgG8rs7NrLXryNz5Ajcc5eQOX0G1sAQK3pqTqVYGRXfEQwEhJJl3WfBogh+Yi1CUSCRgN7RBjcZg9Ge4jLJgZmzEJu/EJE5s2B0tiPY0SH6aISoB4EBRxY4qj5jHOtA7bTzBe7eSe2Os1euAb0DyPZcx9i1q7Dv3mUrzxoaALJptgKptDbtHdF7QDQ1Usq8xuVVDQayOViGgcSWzZjy0vMIL10MdFCAmPqoe4m/a3RlyYI2lobTP4Kxs2cxeuokShfOcRAjMW7BcFR85wEwA4rZIWtTjYPdBBoQTCZhdk6B8dRCJFauQnTpUwjPmQGHmUf5TdkLgjOKKj5ip9RnLMoXVu9Nb4WYpPDvNrFO6nq1E+nvUCQC+9ZdBqIDn36K/PkvEOY0XQeFXAF6exKhp+bwHOLLV8KYOR2gxlVM8Yv96zePKva4Q7EuDox8AfadXgzvP8QugsyFCzAzWemjbwwG/Eui9g2l2NLZs5MJTqeOrV6NwKJFCM+YATtsIhinksLVgpJiDnRoZlB05MznUTp6DDfffg+ju/YCIyNco2MSDNynlv2KfL0hGDgT73QL1ITGNBBIJRGaOgXRmd2IzJmDQHc3AtOnITSlS1rZQogQKnbJYmarSmgNT9TnisBIFjYVPhkcRPZaD3I9N+Dc7UPm+jXk+3qhlwrclCYgfYWq0h75X0npilKton64n56vXmuiRhk0UGvTVAr69OlIzJ8Pk6zBZILHST6y2u+pQDSBmB3H4kjrEnWxO3QUhWPHOYWNBLoaWzMw4PcDTwgMVIEI6YH0fsqGPtH6BF6oFDD9IxqCMbWT6yhE5j2F8KyZXIHRoQAi9rAQBUrWqEcgy/u5MEwDkYAJfWQMAydOQb9yBYNfnIeeKyIYCHI7XRUs13DDiMIKnH1CwWulQhF520Fw6lS0r16N6IqlIHBZ4neosvSVwBRzkTiD/3YppoAU+sgIMteuwbpxC/b1G3BHM6IYVBUrQN+hWBLKLuCYD9/rpRhDKohUIg+CoTFIDHURGOhG+Ol5iM6dg/D06Qh1dkKLRKFR5gEFTdHfDHzIjaBEO3HeBRacbr4AZLMoXrmO4bPnRPfOO72wBgZgjQzDyRKotUBGl0H/T9akqAw+LAv9CkDgAwMM+goF7sQYpi51q1cgMHsWNGpow7i7fA+qSOcn95ULxaFsi7EMj0vrH0b+6jWU6PwND3MWTyAYYmXtPxX36iaQlUaYeuZ3SUyNXeK/zWgEeiwBc8o0ROY+BWPWNAS6Ohh4yVhZtmC5m6liYNTO922+Zo7JRmWtavgFiWZ53r4NQ+8nlkigdPsucqe/QJaqYd7sAXW6oA8ViKLzFp42FebMWQjOngW9qwNuLAojGuGqgAx2vQl5XVm8M8cRKoUCrP5+ZC5ehXXjBgq3bkOnGhvE/FV1OmymT2jfkInEwbdUPryzC0Z3N0JzZiE6U4ABnWp91Mg8UZBMM0yYVAq7VELuwiXkTp1B5sw5rvxqGiaCwYCXTfAV0WuTw7yHFWjMDERTLhWTIQucalNH4nGYFDuQSsCY0gEz1QaD23UarHR17uhGrUQ174/NQV0ynatgQ8uVWEC6o2NwRkfhjAzDHRtFvr8fJvfqFtZihUiSfksh1JTQk77hRhOWh5DuZhOISLbB7OyA3paEHopIGrj8ZW8R5D/4Keq5NAP6+e3byF29zL5P5SKgQ+gHA/w1CVQUWFAswb2CASVNBZEh5s/sgFSo9N8WuQ4CBvRYBFoyDqOtDXoixsqMKsqVAx3rc6v0hgIkFLIFFPr6UeztZQBkysBFjX2g6tn1F13JGZ6n5nIhHU4zjEYQmdGNUPd0HpOoiKiIXzke37C8sE7uiujAKuSRHx2DPToKu3cAAVnUSilAP/MpUjrFzZQfnreC43KlQso8IPlvBoMwiN1JRhGYNgVaWxLBthTMeBt0YkGE9mY3GLlkHE0ITaE0CFGQS0R06CQ3l0WthweG2CdvDQ4DmRxHeBMbQ/MhvytVaFTR3zxCLzhOrqunONT6yv0u6V26F4EJKvccoLVMJeEEVLyED1D49gkV5FL7j2pmEDNBAZhmugDrZi+skVFoNrlcRM8H7+T5YiZq7dMalVqzITwwIA8RrTmBRIonoUqHRjCMYDQKN0rr340iUet1PvUydcQBaM1qbkkeCt9lpczhPRKAS0Gbt+/C7u2HTqnKspERL4+hM7CxEzGgvQ16XJw33SwDZyqeJs6FcOv53pLwglCRn0wGzmgaNmV6pNOAVeTrWi2gzawGnRWZ5stsViQCPRHnPWIkib0NcLGuctB0eY8pppGAAtVUKfUP8ny14TGgUGQ5WJZxD3DdW3o5kxc9yhVoCAbOJbtcrn9N+57y+kmpGgYsU4dtanAoZ1tGzXLhGdqEps6Ckw+/jNYWxWp0rnapl0QrYirJyn8TAKD4AepMWDHrRti+8qpaYaGqaombER5ntGzogvI1qQAPCdByLnW1bPEs1KrgqaBjwcnl2PKktVAMxYMAA41eeCNhyIdf9V+n2uQEBugmpgaXFZkhcurZEhXQqlk2I82ZhY8t2qOyoiOKVoIBw2iUq1w7ciGYyvXTSZlyf3ii38mV5KOO6wWBKXEjCWGeJ625S1kKrFzLLiihFMoCqqG1yPKeKFFKPBSsEilA2wDHWyAYgEbWD2cnlF1dBGxVOWchbMV6kkuEXV+0y0s2jFKJs2F0i/a3CCKkugHESNC6U6dF7rYoh8prVBUpzyCynm/ZtYXrQ3az5b1MypOBSmNRofZOObOFMAyVzLZg2oBRKHGsg2FozKgIdUgP8Tsv7k0UqdMrhIssZMqtmcWC0PmjPUVxP7ZuVhQb8j+xMfs3PiBpfeTl0VaqOqoE6bD1zu9Y+K68D58pYqJMDTbJFWI2aK/79ydPX+5kz7iQt6B1ofWgeBOWhdQOXqTU0kf3AkObz8SrSCiHR+eNzj8Vj2JZLItIibWsr8wrGAMKzi2WWEZzRoyrMTvQEJi1vtCTVz7mK9AQDFxsn+bZayyMWSiREqK/RQqOCEghwe/3u8l4tQqaSyBjKigk8sMltckQWOea7A32aSVir7qodoP6TEzpH2SXAdXMJ58aWUYUvMW0mu9g+86IYgWYDfB9yG9mBIL8fb+7oh4Y8KcW+pmBiRyoRteydSldJSxrpTXMc3Isfif0fri+vc9sbvZsBS7YajYDMMkfT8JE+t8pGrqV5qWKFBbgg7Qg4QnhMrCKtPaqymTzUyFJVt4TVMKYhC6Nh8bF8/UIoomBAZGLIeIwuJoB7QvX4r0t0rVon0tlLg1QVRdBub2UlccyV7boZgNYxpsEg2FhhXEGBwlg+UseKu39sh/df/iagQEF/HiM9H7Jypcd65ntqAkMK69v5XsXQJ2K1RjE5jHIVxk+asPLtuP3IbjUnfxggObOwa8yeJLHTDKkSKCzyjL39GV9Jot/XQc43ceQ+at+y51BoWYgYJjsRjPIupYyjd+B7B4oEpBcLnolHErinbOzzH9O5VT86phrpcg0aWLfOABWGlitMwMyeZPaavOelfvLdjhmxpGgvtH5VWdJ7UU6Z7Q3CKgxs9Ti2b/ftZ/8/pe/Ag3BwKWO6d5JFAfYYoXK/jxJU5OFpASRosXLU6pnxUuUzGhAYyFPjAL9aWQFtC7oqhZT5eoT0iYh5Mvnpn8zSJBf8YN+5Sf1W600ahYG7NcUliWvhYxg9z9ZxQmocVeDgQoaW36x3s/8UfLq/n6QUe124HdkkV9WcQH1CyI12nIeC6Sb3AzI/3xRoGd8irBmM0kwQMF8HMBICmy8gkt+kCZFNMcA0PcoLqWqoMt4zACvE+tjsupFVzoW5koB8Ta1RU8NldtWYbWr9RT7mfeHqsbmr65JSkBGaHpjJIXFyyb3mkSaagmE8BYTbgoGys50EZchlYx6R83OiAKMYkzEjMl9oc6fHEzFfmpoQ7YusLxdSCl0ao6sOckQFmwHA2sOFlR7q5IRVA2bap/aaipza+NlnFaBO9SARaqliFeiM1EGTkKGSGDJX5ZQ2J8pI11djUbB70QCAP+eKu+z1s4cn3kGA4KV4/1Ea8xsg8h4acgy+h6h9iK9D67wyeOnBogChE9+vt4r0BIYEJteVXqTG59YArnx2RIkZes7UP5/CzaXUK8S5iKNyxOGSkBV63N1/waWT9MNWidHWvIYPnXZ+OVW2Jyyup2yeOm5fjCgAIAS6n5F+iDBgH+0lFOv1p8LpNB/k9tF+onLtfjLzaMazbZsE0r/o6/wUkWhkgYVH9V9qzcTCSZiBlhW0UVS8DWx9xq/ENpvNVHyvtr//AxVi0G6RqRSYyhDYMAnwHntDMpKYU0sdiPHO1RH4otnlGs1eNBMxmIIe9CPlcT1wj2mmIHy2tR3gYl3WV/JKaAmT8yEJVLZZSADY+Ud/OBSPFusw4Mk4esPttwzgc9MA91uNNsoDzJuQAqjWnVXLsDkB0uCqSkPunLf+1IU+bzUf99i7X33qJJxrTMD0r1TW7vZ2+/sBmyQfUWBus0+ws0xCQQmfOi+gl9oCAb8bgJVrlKELlcjYF+OtD/wyLtzOR2N0wGZWhWBXtXWbfX6+VmHems7Hhio+z5UWtw4L6tGPqnujdIaVAJaKX6/YK2wqqtL1voD3JqMQbkDqufIa8JlSCvBAFPrVMTH9zyO16BfyJa4DR8nmRr+vYwToX9WCywVVNkUVFRYGpLClEKd71ejbFs8Nb5wELkDy7kqwq/gBV1xAV7vZ2Q0UcyK3HPSguN3JIv28rb2ZSA4GlHvlTKQCjyxzuD5iWgtxSLxeOSG4TkqJaYGodZEsgT1ZtwMDJTPSdkCbW3VhEuu/KE1EEGQYo9KLcgXPGQwUKXsVDwwzY3yXOp9VAnu8efaqrJqDkNr2K86gIPvwGCg/Ewh6nxj8DEF/mDoCmOJL6920ZRnOmEwoM561WIpZkzu2orfMqNQL3DHvy24YuiDZWLGf5+TV3wZK9ASGPAGVpWC03DAFcEy0lqTytRPiXuR43UoqAokfi/MQJPVbEWkVuNh/7irFXU9ZoDPk6qId49vtt73m4EBmcDPT2OwIJWcoKAbD4KD2aQFQMWD1Od+wUA9m6PRhht3iSS7IAJTRTyEEL9EgUpXgAQwIoiVQ9jLkdmyPa5/buwu8K1TGUiVaX2xbNS9UnxTuJQo7Y3AgGo0JYs+yJv7wWDlWgrA1vhTX+g2AgP1KtvVu7d/PAzCvcycaiX6EJkB5YLxQKbg5mWkRt0laR0MtKKs7uHUVzFh3hGqkkf1uZQ6inYcZo0VtpSFjXR09UKJWUnqkm9QeYW3d+o+u+xWqHkBfL10jU26CMYVT1+HCyYEBryN1+LMFV3a6Bi2coRbfNSELqvWi9X/XWHIyTtXg4FqsFLNDLQyoHsFC8KgKwei8TrzgS3PpNGc6gsTT2UJIr4CxFQmnzezwSqe6TeQfQ/1rmnVmFPf5QBUYkQosEsE+QkjXSkwRT8Q7SySVKlCI4MFyUOrhi3+d8XflmMpW/WysJMMyCIXGDViUmCA3AJMvUoBywDBl+TQ/N03s06bL4rYc+Xvl3t9tLLbxDVlhUb/VX0Cffeurx1af1DdjSbu762/pJoarUid0kkNnj+OJBEHprWx+xVfPTDgf0VeXFI9Kr3+89TXy6dXDKualRhnJ3hz4R0hOxjWFea+YdRCv+Zr0kqcUGuLOnnVV2EF7gEMTGxadExbSxSc2H0f5NX+8dU71ixK6tD7yuLy/24iCn4i19abb70xTXRdqoEaC4xqRqMFi8b/XP+mqgcEG226pmMXLn64LqWjCaaDrXWy7pnYoMqHlL9Kf4TVbnCcgM8LXsf/6QcDLJSr5CPXkOdn0f1d2BQUKb3q7NMW2Xisah42uPUDUL9Sneg7L6OCiYy4CaXcygAaxPA0d0c392eXHzs+GGgFe9bsyzK+LEOJOmCgOsW1leUY75rG4609UbwvZDZBzXpO8OyON67J3399V2DCYGCiS1Fpr1Z+u5UDOtHn3cv1DxsMNFP69wsI7mW+NYq76iY172WCAqUaDNR7Xot2mvdVEvek50mfU2sMw9G5URNFo3MZVt2BS9qZfihTV03H4C9wvQBP61fOrnoc5d+Kf4kCSS4ClMJHBZ50V+T3+zwDglnQK10xj8vmbrRBeOJfczDQxCquC64ZYVX9Rln/TX5372CgseR5IGDAB2buV05Mfv/rvwITAgNf1+V4kGCgeo2aWe8PwrIf/500Vnfjf1decR9goPoZrdl6lSSq11yY/M4yatoky5/c71TgBy4sg5S0UwYDLiln1ctd+CxoJcbT0Wq1OHNBUsbcFIqLwZD7wPFKWdO92EUg/avKbXBPzEfLL+MBXdjyIMvEdsNgs1aGVLENG2npatOhEWRU+0ONTfq2lf3um9t477sGqFZZ/goDVCxX9fA9xmmCENcfyV/FWjUfd1UKJtNSsg27NyFxh2pXS2UnEP9/TWSlWnnhX6VrJvjeWljZ8uy/Ous6CQZa3LOtugkmAgbo2ofPDFSr34lYg18SGCDKXy0kB+lJ7yUHDYrDxayAjOqmGZLrwGVWgBSFcA8wfy9yB0VyYAughlgH79HyH/QjYiDYhcACvCw8hItCBB4Y/ujzr44MaHwCKhTUvbkJ/GK2vCQyjVM92ftFM6dipdr2iB4eo6qaWE45UcFvLR5vvqxaGFakRytUIC+seL1qncZJ0xNjqVY86r8rN0xt3QP/9ypXVbkJyvene/lAnOeopeDbctEuqnZYfuo9yIWJLO5jfW0jE6X+uxFr6yt+JgR5vfZgE2TfvtxFmgQDLa7/vYABv4+3aRpki2No9bJKUeFXXn4h0erdlOXb+vXNjM5mzIA3bn9qFnWRlFH7onOi8OuTcvaCKDmlX6Ytco0V1eFClD9mEUjF3tR9Gk2FvqtqvBOokBJZPE+ACr6Xr6YGuQwUOyDra7a+UDWww6crPCldB53cwxNqvsJLWd4pFcGTCjTxnBX1UQ0GmqOdMsNSVn/+zHyliIRSV/cSz2o1cJC/W84XoU4knka/ZzDgW6hqnkIthcIFZcAqflJRU6Dh8ohRj/cpgwF1ZhufHA6M5csk/eWvFCEzNlRUCxfRlpfrlIrMA7lHuTDeJB7J7+8Hdft3aT2gVt7+lZyiCFAW2F/V16ntviqmXz2++xnvw13QSTDQ4vreC93/qMGACJ4vi3ihBMvC1Sf6W5y1vKwFi9p/w3HBQIPzwN0u+UZS8dBfjib+kJyjCoTKV89WjQge5BKuHBegw5Wt98qVGAVbwHUEmp1DFwhQlW0NKFGXZaIRZPoiBSOKHhtilhSawL+WmQgUVEgfATbu5bALQS9li7iZrAfASsanO1pNOWv0gpUA44JQPh3Axarkc6RHpMq69G0CHmhzS5JupdQX2598f/FT0b5M/M3NxPi9i5UT7I2I+2jUkIjWgINJKYbD6zNC97PlHGQ56Int8rpX1+xl3zJ47AS32xaF1wQz5Rt6zVo1BwL1328NLKkYKz9XbiD1fU/NyXRwDn6FSSPlwdH6GyhJDOHfs48nMKhYtQpr534YjSpg5oEp2XGyYpUlMJaygM6R6Hwrgpm999b0+D+ea6umOQkGWhQY1WCgFXDgv3UrzMC9ggcldD1FKrUJiURTWbOiGK8Q0I+gqlijjeUdv4pDo9IEPT0Imw+maHAFS7S0danZj3QRCOEng/lYYQqTnqwkBgxS4Ygb1A8W8I+FDthO63QAACAASURBVHRQGpYFQ7gdSKorpcMMACtAkbKoWAbFJAi1Vm0HjCeoxAh46JS+yH07ysJFyPjKezw4MFAGM0JXyyJKDHp07tsg9qNklrz3JRR7y2CACmT5KGsGAdToyfdT0elUpI6aPmVr1xT9ETuc3olpk3LTuCW2AGPUntuR6aSK0bh/4dscDIg6CfTOAjaVVlZxJQQmVSEiGoOouNrKZ6JQUgA4H5iUD+GRcMM4wQDR+loadaY0mOUyXAsGCmLP8fj8Tx5v37YykwdzjSrsRU3GOIRXZgexPKig6icy5io3lRyqqIkm2ESRYq3WhBZZSBSWMTKIWTCHjtiPMo1ZyRRR3Kt6DcR+nOg7fjArOf5dJsHA+GskVKtE36qsp6oPX6/MZ3UKGOuiFgp33A8Y4G3pGa8ug4Cg6yIAFyHemRRx/+jAQIvLKi8T0JpT+GQRxIKugZpak0Lgds10SE3ZG0DW/KeOgryBaX5c9VhYUAyCyIdP6oIURIOMej8YoGcTM0A/KxiasDgJDFCjPbgocoCiAARUt4DBAI2NQxOEyK095OMJKDECbp9E49RcBFm4ECBghFBRq7e5TTmBFZfZFkoJsOjjujVCcZOS5b1C1qRT9Kxd4ZsXBZdU6edGT1UwQvhWFeNDljvbppIhkAQ1uXA0DQFHY6GqxGWp5syI9WKRarmcVVKk0uBCRvM9ecU998YDBgNlA1xMm9+TADasXAkMSGaAu3VK0KTzrm5dBTQrEFa73qrtu/gNvTMu5MR71Rsmd4a0YYAkg1D/DqJOHiZ35qwGK+Pt2wnstfu8VLiTqEeCxV1HSR5QuzNbM2BrJncSFZ8JjFnW66iEP6JUPgFTi2SP/3a+etn0e3qVLEk16mbpshERlMyQFEW8N3nf1+YqT2An3OfiTfDrk2CgxQXzgwHaNBZ1A5NKXvUfULe6VzDQ4lBqLlNRAZxeJw03IbDJijKYZhcWqD9g6F6f9uC/xyKeffoiMJBOGyljIcyIghVNjjhbQAk47nUhrBzqpknphSTuSKkYspEQkaD0UwYDDWRxOS5AKnOp4EllkdIPWSTobZR0izMW2Ap1DF5X5U9nVeePc/BG2UhAVdKTxIJYJDwMLmfEQIBa5vKQlYvCq37Yise5+TsSzIn6H/Od3heYPZJ1G1i5UmlmlGC79Dett5g31XBo9vHP0INJmsVUOllSJFRtfk+S8dFcmA5liAjNzokikgmq9xzNFq4GEsgC4vrAGLMLCgi0roTrPadCQPJrFmdI7VnRnVLsU2aquN6FqkBFdjc1OKK9NLFzMyFAINkvMSYBkmh92R1D45VdZnnragZKWpDBX5gcB7pWboVdp/zyxEb94K8Wb493AxzqMMp959S7lcYA2+z+9zwOCFTFu9h6J4CkC3mjCZCRN0wUDJPXsPwR+10cFaYrQTEXpusiYhEgcBjyEcgSsla4GniEvqZ4Qro9np9JMNDie1EKXrUsJjBAPyMg8DiAAT4ylPamizx8ogTzCCHrhpBGiEWlScK4xfk+6su8KoA2tQY2YLo6IrARcwuIuXmYKHDTI9GEmChharEagO4GuPudxf5PCyb3vzCRRQC9eggZ7tRHlELtzKVdLwICNVsCB5ep6pBrIOZoaCtaiDh5OHoRtmFxnQECA0IpCgEhfNyVWQbi5xXmBV+rdII/SI4s4LSpIaMFUHRDKLkkoOhPWagxUeAPPbufFympeJNaVpNyps50VEuBFIcuGIqQ6yBkWwg5JehaEZZhwyG3DY3N1weivE8qB1QJd2Tam1bkuAHT0VHQg8gZQeT1ILK6hhxZsgSAbMEGkSCmfdDoQ7gwARttbg4h2h+u2NsCQN0nGCi/pMoMAw8MiLiAkm4g44aR1UMoUqwJnTsOKFUUAsNx6YKpBk/NQmml26vu5Jt9T5x9BgIuMS0Ownx+iog6JYS1ErM+Q3oEw1oIthsUyTasbGnM97OpHrTE8ANUiuMRjFnYsRG1LYQdC2HaSy4pYcvrrCFGoc5l/fkINpECjXUUdQM5neSFiRwCyOkBZPQQskbYxzqIu5b3NG0EYrkIDNgI2TYiloMwLER1ByHYCLk0xiJCrg1dFizzZJz/HMtlexxWfhIMtLiH6zEDpIREe1PREU99vgxmgDertEqKho5RPYhbiKMHSdxEAnnoCOgqerjFST/yy0TzpYirI+VqmO4WMcMdw3RnGDE3w30EhMom+p9oPRO6EwB1cHQ0EggW055FhHFXi+KsGUWPHsWoFmPEX/Px0Lu4p2UIn3PUsjFTc7DAAKblMkiUMjC0jAAEJGfYRSCsPi/aXlovfnkqMhDUR/Ec8vvS10wKP6cb6A1F0IMI+twkRtwIclqA6VAV3tGgPce9vSHp62RBBhdRB4jBRcx1ENRshA0LKaeEdruIthLBqjxcvSSsb0e1s65WSvWZgnI8CwnQggQfJnJ6BEPBOO6YSfQggNskjB0DrqODKHaifwkO1fsQoIi7LubqBcy1htFppxFxc0Qei7LRXiDnPboJVKEh5XZTVACHqUjaWgOyehCXjRSuG+0Y0cLIQEeBoGEZkTR+P03SEJt3CvSve6XlSqvFwZiacHnFnBK6kEE3RjHTzSBl59j1dtlowyW3HX1IIU9oQCve2z56qN8qvzsCOAXdRURzMMUuoNvOotvJY4pbQMIpMhAkl2AlsSE6ldb7sCtQCyKjRTGmBTGkB9CnhzCIAEYQxJgWQl4PMVNQ//uudA0SO+AgSMDEdpCEjU4dSLkWOpw8Ou0s2uw8InYJmk7uNn/0TCX2mihz9DCWfhIMtLiq9wIG/A1iWokZaHEoNZeVRSZZzBoypolePYovjHacRCfOogvDCMDw0ez3+qyH+z0R4ph0gRmOg0VOGsvsASx07qLTGZMwgGYrWjVrRMy5pmjZrpeE31bTkdMSuKwlsTuQwimzHTe0JIpauBYLSBqV6GZXsz3rI1EsYbWexzOhAuakh9BZGEXITUPXCmWrj6zkCjDAorjCuPKi86ssAQ5yJNufaWUNI0YIl8JtOIMULrtduIUEhvUQCkxbCqHoiaUJZnZUT1pQyVymiYVo1HXQ5gIpaGgjP7JmIWYU0GXnMc3OYZqVRsLNIegWYDq0xqRwyYlSZkLKFlPVWCtKkdMaFxFgJiKAtBFFb7gTX5hTccyN47wbxrAT4AA316A/dC8CILUfEr7TXQurkcFqqw+zrUG02WMIoCj89vxu7sPW8sCAoqHFGISOFzEClqZhyIzhYKgbh4PduOnEMWwHGXQLip7WhwpUycwIvkMlX3L/Z6ncLEtAFDoHjFYRtm10ugXM0UexxB3AKm0I00pjyNs6jutTcMCdjvPaNIwYQTiaAHqPHzNQdhLkdQ0JFDDXzmKJPYTl7igWOBl02jmYDgVCWtI/L+fBe8B7axwLw380k1nTUbMNfUY7+vQwerUAevQQbrsBDCCANAIoMaPYGEywO0gnRkXEioRsBykA0zQNU90SZlgZzCqNYaqVRbuTRUQnUF0QMTNSYPvjuCfBwP2fhkd2B3/2gOpaqAoGNWIGHhUYKC+C8FdmzBBu6TGcNKbgkN6FE9o09JMybBLEWE90+u0yj+Jq4vv0GVDekOq6IRv5m0lwukUkNAszXRsr7UFssG5jpdWLqRaBAbL9hNIVYIAsc0N2HqSfkXWgYcxow3mtAx8HpuGw0YHrRorBgMoMUGKZLEyyJJnEJr+9LlLEEqUSVjhD2B4YworSAGYWRxAppWGiCNfT8CKYrswMVEfdkyEgAx9lTIRaFPJ5kppRYGDQiOCLyFQcRxfOudNwXYtjwAgix35Mmq/wo09EwdWziZVNSYKMgrE010IIDuIakAQQdwgM2IgSM+AW0G7lMKWYQZddQAdKSLoZxN0MknYBMSacLRGsJoPmFI1RwYeoVFcOVLC4x4PhmAwGrpkdOB6ajcN6F04hjgEEBYPDXTTJG5Ove77DdgmzUMB6ewTb7D48XRxApzMK083+/+y92XIcV5YtuHyKAUBgnjlpICmlRHGUlKmcqrLs1r23ra3f+hfarJ/arO5b/0Z/TFtXZVUqKzOVk0RJFDWSEilxxBAITAEgwt3P8ba19/EIDyBAACSUUl5TpMmkJGNw9zOtvfbaawtYIUA8yrPqh65lLvc7DAQMpNgKSnhYmsC7pXm8F83jK2F1ymi5xtquEr1PZ5Yn0/x6LfoED7vmpPBGLxjG9SggPT2dtXE+28ZFs4xrqGM+3cB2muF6OIXfe7O4HsxiPRqQA+3pXvttBk8CYk/YQPapyTcZc/ohqraNU1kTl00db9oGXjVrmEm3BAz4Way9SVwVEu3Kdb+jNoWwMkTLlrHpDaARVrEcjWIhqGHZK2PZD7Hgl7HkR1jz5ciWAEOvdNf1Oq8SGcVcOCwHfAY+SQKCCdvGTLKN+aSJmayFabQw6a1hEk0MJ6kwj9yLKNLVSpjcq+DpRuG4PvUDM3DIJ9kPDAju7PSG35sm+DbZgH6XzYw6fB/bfhUP/RpuhFP4azCFG/40lr0BFzXskzvvw0PrZqQLqpBGLfx0b6TTqXHu87ni9aq6fO918KhHlmDISzDnJbicLuKnyQNcTpcw296UzKDWrOelVHoY54vW+iliL8B6OIrPg2n8OpzH9WAMj4IajBf1tCGWI7ZTEtQ1G+KfDSYpzts6fuLXcSWr47l4BSOtJkpZ0tWL7Sok1Kx4b9iegwFuSjI27kUqXFQBnhURXSMYwGeVedzwpvEpZvG1N4iVIELL5Z/V4+BJeeT+k7hftMEDTiJIsiHMZ8Ki7AEV6gSMlWqGsm9RJSgwLQzHO5gwMWZhMIMmZrN1nEibwhyUvBielygY65xevUqJzt8xJeOTFWDsH2DTH8BX/gg+rDyH6+EMbqKGuldG6muxG3UcJuxPX1cMD4UdvG4a+EVax9n2CqbtJvxswzEDzw4G5Il2pmgB3ggYSLAaDeJOeRofhCfxYTSDWy7CbDu9Q1573mNEVBim/mNTHMeuOdB+UaMyFb0mTaS2yUxEXoJpG+PVtI0ryQquZsuYT9exk6R4rzyFt4Np/DmawUZpSEWGTzqj+6GlfVI43bf2i6oPw4zofffsF5Y7QxllE2Pea+KqWcTPzDIuJg3MJgSBTH60u8wccafVCg6tOAmxRZ2EreERRnE3quFBNIy6V8U6WQJh50JshRG2glASfhDBrLqZFl9a6liE2s6EjBVMXEeZxaBleo1guoUxpJj02jjjreE5u4aTyTYmkxiDJkUWKBsp37mPeLNfyvmQR9aR3/YDGDjyI/v+fkCF+D62gyoeeTV8UJrCX/wZfBASDJTgC5LdFZl0zq8+drOirHcrc/fZ7TaPrpK+iBGe8DnV1+77ovJ50LOYFzCwgJ8l93ElWcZ0vE5CzuXxer+BEb7wBb4VAdBKOImb/ix+G53Ah0ENC2FJSqq0Frhbf533NeKf5X4BZAaqxuCMXcOVoIErpoGz8TJmWusYAPN+LlaQTT8/MVQ17AohOve2HxiwBAOZRSRshIKBz8sn8KE/g08xja99goEAbZ9Hdp4L7dVLy330eYr7xWS6iSl4yo9rai30MBFyXvo8iJjSB/zAIrSpbMC1zGDCsziJFp5LN3E+WcNpu4kxbKDkcvVqDKXfr0S1Xp04RrtqC36v2EiDmpYKvvZH8EH1BK6Hsw4MlGBZ5iZ4j1FTf5q2Yts4mW07MLCC860VTGWbCO26zu9nZQb2PNe8YoBPlwCqjdVoCF+WZnAjPIkb0SxuBRUsibpCCxzVqdJB1X0m/H5jpW/vf+97P9M9yDkfpSmXp2LhmayNV5O4AAbWsJMYBQOhAwPREAJ6JPSZS/uvUz3Un3z9+3NTR71vimnTrIQoizGHJq45MPBa2sBsvIko41NPRNSnoIbVKCUJHshdEQisBGN4iCncxihuRiN4HNbQ9CpIKLhGCnUxYFWPMl1Fm/E9jGqB3+9UDDg/l4DPnmvbWESWpd3AsG9wJlvH+XQd59J1PJeuYdpsokIeKQ9s9tM3HKtY6Mln1w9g4Pt7th/5ynIwsOMP4LFXw/ulKfwpnMb74TRWvAgBD7M+R4gjJff9vX4Gsb18Qb+P7hcT6Ua370FmMwx66AEDVx0YYNSPHiFgfrqrUQ+V3Jt+GY/CGdzwZ/G7aAafh0NYDrRHQSiQv+vHwPvOAULu0cDvqaQGM9k2fhRs4pJp4JV4CWfayxgRZiCTUka9frE/7OSCDw8GWI1gUPasgIF6MIgvyo4Z8BwYCAPEUuGgYECTBb1b9u44q2f73fWAuxuwB5+VGC69wgoNOa55T5bgw1drZzn/rERdZS/DkA+MZwlOmi2cizdw1qzhRNbApN1CzbalqyPBVU7PS1TF9EFhM2PZp6RmHBi464/gRmUe74dTuIkhLPslGKl5V2Yg80p952TZtjGPLjOgYKCJ0G5I6kIMKZ5FM7APGNBEjYKBlWgAX0az+Cg8hZuhggHmnnksaTTpIj73XUcqFcwdE/rk3fYe2r2ljtQyHBUMqGHSUbabPoHD7o/3NTYr6if6/14/WML9J0EJkU0wh609YCAUMKACPd/y/kO0/Aq2/IrocZaDGh76I/gmG8XX3ijuBDWsBBVhDMS6ihUz/Lf4RGir8nw/0PLCXvjCKD6f57nrZL6H5u+U+UuA7PmoehmmbIITcRPPZ2s4a1fwol3BnN1EzbZc35PCCi2kc39gBo4yL394b+cJ5GCAC6EIBt4LZ7DqhZLz7uf73olgepIBOjnlwCmuBefRn5sE6V/lbEN3q8oPsO6pX/g7OUf3iQ8sMAS4NIEyAwQDU8m6pABYF9x9uQjFEgwQ1QdYD4ZwJ5rFe8Ek/hJM4G40hIb8NKNxB4Xyw7XYhtiBBL6HNcMjWYwzfgsX7SoutxfwSvIIU5ZIPkNic2e3pwcDFDuWfBpBBVj2BnG7Mocb3iQ+cWCgHoZIPFdf3XFLONpk37vB5+6BYh3UGVtuOAQD/AOKG0VF7bwaePgRS4W+lh8OZW2hOl8063jRruLFZB0n0yaGsxbKmdrb6rzpDwZo0kKR57pfAcHAR+U5fEAmx2P+toQ0cGkCXo9X7g8GqCj3WrjGNIFZxrkW0wRNBNm3AAbkkNS52wUDLaxEg/gymsHN8DRuhkwTVLFEMCAeCjSl0kNaqfwjWeK4g6i7XvpT+HnhqWNgnF3EXjDQTROcSNexvYsZaEZDKBn1fjj86zB0vz6x3tcTfsS9leV+7mF3PkpFQ0wwQGYg2+4FA8kmCAYyggHm7g3Fp1XRQtz3avgmGMfX0RC+9itYsANoYBAb1AX4FKtqwkxFoXkjMmcU5AauMIr5xHbzoDvTewKsXDzqWDf+XegFqJgIA2mKCW8LZ9HAq3YRryR1nE43Ucm05DZ/9aSXf2AGDj8tf3hn9wmIhM330fYqWPBquC7MwBSuh9NoeFxMmnXf88rpzHz9Fk7/DnXUmfsuEnaOgZ0VUljBe5d8L7rmgaPNafpsDlmGGsEAElxKF/Dz9D6uxAoG2v5uMOD2DSrcrUGCMhrhKD4tz+Iv/jjeZ9laOIRm7gRX+Dn+p2jaXJqkyAyQ3isjxawX46Jdw+vtx7iW3JeohIu2baWe4ZmYAUbcBAPMkSsYmMUNCum8GdyVNEGEWChEsVY8ir9ad1Pp93jdc9cMRw74NILPvVi61qtKc2vvByWGOX+GshTTtoWzdhWvpet4NV7FSbuGEcviOv3R/cBASDAAH2sBwcAobpbn8GGQgwGnGeCGKmCA8GPvmVIyZAZauGpXBAycbzUw9S2Cga4KImcGHBgozeBmcAqfkBnwWc4aokUTLHlOBZeI/SpAdo1PZ9mJjXAvGNgLnV10Xpi/6i+i5aihR3arhVeTFq4kdVzL6jiRUEBo8G4hTdCMagJ+DwsGCiHCsW29xTGW/iK7xpxrLUaIKEt6wUCyitlUhaM0xuIEDk2ELBjCUrmGj7IhvOtP46vyCB57ITZsJAwD11zHFTNv2iSHeOGHnUV492IKh7UsBjci7l+9Q9kL1GQ9sZ26yTCIFKftOl7L6rhql/ByuorJdFO8MnIUpGAgNxY5Ekp7pjH5IU3wTI/v+/XhHjCAYVwvTwoY+CCcwgrK0qakk9suXHp+IHYmQ7/NqxOedA/xfWJ7jTg7hrPuINtFG0puswMGCgstMx0wQAHhz9L7uJYsYzJeR2tfMJAKGGDFQD2cwPuVE/ijP46b4SCWwip2GG1I98POetNYuwAGcgZELJGtusmPeQleyxr4cfsh3orv46S3Bd8YxGQhuFl3PPr1jo+SJtgLBmbwoT+Fm94s7gaDqAcl1i50IhZ1MjtgY9AT3tHsxbgsP6DzPUwTPzk5Ix72tgAS3cPIXSxVAOlJN0hGaRQ9Vr0Ep70tXLJNXGuv4BWKPNMGSpbsQLdCI09DSFQtlsO9YODj0jxuBLxvVXYnZAbE3IiTUA+2nsMCQLnDDBAMLBXAwObxpwk6Wgt9tpomUDDwFZmB4BQ+Dmdx2y9jkRGndMzs1pk4ZLTvRtEruu0xg+x+Zs+wKyCXJmTu7/L+DmQGCGwJBmazNi4k27icUAjbkFI3CgjfrUziP8Jp/DWcw2aJzADTBAcfOnpMF9/3BEfTvmmCXY+hc5C6lKJsLbtaAzvvBPFJsSnmRSuyrALCWMFAhC1kWSKRfmAiJKUx3KuM4h2M4Ld2Eg+qY8IGpG4iSZdHSfF1dzCmsPbsZ/mmULA06uxZeQDV+VAXJnUgRf57nJW+j1QMtyAlu+ezVVzJlnApq+PFdgMj6ZamKOTDrv+p/P7B43Jcp9APYOC4nuT34HuEVPZDORQXvCFcjyYEDHwYTKGBsquKZ+1z8WK7/4eTQZeJNs0p7kaHaK3QebsAAUHWhcUmMy0vxcs91As8qhx2StkNwmIeCS6bJfw8eShpgulkQzZazSn3vlgiR6ATo4ylcBx/rD6H31KMFw5iLSyD55ymQnq3MrmafH8r3K5UJ8HHIGL8KHmMn5kF/KNZxmnTRGhaSNjnoZNLfDrNQD9m4ANhBmZxx4EBHqva4U83/ScBAl3Iaq3aKXnImQUn4NOnluujdZORZ9LpdOn+zBn3CCHAg1k6QqozIFUn7BsR+kbA0nkb43K6iYvJY7yYLmM8oSeDGkFrg5wuyKBSYTcY+KREkWcOBkpIglAsplUz4DZYF4gpwASoGTgBpglyMLDimIHmdwAGTuITpgmCshMQakObXi6sd77m23u+PHikdrLQ8pcHlR9251z+zTJLqJynIM5XB8lZ28Zr6TYuJiu4kq3jVLKBndTgz5Vx/Jplx9E8muGgmOZIie1Bi9x1ZVTOQhmrfe/zADCQHzw6pt3UQOfoK6xH7mstGikJGGjjWlp31QTrmG+vo5JtSZogoV04jYPKE7g5OIPfpsN4z0xgtTQsh3FH8igmZV0hbf5TxR1PC4UVAHc5nvzAz8SlU3tS5N+qT4LVMx0w0F1hAhAJBvi9tawtJlAXshW8mTVwabuOuWQD8An/taS1uzf9AAa+B0fr398lqJ870wRVLIACwgn8yZ8Uk5FVVBTfCvrUTnnFpSwbvpwVrB93OTSWefVDzAc8mnzTlt+Rg8W1IhaIwYg6b85TLMfT5ac0tMEcUlwyS/ipeYTXqeZPmmhZRqV9wIDYEGeIvTIeeKP4TflF/Ic/h1vRILZDpkfcgeq22Xx58YDdTY/mGzQrF2gn+rJ5hJ+ZJfxjuorn0yZKaRMWifMt1w5/uVp+z7LNN9hdpYXW0m55d5qAmoEpfBRM4o4/hHrARIVuPgqhVBdRfGXdXsOFSEdtkvU4cd4HPTyNG3V+Nffzznfmm5iiI0ad/Hk22ZGrsBrxkoaO2QUXLD/MMGdTvGRbuNh+jEvpIs6kDdTMtgNeBkZ0D/o6KhiQttR59Ufegc9jUxiWFsYODCxoNYFtIsyaWjN/nALCA5mB3WBAD4/8kKSAbHfuPC8z7TQWcweTpEbkZXqEl72D3r/KIBflcmwIBirIMOPAwKV4BZftKs6km9gxBn+qjOHfCAa8E9gMq5ISy82v94MiXaBAzYe7os5BqP+/J7YuTFX9TxVV9rw6jdW65YT7gwGDsjWYswmupSv4qa3jUryOOXqA2C1kXoI08rDtlfCgNI4/DZ7Cf7aH8JU/gZZfLex3RQ1UIRWza0/j0lKjIu5hudJKAZesRQEDbP2Uj25RQtiFFQK2Kc4VcMs0DgOtBKPZDn6UbeAnWMePm3WcSdYQegQ1jFxU3yS/+gMz8Pd3EH8frtjSdMcniq7isTeK96NJ/NWfwieYxkpWoRG9LMgi9copzYlH3MzeBnTVksYmfAVUZXMBdGvc91Bpe25clzMXkb6XjVI0tKOCvdN6VK4jD8vzf1OBzX4EBiezFK/ZZbxhH+Faexkz8aZSsH3AAOOBwPfQCqq4ixH8OnoB/8EIOxxEUo5ks5Pyw10XX9QM8EqLB4/JKPpJcN4s4027gl8m63jBrKNq1hGwk597aXa4v7o6N6Xa7TPQHwycwA1vAh/7E8IM0HQozs2GXNOZfEvNf5uNW3QTdrS/9hR0HQ/1XXJteRiW7+FiTJNJ1JMLpHSzVyDo0JvzbNEdmwyBdmTzxB2QlsEsjxxKDU6bGBeTRVxLFyXaGUtp0MRtLZUGR+4inxkMqO8+mYEYJ20bbwgzsIjzrbqCAbvlfPb3HsBPvT4PAgPhvDIDNK2R0kLNR+dMVD7fe38/9wvUVI2MX/HwdAeAtszVEe7/6v1zabjDj/jaZ4LWva9gC1faK7iWLuOkXUULFn8uTeA3mMG73klskhnwLIKC2jRfjflvOsheuITuxSqZ0JvL6WCFnovuOHFIMMD1qD+p36VeGhqNu4YJnU9zX2p57JORYt6muCpgYAWvxRuYljTBtpQWZmGANW8At6MpvD1wGu9sV7BaGkMcdKtS9oKNgrA5j+rdcpaojwegbwAAIABJREFUvyAElPsSgK/jJhoN8QJhlVNuDFace7oHijhXHhN9Dwj0DCo2wQvYwJvYwI93GngxXsMQ1hBKjxUHBvLfPnjTferpXfzgflPN+3Js5m/HTxzLrfzwJSxE40ZN06FFbwQfR5N435/CLUxjFWVNkru8X1f/orl0LlUbpELrimI+Ix3MFiA0ntXZmG9wT37SimbFs5u5yzyilXKcAL4sHNLOCkryI0tLsazU5Q5Yixmb4OVsEZftI7yWLGGytSHVAv16wwsVHdDidhBfZiP4dXgGv/WmcS+sIiuF0vBI7m/3vuqYgeLmldcXp+xYaFJRzV+1a/hJso5zpoFRs46y3RHQovvgs4OBOgWE5RO44U/gY28Cd8KqaAbYsEj3kFzN3nsssDZanzUVyxQ9agtoGvvwzzrCt05LX+VeEj9jtwG0LdkULcXyfF8cEVUFz4ZFQud0tBXarlmp1bzVKztFsiyNpkSkot/MlkUUNZuuo+QcDrXboW6EBCpHSRMUmYEcCPDfZGz2AwPM6Wsi5Jh20KOAASktdEm2nEKX+dFbw8N5zuhaZ7M22yGX0xUd5gK1Dr9w4OaWN0eS1rvsAJkZjKQxzmc7Ys5zydQxn61KueoHwQTe8WbwgTePzXBITKeKXT3zNKLsFu6AdNlsBwg5b1ynTXlPnuRw+0RhVe8+bKQBFduqW4OSGFBpkyTdYzTFomPXPaS5vhOP9tkGMybFxVTp9VfSDUwZVpCQiTJIwwoW/Ro+Dafw6/IpfNAuoV0agvG5Krqv3kNvFxgQu+wMVenZkaKKFFWyeDI+FnRDpPlx7PvY8X00/RBb9EEgiyot2IvPQvfbbhpOb81QsIkUJ9HERa+J19vreCluYDZbkaZosn7dE5Dnf1D65sDZcbg3PCMYeFq88GwLtfirR/um/a+3/9/0fvvRfutwA/As79p9zTzsTBAILVb3hnArGsdnwQTueBPYIDPgaOU8D605P8GuYn6RsQWy9BD2pekKyxEZ4yXOtS4/S/s9B70W/S7W0FdMiiFYDHqMUvTA0oMkX+wuInAPQKMji3JGxa2HkTTB83YZr2SPcdYuYTTeyI+6nkfGX6RoKg0qWAtr+AKjeDuYxzveOB6FZSCKUHXNZTpGIvlvFgSE+ZfyPYL4rYeSmA/t4KJt4o10FedpcmJWMWC4/NWzoWNZ22E5CpvOIdMEvWBgHHfCAa0mkMiQh3QvNZyPu9RIcwNicycvQ81jkydGHakcuip2ylMZ3Q122wNWswybNGRhTBWWpR20FPXJRiTOQHKoCLshI5fnwXWzI5AjYLRUSNsYr6Rr+InXwJtmAWdMAwMpmxKxB333OvoJCJ+kGTgsGDjXqktpIZmBbwMMdA+mroCwkQsIi8zAIcGAAGV24CPLQfCLTCxypOFOTgt3duYn7TpdGEswIL4OYg1NKtpiyCQ4le7gvNnAj7CKmWxdItPP/DF84E3is3AGW/4gImGTCvO20yGToF1ZvjyI58HPdtvrbIYW+EgsGaY84dgFrfy2PXuq6/JaZTMfk8phy66YDD50bbo5KuC1cEi79uW+zTCcxjgb13EJKzhvNzFhqRPZQZp52AlruBeO4cNQBZJfmgoQsRVX8bs6G05PmlTnuVtLhjR+iim0MGXbGGfXR4ZFnpUGRxsoY90L0fBLWAq0wRFBAR8Eg5/dDoUOEugOSRtiSxGqwThaeNHbxpV0C6/FK3jeLGDMNEXDkUNvmQ779Eh4lrOj32efEQzsJ3TJp8F+E3m/vFc+gwqf61NkW/zVJ3xTn/vdTYB1p6yg9+Ll7hLA5Bj9uAfgWb5v993IgvIDpF4J614V96Mh3PFpuDGO7awih63kBvMcutvodZYqGGCEyFr+1SzCQ6+ER9LVix28eFTouPZ75vybvFaBArKJNMZMFmPKT6V7Gk1pNPLp0oAi0OkZajp2sQUoULUpZtrreMGu4jlvFTWzCUbrPQvDbUJsKsIUwVI4ii+8cfw+nMFfvSEsBSV4YYSSS4NIoZ4byJwk2T2u6uIGJIZVBRanbIpX7DYupw28nK7gtG1gmE1xLL3QM2kZncOagu+iPKfDpgnqGMLtCpmBcXzsjQkzoGkCVdbTJKj46rg6sIUqTZpgMOYbTHoGYzZGzbSkjFSjukIZlBs5dkRcsT5WAKy6XhZxGIFlXWKoRKFTyCZJ+T1oHwa1Ceb4azKBSQoCgsjE0jTmDTTwVrqAc6aO8XRLaF1egTgdct7QnW1XNcGzgoGfM03QXlYwYAgGeHQdIzNQnPGyJxj4Xgur4RC+iqZx8ynAQGgNhpFgxKYY9iANotiOmREoy+fEaErSKwfsOp09Kj9Mu+kqzsUBYzHVbmPebuJUsI4JrMP3DL7GMG77rL8fl3VTEvfI7kLM9USaRlIXSdkfBWB60unwXmkA91mpw9y6q0TJTbGKTFu+w8pBaw1qnsGUr8zfiGmjYmhprelN3q7ExP3Eh2JYxUqSBHPtZZzPGngOGxjJWsIFbWclNMJx3CpN4v1gHH8KxvEwKyOQVGfh3vKYpQgQ3PwswcNYZjFudzBntnAy29HuiGhjCIk4uLYQYS0roe5HWPAr+Mav4rFflr4aLTZNc5UAul41OMoP2a6fh7p+DnhtzKGNy+kWLiV18TKZNesYYBqSIDpgaq6XJXmW8+Kgzx4jGDgsS5APTJ+J3oOGdVmLNWqe93QTlnaRRdx5+IM6/9zea5W/6cyZPH/VPfr+dkNy0JAVEPwu9M1DjNEXZS0tbvghzYdKWMEgEq8i3tl5Hkywt+wd3WiC7q9cPCTrH6OML4IaPvMHcd8bROqTAMvJvL3XyOmtchqDAdvGc+kOXrRbOOPtYMLuSARAmi/fHHIgkHvl50snt8aNSHMmMWZMC1NeEwN2G4krN+v8ugMDbTIY4RAeB+P4PGA55Tg+gEbXXhgicsZnxTHObUtzgNOJtl1UlNCIxWSYg4fzLNEyDfzILItifsKsoWR3VJYnKuX8rvSY1vnIqMqBH197E2iVAjdXJyAUB8JAWJy9YCBCIkI4brFup3QNgfJrVQaGEUaCeS/GKbQwy05uaRP07xd6UZrYuCtyH0xcdLOYeVjwAzSiAayHFWx5JewYVgxQJMj8sy4IZSpdY6ZO5MpSKXbvA3yTCINyya7hrXQRr6SLmLNNVK12HXSJAnkmxwMGaEfcxhvpCn7O0sL2EqYtG9ZsCeA9fjDgRlVOLAUDawIGZvBRcAKfhFOdagJpYexqceSpuzRBccVEJsE02pi1O5jKEswSPGcxRiyr4A2Mn6hQrbhN9WGeioemlIe6z+TbGEH1aGxRS5sY8tZR8zaF9anbKhb8GpbCIaQ+wXLXUc/J1hxl76pI5EDTlZJmAZphFTeiMXwajmCNMe4uMNA9BvWuZV8le2USzPsxns9aeM7sYCrdwqDZkWdq/YKmpx8YcF0IyaqMJqvS2nzG20YlS5BwDmMIj1nqWZrGdW8En4SjqGcBArG0LkZ5GvR1Kgt4gbx+k2HCz/CcaeF0uoZTZg1zdhszJsY4m6J7CbyA6ZEA7I+56kVYCqr4xhvAV8EQ7vlDaKAircfVwyBvZKYATfae3NzLaYzYpHzM7uCVdBtXzQquxg9wxqwJmOcVahOj4vUfLfQ9/EnixqkDlHo/eUjNQDFG333AFv+ueFwXB2aveENnjuZKZUG4trtCYWbsUEcaV53Ziq/DPab8GvcyGsWDQnFb/tJv5sG5V8d+1Md9vO/vywzIRGdUx6oC5rZCJD7NW3rLnWQU5HGoDS03UfUh4NIs4W44ht/7E/irP4a70ShSHqxuS+gtO9R7kjbCHtsJGwzbFl4xW7hq1rV1arqOSsojhtGqtvklCFCvgd3skZO0ZRkiy9agtMONwYXDyCQoCggdGGj5ERrhCB4EE/g8mMBfwlHcRBkbQSQiyGh35xNH1+lC6y1/y6sqEkZLJsMUfJxGjJfsGl41S3g5eYw5U8egIclOFkYPbNE8uN1btRUaSTEaVro7z7qSJgxANQaFW+pAuBcMNIIuGOiETXKtXehB+MXGKKwnP4+WqJOfT1ZxItvAYLqNzKjfOqMVriXxVZAKAiY5QqzSQjcawv3SEO76A/gadGirYiuLsENhVMQOgvR55moozH5XiijlhuA4pTjJpjjJOn5iF/FyuojTmYtwhEHQa35WMMDNkVeivQlaeCNtCBg4Gy9hxm4iNNRykK84bjtit271VGP/O6yGNelN8FFAAeEUvqTPQDFN4D7Sr5qAYGAGZFNa0or3ebshDaBG0h1JFRBUU6DZ+3LsioAd5eHk4HbX1MnzF+2fnT9+kLFnX4zIU/qZjFObDZ8D8nBq/dz9tWIpnepDRFAgYCNDExUshBP4iz+Fd4NxiY53OiZL3XoCPf/JNiqI4LwbC4AztPlO13CpXccZs45huwlkqXgASILSHd4CPjvlu27+iDCTaccEpZSOl0rdJ76PhWAYt0tzuBGy++cIvg4HsZF5kmLrLZnU++vs7yKNIfBP8ILXxs+wgUssI05XBKiUjAYx1DbwKtpMjfAavRDbWRmLGBQNBj1dHnlVbCLEttgcM3jibztuwLFsxeod7heDaRsv2hZeN3W8ldzDuWQVI4aCSO4NORjIT+nDnXJPe8ocIzPgTpeOYU1+VLnJ1VcEoZtoN8rP85uaM5JoitS1bGSsPdYu6qJQltnrhlSoy8M8KBVFaVatF7x0c2ZKXctyk9/gwDswcFjy42lH44if64KBfGoXarP7Gg/3/wGOUMSSLcn3S4du3CpN4d/DE/idP4XPQypyIydy4rFQ2DpEDJgJhc9UQmYTjGUtXDFNvGUauIpFzCdrqKTcfpT+FKGjHCh6SD3p5WJTASt+581ddonbz3ZQxmJpDF954/g8nMaHYQ2f2RAtgoEw0gOwQ9hptF70HShk1922RtjC3S/DCHuU2xhn7Dou2DqupI/xXLogqQKWsJEx6XjR5xXJuRbDtTDOwUB+nwIG6PnvcyM7AAxIROTAcb5aHPPvZ4nkXU/KobKNC2kD55IlnLZrGLY7bgVphCFgwKqhEseYtq9bQQX1qIaHpRpu+8P4NBjFXQzjUVbBJsshowARWQ1DsKhq8PzVYVIcaOMzOm828WZax4V0QdI7g5bOcFQ2aLTOdMezMAMCBiggNPuBAWUGjhMM9G6Q6owYslGRYwZuBvP4OJoS0yHaEfNgLAKn/cAAHTZ/RMOmZFnSKvNmBSOSL2aSgHOqC740ktUIU9Tte7PxfZdQp9NqT2x8wIKTb+qOs3Zl1aidjOy6P4D70Sz+EMziHX8KD4JhbMqByzRgd13x6pk+sAEV9Bl8A0z5wNmsiQtxHT9uP8YL6QpGpdskwQB/x92zYI8CtZ+r/Pt59vse2j5wLxrHR9E8PgjY7GtYqPuWFwi42H0y8O4knOTztB5CYzGQbuECtvFPZhmX08c4lS6jVKgakqfiqgfoMRJZMoIRVrMhfBBN4Y/VeXzpDWBRUrQV2UNpQ5zTOwLK+4wS5/Jpq26a/5Dcw8vxCkbTbXgexdw5W12sVDjiIXGEtz8jGOgLXnUYCwdn7x6+O+PfrYXWsWYRs6uVlh1bq63lIMiCTs2n6px1YRQsOw649QJlU3yns3uVn5PrVqW7RiIuquKVfc/AQPcWcgOQzhbduY9DzQXPSp0+pTZU0qZehC+iCfx7dBJv+3P4OJwUMEAgRbX//mAgRGZjAQOv20381DRw2S5gLl1TQZkIY1yp2SHqZ5WtUcCodgVFVXbONnnYDCu4F03gM4qiSrP4NBjE15kvwkefrIjr9y6lk25RO32cPh4pIco3IJUA6VV6qNgMo/REt5u4ZOv4cfoY59MFTKRrHTCgfEpBDf43AAPcKNi4ZcjEOG0IBpp4zTRwLl7CyWwVw3YbATcUF2H0ggFVvJsgxHZYQSMcwDf+CD7BhEQ5n/jDYl9NFXbI5i9uEnXbEfceR3R/HMtSPE/dQFLH5WQBPzJ11Fj/zSuQVJSKR48dDLCFcbyAGXYtpGbgWwYDnCtR1pY0wZfhHG6Gc1K1cxQwwGjzpEcPi3Upmz1v6pizKxgVMMDUiu5/ReBV3HoUGOj83LdqokC15ykx/b4nfKbzi90xl71XwACNtjKsEQyUZvHbcB6/C6ZxX8AADz16cuaVSXoHHTDAVK/JMO1lOEcr3mQZP27lYGBDBMdWIq9uFK/aIndBslfsjvD1kGH1BNsOfxlO4np0Eu8F07jlDYv4OQ1CYQX6gQGmt8Sx0ELaCY+nG7iUNfHLZAWvmgXMpCvasjy/hLzXhgAeqYsS0NlEFZ9HE/hrdRYf+aO44w9iGWyCRIcOv2vl3TH26t2RS4Z7yw4u2xX8U/IQP0pWMJE04QsY4Di7NEFPVcuhdvUjv+mYwEBey5yPn9t9nYBChq0TzBWndYEZYElbjqoFDCi9Sl85nb6MQFVdrb+yn3jxSc/AnfZyCd2Dk/+v239cDxxhBhgVOZZAp+r39eVC3w7p7iIIySEejGCEgWHHcBEYUp0f4fOIityT+G0wh89KU2gzTfAEMMCSG8N8GcEAdnA52cBP0gauZguYS9YwYFRdTlMjrV44+Lr0aetT13fvBQOcF2vRAL6IpqQF8MfhjNj5LjOd5HK28nmXtxfVtXylztlcN6GdyPgXWkopUJOlkS7XOcmceLaCXyQLuGAWMZ2symfVBEnp4+5VOmDxLTIDYjmbJRhMY5zOdnDBEgysODDAvOOW+EXwfkUI6Ngtdm7UDZ7dCz2YIMK2X5ZeFp97E7gezeB6NInHflVKpvhuP5DVJ7TvnvJMSbkYETGeyXbwetLA1fgxLqaLEumSCVIAppHfD2CAgssEJzyaNW3iWnsJL5llzNmGYwYSJ+YrMAOFFaBrQNnKJ756dvaij8HhwECReyMrLmJZkBkYxDelGfwunMPvg0ncEzAQOjDQ7fVRBAM8sIM0w7Sf4UWC1mQZb7YW8EKyjBEyA5yn7DYo2hSnxZd/c850fXd66H6HFQQMhAE+C6fwTngK7wUz+MqvYUf7cO8PBsQRkAZWBhOIcTpZwxW7jp8kdTyfNjBi2fNAfTz01RVnKhYjHAiRZmV8HY3go+oM/uKN4mOfrMQgWn6IgGyJExTu130wtIloqi7ZBv5L+gAXklVMxlLDpT4sOej7LsHA7bGpgrFiMaPUbx7udkri5OtOOjWX6fXd1r8tpglc1C5AQJGxHgNEZ7kAQzfrg9ZBP6DQcdF2Kq5utror+ioeOHl5iEvJ6VF08A9/R2jBHayO1eh5QAeeuU7c5rGsT9vQxl6EW9Ek/j08id/5s/iiNFkAA7k8Sm9VFmiWSf0tq3GzjGCAFqib+LFZxdVsEXPJKgbSWBZXxgWWW9QeBAjkgO7Ot925P55w/N9KqYYPQjYnmpWc4YJfxTbz5LTFdaJK0SlI/jy3QtbYP49mmIYSqaoYGzkwKAcg6/ZTjNoUl+0afpUu4lK6hLm0IbnyzkbR2TDyKaBpBrlmpxnI/+bp0wS5c6OupSCjWDPBKbsjzMAFs4KzLk1QY/7cKDWZVzzwWYama3RDoEPfB/o3rPoDuBtM4KNoBh+E0/gqrGHBUogawAu5FsnOOAC+ax0wGqeXw4mshWvpKt6IHws7MGo2JB/cBQPhD2AABAMpZn2Ll0wT1+IlMbZSMLDlmAFlQXteToTWKyg7zHbj9jc5aQ/z/t7zT6h/8aJQQLDmD+JeNIN3wln8wR/HvaDWFwzIzm7V94QHdihgAHgu28KrCft9OGaAPgG093bdCjtV+rnzqcu1K/NWvAFFA3Rb3PI9Wfe/DU/j3WBWrongk0ZkusZ7X5yPbFpMKUzVxjiBNl5O63jDMTXTZgOR1+74eOq3KBPd8QwgsM1CSV0vBTV8UZnAO/4k3vPGcD8YQTMgiKY6gx0syXb334jZvZQdP18zqwIGLiWrmI43Ucr3yQ470ps6OeJIHurt+zIDt8amnH1SL5Is/r9ibN5tWdEt0euWq3QPXDkI3LzUEqWuZkC3Ok0T5EQMxS/y56TsJW/Jx+s2WUcf7bnTgh96/nddzy9HNxesTiU93MnJOezN/GoeOapWx0WUh3qu38mbuhK1w6D/7jkm2XvfirEGqw0SP8Qt1upGJ/Gf3gw+D8clTaDMwJPAQBlZ1hYwcDlt4ifUDOTMQBqDE58ZZDkd5KxU+u9JLwXHWg6wB4w5MLBYGsUfwnn8IZjDR/6klFVS5Q+PinpqTvLGMQpcuKmJYY+iGVdDr1uNpiOcrz4Nevhnhq6IGS6bJv4pXcJVs4STyQoq0oucgKC70HuE0McGBnQ8czAjrJUDA1VjhRl4JQcD8ZKI92rpthgI5Srz/ArFhFJYEeZLqRHxhMrcCqpYCIdxJ5zBJz5b847icxAkhPCiMnwqrt297vaw52Y+mFmcMG1cMav4cUxr4gWMmDUSuY5NoOHUt5Am6BEQ/n2kCcgMzPkGLxMMtOs4Z5cKzADXyD7mWkWG9Ug7TJcpPOhjPTtH7h8gf6h+/pImiObwTjSLd7wJfOMP9YABfasCTilF9NlPpBcMXEjrwgy8mNZVMyA6CS5wFj47uNNHH9ALBvROUt+i6Xu4Hkzj19Fz+Gs4i0fhMCL6m7ib3Q8MsBX5oG3jeW9HOju+lazgUnsZI9QD+YnTaHRPEF05emKZwEdgPZSzAJt+FXdKE/jPYA5/YNfRYALrkYUXtiRVEBiChv5ggPvHAHug2Ab+a/wAl1nF0GYXQ9ffw4GBvJncQeP3LH//BDAw6UZUvz4XDwnF2AkQHGbyWIbki7Ka//AwkayTo6lzVzNt6mBUnSmCsNx9XYUn3KK1haUuBuEB2HbX49at+RPBh3k6qef55ixDLwORTwTZQIkIfSrsI/m3Otp1fbHVbJXXpkp2mj+w1zfrzWUrzm/cLZK+w1sErwVmSZ6h+7tuacvefNazDOZT1VdILstKXlDAALdvL8AXDgyQGXg6MLCBt9IGroGagXVUEzprcaPTp6aK3kOAlgLbwdRCcWGzRI8z6HF1SuyH3wlm8ak/hp2gqmImf0fnoEBLzjFfW+NKJzTjKrM0PZC7/DGNoWBAkycxFfMUGGUeXs128CsCHLuM0/EShiSSYxpLgYWmFgq5Ts6bY2EGdOLkIKAXDACnLW1nN3EhJTOwjNPZqgMDehCTGchfqnthBYnLo3CNeUA7CtEIangUzuC2P4/r0Sg+YImpXxLjFq6H/cAAzWBqNsMJsyOb2RvpY1xJHmPYrsGKboGv4wcDb7pqghe/xWqC3g1SweSzagYIBub9FC+nTkCYLmMu0zQB2Sad5flR1h07zsh+VXdP3DPcJnVYUmAvGNDy7tyNkszA/dIc/hjN4w/eBL722CLcpQncfp9/Rz8w8EK2iVdjpgkW8aJhmmBNjK7IDOjerleqwsXON6mmZ1c0wJWb+hnWvEhs1/8tfA7XSzNYKNVQocjPmaxp8W+BqRZmIAArhlgxcM7fxk/iBbxF8etOHTXThPHTjm17N6WpUmPuECy7Zb3AYAq0ghK+Lo3j3/1TeDs4gdvhONa50MI2SmQQUla3CD/mhqo7GtRLVAkGTAP/nD7C1bSBuXhTXDb9vIthnsZ+lsPhEJ/dFwzcHp/UghP3HFl+lm9IMlWzDCUaoohtrYo4mv4gmpwc4QBY+622GVbsFSOk4hFfRuwsHmOUMuaRDYKUKl2+N1GVpwACFX+QCpXBdLlPhZwKHooHrITtjhGg0EVqbgW4dMtmTOBhy69gNRzAZlBByysjsx58y0NCc9l+4EvJV8WjWU4bgyZGJYsRpgk8o25ZmqhQgx532jgznV2pEM4Hw3tQapr/cKkz2uQhpuWKh12m+49m94DVRXuUlwJWLTxkASKpYwED0Th+E57Gb4OnAwNXU9UMXCMzIKWFLU0TuBK7TpOWI12sPi9OAbJELI/bDqq4X57CHzAtRiOfeQNIghJC5rkLbXkFdkmYzKlE9orJc1d9IYZKxZSVRvsUvbU5bilQMx7OewnewDou2SW8GLND3zoGDFX7SoWzhK+HvrDmmMGAM5fpMAOs3c5wmg6AAgYahTRBU8D2bjAgUVu+L0maQO889gOshYN4GM7gi2AO16MxfJCV8ZjOaqUKIkMAoc9s94ylu2TNwoGBVbxJMGAeoZauyXNWXxCmGo4vTUAFtpYWLuJsTNMh9RlQl81cV3SUydX/vccCBnaVzFD4Oe8Zpxmo47xlmoDVBFsiClUw0Guh63a7PVqng+9QD8Ej7TLFKIfjLXGdlrqteTkYOIE/eJO4m1XRJGvoO3gvbp8uI8Gx8NmWh7bVwLQHPIctXEiW8UbroYCBUbsG35AZ0FZJuU6gmC7omHftulmeD4nHmv8B/MWbwn+UCGKnsBTWEAWS0XcGawIvOglH3h7V/qnxMGBaOOtt4ufpQ/HIeKndwJDZ7gZu8lGN/lyyWnYwBr8iPkzITpRxNxrGv0Yn8O/RCdyOxrHJ7psedVgeAkugUzC1cykRhcgphti0yGgK8oqp40S8hoEsETAgNdt7IMTBo/4079gXDHw5Pq0J0zyScGpIVderRS0HkP7pW7SmDEto+swfDaMZDIiAgr7n/AKqyCnUqCKhzhJV28aQbWMAbdSYM0mM/FmY0WxBCVyW10iqQHy7ldpV9zh119B+58Up7jZz2e+1Ta/s/c5LuiXK6QiNYBCPMCie3G2fYMAXpWtHSOYTkxsMIEGNYID/ZDHGzTZG0m2dsp6n3tRegB2CHhf97RkA9/wk9iR4AimhNsoZKXPmYLV5z7O+hLjqPIrdRZMHfLsbV14FrYD5bzr65WDgd8EsPgvHD6kZ6KYJDgQDMqZHvHO5Po3kOSt2vBIawTDuiXiH+boabhFu+gFKgStKF0JJYKHMBcWVPAS1FEr/SDciHS4Sli7SZ8TsxmnY+HjOS3EBG7ho63iJ0VyJWkqWAAAgAElEQVS8ilri2uY6f4dvDwxoVNKZ18KaEQzsxwxsqUp7FzPQAQMu+iIY4Fzkem4EQ3gQTuGLcAbvRZP4wNLrPXTMAM9ZFQPujtC4RoezDPMpVdENqbi4nD5ETdIEFDD2BwNfB2P4OJrft4XxbjvibmlhLGzIG+myAwO0I/5+g4HiVFdmwOA8vTgSVhPkaQIyTc6VoU9DLo1+emtqDreCjiZ97pXydJmBDhiI5vDHkoKBO1kFzbAkQZL2ylQWVfZsHmQ+g8IuGDizCwyM2XURoFoabDnaQ8k1B2D0COl9FTqpJn4Zq34Nf/Em8HY0h/fDSSxEQwgPAAMU/tJYrJq2cY5VBOYB3jKPcY4Ng4waimmYVAQD+me8SxFF0oo7oRV6Cd8Eg3ibqcryPO6WR4UtIeNGj5PQsrzSua3KPXbHQzQDfhtn7Rp+Fi/jVVPHbLombpTC4klAc7QA73BzYu+79gUDX4yfzBjNM7pi1Mw3GqYCQKeyKpbDCup+CaseByMSg5edjIRHVdTJ7SBAkvtkW7IIKjKi3ztrzgezBMO0UEUbz6ebmEzXMZht0QpDMzOSEmB0p7NBm6M4oiLvT5+33e2gvvxQ1OiFG1zTj1BnPjSoYlEaWQxjwQ5iOxgU1bw02ci7Uzl/fIIB+rvXsgQ1HuBZirOZdq0jI8JjZN0rYYHe1GFJaouLka6WKOqfxRS50HOfpTXpDl7INnA6a2I4a0t/eBr1POurLxg45EGbtxjuBQOeaAZ+E53Gf35LYCBv6XmUe9fWygoGiOybtAINx3G3MovrGMNH/iDucgZ5rI+nL4XbPEUA5dNkTA59Hv0cYzZS4sLkeNInQZMYXUMrfpwdxjlHBo2vCnA08Wq2gldsHc+36hhN2CglFxLuikjZrOdY0gS6LXXSBK6dr4IBMgMtZQYoIIyZJlhDLSUY0PxmMU1wMBiYwOfRNN5jdYapChjwooqky6RULBdkFgauCwa2cZnll4YCQoIBGjP1BwPr7DAZjB4LGDjXrmMq25LSQtUkfQ+YAceoFtQqnSfWCwbqOGeWMe+YAZYW6qa8T5DQAwYOkWY7ygLLI9Cew7cXDKx7FBB2wcBXPA+CsnrByDrQpmB6hjK1SiOyIhjYxoV4CW+0H+KsXcaYpYAwBwMq4u0AAQc8dyvxi2CUKd+1YBh/9cYFDFwPJ7AQHgAGWPkU0DnRoNxWK+1/yO73gIHi8dtV9XfBACt0yDpXUwgYoOHQ9XAWH5Zm8LA8BBqhSQMxBnwO5Ggr5F4wIJoBv43T2SbYavoF28CEWUfFibk1QtmNhp5iUA/xkX3BwPtTZ7MRJIiSFjybiiBrh53hUEM9GMHdaBB3/CoeYQDLXgmbnjqmMetMpWZCFamUC2YiEGGcT2ObwFiEiXaDqgXALL2ZszU8H9cxbTYxjG1JJcjGJ8/B5UvFsc5FdqT+O1UXPVlkR+eo0HAriLAYVXGH7lR+DXf9GhYxhGZWFf/+TjUtu7PJycGNhM1fMmEyBsCSKTYUyXAlW5We4Kw7Jxuy6FVwx+N3V7DOBIevJVyyCGQhKD6OA+3QV2tnOBtv4HW7jIvZKuZtkw1exYHuWV8dMNDRMhxx8kivAjZN0X/zcFQB4SlJE3wWHR8zkKtHj3iFquKVlBHL4gg0Q6zKxjSF2+VZfIhhfOEP4oFHMOAjZEmPoGqKIxVYEgzwAC15GQZI4QnO9MWRrQUfLUmjizzIDSRTEWzEwg5mISaRgpHNK3ZVPAdejpcwEa8JGNAx140sf/F6v30wQAFhywkIWXPvwIDZks3qyGAgonHTFN6LpvGhGcCSH8IPyygZBbUddq4vGNjC5Uy9GIQZSAkGcjti7ViZlxYeDxio4+dmAefaK8IMBEwTCBg4vkPyqdMEHfHdXmDCaoJ534pJ09XkCGDgKQoCuuHt4XeZ3jiioBnwNE1wj5oBxwz0ggGuG3U5fDIYWMYb7Uc4axf3ggHpxdG9Aqlk2HUYHgsY8AMYGn+1EwcG7nXAAHUExXHv/neeKNApRk8WlupyD1/xy7gTTuJuNIHlqCIdXznXCQQUDLg+A4UUgZ4U3IfamM628HyyjtlsE4NZU4JnMgPaQvnwY/cs79wXDPy/M1eyU94OhmiAkOyAjUxWwkEsSunEBG5FNXzpVfEoG8SKVxILRlX781Ck+l8jLJEDyq84kRYjcWoIWBYVANN2B1ezDbzcruOFdE2sVEezHbF/ZCQiOFMyA87hjg/X0fqqJShOXX1qpLmbXhnL4QC+joaE5v7cH8Vdbxhr7D+VRfKA2bJVAIDPPDlrsl38JQNBNgMSPbKBxWW7LkrpQSmx8rHkVXALA7jt8f6Blk8VfncoRKXNuwi1N/Voy+DVdgP/aB6JZevzZg0p4QDp7Gd8FRMDhyQECgcWJ5tWCPCQlNp5OhCGE/iPEn0GZvHpcYOBDv12mE1bwnttnsOOeqS1PVqChtJz4XY0i1vlWdxADXeCISx6NF7VGnoVrnYs+gVcSldEj86CqXSN47xi8meT6a6MwiIVD+rcIlCguAkoZRFGYTCbEQywJrmOS/GS+g3wF2XR9+qdvxMw0Ckt3D4UGNC6HSsAiim0B9EYPo+m8F44gw/NYAcMlFMFSgJ4dwm5usxADgYeOTDQdGCA000FhKRWA8/DRjAApgluRnPPkCZYwS/MY5xtrWAm4/2yB2Me0x11JfRfhN8FGOCVFB0Ii1f2VHd1BBCxh5F3/WFEQLgvGKgUmIFeMEDb3t40AZmB/cCAllQeFQyshsN4F0dkBg4CA4UHnc+BPE0np5lUmmWg9Mj4dEENsRKOYNkfxnpUQur50hOFmvMiM9ANFFRRLmGrp+WFU2YLg9hGBKbM9dzUIOMZD4hDfnxfMPD/zPwqezXcwmTcQJBsoRlWcD8cw21vQtyevg6G8BBlbNqKigWlQY6F9Q1MQNWrCv/Y7zxySlH65YsTmTxMHkBWfOzPYQcvJavSxvG8ZYMI+jq1paRLoxGao9DUxjlzEXHxIYuRikOhhRvekAYSQ/g6HMWX4QhuhaO45w2j7g/IoyZoYazIaSruWtIkoxvZy1dadTsI2ewiA+bNjtTITngxqoFBExEe2Cq+yQbQ8Dy0gi4Y0ImiUWLCVBgbhrSNlK38s72HX9pHeMGsILasbigdcqi+nbdpmoCHrNoR814JBuhA+HZ4Em8TDJSOjxkoonydfAeBISdcldy9HiQ+RUleiCW2aQ7n8El5HjezIdxn618vQNu5dql9kCvKI/vBDn+ZkUN9gmDApxrZk3akq1mAddGXaE42L19ti/KYICkSlogIXpzjTB3X4sc4mZIZSAQ8KgD8jpkBAQMNaXZyGGZgDxgojSozQMrzqcDAkksTUEBYBAOM+IJeMBCOiYPfh8EUbno1YRgTCq/EelyBvkBB11Z6r2ZAwcC5FpmBHfhZ3sJYJtaxLJjvCgz064TyNzkTdsVXQmzLInoSGKg6MJBLo7vMgOfAACNoCgjPoD8YMB3NAKvIuhSrms0V7nyXVXHbj7D+NwQDOfvLEl0yAwwUeD7FQYiWX5EU+U7AndQT0W2xJFDuwt1LfmrpnsF+G2yT3JauEdbjfqIgIk+cHMtkPuBL9gUD//f0/5pdDZuYS1bgx5vS1eyrcAI3/XHcCibwyB/CmldFkskRIikuAoHET1xZBvMlNNjQfxhrEQxI/Xf+UEjT0Gc8SHA+WcfVZAUXzBrOiH6AizuBtVQjMy+jbmnyW5ImsJqPEWo/v0vNydRLQ/jYjuJ2NIFbwQjuBCNYDIbQCspyiLClKoUbRGRCIFOPIBG6S0nI9TmhIkGB9TCQJBizLcyFOxgNjSju67aCh9kA1qk6D1RUovSRWhfzstqh9q8ebie4nCzjv9lv8KvsIc5la9iK2TSEvcW+u5fLRMukk8SJtC3tggEyA58IGGCiR1sM99gRE0VwUUjGsARr2eWLXbhYTbCCa2I6tI6K0dJCAg8+5W5O7vBgQBC53wUDbBLySXQCn5bmcQNDkitc9VkBoBCAhyHBnpQGuXLREaNAYNInGOCYeVhFhCWEWMt87MhcsghFZ8A0gUVb/izEAKx0GTufrOKaaeDH8SM8Z9eFGQg7vRN0DkkGgvda1Ay4Ay43HSr57PoXYNl3jYq8cdxkY6iwik6jog6tqJO82DdDNQO9aQL2Jji1GwwUzkVZIU6hLNU6jNZhRGdBZuBhNIrPhBkogoESSql6cTyRGTBbUmlBzcAVagaSLT3I5crJDAZiesT5sxE5ZqAPGBA3SKlV7wMGuHHSgjmL8Xq6gl/uAQM0tjoM43S4NdcpB5bVrCCFkdteO+IKlrwQOy492BXA7Z3f1E2pgLDZTROwN4HNTYf0ee1+PTsYOBxA2i0gVAdCLWvsnyZQZoBNojRlpohC9GZOQNgFA1vSm0A0A2YJY9mGaNIoGNdVoxLhw10pq2CKYGAe18NxLIQ1hFL6p/oFfZLFvT0Q/Rt73FAzwO6qqhlYwLl4VQWEPRfQTQ/Q5IhfxTNNWVSWKVMgyFUUCphlgzimH5lay0t5hULoO4AqIqeIl+lx46VIacEvOjYtX9QKi8M+kcPN637v2m9+eW++9H9k5+ibnMSihlzxfdwvl3A3K2PJan/743hJqVmYibf52STGhXYbF5MmXsAjzOIxBlt1KRExgjDJQAQF9T4BARUKFm2vKkKSpWAc31Tm8H42jE/CQdz1QrRNIHRwHKmoTAapjyr6SfdDhoLswWAYoCqgJMN2mmInpfiFKYdujWwezUixDRtapCkqQSLU8n9v3cNPkyW8YJtILAf+oMPwOJ7yQd+h4IplnKEwJb7Uyr4dncZvQhrQ0HSohCBj+aF2tlc8pxu2NALyVTeRpCkmsgRXpZ3tMq7GdOtbk4lOC5+eDmm7lLVPukopw5QmMRZeYNCIyvgiGsHvotO4Hp3CLTOAnXCw9yvygZDDz2AIqZThvQD2EW+h6rflsF/CAO7YIdz2h7AelMSwRGY3UxOuwQjrmQlgwozWpQ1xV/yvOyt4NV1F1adqJJaNQY8MRfX54mKkSybM+OptYNlnXbpEspTWw3o0gs9Lc/jAn8RNfwLfBAQDIbZkg1HzK7Vj6X1xLlfg4Yxp4RW7gddMHS8ly5hP6xiyrMzZ/ZKWhSrsEhaPezaBj27GXD+Pwkmxdv2TP4kbXg2r0aCMq+fFUoLr03XN+bPn3865U/EMZhn1oYGfxgt4c/sextNt0Vvwd2TDFC0ONz0P60EZdyRNcAY3SvPi677IuMgnS0VQSvhF6OlAiNgXKRgppzHO+IlYH//S1HFup45pcnVeEzDsBc+D5Tj2p24vCz0OtBy45Cdo+IP4KprHp6VT+MibwC1/GItBgC3bljr0gFa4kifeO27sTXAmoGagiSvJBs6mS5g1S2LNW8nofKeHyXG8ZAl0Z+KhvrJTti3r0xnGERAEwLo3gHvhLN4pzeL3/jjuspRc+pakjjpXRpT7Icee42UCZ0fsZXghW8dls4xrTWoGGpjw2F2T6qncVczpwg51pQqOWdz7bjSFfy2fxl/CaTz2R1EhaBNs0fscZT6RBWZ8IMA0xgm/jV+2t/GTtI6XsnuYSpqoSKdOLYs1PtPVTkfkgIU6l/Z+936Ww51b2S/0PvBej2cuHPgz+7zBO//S/5nN2xRjSSqbPbuYLUUh6iihSTbgmA4x2Zb8DEOZwXwa43zSxqtmGy9nizhtFzAeL6GctR2zwEPdkb8uJyzoLwM2WTHgD+PrcAJ3StP4FCPSPOSxH0nLWFGNu4khFMwRwUAu0iv5PkoBt+YMcWoRO/paj8gu+syNhb7/YEC3Cx4Q32cwkAtGCcM49RpRCZ+Gw5LKYIOSr7MhtIPqHjAgUaKkQgxqSPCCbeHFrI3T2MGAH4Nb96NsALdRw+dBDWt+CUzcMB3RDwwEWYyTyRresGv4L+06LsQN1Pw18M/VV0PFo8IMuKvZCwYIrMiw0AfgbwcGFM4oS5L7PXBJsLVtghIa3ggeRlOiGfhzMI6PMIjVqCpaGLIfeedQvcfuYZvbEc8RDGQN/DRZwOs79zDGNso/gIE9W+wPYOCYwUAQ4q/hBP6/6BT+Es7gcTCKCplOp28pxtRqDOZarjtAPp/F+Fm8gzeTOl6x9zCdbqBitMBd/WH4ftc6upvBcN4k3eH9nxYMTLz0f2W0GK2metjSM4B+AlRe5z7SOZX1LASGpuc9iRiGsjZOmATnbBsX7QpeTh/jjFnAIE0gnDUO8zMKIpUGJlXKKGA5GMSX7GNfmhTTh28sNQ0RNqiGlsiMNeUuWus0wTjClcvPOl93R19K1OMiyCKS//tiBr4dMECx5VuSV382ZqAYV3HMpRMYqfWwhJthDb8O5/F+OINlDCMOuAUUFyf/m+wMwU4KVsecs9v4kd3Ci2hh2GthBwbfYAgfe8P4OBhGw68IGODv8LWbGaA99qzZkKYmv2rXcTGpYzxbFe+ITgQmTOJuZoARhnM9FE9zggGqbJ4dDJxiC2OzgYsHMAO5zbLelTYTC30fkWfofoEFjOJ+aRpflGbwrj+MT1DCelSVqJ70rzKkzvSrEHmrHbHBPLZxiekTs4ArrXvSilUAldDMHpIfmAGZU38/YEA2N42F/xbMQKHs7rA7M7sPtqJIwMC/Bifxl2AGj6JRcSDU0mG9hTxxpLudM4GT0r8UczbBtVjTTq+l9zFrVjEgVuNOr5THE87vpvNlu2De/7RgYPjsv2QU52kczpwINQFq7NhlLI9G6fRnISgQ4cZJmjpGzRqcRiq2plfiBVzMFjCckIbNnc90ZCWyd/X8dKF6QCAQjuHP5SnRCaxkFWywzFHKmdQFULogOrQobldHyMOo8aGq2ouPIP8OnTc/MAN5muBy2sBPbR2vJ8uYTdZRBunPQpqgQ5k9mQLrYdbELS+E8StYDKv40K/h36IZfBSMY92rwfi9+gtZ+BSvMnefpRj12nglZSviTbxqtzGKHVDidtsbwgfBON4PhrHiV8VZU2RM0jXTledJPwOtpZ40TVzAJn4R13EpWcI8q0yyHbfx5KVAu8EAVcc5GAi+B2CAKh4+zUAaumx6JXwDVgnN4NNoGp+GNXyFQMqJmWKjgZFO/Jz/6o4bN02u21PZDq6YBt4wC3g1foBR11L420oTvME0AVsYt35IE+zD8LogqsNR7fe2nj/vpgm6UPzYwIDd0DTBFn0GumkCirpVqXg0SpxgYKcU4XowiV/7J/FuMIOH0YiYDkmaIBeYFyoqJGnIiN+BgUlrcT5OcdGs4bX0AZ5P65gw21LxlosXBDyLTa5TO/VBK//zgoEX/oc6O+eRuBsjLR7M6/yPAwzoIcqcPOOkwLNSz30p3cSbOwv4ub+M8XZd1N1iDyO122pcqbF6gC2vgq+iMVwPpvCHcAZ3gkFs++yToKLAoCPkUIpI7+lok44/5xq4dgBBxztbcmuaU+wABXn/YTQD+To84vUcalkf5k0O+TtR5XFpBi4lK/hZtoLXk7q0MC7tAQP5ajosGFA1s/FKaPkUutXwkT+M3/Dg8kax7Q/Cel0/93wbIxhIxZI6xri3jUu0SeaGlG5gImthA8DH/gj+HI7h3WAMS8EAoiyQQ7I/GDAiInzZ28KP0yVcSZbxfEyPdToVqJg1d0HORUjKTB0FDJRFQLjlLL0P0gwIM2A3cJE5zydoBgTWOC9ignzRADDtFvioewP43JvEx+EsbkYzuBNSEOcLmNZcuUsxdDZrHT9Jy1oLCjPPsEzYNHDNLuDl9AFGzLaAHqYBD9YMjGARPtq+ij4Poxl4I1nFP6TLePFbAwNOOObM0/ZqBuZEM/AhNQMBy8qeQjOQrkk/CdUMbKAiGqjDaAb2ahH6rXatjTluMDCHd0pz+L03hrtsVERx8WE1AwIG6ri29eDYwEArDHEjmMbbwSkRvt4Ph8HMsJaO66vjS+N2agEDPD1YYWQtZlODc3ZTSmJfius4lW6JC2AUMEgV+buwY3p+7H3SGngoz937KuxvObN2mG255z3f1dngnt3wC/+SScTO6CgPw/Oc6K6H+8Q6yM6DK2ZRFf91Hpt4xNOugoY+FkN+ilfTbby5s4j/5i9jaruOyGePA3GUFrtYOdCZyaQDYlDF7XAC7/nT+APm8I1XBh1lOi7l+R7YOXe7CFSv/eCFJbmjnDLLGYXOieM2RvfneTT7RDBgNsV0iMU4+vqOB1wEhOkzCQhj+jU4AWERDMw6MEA7qo6AsLOiDgEG5PnoINKCeDUcwX32EA9G8KdwGre8YekzUXRz7NCBXMYy0WJMetu4ljTwi3QNP042MJ21sOZ5eD8Ywe+CCfypPI5FbxCRDRgvS++JPLsuQEQAKa13Y7zot/B6uohrCf3Ml8Sumn025MgU+qnbp0Jz7Vpto7jxCcxAMIZvfK0mUDCgVTk9cjg37/hVTIyczKizUTDwsgMDg/sJCD0KEtmuOoFvA2RBCa0gwv1gEB8Fk3g/mMcNbxoP+fvsP+NpxzXpgCi7ag7Cu/QrG3mNmhQvpGxh3MCVbAHn7QMM94ABqrfZ/Gs/AeGwExDmYIBiUda37C8gJDPwD2YZL4qAcOtbEBCq+E4Ywb4CQgcGfBUQLvthj4CQQKvDJBaEhEwTnPYNfsTqC7OqAsKUYKApLamdvPkQR0ZhY8srKGTquU3XbUT51R92jzmYGVAw8DtvXLw9mgF5tEMKCI8ZDHB+0Pr+E7ZUjs7gejCDb8JhtKUUUh1pOX6yy7hmR5om0K6pnJMCCACcyrZxIX2EV2MaQe1gNGtjkL0D0h0MWG3BTk8B2p33lq7q+aVwudu/VxdMoZbh7xUMjL74Lxk3NfFhDvKloOUUjL+o8w2tkc5Q3AR5QMsBz0jM9xGzNwGzos4KVnOoWp7CycbvUZFdjjBYrW3ln4pvReh1ZWcV/+yv4eTWIkawhbLkcbhYWNfB1EUJGz6thofxRTSN970pvJ+N4TFK8NVeTn6n185RWQHhFmSTU0NadmWLskTvS8rEdMJIl0P6CIjNbajmBi66ciX6ylF0umx176kXDMSumuC+VBM8bzZFofp9BANMB90OJ/F2dApvh9P9qwncYhJVLftpBFwkGUyi1QQXkxX8NFvBG4l6bUtTqqcAA90dUb0rtvwBLIYT+Ko0jo+DUVwPxvA1BtGi6VXB2lmG3fWmIDNAIMIDg9H8P8ZsV7qGyayNhhfgvWAM/xlO4Y+lCTwKaghs5MCAUv3a60LTBVwRtczgtJ/glWwNryePcXXrIWbMpvwG54RQngUwQGdCmU/7goHhbjUBq2EEDOTVBF5fMJBjbAUDrCZYx2vpCl5K6jiRNPapJtC5SY0Ay3INIuwEg1gtscxvCB8HY7jhjeOzbBjrATt7unnt1kkxZSOWYqygyTxU0gxTpoXzZPOSRVzO6ILIro5MnahmIGVQkZm9YKB0GjeiE8LyLFDbLZULGs+WsieAAS/FG1JaqGBg5jsCA5+UTuKGAwN0a9y2FJJqNcF+YKBMMOCleNlu43JSx1n60bPMzjAalabZuw6bJ+CCzsmte5pOPQewcyfbfJ89ZMCxLxiQRkVDuBfN4I8EA/44vvKHsLULDEh9PF0/+1UTfAtggNX5X4lr5gncCGfxZUBPmQAtabBEb5K9z69ToktNi+vJMuYleD5bx/l0TfpGzNgWJtDGaLopc7li2k4YnDtpavM5AYuSRuwXVGogoFqbp3W/+I4DRYIBjcfIDBBBKb4sWWAIwLAXY8Rqk6GBrIXIo2sgD+gQzaCMFURoIMKWX5JDVCN5LTXhw8nr8LW8SRkIlnuk3DB8g7nM4HyyhTfba7hg6jhlFlHL2PualQV0OGQaoIwlr4a7pSnJc37sjeKLrIo6M76Rev7vMX1Qb7lOzTAd6dh7gE2JSGuOI8awr61rCGrYhGMtC7BkaS40KJsV81R5ykA8DwqVCXlttKYVNE1gkwSVgGBgGf9L64GAgecEDBD8HI3CO0S48FRv0dLCFJGALE+YFvYm+K2AgbG9pYUODAgIIgAPCJgsTGoUDKSaJngj7oIBMarWXpgFru2wE12dIjdCmgtN4fNwWrQCH3uDeORxjpH4dn0eOpufWisbAXopTmRN/DR5hF8lj8UDYQyJ1IZ/EEzgD4wsStN4ENRgLQv2mCbQ1StyO0cP8jkNmRQzvgUdOq/ES/inra9w2qwi8GJJEeSxgW7MueCOt7wfM+DAQEAfD/aIrzhmgBJDDxHpfJf9zQdXn2EmLhWnvBZeslwnDZxPV3EiWcNQylLO/i9WApH+32CPEW8QD4Jhceq8Fw3jLlMwtoy2WDhrvXi+hnJmjN/Kdcz3+CbEYJzhjG2KgPGt9B5eyVYwZZpipCKOpCwtpHjXMQN0ZqMd8Z1oFDejU/iwNIeb3ggWPYIBejPoHvEkMPC8ZyQF9Qt2kBQHQscMpOxtwnDlsPPqycvlIGbgk9IJSRPcDkYkrbLD6FEssHvBQPFXCAZOZTFeMRRcruCcrWPW1jGWNqVhm86TA9jKTtTpWE7ney/7bF7W2pWvuJ8/3DPZHwx44jPwTUnBwO89BQNNGkWxW4gsUc5VBQPsdMtOsexRQwMemg69YDfknpkmOJetYJyqHcPy7KfTDBCgJwjxKBwWf4xPgyl8Go7h82BQxOPsJVNk1eTxFLhgsTl3ezAFhzXfYi7dxOl4HSdsC7NZC+PeFkayLTHyGrAWgybDcGpRZWk4fXUCZSGUECxsPvLUtcPu3zUYGDurYEAU+GxrKx7tFgPWYIr12tjGKdvGXLuNUbOJAY+NUbhBlLFCt0JU8LU/gMfBANaCihjSqEGDll6poE/dm3KGQA5PBwYmM4vn4xZeTzZx0bD39UOM2g34lkdOJgZECap44A3jVokuedP4jKWFWQlr3DxDcpx7c0VKGClUDJFJM6IpG2PebuNEwgmwgVGP6QiD1AG0z2kAACAASURBVA8FDNCU5jY48cex7gfY7LjckVnotnTtiAndnHgiGEg3RMSS5JTeUx3hx/ehvLQwcvndW+JA+HRgYDxLcOmYwYDQbyHQCGk7TO+DWXzkj+G2X8WyH0mjIdKrBR2nLnqaKLEOPjM4ZTbxs/QB/iF9iDfThlQXEAzcDCfxZzZfYa7cH0HsfDRYg6+AuGt3L2V0xmIM1La0cCVZwv+286U0GAlZAisbsM6xTiYk7xlxKDBQZAbUNoVgoF/VPM1aBuiOiTbOZhvi3vmC2cCJtIkh9kPviG6784SzlSzKul/Gss/1M4A7Xg0PggGsBANo+Ow+Sn6Mn+7WVkuao0B1cx3HNIBKPIwmBi9hE9eyOt40D3A2bWDY7CC0ztyZDSTdPlKyGSKbYT2o9IIBMgMEA6R0jwQGFh0Y2NY0QcpmOc6p9BiWx8FgYB4fepO4FQxjmV1MHRggMxAU0gTFSymlBANtvMI0QbaGc3YFs2YZY+kmqjYuHCxPuIGeNFs3kd2RWTssUWRzDguQjgQGgiFs+pGmGIVBUtOg3GeA4574bFRkMQ1PwAC7fh4XGOD90SOjHg7i6/IYPvMn8JE/gQ/DYdRRRkgTuMIeKwC/8JLSV7dfS7WS5wnYH0vbmEhbGLPbGAl3MOm15ZyYsC1MJi3MxDFGaaTmtQE/Bk2F5CwrnC+5VVFeavx3ywyMn/8fnaUvVKnwnylGEeM5tHDBruOltIkz8TYm0zUM2KbsmK2oipWggrvBID4JRnDLr0k+kp0O25k6PwkYUM5VI4YOWiM7YITGnMwMnot3cC1lxLGIc+YRxs0GAtMSaoadomg0dNcbwcelWXwcTYuIZyEL0SQ6pRdAHzCgzYk4PSyqXooZu4PnzTbOJk2cTeo4YxsY9tpyyPNaaTG5iQg3gim8H83gsVfFglcV1Enqk7X5uYRAIUbOPCjQ2ZcZSDfkPuij/314/T2AAbaUeBwM4/NwDh8Fc/jYG8O9oIw1Hl7OwKgj48gPcGdDTB8LRq9vJffwc/MYV9MGhpDIBv5FOIH3S/P4Y2kGtzCMpq1K85GuSqRLZEgTK7ID9C0w27ia1vG/t+/ivG2gnO3IOjkcGGDEQm7Ix/r/z957P8lxpdeCJ21VtfcOjiQIkARAgJ4zHKfRamVCISn2530RL/ZfePve2/3DNnZXeitRGtHMDC1A0BMk4dG+q21Vmpsb5/vurcqqrm50N0ESGLEVI5JAu6rMvPfc8x0TDeiYQJgBagb67JhgfzDAHvi+wsMUsw+KLZws1nECW5jOG+gvOMPVorDyB8HKpl+RxfNeUMFNxPgWfVjyKtjxKkiCQIS3fA0tB49z0bS61ZkmqowJN7bprInzWMcLWMYL+T3MJWuo5cwlyJRGtdZCLrx/amCAFcyX/QmrGWiDgZCW5pJIuaw0JzNwzDTxtNnBBbOOx3MyG8sYSzeETUmFlel9it9NGLj1Q9s85SuleIz/pBq+fVg5KEl9GDDwFTUDhwYDZAZuPhBmQPemAOthFXcqzJYZw2VvHO+E47jDVplAwYn7aBvI2s+Fo/fdYY5amjD35ODLWPyKv43RookZk2EWOzhmtnAsaWAi28ZAsQWG3GuoGq+ZU9rLUVBDvsSaqDRNW3Z7mFX/YIzOYb7jYT7XGz1r3QRyY5E0BSomxVS+jfPYxsucq6SrQqkM5uuICpq0fKRhDdtBjNvhID71x/BxMIovvGHc9SpY92OhFiVmsQsMCAvBOaYFA+Mmw8mU/eibuJTN46n8Lib4czIFA7SRbQc1fOaN4L14FleiKVzzB1EH4yA5e5CB0S4VKXuzqTAPPYNRfxtPmnU8k27ifFLHE8kyZos6akxbk3MR5YoVNL0In0SjeJcZBv6wBNTcDbSZigs6TzIWXLaSw5SK4uvZY0zwExiw9+PBbnTScCx9uu6P4ENWlQaz+MwflTz7BoFfVxqYon1lblgfPVoYPFas45XkJn6W38O5fBl9SLDqhfg2GMNHlRm8Hc1IWBULkHTs4CqxO44SwmqR56qmW3ghW8T/mt/E+XwFVYbsCElsRXZuDerJDKhtV3MGjgYG2BfPMi2pAi8awlSwEnzIJKhKH3pvMLDtVbEa9GM5YAxzgIWCbaRqISw8Cif191d6U/y7qoUwBDrS2CEQw0dDTkeP5du4WCzjOaibYSLdAkWFyix8T2AABV7KFvErc+9HZQYOCgZ0fdMNKDIpJosmHjcJnkq3cKzYwERRx5CNI+a6Iw2tPT72PDpwTu8FqJK5KhL0FamEtVGr0w0I77cRPFJgQMC3J5XBK1E/vg3Ghal5M54SkJuFvFfLYEDH1WXR+C420ZAN90VY6NMl4afoMxnGsgwTXoppL8FoviOi4fFiE7PFDqbTbQwyXp/Vw16uAW4Sz6zPIHG0/pw2M32/69D++4OtkQf/fof7TAEDVPaLFxOehDiMmAyn0jouFev4ebKKM8kyBg1V1JsoCqXv4UdAEGItGsQ34SQ+DiZx1R/DZybCQlgT5akDAyLwssyAAwMcE7AzYDzPcDxt4PliG8/K4n0Xk3kdcdqQGU8WVLAZ1HDFG8XbzKYPp/BtOCTRlPIgdSv+7SMhUS+FLxYejjouemuiMD+3Q+HVGgaLHYQe88114fNQRV7EuF6p4aPqkKDODymcCYbEvkgrpIvn1Tlu+8I5MJBmKap+ghfLmoGHDgx0agZ+iDGB0270vjU7H1jpCQgjmc3+PpzDu8EsvvRGZWyTi4BJN6+ysYdzV25KA3mBaS/H42YdLyW38Hx2G2elM7yB9SDEbX8Un1dm8XY0hSsYxR0MCNBrgwEbyeq0qNZ3HyRbUlj0n80t0UgMpLTSpaIpkVvBgUTbZtjSDJjAnt60KbMelTUDvZmBXssB71Hu26ye7vMy9CMXmpn6CC5EWoHa+e7yP1nusu3VpGl0k2FiovXRMCdZr6x1t2XHsvoQPdzwN1GHQb/ZxoliC+eLTZwzC3iK2p60jv5sx754CqwsoLJVtA+MGfhBwECvOOLCxhEP4Fo0C4IBpxmgtdCNCcKAa0N7uFNmBsiYDCDBdJ7hsWYirpZBbxt94GilTDfvfjL2khJQB0KKfpAlXMUOJotNjOWb6M83JaP/MB/3BwMzeCuaw7/7I9jNDOhq2BoTlDUDrTHBA2QGCj3X8/7dDqq4TTAQTOL1eBZfeIPSR1MGVqqDafOHvJtb/+UYaqlLb1cHZ9Ze2Jd7wggy1rxmUvTnDYyZDZwGWZ4E04bvt1oSayxCK9SBwAMJgbFGIe8GA3tzw23W5zDX70F/rjd65r8UjGo1eYGq52PE9zFJS1W6iBfyRbzaWMbjSV2owFzKeDNRS1NIQlFekzRkOIEv40l8HM3gXVPDN0Ef6oFuxrRLccMuF5/ofFfBwGie40Syg4veFp7L5/FMfhdTWR0VCwbygExDDR/4o/hdfExS6OgvJcVZrsBss6RKeiZ0OrBSOGvgHLbx82INL5N5aCxiKN0QLylvForORAXuVQETo14J8W21hj/6U/i9N4GPw1GsBxX1RLdSD8rCOGUGsiJAVgIDf924hZ+LgHBdQM3DoxlwYIACSQ9fRpOiGaCb4OohBYQH0QxomYwi5W6plP6NEIDWiqdelZQRxP4I/j2awx+9GVzzxrBDIBBqZ7hm7rssCd25aWXjvXTMy3GayYHJLVzK7uCUUYfDph9iIRjBtWgav4+n8QFGcd0bFKCnQSPud9F/dQsPUzH8JsHAKv634paMHYaSTYDZ9KK4c+G/ttpYwnpKAkIhghlHzDHB/mAglBCk3R9kBiSJk9uzHOZzsDaZZVD8O31POmuV+V3EVsV5tmUwRPBIa7sqYVs/SPkB+Qprm2IaaSG5HVWKKLGNZ4otPF9s4FS+hGmzhvF0C5WcCiMCcmlA0G/yPYKBJ5paYRyDmgGq8V3pzVGWRXeV1Vao92hbL8H3WroJAoKBaVwNj+FDWM1AEKBBeyntmz69921bWWdbZ47QLzBEkJpQt5Sj6qWIfZanUaza7VW3r2MfNTrXVL7n4+zOMOs4lS3jRLaCCa6ZBXUUHSko+74xbTDQ/jQJHfKdgJBgYBb/7o/eBwwYcRm1BISggHADF83KAxgTOFGEmk/5kXgxFtiEGU3jf8QcIw5j3e9DRrGRA+hltk/0Xvp9WuyJq7G3GQQ80acBdQkaOB96voTY+VkhHRls3X3Mz/AkmjiBNUyYDQwUqYgNh7IE/SYVcOB57ArR68CDTWuE3b7FelyT9hN4lDv5QX2NN/rkfyma1ofJxPcZD3jcbOOpbAEXswU826RKnGeKAhkFhnITE4EmiCWCNMZ6MIzr4QQ+qczg994Irnp9WAi0bKgi74YWmKjTQFdxU6RSnDKSGxxLG7jobeK5bF6YgelsA5V0RwWNIb9/H97xxvB65QQ+CKfEFsZvK7ny7sP5b+1CnrK21hhMJtu4VGzgN8UCXsoWcCpdFutIagEhRWf8BQPOnUyANAbmKxX8wZ/GGz4V9pNYDmodAUb8qWKZdBuSgAEfKR0XfoIXzCIcGDiVM+7m4QMDYaABMeImCE/h9XBagE+voiKi7F5uggOBgRZ1Z8FA6ZK57AdnRaUFLvMiNMI+EYm+EU7hj94kvglGZSQUhFozbV3hun3Zh7ovyzCZZXjcS3CWZT7pHTydL2A2XxUwsO0HWPaHcYMRvNE03ilGRQy2KdXSqmwvfwgYsMp4L9nBpXwd/6lYwAv5EkbSVUQcFXjUkai6WHL+hAlQMKC3OXdeclSpnBTq4TA+j2fxvj+Oj8RaSCFfiC2yHlyA9gQD7RRN/p48e/CcJCLGPRXM7mSkoz+WTwkTIGDA6ncsnS223NYHIUOOkA6iPMMUF8FiA+fIChQbmMzWMZBvoD9nfgFBj47p9gMD34QjuMLQHroJDikgfAwFXrZjgjIY8PIEhRQV7X3e2nuRdItvO4a2tYy0qtLJDGRYDgbwdUQhKxszmXo6hMUWGKC1MBIw4L5jGQzIcIiV4YWHoZT/LBAEBUJ2QFh9hlQ42w/lyBQJtF9VJ4TOrYOA44czeR0XkgWcyRhmVJexQTt0Zw+gUXpT2mCgBAxZ8+77u9wEu5kBbdljqiXXUBEQOjeBMAMEAw/CTWCvEd8XoeO5BwWoB0P4Op7AG9VjeNeM4KY3gq2gKvotNcrbVEEXUWwfB/07Z/7RP3S6NopaxTjvtDR8ntlMm2texxhyzHgZJostTGAbQ2hiwjQwmW1hLN+RttuBYqfFFMhh015LdRloiN/uj4cEDIyd/t8LdrkzlKEG1qRmuIhNPEv7UnMeJ9JFjJgtecOEDrfxLBoiwLuXQqQqbocj+DiawlvBJD70BnEnjOX0XpU314rs7IrrS65BKjOXkRyYS3dwyVMB4fmMYGAd1bQpFqU0jLAW9OP3wbiAgSv+FO75A2KDjKRz0yHH9huqpzomSuaYTTalWe+35pbEYxJoRHmGhAhbVKGOxNaURa6ca1EF70VTeDOYFTBw1+uXwIuy2MfRTk4zwJLkNMvR76m1cBcY6BVnZW/KB4XsDvZ9NNQpKoOB6CReZ4VxOIbUj+WyRjKb1BMPR0icL4u9MuAEmdbCDGMFEySX9rQWuqeuY0xQPoGXNnbpCqf41O/DNmfr3hD+4I/ifW8EXweDqtugjcu2AahRyFoBAfRlCeayJp4ptnHOrOFstoDHzTKm8jqiookdL8CaP4Q7lWkBlG/lw/gkpmskbnVR7AIDVjwXJIw33sb/glXx1k9m8xjINhGaBJ6oi7kZsnI7RCCWK31KlEtiOx/V9m0w8KE/IUpo5gxwnk+gwmVOq7pLH60TYvlP3St3Nw+pzt4LvwZwWj7Lfk4Jj8v9LsRdedpaqD1z2KQ4WTRwFts4m69K3TifnYG8If0MBAsKeHS1c9dC/p0aB7oJCmCdboJwFFfi4/gwnjk0GDjlFXg5XcSvzT04MFApyMw8CDBgt1+3F8r7oe8loWvk5wIGhBmQkKYyGKBokmV5Fgw4vUgH/2VXB+uqko3aCv1cfW9Z9OZU6e3T7e75D7M0+DvOmAQXDPM07uFCtoCpnKU7mrPfZtz2XxE6wYD9XQPtdhFrYTTTshbuBgNqo1MwwENhFxgo2KFBZqDbWqj7wUEdD44N0OtCGEwrOH9WBSvVMVypzuHtfAxXiinMow9pwDEYGSumCKoFWQ5vzCChJdIBL4IeO+2VXUDAmWSLCuNMRrPlDiD7ZhU0zKnh6JnC3UE0Me01caLYxDFsYsZsYybbwbhYE3fkHuX4jNwcwXiLctx1WR4aMPBfpXqF+QI1KvuR4jmzgWfpi00WMZcv2IQxgijnSW6/kZydF4hxJxjCxzE30Cm87w/jVlAR/37NLhZqx5DLIheGYIAzriEDHMsauAQFA+eyu5jJ1lHJmuJfTaJYHsjf+xN4vXocV/1JLPgDcvGi1pW1yUblU4LMkVMcp/jLrOHX2U1czBYxbriIs4Wwt8CDJ731MMbVeBbvhrO4zLGE34+6iAydgrTzavLxY7hoGQz8VWlMwCUm6wEGZC88ysHmYLv+Hp9F9XGGuMtaqGBg3IIBz4IBSx7bCmNZzEo5A8oMLPYGA25RdF7oDqGUnc07HCdhPz6aXh+2g0HUK8P4DEN4zxvGZQzhesDchwAQIaduXjpccKOCAgNpAyezbTxXbOFivoonskUcM6sYMRvShUFmYcvrx0JlUq7p7/IRfFiZwKqvI6DuZnUFlLrxBilrt3fwF6gLGDhGkWu2ib6sAc9L1V8v8/VQ2AHd2vWUoYMPLgoBNsJhfBrP4kN/sgUGmEDImX5Ku1MX1d8+5e1zwYVq1oW855mjlQO/30mx/bVUpo+YBk7mW3g628R5s4nTGWlRpubtIDKaDOroVgcGNDnSMjUGJTBQeYjBgMAZ9fq33gIHBkjxGyxZZuBqcEzBQDgoccRuTNAGA67Bsv0+731VLEyWn1kGei790f5eFuyWr2tu9L2fyxNczLfwWn4PF/MFOUDFGTNgdotJ97p7OsGAfSZbYKAP12nDtTkDvcEAwZCGDvUGA2QGbne5CYKOEdX9lzLH3mh7iDBi8kUBGvEIvomn8S4YUT+Gb4oaNvwYmU/ems9fn/wsfQZ1Q5ZdyCn/7VPT7qPR9U6BWu8IflkXeF1MLuLd0TzBMQKCcAdz3hZm0x3MpA1MphsYNFuooSGjNhbt8YDa3gZ+XLFgz7Vi7In/LmCAb3MVOR4r9gED0tutbxfnXS58oScYCCuS6tdnNzxS0uq9UDBA4pxn7UGCgbyBSwwzMQ4M1BFn9HIXSMIKFoJh/CEYx79WjuFjfwKLPi9yLsE5euksQWDfaf4YwpYaQz9ybhB1/DK5iWeyBSmfoQI0Ldwstett8Qw2whhfxHP4kB73cBrfeP1YZmqam3t3beC9wMBfNm3oUKZjgv+oYKCsGWi/03bBLC3AxN4Nvw/r0TDuxWP41BvCZQzjY28Ad3zKdMitqk7ETXtliijPVIHBdBun8028bDbwfLaCU+kSpkxdgrII1diklwZVrFTGcTmYxr/m4/hDZRorFgy05wTtlHexyzGJMy/kHv2Zoah2CU/kCzierWE45fhMwQDnlQ4MUCOggIW/XKpjAtAWNYJPKw8KDLTpzoOBAfdm9wIN7T8ja3TCb+AcBYPNujhwTjZXMZCtwyt29GRrRwNuy1JA6yJh9aRIZoDBZfXwYQcDTjOgR5U2M1ACA6GOCa54U/cHA5btam3n5fTV8lJj33KG97gPNy7T/7YgpWt5YlgbhWq7wEC6gTjfPiIYaF9/gn1lBh4EGGDOwJ0HCgbkUElSmuxyOIClaByfYgCfVofxtdeHuwU1Zj62vQjbhm6hEIZcv4Ra6AiBYzEZN7ZetuOH2yf0vcKDuNYn1EeIlZmaGh5omxjFFqaCBqbJ2mQ8mGzgeLGB6WIdY1kDtSyRPdYmmB+CGbk/XHpQn+GVwUCtKHAKzb2ZgUOBgaoFA8qf9QYDRQkM8ESnboKZjGCgIYtKM6zhDlsK/Qn8W/UYPvVHsexXhZ6NbH66Ms96ITmzkzkdN4i8iRP5jrgifpbcxFPpPMYYJ1tQCtlpRXFvKGmdjbCCa7QxBjO4zIAa1LDsRXK67HWa/wkM9EggtE9a2+7TeQLS5U497ETNPKUwMnexMo5r0QQ+9kdwFQP4Cv1Y8qmj13ZBucqW65aoXAbdoMBItoWnsjpeM3WJRj6ZrmDUbGmDIowkXnp+gM14WMDAPxeT+LfoOBaDKgIXvWdHGLKRW5Gi04eMZwmeLTbwrFnG+Yxz2mWMJ+zLzESImQUEysoMUJyqJ2eODMgZcSEIBQx88iDBQAuUHoQZaN3hPdaOTjBwMmjiXLGDpxsbOJtu4ERzFUNZHWGxLecips61m0CtJbEEBiRnIFc75FpQwdfRwzom6N6dlYLnB0c9LWbgwGBA159eoLebAHQ6DbKtZTDQZgp52t4N3MgMkLGaNV3MgIABMgNt1uZ+m0RPN8FDCgZc8p9AddnMtdOiSbYPFczHfbgTDuIm82GKSHRe88UAVhBjKwzQDEOkgap5ZAwqpXZqoO28NqV1qoeQ0/18GVfYRUz2IrEbpujzC4xzxJZv4bS3jjPFGh5L1jCdbCKmTq7l+HgYmYHT/63gUkURSK0ATsmYYN2OCSjAsmMCedPsXF2Kje7HDBwMDAwxWS1rKjMgY4I7IoZxYGAn6setcAy/96fw75UZfOqPYFXAQGqrK7n4tgU8CqoZ31pgVC7KNi5gDS8nN3EmYdHM/cBAgY2Q7YjTuBLO4MNwCt94fT3BQPustXtM8BMzUEbbury2Vz2da2a+xv3QCcAT0lbQj7u1SbznT+FqMIYv0I8boIC0ItuqDHbskyv6FSuE4/cYyzbwTLaG3+QreDVdwolkFf1mR6k5eQANYhYgVWq4EkzjH80s/rnyOBa8KkKJGSWe1N9LWePWQF02voGU6X/buGTW8Fy2gAvpMqabq7bUxIh7RdTtBZcXqor59XQHpAgKhlEHqEcj+ERCh3aPCVQzoK9xrw/HiOjfl7MRDgMGHAzr3mj0vzlz5piATMippInTeQOn8zXMFXWMFhti02QmaPfmpk2JVpz40IMBtwV0GFTb4xZhFtVHvuT341qobgLqlfYfE/QGAzLu6bGxKPbsAsmt+9vtNJ3XiTZwBQNNXMw38Vo+r2OChxkMmFWMeZsoMnXV7FLr7ota9Bq5zhDVeflyoJOryEjtwsN2FGE1HMCCP4gFVHEXFdzCIG4HGrq1SpttwLZMPTRGtu6+5bVpKYj3AwN6aCEjIHq2gM4GS//LCEJ3IvZOTBUpHvPW8XSxgueSZZxp1jFstlA1tMw7BOIutlOQ3A++fb9/742dpmZAwUC18KxmQMHAkwk73BckY0APTzomoLDiwYIBjgm28Gx2D+fJDAgYaMoNsBn14ZY/hbf9SbxZmcbnAgbi/cEAqH8oMGaaOGG2caGoi+/8THMBozJD3psZ4IO2EZAZUDDAykwZE0iQUjvWo7X82m4CWn6oGaj5bQGhdBPYMUH6EAkI99YMUEDIjdcJCMuaAVvEcQjNgC5jbtsoZ3krX5AxYMgn1Ua7IwV2A7jZN4t/A22q47hWMFOfVcaRAgGrXXAGIUl+tC1iY+k6LuTL+PN8GT9PljCXrqFmdmSTFr+ICGRTZMyRCKbwf5tZ/GN8BvOBggGpOqWy2K69TuUtuh/fRyVNJHTkuWIdr6aLeK65gGPNVesUUDAg7gH5TXlmUGZAQ0kcGBjaAwyoHkUFhPcXkehi4jYyB7p2nyJliXFaDfe6LPuxl8ZATrYUSeU5xvICJxiYY+p42qyqINPUJXdAZ9MlfPcIgwEn3NPXo7t2Jxig7fa4BQP90lrYoIK+Q0CoC3qntbAE2LrAgLtanZJRXVV6sY/unU5phYaxYGAdr+UL0hUxndbtmIDMwME+fjBm4AGAAW2UbLvSCD55D0YszMszZBEPFwNoMFm0qEhE8a1oCDeiEXxVsKY7xqoXYVMK6fQAKUGbSjWW3jB74HU9dR1WTR0hCs5nOq5v1F0n508KrPX5J1jgwYPtqWdRx8+TFbyYLGMmXUaf2eoC8k5I0K1aOtg1fJCf5dFNoNMMbqCeaAZIq3NhPZu0mQFtBWz/4g4MqCRDBYRXrYDwA38YN8MqMj9AzT5cFJjo0YGhGbRFkag3GC4KHMuauGi2cIFgILuDWbOOOGdRUYENFqsEE/iDPyVpU18cFAzAiKrzpNnG+WIDLzVvCbhRMGDsmGD3W8mT5DrnnBFthdMSQfq1P2jBQDmCWL9WqW5NIMzSHDVbVEQ3wWuJ5gw8TNZCMcHtEhCewuvBHtZCjngknZIhUpIyIm4Ck+WggJCizF+Wioqo3JfWwlYsUHsOZ2+F1pvOcwLpv6q0W4ZYiAbxWf8c/rGYxSfhBO6hgk2PjZgqVPLYDuQABrMr3FnO8zCeruFSvoQ/z5bw82QR0+k64iJRMMBfwTCWOkUeV/G5P4l/ymfwT9XHcSfoRx5wIVFBIsGAOEVKdC8dFEGWiXXoWdTxWraIlxqLONVcFaeCLAySpeHEUZphwefFJZQJM2DHBIwjvuJba2EQYtujI4dpnY7/6P2IOwBKAKXY0uUC2M93gNOeNgVYyJ/x+rHVzXQ1u+0WFXKBlDy1AqjlwESe4fFiC0+ZLTxFYWaxiKl8BQNZU15bS/lOcCLrqG6ID2pMQGshEwjLbgLmDHw3a6ELW9Bq4LKAUJMYO8HAV+EUPi6DAWctFDU9DyaattoNBkTTYvcZaU2lpdrZYe2f6/GiE8jthnXt+4GuLwLbObODi2ZDwAAdPQoGtnaBtP02i+8fDNBNcBtnzMp3ZgZavTYW/FMzxveUAJqZG4Ukb1VReDURh28hRD3sw+1oEF8XHBnEWEMVa34NawH/F2HDC9EQOK+HFhUY8qM0kpTNaVNZsAAAIABJREFU34p05ZnWg4wbW+goR/c1pRcDKTHjfVVFE7PFFl5KV/DzbBXP5MyDWEPE2nGP2SpubWyXnD3Izf2w36sTDBgyAxkuFfWjgYHKFN6wboLbLC3yA1TFo24tSJZIkXksk9M89qMTDDRwkR3T6V0FA8UGKnkiJ8fNUMEAxwRv7QIDvFDtTOoyvqsxocs0cTLf6QIDFBASDPQWEAoY4JwzJlU9Jarva8EglgLGFZfAgNNTO2bA+GK362gtTBbwsOUM7AIDUmFMMMAFrzNnQB6NVmuhggFaDBs80bO10CgYkNZCV2FsWDTKOblLQ2vtXG4bb92jNAqJcFWO3xXcqIzg3dos/i8cwxf+BDb8ijAHKGhD5S/CxVvJOF1CdSnlX02na3g+W8KfZfN4JaH9j6AvFRcCGQT6/dmFkUcVXPcm8IaZwD/XTuKbgMFDkdSgEnxycdGmTRUPytIQ0C5g0F8keMZbE2r21Z0lnG7U0cd2TX5fUdKrXZWiQTm5c0xgrXp0G9SjYREQfiAlKy6BkG6C+4GBco+gnkoKG3TRar2Thcy919ZzYTwJ1eIL4UugNoJuGZf30WEptFeF6xiTFXn1ggzozw3GiwyPmRRnzSaeMXdxOr+HmYRuiiY8WrQkYdT+Ti50KFPNAAWE176DtfDxUgJhR+hQngBHzhnQdFRd1GlBc2DKck4lMLDIMQGfjajEDBwCDDifuWw0jL+19mzNx7C59jbqqbx466+0+4wv+4xYCymMXhdgyrIwBrXFGcFAOZR3/+3gu4OBg1gLLRjAFoqc8N+1Fh50q9KH0DEDbQGeuibIKEqIoHxbNpDqO5DJGu9Jed58VMM6auImqmNIDgBfseMgqKmmgINE5glkms7JptxWzD1BhzzLbcumCy3Ua2gzQNwoiI47IQW5gjAptImn0zX8zKzilXwNj7N2PF9rZY9YakJewEEZnYO+c4f9vD3AAJmBpcMzA/uAAaVi+D9ePAsGKPwypgUGnk3vimaAYKBqGPeaYyMYwA2mAfoTeDuewudBeUxAlMxaze63kagsw4RJcDJv7AEGegsIFQzE+JZVycEkLgcKBig0a5Tscdr2pjehay3MmUBYrjB+JMDAJF6XnIEeYEDmczZnwGOgTicYEGthqmCANbOzmab9cRMmGHAoey/eU4M7Kb4JkAV9+DoewbuVWfw//pwUkWz7VXGNeEVivb82/MgqitVJUiCCh7lkFS/my/hFeg/PpfOYzLfhm0yuGUNUBAz4ObIoxh1M4A/FOH5XO4GvgmEZO23KBkhvvG3atOyALEWB1vvGeYanijX83Mzj1eaSzAEHTBNeQREhN0XnoW6DgZCzTUnvjLAWD0tR0YcODEh7IJkBLcPaixkg2OCyQ8FTBSwt0kyQmDazgp5qV2gv538NTrGeaWZ9iISR1k3+M/AkLU5eVo/thq+XYEAWV4qsMjI3BaaKDE/k23jW3MV5tosmdYzQyuaRBQFMoKBALrq8V7a1MGTOwAguHzFn4EcHA16faAaOAgbUHaA16Wxw1IOlMlrWMCeupxYzUKIEWs+O7IRtWMBxlmgGqF8hBZ0v4dlsCRPpGirZjl1hD7atfDcwoEzInqFDrZwBgoFVjLXAQDctf7Ati0y0rEWtl+aaZN3N2j7R63dUEEw3QTOIkcphrh+bYGtmDV/KGt+HO9QTFD525DDHY0wFjSAURpGaJgklshdA3y/VFLSZQxvtLcyPEoLymwaQYDuuQSezTdEa/dys4TyvVb6ICteN1r6lIP5gV+1g79dRPutHBAMUgBAM5PuAAYONoF/AwB/8CWEGDgsGTmQNaVp7uXnbjgkcM7A3GNhgG6Mo2idwORzHV5I65sCAXjLn5v0JDBwcDLTXOn0PJVJXCqBCNMJBXAvH8G5lGv+DEcTBiLTreey9Z7KaAAAmunkyw+cG6HHDgYf+osDxdA0v5ot4ObuD8+mSJIN5eQ5ZHgNNAmTiZRZFWPTG8UExibdrx/FpOIx7fhUMjeaGTmEROzoUsJaDSdhwZvCkWcXPzDxeSZdwNlvFcJYgYCyvLzmNulh5OibxpZJYEwgzRMIMHAUM5DydwKAfGcaRYqbIMJUnUh/MMhwpTbItitQe0LlAKEYg1AgibHoh1ooYS4il+ZHKat63Lr+vNMixYy8LBuToo5XmZAiO5zt4Nl/Ai8UCLmR1TCbrqEofJ6vGNVJaXAY/gYEWz8JTJcEUo4JjOlps4Y6e8LuEhR26gk4pqRMgykjXAyaLHTyDOl4xy3gmX8VYuiapmDq1Pti28iiCgfYmp6tJJ4NSdrkYnmJU8OdxVMgm3Rhp0Y8V6TaI5X/32L7rx6gXFWxlbK6tYM1jto2HjUDD8nhPC/8sSZP67rarfq143eVDCVVpxJ5JOzmzcsbNNp42G3ghX8UlrOGx7C6Gk01Edn0RFuKhBwPNBcwadRO0NQOKjnpqBg41JugEA5dMAxfSOziX3y4xA/cDAxqE1JMZKDLN7850TPByclAwwJug0gEGrvnDWCAYcLqH0kRc0apWGEs3QRcz8LB1E+weE/xwzEBbGGUfYemFyGHYPxEO4ctgQuqj/8Ufw7fBsAgHSUOzFEjBAON/KfTTjD/2qg8YNhV6eCJdw3NmAc8lt3E2W8IoRXy5wQ53KAYWEQz4GUwYY7kYw8fFON7tO4Gr0Si+CWpY9Qyo1I7Zp9EFBvS4FcqY4vG0jleKRbyaL0qb56hpIsq1CltAohT2cJZuEOSMTyaHlEsOwVo0jC/i6UMzA7xmESBFN6ewhbNFHU/kTARcQ3/WECCg9D6FiGQZtJ54M4ixEmrV+B1TxbemH3f9fqFOqW9wIsCOjo/SBNse8tGk5sDQsZHgmXwJr2JFmKBTSR0DXBu4QVkwoAu095AzAy5wTBU/5TGBy2zQYrJcMk2+PjAz4DYJC3uZUQEfAz7v0R30F01UGE/NTarX0a1Hv4T7NPn8QpNVyQwMMxgq28CzWMcTpo7BfANRtiX2tV79Fr1+3KMGBu5/2u1M6uSRQUTHLW0RN91ICrw2o1jA8nrhY8mrYQmDWC1GsOQP4C5ZyiDAnYAw3h5cmMDq0jztPS77vnUA6Z1kOR7eO1yvjI8iY5ZOE8e9HSlNe95bw6X0FmaTNVQzAnmK8fV+PBiEu/+7cNTP6M0MmI22ZkDAwKYFA+1bU0/Ejqi1AsJ9wIATEIqvtseY4DBgYEWshQkiqa7dBwyYRHIGzhfKDJxJFzFq7scM+DKr/iYebzEDCgZqaIh9rBObqiDoJzCw55iglPSoYIDvofVyWzCQkC6PRkUn8H4wid8Fo7gRDCCRqFeZAIpWgalfkhlgF0SG2ozAw2xR4LQICO/hXHIHj+UrCgaMBQMSyE8BXYYijFDHGL4sJnC5ehwfRKP4PKRrgTFYPMWJVFI32BZyJxiIYIzBybSOl4oVvCLtfSuYzJpigw1t3K8DA8oMEAxo5zwDuOrh0JHBQJWjkKKJp1AX9fjT6SJOJEvCDshp0/MFBPDnSMwRU/KCCupBH5aCGm57VVzDAL7BAO4UNaz7FaRBqHqK0rig4w4n5ekBCSNnjUFfmsjG8wrW8AuOEZtkRjYk6ZPKaqdf4EIY56zwLVB/KMcEZS6kGwzovRmKNiWBaAbCKXwSHcdH/hS+DPoxH9oEwrKA0E1IysJTU6C/8DHlZ5j2WF+8g+E8QSVXW5wbM7aZ79J20ENFyL91FlhW7bJCmrXSHBnE2EGQbyE6FBgoU96HTSD84ccEe29yvQy5qihSkG5HWByNMayIuSDiDCMcrojQcNnvx6oZwBJquBfW8E1YwS2P48NAND0c5fFwkpYaKkX+0AUGdIxBoa6CARYARkgwHnBkzSr0JfwivYknkhUMMXJf2MTD2i2Put3v/3XWWpirm6AlIFzHhcy6CXaBAVFHtGblmr5+cDDAWaYsXk5AaAopKtoLDKwH/bjZNSZwYICNYIFxXYJluU0hUZFjjhkw6y1mYKzYKrkJdmMxVmQeGQykKaphgufzRfwN3QQPYWvhoQSE31kzYFW29h507XktMCCinBwNhg2FE/g0mAKV9m/5Q7gd9FkwwOvKrnEFAzwD07jH0xGLXyaKAo8bg6eyVaGwTyd3cCxfwxCJcpOLB1naebgwkFUIQmwWI7juT+Bq5RjejUbxUdiHeY+yPwUDbCwjEKByu/XBdkMDzKYbuFSs4aViEefyZczmm+hLGxJxLZIwSehT0EKrkTIDBDBkBo4KBlhf7GHONHDe1KUI63yygJPNRQxTNCY2N8+CAR9poMyAKWIWrKIeVLAQxbgZ1/CtN4Bv8iF84w0IwG0Gmt+uUihVvLfQgRVKJ9ZtFWUZ5vj6sYpfZ5xVr2KSpU0U+woY0A2O20TFhg49EmDAoSHZN1SkynZIpocse/34Mpxsg4FwNxhQ03XpkGABAWuKJ0whiY6nsIrjpo6pbAdDWYqIo5XyuLv15fYk2mPdtgYVeQaqXo7BPMNo0sSgSWQUVRScQ/NUerDNwgUe6fz7sGBAr/P9uwmcZmDziAJCe3fu1fAof90bDMjf2Gvh9CyBWDMVIFCASjCwE1SxHVbQKHSktuwFwgQv+H1YRIwFr4J7wQCWfAXRFCaKC8X+bBUcO1ZAwYAYDKiFMhyhZRgIdRz+QmMBf978FueyFYzbZt6HCAwwdIhggKFDmjNwyXRbC5nkZgclluu1jkuhQwgGbodqLdzLTSAnEBtHfCgwEFrNgDeBtypqLSyDATIDglE75m1dYCBfx0vpHZxhAiFLl1rWwgOAgWAcXwfKDOyUYlh1+dRHyDEDJk1RCdqthS5ngBvEw1JhfBhroUuZk6IiKnUPJSC06ttWqIp9YOX+seE+8s8Mm+Ew7oQzuBpM4/1gDO8HNdzz6EZhPSypPk29Y+21BGdzTMDTJ4uoJKO9gQv5Kp7OljCbLGDcUDucwc/pVbBjAtmkfBg/wkZRw91oDJ/WZvFOMIrLwSDu+IHQ4WUwwFl564BGMMDsiiyRiuTnsIpLZgln0mWMpZuS2c/P5u8lWej2OWGIDyf4bkzw+ZHGBAoGGAR0IV+TIqxzGcHAEvozPpvaoSDjE+tq4L+L77mgGCrAVhhhtVLBrXAAn5oxGVV87g9hM4zEVikQ38W0CnWpzxRPOhrcBHBzm063cC6nvXIJLxSrOJYuSvKdCigdGPAFDLCoiGCArYVHFRB+P9ZCxwy0lvDW7umEYWwWdGBArIXRCXzkT+DLLjDgk73ioLIjeVC/XZSrvuM0dnDerOCJbBWzeR0j+TaqJpeY3LKOpj1G65AV7vYHeEZGZJw5V4wKSWXc4SqM7wsG9PV3jgmOAgbu103wIKyF+4GBMsPTAwCRlXMTG4dxZS3j+66HWipnBDhzHxNxp4em72ODTgO/Hwt+FXe8Gm76o7jmD+G6x30gghGBobpDxNWo3hT3AMihgGJR6gYyP5cGzEkKrhtL+KudG3guW8Z0tikjxdbeeDAM9719lo0jtmAABAPJfcGAarj1f9wwWsyABQPvBcPotBY6KkTl9woGaBejgBCWGdiR2tlz2W3MwLkJWBrUj+v+FP7oT+KtiK1hBwUDOcboJqBmwKzjxewOziT3WmCA6u5ekzsu5mQGvo3GcTWYwBVxE9gxgVjHSicANyfie5BTjdqlGbChQ7wxKLN6OD72KyrqDB1yYEAjnq0yo2Qt3N9NYN/d1htmdxx5BFXpK5WkgcF6xCwH7YJ4PxzFJ34Fy4yLFosPP0/BgAoOueEG8jCyffJ4to1Xs3W8kK/hTL6CsWwVffmmNOtxI2YTGTsNdOELkQv6D7BYHcIXtWn80RvHh/4obgYxGLZbk1m6jgnIDMiSIYJFtQyxrWw238G5Yh0vmCW80LwjAUf8XTgiYDmXNMdJQRNHWJlEld4PDLSKikqJdOWljlkMFPCRGXjOLOFpFjGlS+jLt1t3VplZdpu5nPTl5OKjEWuWA+nuPwTT+MAfw2IQoxGq8JELZyTrmS6O7kMtVBAB5US6g7PZBl4yy3gJKzid3kU125S6ZzczlUJww0AYbS38LmDg+2kt7P0kCjSwceYyJigyLPt9UDDAMYGCgYUgwA61Lkzf8KnmsIxCV14AAeKcl+HpfAcvpqs4my5hLl/CaK5JjmKX61hP3PuuOQ86T3ZBZ53rh/ypzcRo/02P2cKe684PAQZsN8F3Ch1yYKDXa+Pf7b2uinzHXuq2ckDHWe6e1meMoIHrIsPPZHtHkw6jkIAgxjyTUT0KymkJZsJhDTtBjCafGwsGRKfRVhVa5hxSbU8BcIgMw16OC8kK/nr7Lp7P6b5alT9X1mKv1/fD7Rre2BP/hw0dylETMMBoYJczsGjjiDuZgW4wUA4dIjPw7p5gQFeV3WCAP3P7PmBgyoKB4QMxAxTqcExwKnVg4DbOJGQGVDOgYGA3vcRFkM1X3xwCDIjzt5eA8JEDA/dpLRTerZ0zcBQwoA+fKn39IgUzpZfjKXzszeEP4Qw+8EdwK4ixLn5fAhCt6JUNOecpm8xAiCwIREk/m7PGtY6X8hU8Y1Yxmq6ianZkji2hOE5vLAxSIP0BOzBYrY3gWmUSb2ICfwwncSOoir2wEwzYABoBvAxfgiRbTpomTpt1PF8s4+fNWziZrEoEKZkEnhZITSoYCCXgifG9zLWggPDzSm8BYbu1sH1POraLP51ZDMfyHVww68JIEAzMZcvozwlhep2K9M9ETS2LlIc88rESDuCzYBrvhbN4xxvFDTIlEdkBPdsws50fQl068VSLGSgwnDXxWLaJ5xju5C3hXHoH/emm7YhQ29wjCQbsa3TMAHtPFAxQM8BETOYMKBhYDAJsczQjYIByU+eM6bwOZAbm/BzP5Nt4Ka3jqWS+BQbYZifn09ZephuL/rcv91orlEZ+wP4b395bxt4B198/M/AgwcAhNkW7r7rnx9H5FL07/QAPaI7bVUsg2Ra6PZRBzL0IeUCdgIc6Qqz6k/gknJa14nPTh8WwHzuRBqKFzCgQMOCeGA3xE7WTq0FnQy9ynMvq+IudeQEDfH55aJFj9b5jkEO89u/wqX+6YABGmIEHDgZKz6S7nUQE8hMY6MoZKDED9gFzD4vrdKf2nbkxt+NpvFPM4HfBLK74Q1iPuVQ6saG+y8JSGG6vBAMUyIUCBuayTbyS1/FKtowLZhGjSR2xaSJk1a4E7LhiI9J5ZHZ8cQ1sVYbwbTSBf/On8btgGteDGjY80vGqGWDqomwMPDHbXANudKRmR02CYznrjFmNfQdPJitSisXqErr+dflVix+pdQcG6tEQPjsyGACO0XGTl8HACvpzxpvuDwZkm9FwNMnt+DqYxNVwBu/5I/isqGAxrmIn0k2N+QBWetXOBbH3PE9O/Tl1AywVW8Qv/EW80LyF4WRDT0LULQjueASZgf3AQMQMDnYTEAwwc8Q7BBgweCZnCt265LYcyxcxmq/Tza75JB0DfjsesGE2clWPDALuQ6GXDqNH1wzcb0zw4MFAx/m5FWzRef+3D9nO76d/r0DLxT239UAuLZUJp/quKRDWtSMRW/CWN4Kv4hm8F8/hnWIEX6AP9QpD0chQauFRRx6E/Tkcn0myKTIBA0/nG/hNsihpqcckgIjiY12rfuyPEhgoJDr40WEGMoTiJtATTfetX4GOCX4CA9232H5jgu+BGbApIeV+cLH8iEArA+IA16Ip/K6YxT/70/g0HIGJYjkZlRlAsRZaGpaaAT5+DAE6nm7htWwVrzJ8xSxiOK0jciMCjhSoNeBsj/NDV39sMiSVAdyMx/A6ZvEv/hyuhwwkURU5fcnq29elR5TBhdaW8qHvL1JMpHVc8jbw2+w2nkmXMZ43EVBVz9OFBTJHAgM9xgTKDBwSDLQ2EqVBJbzJy7Hj92E+mMIX0aSMR66gH98ynrXCKFetHtaV00USWZpaTspaSzyRbuN8No/f+At4LbmB0WRd7L0SiCM6g/DRHBOI6EtnyZFoxFJlBqJJG0c8iS/DAcsMaOnO/sxAZpmBNhiYK4EB0b6IQ2n36b2z/fAoI8Y/PTDggEBZZ3H/DbR7k939XUTsJ9+oXVSmOhDmezCqi8BgELfjSVyOZ/CWP4F3iwHcjvqRhRVUpFtFfxNnEFRmQAuWJM2zyDDk5TiTb+Fn+SoumiUcT1cwkm6hljcfFjDwfxaJxJZwTPCwg4EpqxmoSFERFb+uQKnz1mdSW/a9ggHHCuia+xMzsNtaaL0DrcgwXfB0WbMPqJ+jiAJ8Hk3j9WIO/583jWvxGMIwQGE3JQUB+oUa6yMSSDl/xzkVugoGni9W8STWMGhjiN3ncYYv8iobZcygK98kMHE/5oMRvIlJvBHO4EbQhw3J71cdTHkxFg0B3Qbya9PFkGM428QFrON/zm/jUrqCqWwbEb+vjCaU1WA6AF0GtBYxDGg/ZmC/BMI2GNixzMCyHRPswwy0VkkLamRumSPxaljzx/FtPIaPglG8743gU68Pi5U+mftzzi0LWgsMuMOpaj4o2B3OtvFMOo//yZ/HnzWvYyJZl+vyKIOBzgM4Bx16mlv2a/iKzEBAzcAkvgwGsBByTNANBnbPfHVMkLWYAbamzplFjOQMa2qq9qU0jilvbJ1g4P5bXudn7Nd92f7MR21MUF5zD/aO2K/owlLlZmh5pFtgoAQzhBTkfzNRFYhRw1o0gi8qE3gjnMCbxZDsRc2wDxXjCs6cAkHXqk4woGOCJ7CNl/I6zherOJkuYZIpplnj0QUD7hzuBIQH0wxozn3bWugEhLQWUjOwh4Aw6Mf1wAoIpZvAaQbIDNwPDDRxigLCfC8B4dE1A2W8+acDBiggjFuthdJ4J7H+RxcQMo9dP6RkQO13ony3ZR9RBZ8xaKiYwb96s7hZGUcoXp32g9laqFsBIiq0ivIc02YHL5p1PIVNTOQbqOUNEe2JvkrCdzhYaG/uzOcPTRN+1IdVDOFyMYDL4ShuBxUZE8jE2zID+l+EHRYMMPRFUL7BYLaNs9k6/qq4gxfyFQElNdOQAi793fk7RqCViWCAZ4wHAgZMHZfMiuQMzGV7g4HOd48rG08vGXIvFsrzbjyKT6IxvBNM4ANmD0Q1ZIFfAgPu2Wj3cYilGCH6+NqTBfxlMI+/bHyLqXRNZq0SiCPMwKM3JtgTDAQ1fEXNQHgcH3nMGTgaGHgxXceZdAHHyF5xTEClFu9NAQO7pcx/GmBg2RYVfZcKY0tU2Tjig4EA91llgFaWWe5mWtprjDvhaw0Yp/9cjipFhEZYw614GH+sTOAtfwxXMCphaYFYyiyqsLH7vcFAhlPSfLqBC8UaTqWLmG3UZS15SMYEh2cGDg8GdJ54P2tht5uAel26Cbq7CdRamNsxgc54upkB5gyMFgQD23KaorXwyQ5r4XcTEHaDAbYW5swZKCcQPjICwt6thd/NWki6XMtZ9H5pgwFSaIlPV0CELBiwYGACb/oTuF0blwIrzqc7HmlVadk/0oc5NAWGixSnkGCW5aXptiSwqRSLuFPDgMvfh3oFggXPi9BARWxD1z16ikNs2Ae5s0hYRwPCDBSMoSEANRhKE5xOt/BbbxkvmhU8lq1iwGzCM02AVi+xK0UCHEKadz0FA0exFgozgKIkIDwgGLAzUgfCSHsSIDVRw1I8jM+jCbwdzeH3xbCINvMoEh1Gx+CtNLbgu09+oZolONFcwN/GK/jbnS+kF0JcHlZkqWCA1jeD9YABLs5aOIuPfGbDs0aWYxsVOMZFrBZdDVYW3QWBRSVLQGvhy9kifmXu4cEVFe3eUvYFA44Z8A7PDByjm8BsQcBAxhbYRYyYdVTF0E3HjAZitcvR7ebXw6p48I3wYWEGHrS1sMXFOzHF/m9J2apRmjmSWez+6FxZ9G8FCkhXiYcKa++DGAtRP65UpvFOMIWPvAksBANoFNpDIGucdeEIKyDrhjIEFDMzTpwtupewiWfNGp5IFjFrUzzbLa8Hv8oP+jO9sSf2AwO8eecl5UzjiPnj+f8cHWIp1VKFcW83AVvN7KawT+jQfmCg3E2gYIBZ80rPuDlNGftJ6JBRMEBr4UupxhG3Q4eOBga4SO3GnVph/EiCgfD7jSPWxMlOJM4CEMrtEq+CxJ/Ap/EU/hWj+L0/inu1EckF6wUG2q5sPqAMnCJiNxhAgYEiRb/JbBKgPWlZH3D5oaGiWG1Zatva9iLUvQhrPmtP28ClDS510+LaTAKdYID/MZIymriJ1/x1XMoXcTpbxFhRR2S24RnGIlGRHNoK41Qo4e8GBozmDIib4GhgwD27jCxeZgBSNIE34hN4y4zgRlABoook2LXPRt2hUQQDASp5iqmdZfx9dRX/sPMpjiUrEtbDjZyLp4AB+uBNUbIWnsCH8eHBwPdTVHQ4MEBNy1WOCXqCgUjdr63K7vb35pjguJdJ/XMHGMiZgM+2y0CjaDsyUh4lMEDNhBaZcX1P2e2RF5iChyd6FhUx1uuwrYX2/bDG1Vbf3UF2wjLBWPpCJxPs/BbaYyCHCDs2EIBqfGkyjTnq83ysRP3aPBrM4GNvHLfDARAKN6WgyMYK29Gm+z78poHJ0VckOG7BwKW8jielar2OwWJbw65+5I8jgAH3G7dzBu4/JtgDDAAYKfJWAuHhwEDRAgO9cB7BgFQYf99goNRayNChR44Z+EHAAO+ZNiBgyE3TM2h4NawHTHebwpsYxTv+KBaqQzLb7gkG3Lew8zxaehi+wqrcyPPhGz6ONtat1XBmo49bi7U+8ZrmRreBtvptebRMut+T+QDuwz2k6sXnCYDAYCgHTmVNvAAb0JXNY9qsob/QtkR+DpkPnghCpLKJPjgwsIyn6Vm/35iggxlwQF43dIKBz6NJvBEfx1uG8c8WDAiQ4XvUBu9l8CtgIMsx1VjE31XX8A87n+B4uirWLNbGavxN+CcGBiYtGOg1JiAYkKqmXUt5GQw8b5m+xMRXAAAgAElEQVSBObMkmgG2e9J18eiCgR82jriV/G8PfxT0OtnfXnuoZG3Ydlm3/Dg2v7weqXbCVRTrd5MxpsRHBAgLrjNM2fSwGg3gswqbRxUM3IoUDOyI4FhFt5q9U9IilMFAvo2L2BD7/plkCTNpHQOPJhjoJuPVtnU0MGCLio4KBkgT+6riPBoYcK2Fna/pfjkDu5iBn8DAvhXGygx0ggHJuw+AdTA3fxIfU6HrjeCyN4TlyuD9wYA9nbvEPNclpgtr5/WUBjFhtbqoWOk8UBsgv4Qn/lZKpNSW2ubCFg+mRG7KubgBBgoPM3kTF7CNc9kins7mccqsSfcFMw6ofyQM0DHBUZkBTU2hil/HBI4Z2B8M6Nu9t9yKv9dyNNABBm76FRRxTTQDHUfVHmOCSpb9xwIDsQUD+O5gYNYsYdhQM8DoYO0Y7PXx8GsGflgw0Jr+i+VXn3E9G+wWbuqf2swGbsyl6vn2UVafKznSShuqfpVzECkY4HoSCAMZFk0JFNsNBvoVDMgIrQ0Guq+pjAmKBHMPPxggomdHereboDwmsCcumRIoKtN//YHBgD+CVem5f5BgoH3pFAywtbA7gVArjBUMlG7Dn8DAocEA95em52HV69cY4soM/uAN42MMYC3us2Bgt4DQpYbp1WrTerZR3C4Ljj5o/7O9sJaBggaQuMwD5gq4s0Fgv1REQJY6dM2YDBHJjIeKD4zlCc56DTyTrOB8Mo8zZhkzOa2NnWAgKnKJKWY3wcE0A+61OxaDmgH0BAN9Nmeg85zkeGe3tLXvbxX66Zjg82i8xQzc8iswcdWCgRKRUwIDEryEEJU8w/TOIv6utop/2P70x2EGMsI3V8L83fnVskiVGzRdJzwuLIc1XIvH8RHHBPuBAeciKf0qkpDppzImcMzATKHMAMcEAgZK72/5VfyHBwNd2j+N2dbRnp6+7Tq8Z3KfBmC5pFyJVBc3jI3dtuuHpIVKl4D+QIEDrTFBNxggMzCIzzkmaDEDZTCgNtHW71YCKwoG0ocdDPx3m0DInAF05Qz0AgN2QbXqzqODAWayFRgpTFcc8Z1WHHFZQEjNwNvxJD6XboLaAwQDnQsJ0eBmUMHXHWBgyFYY06ZWniY7y5taC38aE6wJ/RkUJN7tO9WDGXBgYNEbwM1oDh9VmIY3jM+KKjbiGkIvh18aobmFuhMM6HVTZK8AVaUJpSpQe4Lo7dm2q43M6mwSnNU2OMmhKoL1ejM6m//GBYZCQjpZBk2Gx/0EZ5sreDaZx4V8ASdyvgcODATWWshuAgcGZg5QYdwZlsKTy55gwGy1DvJtAqZTfNnqHrLJiDliLMdkBrrBQAWR5NzvDQaoNyAYmNlZwN/XVvH3258pGDAskPoBxwQZGYzust7SHOmQ+KAllpXCKT2vM2uAFdBfxRP4KDh2HzCw+4QqYwI/2QUG6CagtfDBg4GDCQdbp2P3CBypqOh7ZAZKOkH3rjYDH9vSo8GOEIaHqZ6lc+MtXXTRBOmpX4qIJW6Ys3tWn1N8rAViCgbUbePggNM8kx/kmIDMAGW3HBOsRYP4ojKL9/1pfOyNSdfHKjzLDDig0k7v5MOpVcrGgoGGHROsypiAmgGOCQSQ9CY5DnknH/3TbYWx5rDX4NtuAhdHTDDACuNtbTNz/xPuUt+87wQGPIORVmvhNi6kd3E+K4OBAhtBFbf8SfzRH8db8Qw+DUbF+3s/ZiCW1kIKCDW17aX0Bs6k7CZo2DhizuvsCb/DxhZg068KM3Al1G6Cr/0hLIRV7FjPunu7W5uU5AwEMGn2CGoGJvB6dBKvB9P4OBxFEsSinmX9ilsgeWpmUZFkOhw4jrgbDLRv0sL3kHgB7nqD+LJyHFerc3gfg/jKRNiOqgIGdgVyycmg1/PibFltPTZnuOUdbS+lrl52d3pun635uvlau8EAP1tPxwo5qEs55heSQHgpuYvn03mczlcRM7mD3QbgvJGq+lzGC6vxIL6IZ3DZm8QVfxTX/T6sBJFUpLZzBjp+dd2XBQw4NwHnjRQQMtt8Bf0WDOhXdYII+yfyvsmiJH/NE1NFxgRfxGN4IzqJN+km4JiAAkILBlrTli5mQMAAY6C35/H31TX83c4XOJ7QWphbzQBto/trBuYRiJtEDEb3cRPsKSDM6DlwwUjdC6Cuqu4uOMjy2BsMFFgJ+3HNgoErKLsJVAwX+LHqT7pGYfyZvcGAWgur0lbyoJiBbjbsIK+4HYd/9ATCg7YWrmAMWyhyamc663p7XiN7G7snMveB7TDGctQvrG2TLqSCPSNsEnUsbY+d1CtQ8dgYmCA2KSomQyVpolrkklHC2nGKlfVG0ae9tcXJZFGLvhjnHRRNpNQMxIP4MmZsOiPUHRgIusCA/k7lq8Lng70mc3kbDDyZLGEqUwGhaKQeDjCgSuB9Wwu/KxjYZS3szhnYwoXsLs5ldzBbbKJqeOMY7PgVLHlDeNufwL9VTuJqOIZFvw++b6AVxr0eei4TGYaRisjr2WwNr2TX8FR6F+NZIupQdr+7bcSdHPXiBdj0+vANQ1nCCXwYjuMayymCirQWku51V9ldOyGahBnIHz0wEI3j9ZBgYEbAQBrEAvzKYIAUG4lTucGPAga61iZ+N/rdv/FH8C6BQDCBz/1h3PUiNMNIyN+yu919eVmvUf6WnRS5bnjtu0JLSLoftPLa3VIXW4BLkKjBJOo6cMyA21xtxiD8PEWfZ/BYuoZX0nn80izgfLqEChg+pLNNuh5osWP3wGrMDXhWwMBH3rhEIC8HYRsM2G707qWcC0nVK6QC9YJRMHCWDY0pwcB26b3arUjmy3BggPoFzkAZL7YcclEbw79Hx/AWhkHNAN0EbMBrfY28sZ1SylTcBAmOb9/DP1TX8bfbX+F4WpccfzID3KJpX2Rsc9lNcCU+gcuRxk2LtZBgwF6l/ayFp6y18Ndd1kIv408LxMLZ+WG1Ej0U+vttkd1gQEKHPIPVcADX4kl8FMyhDQYYR6xtcywqEgFhW5nW+jF7ggFrLXywYOAw0Ed/xe8/dIjWwls4UyoqosXW2e96uSgcptUwOc2uEH0RC6K8KdwK+nHLD7FW8CmLxSIsz6WEQLXpfrcZk6Ub9JsYQwNT+TaOZRsYNzuoifNI20XdYcGBAfecCz9URAoG0ETTLwQMMJb4Q29CQqhuh4NYQSD2Qscau3upfGeWwcClYgMXi1WcJjOQKTOgz+bBQNz39VmWGbBgwLCoKMOlggrpJQkWaTMDznOh9JAosQ/MDByktbALDLAFDgZN+r/9AYmA/KfqY7gcTGDJ74fv52DNKCmfckCNvlFa/MAa25N5ExeTNfws/RLPpLcxJTcBy0m1x73b38sHdDOoCjV4OZySSt1rfh+WPQUDolAteUkVU/6pgIHO1kKJ5ZW3V7sBZLl5AGCABF3mDeDzYBhvVObwQTiOrzGEVd9HGoZgSn4vMNDe2Dofh26yuNvKqA2JnU9a67/saEHuZiG/OlG9GyByTOAWCZejlOc5qC84mbEbYQG/zebxXLqIvoLhQ3y4PUtLGnuqaIOBqy0wwNzzUGxZoZQpuZ/S/n0JKDrBwKqCgZabQDMZe33Ie2ZXfi44rDVOvD4sRyP4PBzFm/Ec3jZDuBXGCgZypU3p+LBhDa1vy0AhjkiqeYJTO3fxD9U6/mbnW8xldcBkAt4lhtXlDJiiVWFcBgPzzDrwVbzJxTjE3jkDrrXQ5QxMFduoYhP7g4FODeTBF0/bR2EHEA4MMIGQYIC+cg0degBgwPRiBtob+uE1A+1DykFf7/cPBnZ3E7TAgB3M78UMuHhfgoGdCFiLRnGzOIlPgiF8Eka4U1Sw5ZEvC+HJTFHHfWVKkd+bd9aIl2C22MLj2QouZcs4ka1j0PaXlAFJWWGjvx7BAJkBHRN0goFJXPUmcCsqgwF9Zly3wV5ggKFDz/4EBvZrLdzsYAZquS4uqRdi3e/Dm8Ek/t8awcAkFoN+hF6GyC6guxd6UpXMIcgxmyU4n63jF8l1XMru4njOqBlWCkuUjNLEbqPgHeBzNBHjk2gC70VTeN+fxPWgD6s2zU5NZ7ox/ukxAw+ym6A9JujepihCa/jD+DgYwRuVaRnF3PAGsE7mJQjE179r+unaLvUY0HrvBZjd71BkAWP508oe4PbiqUC39WHFofp4K/h1Ewj+O8EA2xTn0g28lC9aMLCAgWILvtEGNC5qDEfi6WY17seX0ZwwA7vBAIFtSSFdEkaR2aC4V1oL8y1cMt1gQMjXro/2u26XSSlE4da74w3gXjyKz8NJvB2yJGoQ94IIRRgjkrKW3mCADonUeOjLG3i8cQd/V6njL3duYC5ftxSwZRV8dhMoM1APtcL4ewED3t5q/D1PnXvulJ1rgbBTnsFKwG6CKXwUHnvgYEDYtg4BYZvROiwY6DGluC8m+HHBwO58BXfHuufGMQONCJivjOMz/0l8EAzhchDjehGj7lVaol+e7l3McPk5r3gG46HB8WxDRmuv5ndwLl/DRLaFIOdoq8witt8y/rHWeCsY8NAUNovMwLVwFh9iGlf9SdwK+1GnZoBjQflWPCjr0+igvWLx9pjgJzDg6CG3qBduTAAbR7wHGECIraBP0un+sXYKV4IpzHNM4BlEEiCjtLA7reteUUhprPFyTORMANvGL7N5vJAt4HS2gX7ThJFwFaVVy4fGZhDgXlTDR/40/uDpRnUnrEnnOy8vs9n1mpfPcB7yP4kxwfcIBkpPaIII9XAcV7wRvBlN4ZNgFHe8Pmz7AQoetUnT99zb9ITvFP7ODdBR/LZX6UuXBbWlP+jQIZQWY3mCNUujAwxYMw0Xriwv4Pk+prINPJ8t41dmCc+n9zBuNhDnSQkMKNW5GvcpGMAUrvpjdkzgmIH7gQEbOtQFBugmoAqgFxhwgFUYPJ6hGEeMGGv+oMQ+fxpP4h1vClcMm/hCIFQrJN/XVnBkeUzA9z73MJjtiP7mr6MV/LZxE7P5BoxpIpf+BxZDfc9goNiER+bwgYIBveFYl83XXwYDZAauhmQGnGbgwTADCgaUodx1ux8ygfBPDQyQ8eU9TfcOmYH5yhg+Dp/Au8Eorvh9+LaoYt1XRolsgO4Du88FMbNsfGA235QI719lN3CJrp9kE0GeScZI91c50K8BSd1gYAifh8fwQTGDj4IJ3An7sFkUaLSemXKoUvupfLTBQLasYwJDAeFWO4FQTi+q1Dz8mODwzABFWJt+nwgI/6V2Ch8FU7jr9SPjDaDR+bs356JAIgufwSAMHjc70hT1UrqMZ7JlTJh1hJKquDsoZCnqx5fxqFhH3i2mRbC4GkYoAvWitlsS7e5m60YJBjKrGXjBLOJvGrfw2iMTR+w0Aw8SDLikP/tAlMBAw6tgnqwLxvBWRIfIEBZRRRp48Dn7sZXBvRdIKvtUOsYESkmhtEr/XiIu9z26HUjlU754ikVYx+Y9nSByXCBAoOVpVuDoXgb/Ps0NisDHWLqJi2YNv8iXRUQ4m6+iP2/I4iRd57wfHTMQHldmwB/Hdb8qmoEtn2OCLjBQov05AqghV2thCQzM5NpNoO1qpQ+rd7AOYHtKUTDQDGLMe0O4Vp3AFbawedP4wgxijZ/cDQbsV7a+M2enuYfRrIGz6V38RbSCXzWuY8psIGOFM6kDlu9YMEB2YD2s4muJI25rBg43JjB4OVvCr3KNI+aYoFZsAjJG7KUZsL+t7bG47/G46xMUDKhpkQeOZcsMKBiYwBfBABZDv0MzIGmWol3qpKj21QyYRHU43wkMtEdXenPejyLrfLEPMzPQAgMAyAwsVobwSXQc7/k8RAzhhhnABiIUcmxn/LdrQi29B0Lv++jzfUxkDZxJl/Brcx3PFwuYa24gzlJJFdw9LNYHXTpnusDASjyEK8EJ/LFgmuYYFqM+NDwePkWxINegfTBtD++416iAULsJni3WrGZgzWoGJMbyR/3orRkwG7iQl8HApgUD+gvLRNeeqA7mJnCagSOAAc/Htl/FFboJaidxNZjCLaGUVVyiH+0LIAt5UYiymf9HImmmaOLFbB0vpis4l85jjklxZseegjrf/5vxsGRPX/an8KE/iW+8IWz5Pnwv0yx1+ZkUhtkhg71pMoKBLEfVT/CiWcRfWzBwKlsX4NQKtPlRLzd/+A9cYdzj9fJ63mAvOMbxdjiBa14/VhCjCD34zDfdAwxwxZVUi6JApdDK7ZoohrWBgOK1XjODXieG9kmKUdIemoWHBslAzxedN5XDVPir08zdX2oTcgtvkhuJYR3JNfL6VbOKF5J5nMyWMCwOHAUDDDdJgwIr8QC+smDgIwEDVkDoB11goPNN40JS8ywzkHFMsIKz+RIEDGRbauPsWkjULqWzLJ15UhGdYSeMcZNz18ok3q9M4xNvGt9mfSJipAiH8kK9S3bTpxJ+lJMJaeBMfhd/FizitcZNKYhKybZRVEB250GAAR+opglOejleIhgw8zjdsGDAbMETgfFeYEAZpMNtjfqeO3pewUCOJQEDtsKYmoGw31YYq4DQ9yMFjD8KGLDMpt6iewYY7bXkPIxggMBcLYDtNpNmCCzH/fg8msH73oRUb39bDKJOzYBPIKBggBXlZWqerzv3Q/h+iJGkiTPJMn5TfIuXi3mcaqyjkjVbuQW9mBXNKAg1n4CagaDAUmUE73jH8AaO4SN/FCtxDcYvRCPkDsftYaOuFrxKzBnoK1IcJxjABp41dZxmHHG+ikHDg6kTK/94G4Q3dvq/SmWGuAlEQJhaAeEKzjbnO5kBUVe7O+8wccQEA3u3Fs5lDVwym3g2nW+5CZxmgBt+I6jii2AM78fH8XEwhW94kvSZK+9o3M43UC6ArAcGvldg1GQ4l+/gYlbHWXrBzSrGTUP80gydkc9ntnbg41o0IarnL/wRfFYM4o5nTUCebjVuhZGEOqephIessMxACQz8nMwA56l4VMBAV2uh5d9FQCiZfIcREPZoYhNbnoeNaBDfVI7jj2YcfwxG8S2qWLebEWfwshnxCepazWmxIwjoR44hk2HUpBhBhj5P0yw5Ee95OtpHWS4WwALYNgHWOYcMImyFITaDQEKmKJgT+GuP2Q4MEAQTDLD2dzhv4GyxjReLOp5PF/F4eg+TKXsKmJCpOQhJCKxW+vBVcByXoeOnMhhg74FqBjp3dRlOFTQD5jhumsoM5AQDixYMqBK5Awy00gcLeMYK9Xw6JApshjV8HY3gw9oU3omm8WUxhntZBRyaeSEVMfrzy2DAbZAEwAO5j5msgafMHfw6WMCrO7ckdZFgIGc0I33gBAO5graDMANBEdv91BYVWRtpnBEMJHgpW8avs0WcbixhRpgB2tQ4Jtin3uWQbgK9dZg6qedEMS1aMPC1JBBSMzApYGA+oJWMvKO6CRwz0H3DxnmKE34iFcaXMltU5CqMZUzZdjR1bwF7aQbKj0THndLxrBwsb+D7BwO7Wwtb1kI7fup+PU6cSxDtNABk1RhGxvZIgoH3gnFcwzBWg6qgBoI2tzSXK+v4/iR+iNz3McBisaSO3+Imfpbfw5ONVdTSHTWj9LIsO11SQTkz17IU20Eg44q3gmP4HabxcTCKtaACTti41yho0AhkfV36NAsYgIKBE9kWXjDrUlR0mhXGOZmBhj1sHwW+Pjjw4I2d/m82dCjf31qosPmIYGD/1kIHBi5YMDBXbKIMBppBBbfCcXzEtLpAaeVbAS2AYStopvyW6K+pcbIUftXyAjNJE495KU4FmxIMM5dvYDyl/5QecA9rgYflOMDX0RyueTNYyD0sehSpUH2t7VOONeYF7gUG0ixHv5fgecsMEAycytflePZwMwP3by0k/Xu4nIEuMCC+fQ9bYYSFeBRfhSfxoTeGK/4AbiPCJjfdwBdBXgsMlMAX/zXMDfpRYMKqgx/LtjBbNNAXMMDKCvxkkVFRqFtQ9x4f8Jpm4pBoejUsFf3COt1AFYthBWtgX4GyAhwPCTMkThV9aBPDZEEfg3mKJ5DgQrGDC2YNZ9IbmE0XMdxsiq2Q90szNFirDOALCwaulsDAls+lYjcYaI3AjIKBk0UT580mLhIMZLQlLUv9KTdpYarsJuq0MEFuENIqGBhkMn6pYikYwafxOH4fz+DdYAJ3iwo2jXXJ+G2iW2ufOxcaBrYMG19Cws6b2/ilP4/nm3cxTDCQJ6oZEGYgaoOBoKZjgsqxlrWwe0wQFJHTgiP3CpkTc1OI8yZOeg28lK7iN9kSntpaFNtxbFhzlQmb0sPRp7/0EcCAbs66Zoi82M+x7NNmPIGrrQrjfsyHAXZoLSyDgR5HS4KBk0jwjNnCc9k6nmRroVnCeLoh1jb5/Q+2b7cuRBn07a0TONg3/f7BwD6thT2SF/l6mCngkgKlhI4FYT5Qj2u4Fk7gfW8S7wbj+NIbwkpQ40i/BQb0mrfP5fx+qSeF5qiwtM5s4jfpCn5pFvFU8xYG8q0O41HnqM2uX3zumU5Km2nQh+vVKbwRTeEtbxxfFiPY5L0e+yjoLBI2Q7VlslLY+5P3MpkBlqk9nq3jZ9kiLpp1nErrGDN11BhA1RLpPLjN/bDfqQ0GhHYlM9DEJWPLV1rWQlKRZaWdQimlRfgAxbgTDOFqPIX7txYqbUpaJfQMhhk6ZJmB8+m8hA7tAgNehKV4DF/6k/go5Lx1EF8HNaxJHzh/h86bv7yGFYYLItCfFxjOE0yHmgp2LN3CdJbIQ0nxx7zv4U4U4Ho0iTsYQTPLkRjeiD7yUC9suxujU8HORYFClP3AgKpWOz/2fpgPexkP8/ldY4Lvq6iovBjbDHDjsyCnDzeicXwWnMBVbxRfBn24V/jY4SYrTgJfZs9kdro/GN4z4QHHvW08kS3j6WQVJ7N19IeJRBi71jCXXd7x9V1vtt4x/CVTedC3vX7Me8P4yhvDl+Egvg77cA8htgX28cSsSfICBqQNkcr6HMb30ZflmC1SnC4oVl3DhfwGTif3MJXuIDbk3Qo0Qkjj2TUZE8xYzYCOCba8SEZenJM6ZqDDlkQwYAqc9Jo4RwaNYIBd6PmyjAli6hJsAqMII+0i5GcZfFMgjQoklRg7xRBuYxSXwzG8G03gqjeMOgE1XxdBWMct2gYDDlTxe40WAU5lO3je3MaruIdzzbsSSpZJ6iK5cj6TFBAaKZBaD6xmoHIcl6MZyRnoBgO+iVpjR74PBARSYWyaOIFtCwZWcWZrQcBAxM5Lbsa8Du1eqvav33P2ev8NUoZAwuYQXFowEPThG75X4TFcob7CjgkcGJAxAX9yD1TCPIbHilSYgYv5Ok7TDmqWMJFuoWYSJL6BcfPG+ww1er4kd4PzvvnBmYEjJhASBOyhbeBrzKzJy/WOOBHsZlDDt+EY3gvH8XYwjk8xguWghijiCLek/Sq5A+RUzvtJ6s6bmM028FK2hdeKOi5mNzGerSE25OTaH/rvwvmqPkxKqDwkvo97wQg+j2fwdjyCd4Mh3CyGpPW0EvtUE+thScZFCq47wAAyDJkUZ7M1/DJbkDHB8WRdgDQbEXd1qhxmSX9An+uNPeGYgcOAAeXHvxsYUOHXiMn3BQMk51MvwnplFDe8MXwcjOND2tIkhCKWhbknGPj/2XvPLkmO7Erwurl7qNSyJApAQTQasiBasClmyMNzZnZ+xP6A+bLn7Owv2H+0X3mWHHbPNMmeZkO0ANAAqoECSmWlViHc3czm3GdmER6RkbJUVsOjWURVZkS4+zPxrr13331+9chmQaUpA1GemrQGC5HBsrFYoCKVLdDVGqsWskmt1BvYrtVlcctpMBAUS1NGMGNpBlVgYB0fiCJeSY64BAYYquZYF7HCvXgaXybMwV7BH9QsvqEKn7QGNojiRJyuMQc19Tnf6ybDc4nGS2YHPyzW8EZvHS/km5hGF8z0u4YkPuZ3YPcczoH3RYXYby5SUrFyN5nGVzEjUNP4tDaJW7aFbVsXwEsiUgADTjoPotrJvyeFxowlICjwarGDn+jv8EZ+D1f0Hmq6K84tU5EAoa/S5wQMCGcgbmJDHQQDo9l6bjCpAa6hwOvW8XleyakBsoHJgtfQLt3Fe/K9mlz3QKen0UkT7KYNbJkZfGNn8Kmax6dqErfjJjIVyxqSBzoGDMTGYNEovKTbeN/cxfv2Hl7prWDStGEMGTq8B0e6eigwwLa4EdAwPVxl+99iG3+lN3G99wAXsCsAi7oG5fBu32Z97eVy6+yBRUNqb5Ss1ceKhie8ggwWHxlo4ut0SaoJfquW8UXCyotBZOBoMNDDdevSBG8We7hu1nDBrGO+aKMlkYHcEeDE/xwVIg6a/H7XHzlVS8Odfmpo1LEd7ikeLjLw+MAALRJ4A8EqHVXD3docfqUW8IuYLaVnsRa30IyVHCol/tYfxIFL53rgwaKue1goOnjBMGdPEboVXM83MZ+TO1Y46eL+pAh/JyCuOf+jmrgVz+PT9AL+PZ3Ap3EDK9EEutTUIHWFlUX9NIFLi8t69FEukndndY4fFlv4D/oe3tSbuJLvSpfThLGLcxEZuM7eBMzVUZfspJGBJwwGWJeeTmI1nsFnag4fxfP4X/EM7qkmKG1bViGTEG4gTRk3GLJBem1qLvKWsZhChAmrkVI5jaxnC2whwV4tRi91BEFOd8ldOQpZ4GM5lnkFBjBvc7yTr45vVBTAgJCBnFpknsS4Fc/h9/EFfJhcwmfRHO7FLez5+acYYvbpnXFbWFP3cD02eK3Ywlv5Kn6YreIqmftgtQtzyAMNiIPOrbRJloCCk+el7nkDa8k0vlbu5PxxOoMvQbGpRgkM+DC68Ezc6UGmgbHi/BatxsvFDv66uI0Piru4ZrdRy9uun0Ecyeb1VZ3pkcPBAC1wMITEPvGMiGi8bvfxpt7AyzmbIrFqoS1yx7wfOQV5R8prtlUNO6qB7aQmIdUHxRS+tVO4iUnci+vYTVKJbJTLcsuupC+/4YTcCS4AACAASURBVP/CnuwXtMFreg8/svdxwz7A870HaJmu9GPnhuy6vT0kGPDhc473c6aDd/UufmJ38GJGMEB10gxGasR9Twmuzb7ZQraWTxIW6bCjlbeWyNsOKtCh8nSnRbqW+wRTSOyD8k2yhN+xJPSUYEDSHKqLV/U+3iraeNFs4oLewHzRRdNqZBGjG+X7HHBeRgmhA7wgRzAZJnE+5IQwHcq/8/7Bk24geh99ZBwGA34+x5HsqVtRC7fSS/iX2iX8j2geX8WTEhKn46TEtquqCnLEjkhL4axUWywjwnW7I+ms9/fvOAVCkSMuYE4QGZAnLJEI+XeKz63VpvGreB7/FC/jYyrRJlNoUvJb5tzBdSNpBz/0daMxUWSYRg+vYBs/LdbxdrGB57ItAZ3U8mAonywUV15rZD/Joyb2KDQVz+DzeEmE6D6Pa7gdJ9iMCBQU6nQ5hnvBAICGiFUAA+wGOl/keFtv4m/1bQEDF4td1E1X5p2bCE+bMyCRAYIBCps8PjDQ7zblGbtEa4PIQEcIhOPSBFzwnOJaNq9JfKHm8O/JIn5JImHUgkl80wo/7wMYoBOvaTcZ8tjr2kuEgLlZllmRJMSzE5mobF8bg/XvheKJgAFnt/GLhsHImqrAgIEu9HgwQGUv6xgSkj0jo74wSGKLbhrjq2QBv1GX8K/xJSGFcrNlVIC1AMqH3/tOaMTuk0UPL9scbxXboiT2il7Fkt1EDR2Rw3VUucFoycj5OONgCy29w+1/IhLSS2rYSUgYncfv4gX8KpnFZ9EEHqg6IsXIgKNQyrePgAH5msJFuV7SO/i74g5+WtzBi9hCPd93uheRkjK1LxrX8JG6MBwZIMmJoUyRLx63gbuN6kqk8arpijN+sdjGot5BUzYT9yHuJ+KM2VkxirAd17GiJrAW1bGKGlYMUzINPIia6MQkVh1CuHSups8Z6DPsTY4rJsMPi138hWVjplVczNfRMj3ZvA3D+wJLHg4MhFQHI0FXdI439D7ewy6uZutYQlukyhmJYC7ZCcN4qN633fig+sFDeAAO0pIGDdtFw+yjqTPhaDDALE4xWcJv08v4KD5dZICh6QtJB9dtG2/kPTyvd7GkdzCbk+ei0GN02U2oA46Ap303DMNNp4QPIw14BoJWTC8xckTH0rB7kjILvvHIeEMISvTJIUzVMT1ySjDAtF48AgbMDt42JQLhQ4ABRnVzpbCVNvHrdAH/xKqCZBH34ymklmCA9TTjwQCdMqcIBbB4KAHL+yzB7Bbet5t4udjCRMF0XoGUINAUPlJAwbsY3XgCW/EMvlUz+EQtigzxvZhCeEA7Yn+ECDUOhudEyVwUYrsL9gQwUNMFlvMc75lN/J2+hTf0OpbyXcQ2c/uJRHuOT2UdDe8e7rdn5AycPjLg8kQ+fONKxR0Y4CaXt8eCAZ41eGpnDtgqbtgt3Ezm8etkGT+vXcUXpoEsHTQcCuQR2Y4YWiUYUJxIIQrnELQDfo4UEoiBSgRMyGomIiwEDIR2l96flBxLFRk4DgwEVjqbHtVyBwb2azE+T5bwb8ll/Dy6KMBgnypiUhrIsK9z2WUw0C9hBTCVd/AK9qQd7Hv5Jl42W5i324htVzbucqAvLIvAED+01EzAQIQ8UdhLJ7CGRfxWLeKX6QL+EE0JGCApTrTqx4AB5uo5nfLCYEJrvKz38Pf5bfylvofr0Tqa+Z7MN2ahKaP9ResaPlTLAzAgnIFAIFRjwYC0PDIaS9biGsuTkGHZtEXpMBFZW9egg8/fjwxEwD57H0QTWLcp1myCdZtgJ6qhE7s1c9AFlTeTg2BA6uZNB2/rbfyVXZFUzUKxKekbnhRl4xMwEJ85TRDADP/Lpknz1uJF3cVraGM+28Jk1INiFRCfmWWoQcZixBc4fHTQFfahQ5DX9px+Rlcumi1cLtYwWbBiQUSzwbjTN+lJwMDBa7Fb3pTq4iJ6eDk3uKC7mNJtzMQajYQHED6FE9ESUBpIr4cIDnGvcmJZTn6aUYG6jYT4Td7Icr6JK2YVTdtz0Z5jSJTDkQEXLjk1GKDIFDlgY8EA5YgfPjJAMMB5TfLxR+kC/rlxBf+eLOF2PAPoeOB8Dxza3A94yODoEN5l1pUCv2m28abq4JreQ7PoStvx1JDwW/T1Z9ghMY/q2I1buKOaojnzuZrDjlSPQfpO8rAYZKNCBU4ZDBDscQ9j5drlrMAHZhN/X/wJP9QPsKB35RDkyLpHqGk+nI8/8adLYCCkCfLHQiAckEbcJGU5VwADl4s23iYxKruPN/Q9XDaumoCTXgsY4DbH0r867tbm8Ru1hF/ULuNTTGIrSUHVQC78xJeB6MhRyQgGeFqSNIE3SSCFsBMfhYukgk100hNwy6djYrsVntACGOhbs3/KLC18L1n7zBIIpVHR0dUEp+payMiA0CkdWiYYiAsgji3atRSfpkv4ZXwF/4glfJPOoxfV5L0BDJQPd/x7yL3xu6aKPbyJbSGUvZ9t4kW7i1l27TO5xLa4CH1D4sGQSbmYP9EfODx4RUPOs0ShkzSwoeZFFOgX6bJrqiNNscgX4KL3E6AUGeCphIC1a5h+KnBdd/B3xT38VXEPr0brmMy2EbFiBbHIaH/RZGQggIG6dC1kbwJXTXAIGCChzQCTJPCxVFaxqiITEMSQJsl0ztyOeCd2U1Q9rKGjWtguFHasktKoXHGOO0OEZjCju4X77aDeSpIiFtKT4EWzh/f1Jv6jfiDs+AmqLbLToWWeNECyhwMDfQBoDVo2wpJ0hyxQz0ke1DCmkJCzbPJy3D9YuTIsBjv8hHJo8CqX/DtBx6Tp4HVs4k2zgsUem8cwZVBgK5rA18kSPqkdExkIYmzBs/uqhFTlQhy7bGJMWZIqMyRRT0rNnIbF4DQ4JIs+ImHEvdCFnl1kwDl6g6ZVmKSDKwq8mK3gHfUAs3pXogPCJRB8PXri9AJaMtBqIMcu5Fj2sjokMhDHEqFyZX8+TfBIwIDXS2BEqwTuwv7L1gOcz50kxmcpW9lfwq/jRXwTz6It4vIkwXq7jHF9LAtmtIPFnLmNJfJzxe7hqtKYyTrShZPAj1yUSNIsrq6Z30vpdEbRtiKF26qF++k02LmTh0lWKTiio2cbCAAbQGyJ0Mn8NGgVOZ7PMvzYcu18jR/oVcz2K83E6OclMkC1vlGdAS86JC2MS9UEJcQt80xCIqwmmMHvaxcOrSaQuiwfdud6EX2SyArx6moAA/l9V01AMMANXqoOBkIgRZRiM53DV2oeH9WX8HE8gy/QwGbSRBHVUKPToStPmFhw7O/A6gybn4Rx/OAJ34CIkflOP5Bu42OnOYq0uC5YIeTjPuuCkg5Huz0zEAhFgfAQnYGnX00QPCGjIwVqio4jwhejXQsVnXOElIv9LDoDpiuEGOZeXdW8khMQyYGdZAJ/jOfxq2gJ/xQt41ZtWvqTu9I4F+jr87+8fRnuJromCW8x25PFxJLNd7M1XDEdTDB/TM19v0nKUx5w+m6HKZ/d3Ft8mIh5V7ZVjlNspNP4OFrAz9Mr+F9qBnfjSagoQSNoDQhdOJQtUgFRITcWHWNQN0bK/36m1/CXehVvFJtYyNeRmn1hIz9IpvAVWfWiQMgWxqwmSEWBkNZKjet8ccA505bS0MdpDtBWLH9zPOdhjYHygVjeJc4/FpIkx5vRyPFBdHdV/k4ABU/OIYIm4TRgMu/hLbOJv9Qb+JvsHq7lG4ijjoNIloF2D66jyJcWnrCawKYl6pYDNW6wmM4zSDS5Pbnkxp1OpHsNSKBhdA8Js46WsUm1AtODwi4WHZIXogw3zJr0L3kho0qp6wa5EbXwJ6YJ+mCAokNpv7SQBEIhMJeqCQKfhD+kVfgMKVNlklfmQYXPQEuf8H4FFPvwgXRTdO6KwmpMLS3Ais7FG2Yd7+ABLuQbEoFwXfncGiyTLWVg/WFnGAx4kwgYmMCt2gXPGZhznIGYa5WcAXIVXCI1PjMYKM9CX7ZdyvGHFGOIXhAMtJMYd2rz+EN0CR9Hc/g8JlifQCdyOhUCkkZewcJiPQnlc68hKGNagH8kCS2cgUAgFOt6p8514NYOeQs1dGOySRxQDgJJbj66K0kXXf9ZBwZcim9O9/CK3sGPsIkfm3u4nq9hmlFDKZLlLDkXaYL/5nUGAhgody2ktOoKpindK2vTI1JOsAMKhDP4fZ2lhUv4dzWLO3EThYqlD7tkCEbBANGlOgwMuDpchp9c0Yg7mXAZddWEkDm+4qSozeF3agZf24Y0rYikb0CELNFyf4nhCWB48xtefrKVSmogyFaISAvBgNOe6v+OBBnupKNgwJWPUMXOlRaOggHWlR4mOnRIJHOMO3gUPwqbCZ9PHwIGHoUccReJZdiYVqHzidEWRb8GdtUU/qgW8GvF8iDX8YuiPQIGjEvZuHVEKk7sc+3WpXmsxYXuDn6GDfy1XsGNYhVLRQ9pkbkOmm6COqdyIDx6cNPtl4nKxGKZKyOOMTbTCXxCxnJ6Gf8WzeFOMittUumIA1+Ap1F3imOVBEOGBANOZOeyzvCe3sSP7RbeztZxpVjDhN5EL46wmk7jZnoFn0SLrjfBCcFAv4dGaS6HuTPo03AAQniJ1pAXH/79UYBAiIAcO9nwuXYNJkgezPbxDjbwF1jHB537WMq2YRXtzwHiCdORCOkcnejQycFAACLuLkPaw52qyi8nShMOFoPfCEDnPQSgfiBq79YuNxJjNQrRl6AoEzBvCnGmbDb1QX4fL2crWNZ7ErlcwwRu1pbxu/QKPooXfWnhCcCAP72Pjkr5thzeGV8WfWhxgZee5qmUglgERBeQu9bW+RpuYB1XcnfqJGnO3Qbp7oPDi9h0CAzwTny0gO/rg4Fl/Evt4oBAGAcC4SMAAyUuRLCRjLY3kF/OfeDHA0E3UdhJ53AnWsJvoyl8oqbwRbKANfYmjJSUx7odfeQ1sh/INehbpALGJbZkVh2xKMJ3yuHXLQp3KCz1UZGUgXYVaMI4kSyWxmSR4TnL1MQW3o228Zp+ICmdlm6DUVcXx5bE9KPY6M/8Hce0MD4rGJjBnbh1IjAwTc31vI0bokAYIgMODPCsKJGBPluUhmNYtYn7ZH6nRIcL+KOaxHdUsbOpsE47vtmNVARIev9gPs9vOW7rGUR2JCIhva49LYlBo0yEh0K4eVjUQu6N6NEo5LlGM87A3gSUI+YJ9nyDAeCLdBH/PXmUvQkCGKAqYCQ69Ywr7atJrEmnwnlpC/1JPI/7cUsWjKQSQmmahH554kjE4WaWwj6OIHW5u4WfqXX8zNzHO9kq5nLmj3NHxJUTr1/NJwUDnswKbYQERKWy7bSB3ycL+GVyFf+uFvBtPOfCgr4fR9BAd1urk0Dlgu6RxGUtlnUPP9Q7eBfbuJGt43qxhrliTcKfDwQMkJXOGv+gQHiCyIDfOEfOUg4ml+rsPW72m4FjUDjlxIPZ86PAAAExgYCOEon8TcYFLpseXs628UPzAG+YNbzSW8dMtgcTE3g74CAMbMFyjwYMyEY9skP3O0SMhHkc0Vd5QqEzQf8ZZfP3QF42XypHEgw4pzCvC7xq9vEjvYYPenfxau+B9Fvgr9eiE4KBUpqgHxnw9zgMZ8oAhg5o2AEEZzgMjsr7u6tnp3Pk3sST/zLBgN7BjXwN75p1XC2BAe6BTra5DAb43KHLH0HckwIDlJD2JF8/rgeideEHIxNUiOCMwpHQl0zhs3gCH8Vz+DC+hFumJSWyzHHwgNl33GWU4f8uTyq9SOhbvPpsybyDy7uEo0dT3k2X+w44pxF8i/zLRki1+0kmTGCLuinEv71pqRy6ideiLSkJntK7iE1PGAMEA659+XkEAyI6tIZXqeNfPMC0aXtU7RaPnPiOjAycEgwUbdzQh4EB5iJJnHHlXJz8LF3aY7ObeBq3kgV8mc7ii3gK35oJrEZN7CQOKbpSEQ5KacqV/joInA864T2nqVC4JxMriwg8UmxHKfbk38MTIIS1AxjQvlFRUCAMjYrOb2RgBAzEC8jjQZogOBIuGjoFB4ipyndENYF1YIChOAa/tLfdRjyD72KKRi3gk2gWX8VTWFf1ARjQvixNHLtCTBEc32OCvnDKAM9lm/hJ9AA/MffwOhX+8h77CKOIXX173+31wUAJ5Y0eFvw8kBO+KPxZARW7SQ2fJQv4VXpV2ld/E8+hY1PkVvkafqYUXEZRTleyKbMldiSRgbkiw/OW3IYdvJuv43WqzmUPJHqxWqPGAsGAb2E8JjIQGmuXb5c8lnGvwfx1vx19Ws67kC4eB4cPBQRE4MaJ8jYii+WkJ+Vxb2RkXz/A82Ydy9k+GrojlTdyd/4oe2IwQA166snLCZXCPeUIXogMHCwYk5PumIcRMMDIgGdy97+vv7uz42gACQEMuHUfwMAHZhXvCRhYETBAMLtKMJBewO9qjAwsHBoZKDv10Pmw3ChKxmeMwYc+N7I3jY8OGAZqHDHag4Elql9qRgZW8Y5Zw9WCkQGWrTGlNAwGwr7N6KBkfyRX/bjBwAbmoz3YopCQe58/NgLahyKlg9YacnvhBB2pFN24jlvsLJvO41fxNXyaT2AjbiCXPgReA9B3MhxaN/47Q8pl7Prpj5EHA/0vCKuL64JfNGhCVOYJSFWNiCe5xmBzRQ+vFyyN3cVb2QaeN+Sj7CE1HVjL3rrups4xGKCwCcHAfVwuVjEjndFcfi241jIYMKjhTkLOgEsTfKhOBwZIIGRk4G0SCIUzMBIZ8LkkrVxJoDCXjcKeamJNTeFWbR5f8E88j6/tpJRRUVfektg06vz7//ahIb9IHbID3i82BcFR03pb1QVc3FcNrEYJOoonD7ftymHD74Gika59o6LYyREPdS08RI74aaYJWPdPtP2Vjwz8c3xRBJ1IOutzBkKb5lOCgVTIbU7oiaBsRyW4R9AWX8Ynonw3hXuqhS3mskNkoAwGpFkRa5wYzmTJV4TFwuL5bBMfqPt4t7iDV/JVTBWU8TTSEZDXcZt9gAQHzgej+4J3QAEMuK6Uu0mCr1Iq9F3Gx+oivo7nWSCItqhRMmNtkVDn33+aV5FTCwmrFpjWOS5EXbxkd/FesYb3snu4nq0IQYlpAmlhHC25agIBAzUEOWJyBhwZaXiXPAwMjAKEPhjoE5qcUz0kMDaWOyChWlljFg1RHMzwgtrH6/m2gIEXzAaWzA5aBce4ENEcvj9cxP1NSSnX4WmCBD0BA+50ehgYCNGX/nOOZceHI69zAv2yXy9J3kdJfRKp44mQMyCCPwIGckkTMKL3Xn4Xr/TuY9my7EthNZr0YIAEwgAGEs8ZUIjjmuMMBOKYTx8Jn8M7lvDfAEbKsYFy1NKdJYe4mwfHTkL/jrxGOWPOlyXLyMAu3ilW8SYIBtYOBQODMLwWUOFK2kp3NJIm+KVPE9wUzoBLEzhBIKfKSecriqFD1QQW1+0u3tahtPAUYGDklM44DgfWzTEmDwnKYzxIarhZZ5nyNXxYTOO7dArbivRSimj5DL5sAcP7vJsPo47eg2mvlHoQeLtF1E9ByXe4fw/wnQMHEs32VWotneE53caP9A7+Qm/htd4qFvMdJOxzQ8VOkkj99GVK+rAI9sH7eTw/GZMm0HjH7OIt/UDalF4q1qUDW8i3hYRsmLhcCOwN6MDA0gEwwM5yskoP4QxMw8CBASKn+3hzCAzQm3BjUsgUc0ZukEUDWkiIMbqoYy2ZwZ10Djdrs6I9cNsk2DAOQbqe5+FEMMhJRR458vuEWyAlRsBf5uv4cbGOXVXDCiUw1YSo5N1WdewTYMi8cETCZx0MMHQtYCB+Hj+PL+LTZF5IMqNgQBaiNLohIGZkgB1kc68zsO5Fhx54BcIuCAZImgpgYDtO8E2yjD+wH0G6jE+jCRHs2PN5NZcm8Ap6XPgEA3IXTguCbOkrBXC9t4kb8V28kd3B9WwNk7onoele7AmpIhvsw5CHecDSOnJzeAAGOEXZoOibGkWH2K/8Er5SCwIutw3Q41wiivdgILTJITGPGzMd4IQuMKNyXLW7+FHxAD/N7uH13oqcEtbTKXyRXpJumIwOsIWxVBP43gQODEjsuk9c5e0eFxkYv3nxVh3AOS0Y4PUb5GgUPVwze1LC+YN8C68U27ikd9AybccqKKXvynx+ggGS5Zhc2Y0b+DqexW/rV/FxegG/VTNYiQIYCII5LjIwWKck9IY123eRfb8+/OZADnXE4OEw+7Cjc8q/DryITbkH2AhzOscr2Mf75gHez+7iB717WDZ7MpfGgwEqELrwbh8MSBzeHZgcJBmAgbFbd//YPxzmKN//uM9J5YiQzhyfimtn2RSeM7CKtx8ZGGjhVm0Zv6xdwi/UPP6kRsCAJfj2YID2HBIdIhgoiw6tYyHag9FM/XIN9Qf32FUawEBoLS09YSIK/iisNBbwRXwJv8ln8VljASsR92jWJTkhLaYMhhljARuXwUBpgYhnPyypIwigHxE/iLIHYIB8KZFO1238INrFX+gdfED+UPZAWo47GqyLqIVpEHRtHo+bP9m3RvPX/5tlIx6GYVivSi3tdxjS0CsCBi4X60IgdJGBwGB2i4mLwRCNRQ3ci6fw+xrFgJbwEYlXcQNFnIrSlgyJ1Hr62lfLAg4Xbp0GpE/7Db2Nt7I7eDO7hytmFw3L/JKRhct8MdnYXbK8ZBK6RiLibKxCN2phI5nAvXQS9xOKq8S4Z1vYjOeQeaZpMLwIrQgTmYuVbFyNutaosYjEWPxIb0pp5WrSwjdqCp8nM/gydpyE/UAeCSfmfnTg2YsMsNSPJ9ov0yUPBi5IeNyBAU+PGaxZh+e4mbKpDxeFLjBvenin2MBfmnX8JFvDxWIDSeTSBFwM7NrHNMGmquPz9AI+rL8gCl5foYU9cjtkE3HX4lhynhCgCONdhFVYpwLMWosXCoNX8k28jTv4QX4Pz/Wc2A0dOHtLOPGZ04ABT02VyWmQenZ5R6UCbD8jaEku4PN4HrfZxAgJWDTJm0wH5e0yl/gVbHbFDoU8TTcVsGy2BQz8df4dftS7L0I5D1hayHCzWsLH6SK+iZrYYJUFEhgColK/MzdLfZh8XIy/dIoM9xDO5+7tcsYv77sHdgQ5SUsO3dk7iB7R5mRKXM9JdtrEK3odLxZ7uFTsY8rsi1CKyB3H5bK0AeDmRumEvQgGqOA3jd/WnxMw8ImaxQPa0qcJBISbUKldAu3+boUc6lOEsoOUY+d9u/hFXSrrGreth7c7EE/bKMRaYVZ38DL28Z5dwXu92wIGLjFVCIUHahJf1S6I6NAnbJATT2BNsWuhBwOKkujDTHBJqw2OjGPtPvjhALAc8RGviOeeykWjXHSAB5lla/Bm4SID3LefOyJNcDAyEGKcsis6wnUoLeThrk4wsICbahL7ITLQl2oP6TxyGNiMjfouFhci4GV25ivW8EH7Hl4161jALrTwwEKawJW1HDK1h4ChuA0RhwlqsAr77H6aTGI9XcJHehof16/gT+wbQY6SqIq6Kg8h+0Y+XdwP55ZBYgkM9CMJwyMh62qon4InEPvAWzgUClywbIxXYCbL8Dx28U68iw/0Fl7NNjDD/ZESf0w5DkUVRr//ZM77Ub8rmrv+/9iMOXmWFmqCgR7eJtnBrOCV/C4uFxuY1k5hzKv1SHjP/S9BEbPcwuXv/xgv4n8my/hIzeE+qwmiGHUhgJGcRWeiJDQVZEvJ85uNYgEDbxVbeCe7jbczV1pYtznySAtocKpsrpjKTQc/MXxjCB3F6MUp2qLznqCtUjxQc7iXLGEfdVG464GKUq4jGvN0VCKkpjsV3KbQw2xs0Yo1nuttYjZv43a6gC+oSZ6yQdIk7oKo0zNJS04ynAOMebbSBCqhA1X4IlnEP6prEhn4oraAHsOeY3YlOW/zNKRYKsguXQZzpoP3NLW21/Hj3gORx1URtb4z1KxGU3Mjb+JeNIEPGxfxPxuX8Vm8hNumhbYiB2P41OoWVWB9OsvWpIeEwcuGuTcCtfu43ruPC/kWWgxZRm5suTGKOw39CY7dZlwKyVUFcFXz31JtjHXq9idz+DRdwO/SOXwZzeJe1BKnzRKgmCJJnlvk2QOC8OVxuBFpYKHYx/v6Hv6LuYP/mN+RxjT30cTN5hX8hqm0dMn1ZeApmZtD6Io4sukc0tPl2H3AEe/KZbHDHwnKmi4pwZO4Qa2wmMgtZiONq5TRLdbwQ7YOLjawpPcxwVIsnkz74jclTd/+1dzhmJZKI4VdVcfX8YyAgd8kF/C7ZBYPolTIb/w/ORGxzrj0Kv+rTxgcfeKRKiH366Ndi2hW+PfQPoSOBEAkor6KfdywK3gn/xY/7N7FpcKBgXvxJD5rXsDv08tC+rxJMIAYPR5yJFKU9sFAOFOWO2sMTXH/YMN3eVIw4HhTVJvk0LJ+nftqrCNcMEbkjt8pVvC2WcGVnGkCV00wyhkog4EQLQ/2lta7tBFbBquGRAao5/LzmFGsKeyRpMcSTx+tZcieaQI+AYFAlwcrG+ECCAa28I5ex3ud+/gB1fawA01+T+AMjGlhPG5SO6jan8n9Nca0HP1LEdfxXf0SflO7hk+iFm5GMTaosGkbkCOeKMry3YMTv9xxf5KNC531494DUDJSksvUiERKJbUQ1IQNWibHBZvhWtbGD/Q2XtebeMls4YLeRc12BQL0m/+OzNenniZoXf+/rWsZatEoLJ7TXXygOrihV+QEdpmNYLzcaAADvgBZmP25qqOb1EUnmsz+n6fL+ChZwGrcEoEH1nJyQAQMMBwvlVwuDMhJNBspXC16eMdu4d3uXbyd3cEVsy+qZrkqZJIxdOoWkAMDYYLwu0IezumyM+JAJxNjJ57FerIoBEDKLRPwSATER/JSEwnTs0lVMNvBdKTRjApMFF1YbXGrviynw9+mS/gqmsS9qI42UyIjUaVhMJCjcd45A6KfoEUEiDXonyeL+IfYgYEv64sCBg6+FkQGYAAAIABJREFU3Ck9aAHkqiYtO+d0Gx/YTfyN2cCPuivioOMQGWDdPcNh8SS+jWbwb7Ul/Ly+jC/UAh7YFroUg/Ib+jBRyi9aEoE05yRLpwq8Hu3jTbOGt9gWOlvFQr4DLncuLjJyGdmSGSWntCNi4/2HG3Q6E2eoHCte2wb2MYGVdBqf1+fxcTKD30Xz+A6TaEeOmEoAIpvAmIii6NbZGLOmgw+Ke/gv+jv8fX4H00WGVdvAl81L+DC5gA/TRfwpZu+DCF0TwXAHls1+4CoGfw/aZsdigNKJyket/bJxe1/pu1kGZRUaMGigQD3KMWM0FrIcS7qDK3YXL5kNXNfruFTsYEqTI+CiSVJm2wdS4ZKhX8MADFCDgWDgm3gGH9efw6+SJXyczGJNujS6/K+INhWEcmNmXf8of5BlfVw4/cC3+Si+HA7997oUYYyFIscr0R7eNSt4L7uF17r3cVHvy3y6m0zgswYJhOR6LOAr1cIDGyGXvggxIF0LXfpInFbZ0485+QagPQA8J2SQ93UGOBdIgHSE28QoLBuDN3QHN/JV2bePqiYYAgOOD96nZggYoCS4CmBgCf89JRhYxrfJFCh0DJvJ3OfBjoAyVhxFCvoYAUiMKy7D4BW9jffMOm607+M1s44LAgYKceAuzXrC5/YD6Yq/vdWCkb2t15J5fJFewefxJL6Oa7gftbCOCQE03LN7kTuQBuAe5obbJfrC834ApXelj2K7d/CTIrOteLhhVVniytj5vARA4gktJqICi2hLc61rvX1c19u4Xmzhot3FpGV5fvBcY7fYp19N0Hzp/7LSzIFo3mhc0z38SHXxbvEAr2XkDGxhyjA36yMDTBVIiI25N2r510TXfS1mSH0B/3+yhA+TBWzGkygMkTcZpAQDnAAO1Wq2fvXiGTOIcVX3cENv4N3sHt7mNc2+hFXzyJUXOiZ7WGWlsJYHA/3oj9dl51B2VRNtNYksSiQawJwuQ1luMVCnmsJChahP8dTWFOaDlg1+z9Zwq76Ez5jjTBfxZTSF+880GAgr3iFZjnPMzUQl+DxdwD8kz/nIwKKkCYZf7uTM1AzHUkSEmHqxBnN6X0Q0/gobeIdNZLItaTvL3gSi4BjFaCcT+AYz+DdGjerLuBnPYUu10PU9IdxoDL8c5EugNNDILS7ZHt5KtvCWXcMb+Rous6ytoBqdR+VCbOWMKjOHjj4lcnmHd0gJG+0hHo6gr4W1dAp/rM/iw3gan2Ae39gpL53M05A7HY9j4IkAlY0xhwzv5vfxn/Vt/G1+F/N5hk1Tx83mRXyULMsa+ZNqYC1S6Ajj2xuiDAb86blMgjo5HBjc3iCM6fPrsm4UGiTP2QILNsOC6uCC7eJS3hXN9AtmF5exiyXTxgzlWkVl0DVcKhjSk/stj9zhYOCWIhi4hl8xhZhMY1WUPlk+GjnRJh8CHn22wxzm8FXHBAQODT+7cE7o8Cc5b5MIgfAV1cYH5j7e79721QTsda+wEk/gy9oyflu/hA/VPL5grwceOIQzQBJTeuQmXqaYDWBT6Z6lAuLgqB6MzoUYieM6uFw613KMRQCvGUYG1vBesYrnWGlTnCAy4IcwDKOcmDn/FKTB1a10Ef+UXMQ/qyXcTmdBFgV7gAgnQnhWBMZOnZN7K8uAaY0lq/Eqy2vtJt7uejBgd2B0jiIKRdsPAQZGTtRtRtjUHFaSSdxNGrgbTeK7qIXvEhK/a9hk2bcXDhIo5SNEYvYQnfKD4KJ7TmEx1O06HRoXmXHpSEZPEx6FMYUCMzbHnNVYtlQ23MRVs4OlvC2AktyTabRFeXKYcDgy6DJnT2eT0+wFJ3lvdO2F/2qlD7mvk75iC7wddfGGXsUr+X1cYCMH2/MnATcJA3KyJhGHkscp1pNJfJnM458itoCdx1Y8CYbOeZrkpwQMONFIEXmhran6Nm0ULpsMb+lN4Qu8XqxgybjGEY5k0Y/HDtyGDwVzkELeaRD1cX8jUYXqduFuSfIKQEAmM9EtEZ2wnunoWN5BjkKE7aiBb2oEA4wMLOIrAQMNCW0fFxloKldN8J97txFKC/kMrnXPQTd7bDT7JKN47HsGR1gHBgy4nzMycDOdwc+TS/gXdVFSBgciA172lLaik+dOkYnAkxaH/B628JNoEz8wa1jIttHQuVM+4z2pWFoDf41pfKTm8et4AbeSGWypZl8St4zSvYdxJrGJpHIa2sp8eEOt461oA6/mW1jKNjFhGLSXi/gIoPcAx2GAvq2cc+sDSYYThWhcEyC5kUziZmNahE0+wSy+ZWTAMjLgSuIk2jlmF+dmkVtgluVe+Rr+Wt/Fz6hDnmfYMXV8w1NmuoQ/qAV8F9WxoayAAQoXuQcfZXfzhwdDEMc9pqyCodNXOVrC9IvGtHQh7OGi7eFC3MZldHFRdzCTb2PG7mEGXUnFpNpFJoT4xHXkb3HYYR0EA1Sn21N1fBdN47Pac/g4WsIfWFIqvRj4TEbaC7Dy5+jX+N8PRXrLXzAmzeX2fbeXuG9zJ0WCgWmd4aWIBMJV3OjdxQvFOuZtW9JG61ELXycL+LR+SSJE38STWCMokugmIwNUvxtOH4Z53M+Jj4SQhsHM+Gcbt1v49jeeS+KUJ2MbY0ZrvBR1JSR9w5KotoaZYvvYNIEIMPlxdTOPzt0Jte2igdvpPP6HuoB/VYu4V5vFvkRAuG6oQxHitC66wz2OETqmh6jo+LLexpt2SzqLMky+ZHdh2GCqn8YbELuP3b7kiQeRvNH386pss9dOyBNrYiWaFHLun9K6kxDOKctdk2ZHmeIB1kWQhfPm25EHYBuE66iwKJFsaW3sG9p5AOYsxcZQPcyhK6JPl6zFFdvDc3pNfOZU0cWUyTCBHmrInAyR16px938OwcD/8fz/KRKBTqPbSpvFa6aLF+22EFGkjMh0nfCPTITQ0Y8lJVwMlDqNsZlMSG7wI0XC3RT21TSsZmRA90NawRkTTIhmgIowqSMs5F28aHbwUvFAQpPzvjRNBBmkR7TP64aMn4Tr6dwHdchhqyMxMLzKJVqua+JBd+xOB54Z609ouyqV5iSfpRc9GJiU8kIBAzKO7rsGETanQKjzHOcXDAzsEvJctCy1tpnWoRDOLTWPXMKewy8naMrogFTFSmqI/IGpoo3XCjb82MO16AGm9D7qBfOUgcVOvf8W7kXT+GM0jc+jadyJJrGtaohjhhf9q3yScxq4XkWIGvfAXLGPl4pVvBrv4XnTcaceNicSthNBA7/HO8yjmFtDjzVo8yqz0edilY3RixrYSSdwpzaFL9UEPvWlkDnr4Xka6zvtcVs2uSnU1M9wvbeNG3odb9p1zOkCHVPD7docvk4ZFSD7OcUuBYtKCpguzVHaLnyx+rgT5qGb6CFM9ZA+YZSnoXvC+bhQdEUoaSHuYj7qYp4Sz3oXTdtB2pc6didGaRgWNjHh3pTvIKgyup9RY4JggFU593lSiy/KM3+dTGNbIgM8YTI1o9GT0+IhryPCyePr8A//qlB8GDZip0acYEJ3cTnfxut2C6/qTVw225j2ByAqm95Rs/iaaR01i5V4SipLtHAGEpgo9Z0iy0wBf7z0PBu5o7GKe8eBoMOeZcCkYISnWRS4nO/getTGy0kbF0n6zk8OBtxp151MhcTKqho0cF/N4lO1gD+oeazUZqTqRaSO+uPu8ua10G1UdGCASVvgUr6Nl6Tt9IYQwmdMW5gFkmKSOfTowAB5aDUCAsUy3Sa2oxZWCELrNdxTk7iXt7AXM+LHLoQpulGCLI7RjVKZeyJCxAOqJPNdREBSIPSJTCVJ1DiX9cBaBTagSmwPk2BFVQ+XTIYLUYEl3RUp6FmmMEW2me93fCQ3V8uA/ByCgf/3yn+SEWTITpqhaI3pvMC06WDWtrFguTH0ZLMkGBAhE48iQRaw6GQrbCUTWCHrOm1gw6boqmlEJmZTYNfatA8maBLHGSBInNDARKExYTMsFju4YrfQkk2Cm6TbYGKt3QbsyRoi+CBo3Cue+bUnJYe+pMfpIAyaVwjBy2uRy298zwFJPwib2UuZWgNug9/UWArn0gSMDKxwMgkY8D0xjwED/8lHBqhA+PQjA77Bp8xFomJXt1uz3KwbuBVP4a6axo6aFNW5vo8O0eCggU86pxdjokNp6RwL7S6uqgyL8QYa7KLXJ+RxnFlyVxe0vhZNYgVE7i10ogSpON9xJ14ig0xOENSvkM1Fd3Cpt4Vl3cF0XKDJZi/S+pM3mCIWApr/c2Iw4D7iTrxBaYy8iFjSIB2RT27hAZr4tjaBzYSVwAopo0jeQHJWGVnTHOtezI5yOZY7Ga6ZHbyAbde/3ijsxjWsxtO4pxaxy0CjdMl0NzKaB3dyp8MOVy55LAu7BFbHYGBhPBNU6X3MFxmmdIE0LlCLCtTRk4ZEjMzJWVrEVcptwgdfOGrqfqMdr7Qeqwh7qoYNpNiOJ7GpprEVz4FteijTZCJKGbPpUL30kMfFPIbaAMjnxgUCxn2L61bC9wub2YeLE2kis9DbwqzewwJ6WIg6aLFmJookZbiGFtaSprTb3lMtZAQoTJvwHCyRAe4n40rSwpwcUAsHDzq4w5Pcf3iPHMpK0aPIxmgU5HpQzKaHmWaCWYIZDwZcNmugQBjmmLRuDwp8Y8DAPnu+YBobfPaogbXaFNpxInoZg8MELamRUu/A9yhwFUDcG3oCLC/2drBguwLeZawF/zwGMCBlpQnIZ2Kfmg5q2EoVttHAFhoiUkdyOTsfdoRs3sBW0sRmRMaMcjw2rZ0qofBB2BQzRhPABOifCvnTsD3GIDCFNmZMhtm8J9V2rGxiBRwToE1GUEkw9OtXkph+uAP77VxGBv6/izdctoLMVOn0x3aYrJN0HbZYU8ymDuPAgCOBuNMyjbtDlBwzjExhiAmQjEB0xBIC6bUedKB9+2AutjpbDfP4L42SupgxHSnzotNl+RFTGCxR40Ycmjm4TmXsUifxBQdO/H4u+R65kjvJ+Jizu8uwYEOO2aM1Yx1LXMI/VgsY+FNtCb9PLohIzk01hVWPLF3aYniz5WcLE6MockwyV2xWXRvb7LzIEQ/AADd3BwYgojC9KMWOaChQDZA6fINNasg5ya7iSXYRMTNcA5l2jlkVoZXsSPGdc66DF4lxDNF1ozq6qi5pCIqGRKTcj23V6hqHiKoj3S7bf9pCesCTzc6fOnTOp6BTYWQnLK1ySunwE+L43wS9dl6dmwrbLdWZ7cNWSolr18bYseQpv8vAZdnluDlMm2WxgSk0mlkhWgxzEYsSWRlD3opCB3XsqGlRuHSB2iC769jc/deQlHbJ2RwLBtw3yDiMAwOs0rDcvDpoFVrWu6vicPblemOJmGts5BvdlL/okOuXwYBLPVOTIpFcc6H4p4VuPOXXLOcSDwoaNhuNDBwOCEajAYdFB8ZhQmdbnzMWB+6cEknOU0VHOETkxTSRyUmQ65wjx854HZVIOsOohqv8kFMknSzbQR827wJI5UCMAwsuMjCODHlQoMi9b5T/Qe/KtB+jdCKJlbClcQ8TRdtF6OSw6xoVDe7CZ6/7YMD9LkQGOOIMbvO5KcVN8LaftmRfFxAhk8s5TUm1ejAQxH1D2TbX7XTew4TvCiiAqf9gjy4ywK9138axcN3/eGc9+iJFYJCgqxK0CQZY0qxS2ZO2VRNbEUc7RsFKB0Z8tPZURYskVmgxeh1pTAuALtAC+WX7mEIX09oRzpu6JxVUruNh2EFddJO2D90SynGBoT2ov57OGik67V43/v3Rbxeed7fiCVHOmfqSCR/mkFx/n80aJk7fz7pzo5w4eZIYnCbK2Pcg+nU/KYeKY5tLSMZN2pDZcw1vSDxheFocBDtBqcw5J0uGq6MXDjYAl/YgWCGJjQ4+0cx4sbtd2CZdzlDWtCxql2Ple/dVipvpEn6XXsTHySJuxi2sxXV0IwZ9BkMaFiZ/Rga5zotzCgbK9eoOvLmF7DZ6OiimeoKq1vBUKW9ofhT7oiGuNp0tepU4koMbHgGZC5bRsTAkd+iS8Jd1ObpySE14Dr5znzvXufeEsXDd7Py4Hn+wPLgSRianbHHc5P3SZo6R9+2mTmgLO0rrK6Wn/D2QpCpd3nyHQZfs4ncxteb4LOFbjgt5nybgMXjA8clzt2GxPDIoADpylGMFuNNeyKk7h+kfqPR1JzEzn47QLfdZH6ZAuH6dSmDptMw1fMLXcXY6/GtGbNGn9Tsuk0iXe2o9V4iMvjShcifrQDpzCidOgCtY7NBrnm3QjrZEMPxI2QLXRwCVTofFVby41ygYGOxi5dXtAIGb5wQ8Mj99FJb7w4HZVCLRjsY55Np+3bpoYfB47ltOS5Y7godf2vf9c/pDoKuSi6UcWngCnH+KGhcJMgrWSZqgJu3F+Yc7GNuRs4GR3Dt7bABoRAaNfuUAy2sz1Fk+bTLhZZBL5TodumdzQ+PligXAOev0Xc+YEXbveMpg4KvZi8eeM8rIdVSE8YRr+ARvG0zL0UIqbht7cQtb5CJQvyBOocpg4IChGaYlIdCiFUVo6hyT+Sbqpl3KVLnyEXGTPsLhhsNgT6X4Y7qMT2ouMvAnlqooTpzQc3o4MiBggFtopofAwM+yB7h+TroWHjgljgi0HLmJHrupDUCAG8XBpBZ351HTsHDHEVPisJPnoR5omKd7gsk2/JYRWzhb+RjHsavjqKsNnxgHm+lJXOnB7z12GA73SqcwCe95UMY14NocJhIz6k4Gl3K+IoIhEaskST96M+Vo1Clu9JRvfaiBdNfqD+fZxu+UN3yqt8upe2iCHAW6x0UpwuXc50KU58Rr9lR3e3SHwFN+1aFvF/AtaZVBQy8Hxgn2eWonZHJ/Z5RPImH8nwTreIh00UCSrUl5FYl1y6gk+zqEP9z53f7Th9P9yPFomu+4534GwMAwIgylOY9qyML3lE5WAxwlBqZuwH01ha/ULO6pGewnLSEeOWlOHxUYwa0MnU0qjUWwk1wHl7IgxOGZ0bJwSoQoj94IBnbiOj6tLeOj9KLUg3+jmtgRmcvQyPZwMDAF9kV3aQJWE1zPz0cL4+ExDJvZSTa1k4Tex4+d+NRDyWxnAANHLHtXLnbG1zgwUPqqk1hp/JXDPTlHNABkR23GhzzDmXxZUEo5zSbDCw2DO3dHpdPN0C0eAgb6wzFYY4cJKI3Pt59xLI/92GlsMfJlosB6Pl8HwH4pgnnwjo9bK4//KR9muZ50BMqRm/ITl6PcgwqNQZ5ZBLlMDbCDMutw8ndRS4EZPk096h3LgbSDdjzasg8xN09qlCPeF50kMjD8+ZM4h0dwZ/4rGGZkSden0Sz+NVnCH+MFrKUz0GRgG5Zs+O5xI5tlAzkWE4PnbI6XzT5+mN3D1ZxqigwIUbQjIOcRBC2CG3V8XLuIX5EzkCziNklvXj/ekbcOBwMzNsMNu4q/O2dgYAC5jjoxjBu3hxzvU4qLyB2c2vE97D2e1iannd/u/p4dMHCcsyg//+GRgQGIOHoLJLAvA47TWvd073+IDffPBgyczmKP491PBAzINB4z3v35FhQE/Rwup8JL0eLB8zti4fDsP/CDvgT46e32EHPz9Bc78IlnAAwk2EFdpEz/oXYZv00v4EFt1gkI2czxUQKo6z+elSqGWVtIKdqbxTZ+mn2H14pVYbhSdIcKaC48OewISJhaT5r4dbKMX8aXBAzcZ58F6Vvrm/WUwAAvKUIzDDVluQhQ3LBrB8AA6SVjX48fhAf/WtpwT3PRh3W0Z5jgf45gQEKV4cGeRGTAz+vDNsRDN4/TjvdJgMNJwQBv6jRz8yw74BnmY6hUOfW8PMv9ne0zQ6MgJnzcAPds9xk+9STAwHCwuDzuQ3GCAeW5zGMZ2TX5zwEQKNv2IBg4+yw+y9x8uHEof/rcgwE62R2k+HVtGf9Qfx6fpJewWpuRFpAocmmf2Z9gQ5AtkdK5C8U+3rYb+Pv8W7xt7mPJ7CPVhTQ4CipT4cQmcrRxLE2K/iW+iF9gCZ8kC9hIGqwzQUyJXH+58hTg1k5nz05+s6bADbOOvy2+w8/yVbzINIE08Rh7l49uJI/5pv6p9MRcgfCFp3UOIzdSRQYGEFXyug4+nvp1Kkfk1dP6FznNJvOQ433qB+MmWxaUqcDAGUw47PcqMDBswhFA7PZCt5G78vPB2wfeJKxV9xN5iyfXB5zQT5yVscVDTd/TrNOzzJKjP/NMgIHdKMav4yUBA8zjr9SmHWVPOwEkN1LDSFhYy0ZhruiImMjfFHfwI0Opzm0RGVEsV5RqhMC0d60x99Np3EoX8K/RHH4ZzeGzZAY7SR0JdRh8G2ZerVz6wwlF1nGc97CoM7xjNvFX+h5+VKzhmt6WWcQeC+71dAa8AgNHLIRTA6SzLURH8vK7ytjq+KPu8aRn5rNGBB4R+DuDaUbkek74DadBRw97Svbhx9Nc8oRP8fBvc892kDPw8N/8OL/hiUQGSlO6vO865++4MeOSXAPffvCgOVYozc+Lhx+Dp+MbgpnOPRhgOH8vSvBhvIR/TJ/Db+rLuJNMOVnRvrBDICkNYBmZoWxeQ0nIF8w+3ss38F6xLimDRb2Hmmm7khD2TpApQQWrFLdrTA1cxsdqAh8pqipOoBvXvKLaoNXkcB0w78WglfdwVXelBfIHZgVv6jVc1FswVGHsE7BGoeNDQckTr9cKDJwTMHDiETv4xtNvoGfZXJ5CZOBMAPk4rsKI/R5qmY0BA2eJeD3E2B/30SeEZ4+7jRP//vRz+cRfffCNo5EBL0jniLJubIenR5nt6w+b8h3Dc67/mSoy8BCDc4qPEgy0oxS/jxfxi+QyflNbxq1kGrn3xq5eNSB/NzwcG9cRz4rgBfXXf0DZXL2D16lyaHYwY3YwYXoiNMKpwIoFCqT8vnYV/5ZewZeqiS/jhqgq5lHcryOQQITnDvQfg/KuMJjXPbxUtPG22cZbehUv6TXMFwQDFHUZV5r1sCeWkxuyAgPnAAzwFs7qlJ7YqfRpgIGT6wwMRvGUqZaxCoEnXz9hYxl2AGcBW6e85one7nq9nHlunegaj/ZN5wEMDKpYDvJe+vSesGafyPp7uvPpFJGBEio664Z2hvlEMNBFii+TBfwqvogPkyXcTKewG8copBWmEwEpZXbkKqEPAtsUzxYZntMdvGD28KLdw1WzK92k5nQPTVFXjEQljeWDH9cv4dfpBdyN6liJm9imIjU7c4VQkH/2UFHgBJoMJlFId73Xiz28qTfxWr6Kq3oDE8Wuy0yNBQPBII9/EpweDDyi8T7LCepUCy/0JDjD5AofeUI76UOFEU9lk7PY4hGN9xkubQVqn/Kkf+LrPIL50Z8nIcsTNsAnuBGOfd6BzZ7QFD6x1Y974/kAA8MgwP3Ll8779VYGf49/tB+/HzhqXE4HBp7oCLrbJhigbOu3aha/j5dFEfDzdAr3YurHJ2y9N5SH56k9DDFVsCitWtcGM6aHBet0x+W/1CDXGaZ8udA2FFajCDdrc7jJZirkD0QpMunhzSoC1pW67mT8ftfnwGWilNGYRYEXbRc3ih28la/jxXwVC3oTNdsRwP5MgoFHMd5PAgw87Cp9QjvpuQcDj2K8j/MCY35fFqk6w8eP+Uhfq/rhvzoAsrPM6Ye/+phvGDzbQ82tx3JvR3/pE51qY9IE7oDm0gTlexktHazAwOg4PooQ2xknHHnGbD7xIJrBzZj9Ahbwuxo7I9awxVa6BAP9RhtsL8toAUff6xhKG2X2SNCo2xz1KBNpyUlTYBE55kTR2kgntbtWYS1tYltRmdwpVYmskVfHVaFrYelZCAZYqjhvcryKLn5SbOCN3gM8l61j0mwjiTJESrk+CYe+Hj8iPF1k4FFuoKd8thOfgB/lPT7uGOuozsDpFsMj2TiPBDyP0JanezR3FjvwgA+L7s5wE0d95MRz8hFf9xRf98yAgSdpy1EQQHvKUi83jvK60mVbj0y/R7L+jhzLx73/nGwiRV/NXjh+eB6/NQ69Ww5bHiXYiqZxO17AZ+kiPkmn8TE74aEB6UTme1LTpCwXDNrrfqfxDW0Syd0bRW0CK5rSc2yAE7HLFrAdxXhg2USGTSvZMEY6O7sOVtQtZyWBcnr1g9Iwp+6f6hwXbI43bQc/K9bwWncFl3trqNtdRHGBSCXnCAyEFfGEdr/TiskfPxv9jZ/4jcevhMe+k7p7PfVlfIjrkbjGI8fhEdryeGsfeMdBBcLzsTmWCz4eyRicwTYn/cip59ZJv/hRva8UkX9ithwxSv+ffX92TGrqUa6/ZwIMzBEMnN8XwQD72LFP9QM1gy/TBXwSkz8wj9uWnfbYuIjOm70IfHsjGWx/2pEe7K4pjAgVERWySQ+7UFmNFj/HDonkDPBajCSwCxa7nDKUZNkig2CAPwhCRb4jlYQLrXStetl08J7dxU+zVVzvPcBcsYHEthElDEe5VMO5iAyc16F+uv7oiVjl1Bv298AmLjIwSgY8P2DgiTmuh5yBp55bD3m9U3/8HMzlU9voyHs+JYF1rMHOyTz39+YjA6ce2if3AWk0wXbGMbaSFr6N5/F7dQG/Si7hSzuBvUghJxhQTAWwu52BIduvDwZc1zH+f0YGQt6fD+C63bmzfui8KL19A3mEHAFp80lygOvnNsCSvisiUwS6jXexix+bbbzdW8XlbA1NswUV5Q5VkFkgwOGwreXxbznnGvGFyfjkZtVTudJZxuDxz4ynYoqhix7sSHd+Nslnxf5nmVtPeuSfti2PtVG4wRNFMY79thOa92lbZXCb0U1JE5zfF08NdMa5irAf17AezeIbtSQdBf9opnHHplhXdXTZyZCsf2kg4f74wGzfCUsnLp9SOPSJQ4ta/4bhQJLr5l0I0IilwmA2b+MlvYMfYw839A5eyDYwW2wixS6U8iWFiB23IbSsPT/jf34Hvrqz75EFzmlk4Hs0At/3Rx2KGpyDKMbTGI9zCwb6pwUfZ0njAAAgAElEQVRp8GJENyBXMdrRJFbVNL5J5/GFmsOXZhJ/UpNYUXUUUQylEgcI2J26nxsaeN9jQ0VjwEAYGAoHUWlQs5VlBDRR4Pl8F+9TZEjv4OV8E/PFLpp2FyrqMasg1RAsf1QCBlwMYrjV6NMY9uqalQXOkwXGnUcqxHyeRujP/V5GZ+D3cfadbzDQ1492spEmYgPJFO2oidW4iVvpLD5PFvEHNY2v1AQ2TBOZrSGNySEoEIdcZAnpnRYMyCKQzIFCphRyYyDtkaExjwxvmj38VG/izd4KLuXraJguoqiHKCZXIIKxCZT0QQis+tG+43/uy6x6vsoClQUqC1QWOO8WeCbAgDOiC9gz3G6QYFfFWEmncTO9gM8ICuIJ3DYT2CoaoksQMVdPJiABxSMCA+xcGBmDadPDsm7jRWR42+7iHb2Ja537mMm3gKiAjVm14EoT4aMCSlIEQQDlXGdmzvucre6vskBlgcoClQUesQXOMRgYE04nQdD7914SYVu18EAt4k+1aXxZm8AtO4V7RQubuoH9OEVWj5wmUSkcIGTAUOY1xphRUBUKDY592oBfw8LCCVvgot7Gi8Uu3rAZXsMerhabmO1toK47MMqiSNx1pY2SBwOkHx6spw6Uwu9jUOoRz+Tq6yoLVBaoLFBZ4MwWOMdgYJR8zxM+GwK5kj+tgF6UYj9qYTVt4nZtArejady1U1jJJ3EnauB+vYZOHDvhIH8Y5+eOBAPUGbAJryBCRQ3DPwUmTIZFm+ESerho93DNtHHd9HBZ72Ku2EW92IcyGUwSQSsFNkriJal74NooGCeRLH7fO3/RRODrlMI8Zx7u6oOVBSoLVBaoLFBZ4KAFzjcYKN+veE0HCIJjp3NlKL4dp9hMyCOYxFo0gzUzjS+jKfwhbmIzSdGj+9XuvXnMKr8jTuI2RWSoC1CgZnNM6wzzUYEL6OEVvY/n7Z5wBeZMF3NFG9O6gyZ5AqYHSFljBEswAIIA6hlI0aKQIA0ZhWXnX4GBak1WFqgsUFmgssA5sMC5BQNl2wyi/L7Qz2cQQhcCVhH0VIrdpIl9TGIXTXyTzOB30QTWkhr2bSRiQkWUoJvE0JGrNxj3qhmLmtaITCbyxXPsY5BoAQOv5vu4VrTRtBnq6KJhewIYlC1gDBseKXH4XggZMUWQLBsku6gAf09oQN1CeVVg4BwsgeoWKgtUFqgsUFng2QEDznv6EXPRgSHBIMTIVYI8qiFDA6txC9+lLEOUin8UJkWmatiPE/RUAm0JCA6G5yd1D9OafRILNGyBGfQwEfUwazNczjtYzHuoiSZiLn8ihhzYotg6wmAhUQdHFowpY0wwIBGM0KyIlQV8jLKwigMHFXOgWpCVBSoLVBaoLPA0LPBMgIFRwxxULHOelM7dSglfIsBgXyXYixO0kaCwieMYxDHaqoVu1PDvH2b2z2p2M+ygCdfYqGG7SC37GeSomxw1wwQApPkRz/nurO++g6RBqiF6PUO4NkeMDDBawFt0hIVBmeFwmUNgEDyNiVBds7JAZYHKApUFvr8WeHbBwLhjdD99QLfq5IOzOEYes1FQggwEAgrtqI5uVHelfyOvCVNg2mRoGkYGcqSmC4sM2uZCKiQSYHMkZYV8IBEKpy3IyIBFwR+Ly2fZA4EDoQtLDJ18MV8CF+T+XalhoEM4sFC9KgtUFqgsUFmgssCTtcAzCgYOUfELYIDEPakgYNhewcRKFADpmrsRkEUJin4HwmFUwc/VrJUKAvIBYlYIRDl0VJRaX9LjE2Cw54FjAFCamP9ltYJUDUgJo3P2EjewsdyPc/e+ssCDAfmZfL4CA092+ldXqyxQWaCyQGUBOZSe994E44ZpQCgc0TQvgQF5OOsds+Kp3AXzCQgYvKea4diSvojvZaLB9nP+0ulQEv2iUuAbD7nPM0kgf5NrO30BJ1VwEAzIe7wksdMccE2SAmKowEC1KCsLVBaoLFBZ4GlY4NkFA4Mz95DdwqG8r/Ynvx0+/UvDosNeTB0IUHCvSLoWDn50UM7YKRiFckcJ/wcwMHJn/VYJo/0JfHvjijPwNJZAdc3KApUFKgtUFngmwcDxw1YqQRzz5qPBAEkBh4frx/Y2OKncsX+fECBL+CRwCY5/ruodlQUqC1QWqCxQWeDRW6ACA6M2lRbHJwQD39NWl49+GlbfWFmgskBlgcoCT9MCFRg4CxgofabSBnia07e6dmWBygKVBSoLPAoLVGDglGDgURi9+o7KApUFKgtUFqgscJ4sUIGBCgycp/lY3UtlgcoClQUqCzwFC1RgoAIDT2HaVZesLFBZoLJAZYHzZIHvJRg4agCk8r9UWnieBqu6l8oClQUqC1QWqCzwOCxQgYERq1Zg4HFMs+o7KwtUFqgsUFngPFugAgMVGDjP87O6t8oClQUqC1QWeAIWqMBABQaewDSrLlFZoLJAZYHKAufZAhUYqMDAeZ6f1b1VFqgsUFmgssATsMCfPRg4vQ0rAuHpbVZ9orJAZYHKApUFnmUL/HmDgTONjO80dKbPVh+qLFBZoLJAZYHKAs+eBf5MwcCzNxDVHVcWqCxQWaCyQGWBp2WBCgw8LctX160sUFmgskBlgcoC58QCFRg4JwNR3UZlgcoClQUqC1QWeFoWqMDA07J8dd3KApUFKgtUFqgscE4sUIGBczIQ1W1UFqgsUFmgskBlgadlgQoMPC3LV9etLFBZoLJAZYHKAufEAhUYOCcDUd1GZYHKApUFKgtUFnhaFqjAwNOyfHXdygKVBSoLVBaoLHBOLFCBgXMyENVtVBaoLFBZoLJAZYGnZYEKDDwty1fXrSxQWaCyQGWBygLnxAIVGBgZCDtmYChQ/Dhfo9d89Nczpds/XG553LOf9Lkf/T2f9MrV+yoLVBaoLFBZ4GEtUIGBcWCg7Nks8LgdnX3s1zsFGDjLwz4BGz3sRK8+X1mgskBlgcoCh1ugAgMjtqHbLDtndeC47Byr85kP19So/9UjYMDdUvk6BwfwNKf4w/y7tVaeNSrDnUPBwBHPesTNnAVbVAu2skBlgcoClQWerAW+12Agigauio4xuGBxkFEEcZb8ubXO7fNndNLWQkV0ocq/j58MHvFo9xeuwy8cm5Lo3xOvc3hUQj57Qk9rtYExRt7vnnkAZcKzHjXteC0+K0r2OuGlEZ0GtTzZuV9drbJAZYHKApUFvAUqMOANcSQYKE0XGxlEAQxYd6YOwOGoSEEfBATYcKw39ZGBI5zpUHrhiCltrIXWGlARolhBoh3+e8NtlIFR+avkrfImNRRBUCdcQhUYOKGhqrdVFqgsUFngKVrgewkGgmMO/x2KEPD07z0kf8/fxXEMFSsgVjBw0YLIaNhcA8aUnOQR5DxGGcqgwv9rXHTCvY2g4/CZcfSB28Ia/w4CgCRGlCZALZEzviUwKDQibWAZMQjvHQFGId5Be6jIRQYkQjAmKHEYtqnAwFNc3dWlKwtUFqgscEILfG/BQD8FEEIkdHQCBKK+w+evCARqtRrSRg1oNWBSBaM1bLeHYq8N28vF8boIAR3leLco15MD+bAbD2Ag3E8foEg64oSjOPI2+Q6mBvjfWCGZbCKZnoRqNflAgC6g9zsw+22YTs/df3j+kBoJwMBHBpRyIEBFBBTDr6OYExUYONsYVp+qLFBZoLLAk7TAnzkYKMXDxRGH4LbLgg9ezkXzJ3Tr4fQfwECj0UDaqCOaacE0UlhrYPZ7KLa2UbR77qTt8+qBjDfqx/vRCF4pJPwlh+/+ScfN/4kDl9+7ew9penHWkvTnZ+L+rY9LFUTGwvDUz++MIyTTE0jnZhFPNBHXU4kIZJvbyNc2UOx3JDJAZ68IFKIDgQJ3zQCaMLh2uIkKDDzJJVtdq7JAZYHKAo/eAt8rMGAi1T9s88TPP3SyJNfxD516gA/hpE4nKZGBeg12og606pJ7RzdDsbmLouOcqbyEQ+Dc5ijBbygSIR6cZETdj0ZEtQRRnABKSXTCOX3AKkdSlD+KnzkIBsrAI1Q/BDCARCFu1JG0GuA1SH60WQ96Zx/F9jZ0J5NUAb9fJYkDC0kCSJSDD2IRaQubF95G5TJF95YKDDz6hVl9Y2WBygKVBZ6kBZ55MODP0wdtFo7U1sK4GD4iq2CZQ48ipGmCWlrrg4GiyJF3M+/dnEMnQBAnqRTiNAXqLu+epAmiQkPvdKDzXE7gwtYvvwZHeqkSlPeMpAnosAk/mNNPpyZQn55EOtGSexzmF7iYhYsCDH4XgMtwYsJVP/S/gGBCuWeQ9EC7A73fBrIcUa+ALXKX9mAKIE2RTLQEPBCY0G4ECirX0O0eTNaDyYuhxxzlXfBeWGnR//kZUx1PchFU16osUFmgssD33QLPNBhwDodOdowj5undcwACIz5WiRABE56A4wRpkiBSjgPQ7XRQdHrOkXpHPuTo6Mzlj0Gs4n65IZ2sZlTBlyYOMgAOdPCETefeDx74nLww/K1BN89Qm2ohnplCPDOJOv9bq8l3OtdPEOMP6eVaQ090lNv1pY+DkIR7P/n/dMw6L9DZ2QZ29pF0utCdnjwz0wkONbioQK3ZQjrhQEl9qoWeLtDpdhG1u9Dbeyj2u4g0wYDnV4QLSgrD6xUIEHH2GMRJvu/LrHr+ygKVBSoLnG8LPONgQPsTt9cDEA/o4+vMgdd8yFty4c6BKc+elxOsD8GTQFfkOTRPy54MOG7YJJXAk7JiegHQdHhKoeDJ2oOBARXBVSEgTqAbCaJWE0pF0Mail/XQ7fWQFTm0ipBMNIBmHbZZQ9pqIkpTRzT0UQmCAeETeOedpKnL7/sX70mqAuiQLVCDcqdzvp9EwixDd2cX2Osg7mbQWea0EuIYaVqX1IBKa0jqdcRpgiRJkaQxsl6GrNNF0s0BEg47PWefJEZcr7kKBUYcCHAKV6EgkYaCpEpXZRGIh4eVLp7v5VHdXWWBygKVBb4fFni2wQD00Kk8AAE5SCeJONa4XhfnKvn2QsNkOXTPhbvpOH0A3jk0EukOEfqRnL8xcj06eak6IJFQCHeBgOjTC3IqjiUCETVqKGYbiOemoZIYhTHYbe9jZ28XnSIHkhioue9jsJ4ndIbrDcFL4r6DL16fn+V/G82m8BicvoFBnufIs0xSFamNMBnXUCMI0e55i14P+X4Xppc5h62dAFGa1tBotcROBAIpwZO2iLIcca6R7e1LSqHWM4jzwn2OIKoWI2Y6odVAwvsgYbGXwzAF0e3KNfleAhIVe4EjD8a+H8uqesrKApUFKgs8WxZ4psGAZNx9+J4ndDpPBwhIvEug6qk77dJhMR0gQKCLot1FQcfoc+shxO0Y+4cUB0r02xENjRfvya1BEVlx3hHJiKxEMBAnzDJD8hJUswE910K6MC1lfjks9ns9bLf3kVuNZHISSJV8Jpd7AqIkhU0UVL0mDtqjAWR05NZicnISdYIcAhKt0et1Jc2R5wVqiDBRa6CepiiKQp5Td/ncGXTh8v3hlE5Qk9RrqNXr8n0Ngpdcw+61Ee110dvckfLDtLDyvbx//mFEIGk1kTbrEl2Qz7R7jo/QJdDKHKgQa/pKi0CCLKkYPltLpbrbygKVBSoL/Pla4NyDgaP4Z/1SPPr/NBGSHxX2hIDH0zqdthDoHCNfnGGeySlWZ85JiXOUiLxn7PNUb0cZ845ZH4iCmimCOELG0H2i0JiaQtKoy8m928uRMfJgefJOkTYbsLMtxLOTMAowSYyu1ejZAqaWorm4iKhWhyk08m5XwvpBIIhgIKk3+iJIeVZIFGJ6ehoTrZZwArQu0Ot20OEpPivkNN6o1SSiQK5AQT2ErCegwBgtJ3UCFQEfdNoUVUKEWhKjxfRAbmD3Oih22+isb8p/GzZCi6kJRg488ImpZMjPUrwoK4BeDnQdGZH+XixGkmWWeylkT8b0fIPBkhou/3zYfg9/vku1erLKApUFKgs8PgucfzBQ0vAPrPl++Z8XxBGHVkuRNGpSFkeVPDq7rNtGJKF1X3PvyXuRceS6EANw7Qd8L4AjwEAABDzR5wro0uk16phdXkI82ULXaHQ6PXS7XWht+2Agmm0inm4i4+G6VYepJdCpQjo9g9riRahmS26l8OF1KQFMY0kxpLVGf/R7WSHRiZnZWQEDceTIj71OGz2eyvMcykZCjExIbGRahOH9rIc8ox5CLppDjIjk3Q729nekgoK6irEBGnEifANGEbr7beyubyDfb6NVxJiK6/1IAJh+IHDpdBFvt5G0cwExUpGQxFCNGshriDo9FO0Osozli4VYXOzumyP1Cz6GaidCceZhmoaPbzFU31xZoLJAZYHvqwWeGTAQIgR9IhpBggAFV3/PqEBSTxEnNQm1MwrQ2d9x2gE+vB5C5CQA8o/7t3LZglAeaDUiG6IGkaQErIolyqCjCIWxyPIuNIwAAjXVwvzVK+LYeyQHdrro0alHSqIFLNVLZlpSOlgwyj7RgCJZsFFHfWEB6cIy4slpSTNo5uQJRkjMixNEtRpiX/5obSTcAIKWqckp1Os1R84zWiIRJPoxukDHnsZJHygwRGGKAppgoMigInIGCvTa+9jf2UDeacsJns48JaEwTuX9BBe7GxvI9/ZRL4AJlToOBImB7TaKrR1gaxfFygbivUAsTOXZksmWAIeY6Yn9LnKmMIrCkSKtEdEjRQKjdSWNrupCRqPUnOmk3Q++r0u3eu7KApUFKgs8OgucWzDQTw94jYAQDSAjn2WBUuvPkr1Sv0DRHLBBRMjly4fK7rzdBED0u/cNNAX4a2PptFxIW95XryEmw7/VxL4y2O10kO3uilNTrQS1xVnMXLuK+sQccq1gWJVAGeNmE8nUFOKpCTRmpiWVYJjCSJU4+WhyCuniAtTUDKJmC6pWEwDhog9OLdGQ96CS/r3IL/y91RiyF46Da0Jk6WwlqmERs5JC+Ava8Rw0yX/8OyMHLCksoLsdFO1d6F5HQAS5EKKnQA6ABYpuBz0qLO7uATlP/gWQZdC7OyjW1lGsbsCu70Btt6E6OaKCIxE5ngPBQKuBWFtJM+i9jnA54loi98jSRhITqVvAMWPKQYicUukRcMGwtHMfBI7LG1VBhEe3I1TfVFmgssD30gLnGwz4TZ4h51CXT6cgOgEk5/mSQWHNkyxXFMhzkvx4unds9hB0Lo+ukxt2TjeE/kNpYJEoFImr7ad7S5oNJFMTSKanBAzsZB0R7EnrKepz02hcXMTklUtoTc0jjhsSrqDTVwQD09NIZ2ZQm5wSwp0TP4phSXRsNKBmZoFWC5ZkQFH9C22TCXLYJ8GrEdKx+2qHoCYkZZK+kl/uvc9zIIzwJEpJjxhh+1vDpkqFgAHFnxUZbO7IfkEwifbqayzkOUyvB9vrMX8BnXUECJjNTWT37yFbWUWxugnV7UGRf9HJYXuZgBLf3BmqMND7PZh215VJsmGS6DoUyNtUbmS+hl0UWY1A/YOOfEZABaMejN74XELgdIy2dR5VevxeruLqoSsLVBaoLPCQFjh3YOCAjC+AqZkZ5FQI5KmbJ1zR8lHiMELJH7Srw3eO0YX93Wny4FFSogksC+T75aztPhvFEYpmE0Wj3v+9hOzJmp9sIm/WkKVUI4xRn5pCc2EejYtLmLh8CZPTC6jXm+LcDHsH1GpQE5NQk1OIWxOOJEjn7LkKlmmNyQkUNVYOOKcnvwspC58CCY2N6Dfp76Wagffs8+5C1QuoRnLyw7BHgu/8vQAkBwTofNl10UkjEjA41cB+PwQJw3iA8b/Ze88mN5ItSdRTJ1ShJLVms9WdmWtrz+bNzv5/e+/D7s7Mzlx9W1OzdEGlzjU/EQEksoACiiyy2WSiDV3FQiJFpDgefvz4EVo/RZlMUAzOkJ8eIz/YR3awj/z0VASZFtMXgzEyGhOdnCI/HaEcRyioJaDLYZQI+yAAhswDqxKk+oMMjw+H4IAsxOmJlDTK/ghwcNSh6f2T71VO59zZbdiBd3wUNF9vRqAZgc95BD5aMDDtomdZ6PV6SJnnjmOZ/XOWfO7ZX+0LUOm8NzUDmqYIlIGPOPwxALPcT0oRLaHqbVL73Z4snTEQOg4Kz0HZDpBstpBvdhD0t+D3N+Bu9BHu7WHj9m10e5uiVyBIkXy/5wNBgMILAY/2vp4AGUlFTLfnqbbItmYqdBFD9diM+6Aw6NIxuURilSJezCXy27B47DpIqgJH5QaoOjEwNy/wQYEA3YrJslRKYTrjVnsmDIJyJmSuQ1UMcD2S308oGhwBwzNhCcrJCEXCzo1jFMMR0sNjpK/eIH11iOLkDNnpCFaUoaSQMIqBlIDEEjDAtAvHiADKZSXF8TGyoxO4NCyyChlHwSOsbmCFhZAqqipE0TmzEtCGHficH2HNsTcj0IzAVYzARwMG6g90ziDlrVvnZkUuwdQEVHPwKjjMmupISJvx/9OZdnWwWBrIioDSdVEGnqj8czb0CUL4GxsINjZge8qbnz79JWfvvRYmW12kOxtobe8KIHA6fQRb2+juXUPQ7kl+n4JDobaZwuD6HV+AAFv/CjDRYjkBH7LbyrvAzOBlGQZjHexM8CsKphAICAgGCgxdCho561dAQJIG8pO/6Z/0QJDRMeBJgQHZFsGAcWE00ZUsgXZoFJjB2Tt1DpJuofaADEEMTCYo4whFOoFdjGHlTAWMJYWQvdpH+voA5dEp0uMjSSPkwwjZ2Qj5QLkYssoh9zg2Lnw3gM/DH41hjUZwilw0DzIuFH5SjMmyRSlVUOmDxs3wKm79Zh3NCDQj0IzAbAQ+OjCgnvmWlKZJeZplYTgayWy+PstXh1EpEdTHpVIFulmPdgc0h8z1p7aFxAEy0s6hj7zlIaNPQaeD1mYP7U2CAU88AZyNDqxOG9jaRHFtC2m/L+r/sLsNL2QKoAun1YUTsMEQ6W/m+rlbtrxZrUC6mz+ZJtD1D/LT9Wz4nH1PZ/O64RFJi2o/An04EqeLQpiBCfsOcTtmFk8QoL+jhIUUSQI0AFTaCdNVsXLytd2xazwWtJeC6rA4W05cFnXTIlYClCn1BhQVxnDsCDYiAQnFYIj8+Az50QmswQDF6RtY4wGykxHyozPEB6dIDk+QDsYYRxFKll/CRsv24RYlnDwH/RYdpk1oo0y/htFEmAUBKRUwICkCvZMNOGgeac0INCPQjMC7jcBHBAZUdlxKzWxbHPFo2sPc8dHR0cKjVIp/pbyfBnsNBGSWzLI6y3QLVILA3HWQuBYizxbTH4t1/3yHvrACm9d30d/dFgo78xy4m314W9uwt7aAvR0knS6soAUv2IATdFDYHgrHRenSQlh1CDRxVIANS+gs6hukwF8MEk1+3rUBCcSk8E1w00LBaqpApe8VM8AAmFqllDWqwjzFDsy/lIBQmTFWHBUklaIAFKsyFGCw4AgYUGswQMrk6jlmdE3km4wLAYf0PKD2ACXCgI7KGUDWgN4DI1oYD2GNR7AGB8DwCClbPR+fIH5ziPjVgZgZDY9OpKrASQu0LE9AgVsyM2Er10UaJrES4fhM9AcCbJiukcZMfCutgznyBhC824Og+XYzAs0IfN4j8FGAARXSVLARMOA4AgZ8lvV5Lvb3D+Y4gLmyQ21lo0CBYQMAm4LAQgWx1GJPAZVjL9o+sm6AKPSQujbywIXFUrh+D73dHWzduIHuzg6cVhuFH8Dp99Ha3gM6XRS9DRRdigFbsN0Qpe0jpQsgZ/3McYuKfz4wq9JGlvtxal2KGZCi8QsIGKDngdQOVGskNTBiTb8GAOZjHidBAGfqokCYlkjW8YAO+1MthRInCkugmQNJIRjaXc/8lfmSrvena2NZIkKBWGyfdc5fd2MkaGM2xHOoP8hg0X0wnYi2wEojOKMTYHiC9IzswDHi/TdI9vcRvTlEcjJAMRhLpQFbKUvFQZzB15UitEAujofIjwaw4hRe6CNoBcjZTpkmRgmrFiraEWNk9Hnfz83RNyPQjEAzAm81Ah8NGJiq5hnfXAee74u3v+O6M2aAwUxp4OcaCNBQ14AB+gxU8+6ZXSLmTJqlh/xytwXs9ZH2W4gcC6nvwtnoonNtF1s3b6Bz7SaC7T14nS4QtGF3O/A6G6oUsNWBHYSwKRR0fIZ4pDQ4UtX/qnSwHpN1F0Rbc/h0DeTeGoBAo59ZTl+r+Ct0vczENR1u1i+giX0JpPzwovOuSysrggxR9JPBkHSMyr+bqgtVYaG6DRIT8O/cVlIWSNikybSK1ukPUg9i+ETNJJkIAQvKk4AVCBbFhZMhitEIxegMydE+0qMDZCcnSI9PpBqhHEykRXJ0dILo+BRuxtSBCy/JUZyM5O0UJYJeB0EnQE675yHXmyjAZ7pNmXbPb3UbNF9qRqAZgWYEPu8R+FXAQFUsKG2BdTtdaTPMHDotbVmCpuvuR6OROkvVKsG5IKjcBKV0jyI7XTLIssA8cEBrmziKJaAV3QDl3gaKvT6yVgB0Owj3dtC5cQ2bN2/A27sNd+s63FYH8AOh/+1QdfXz/RCuF8B1jCeAakmciyfBfJ59elnp9sOGxiZBQDBAXEK2wCUYMAIB86WKALL6URUMEA0RECzWUVQv6hpTwbTBVFOgrYFNWSHBgN62SksonQbHNdPHIR9rZkCBAfVvk/oQGyhWYfBciJcBZ/xjIBoB4wFKukKOWGlwJGWIxdlQShaj14fCGBRnI7iTDPYoFSCQDyK4FuBvdhG0W5JayAYEFxPRFUiXSdl/LcKs1Zk0FYef9wOuOfpmBJoRWG8EPgowQP8Ads5j8CYQoAseQQIrB1hKWK8gqB6awgfVRkIKFOScsfZaQCcUZmAyGmNEz33PQtJvwbm+A39vC+0bN9C/dw/dWzfRu34DRf860tYWbM8XG2LQ6ZANfFwPPkvh2HyIf9P0P3sDkEpXQbNGWci+mUI/k8cnj6Hz+VT7C02vj6KeYtBNlKYYodIuWUDPeud4tpQE8mlBg9qzSmth1cNBmU5DDqYAACAASURBVP4QUElb58qxqT9R90AQoJwRCQjIJQhY4BhMhZ7q+3aRAtkEVjqCmydwswiIhiijMcrREOnZGYrTM0xevMLo2QtAuxqWJ2PkJyMRG1J3wXPJts12kiEfspQxkgZJih0QH0Y12tUxXNKO+rLD1izfjEAzAs0IfOoj8MHBQJXWZmziTJSBP+y0RdTGejsJKhSQZam8JVTqXgL1E6ImsrqiXlgBRXWnniOdAu1+B6lDb5wEkzzHyCkwaXtwbuygd/cONh/cx+aDR2jfugV/ewcTbxOnZUtEjL4fSIkgN0F6P/BctDwXgXj/M0+ea9MebXR0zuBIqQPEE5AiQl1kYIKWfCKB1RgkzR/dsln/dPZuFr/E9NdAE7Bb0xwYmAV+/l0VPiidA+v8jRmS9E7QVQiqeoKpEt2zgY6DmiXRkELOjIsULhI4eQQnm8DLY0kjgC2b6XI4HGL0/CWGT5+heHOA8uAY5ckA+fEQGcsR2fmQ4K4s4ecQ+2NEdEdMADoW6iqNaXWBySI1YOBTf341x9eMQDMCVzQCvwoYkNmmZv1th45+LoJWS/nWc6ZNNiDVQMCUBi4BAwxYzMArV0H23MkFYMSeDWx1gH5LugSyTNEJQ6Shh3HXh3VzB717d7Fx7z7ad+4B2ztAq4uhtYFh2RJgQjZAgnleiOq/6zto032QwjnJkWeqsRBPhtYGzPCAmoIrfQPBAF0GZ0Ff1flrMR9NdiozWhPUloGBarZkIRlxwcWh2AAJ99Ntqpn1YjAg7oW5EmOaY52BASWezGEhpv8BexGw/FFXeYjRkbxTeGDZYA63mMAtVGMjqbTIc9hJiuTgGKMXr1Ac7CN58wzpwaGAgfRMvTNdYtguHTgJhYqpKjmMUyWyJDNQ9WcwrEpTfnhFj4pmNc0INCPwKY/ABwcDUq+u6WTOvkUoyOY2nqd6CySJtPKV5jrVHHYFDEyDoVbKU11P/kDNSpWBUBw6iLoeih4bBnWxsbmF9va2mAcl/Tbsa7vo3b6L1vVbsLd3kLe6SFwXkb2ByOoIdS/mN+w1IGCgRM+30XFtBJwQy6xTd+Ezlr+CcMgYqPm3YkGIGmbmSaYcUvUk0g6AuvmQudCmgkFtRjT9u/7FAId1y+nmRYYGhlUo9WmbaJ3qEMpm2jFJegio/gbaqEiYAUelCAgGLAtpoZofpnJuFRCSvgiECmKDnMMpCzjIYFuZFDzSLVFSJlmOjA6Gx2fibpgcPEe0/wrJ4RGSwwOkh4dIjk6QngzgpgVcihujBNZwgmI4gc+UBU+IriCxcqYnlMNivZfBlEyppWQ+5Zu8ObZmBJoRaEZg1Qi8VzBQndka3ZkY2HCvbEuAQBCGEnRJ7RMEEAyQGVDfnTEIJj+uK+tNWNRq9xKRXYilMF0Fs7aHqOUh6oWwtjfQv3kTN+89xNaN67A2u0C/D/Q24G7twWr3kQQhEpvzVwux1UaqwQCV/iINZM7astBxS7Qc1hDMrI5UwKk4BopwQIMBYdqV4p7uhIaW1zV+UxdA4TYWBKe6VsIcu1nUCCxXneRSaxJmoMDAKZVfqIIFVd4p4gR5y3/iZmz6PvD42WNA9YaQoM/SSmmmRO0ArZ5VmajqfTDzJJDdIAsipZY2PNeFR0Mm9psgAIxSKUnMhodIjg+QHO8jevUC6euXSPf3ER8dY3h4BCfO4MYJnLMI+fEAnaAFn0wQ10/XwogpiBRlShAyu2KqTavWBVKrxrb5vBmBZgSaEfgURuC9gYFzFLcGARJ4XAdu4MMPQ6m7z9MMk+FIt9vVAUTz2VNRmim3UyFV5+JJS9ONr0Ts20Dgogh8TFo2om4A/+Z1+DdvYvveQ9y4+xDbN6kL2JAGQuwZUHohMsdHBAsJS+ioN7DoJNgRq2BXq+XJEvDfvsNKAC1U02d/ZhakzHDUcdMi2DgRqhm4bTPlMFO+EyDIeitd+eoX1EXCSbOu1dUEDPaU9ek2RJJWUcl01QB5BkSMKFECeal0GPxWQvvgjCkRLSAUfwGWFNKwyIZLmoNCSPIAFd3GzAmymtgQRwlJu3jUdWhTJEjnyVzKEjN2SJR+BwPEB6+RvdGA4Pg1Tp+/QnF0DHc0gXcWISMYaLUR8twTyCQZyjHtkWNgHAsgULUm0sVhOsQNGPgUHl/NMTQj0IzAVY3AewMD0/4A0/m9bgZEIyHfhRcG4iHAuvFoOBIwwMBi1O0MlibnzuqAqWhOgpnCAwzLmWUh8W0kLQ924CGnJiC0EW930f3qMTr3H6F/5wH2rt1Db+8a3I0OHC9AyV4BsElaI2b1QQGhumEHsOy21M67jiqdo0eABG6HwVA3G2Igrcw61QzY2PipOagxIRKXP2nHWwEDouI3aYKaCl6fXdOz4F1PtoICuvxxatUzC9ACFJRWUFiAKXDQWoxxkiJODVuj7aIdS0yTfNtCaKk0iHJZBHJaCYthkmkVbbZlZumzvghkXFQVg0pDsCcjm0jRfrhkyuj4EOnBS6QHL5AfvRaWIHn1BvnrfREapkdn6JBhsl1VrknXYnY+jFLkFBlOUmEelJ5gxuCYnhfvOrbN95sRaEagGYFPYQTeCxiYCQRnAYdx1gl9tHpdWJ4OGkwLjCOkUaya0lS76OmGPsrNf+ZOKDl8HdxI7ZctX7wDaB0sQcx3kHdaiG5uY+Of/wmdx0+wcesBtrdvotXrAy1fNUDizDe3OCFFTpmbrJfRmiVzrP0nFW5xgqzaDIh9H5kDdUwiYq+U3qlpv6oeMC/VMoiVCBoMVJkBAwaYQtBCwvoFtQwMrMMGVNclLZqnzIq2cJ42H1Alj5KGMT0QtJhQMv6WDYKBKEm1/bGyMhYg4AChZaFlOUL78y12Slp0aMbH9E8wLotiv6xLGpW8QpckisJA7ANUZ0qmD8YD5INjYHAM6+QA42c/IHv5Esmzl0ifvcTo2UsERQE/KdDOLPiOC9elhkBpPahDociwGLEXggIFUwHkkjv4EsUZn8IzoDmGZgSaEWhGAO8RDBhPQTXKDDZeO0SPDX8sZQIUj1TZGJ/+BkCooKpmymqGygCjwMCshl0F4phlf1ttlL02Eldtw/J9uDsbKO/fxua//j8IHzxG99odtMNNuEEoqQRS+DarAmUDDNiukrJJlz5HGg6JQ5/EdtNpkK5/ah/kTcGcNkyaMgQy+zfsgOoLIIdDSlzPmo1BjmFAZEZdqTKoXpNzmotp8J45EpplV4EDyedPwYDWYUyNjXRZptltPc5GO8BKgQmZATo4inhA9Q8ga+IJK0BA4Ih5ErUEgimkXFQJKU2qYGoUKBkKKgC1w6FmLMTYSItAmWowygskEewshhtPYA+Pkbz8Ccnzp0hfvEL681Mc/+076XvgjRK0Up5eT7QoLvsb6CoJO8qQn41QMt1By2RpyzxjmOaeA005YvNYbEagGYHPcASuFAxMyWBT921MA7XKn8xAd6MnorpoMkEyjqRqQB7M+stGgc+Yeg4MkM43uW+6CpIN2Oqg3OwgDhyUNATa6KJ1cw/uowe4/i//Ha07D+BvbMOGr5wDPU8pzPNSZo4qfc58vir/syhEo+WdUSUY7YIKcwIIpASSFXc0Raoo/tmdsAoGVFZeBT1XCwiVRkCVEpoZ6vsHA6Y4YCbInAIIDrhhBkwg126KpqggSTKkeYZcgwHxYHAceI4Nn8dGi2UyAwYMCM2vw7nRGcjJNFF+dvwqFVQiJRhgm2oZVwXApJlSWcClxqDIYE8GyA+fIn3zCvHzF5h89wMO//BH5PsHKE6G8NMSPjUM3DemDbT1spfmAJkB9jUgUyCWy+ole1kzKjLPgYYh+AyfiM0hNyPwmY7A1YMByT0ryl9FVFLwnPwXsDibpMe/4yBncIlTeTib/K3JVavArB7FMgvXs1U6/aXUCri29BkoWj6ytg9sdpD2WrD7Gwiv7aF7+xaCew9x+5//Ff7OHiwvhFNq9TsBge68NwUDpQYC1CxI96DZ1VB3+VO5dYIBpWOQGXTlWOuNirgmgh1TTaAC5uXBwDIWYBUrYMZQxeLFLolTzYAea/mODtzGFIr+DTyHcjwEAGQCWBGgQQ01EXJs2kRqypYI86IJFom++ixP9RPqHJN1UEyL0hzwRSdKKfG0FHdjJROpNMhPjxC/fI7Jd3/Hm//z78DhEdKjUzjjDA4Fg2kKO6Y7YaEqViwHPjcdJ4qNilMl3FTCDm3PXHsCGOBS+XMjOvxMn5LNYTcj8BmMwBWDAdVfdi5AEQzo2Z+0wBWhGUsJAVr5mry4PGi1e530KNBgwFQTiFiQM0jHRuY7Ihp0NtoYsCnObh/WtS0Et29h6/EjbN55gODGXex++Y8o/UAa8gi1bdnKFEcL21RsUi2GlU7AVkI63VSoev6NaNH8LS+4R2pWO5tdqu/XX0pmoFMPvwIYmMn3zGx9tpMKCBjGYHbuVJ8H7ayo+xOoOK7Ef2QHZOatrJNEPCgBtqKjUOd0BuxmWzV9BGbtJhSwUn8XASGdBnXANjN8qTSIhyjGAyQHr5A//wWHf/4D8v2Xyq3wcIT85Az2YIjidIByMkEYhmiFAULXBehjQW8CliXq9FOZqfbRYi9dN34yeFaf0AYMfAZPxOYQmxH4TEfgisGAygXXwQBYQRB4Qs0ncYyUynQ95V7ovFcJqAy2ZARk5sjyP1oLew7SwIW7tYGBC7EWdu/cROfJI+x++y0279xHsLWH/u4dwPYUGCAgyWd5/plJv2myUxH/aavei8CAHOM0lWFs/XSPhMr+G9GcAQMKGDDwqLVLb4Ka6ZDZ7rJZ/zpsQP16noEZ7nQNsUiaQMkyTUA226j+FIGnCZC6OZE6vkr3w4q2oQ4GpvskVs4zcan8Xfdd4K8Uk9b8lnTTqhxFnqJMxsgHpyiPDnDy03coj/aRHBxh8nIfk2cvUe4fojg+AUYjWEWBtueh7ftwWCKSF7D4Jipk1UGaKbckbahENkL2QetBVBGrThs1RkWf6WOyOexmBD79EbgSMDALNCrCGzGghBdSyZ0O2r2ePHzHpwPEcSwPW+lMKI16aFijaPe6Qp9rpKsdWYGkzKXpUMKKgdCHt9tHylLB29cQPL6P7jdfYefrr7Bx/Q7C7jba7S3YnPHrlrzM8VPYxowxZ7LsF7D4NUsO1BmBCwFCrZqguiyrF2av+b4Ay8DA+7j81DHPMwNGC1FNeUxLQ+tBW++UalZYLaVckmGfO25zRIpPOd+ssWKJrCo41fUkzAX1GvxHjjJPUUwmwGiA0ZsXKE6OkJ8cYfD0GcY//YLo52dKR3BGdiCCV5bo+gECOl2yERavuTgTO2PQlyBVHgcEKKxEqKY6GjDwPq7CZp3NCDQj8LGNwHsBAyaQ8JHPYO922wjbXXiljdHZAHEUTQEDPzcAQqn05wGF1P9bBVLHQuZaSGwLWeABnQDO7haKnT68e7fQ/uoLbHzzNfqPH6G3eQ1+0EXgdWQWTBaC+gARtcnTveohWGUyVBLZdBGczl2XxTnueOUzaUy8ZPY4AwMzZcTUU2EJM/A+LhZV4TBPXSgTIq3N0MF/JjCcrwox+/RewUClEsEYJCkwoBgV8SBI2eQowuTkULogFqfHGD79BaMffpJ38uo1suNjZGcDuEmCLrtO+j5C3xfRo/gPEAxI3ojtllljKoWRyjzqE2EGavxL9cy/j8urWWczAs0I/EZH4P2AAe0NILSy48BtteAGgYj42EqYlsNiSCPBVOkDjDbA0LMqZDJFYCGxSuSBi7zlIQv5M0DRDuDv7iK4fR3hw/toffkFOo8fo3fnDlqdPizLh2N5KFk1QDZAaGCyASYQqjnf+deMwr+IFRAAo8HA3Ax5KdsgXoXmW7JZ870PygzoLP9s1q1Nn7XWo54eWOe6thbO/jXIWvQZHRErKYfqNgwzxF4IRo9hxkrApc670DOAnQ/j4QDIYtjjM4yePsXwp58w/P4HRC9eIn6zj/T4BHY0RkdXPbQcDx6LSMax2BrTRdFybAEAbI5FS2QCA9oYGx3L9IpZkSaYiiY/onRC/RquszHrnN9mmWYEmhH49EfgisCAmlmalzEKErma68L16TbI3L2F8Wgs9sPmZWbHSumu3ecMmBCHQRuxXaLshrA3Oyg32sg6IYpWC+H1a+jde4DWw/sIH9xDcPs22rvX4HotFAVBhoMi1w12CDrmwED95Boav1ZofkF92eXAwPmLado9sF7e9h6vOxnvih+A0T0YrccyMHCheE43jJoCjCq7oKsJ5w+pJjKdfpEAQjE4Wuiv8Zo6CaxSkX2Xf9LhsEAaTcQ20ZmMMXn1HJNnTzH++WeMnz3D+OULxAeHKIdnCHNWGWTwCxt+WggY8LJSGmS5LV9SRjkdDwdjZFGs+i9oxGcuAeo7qnqNRXqXyqFUsObs3jDHdcFltfTsr/udeTZAOXlOX+elGnPbqzMJb3Mprrufb7Pu5jvNCDQj8H5G4L2BATYiYuMgUZ0LEHCQszudiAf1zLDiy28YAQEExjGPegGWEXYCAQF85xttoN9D+8auAAH/5h107txF68YNKSNk34GSlem6zp0pAuEANBhYPowaDEzdcdYYcFOephetUvDrKM9VG2P1Wmf5NfZo5SIGfKngqh79BtRUHQ/rIsXLgoHq9xc5KS4DHaqCQVdo6N4J0/GRCo6ZpbNwLWyBzL9lCaLjN4jfvMLkxQuMnv2MydOfpfthfnICV7ocRvDjHF5SwE5yOOxuyDQW/SlcV5kSDSfI4kiVSaaZXLPT66dS4bJsoKdVMLKjVWhwPszWx3/W22LJ2uWaPm86ZfwqpmOjdriykiXamAUGS6vYsJUXWGPatHKImgWaEfgYR+DqwIC2CDYGNpbvwvKU/z+d6OgnIA/WaTOf+SBIcd+UHeC8T1WlKWOha33kvRbSdgtZr43g5h52Hj/A5sMn8G/cQfvaDYT9TZRhC5ntSRc94/6ntOBGBrZ6zqL6Caw+VfPBUX1HzVrVly8KnrKEMR/6AGCgui/1/TJiT+6GqSRYePSLaiYrC1Y7AtZFoIuqH8wy03BZASbV5edm4lMbKtViSWcM4EiOP0E6GaIcn0o/g/j1C6QUFx7voziiwPAM8etDWKcTOKNEpQnyEmmSIZlE0hej5blouT5s2hjHCTI2OqJDJl/SoVH9KtemDrhkuwTs6F4Mi6+d+fSQnHumxpTwQu4R1fJZA6F6RYYyi9ZGTgZU6BGXNJsGu0LQGdZF7axqpCXfVnUR1TRWBZ+YS74BA6vv/WaJZgQ+xRG4EjBgcuFK8w3kFuB1WvA4S7dc5FGEZDwWVmBZzlKAQEFWgP7/FnI2BXKVn0ByvY+oGyLrdGDv7aD/6CGuPXkkYCDcu42gtwnL9ZUHAR94rBTQKQFVuqeq4dd5meZC6yy7MMhWZmRzn9dWqD6bVRXUt3cRmLhsaWF9P6ez16phkgYDJj6c34ZuEWzAywUDVAcDEooWVCVU2QEVr0wPCr0XJsVQCVqq+4GKy1p6qvaExgR5gjKZwIpGKAYnyE4OUB7TpOgQ6eEBxj89R/76GDg4QXJ0piypo1SMiLiuduBjo92RskMKXYvhBC7TTLymHQsF3Y+YKmCJYuhJjw25spJcDI1Kuhuy/8G5VwUMsBcFKxakBaYrHTylAxY9LnSzq+lYaT2NMpM2A6+6YSqfBzUwKmsibk1AwtbNrJBgl8kSpbb6luWknbZupV3dxzppsd6tsvgKaJiBdR4dzTLNCHx0I3ClYMD0DmAZYNDrorW1A8vzkY5HiE5OxGNAplWLHpcaDPC7GU2JfAtW4CIJXIy324i7HVi7W2jdu4etJ19i+/EjbNy+D7u/h5KzOT5QCQIcZWpkWa7Y2arXfCC78CzINGtZyeH8N+tBVuZea4CB2TLKibD+WpUy+FXAgJoKz2LSknMocbkGMpbtbx0MmO8p10kV5qrf5VkxtRD0hVJ7Y2SGqgODlWcokgnKCYP5CYqTY2Sn+8jPjjB++gLZL6+Q/PQC4+f7sJMMblbCLQDf9RCy7BCWaAaS0RjFJIGTUQRrI+clxLSX50p3TLvXlj4XLvUStDkeTpBOIhRpqlo/LnkR4LqtADbfYQD4nqTRCGCX5evVcc4YAYOGTJZKMlu8f9IMxSRCNuS+TwQQSC8GM1ZyPygPzPpVt+qaW/vJ1YCBtYeqWbAZgY9pBK4EDFT86+ThzYDud9sCBmw/QDaZID49xWQ8hlGezwcIXU1QFkjoMsjeAIELtH3kbQ+Dtodydwvh7dvoPHqM7qMn2HjwAMG1Wyi7m3Sul5718pbWAjZszrqoEpdatEWPvyWn4S3BgKyt4pyo/nk+eM4/dM+DgQvTC2vkrJddXGa9ddHbXG5fXAfNGlT74dnrYjAwF9hrLMAqVkBCugYQdSBQXZVhAzhBNwFO9WPUFRH8vSQgSGGlE7EvLkenKEfHKEcnGD9/juj7Zxj96Tsc/+UHlMMJgkw1WmKDI5fBMtNlhpxZV7ocmmZZvK7c0IdN7UrowbMcSSWko4m8mQ4TMKBTAXPjzWvCd+G2QzidNqxWAIuGXB67LFYrXeY7YirGoHo98dwUoDeWjIkhHggGyMANR8JqZEkCOmVKjwemIaS81iTN5gFBAwY+psdysy/NCHz4Ebg6MFApTSMYcFoBgk4XtuvLbCmdjBFNoiXMgLLyo8tgjELAQNn2YXcCZL0A434I/84tdO6zauCx9B3wbt0Getsogg3YcOETP1gWQvY/EDqUdK7O4X8gMFAV55lTeVG+vupEWAcPi/79LpfHood9fQZ/kYBQyzCXz3jr7ZwrS67SDBjdAn9SPFrqbocS4+YACaWhJumjIqD6v7GFVkHSLnM4ZQYnjxUoiE5hT44xfv4C8Y/Pcfp//og3//FHZPsnaGUWuo4PWzXQkDeDq0uGyeF1ZIl7JcWFWZxKqSpp/iJwYPseHNeVksQsSuSnQCbHhc2GWGx6JW2d9UvT+1bow/F91UHTd2Eb0ConXQV+SZllmVh2m+oKh420uIj2RRAXxaJUZZDERLlq15zHifRfkFJM34Hjq9RAHiXIJglYtinJsyUs1rtcZ6rxV/NqRqAZgd/aCFwpGJAHjnES9Fw4jqdn5uwQmKve8gvSBHz48wGcoMDEKpB4FhO4cHstJL0Q7sMbCB/cR3DvPuy7D2DdvI18cwe534UX9sW/ILQstGwLbRvSlIZgIOdMTx54l3g8UXyojZBWncx6gP3QYOBdZ3PvGwwsEwJOuYdKCaIK/AQDurmhriiYMQ7qVBowoCCAIs8ZB1msyp9kGCjJc8oCHjI4ZQInHQCjQ0QvXyB5+gLH//EnvPxf/47k+Ru00xJ9PxSdgAmiZAna3Q78VgDHYz6/RD6JEZ2cIaWoUEpmbWmXTfZJLLMLmiJZMst3wxBOOwSYBuDnc5egAqpSbUMqS6eyhMCSY1KAhpS/zOxTDUAYvOU+YSVEBsSJuCdaqbJXFq0Cx1PAgTK/Ln0HXq+jGIgSSM+GiM/GwhDIprXgVe4O6TMx/+LYX/oaa8DAqsdG83kzAh/lCFwpGDAKawjtaSGJM2ScLUk7WvWo0dVhc7lgPsPYPyD1bES+jTL0pDOh02nBubYF78l9BE8ew7v/Bcrbd5Fs7WDsBcjsAL7bgm85CC0bXZuAAAIKuH3meIs18//Ts7NmmmAREDCz+aW6gXP6gJnB0bL1LWIYLvrbOlfZMkr/bZkBI/6sb7u6nUX7Vf+cgbwKBqTcdHZiamBAQTzZtgYDmTTE0s2nUMJjkaldwC8jYHKMyYvnSJ49x+Rv3+PgP/+E9PUbBEmOgGExyYRex2gCz7YRhCHCXgdeiwFf6Qgm7I44idX17DqwPR8lxYCsmuE17/uwQx/wfVjtAE63I+kA6gRkpk89g0kfGdMtzW/I7F6QDd0VM5RJgjLP5N9yXRU5rEwJFYvBQDViGo5RRonqt8CF9GCR5bCIQFwH4fYmPO6DBSTHA0THZ2p9BBa6v4S0dBYAsVjoWT13K8FBAwbWuQWbZZoR+OhG4J3BgKF4ZZLhOPIwpMCKD7+YboNRopoE6cm5YQZUIFBTJpkROQ7Kdoio68lMhs2JCuZTb+xi4799C/fRE9j3vwCu38a408WYy7NnfekIGGjZDrqOjRbTBULtKsHXEr3i8hOxJjPwPsHAxakFtesrH8oXXGpvAwbI3ix7GYZhlVBwGVioxDFJFdEjQlXZqeoCfcRzYMDsjVmGBYCsJFEMAWfYTBcBrl0isBIgOkH0+g3y168w+fEpTv/+dyT7hwiKAqHrw+W2zobA0RnAdIAkLHIlQvEdmXmXcST6E1L8ThjACkO4YQtWEMJiFQK1AO22Age+A7vdhrvRFaGg1BhUch7ChDA1wSoIyQswgJdS1kiqX6oTCAYk/aL6JoA9PYZD5MdHyA4OkB0eSYlklqj0hBw1nRvZDIz6BbZz9n0BAwQv5TAW7wQOZBAG8IMARZIiGo5FBDkX9DUrYK6z6rldxIBNv9uAgY/uId/sUDMC64zAW4EB82AwDwrWpwv16Tnw+j3YLR9lkmFyNpSHkiidLwADogfnw4peAlsduJ22ak5EduDmHnb/9V9g3XsI9+5DFDvXMAlDjG0HeenIjMaAgQ6ZAcuC77BlsfIpuPRrTWag6kZXFefVH5TragYWLbeOmPDSx1c1G6qXFlZaBdYDu4pj5wHBKiCgYuBinfxcGkEfCMGABEnqAObAgGppTE+BioeiEqwy3U8anCZVGgxwdbwGAkkbUVA4RHZ6jOL4DMnrNxg+fy6za2pV2bPAh438dID8zRHyoxMR4uXZRGbU7LhJXl3y7K02nP4GvH4faLUB10NBcNDpwe334Pa6cGxX+igUrifpAjsMVTli9aXBjvAaenzY1ZOiRd47ZRJLqaKMesHmTDmKaILi9BTZ/mskr18JIChGY9VfQTwELNE+FOMJ8uNjJIORABuH/KdJYQAAIABJREFUGgaOC42XqIlwPQQbXQTtFtLhCBMeb5zCFfaOvTzUPnG86dAo6RvdbtywfEuvzQYMvM0t2XynGYFffQSuBAyw/7wIrQIf/vYGrMATqnN8NkA6GMushw9VNRvShVIVZoCCw9xzkHVDAQPMcxauo6jW27ew9z/+FbjzAM712yj6W0iCFiZ88AuDasO3qBlwhBUIHVsEhK6pQ7vsEK/JDCyypjVA4F3SBKtYgXdhBMxQvB0zcB4MrAICJud8GTBg1ikpA32NyHo0GyKn1YgFBMxQeKrAQCLsgPkewYAFn8yAncMpEpQstxtTaT9EfHKGMqLToGJZaEBUjsYoSb8ziDLwZgkjMWzXFj0AN8yZv9vfgNXrIQ9ayivAZ5lgSz7z2i0pcxU4Y1NkyM99lLo18hwekP2X+glVHUEQxGBO4SBn8JJTowaAAZpgYIxyMBRTJQb7/ORUSggpzlVUP8scM+TDIdKDfWSnFE5GsOg9MI5RnA6FcZAgL6yGj4zsHY+7KOExvcH7lGAkVmwDWzobMLASCAjyu5RC57J3Z7N8MwLNCLynEbg0GDBCLwnDfCqLCJvtiG0BA26/w6JtUV9HZyNhBozqm9/Rkw5tOavSBJz/pL6NScvDpOvD39yA3+siuLaJ8P49bP2//wO4cQfW5i6yTg+pF8iDX8CAxVoCJSBkNQFTBCwR40RMyRQuIR6UwLCegJAPxipDUgUC7wsMXAUQqM7UTeA119ZFmoE6M7AOEFh1zS5iBuRvmhGYlRmaHLexltb58SVgQLv2CiD0FcsPh0R9nsESY6AMRcxZssrJZwlbGaewU1YgFHAKlutRlKd4Br55jQsDxtl+pyVpgTIIpVqmJCCgNkWEgaqcleCYBj9Mf0lFQe0ynI3frEunyfsTIOSsbKiAIMUYxCjjGCX7MbDzJ0WEaYJoNJD24KwykHLIyRjp0SHK0xOUgwHK0zPkhydIX+4jPTwWcMBbw6U3B51B2bch8BG0Qjll9EwoBuwhovQ+5pohS2B0Gjruz51is/+Xu+NWXSXN580INCPwIUbg7cCAViqZB0VGf3jOyMNQUgXMmfJBlozp886wrV5C+2o/lqlmoLRI4iJp+Ri1bJx6JYLtTWzc2MPGvZtof/EIvd//C8qdmyg6GzIbyxwXscVHtCrbovFLYNlSyeUKK6B+FwfZS3eQq1m2LjkL9fUqoyNF1a4LBkyr5PWXr7Iq7355rAsGqvqOi8BEdY+WsQHrLGP6VLAyZQZCqAPRjns8pzriS0WgFh5mlmII2OmSOJWAkLoBz1UAUfWCUHoCRS6wiVWOlIE1SQUEMOB5kmbS9IOkjdRybGTEFauyQV85B4qjnykXmJUNiEugWA1rzwDZlmroZcam2q67GlwFfhhEw9m5HG8hjAGBDBs0ScWA2DCn0qyJLZ2FWSCAyFMUZ2coh6fIDmnHfIz01T6SX54jfflGGAKLzZjYtpl2y3kh3gd+O5RKg/x0hPx0KNszDBj32aUmyNgvT/0z1RmdHnnDDLz7jdmsoRmBX2EE3hkMSHkzTVZsipJCeTDzgSHq5ShW+Ud5WigPd6F+9YxOPOOkK6GFtNsRMHBipQi2+ti+fwfbTx6i/fgJev/wzyg3d1EGLeSOD6rGM8dR5YO6UQ3ZAT7wmQOW5jMEBqwT18zA+rOV9cCAOVeL9AKrgvvsc2U6tGr5+rbWCbTrXEvrgIHZtiqB7gJPgSpYWLUPy46D18m0lbXRG2jlu7qUjI+/KUcUol1srOV6FDOeUhlQ2Q581trTN0CLSoXupv2v7GCpyveyXECkdNckiBS1f6GvZQUMiiwVQEvqnNeeYBOuR4KwCvxTUexUJzEzb6IQUMacS+p7wJQACGgwqbSS+2bWplT/8i0KCQVQqOobWb5UICXPlPMhGQkhxAhwJiOkx/somU44OEb87AWiZ+zXcAIMhiKYLE5OhW1wXBstaiNYVXHEVMlEQIiIDGkERr2BvrcF2Fc8Eatg4DJ9vlZdH83nzQg0I/DhRuCtwYAJYHwosILADThTspDGidgOs02xU6vX54NU1OLyYKOo0IK92Yd7bQ9xr43TIsFpFsHu98RuePerr9B9/A12vv49ivYGsrJEmvP73ChnZZZopwoqsmUmqEVUnBEKINDGKpearawHBuopAnPKGCiqwfsiDUCdGbgIGJggeJlgu+oyWgQGqnqC6veraYJly1x235aBASNWUymDKZac839QQVW95Hfx9zfn39YBW3UllMtFro0ZUzTtVaHBqaG/FZE0XfNcmkkFcfW5jIea9p8rkzWpqbk0yFSdPy+oVOOqzZNmhMc0RaB0mwr8MPAv0sQqTYXZIT1eJcRrgYxHEUXAeIzy7Bj56SmsyQgYDBC/fo301UtMXr5AfnoCiNbgGM7pBH5Uwvfot0DjMEdKKqW/CJk+DoP2V6imlgwQUNZIzasZgWYEfksjsDYYqIvJp+7rTA90W3BboXi4s4KA6YEqGJgGDwq8mA8V2rWQGX653Yd18wayfg+jMsWoTGBtbaL/+DG2vvwGGw+/xOaDr2G1OqoXC6lNwQIq6JJpEIBBCpizNVsZpRCIsMpAGslcMlWwzqPsXcBAfX+WgYBZb4VaR9p3vMLMpNWU75nVmdl4NajXA3YVQNSD3aLdumjs59ZdAWwGDHB/1Oxbqwbrdsz630JlT4GgStfU0zayH3JiFQwQC18JwpU+Ajq4XzS8i4DQsnFYDprOh/RpOqFixDQ9L1LmqF7KenhxdYZZ3ugThEGZuhWyXJHpEFYfZLDGI6SHb5Dv7yN6+Qw4OACOjpC+fAV7/xQ4HAIxAT1tkpVBSB4zpZCrv/musHJpkojYUbEt0h5MBI/r3EP1/X3Hy7r5ejMCzQi8wwi8FRiQWb3ZqHY587ptuJ6L0QFLmsbiNmiYgXkwkEtXQz7oBQxsbcC6cR3Y3cLEBWK3hLO3i96jx+g9/hLtu4/Qu/lQarnJiwoYkFmWainLxyLBBdfJJ6UJrNw2exQIHOCM8RKDtM6yy8CAmYlK2KmlAKqfmc8v+vlrgoHqjG/60K7MguusQnWZ6lDXx2DpadBggOsVp0peYzTTMYGPeZ+KaFPWo4O+0PZSumc0G+qzqYbDpIoqoFAMdqb+hXqvLgi09YC/DhC6LBgwLENVpCt/q5PyNSxwDrDpC1i1K9ZaBalUoIgy1cZGMfIxTZaGSPbfoDg6BPbfIHn+C+wXr6WhU75/jHI8kfuNrBsBONdJMCDplSRBys/ZmlzbG0v5pe6ZsO4tt6I79rqraZZrRqAZgXcYgXcCA/IQcm0xNfE6oQiraNmajCbnwYB+kGdFjow12BUwgBt74ieQ0p+g48O7cQPtR48R3H+M4OY9+JvX4Lotlcflg0c/bPhMLGy2O6DbINMOYmUow+G6LnyWdrE64DJpghWzrvpY12e+66QJ6qmDqu6gCg4+NjBQFbwtYgwWXYdvCwaEpTDMgJzQGRhQs3w1+xd9iOsu1F4sYmC4qtm+K0Gf+Vu9vfaiNMYqZqA6BpcBA2Yf6t9R/6aQcoYAFu3X3HZNooMz9CqAMqWMArTYiCmDW+RIzk6BsxOURwdIn/8CPHuO+MefkD57ifzwWHQEoqdgx0aCLG2QJG6IUSweBWQMCAJMN8nqWK5i5how8A5P8OarzQhc0QhcGgxUM5PywNamLHQ6k1av7OAWJ0vBQEq6kTN59irQzEB5YxfenWso+104Wz2Ed+/Cf/gY9q0HcPduwg56cN1A1N70kLfZLIYTHZZ80WVQrId1c0LGDFGDs6JAgQFJFaw7YJcEA9Xgzd/flhmoPjDNOmYg4cOnCRYxA4vAwEUBczozXydNU2MG6mCA55SpADPGkgqiup1vDQrWPcWz5TQY0AZAci7XMElaBoTW/bsy/l38qjMu6t8qNbYMBCw8B9PVK+FnHWSo8eWMHojJEEyGwNkZ0pfPgTcvkD4jGHiO/M2h2B7TGZGunja7Oo5ZiUC7Z0tMjNg2uZiw7DFVQEGYOJWWUdfA+QLfOXJj7Zvz8me4+UYzAs0IrDcCbw0G+HBWDnGqXasom4sCruNKTfaiNAFTCwQDnMGzHFHSBZs9lDe24d29AXtvE8G1PbQePIB3/xHyG3dgb95AYbnwnUBKCPkwcugSm9NcJkfCyi4TKHQZmCiqHRuBF6j88G8ADFRBRT2I6onwemd0jaXW0QzUwYAJUotnrmqj9aB01WBAygO0EQ4BgAEDF7EPF8+iNQVfYY4uAjfLAvIyBuBdmAFzGg0YuBQQqNkeV8GHWY/qlaCqG+J4gjJL4UQxsuMDlMcvke0/Rf7qNfL9Q+QnZ8AkgkPDotMxstdHcCYp2kEIz/fEtyAfRciGEwEHwkboA1DnRplGVV+mesIAsDUu22aRZgSaEXiPI/BWYIBBnRatNBOUB4p2TUvTFCGtV7V9adWlzzAKCUuhmG/UYCDrd2Hd3IZ9bw/OtT10bt2SFIF7/zHy3Vtw+ntip+6x33xhCStAhoBgoLByJGQExGHIJErVaEmpFH3jpSnLJayHPiAzYADAMkEhy+HMa53J9brXyWXBQDWoLfq9Grjq+/A2aQJTWshOl8bRTjQBZHw0E8CfkpKZ83aYlfFdtE/Tz4xmYAkYWAUM6ttYBpTOr+diZmAuaGpmYJ19WcZMEAxUZ+JcTtJ02u6YDZQk40fGbniGYniA/OgVyuNj4OQIOXsg0M3wbIjsxT6G3z9DfjJAJ2ihs9GFD0dZIEuLctNngQZIpfgWsOCzyrhMxcicDGiL6XWv3Wa5ZgSaEXg/I/D2YKAdoLW5ITPweDRBPBxLy1UDAOpudnwAiFUs9QLaaja3LCSdAKcdF/bD6+g8foD27XvYevI7tO9/AXf7OrzNXZxFdEKjGJBqZe1NL6XdutWaLh8T4bmOmo5jIWDqYlr5vSYX+RZgYBawZ9uoBsG6RsCAgOopXZReEIW2LombhzOL1ORrHp/e6AwQzNZVrSaoG+Lwa8vYgasEA1xXddZqxkoCPxkfzQiIaNAAAQ0EFx3T8gApR6TEeTWwePF3zt+I64Kl2TcXg4FlAX9ZmqC6/MVgQbF41fNkAJcZb1WhUIiLoRWPkbOPw8kR7JMDWKeHAB0Nj48w+OEZ9r//CePX+/BgY2dzC20vQOA6yLJUdAMOUwWTFMVwIqkDChclfaC1DJxEkEnkpICb9ddsGf5+HoHNWpsRaEZAnrPfb16/uE7JBA9Z2qj3IY5lre2+8hYYRUiGI6lB5gP6nGGMBBI6DZbIbJYCas2AmA0FGG+1gEfXETx+hN69R9h8/Du0bz2A19+Gv7mNYcROa8z901Z2Vipo0VSowqFXaWkpc9IGLGvPTlXEe6crY5kYcBUgqIOBKmBYtP/Vh/8qgdY6B2QC/TlXvFoQMcstAwCLUgXrbL8qODPXz9z51A6PohGggdDU8XG2dmNLsCxIng+Yq8HAxWkGte06GKiO0eLvr99By6QJqttZNParwECdtSA4qJ5zOe/8G63FiwxuHEn5oT06gXN2hPLkAOXRIY5/+Bmv//Y9Dn/5WVo+b7W76JIh8AOpMnDZNjorYY1j4GyCcpKI6FccGXXFh9gtM01B3UJZSj+R5tWMQDMCv+4IrAUGpuFRgwHO8N1WgKDfFQFXOomEGcg1GJirmdZfNj3nU7tEzFx/lomAMN9oIdrrwvryFsLHj9G9/xW2Hn+D8NoduBubCDobiGIKnbR5TJUW1nbDJjCYACozanmrbOmvAQbqwbx6muuAgZ9dBAaq66pfLovW9TaX1CIwUA8wi9iCRUHqbbZvZud1kGPOnWECCATET0IL06rbuggMLAyWK9IE6x5bPfjXGZTz47F+8HsfYMDcz3NgQLoSMuVHdiCXKgMnS+DEEziTATA6AU5OMPzlKQ6++w6HP/6Awes3aINtw22Etou240t/ED8nGEgEDCBKpM9CFjhwWgE89nGgP8EkRhxFIjbu+f5bXTLNl5oRaEbg6kZgPTBQYaCF4jcVBG1lNMTWqMkklt7oxop4WistTx7SlIUwA6lDMFAgombAsZFtthFd68H95gHaXzxB7+HX2HzwJYKdm3DaXbh+G1nGnKN6gM6J0qT/gJolCiDQ42KWMWDgomB6biiviBm4CAyYbVYD+TIPglXB/yrBwKI0QXX7y8DAukHzwsu2RtWrFMmMAaiaCBHlLdJQ8NQZOnwVhS77fAnNwCIwYcb+fYIBNbZK6LdonC86ztln9jx7UU/5TFsUZ1MwYOumTk6ewGHfgzQCRgNkr15h9MsvOH36M05+/hnWYAR7HMFJMwTsHAoLQWnBiXLYoxhWnIqmKOtx8tBDiy2R2cRsOMbobIh4MsEGAULzakagGYFfdQTWBgPVkkLWfNtsRuQqF8AizcXfXTqmScmftled+q8rMEBGIbFLREwXUDwUesi3u5js9hB88witL79C/9HX6N97Aq+/C8sn2PBVcyNdjCyBXnLE/EkwoH3nNRioSqXqAGGtkX4PYGDZdquMxSJmYFEqYJnYcK1jW7HQIgdC85XLpgeqm1qHaq/m7aeVApXmTzMxpaZ7FhyLor7VB2uBAZ0nF+Cm17d+imGmT/ktgYH58lBF05O2Z2Mk1f+AaYJcdXekU2GWir+HixxOGsM+OQIO9zF88QLH3/+A7PVrZAfH0ucgH43hl0ALDrykgEsHwziTsc26vgYDvgCOeBJhMhyJdXmYqNLJpffJVVzczTqaEWhG4OL7bB3NgAh+jBW7BdWHgD3e2eGMAEB3SzM/lTBIv2XztjQzyooCiUWXQQul78LZ6CDbJRjYgP/oPjoEA1/8A/p3HsHtbKF0fJSWrXOLylVO1OMEA3M+9MpXQIIrm7XoQ67X6691LXwEYECCU91tr7Lzq/QHax3nomCqm0otyz/X/75OwK0H5uUPfOm6Ix+zc6AxEpo3XtIla0u0kpcFA0Y0twy4rDq+X4MZuAjoLD8/M2agqudhWkD1WdAISndqlFbI8s4FEBDkW3kJN89gR6dwxzQpGgoYmPz8C8a//IL49RvkR6cIcw0G0gL2JIGb5HA4QQgcWGEg55UknzCM0risgH00WF7uc5lKoLe98JvvNSPQjMBiAeG09EcDAD57BbtL22CKBwMJxindx5JYSvcUjav7BVCjPdfARYEBNhmKUSBtebA6LTjbGyh2NxBvd+A9uIuNL79F//Hv0Ln1AE57A2XpIGM/AjNrMWBAC44YKGQWKXSy0iqbJimGZjbneG2R3TuCgYu2t2hWbwL/ogB/0Yy6ChbqKYZ3ua5XBfyLPr8o8C9iOapjxeMxs9Z2u11JB6mLUM5uDQRUT5WsX2yu5wWgy8ZwVupW6U1wAaNw0bmoU/jL0ymmtmX9MzS/7tm+XiZtQPGueZmUA8sJM+nzQZMgg54dlCbdZsA88/1sdkQvgTiChwQdO0cnB0bPnmHw0484/MtfcPbTj8jf7KOdZggLwKfOJ0olfcAyYL5lM7xX6WTIyYDnwXIdJK9eq9JH9pgwZkWm2elsx6cTDF4rjlgtN69mBJoRuKoRWJgmUCyAzlFWHW9Iy7se2v0em6wjHU4wGZyB9eAUeEnvNEkT6FSBoW1llmshyjNMigzod+Du9eFe30baC5H0WrBv7mHjy9+h9/gf0b31AHa7j4JtYelhIOZGrElWDwwyAyrYGzAwczkzjYmm2gIVbdd2IJSjviJAUAcGiwL+RcssO8mLAsHaYGfJSqtajGUBv54qqK5qWbCsf6eucahul4xAFcRNl9UbOl/nMe8rINuqHd/lwYBcALKWVczALE7NLz8DA7N1qWWvDgyY/VOX6nzZ4Px+qXvSvArefwT3eYacv8uHyqGQ7cSTvERKFo8+Hjo9RxdPAQ0E21YOr8zQAeBPJrBOjjF68Rzj509x+t2fUbx5iezwGAVdC9McVprBpUHRWQI/UYZE8B3YgS/dEEv+++xMOZn6Prx2W5mIJSky6pAM88g9MO3QxWdMTTwuV1B7VY/NZj3NCHx6I7AUDJi8PwOvPC448XJs6U7Y6vZA66BsOEY0HMiMjlUF5l4VMMA8pHk4W7Z8lhQ5xuzJvtmBtbsB5/oWil4beb8N68YuNp78Dt3H/4jOzQewWxuqLz1ZAVKKfBTRYEjAwExIaPrUG5fBejChoPFjeF3EClT3b52gXs3tX8WxrUo7rAqKi1IaVcBifq8CAfN7VQBqDIXqAKkedOvHvCytsWpsVn1v1XGvAgN1QPE2+3PROhaBs0X7XP2bAgMM9GL9pdiYkqwMS355jwIJf9LhsyBI0MJdmbHzIZDDLnN0LKBd5giiMfLjI2SHrzH+5XtEz37C5OkzRAeHcLMcNtmHswnCgxE6Ua5MiAjimS6ggDjPEHBf2Ha81YLf7aJkCjImGIiQjKOZaVgF1Qgb1qQQVl1SzefNCKw9AnNgoDqrmoIBonTOGtggyLbghiH8Tlv6AtCPPB2P5HOWe8lMXs9TmBaYlnrRg0weNDki2hdvdVBud+Fe20K52QG2NgCCgS++Refx79C6cR9W0BMAUeZ6r6QZEfsQmHa2JCdoO6wowyoYmBPmfURg4CJmYO0zVqtrv8z3li27CgxUv7co2FwEBurBrMoEGCBg3ARVquc8eFuVmqgG5Woef9XYfAgwsA5wWQUa1mVd6utZxCCZNEFZ0nVQVSnwDity5f8R5xaigiweLcN53/L+n44wYOewrQItq0THKtHOY1jjATA4QfLmOdKXzzD68UeMX7wChiNYUQwMJgiOJ2hNMvXvNJeOoqwKSdIULc8SJ0IvCOB2O9IemTMBpibIDpRpJiBCdSuttCRvwMCqS7z5vBmBtUfgPBjQz2IzqzfMAMEAHxvM87m0IiZASFIgSxVLqfN9pPIVrc8ZPR8mioZkdjKhipgPoM0O8s2OgAF7uwtnbxv2zevofvEN2g+/RnD9Dkq/hzyjiEkdi8wEbAu5dClUMYOmdC6rCT5DMHBRDnvts68XXMRaVP+2zgz5ooBdZQZMieAyIGCw2zpVAe86Bu8KBhYFWw7poiZPF7Ebq47jqsGAapVMMKCrCUxL8QKIcgvjvJQ3wUBWEAyoVENpKWth1y4Q2kCHP8sUbhrBYqOj032Ux28wefpc2IHk9T6K0zNgMIYfZfBHCZxjVYrIPiN8ZqRFhpAdR3lLU0/g+7DDQHQF0ikxyYUdYNWBeCDoklMznvVOk5e99pvlmxFoRkCNwFIwoGb4ugkRf2eenvNvrebP2TCgUGVD6k5msyKF8MkKKDCh6MeSPgO6SdGEa+2FyDbacPY24e1twr2xg+D+HXQefYXWw6/g7d5B7rWQJRlZybl6c4IBtkDmhpk2ZJtiAoJpMyJjSiRHt75W4H1fEHMzmopt8ttsd1XweJt1quGat1NeFMCEBVrAtqwCA+YhXgUDdUagDgSqM911AMllj3tdMLCIjq9uq76eZWBg1faW7f/7AgOmkoD3ujQXK4CYwsASGBYl0sxCzjfTBbJzBAPsVljCt3O03RIBMngFAcEYbnQKZ3SG6PVrxM9eIn7xQgABGx3Z0uRohPBgDH+cwE4zpS2ySgScIGgQxZ/UDrhMGYQBwsLCZDRGNJkIi8F0pFx/BAaXaUBWGdz3df9c9vprlm9G4GMagRoYmPFuaiagao/pJ+AKWveUWjulg9h4KhwUbwHBDYrG54PFiP5UBbEtFGQmaYISWScQ4aC920d4fQf+rT10njxG69GXCO4/gbtzE7kTioqZlIIEe2EeIOs3YIAt7lmqRMqxniaoB7dfe9CXgYF1NAL1fX9fD7N1wcCisVy1TwYMTJ0EbVvOnQIHao1VNmAVuKjvw1WNY3W2vy4AWbavq4L/RUF+1fW6jJVYtM/zfzMGRqTdRSE4K/PLgbiwMAQwKuQ2FzDAtL+p0lCeAwV8q0Do5AjtHJ6VwS0SBNkQzmSI7PgIyZsDZG/eCCiIXr1GenKK8vAUvbMM3ZS9CxLEcSTsRMh+U7qNtAGbjh/A830pS0xiuhjmcr3w+pHeFfQ1WSj0XUMjdMUC4VXnqvm8GYHfwggsAAMzZbTRDdi+B6/Xgac7EmbjGMlggDzL1M0pN7KujWcDErL79B9nukDQP+nGEmmuwEDe8aVBkbO7ieD6NsK719H58glaj79EcPcLDQYC5DHZB2oDVLc6AQNcv6VyBwwknmtrZmDedvhtgoM5Ye/y3WUnfVmgrYrq1r1gVgXedddzUUCt595XbXPV54uEgrNmQ/PP9UUz62XB713O2bJgvWhbFx3fRcBFgZyL1P6zs7BqDKvn62rAgNxREugJ5nnfpiUwLi1hBsgSkACU+1lS9qUyICoL+DYQurkAArfM4BQJ/HwCL42RnJyiOD1BcXyM5NlT0RBMnr0EjgboZxb6hYNyGCEeDEQP4LqqJFiyf9J7TLVEp/W00jOoez2gpsB1we6oSZKgFJ8E1WhKvRRzufJVKz9duXyzQDMCn8EInAcDpqxKZgyEA7rkp9+D32nJzRafjRCdDcBUgeMSDMyXeMnDgy6DugqAvxMYJAIGCsS+jbQTwtvbQnhjB/7da+h+/TXCx18ivPsE3vZ15HYgzoZ2qcsHdV2xaAakNlqVE3pkBqQhkbaorQqM3pKOX+uB8hYXx6Lc/NsGs8sEjnV39aLjXrU9M6NbBDC43mrr4WqqYNG+rRPo1j2mVcstCuTvEwxcBhxctO/rjNHi46gYDRmRL5m8QqX3WFEQl1o3kFFDYCqDlHqfAZjNiAK7RMtjlSDvUXoJpPCyDF6eohiNUY6GsCdD5C+fYvzXP+P0T99h8vw1trwQndIWq2KwqyEbGrmpQAGyAJIBNAQlNUKSbFTtqn2mDzxXzMsICKT1MgEBUwYCCIy48DwgmLu2GzCw6rZoPv8MR6BWWqiUAjo5MBNCuQ78jZ50KhQwMBzLmzXAQt9XZj6qPbF2GJMhJDSKAAAgAElEQVS2xWxrTmCgehOMixyJDSTtAH4VDHzzjQIDd76Au3UNpRtKioBqAJlVSrZSMQPSAU20C8xgOPBEz6CaE0l3orcEAW8bmNe9btYFA6vAyKrAvO7+rLuc2R73q/r7oplqdQyrOoF5MHBxvf1FwXjZ9tc9lvpynycY0GwFmTsid8nX8z5V6T2WFo6zAqNMVRbw/lWTb5Wrd8sSnp0jpCO5lBpmYC8DggGfGiHS//EEdhIBBy8R//B3nP7nnzH5+TmCSYIwLaWZEe2Ky4jVAiN1/5aYAQJ1E6v7XazHFTtIMECmkVSk7C+FzRQxs0XytNpAeRAsAqbqYOtuFG979TTfa0bg0xmBJcyA7i2g/QIs3oTtEE6gwcBkgmQSqRtwzjZXVQ+o9ICqIBADk5JGJmxfDMQ2MLFKZKELd6uP8MY2gns3sPHttwgfPUGwCgyoNoRzYKDKDKhASrQwL4i7zClbFYwvs65Vy1a1BOumDBjAPjQgWHYc9XRCdTl5eGtdwKzfgO4rMXMfPrfqXxMMVFMUy+j9dQDFRUBp0Xovez7fjRnQaRmC9lxVFPC4xdiL9ylKRHmBCcEAJUJTJt6CXZDSL6RXAasKnFKDAd3p0CN7wBk7Ox7mKXBygPTpTxj9+a+Y/PU74OU+3HGCALaIf6latE4OZLjqYECeLXzLc6iUPiQ0KuLziEJCwSYsQZQ+CgQEmsnU5k7WApdCuV4bMLDqsdR8/hmOwHLNAAdD2/7yFmOpj+O68uAgRZcyn1+rCjfVA7zX2NmQFB9BQMqeBPzddVF0fEzIDPBe7rQQXt9C+/5N9L75Fi0NBryt64oZyAryAopirjEDQjVrZoBgQIKqWBA0YOB9XseL0gHzgFBtnX8TcacGA4oZmAEBLrNMx3UVwXLdMagH4c8FDIjrILUCGgxQ9CslhFJDVCAtCAhKzQwwfirGzbZKOLqZkdDzhTIhojOh+ownliJFBRSs4Qmyl8+Rfv8DRn/4E9K//ACcnEmHQ98PRKTsvn4t63YKBQj4VteQ0gqIGFkCuCXGZ3wOEQwYB0NptJRmyJMEVs5nhpkInNcQNGBg3TujWe5zG4GF1QQq/WbDDX1pKsIqADH8YKlgniPLMiUo0mDAkG5SgSCzCwUGUqYJdE+CCWceGy24231MXEtsiVkZEOz20Xt8F52vvkKbaYLbX8DfuYnCDlBSM0D6sJomqDADNBximqAKBhQo+O0wAyZwLhMYLrogr9qBcN2L/qI0R30dBgzQYniuzXQlnXsZMKDAw9XTu58fGDD9DQwYqHQtNCV+WuMjbJ70BqG7gLq3pUcYtQac0dMqmE2MkMF2SpjOksJcWQWErB+fIX/zEsXzp4j/8GeM/vd/IX99qFINvi+g0X/9RnL+XN5mVZIWI9tsOqaZx6qbqZoI2NIwzfFc1UY9y5HHKQqmKMQKlWlDRyYHVQVBAwbWvdub5T63EZgHA3ITq5x8SZ1Atw3b9ZFRFJSmKNMEOZuWyM02axasnAaVrwB/F80AKwiEGSiQkHIscmSbXbTvXEcc2BhFEbIshbfdw9YX99F68gTdL75C6+4T+Ns3RUDIbbFwgD7kvKm5BYIM8TG3nYXMQJ12fxvK/22+864XzropAhMU30dgXHUMy8DAMraArABFXzMwoLawKqZX/fbXo+rXUJAvObjfEhhYlJKpp4xWsSrV5VlZSHbApAmmjoSSp6dZMUXErARSKQR1h6ugXWRqNk6vEZqBCBDQxmOi8Zd7FGJGlB+8gnP0BvFf/4bh//9vyJ6/hJMmEvgZxNunA1VFoDUD/Ls8XZgaELSsaQKtbTDHSDDhsRNi4Ak4SE0/gzQRG3P2VJj2YKqkDHjM5vX2V86qu6X5vBmB39YITMGAPCSMfJAPA99HuNmH02kJlZiNRsgGQ+RRJGp+3vjGOtawASq3pxsVkVFgjTDTBHkhPQnSzQ56j+4i8i2Mh0NkcaLAwJN7aD3+At0nXyO8+yUC+gwYMEARoW5PbHwGaFQiAUaoaMUM1BsUmRl39efHemouAz4WUfIf6rguAgNVhsN0UWQpmBEOyuWy5ux+GQBYDIAu3/ynOl71bV1u24uPaZEocdE21wM6s29eJRiQbUt1gGJcFNuk6H2++eJ9xs8I7jnbZnWRkvMpMEA1P8pM0/mu9A2hviAvbZkIyPlOYhSDE/jDY1g//YDof/5vRD/8AIs9TUYR8jhGWAK+5UhnQ9Yy2lkGl50OS87q1VPJCJWVG6LaLzGt8lx4whB4QluQuWQVUhbHsFU9pOyHXc5SBtNxb+yMP9Sjo9nOb2AErB+2bpTm5lL0nsr1l4GP9t4ugp0tUIgT7x9ifHiIfDxWRkScmeuaXgMGFBCgApizCtX2mI1P0iLHiELCra6AgTgAhixNnETwt7rYfHIf4aOH6H35LcL7XwsYKJxQMQOZuunNtsgMcP1iR6yNa1xHgwGdK5RlNT1YZQp+A+dj5S5ehqpfubJ3XKAOTIxIkKkBsgL8nDoBtc8z/4qLNrtuIJ1fx9sDgncFA6v21+znRdtZBZKWgcW5WX6NbjHbW8QcTP+mY2UdDLCJkbyNF7gEXwUGpMERUwO8x5XTmJqB27QichBnBSZJgTjPRSuUs2qgyNGKzuA//xH4w39i8t1fEL18ifz4DFacwmn56Le78NMC6Wgiz4UgK+FnqkJAdSQydL+ayxs2SokMIX0N/FYAPwjkSpuMRijjRPU1KLhnqirJdGgU8Hr1Wad3vKOarzcj8OuNwBwYUHk5ZRRUhgFa13bh72zLwzzZP8Dk4BDZeKJuTjNb1x4Dxngopx2x7k9AiWGVGci3++g9uidgYHByLOvy+mQL7qDzxUNsfP1PaD34Gv7ebcBtTcGABBmtKhZhoq2qGPh3MgOOZgYkP1jxGZBl1jEhqY3/ZWbqix727/N0/ppgYNG2TWDhZ6Z6QOrBqfrWFR31gLRofBbN+hczAcu0A2/X3/5zBQOqW6E2ITRWwKXqYsjOhoVmCWbnSjEGdAIUFyBChan1N/MBLPlzECcFxlmJhC6lYnFcws4LtJIzeK9/gf3nPyD67i8YP/0Z2f4RrCiFGwTokIksHQEaZZrCi3O4cQqLNoimZLBSMly/FikoZLqAVsYUFvIZRtaBwELYBsETZAcUQyBgQkkS34sW5X0+A5p1NyPwPkbgHBjgjSeuga0ZGJDuYvsHiPYvBgNKOKhKCskukCpMxHmwwJgPmZ1NCfxxYOGMlqXDIdxeG517N7H59Rfof/tPaD36FsG1uyjdFgrpTaAowjkwYHoTiAMhLUrPMwMGFKh046eXGfw1jmmVZoBsAFkBggGeE/PQXRbUl82a17nQl6/zcqDgtwAG1mFSljEUy5gBAQMzFn2aJpCZv04VqCZjRnBotAUKCKjtqVm5EuzSctxBkhaIUrZAzuW+z1l+nOfw0iH8w5ew//4nJD/+HeNffkT2ch/WYAw3BwLbRYsagMBXtD5bFw8jlJMYdqUfRh3wT8dGTw4sTg58D24rEMviIkpQxNQQKPAjoNVSnRhnioL3I05d5zpulmlG4GMZgfNpgiVgIBZm4AjFcKw9Q2cIu5omMGCAQICPjZhlhXmBER8ym330H93B2AdOj1XKwe6G6N6/hc2vn2DrH36P1qPfIdy7q5kBCpTeHQxcdrB/jUB72X38NZZfBgaqrIACBKrngGmEs04wW0WVr8smSPnLJV7vAgbWTRGYY6tS9/VdXAWYlh3SsnWuShMsAwOSDhBAoL0stPX39Bg0RT9dv/ECtmzkFBtmBZK0RKztx+lpxOmBnUYIxydwnv2M5Me/YfTj35H98DOyN4donymmr9NpI9zswPJsZGcj4HSAcjABjciNJmgpGNADRF8CMgNhr6NLErXQMYl1qTKvEJUuaMDAJW6UZtFPfgTWAANbkhKYgYEJROK/IE1gmIGUaQKpJKBmIEfClqhFjnyjh+79mxi6BQZnx0CcwOm1hBnY+vZLbH37T+g8+ge09m4LM5BpilBKiXT1grRIXoMZ4JkTduATPIXVoPwhgcsiMGCAgGIDlG2sAQIV0/hzZ+GiwHiZU3Y+iH56YGCdsboozbII8FwEBkxr4xlzo+r9JHsvuiJFsJ8rcS0tudezvEDKn9LKXGAEiixCp4gRnJ4gfvYDBn/5Iyb/+UdEP/6C/pHyLOludBHubKD0gOxkgPTwBNY4Bo2MxHOgogm6KP3HygJWGViBp1IGNCaifiCKwK5LYnEuKY6q7qkREFzmvmuW/fRG4AIw4GvNAMGAhXj/SDMDy8EAmYBMlxSKBbFmBvhgYDVB1umge+8GBnaOwdkJW6LB3WjL37a++RLbv/s9uhoMFHaIjPlDkScoMCBqYV32JC2MqRmQALRAQNiAgSu/WheBAZ4DAgEDBlR6hkFDUckXid/ehg1YPaP+MGDgbViBVbqIdTQS6zIIdQAwC+yzUsJFaQKTIpCgPx1s1TBg+m/JudPwT+sOtNaIixe5mgSo5kZaf2QBSRYhdCz0yhzJy6c4/eN/YPQ//w3DP/0NWy+Gcq30+j20djYFDCRHx4gPjuHECVwJ3spQrAoIBPAvuMq5nwQBXqcFnxbqtg02V0vPhkCSzFgG273ye6RZYTMCv9URmC8t1NSg0gz4aF/fQ7C7rcHAIcb7R8iHrCYo5AZTOWFjNKRmAamtzIYIBoQZEJ+BUhoUJVT77mwicksMJ0OB+v5mF52717H17VfY+eaf0GOaYPcWcjdAmtHQRM00KfwRa9JpbwL1cFAzUZX/M7MFE4A+RWagemyG/fg1Lj6jyeD4h2Go/QQMENCBQjeUWhbA1w1slzu+9cFAfca9KL9eDaLV/bhKMHDROCyj+9cZk0XrNQ6Ly5kBXTkw1QrMtqR7AU1TCGq8OPFnAaAqO+TfsmmVgrpf+UmUxaBJWGiXyPdfYfyXPyL6X/+GwR/+hO0fjpEmCTrdDto7PZQOkJ6eIT46gZ2m4mvAroZ8CyioCglrA2GOWUyJ2iG8ViCmROkkRj4YA/Q34H+iMVAVL82rGYFmBIBzYIB3rwIDHtrXdxDsbMrNRJQ+2j9GPqLDVy5ggLDc1CmL2RAFg3QepOJ/CgaUiDBiS1TfQuo5KH0bEa1KWx787R7aN/fQ/+YJdr7+R/Qffovw2m0UTBPQ7tRSPcwpUBIgoCKgrm1WAEBRfsaKuNbK+BM7y3NAp9ah8UMeqlRqaFbAtJY1XgKqvJs80Xnx5rIZ69Xt+/pgoMpMXAYY1BmNtw3mdfCxaAzMMstSBeZ6WMU61JkBWf6cgFA1KlI+A6qBuS4IVT81Gqju9xQQaCDAf4vkUNkYTMFATOMyWSZDtv8a6fd/R/Fff8DgT3/B9R9OcHZ6jNB10dnsonRKFOMJsuEQJT0HWLRYKjAgbyNaPDdgemYiBqq26mPANAGfG7RdjhJJE1CMTBGhYhxnYKABBld3FzZr+u2NwBwYUKZfmooPXIQ7ffibPbmxopMzJMf0BojlgWEe9CpvqNkBlIgt9VadCi0pLSQYiMsSY7tEZOXIHQupa8Hb7CDY6sHf3UL3i/vY/eYfsf3od2jfuIci6IggSW5qh4YiBB/zNy5NxaTbmTYoM6Vs00qCT1gzUD3GX+Oy4/ZZOcC3Mhcie6OuA/WeBwPLgtnV7/vbgYF6sOS/l/UpuCwYWBT01xkPs4zZj8syKYu2MQcuJGqr0jrVqMjYjmkwYBxJjYeB3PaqS2kdEJgxkeeBai2k/8/nCV0Mc2R5hjQZIz3YR/H0Kazvv8Pgr3/Dzl9e4+TNPtw8Q0ha3wHsLEERTWTi4bN0WMAA4LJXiRb/nZ/Tm8oHlT6YpjV4bTq2OB5KZUKuOxzq6gIei7mfqgD2suN99ddys8ZmBD7cCMyDAREIaSqeObduG047lDsrGUfIRhNl4sGHgw7My8AAxUMZLAECBARRWWIClhimyF0bWWAL0HD7HTibXXQf3sLO199i98nv0bv1CGh3UVou4LhiaFI1OZrOjvVznw8HcUYzrY0rfgOfIgmo0ibzngof7pJRs33DChhAQN2GCgjnwcA6ge/q9v9yYGBZYF81I1+X4aivpwo66tte9u91xm9Z4Kr/fV0wwPm9us+1aFA7FhowUN1XtQ1lSiT2xoYl0IWJBANcIo5jxNEA6dER7P03cJ8+xenfvkPv33/A8YtXsCYTBIFLywJpgIRcuQh6tgPXsuHRcdSkC6gjqFw0+urTf2Gwp8xBsRSq1LAlTAFdDgtpm6zaHpvjaMDA1d2BzZp+myNQ602gzEZlfsA7zVWdwfjK00x8xI0BiKHraUJS1Q3EtmIGUml2MmMGCAaYGpgwmRB4SH0LTq8NqxMCGwG6D25i58nX2Pvy9+jfeQR3YxulG6B02DQ9UHMBDUBmP9Wgq4eCAgPCFWhx4dsYDlVnBh/rKf2QQGCZRsEwAiwlJCtAp8EZEKjWp3/oGu6PBwysAgLnA+r5K27RDLy+1CpgUv98uk6ddzP/NqZjKrArZsfsYz1NsBQMaJaBn5vmQnymSAoxjRFNaGt+Cvf0FN6rVzj+698R/n//heOnL2EPxgh9tiJleiGHVdAsKIcrdsU2POoALDIDkLSBlhUr/4DZ3kruUtwFNbPhdEKEW1vw2i24WYHyeIB0PEaeKZMlwwzIs0TnupQe6uNpFf6xPoua/fp0RqDWtVAzAzrX93/Ze9MmN44sW/DEjjV37iK11qKqrh7rfjXWNtMf5v3vMZsvz2as35vXY1VSlZaSSIoSKYrJTJK5YI1t7NzrDjgiIwAkN1FVgCqLmUAgEOGI8Hv83HPPlZvB5g1pHmJsfsVjxKxM2cFQgkABMRlaBQYmFB92E5SdBH6/jSwOMI2Bzu097H38a1z77b9g786vEe1eBeIWyjCugAGCgnmaQnzLzfehgWvOEFQFhX8PX1tVM/Amz6kOCFhWgKkB/mgTIr0e6sDA26daLw8G3MDmBkC3dK5uhe1uW/c9vG0wsA47sA4zwEhqU4FNqYZVYEDnjjkgoLnxZDpFOh0jH48QjoaID49w/NVXiP7P/47jB9/De36OmCmCxEcQc5IpQGxQTjP4RYnEDwQQRFY7YJobCRBYqAxUMEA3QyYrwm4bnf09tLf7CNMC+fEJpoOhtGK3KRh7rVvWbQaCKjbPb/J+2+x7MwI/5whcAAPaL2x+Iy9OlMzha3tgPngDXQoMFJmwA8FWB9FOH8nuFkZ+jtNijNb1LWx/8BGu//Zfsffhp2gd3IDX6gLR+mBAj8kClbnPwN+bMKiO0nyTF5EFAPY7JyvACgJtT7yYiNFgI+vCn8nm9eXAQBUQ8DzWAQPLwM7PCQaa2IKF4N6gGagDAxeD/5zxWUgTOOMmY2i8CagZmGSp6AaKLEXMn8MjHH3xJbr/13/H4bf3UBw+FzAQtkPEvRhh7KMdhRidnmNyPhCGoBWEkjYQQCCGRtrtcIEZkBW+J50LyVx6EcsMewhaMQK2XmaDpOl0BgR4nBYEuCm4l9VqvMl7cbPvzQi8qRGoAQP2o1RI6K5+RE9gODlrQJJLPbk2KNJqAv3JUEgHMzUesp4DOcasEGjHSPa2Ee32MQpKnGZjhFstbH/4AfZ/8zvs//r3aF+9g3jrAGXSxrhQIWEoKmCjJhY7UY3+NCGSBknm2CTDQYGblB3qSbgrgOXgQEVUb/fx8gHsdQIdS5HaIOamI2wbYms5nCRsTawppHkTInfUfi4wYBsjLf8GF4O4BTCzq92wHHOauCkwKBty8XpxaeZlNL4bnNcK4HbEGxoTufdrXQBfeN0q/gngTCtjUwswO6cZoNGdmaoCW2NgRCJaVGj6GsxLDOkzwC05R0zyTOYBJh/EnjhL4T0/xukPD9D/b/8vju7dx+T7R/CmE8StGK29LbT6HTBBOHxyiMnhM4RFqdoBeotIWyTVDTBdwCvRAgPe8mQQbJMjOQZWIxEgmBTDvJvhrA+S7mGhUsEMkDMf/D1qkN7uXLf5tJ97BJqi20Uw4AIAE2ztam+mITKlg3xeOhxKLwI2KFKtQMZ/2bLYgAFpa8qSw5I2pYX87nXaQL+FSexj5BVItnrY/fAO+p98hIPf/hPatz5Ea/8m0NrGKXsUhD7IHMYUEVETYNTFBAMZ9836ZXPTcpKg2ChhPvvvHAy8zgvLdod086gWEGhTqHnvATYi0rayTZqAubK77hhfZ/qgCojWAUhV+rspDWCft2OyuN3cia96jvYY3Lyz+7u7vfsZbgBvCuzVberGsvq5dZ/njkHVTbD6WhOwqIIZd5x0fhAFAgbTCTJo/wKfFQL5FOXZc4yeH2H3T3/B8f3vcPrtXUwpLuS9u7ON/s42EpYl//gTiidPEasRohiNca+6MLBVBgoMyB6ElB0Ipi9mK356nYhRGa2yRZTMfZQoU2oT5tPjwljaBYcsMhQYbMDA65xxNvv6OUbAVAhf+Oi3BgYYsKe0KM4LTItCjImyyEMRh8jbIZIru9i+cxOdO3ew/+nv0bvzMTo3PkC4dYCTaSrVBCwxYhuTyCk14ollNDqStsl6U1sw0AojcSfk4++VGXidF5OlSN2xss8RKNBlUKsHbO+BZR3fmsHA6wQCilcXp+gNGHAqAAxN/7rBQB3YcNMi9ncBA16JwXiEaenLAoHMQKvMEI7PkZ69wN6jxzh+cB/HX3yNswcPkA0HiLsd7O7sop1mSJ8coTh+gdg0F2LrcuqGCAS0uoCaw/XAQCCdDRMgCNQlc5Si4Pzitj+fE0QzcfIGDLzOmWazr59zBF4KDFg1sKwK5G6Z09k0BGpkBsgO0HaUjoT8YZrA80QvkDGlkBUYs6sZA3jkIecNerCFzs0r6L53E3uf/g5bH3+KrQ9/jXDnKk7TEkEQIvG54lcKMCg16PO4uJ8pCqEjyRRwYuA2rShaYAbWU+G/+2kCjvs6Ae+yF5zdpwUDtteA/ZeCQQKCeROiOStw8XgugoHXDQKqQOAyoKCOnq+j6VcxA83MyHz0l63S3RV3cypiXgJXZQvqmAT7XJX9aGIauN26zEBdwK9jKlwwkLOKKEsxznJMplyJF+h4QCufAOMzxMfP8PyH7/H0L5/j+ddfY3x4iFbcwsHONjrTHPnRC5Sn50hoFCRFTrzDC0kZLIIBD2GpqYRQTFPyi8wAXVB7XXhBoNUE5yPxTiHFRSMiV4+jVIBDqm6YgctOKZvt38EReCkwQOOg2Y0uyrzVYEC7FdJbwIABpgrYwYx1xrJ6p385G5mQIcgx9UtMQw/ldged6/tIblzFwe9/h91P/4CdX/8TWldu4WRSIAgiAQNkB5gCsG5kAgaoVEaBjCVFhjqk8phgQPSO1BXQFs+gf5sbr/+e3i0w0BRA3wQYcIMI98+0gP2xfgL8Vx+aZ7fHtwwMvAkQ8CpAwA1eTYG6Gkib0gR2DNxzrI7F3ysYqAosq6kROW/TznyYTjDJcozG7ESaoxN46JQp/MkA3tkLPP/hBzz56+d4+vnnGDz4Hkle4KCzhR0vRHk2gDeaICEIkDRBqGwAFwaWEZhVGGgaUboOSJrACJ1zPZag10a8uwWEIZBmyE8GSM+Hsl8FA5VZYQMG3sFwtjmkVxmBS4MBWS1UKUZfu3zxtTpmgHQgwQB/CAYyMRwyIkI+R0qf+yQYEFfCXHoZTCMf2Oki3O0h3tvB/qe/xd4f/hfs//6f0bv5IZ4NcwcM+AIIJFdIt0TaHhMMlIV8Lh/MKbIuWZgBBwysywwstyvXPPH6j+W5c91PvYBwWRB9U2DA1Qsw8BMM2N4D846EBg44ddh1YOBNgYAqEFgFDOq+q7pVcxP1zfcvAwOuU2H1WKqfU8c+uCDMBSr2uJuOtfq6e57LAEjdMb0MM1Adk2VgYJxNBQwMR6mU/HVCD51iCm8yQDQZ4NmjH/D4L3/B088+w/m39xANxtgJEuzFLQECfpaDaT+qmiOCAa90FgWaJhCWgGDB9C8gGNCUgidVBVwZeO024u0e/DgU35TixUDM1ERYKIsdU6JQe9Fc7s5ff47YbLkZgbc3Ai8HBqzPuHXwJnIWc5nVYIACQroQih1xCUkP0HiIiv8s53MFUi7b2wnKbgveTh9FEgKdCDuffIz9P/wzrv3zv6L33kd4NuJNHSEOPMQBwYChB70AeVEI8LBgQJgB1iIHAdphJBODywy4dcT1w7+KGXi9YEAn0ItgYFUgfRNgwKWAuX/LBnQ6HfEUqAvCdcFLx/XNVROsSgesMzbLUgJucF6WJmB1jQUK1WupSUC4TrCvfvfvIhgQ+2KTKnTP3S4WZDFhmEUyhawmmKQZRqMpSqYJQh9JPkExHqA9OcGzR49w+NVXeP7Flxjcu4fw+Tm2EaBd+vCmmQgCE7JSBRBRGAyCAVNhZDQDZAvDQgWEUm7oCAjlWDkXEOC2WlJmyAqK/HyEbDSS5kWcN+htcAHqO5mCyywD3t70vvmkzQisPwJrggG3bak2G2I5Dic91vRq7Y76EDAI82Z3qwkk0BshX8pgDwZqAodSSntGeQ6KetmamCWGGWloWhLvbSPZ28PEI1OQoXfnPez97ne48Yf/gu7tjzD02JuAhKDqBSRVIJ3HQtEJTAuWLfHzqDDy4AeBUIptP0TI1QA7p0nzlYtis4tDaJ0Mmwb39YIBTprsq37ZxzoBr/EMGqiPOjBAjUC32xWtQO1iqdGU5fWDgaZzXgUO1j3u6mq6Lj++GJit0VJ9aaELKlwQsIqVqB7vzwUGXCBUBUhNYMAeu/Yo0AdTg9MswzhNMR5PxAaY/gEh793REJ3TH/Di0Y84/vYbnN+7h+yHR/CPT9GeZoimBbxcywjpLyBpAtoToxT2L/DVjVB6FjBtIFoiGpHxv3LWxEzPhZRBIH0KWKrMeU1ti3MpQyQ4oBahDgxsQMBlZ6jN9u/qCKwHBmwDEp4FV+1BiDLmbQZ401xoNbEpLlWsR4/7550AACAASURBVLDAkkLu3Nb5i2aAlQPCDGjVAEsKud0oy5ETGBQFRgzeUYhgp49ofwf9q9cwKiYYFyO0blzFlU9/h+u//xdsffAJpnEHRZSIZoHBXelATyYFag9Sag8ILnjcgQcvChF7gYKBWWc/rRnXwKFOhbUPj9tUX3OngstOC01VnfNPZ3vmt/lwg6f7uxsMbe8BgoB2uy3pAhdMrWIu3gQzUAcGXgYINI21rGaNtqQJCKwLBtzPcMe1DhRUQYO7zbLt7Wc0fRdV9mNZiqKa/3eP2U2D2OeXgYGFsTNggO3Ip9MUo+lEAjBZO3qAjEdT9I+/xvPHD3H87T0MH9xH9vAxvOMTJOMMcVZKgyEu6wkA6ETIhQlX/2QGKCgmvW9dCUMuXGgiZLRDmhpU7k3gAO81MUYhCgiAKIBPnxJarRe5+hZYsGwaN8l1r1f/JVOEb/Ou3nzWZgTWG4G1wIC96aXvGBsVdTrweh0x9cBgYvy8Gd6V7icrUAj+5r2l5j8EAFJGWOZGSFjMwMA0p44AwhSMcmUGvO0Ogq0+2jtbGHtTpH6Ozs1r2P/Nr3H1t79D9/bHaF19D4jbylIwZcH7uCjFa4D7IyCghoGfSzAQsB7eD5DIamHe0MeCgeWrauYM3Tz/m58A7PG8ymp/vctAt6r7PJfWFkxFdsVYDjNdYD0Iqp/TDApWayXq3rvO6n8VAHjZcayCgWrN/EXm4NXSBOukKtYBBtVtXgaIuGCgDhhU91kFA3Xnou2QhdmXBcB4MsV0SuUQ0IpiCbrTaYbOk7/ixZMf8ezefQy/u4/pDw9RHj1HPMnR8kK0orYEfGkwNJ4iyHMRCLLEWJoXkSEQsECWwHiQCEjQlCEf2uZc22raY/XjGGGnLWAhH4+RTyYCJORbNRhelzr28ebngsvcx5ttNyPwMiNweTAQh2jt7SDa2UFJ0eCzM4yeP8eU+TWyBj4JNTUbkix7qQ6EdB5kUFZWQKl7ageEKmRVQa5pgwl/ZxOkdgK/2waSEHlYIo+B1vUD7H7yMfY+/ghbH/wKex99irLdQ+n7hsTjTc2fAHmulqNMPzAVwY5nfqC5RLID2tHQeufPW5U2BQxrk/I2JwBdvVyWcXiZy2DeU8IFBdXfLRigcJCAQG2HLytyfH1goInJmE3RL+EzUDd6lwcDMnILrY6b9tu0Sl83BVDdrgqk1mUH7PFVj6cJ+DQBlqp4sO741KRMNUbC3k1STLNUAm0shmA+srRAcvwFzp4+wfN793B291uM7n+P4vAYrWmBJIixtb2LOEoweXGK9OQM5WSClhEJqyspNURaQaCgQL0HaDjmLgbkPrNgwPeRdLoiJuTlk54PkA4GAJ0RDRi4eEduwMDLzTqbd71LI7AWGJhRgGQGkhDtgz3Ee3vi1pUdv8Do6BiT4VBpNAMGmB6Q9xk7YoIBBn5xHCQwoNEQdQO0JWbKwICBKVf0BBlRiLIVqXFQoGCgfXUf2x+8h92P3sfOxx/j+u//CK+/jSKIJeAXQqur1UjJlqQEAqYvAY+LXfS09Ih5QwUrpodR7ap48YuqMgOyrphvspr1v/i9r4jzq1a6r/NCqrICdZ/N52wVAcEAf68DK8tSBTR0qUvFVBmIunNbNh6rxupVQNXLgIFVPgN1wb7OT2BZsF8XMDQBkSoAqA/cumK2Y+CyINX3V4GDxE63DNn8TTti2+uEgH0yTaWXCd8vND6NfwoPyfAuhsdPcfTtNzj56isMvrmH/PERWpMcSRhj/+o1JK0OhkfPMH1+gnI0RTsMkHhsbaz3uYgHDTNgTYgINggGlBUwQNgBA3G3i9bulqwr0rMzZGcbMPA655rNvt7NEbgUGJCVfhyIJWiwvSWrwvzFGSYvTpCOxxoYfGUCmB5wGxuRCSBAmAkJBQwQFGg7Y6bmyBBIvwLpK+ChCEOMkSMNgLIVoLW/g861A2y/dxW7n3yC2//27wj3r8JL2siCCLnPKgIKgPgGUTTIMShhQQEhxYXzVcEsPVAJ5PWBYxUYuGR+X3upLr0q3maaoAkMuM/zd9uMiOwAJ+1Vgab6eum0wHVf476XgYg6lmJZWqO671e5/erAQBNlrgG9WUDoBtDq+TaBgaagX7c6d89zOSjTa29ZSqIKACwQaGIfZulEU1FQPZbZeRgwIClFgoHJVMCAtj2nkZi6hXT9nzA4eorjb77G87/8BSdffI3s4SGSaYF2EOPg6nXE7Q6Gz54he3Em6YJOFKKFQHQDshemBcgKGAGhgAMDBnj9WA8BVhjIfEAhcreDZHtLsH42GCA9O0eZbpiBV7mHNu9990dgbTAgEwf/YzOQTkvqcrmwLQZDZMOR3MxCGc/AgDGf4cQo/QcKaXCkfgP2X2UG0lzFhGQIBAywZwG3ocbAL5HFobQ2jvs9+N0E8XYXW+/fxsf/x39F69Z7iHf2ULQ6yMNEeyHkdg3ABiR0HiuFEfBDNQ/xF0xEtEnJ7NE4IjQuqgbvKgDgvtYFBUvqls3BrFrtvu7Lq452t6kK/svv1wUDl08RMPjwm325R9N4XDZdcNlPd8GAzYk3gQENeBfBgA2ELuhpWvVXA/QqMNAECi4LBupW8vY8q9qBOvBmwYAN6s1gQ4V/UmWUZaIXYNvgNGXbc+0USGfRfucU4+MjHP/tSxz96c949tlfMf3hiYCBOPOwd3BFmIHRyQkwGqOcppImaPuRKS80PgMEBAVBAecC6gnmmiGCBWE0hRnQMsMoiRF3ewIG0uFQdAOsXNBi3zo6b5MmuOw9tdn+3RuBS4EB3gfUCSAMJE8v8GCaSumNPLi6swJCd1I0WgEGd9UPKBhgBYFQ+aUnWgE6EfJfAgIusCSVEPkItrtAp42gnSBlOWDko3XtAL/59/8d/Y8+RHLjFsrtPeStrlQP5AVNkCgT9BEWBSKPFqWqGWAmgeh/YeVo/pDJU2rEa7KCrCZgkfLCo7IfmVTmzy2npleDAftRl6W4L7v9wljU5NndPgQWDDBNoA2JLpcfedtg4GXHwg3A7oqYvzPY1a3i5+p6vYbqKHU71svo9jow0AQImgJu9fnq1LPO/uqYAe6H59kEaux76sZnfu6LYGAymcwAgTID6nDZbg+QnTzDi2+/xrPPPsOzz75A+ugJcDqCN8yQJG0ENBxKU7QJ8Nn10PNBl1H+sHmZVhNY3UCpluTGh0BZQgUDOh6GHSCDGNNR00ORpvRJl8oFCwYuAqENGHj3QtvmiC47AmuBgdlNbDoRziYS5twkwKpoUCYgKRNkPzIV5THY8y+1I7ZiQpNKMGCAKQX6C4xoTUyBofQbN2AgCZDsb8Pv9aQ0kCVI9A9Idnfw6b//r+h99DGSOx+g2LuCrNvHhK5iBQNyIgpiVsG3aERC0iJiVzKCgfpk/esAA3OeQUFBczC6TBDV3Ob6j8tu37RnFTBah0FbVsiSwjiOZCwvDwbqNQNu8Goas1XMwKsyKXX0dxUIMMitWvnaUrMmMLAsENcF91Xpg6bAv4oZWAZI7D7X1QHY7S1YcsfN3gf2+9G2yGbhQCvi0Qjj8dhUFMxNrcLkHNnJMc7vf4PTL77A8798hfHDQxTHpyiGGdpxgiCKgWmKNn0CskxKjOkzQDAgVQWlWhNb7QCrDPi6NDASXYGF/lo6zP8ocuaaQK77klyfj7KgXTIZRr0nFsd2AwbWn5s2W76rI3BpMMCyIDs5samH144RUuxHen+aokhVCESQoNUEZADyGRhwQYGCBtoT+BizrJBggJUGtiSQQKIVoH1wgHBrG6VXYHB+hvFoDL/Xxm/+67+j99FHaH3wEfxrN5BubWPihcgQoigDBEWJpCzRZutT+hDQiYR3P/+tCa7LwIA4kC2kCRYngMX89Txd8LIr01cNbMtW+5e5GF0wYDsUKhgIZQwvCwZW+Qy4+1s1BlXNwKp0QdN5V1fi1dW7u0JeVUev721OE9QF++pxVY/ndYKBJsajbmxsQK9+fnUf7jm5zIm7nU03ybaFlvTbcSUYGA6HkjLg2FmHSz84weTZU4y+v4vB3W9x8uU3GD54jOzwFN44Ra/TRxQnyEZjRJxzUgsG1ITM+g3Es86FHhInTSCVBabUUJczCgameSYHGEWxVM2ESQI2VZqeDxAwr3kB5G/AwGXmlM227+YIXAoMzFYLRM78IwwQ7vTgJzEKlvENx0gHIwEDVlwmboRcTQk/4BtQoEZAuWgDOCv4mOQOGGB5YaYAAkmE1t4uon5fEPvw/BzT6QRlN8FH//ZHdD78AJ0PP0Rw6w7y3SuYcHLwW0izAmFeIDGd0DpBgCj0UYrMONBsQM1DDQnr0wSLPgPcbjElMA9GCgZeFghcnGzWcUicn8yqIHqZS9EFA5ykaTZE8WAUq3jwsmCgqZrAPSa7z1Xn0QQGLjPuy4CAK4hzA+OqFf+6YKBp7N4EGFiH9aj7DvjcPP2x2AK5+ry9HmwaxR0nCwb0Ofr4zAWMTWAg8E4xOHqM8cN7GN+/h9Ovv8Xg/o+YHJ4gzErs7OwjTloYn57BG49RTlK06IMieJ9gQNMEygxoiqBFIyK+ZssMVfNsC6FFN6CgBHKdt7tdBN0O0iLF+PgFvDElz8Z8zQyYmoNdirq7zC242XYzAm9lBF4NDLRiRFd2EXY7KLMM6YszDI6ficiGTYHkxhfjIWNTzDTBrGkRPQe0ep9lROxTMEaJMa1IWWZIcMF3E3DQ4KjdRuF7SJmvZWVCEuHKr3+F9p1bAgaiDz5CefUmpp0d5HEHaZojyDK08hxdv0CXvQvIVrATYhyp9mEVGHA3qXUgdMCA9Gmw9Dz/ddMEy1IC9cexKhCuujpe9f26f1VXS0kmadcokpWSVBLQ6m0NMHAx4F3eZ6Aa9O25u8+/TlbApbjrTHTcIFgfQBeZgTrAUReca6/Hivuh3aYKSOqARRPQsd+by3gsOx73NffcLwsG7LGztJBggPvl90YwwB8GYf4dhmpmFQVnGB79hOEPdzG8dxenX30jYGB8eIIEEQ6uXUfSamN4/Az56SmK8VTtjNmjhEzgDAxoT4LYg7Q7tj1MtLOhHoM4lVCPVOSSBuJzZMDanY6AgakBAxjRD6EU5nN+HW7AwKr5aPP6uz8ClwIDs9WR9PNmp68Y4bV9JFs9YQamRyc4e/xEUbkfiO+/nfrJDtBzQKoJBBBYO2IVE02KORhI6RqYq7VxGfoohN4PgSSGRzMiMhFRhGh7C+2bN9D96EO0fvVreLc+RL5zHWW7L+pkP03RylJ0vQK9wEPCikOCgaQlpYvVh0x6RkBYZQ6YIrggIHTFggKB5iZBCwFswbmw8qnOPqpBjn83BcJVl9ZlVsfN+yrhB+otIJOzAwZsJcE6q9vF/b+bYKAaOF262w2eTayAC4xso6KmgL0sSNddk+v4D9SBEpemb9qvC3yW7WMeyPX7q+7b/buOGXD37YIBXkdWM6BB2J/5V8ThAJMXT3H+3d9w+tWXePbXrzD6/hDTZ+doBQluvHcbSaeN8ydPMTk6RjGaoBPH2rWQYEAYAK0oYCWBgoFgBgbEf8As8qlgIENAZsAKJMmCMQ3BxU5eZpg+PwXG0ulEOx2aOWTDDKyajTav/xJG4NJgwLYZ4cqagTm+sitggDdy9uwMZ08OpftYHDBvPwcDojVgFYFpYiSgwDADLNqZFB4mIiDMMaHGoMiFUeDKdJJrWaJneo6HnY54CgypIr5xHd2PP0TnN58i/uBXKK/cht/fkQYoXpYiSVP0UaIbeGiFBlzEiTEoWvyKdEJbzP/xc829L4K52cOMnPIBErblP+tfrhOFNjdabPO0+JmVwkbzYpVZuFyaoHrhvRww0ElfXBvJzpB+jSJhBaji1nlwbuE6/8xVFQaXBwN239VSxtfJDLiB266YXfFc3Sq4OXgqM1AXNJuea5os7LG471u1jzpgY/fvBm0XCLjnz3FtAhJ14KE6dsvAgGwrwmFV7vM7ZR8CVhTYIKzfs4dWPEF2eoyTu1/i+PM/4+jzLzD+4Smy0zE6UYIb77+PVrcrC5Dx4VMUQ4IBdiQlM8A+BSoUFItiU1EQg+JCTSEISDD9CQj2ra5YSgxtiWMYIW631XPg9BzlJJulGOedTjeagV9CsNsc4/IRuBwYMGHNTudeFCPa6iLqJMizHJOzgelTkAkzwCgpTYtYGiAEgD/raCipAzEdogOhAgF2NyAQmIgzoU4YrA+mtiBl05B2BK/Xgt/pAGGCk+EQrevX0P34ffR+93t0fvVb+Fduw9vaEqOifJKhlQFdqSjw0I5K+FEgaQJ2Waw+qmDAFBvJMYtxkVOFYFd/CgO0KYrk1xfSA+uXD7rHol4FDSzDGtT8y4KBBdBg2AxOeAQCrB6YpQiCSEGO6fi4GBRX5U7fDBiQ72G2Ult1DPMjrgbHurp6NyBXg3JdkF2mGVi2Wq+7VZeBgSZWxj2mZeyE3Xcd29G071cBA3Xgw4IBeg1YMGD1Ba14iuzsGU6+/QJHn/0JR5/9FUOCgZMReklbwUCvi9PHTzB6coR8MEQ7jmTucRsWueWF1AxINYExHxMRofFDdKcEHqtcT1z0SIosREEtQapVBUR7AgZmi4f1r7lNUNqMwLs4ApcEA7rKVfsNLSsM4khaA/PmYTXBzFZUuhrrKlFYAaMfkIy/+duCAdoPs4qAugECA+lbIKtOoGRlQVZgyhbIoY88DsSquAhCpKwnvnoguoH+b36N/m8+RevW+8DuPsaBj+kkR1QEaJEaJE3I1ULswY/ZkUxNdGTiMV6AFgyYliTyfZEZYIpjNsFqNJjVkUvtsaxEfOPTb9qjcq/GZXAeZN1AuLz0UN5jUgjrrOybtlnnvQtAxKZPpHpCAUkUBZI/7XQ6IiDkc64JjfsZLkiqv+DrwYANPnZfTcHIZQeqwf9lwIAN7i4IcM/NDZjVwF/3tx73op6iCgCq51Z3ru5z1ZV303HUgVuX3ai+3sR8NDED1WC+CAI1eHKbKjPQBLj4fqafyAy4YMDel0k0QX72HKf3vsTRZ5/h8E+fYfjDIdIXQ3TjNq7dfg+tXgfnT44wOjxCMRyLgJCsZMT0lgR9lhdrSWAk7Y3VfyD0AhERUjNgUwUWUNo5Qc7PnFMYBQgMIKDngACDnJJoy+JtwMC7GOA2x7T+CKwFBlz5mxbfGFqMNf3lPGjYyaC6epASw9mPMgLKDFA/wKZFHqYsKaQbIcFAqe6D0vCIzUxMO2LtaaAxMgs9+L0ugp0ttK5exdbHH6P/ya/QufMBgms3ME7amJIILEP4pfYkSITyLtGKuXKgKI6F8ozZSuTLuUn9s2lawPMjI8ESSDFU0tpo/V9pep6brs5+IPuTraTxiXRWnvkDaKC62PVwWQCjsHLdIG8D9/pfff2Ws+PxjbCKtdpRhG63gy6V1Qb4ubT5PIDLwK04hGZmwAUETWCgLjXQBArWGQt7rVYZgWX19c0gwL5yMU1gQYf777Lf615rAghN51k9tzqw4G5TDe7LjqF6LDaQ1oGBalWG3S+35fU0GaezNAGBgAsGivMXMzDw9M+f4+z7n5A9H6IVxrh++zaSbhuDJ08xevoMGE/RiggETG8CWguzeMikCJgqICsgpkNMH7BHSUlTMt63XOLo/TZrVWzYJs5V/BzaFE+pRWKHxWkmhmsqn9oICNe51zbbvNsjsD4YcOd4I7ITe+FMLUTlJjJ2xPZmnwmfDBAQsCAhUcEAUwHazbDU/gRkBgwgkNJDrspNqoEaAGl1TP9yWh4HHuL9bZTtFqKtPjq3bqH/wQfoffQ+4lu3kW3toWj3kHoxJrnIg6S0sBV42EpURCTUPg1QKG60DVWI+oUeFGpDWzKLtoHAwE7ymvckXSgpAgbM0LANMpnoly4lS7YRiqyyXVhl2JUl1DbBgBt4XGBQ9/tlWYC64GBBBbM8TIvwh+kBsgL8mbE9DlvySwUD9juvYwXqgmRdAKxf5c9TUFVWoAkUrPt83TEsAwN1oKYKZiz70QRyqiv7KkiogogqM+CCARcIWAAxnWRiOsTt1IqYDqIeWtEEBAMn977C8eefgWBg8PBQwEASRLh+57YyAz89xfDwSEoLO2EowZyGQ6oZIACwugFPTMgIAkRkKHoCYyTEwme5d+clwXL3GRasu7OF9sEuhmxpfHqGcjAWQKAMI5caq0Dwux0INke3GYGXBAM6cMTSsmq2aimJb0ZO5xjSGJuOmV2xTRnYdsYMuFM6DwoQKIUdsK2H2bWQv1NQSEDAKgOKF/PQQ7i3hZw3P+uBD/bRuXkN3Q9uoXP7DnBwDdg9QNruY1gGmCBAEIboBB62I3UoE2o/K6XDoUx42ltV1+++J6CDSREeb+r5SEkq2u5mPCjT41wmnYitVxUI6KTC0zUpA5t7XJgv9I9FweHiBVkHBtzV86usiKsTuJ2k7cpMwQCZFF9LrNptAQV8zqXR7YQ+D1KrejMs1ww0MQL2eKsgyGVEmsBS3W3uBrgmMFA9z1V0/jxIzgVlTWBg2b7qAcZijf+ygOwGdffcqu9xP6dJIDm73o1Wpfp39TqywMK6NNrt695nFxFkBiwYIBCw3TBb3hDZ+XO8uPsljj7/HMd/+SuGj56iOBkLGLjBNMFWD4MnRxj89FQaFcUCAnhvExCoNkDEglJmSF9S4ztgAIJoBtjEyNy3ug6wkmADBsoSvb1t9G9ewyRNMTk8RvriVMAHS6i9gJBjfnNvYMEmsP4SR+DlwIA5UwYrWzFA3YBPMx+u8JlPK7VWVx86OVrPAaHkWV7IEsKyWGhrTHZAexewwyFtiz3ZhhbFBAQqLIQwA6wuKKIYfqsj/ceD7Tbivb5UGGx/9DGi6++h3LuKUauHc+YWAl0R9CiGY26R1H4OeAQEDOxiQlaqWtiwHGKXJOkMggFalzBtoKyAgAFOJEZxz3/Vd9ECgsUUSt3KfRkYYD5kWXCso8xf5iJ0J2y7MgtCbflM4aDVCjBdUJfTd3PMC22daw/m9YIBC0aqaZJVLEkTK3CZCoLm4Gqud6dvQxUUNIGBVSDhZZmBVeWJbrB2wYR7jlUthbudew3JAsGwbdXPrfscggGWF/I1W8LK7y/JnmN6+hzP7iozcPzXLzH56RnK8ynYeWT/yhXE7RbGL04xZXCepmowyvuRwZ7Xr6QEDBuAUt5nKwls+kAFhBbA27ogE97NHEZmoLO/I/qh9Nkpxicn8LJCqm3kmrdzHdMGL3MTbt6zGYGfeQReCQzoDa+raNbjssyHAXswGCBLWR+g4rqFijzGUVJvogeglwApeOoGjCuhAAFlHXIvUEaAjoS2JFGAAQ2JPGQU9XR6iPpbCHptjL0MUz8VV8Tdjz/G/q9/i/77nwD715DGXTEqYh8EHncchiI0YrWC3NQ8VrPSt6WAtqGRABw/EMGidjcjCJiX1XEe4ATkBiA5Z1OBoCzB/HV3PKpBaxbgZRaeg4FqkKgLfqsCYNO1ZldzNrDKhEyRpe8jSWL0el3RDVjWoBosLgcGbKqk3ojpMsyACwTs79Xnlp2zDUw2eLlBrBq0mo7rYnCbA+B1AmzdyrrpueoxuKv5uvN0z68JjLigqPq9ukBg1Qrffb2utHDZWFgwQIaQrAB/pA/G4Ammp8c4/vZrHP3lczz/4mtMDp/DH+YIswLddlvEy+loBJ/3sF3hi3iQpYXayphCQWoH5F/5XZkCggG+JxIoQBZvLv6dfYsmyLOTIUsUaHpGK+Qinao2YZYiMO/YgIGfOaRtPv5lR2B9MFD9BJMGsMJABrtOvy/NhMapqRvOpkCeyQ0n9rymnTGRNN0F+SPeA0wNFFQPKCNgnycgEDEhWQG2OKY7ofQuoFWxtkb26BDW6yBNIpykE0y8HP52G3sf3ML+Jx/j4KNPsPPeh/C395Gyq6EfS2dDagj4IDsQcrXAiYTlQi4daioiGOz0uOYPpvPdyXkhEJsVoTR4lIlN32fFSTJtmFg4dyrUbfjW2cqiyTPZ7Ot1pQn4ue4KzoIB6yvQ6WhjonldtSmosCexcG2sShPYjS8yBDpsc5Bgx7cJ5Cyev+v+KKO99J6wteT8jJypJ+P0Z01nqsdS3Vk1uNrvzv3cum3qAu5sRIwOo2n1/6pgYBkgcIN103FXKxPc7dzrp8oMNKUg7JhNJyZNYMCA1QzEJ99j8uIZnn7zJZ7+5a84+fou8uNThOMCUVYKvc9GB9KWXDwDVJfDf0XHQzAAsgOqD7BpAhURMn2gYIDbcyFAhRCZOjdNMLvGKA42RkN6/xbCCop00Pbesve0c7G8LEB/2Ql9877NCLzsCKwFBi5MhM5cO5ugeEPFEYJWInl8sfWcToDJBCVrc2V65urYl2oA0QQYIyJhBSjcM0ZEYjcs1QSqHaC4kO2OqSdQbYFWIDDNQIdCtGJMoxADgorYh9dvo3djB/1bN3Dto49x9YNfoXv1FvLeLqZJG6MyEPaBs4h1S4yk33lhBIUVmyDRDuixuKGsKVazMRNjmhj2cPUggihTZWBWGsZJYFaG5tLvswmofvE8Axb2WKqg4GUuBhsMrBUr9QHtdgudLvUCyYwZkO/PNJlZ9TmrVvnrvn/VhHoZUOQGsCoz4K6SVx17dT9ukHeZkssAAnd1vQw02Nesf8eycZyDnDmTVQ38TUCgOgbueGkg1wu0yhrUgYE64CxlqCWniAnGk4kEW4Jnu8/Ws7s4P36Kp199hcO/fIHzuw/gnY2RZCWilPeq3mcqVbKVALq6l9JBY0lMNmAGBtjRUDoXqukQ70MFA1omaAGFHsS8vbHtwhrRlbCd6DxG8fSE5mZMi5pK4sqXseraXXUPbF7fjMDbGoGXBwMOIDD3jQTzoJ0g7G2JB0E2GSE9H6AYjc3NqtSzCwbEhZDmQzPvAQUFUt+vHn6YEiTQeIjBXqoOmFJg2+NMfkcQIAtDjOMQUxoT9VsItxO093ZwcOc2rn3wCXZuvhpScAAAIABJREFUfYDw4DrS9jamMcsO1XlY2pQyryhgwGgBXNW/agq1rNBGf53DVGg4Ywd1YhR2gyZLNv8pVKKuKjRdoJOWlB7KKmRxJe1OHgvFBw2TTDUQrgpiTRcW98NJ3G3SIuWEvQ5aLYIBpW7XAQMvewzVY1vFDLjbrzPpVlfcbnCrC2yrgqwbCN3guM7vdWPkrq7XGcOqwLHueKt5/jp2oApC6sBBNehXwYB77G6aoMomuMdo76fJeILJdCr3yKx0Nc/QefYtTg+f4PCrr3H4+RcY3H+IYJSiVaARDMyYAfH+0IBPRoBggKCApkPiQCilhWpVTKgvbIK5GwW4mwMVlsDMUbz+o04L7e0+POqj0gzp6QAY0h1lAwbeVtDafM6bGYGXAgP2UKorY9L3QStGvLMrZkTT0Qjp6Sny4VBWx/BDNSaRFIGyA8oGUKanJXxkSgvW9vN1Y/ojokJWGthqAwYtHxjlprqAq/YwQJbEyPptlL0IU79A3G9j+/oVXLvzIfZuf4jk+i34ezdQ9PYw9QMRLrINs6wOSgZoE/YrDLOUEZpySpkEzevCDprfpamS8SrgOHBCjUSXoHlFTREssgPyXHmxu+FlmIGqdmCdIFJ3KVXBAJmBXq+Hbq8tYGCeJmhmBl72s5su7cuAgeo+XHBQBQHVwOYGvzqhXd3x1TEDdYF2MfhdTIG4r7uBc52xdI+76Rirq/bZvduwqq8CnKouoYlFqAov3WqCJtCiABvSR2QyHguwJlMnrGKWoX9yDyePH+Pwq7/hyWdfYvDgEcJxjjbvrayEb5xNecwzkM28v5T7qhGYigQ9hKVqBNpegJZoCfRvaWE8YwcUBMh9WgEDklikhobgeG9bDYimGSbPToHBeAMG3kx82uz1LY7Aq4GByoFS7OclEcKtbQED2XiCdHCOYjRCFLD+VwVxEuTtD70KqD4mG2CMiGwKTsGANjVSZkBTBuJPYMAAWxWLuJ82w60Yea8NtCOcpmP4nRDd3T52r93A/nt30Ll1B62bHyK48h5S9icICVAIBhQIMOjLgFAc7OScWT2gamNnFV9hBywYkDLJNJXzjNnyl4IoiiiFGTCsgFNlwdWInczc4bTsQdO1sMAgVJourRNI6oInJ21LPVtvAYIBlhXSedCKJOvSBC/zmcuCbHUsXuWeWAUGbADkv28CDFRBgvt5VbDAbZfl2OvARdPYVwP3qnGoY0eamAT3HNxjlvubnUWdaoIqaJlDIgUDZKPGI7Y+Z90+C5H4/gw759/j+ePHePLlNzj87EsMH/xomIESCQ25mCawQXt2b2kgF1Mxay5kknFxCbT8cAEMEBTwriZLYAXE9nayVkJqNEYwECAmON7V+a2YTBUMDCd6F1fTetUyxVe5iDfv3YzAGx6BVwIDCxOTBHdKc0N47RYQRmLm46V060rhc8lPnYC0JlYzIUZdrqyFGTDNQRhU7YqBr3E76WLIWn8RFKofAR0Kx0WuYsKCVsWBdDX0Oy3kSYhBmaFIfISdEL3tPnr7V9C9eRvd99n2+FcomcqQBiShNC1iUJZJy1nt22U/n585oznSNCuelJQBJzHROZRirVoFA5qOWHQUZEC3YKAuOK+bJmhaBV/22rG5Xr6Pwd9qBug8aD0GrOlQNQCtAwbW2WbZMa+TClgGMKrBsGmVu2rFXQ2ETYzAquerx9ok0Gsak1XH6bICdh9Nwb0OODS9v24fl0kTuGCAuqAszzAZDJFnE3icBwoamRXYHT4UMPD0i2/w5POvMPzusQTedgm0mWtcAwxY6p+rfwEDHo3HtMpAPQg0hSDlheyF4vQEETBgenAoY+AjbCdIdvoCBvLxVNIE3kjTBHUPuWY3FQaXnYo22/8MI/BawYBQ5oGPIgzhxZHoBrjCpuqXHcWQTedgQJyAdaUt1QMOO6DMgPoS0A6YRkPSr0AqCnR7ugGyqRGtikVUSBROUxy2N04oKPRQJOxj4CGMA+k8luzuYPujT7H723+Gt3sAv99HQYYgICjRemFKECz9r3yAUSqLGFDtixdWDAQAplRS9VAlJulUWAZJE7CZkzAD/gUwwHNvYgb4mtUV1AEFd0VU9/u611I1QNpJnZUErCKgZoBggODAAqK6IFQX6C8b/Fdt/7JgYFnwrgM1q4Ls2wADq8aiDsg0AaEmRsCeRzXou39fJk3gsgHV36sLB/5t7zN6lYzPWI48hidAIBcfjyujRzh68AjHX3+Lw8+/xvCHn1AOJtJ0jH4B9DIRoG5Cse1bIQJC2ooYkG/7D4QEAyAYoGWxaW/MqgOyflJNZFxDHcCvJkTGT4T7ZRvvra5UTaWTKfLhGJhkC8ofFxgsXLMbULDutLTZ7mcYgdcLBhgKqQkgRRiHiHo9xP2eIOr85AzZ2bm4CAqol9W03jbUCvA9XFUbE0CTRrDaAQUCTBOQGaB+gO+fFAWm0u64FJEhWYQyDJEnEaL9PST9LrIyxfn5KYoyQ5e2xTfex5U//Atat95DeOUAZb+PvBWj8CPkuYfplGWLJbxQGzDxZo78WCYXlh7ZciKdgEQFqPbI6jMj58AcKMGAdPsLI9EMzMCAu4YwpU0S+E1DlKqAsBoAm9IDrxoobcCwuV62KqaAsL/VQ7vVBlXU8zTBxdbFb5IpsPt+lXOsBj43oC8EKuMfsc75NDELy1bh7nFU73c3CDeBgWWBvW5/dZ9XXdlXRYb2PU3iv2oqhftrqiCwr1XHRMCA3K++GPmMTk+QTyYqsi0ypNMJrh5/h6MH3+PF377D0df3MPjxCOVoKj1GpAxYhLrzagILBqSkl2WAYjesWh3erywfbhMMiOGYsoERm5dB90ddgZYWOpoBw//bEkSWKwo7FlJzJCVR8E1pqtiTG6+SqrBXzt9JI2yMiX6GaLf5yKUj8BrBgOlMaIVJYYCw10XYbcPzAuB8iPx8NAMDBA22Vl8bBC12N7TdEVVboF0MlR1QXwJqCKZlLtUFdCdUkFAi9z0UcYR4m2mARG7YcTZBUeYIaEaytYOrn/4e3Tvvo/veLXgHByi7feRRjMwLMckhLZRz6huEPOQqI5SeBpHPZ5iLNCt6MQUQH1O1LjZNCWzOlMr7WGyKFVRoI6N61XE1OIm40KEsLWBwv806YLBqRdm0erTPu9UE/X4f/CEwUGZA0xwK2KyyY9FvoSnIrvrcumDxOu/dahCtBsSmAO6eT9173OeWAYgqcFgW7C/LvCxjZarBuHo+dazAMjDQxCJUBYQuM9D03UrGPw6QpSlGpy+kE6AIjbMphmcn2H3wBZ5+9wBn9x7h9MFjjI9PmGdEJ+b6vkA+GgEp7ceMh4cx9DAEpbKSBAO+AwYoIJQ0gZYR0oxIehQU2s9A0gQLYEDDtpgTieiQK5lS2MQi8oX9FBdRLmbSdGZgVhX2LlzLG4bgdd7am329phF4rWBAJxHT/Y+0eBJJukBw9jgFJqlqAyS/TtMgXV0rIzAHA64dja0qUJdC27dASwzpREi2QFgDGhIZ34KCQZfpAn52EoqokYE6TScoQh/779/B1u3b2P7gA8TXb8Lb2QM6PUyiBEMvwKgoMZaeC7Qf9oUZ6EQ+Wn4pq3xtcKKThkzEUjpo+hkYERoHVialUMGA9TSwaYZqYKkGKwsGXKOfZSvjptdWraargccVEG5tbYE/BAPWgVBzqK8fDCwLaK/jWl+2ol712dUxqmME6kBQHQCpBtMmkLQMWNQBlOp+3M9pOnf7/LLyw2olQN1+LeCw/7osQdNY8XhFNBx6Agam52dibU7wTJ3RydEhWl/+J558+x3O7z/C+PC5pBp5Hfa2+iL2G784QTEYmiogBdsCmk11wKzfmOk7QGag4wXSl4QtjpkWEGagJGtgXAnFMdVlBgwYEM2Bdj8lDiYQQCtC2EqkHLJgmeFgIJbIYrLm6IMu3IM15kSv4xrf7GMzAq8yAq8NDMzQv7kbBfVL0NcKAsl/Sxm/Cf4GzcvEJiDCpAmsiYl93pQYUicgzID5W4SEFBZK6sCAA64WZmZGnlQLeJ0Wku2egAPWMk+yMeJeC/0bN7DzPtmB24ivXkO4u4e028ckbmFQehhkOabMZyBE6MfoRiHaoXqcW5XyDAzYjoSGGbCNm4Q0YKrBlFQKjWk0B9WgUM3NuszAvGxqNblYpSffNBhYFUjrgmRd4HKfa1o1v9KFXukTUBcg61awLmirA3DLjnUVGLjMe5cdW924LCtTrFvdu9S/G8CbwIDERFMx4O7PAgG3tLB6DczGkQCfab48RT4dyzyRsP/FZIznPz1G8af/G4+/vovBd49RnAwkaHf6Pewc7AsAODs8RPr8FF6u4uQ5GJibBylroD9J6UlpYeKHhgUoEXqlAIFImAEtR6wDAwIcyDSYTqJl5MPvtaUnih+FyEcTjJ+/QDEcCxiwKQuZBhs6ky4TCL/Ktb5572YEXmYEXjsYkIoCvQPkBhVjEan1CeSmIf3PnHqRab5vDiLmrn+ywpAX9F9xInRSBWJIJGkC09NA9AQEBMoSSM8DVhjwMJJYdAsUF4quABmCJEDQ7SDZP0Dr+lX0bt1E7+YN+PsHyPo7mIQxBiJMjJDRBwAhOhQORWQJAgEDpAylT4FUSdA/QKsJhEY3/wobIGBA0w2znGaNa5udMO1E2QQGVgX3ZRqDpgvE/UxXM7AOM7DuCrbus18HkFj3oq8LzHUBtgmUVFe4VWBQ976mFXldgF12Hk2ftQxMNIGBKriprvTr/q4L5tXt3M9r6k0w34/W4YjZWJZJGaH+FOL3j+E5jn74AeP/77/hx6/uYvLgCfzhFK0oRn9vBztX9wU4nPz4GNOnzxGID8gcDPBztCpA+XhNt0HaF3e9CAm9PyQNV0iaQDwISrY61vvbNhuz6QfZXwUMkBmItrto7e+ipOfAcITh0ZGkQqXfSQ0zcOHerJYirnsxb7bbjMAbGIHXCgZkghAgYAVx1ubPl0ZCfitW+1GaEY0ns85/YhQw09doukCCqvynhkMCBsSVcG5IxEoCWhkzyGu6QMWFMslwsiFi0AYBKIIQZbcNv6M6gmGaaefD7R56169g58576N65LUyB199GGsQoww4muYc8Y0VCJG2KOVloAxQDBigeEk95BQRWQ8AmR7QjlgnAMwJC26TAfJF1E7P9jmUycejGddmBy4IBFwjwvZyc+Ry9BVaBAbI5TQF1ndX9MiCxzvsvcz+8ChioAgE3OC4DNOuAgXXO8zJgwG5bXelXv6emYO6CUncb9/3uZ1R/t14VdWWS83NdBAOlp0uIPE0R8s49fYHDe/dx/uf/wOOv7mL68CmSaYl2nKC3u4M9ggEAzx7+iPTpM3UOLbneEBJfHurtyfvfdhBVJ8KOH818BgQMOIGerJ+CfU0T2PtPVvrGvIjMgLCYYYBkfxvx/o6ICcvBGMOnRyjOBwvliXIsG2bgMrfqZtufaQReKxhYmCRdRps2nv0OgnZbdAKT6QTZZIoyzendK6DAbRA0k6ZRlyMmRWQGNCXAaUPdCk3wNxUG0t9AvUEEIDCNIOwhW44WbHkM+N0e4u2++BOMsgxT3vTdBMn+Dro3r6J38zq23n8f7StX4fW34Le3MSl8TOldzOoCYyAk1QHGlqjIMzFJsTf9rLMfgQDTBgQFvvqt2wYsdZN7ndGMLZkSlkCsgBd9ClZdMy4wcANa3ft4bPwhGODKjm2LCQa2t7fld+sZr/tUrYQkfBz6vQ4YrAp2q95fPdam7e25rvq8pkDe9L4mILDsc6ogrxpI64Kse1zrAqxVQKQpmDcF/Opx8++667Ip0NsUQbWy4MIYegrz+bwwUSa5z9JCPxsjf36EJ/fu4uzP/xM/fX0f2Y9HaOc+2mQGdraxvbcjgfrF4yeYHj8XDxN+/7x+Z2DAOn6a0mC+zjR/x6MYOFQBYVkYh0J1KWQJsLQ1N5oBQywIUyAuhVIm7akxF5nCK3syd7AiojgbYfj0GOVAwYBlAd3vaMMMrJqxNq//nCPwxsCAlNw5KQOulL0okjbCFBbyIaYdgyHKvJBcvLABhl0gCND1A5kCTwK8tSwWdoAMAG2LjUZAKwyUVcg8lhqyu6GmC6TpkechJ11P57BWgiwMUMQhiiRESV3B/i561w6wdfMaOjeuS2mi399DEXeQl7ECCvE718DulRQsqXsaywilUsAEbWEEbJcz+XcxTeB+4XWrx9mENsu4XAQBl9UGNAUYC2Js21hOdEzjUKh1cHCAvb09YQmsZ/ws6JpqgqZVa11wWyewL3vfOgH7MjfTsmOvgobLrs6bQAT3Wy3NawJR9jPrgM6y66Ya7Ou8AuxxNAEG+3yTuNA+P7tnDXCwKYJldsRyZ4sAn06DLEdWi8Bswj4m55g+e4In977F6LPPcXz/IdKfniGa5ujGLfS2KWiNJcc/ODqW3ifScVBA99whVNNs6hGgZl9aDdCWyqBQOxmKt0AxsyaWdscE+ux8aDROeucai2PTe5UMBtOOyZUDxAc7kgLNT88xOpyDAYqGZ9eMmQfF1dRZJG00A5e5WzfbvukReGNgQGn+uXuHlKzRkrjTQtBtyUqzmKSYDkaYjMYi3nHd7Vx3PxUFKvUvCmTDDKhDoQICCwq4HZ0KJ1B3QvEwoM+BsUFmqoE9DJAkoidIWedMC+V+F539HfSu7qF7/QrCg10E2/vwe7zZu8iCBHnAWvtQQIkIAQkwTB8CuyqxK3jVCmiqgGkCd1W/aiK3AdpOFnU6gbp0wDqphLqAyvfx+7DMAL8rCwb29/eFGeB5MQDUgYF1VvfrrNirK+h1Ln436K4LNpZtVz3OulX+KlZgGTOwDhi47DnVXU9ukK/bn131NwGTamlgFTRU92lX+eIw6tgRz1b/FQZJRcPal4TLfJb/paMzTE+OMfrpkYCB7Nv7OP7+R+RPXyDKCnSjBJ1uR/p9xGmJ4fPnqt4XAm6xx4eCATUV1wZhFAsaO+IgREJgb8AA9QN8TcCAp2mCBTDApmOGYeA9n01TKVtuXbmC6GAHXhQgOznD+IkLBkJhKRcfi60NN2BgnTt8s83bGoHXDgYWVr3OH1mWChgIum1E7Zbk33lTTYcjTIZjVfHSzMOhJnlDS2mh7WhoGhzNAMGsx4FpcmTMiKTVsWl3LJSlASZTrnq5P+oHYpYGhNK9MI8DJDtb6O7toLW7hWinB3+7D39rG+HOHsLeLrzeHtDeQhDF4n4oA0dPA+YPRTOguUR6C8hEZNgBXbFox7/LBCsJukZL0ZhzdHoSuECgKZ3QBEKEQo2iBTBA+2ECgWVgwGoGmgLowrVQk05oGo91gMMqQLXOPppW5NXjXhXcl21fZRjq/q4DQasAVtP5V5+vUvruZ61TcbCs7NA9b6sVqIIBN2Uw+2zzC18jGGDijwx/OjjF6PARBg+/x+G9u8h/+BHPf3wCnAyRAGgFkYgI/WmGOCuRnZ9Lfb/0/ajcX3VggPR9y/fRtmBAaP8CgXQ3VDDANAGZAXYxZbDm86xcUIZATYkEDJBNJDOw3wwGdE5wEYH9XZmRDRh4W2Fu8znrjMAbBQPVyYIrZHY1jFot+KGPLM0wnUwwnUzFAMROlPYGshSkTQvMmhsZ3YCCAq00UEtj4wBIQaGn1QVkCiTl4PlieCS6A67oyRbQOpiTURigvbuD3sE+kt2+pA6KVoSSq5DdPcS7VxHv34C/c4Cw3ZZ0Ay2XS9oYzxosERRYPkN9zJk64CQVBNHyuuOGb6o6WdSxAfatNkWxih2oCyI230pmwE7m9BZgisCCAboP8vxcZoBg4DJBq+mCXAdM1AXudYL5WjdBpeywLri7gGDVsVRX0S4AqF7jq15bBh5Wnb8F1k3HY1mBZdUN1ndiFYiRwG70JmsxAxbgszwROVuEID07wfmjBzh/cFfAQPnDE5wePUMwSdGNYgEDYVYgPR8iSUuUKXsCkFW42PODx7vIDGjOn4xAO2DnQnY0fDUwEF+5ImDAd5gBnJ8LYAgknVgFA/YbU2HjBgysc3dutnlbI/DWwIBOpnT4CESZz9bBfHDisJOILdPj8wINjIZAtuPkIdUEalik5YUajBQM6Da22mDKBkdSXWC6GrIhClmCQr0KqBeWlALrnCkeorhwdxvRdh957AtbQEAQ0FJ5Zx+dWx+gffMO4q0tlOxnwC6JUYzS98WKWMoZsxw5m6cYhzGbx7TMAHURelrzxKG4FtZ8C9okZdFXQP+erzTc12d6BZqmNAgNpQ5DtBgq3pp1ZhSaVVu62JUcmYHd3V0BA2xlLGkdkybQFBDHfhEMrAIGdRf1Zd7TtNqvC9TVILvshlrGMtSxAk2fVw30TQDCBuem8agDR8uYjmUsQR3d7x6nBQx1oITPzdgDpxy2blsFA7y/eD+broWstKm5TuYgRlMKvHeCyEN6+gynD+7i5N43eHrvHvzvDjE4OUXLC7DT60lJYDlkPf8pAoqP2SW1Agbce2IOBlQzIM2K4M3AgIoIVVPAhkWXYwbaiIUZ2HXAwBEIBriwUdHwBgy8rUC2+ZxXH4G3Dga4uvfpOcAf4/2fGUAgugITcHgji7DIOho6bY8VDGi/AgleDhBQkaEnLY5VVEjhoXoVyBokV9tizVkSIGhvA/KUBasdOl143Rb8fgtFy0fGIBl30P/wI2x/8gnau+pWmNEprdViez9kgdEkkHnIMnhcQRtKUYKsSR1oUyKdmPh/khax8X72y/xLnaUHJCMx21A3EA/1+cNWKggA4WcYA6SLl4hxcDAe/LKCEjMktRm2YIDMgIKBPWwxXeKAAU3n2In+5fsUrBvgVgXyVSmDVbdJ9f3LgnE1wNep7efBbg7cXACwDNTUncs6gKkJoLhgoO4869IIdrsqc0DwLYI/AYGLoyppAv4QEJv7mcJg4e6s78aFL8KwCWWKMPIFDLy4+y1e3P0bnt69h863TzAYDtBttbG3t4N2GCE/HeD0ybFa/xpxoJshWAUGaBzUllRBoCZCZh/1YKBUp1E3TcC5hhVQ7RYuMgMuGNDEggKn6olvmIFV9+Tm9bc/Am8FDLgBTyl7zakzwJAhkN4DqQZS4frNw9Jo2g1Qf6QyQIIh5oHeWhkbwCCdDmW1brZhkDNNhFgVJG2SVQMobAKFhsQDaRgiY+58u4doh/0KAgzzDGxs2rlzGzu/+RU6V64IYChbLXjdLrxOR1onU0eQpTkKrnSyXCcQAQIUJM0FhAoHLBmgk0WVAeBx2WCujVMcGtQMyuKkp2kJTUksihUNbpgzCrZ3hDND2XSMXSVyYneZge2tHURRLEBhLtSicFO7xrmPVX8v27YuiDbdEusGzVVAovqZ1aC66nNcit0VWGoQqAcDy85p2eetYkaaPrMp4Nvvu8pU2L/df7nvaUpRLiH27A6d/SaNxvJsdh/PqwkUDLhs1XyMC+R5iqKYohV6mJ48w7N73+Dkm29x9O19dL55JO3AKWDd299DK0qQnp3j/OgI4/HEOP2pLfjsiBw2jZ9JYGyrCRieLRhgmoAmQ5x9lBmwpYVk1iBGRqxSUDCgrILeiRDDtLJNzUA1TeCAAVvmKJNf1TlUDNg3aYK3H+82n7hkBN4OGDDBe7b6JEXNPB9FdgIIlJ5miR4nFZbu8G/m3GU+NfeS9R/g/SVrDlMhIP8KyDDdEC0oYLDn/sTR0GgLqCuw6QQLGISqVCZhyj4krRjBVg95HGPMY/JDBFcO0P7gPbT391GwImJrG9HONoKtLURbW0ipI8g0p55OUwEFcdzSvgSueZB4NMtUYHMhjimJflOSUHFEUaIDsIyCBUrupKeQQqnQgAIod/IxTmwGTtUZGtuYZYMDQZllBq5cuYKd7V3ETI3wO5nVci/6DDRR35dd/S/bvhrs7HXtrs5X3e2rwEoTGGhiH9xA23Qcq87JBSR1K/ymsa0DT5dZ/TeBAZcR4GfoOQLTTCt05kvdObRlekAZgVRdBcXkY66hsakzm6LScyLTQL+RCVplisnzpzh+cA+nX9/Hyf2H6Nx9KGk3dszUHhkJsvEU48EZxoORlA7aduJ61xjWzQRwCwIIlMUEVUSCFCKqZkAMhxrAAIGAlh6a9sYGDMhxczxaLakmWNQMWDCgNuTGj30DBlbdlJvX34kR+FnAgExYulwwgCCYmdpwJTClO6GpHbZoXEPPnB2QicwAAtvMyHY4ZKB1SxAl+DO1YOyKmSYQLYHteyB0ptqjiqWxAIIWCgbAOALiBPl2D8XeFkKyAb0uor09hLs7iPd20drbR5m04Af0T/AlFcF9hyGFg8FCrl10ECI0tCkDXfUvVgzMV+BVXUB1BWRd0uzzwg5c0BrYSZkjc4GzNJ/tCQVsKV5bTXD16lXs7uwJGOCYWzDgpgmagvSqIFj3+suAh1Wfc5njq66Gm0CAC0SqefkLTM8alRT2GOsC/zpAaxmIcIO+CyBsSqg6PlVmQNIDvC8k2BtvgBlKtyZUTBNkajUuLAHZMWeOk/SCaUgm6QYVDhKiYzpEnA5x/uQRnj/4DqffPMDgh0P0Hvwo7+E1nUSxzBE5GwKlY7mH7Mq/ylOo++DcEtjaEdMMnfbD1B4wVcC7NfDI+7EzqWEGRHNDVkA7FUpbY4cZaAYDpxg/IRgYSGmiH6hmQPOAG2bgnYh2m4NYOgI/Cxiwq1/x8CcgIEon7R7Q7W8q1QUzz3+7EnakcyIiNEI4rTQwPQxMKaKsZoyokNuJtoAVBJIWMFoCCv7kNW5rhIgMhra/AVkJCgSTGF67jXEnxiAOxYecosJwfxfhzhZaB/toERh0+4i6W2p9bDQKCCIpRdSkKf8XqEeB0RToSmZRVGhFggoQ6q1MqxUDC06F4rw2n3zmv2r6RcHAIiDQz1TNAFd1lhmg6dC1a9ewu7uPmGNhJmbuhxN/dT/uldYUoJetzF9nUK9e9U2fu+r5uiDr7tsGVBtwZYxdgegSIGD3PavQMMEWnpo3AAAgAElEQVSybnW/igWovu4ed1OaoKmZkAsGCBDVx4P6m1zSAAS70nNk9tBVvgiBC3WwlM9XYY6GQu7HgIA5CCHoLRBMzuGdPcPzH+7j+N49nN+nzfApttl3gGkvAgmTetN95sbme1E3Y4/ICgctozYzHaKAUJgBdiD1xVuAzIA2HmMHQ00drAID0ogsps/AARL6DLAK5/QM48OnxoGQzEAdGJjfe5s0wSYyv2sj8PODAQbwokDcSuDTodDU7dsVKmt6xSrXWT1bGnMOBAwgMOWCFmyIcFCAAg2L6ESuVQfCDAgToD8CFoyroYoMDbigHwHTGFGIQeTjjGrmViKWxtHuNvKYvgkdRFt9SRkk23sI2h2xKkWUAFEML47hsTY64spa1cU2t6xBQKsq6gIhjVJslYANMlUWQV43mgL7WjMzYNcobpNod12lJkpc3dF1kCkCgoG9vX0kcWumGeCxWjBQXQXXncvLAIOmG+WybELdqrcusC4Lpk3fj8Q4u8qt+GOs8xl151hlAdy/lwGplwUD9hxc8LAuGJgfD6/peVWQmy4RH1KyAHQDNSBhfk4FaPcRDE+R/vQQx/f/hqf372H84zGKkzGucCVPrco0w+RsgGIyNd1PNc+/mAzTESAbYcGw1QvI32xRYsAAxYOJgAGmAuhASDbNmA5RgLuKGeAHRTGS3V2xI+b8UJycYnR0jHJk7IibwIChSzgGm9LCdy0c/mMfz9sFA1ZZ66wqKCZkXpDoOuCqm22H6XZHyp4rjZQrUKXs5OY3/3IXrBSwzYw0LaCMAM1DZ39bPQFBgKcrf9sBkduL74DT7VAEjmYbsIUxjYUAnHsehnGIuNtFuN1HuL2FCZsklTnCbgtBv4OIjEG3h6Ddhd8hSNiF1+6hjOi62IUfRkKzSu22x2MkW2EUx4WCIp3R1OmPKmm3SmAWtg0wmjEEC5oEt/JAc6rzx6IDWvXSF4EmezmkKbrdLpgiEGZgZw+tpCWAxfYoaGIGLhOs1wluywLxsoC7cNY1osllK/6615YxCNU0Qd1xuav/ZVNOExhY55jcz3X308QMuMddBwYU6Ki+ZcYM8Pq1pYNy3ekVRlaA4sI5K6DMgDBRAvC13JA3m00x8fmEOfuz5zj5219xfO8bvHj0EOmzc3iDFDd2t6UfQTGeYvDsBbLBBD5TcAVdB+f2w8Jr2fnBEfpJGmHGsCnsTjxvphmIzEyhbckpLvQRBdrCWPQINWkCfo8yR0QBok4PyfY2+5ojOxsgPXkBn4ZEIpB2NQPmAGdfUG2JwT92JNqc/c8+Am8PDJhTlaK+GRgw5YMU/jFK0wmMJXsGEIipj5QrZdry2OQhJUtp+xjYFIHphCA0PCcvKzI0rYwVKDA1oF4FFiyo1bFqDNgSmcF9pq43SmROYmxpPCLaZxvmOJZqA6YQpCmSl2KcT1F4OaJWW8oNvW4f7SvXsXvnEzEtCra3EbU7CjzSDPQXSIMAUynn44/TFIaMgF8ipH0zJyc78TkgwL1y3DQBx2YhTbCQsVQwUBewhfq0FrFZJmCAQICAgAJCKro5LlypUdzIMSEgWCegvyozsO77L4CbNcyE6u7AZavxaqBfJiBsOu4msFAN+HUBug7k1J2DPS6+9jJgwAUK7A2iIt3CVAsYHwHjHcJUH0Wz00z1AgvnLStg7ewpgkHex4zcZQGf1SijAXD0E5785//AyQ8PcPb0KTCYoBxNca2/hV6rAy/NMH5xhnKSSVOirKSPKK2+lVVrAgNi+iUtjDVTJz4Dvq9gQFIDTBHQXZAJPNPC2IABCeVVAaFJpwmwo8A3biFsJ1pqOJ2imE7gSWm0+nbMNQNmZ252bk0dyc8eITYH8A8zAm8FDCwA4pp8taBteojwnqGXv+8hYIfAOBKXPxElTacoTQ2/7s9YFxsQINk4wxtKyaCEflM5YGyK3UZHsgoW10KtMuBjWmg7ZC52JCCQgJfAl2NSsN9BgLTUJkhhr4Ok14UfR0jDEmeTMwzH59KUSOyOOz10r99E/9ZttK9eR7K3h6Tb11UWmQE/Qh6FGAk2ok9BIccvHdx4LmRK6MVAK2OCANu10PgvzOl5R3w4Wx05pYiSu7WzUD0YEPhkfQ9MJzkGfxoOabMiGg/1hRWICXSkyYyu9rR98/xxmcC9DpCwAMX914K1uqDaFNzd91d/r+7HPa5ljIDdT12wbfqMVcdc99kubb/s2Oq+B27/smBgluM36S0KCSkiTBn0mUqT757raMhztv01U29W+6L1wFp2aFCv+mxwdT8dozh9gfLpj3j4H/8Pzn/8EeOzMwS0Gh5NccULEQUhPLIBkxS+lPupwZeUJ7uNiWqYAdoMCxiQaoJSBIPUBRAMSG8CBwxoCoGNyMgS6OdoSaEpLXS0OHJusvpXm3FhL9ljgZoa8yXUpc8EuFzU7/7DBJvNib7bI/DWwUDtcEh1gdbHaxOiUm9K5t5bkd789CDgD8VLsoo2xUSOB4Hdt1Yd2IZGtuWxcTCUFY6+LttwVW5AhK0woKGRND7SZuiasigDpLmPKRXThAlRqD0WWi1MI+DFZIDhaCilkoWIDjuICQAO9hH2e4i3eojbbZk8C9KRrTbCdgcpz7PdEV8EujOKo6EkOEP41BxwXMxxCErx1ALZzinaCc1wA9aQYSZiW6zBnrs12BlrLgGUpkqymlEglLQSbG9tY2d7RwDBzs6OlBsSDHCFp5azWma2jmCuKX1QF9xeNtgvAwJ1oKIuYFdp+rrg7R6zG2jXTZGsAkxNKYGmFELTFGO3d1frVbbB1TzY8bAAYi74UzzJ+4AiQknfidsgqwwULBMkWEfQGfTkvWnKhUv2JslzCZayZmZFwPkJ0uOnKJ78iIf/4z8wfvpUVtdRlIhnx60xMJpM5FqjyI8Bena9VSpmJNA6gVj1AtqkSBwBrWaAlQnSm8BDSHbCI0jg73MwIJqBWWpStQlMJVjGjeNjaoG0Emh+kcxuqEYw8G7Hg83R/QOPwFsFA8smLYKB2WRky4J4B9O6OKKOwIPHvCPVzJNURH6zMjcT/GcrNcMIlBLUrUWxagpUVKhgQIT9DrMw63FguiJK1YIxJsoIBgpfJkPaD5Ox8OJAgv/ULzFiCoK5x04bXreHkq2S6UwYeihCH0HM1s0xZcYiMIw6HWzt7sFvt5H0+8gJBNgKleAjiKSSIaAI0dfuZ6yGIOvAcbDOiToBsjESfdR0wuYCRZ6XlII2TdIfGZ2F0kLLpHCMuG+fAMSsthj0u50OtvtbAgZsj4I4jkRNntN8ho2ZHPX8Mlr85wADTavoZQHfvrYsx19H37v7dMHMqvOuA1JVMOAyA02gpnpvue+5DBjgflzVv2gAqGcxPT4kVTCzEKeQVNNOIvg1LJHt1zFjJeg5QPo8zwQIMAhjPALOnqM4PsTk++/w8H/+J7LTE7n+Ov0+0qLA/k9nGE0VDIjZlQMGmoKtvfYJBpRk9EQPQPMgwmg2IkrCi2AgKrTFsTRMY5rOAQMEBm6Ldatb4me5JYz2e6uW+/4Dx5fNqf+CRuCdAAM6ARk227QjnQGDUI2JgiTSlsHUD9DUh97kRiVcnSCZImDgswyBCgLnOgFb4DMHBPqN6TaaYrCVBrY5EoFAWiqdXxirY4ICBmkG/ZLOhe0uAlYW9LeQ+8BwNMAZ+7PnKfIyB6IARUwb4zaibhsHN24iZjVCvyv7kL7oUYSw3UPmh4haXXhBiFR6vpMpCQUccKwISpQeMF3bJdrbNq78V7UGAgSkkYu9Kue0vhAJxr1R2AUaFpnmSvQZYKqg3+/jCsHA7p7oCPi8ZQVcMLAMCLjfj3tvVIP1bDJ1elLMroMKA9G0z+r+6wDBsgC9DqCpAwPu8bhAYhUYsMcrrFgl5WL/doFGHVCom29cMGCDcvU+aWIObHDn51PwythNMCB+A1JWagyGUmPoxYocW05o+4gYzwrVCVAfUCAocg20RYZgNARePEf66AHOvvkbHn/2Z5STCdq9Pnp7uyg8H917P2FCZkDepwS8rMobem/oBnO3Q6YJCATIDDANQMgc+QHaYagVBEz3oRRWQNIEZAjknlFmYLb6rzAD1DSpyriYCRflOzeUSNVV4BcUDzaH+g88Au8OGBDGWUWEdnVqS/AYJFm+Q4ZAkL86oGA0GunfJtJpmoF5d673zcPky5X2n9sQqxGgAgYxArIswKyfgWmLbFgCYQY4nUizJJYmFuLGxn8ZSIOkLT/0JAi3epyBcD44w+n5KcaTsWxXJhHQbcHrdxBuddHd2QZrq/w4VvDBfYcBWts7iDo76GxtIUhaInAsmS6QEsVYGisJuzGTA5hpa9Yd0aQWnJJDax2swUR/XGaAYIOCLOoC+MOUAMEAmxRd2d/H7s6u/M7npbmMaRJjJ76moFe9t6oBvy5Yr5MmWAd8vAkg4IKT6u9N51oFLm5wrwNHTczAss9uGo9lFQN2f1XmYBEM0E3QlOhaoy6CAfGjYKqApbraGVTZAxXDuq2MmesPaGXNHH3oo82uoKcnSH98iNHfvsbp11/h+Ou/yUq+u7uD7v6+sGzJ1z9cGgzQBlyBsBoJ6aregAJWE/gBWkEoQkIeDysKBAyUrCaAMgOOrsmmAWwHUuoEgk6sLqLTXBYmPGmbVvgHjiWbU/+Fj8A7BQZmqyRS1UakZoO90PIRyw/Z8ZAWgSWGJ6ez4berBQsGrA5AgMPMpEibE5kFhKYIpDRBdyMuhLYDoQiV1JdAeicgQEY3QXmOGgLmT9kEia9y8glAk6Gcq+skQRl4mExHmKZTTMhm8JR6LQQ7W/C2ewi2OtpMyXRtm0ymGE8nmHo+evv7uPr++9i6cg1Buy05Wq5rgiSBF7eQhy2UfjBrLCQnQXMWOiAyrcBkgCEAFlaVFgTYygEzejwDjilFm0y9WDBArwEREu7u4mD/AP2dbbTbLXWhk/yvHbhFVdQ6q+tZxUaDqrq6j7rAXnfvVQPpHBNeVG5VV/hNwbzuWFa9t/q56wCTKkio+wx3G5c5aBoLywpUmQIXoFTBgE0TWK8PlYZoNYHdn7zGpl+8fo2Zl1aYLAIB+gvwHuRVyZV5EHpoM7324gXS7x/gxWd/wtnf/obBT48RRxHaO9to7WyLUDcyvQkuwwxwOSBiWIIBggJZ7Ss7wGBPMEDNQMTKJQECc2bAggHrejpbaBi2gc3VQuqEdnpacTSeIj0dSCXBBgz8wiPh5vB1Nq+htby7O9femu5VJioTvWcU6+zLMWI5UoOSe6eRTyir+dHJmap3TRdC60OQ+4V4Csi5aYOwebkTV9naJkRV8eK8p0yCtTxWMyPtdkixoQAAP5TVCldBkjc1WgQ9OtIMDI30TFCTVYoQWXrHIMv8JwO/32/D2+6j7LHBUSLGR+PxGOl4gtFwiMFohCzwsH3jOq7++iN0rxwIsJgyLVIAIc89aaFI+lLWJKsw0rM8gpCahDaCTk+rKES4VcrrWjZoUI8jZ7YcgSqjNQ0hvgalJ/9GYYhOq4WrV67ixq1b2LtyBZ1uW1aEXBnWgYFVK/a6lbAbmJqC96uAgWWsRdMq3T2m6mcv+3sdQNEEWKppgnXAQNO+7HFUBY4uKLDnuIwZYCWPmyZQMGA0AkYnYF07hSWguFDEpTQasuXApOd19S1GP0WG4ukRxvfv4eyvn2Nw/y7S01PpPRB3e4i6HQHa0cOjmb1xVSNwUTMwky1qGSErA4whl2UGGOzJChAMxEwhiH5hzgwIOKA2wZQUO1OQagjoM8ImZnu7sjApRxNMDp/BM30SNumBTUT9JY/AOwMGxOCn4SETGF8LCAhIq4cIgwB0J1QfglzsSq0xUeGXSANNASyU8sxWxEqrKxugD2lyZCyO1anQpAmMRWzuKzOgQEBXQJpi0P+TyU/+pW0rKxfE5FjKj2R7iv4pKmTOnSWTnEzoM5ClYsE8nkwwSaeiK+heu4r+R7eQ7O+yYFk6tFG0F9DnICY70IVPEyCWQOYEHYW0VE3296VfQsZVC6suOCmLQQyXdkwDUH9BVKLMyzzwQsoYQ6Zj+N40h5cVMnm3ggjXr17HzU9+hYPbd9BlUyaWerHMU9stLTyWrehlpFZY9a7LCKwK8E2gwn2+GnzXDeTVANwEgJaxAU2vNZ1/HTCoMgNNDEaVHbAgwAKDlWkC47Ko1QKLaQACXen4yeveuAwKGGApIX1BihwhUrSDEhTpcRWdnp1h+OgnnH33HbL7dzH58SHK4QRRGCButZG025KGCp6dz8oVV4OBuRaGl5gCADIEvjQnko6FNBwSZiCQEkPREZgUgeoG6sHATLiYREj2thFf3ZeS4nwwwuTxU/ing4q51y85JGyO/R91BN4JMKDRuB4MLEyCKl0XUyK7ilX73ExKD/1cc3clwQAzCRVPAzf4WS9+eY4KfaMhkInTKUuUz6dAyveRsd2yyY2KQNpWIohvuxEsctVEYx/RE2m4tOCCh2MbJhX8TAIMH0iRC2AQkWAcId7bQnz7GjyuwvMC49FYUwVy7vRfaCkYCNkEqcSUlH2vi86t64gP9oRiJTjij3ga8GCpriaQom6BZi1OFOdEG9BsxaRfytEY+XACjKaICw/Xb9zGnX/5V9z43e/R3T/Q/ZP+1agyg1TLArR7g1Un9pcBAKuCpg14dTd2dXXctI0LHNYN7O6+mkDDOvuqe++q/dUxC8sCfvU1d/92dT9rPCQpAJb1armgVNWI74BpYlSUGKeprOQpMvBo3sUeHMUEbX+Kjp8jSguMn5/g+cPHePbDY5w/fIjo6BD+yQkCc+9yVU6RX56l6JShunXWVKxcZAZcMEC9gHoESHqA17ftWOiTGQgQ23LDUssKCQpYYqi253PjLkkZmAUBK5sIBsIrygwUgxHSJ88QnA03YOAfNYL+HZ33Ow8G3El9Ftx5wwa+KPJnKmcpgTJNgFhSyIBsXP1cRz6ZAEVHoKZFikMsS6B/226IUiNtShAz30PGYDljDEy7ZFt/bf0LDJiYuSAalXgqdqxKsQptbyoRJCXBj5dVe4wwicTauNjpIY08ZJxAxxNJFQhuCQNxMmQFAloxCoIU0vrdtrRXDrttrQGfTFFM1OhFzlMCfiAVC7YAW8K4aYYUkHXhuPKcx2PkZyMUg7HAqSvvf4gP/+1/w+0//hG9m+9psybRLPDADShwUzHmBmlaMVcZgmrgrguW62yzipVwg/s6rEA1+Lrvd4+n6XhXbbMsuNtAXd3HZRgFF/RUKxNctqAplWD7VFhgINsZt0wyZFy9EwRzX2leYjQeg9oXOmXwVhGNQJ6i443RLqYSPJ8//AlP7j3A8Q+PxVdgezxEFyUSMl5kFkZTeDQZy1K0fe2UWXe9XJyD52CADpmSIhCLYQ3wZAES3xOzIYIBYQ6oJzAeA8IQyLammsCKki0Y4L0XhQj7HfjbPRHbFmTsnp8hGE02YODvKCj+o57KLwIM1E3CpN39TiJBVIKcr06CGuwLobrpSSB0paWzrUGInPWciZg5F9rKA+tBYFR43KeI/WagwXoVqMhQVv6m46GIrEyQ5b/W24ArKTVusekITTEwN0owQFZARIChD7+VIE0CKVsks5BOM+3kSKU0XQnbbURbLGPsSSOknLR/EiGKW8oGjKeysicgsO6DLC+U9ICkCIxewlZDiW+RKgDETpXpl9EU5TSVY9n/1Se49i//gpt//CN2P/4E7b0DtOilIJQx3dcuWhwvAwJNN1tT8F0GBOxr6wKBy4KAdViLVSv2OlBQt193P1UwUH2tek/UjVEVDLj7dAHArJ+AY11sRYRc6btgQJ0HVUyopkMmTZDlYro1nUxkZZ0EHqKgRIwCyfQc4fAM50fP8PTeDzj87nuc/HSI7PkJdlBgv2s8N+jueXaG4mwojoOhaeK13uQ87+vBgE71P4O7ZQWoBWgJGCDzoK/5pYcYPgK25jZug6oZ0LbJAkLMTCEpRLEgjhB0Enmd8wvGKQJJmW3cBdf7njZbvasj8IsCA+6EJwGYsS2OENHxjz0DpKkQRXOFBEQRzxEMGMcwXZBbwd+cJ5+1SnDMiIQTkBSBCgsJBvh59iFB3dodi9BQy6zs+kR7IzDIKxMgKzHZlyl/lCZFpnui+VeCv8w+PEoSm8ZKlpMvwYTMTj6KKILfayPa3ZGuidIvgQE9zZG+OBeVcz4eoRSbVLuyUvdC+THiSQtaCBACaR/HzyxQjlNA9Bglyn4H/Y/ex+7vf49b/+WPuPpPf8DWrdvo7u8JECL4UAHnXG96GSBQt60btNwbZ91t3cBZ1SgsOzY3eDYdQ93x1IGBOmDTBBqqgKb62e5xrQIWAhjdvh2GGbL7cEGABnMFz6p50bSPazrkggE1IKIUQEW0s+Pi9ZvnwgykNBNiJ8CgRMIyWb9Aa3gC78UzHD96jMO73+P4+0c4f3qEYjTGThzj6v4+tvZ3Ren//7d3pT1uXNn1slhcm+pFi23ZHiteZmzFnmS8jMczwSAIsiDL5wAJkH8ejA3Z7R5Zvag3blVFMjjn3vvqVXWx1ZoPgVomAaFbzSL5+Krq3fPuPfcclBHGz45kMZ5IN+m+xLqpdx50DAAEPBuAjgLaE7dhTyzSk4RthcwcLFtqWcxuBy8rVMGAZiXcjVnnlmZqNsfIZiADwqza/xvl+iWmZXPoZgZuOAO3DgyEYMx0/ZIBDIEMaTuAAdX2d3VCtS7lbhALWFEwwOEnH5Ge+bpF1hdwyAXHYABBHq/3nT8FWSJFQ6wgzj1QIABAoEBAiYpmpoSuA4IB7VzQVkXsMtTuWF3ezKLZwAW6GiB5TCdEs37GawqUBi6nkkClMc9IIHTI40qF8XWhokwi7X6X/d3ocEDZYYX3YVmiJfmgI4NfvCP3P/1M3vn8S7n38cfqt3D/roIdk2nUJkyb1lq74E3BQXzcusDf9BlNr3vR69eBDM513Wxnzc20DgRcNx4G0IaSCjU1vAXWy1fRPL4MIAj3SGSvXH89r9foXx0IVTgDaB+0DgHae9M5sOzAcdCa55lk2VyWxUzaqwV7+HuykOH0XFbHh3Jy8FROnhzI2cFPMj85k1aRy/27e9SuQMoecuOryUzmp+fMavX+UjBgPAEEfC8H9MG1oT9Bi/bFBAtLZA6QGYBDIQCBEg5VvdBEjth+XEZ51TEoVT35f+M0UC5589jMwC2dgVcIDLxcY04g/HGvb+UB6y9epQlNhAASoKrH/mcGSCgXFnRYc/Jb9VPJIlScUPuJNsAYDJSgRDkGrs7mgV539+aBEGUGPADrmL2dUdsR8Rn45zu08L0MRMRlB7Y90v55pTLCbSVbYZfDGXFFIn0zy4eoaFMIqAYG0tFAdt9+SCdG6XVJxoTkM0opRSeR/psPZO+Dj+T+x49l+xePZOvdd2X48E26M5KnTcyCkVfbOG8KAuL5rv9+XfCvv3/TbnwdQGkCAzEQiN97nfRt/Hnxbn4dSDD8eeXawt8JWL1rRiehzLXY9VPPGDRdp/H3rX8fB5Xc/ZuEsB/j5ZMYILjOgHYHaLugakwoGCiFq4xrQ/vrTPIZeu8nkixy6S9z6ZyfyPL4SC4Oj2X89Eimh6fSms4ZfEejLQLXyfFzglAE51VWMFi3Ic7xgkcpUIUgrZkB8gDAF6A1McoCAABtVSAEGMAGgm2OiXTAt6Ep0fVggGU2VSrjsZRH5l7DrZrV8njz2MzAbZ2BVwcM/IUzCKOUePGlCmHaku5wIAkEisAlMLc1AAigfpYQwLbHtpbSqkve3O0EycISCMTpVoQ6FzKKh8ruAus+wN+xu+eiQQ8BM0MyYMFNdDBJsm4HyyZgaWV2IHgllOWFsrTgpQnViqcoElj9ZjKkYrG621ftNX1oEGnurcCx0DIY3N2TzvY2yy7YCFFhEEJKvY50RyNJt7dl5+E7MnjzTen91SN566svpf/GG5IORyw9LBa5chpqu9ubntabZgXqgZY76pppzctmBfz4OIUej3sdGIj5B+vAwJXxRoE9vtbK81QFow5W6zv7etBvAkL13X4I/LVSQJwJcTDgCoKxbgAyarGyoH8m5Ht9t4znJ+NTWc4upLOcyhZ6ZQ6PZPzjUzl/diTZybkkk0wGq0T6rTaD8fTsTCanZ7KCd4HtzOkpAGLQNY/qeTHrYAR8Exzyn9AU0AzBil0EnVabZQFmDlaQJRZpL5VFtC4z0Ol3CbrZ3QApdCgqAiCwvcK4BRswcNPbfXPcKzgDtxsMWA1e59UWDpQFANHhaYCUt6miQaMAKfUOauOzQrLZTMl25sAHCdM0SctaIFN/9DI2AaI4ER6dSZM0dsEi3S2VGgbamaDHq5iRhmvNGujv7omgwMKyCUYu1ONUfth1DXT90YwIyFxYlOB2yNfjQGvB9M8gEAgp5+qKRa4BbJIhdYydvs8BRFnIx+jTHwHGRN3hUHq7e9L9+CP54D/+Xfb++lMZvvWWtkhSw75MdVd3tiVEaVK4MsQS7YRthmyu4qBZZk10AnH+1gXrEg35+8XMBkdKOMWlsl5TCl996a6u9CrmpE/pe5Tn1v+O8fHcR/OPX8kAMbAYgioPjcGAv39ztkqDvcYjfI52yTj48/HqMUzl44oh/8Q7AbQDh9/D9TTMmhq7/2IBd8IF20jBvSkKJRMCIDiAoNQWvC9sp4znJuMzWWbn0llcynA1lcWz5/L823052j+Q5cVUdpKubHcH0oUR6dmlzM/OpAC/JXLB5P3YhL6jW08BiNX0sVsHjxjKhVQb1BIAjIk08CsLBwAAf1dvArQUJtpx4AHd3BGDPTLKg62l9EdDqoHSg2EylcUsE3gfhDLBhkD4Coa3zZBeZgZuPRiodAUYJoDgj++KvE85RWDbgn9AhyWD2eWEqU/03jMgYiZs664p9tLwBP93R8P65Oru38O7PutrGP5OIqHZLStg0MXZ9+n+WoRRfc4yDSaCpENClqEMR3aj7dYAABFSSURBVG6gGhZ+Ix7yfV0vwebCv4vmKBq2LoxzKpqkO11Lh6L9agDw1GWQLyYTaS1b0u51pfvJJ/L4f/5LHv7xjzL68CMSGjMQCVGi0Gga5v+mF2M9M9C0u6+AgloZ5zpA0JRe93HFu+cmrkDTOIJKZjSGps8I7x14Ijr/ntWJx8DTZfwQu4oMaFSBQH3cqjRZAoB6hiD+P4GpneccgT7iRtTLA4EjUEAzABkolNfmAQjo8WpJHOa+BYluaA1MJZudyWp6LK2L57L485FcPvmznD89kjRbyt3uUO6kPWlNc5kcn5CsqjcFsnWeZWhLWnYLXrmM/DMdDJiPEc2HGOwF5EDoCaCNcGX/tLtAWwhb0lmp9TdLBdQdVBlj7CUcDCh5eCnDvV3p7GxzHorTc8oQq8Khnp9NN8FN7/TNca/qDLyWYIBGRUa+o+gO6oFduAH2mQbHjgdCPlhQundGkvZ6soRgymQmxXSuEr/YceNm546nFVoIr4ABXwnsidCmaHu8SoAPQEBLCGGnb4Ai6BswPnurpK6TXj7QuqV1HcSDgVQyXeXKsB9ASihN1BmTVkowESHu7A0vJJ22pP0efQoAnuAoB+Y0dony3nvyq//+T3n4j/8ke5//RmQ0kvkCAjNVIMCF/Zor/7qAvy6A10GDv/1NwUD9M5tS6U3juu5v675HAGumXeGgMgYdcbBGELoSzFmuaZ5EfR/E0GprZ/weAVxGZEIIXPnunuCkRiYkx8YlhQnwSjDgZQL/6ecYQRhs0laCYF7IdHwiZ0+/l/H+E5l+fyByfClpvpT+siVby0Q6KM1lC5lfjMlzYbnHMhtecrgeDJhpqZP5tGPWSIIKBkAUxE+2GKJz16yMSR40AEBgAG8R9fy0VkIFBTx/2CO0RbYe3JXuvV2OMzs8lvnJOVsSAQb8da/qIr8Z12YGbjIDrx8YwA2caPUciwsWWKB+yg1TldCtjFd0BOzd25HOcED2/Oz0QvLzSw145n7mQYb91A0zWtlrly6m2sVgx5NUyBZDUy20XX54bUQk9FIBuxEC5yBSOzQwwB8OQAw86BjLEsSVwFIPKqb6WBIVlUhFfNNOCATwEvABsJBil7XIcsnu7sqjf/tXeftf/lnu/e4bad9/IHnSUZxCP4SyLHHlI2sM+aaLtD7usBuupNAD11PHuy5iakRuJO2FYL2GoLcOeHiQCM/Xuifi7+RlB9+VBy2MBqJqxVTLx+xaF0ZUq763dbREIKz+vJcBtNtFsz8UDPJgb/yBirCQkQvxN9/xokTAzAA7CwpNl+M8q3wXHQBby1zaSSHtZS6Tk0M5/O5PcvSn/5Xx9wcyLFay29siGGiNZyKTmXTwKpYHlNPiQPTGYIAAIGGZTP0IsKuHE6GJC1mGgF0EyHRhrFgPTIRITYxQUkjMilhBQGxURJfSRGT44K707u2qHDnBwBnBMT/TQMRNFtzNMZsZeFVn4LUCAz7JMCqiFwAyAjAqcqEf6/nXlQPiPn3p7I6kA1veLJPsfCw5WvPwHBj64BygRjrPSNQLegTrQIFFPp9UBwPcfTJgR5wATwtYZPH9fAkGSnEilUD299DMAF8WiQZVuhT8uXrACZHZSgEOJrw0XY/cEFkxr+R00JUe9AxmmVymqbz9h2/kjX/4e7n/+7+T/qP3pdgakW/AsRaoXyt/4Dpy34syA/VpNjpm+LPGSR30TcDAut19007dgUL8synIx4Cifmz8eWWGqOwwqX9GHQz4uJz5HzgKJLr5xdacFbDO18ArYVbCiYMrbRUs2wWrv2NcfC4vwrxmeU7L8FmeCWEx7i3q/4NrgyBciGRjSaYXIuenMv7pmTzf35fnBwcyPjyULWnLXn8oKWx/oeU/L/h6z+D5XJVte2j9W79s8nxDVZvZO9zOaj0MaWFqCYAvgBKAJMwKoDwAPgF5Agzg6leArADKCphNzRBUOxhwzS3aKxne25POHsoES1mensn8OVojDQzY61/VRX4zrs0M3GQGXkswUCRoA9T6NcFAaHqzVj4ESbCNoObX77EFEalwlAgQ/NGJ0Bn2qV1QoO/5YkzNdaTuNYz6KqXvHBgDMRiwgKzPljV/AAKv/2N8eMdAPDO+gHMNnFtArkHgJugInAHgJ1BLAt6q6F1QUb05zlpwUFUFxvh94guHNdVOW/q729KF0dLlTM7mM3nw609l93dfyd43v5etx59K8uBNWfVgMNNiayJ2pJyOKGgZ7ql0HTRdpJUd+RVGRhT8orTMVTBQAp64FFAiiaiFs5Y5aCol+Osc2NUDf9yJUEnT+wvt2gh8khioGc8i5lr4mAEiIEU9R1ssywIIfi1JIV/N1jYlsYXrw1rfeF0xKYJsgM4ZRaLIGyjBgIOC2IMAQ0WpDKqX7M6RFa//0/FYxvMpyYIQ8emnbRmkKcWF0kUmcnkqi5+eyuyHH2T89Jlkp2dSTGcyvbzgfZiCfzDPpJsvpQ3ny0VhoMY7gpwvoKW59QRCI40CtIPoin/sFFJJ4b4kVBoEMFASIciCUBlU7xJaGrPfRv+hxTCAAVcpDfeTZhT72yNJ72wp2L0YUymxVSyCGZKuDJvHZgZu7wy8lmCApD20O5kM8dVUtZHmeFwZOMkTSNvS2xlJ984WU5DZxaXMTy9VqMiMfGDCwlqprsZcdH3XVkndB6gQzH5j6MCU5YpB2bfmZTD3Xb8H/TIzUKbH45KAssUNEFi+tQQZIZlQXqnRmdcApQAjBD1GO93ddwc9uWPiMPl0JpPZXEbvPJTuJx/Jna+/lOHffiGdRx9IZ/eerFqpLHPtLAhzFDHcQ9COAvB1gIDfKjqB67IJV8AAsyeWQWkgNMYpfg+8HuDXlSnC8zbgGGTUf8chLswTGl0YWMvGF3+/OumSdX6SObVVlTvyTJ0r8Z1gKgWHSbLZrYk0aF2gHED2P+bNQpS3tjoAES0TgDeAfwj03kLI74FOApMhJl8GgKTI5WQylrNsSjnfYSeVfrsld7qpDDGq8bksj44le/K9XH73RPKj59LOCuUDwLwIYDubyyrPaRuMax+fiQczcF6eCoI+AAPrdAZKMABPDQTzdksDPciAg1ZbwQACP3kDChRUcljVBgkCcGLYcqj5AGYX3JPAsha8N5IWs4forqFD6HwuxXwuCQmUegY2YOD2BsHNyHUGXlsw4AG2Ca+HjrAg7OJqgtD+TyXdHrLzADu17HIii/GMCwGU+pA6LWZQ94M7mykdUvxnEbwR4oCqHQSoaeruIzzn6YFK7SEKxjwYuzkNHmXgt2yES6Ra14EHFgcNoVvhmnp2GAsXQAMDEZEBu0oslr1BX+7s7Um315P5eCIXlxfS292R7vvvyvZvP5fh199I/1efSfeNt0Q6PRLaXJgGvhEIKFj4seDTR4I4ozkHfGVXHoGBCj/jmjtY3yMqhdjOu5EDUOMLrOMJBLAXAmqZ7g9gwomaRoRjW6EPxQGEnqgK6MJIHQDUsxgwAoLFNdL0lKQ2wZs0aUuCdlmTwXUwkEFcy/gAijtKIa342it1BMD+V1CgVtd67hwgqGfFSuaLQp5nUxkXc4r2jNoJ1QW3WktJJ5fUEsj2n8r0ux+keHYo6XROtn4CUJgVssznCjCWan29gnGXTUOCLF0EBnDNUWegAgbUCZQP2mzAmVCP408zHOpaZoBdAwjibCE07wEkBPG7Wxzb/DBDwOwCABYMuCxDAfIwpIeRQWyjTXkh2XSm7UF0ZlSQsQEDm3D6OszAawkGrqvte9B0KBTvhrGgYvFD+yEWAAgToXyANGwPojw7IykmU8nOLyQfT0WKXLMDZvITUu21cgFEeTQeReHMif0V6+ZqgHQeATMPZTFClvZ+lR1zxCHw9sXwXSM1u0Zw5IGqBhw8Jd7p92S0s0MwMJtMZHxxIW20Hb59X4affSJbX/9Btv7mC+m89760tkYUKyLHIlrgPY0eZwZucgN5ZiAGAk2gwANqGXu9/KLzzhp6EzCKduFN5YSQJYjOnxIutUXQ57j+2nWgYl3WIc4GeFZAy0TCrBR37qZSqCJTsJw2BQTzrsjNzjtbwKBLg5U/6rr5+DzXEYi1A9yuF2BgPp9rdgMZDVhtQzq7tZJumsgIwXM6kWR8JvkzlAb2ZfLdvswPfpJOlmsQRpcDQAYMszD+IiPgoNa/eXVgfAjA8cOvkXSlQJKFNgPEVnsiT4CiQSwBaHlA/wmdCSEupFkBbf8DibDNDgJwHfQ1vHXtJlJQkaoMuAlZoY22s9VnO22xLCQDuRjfJQKyGzBwk7t4c8xtmIGfJRgog6TJ58ZpaEsLasuW7sSwWA3u70m6c0fBwMUFMwYQLYLLoHTaYdfCWnnUv63rsaZBfZF3khQ3ORUwQMhQ7hpdLyHmArAzwrkK5SXGV3rJI0r5hIBc6yqML079xJIJ4UBJd8MrSdMO06Roz8TYc3gXIGux1ZH+B49k9MVXMvryaxk8/kxa9x5Iqw9raatT2xyGrgwvH9RIf+sIgDEYCIG0zn+w9+LzFvhdf0L/VpVJrnx3jNMW9zII64zUA7rORqQMuUZN8LqAH7IIdXAYOQbqMdEoGbhVDpjfz9LZCGYUEEIvPNL9xULmRa7HqhJRCQb8t2gu2FJYaLkAXJkY0DgYAGAAIEH5TA0vV2zZ60shy+NDyZ/9JFNwBPYPZHrwVJan5zJIUukmqXJHQDgE3wagAG2+yJMFIyVvD1QwUL8GHAxo5h6AoFQBVRCwsoCvxkPgAcAPQUmDCgiQBaD3AACDEQg9k8DWYSegsqSQEn3RwwTiRYO+9EYDSfsdSphnl2MRlDzs/QLQ2pQJbkOs24zxBTPw8wQDtYW2kklgQDXCH81YzKls0JdWr0PJVNirYhFlx8Ggy9ZE9OWT9U374CkzCtgFgbzlBK6weFhdVINUpXhgh1gwCtJEJScBB8DdsFJIjyBE4Bo0pACuc1UjwKhtuQOQMIU5ECr7w6ECAmg1LOaSouXql7+UO198LaPf/FbSR+9L58EbskjRbLaUvFD3Q1WoaykbGx4KPgcv6ARg5ibiZZTCTZEKk70HQZbNIHZ4If69IDPAcoj7A0Q3DNUcne9gf9fOjjIjsE4zIP7s+u910BE/X3mO3wE1fPT5W4DHdOB7WjsdNQOWCOgLgoAMWYTIXrhy/7s4pZdNIjCA3S7BgbUVspUQXAKABATYNJF0tZT2IpMe5nt6KbP9fQKByY8Hkh+fyOLiUmSeqw8ATg+cLxE8qduh8t/M3MTnngOscmr0zEEVMDIEIj9HMwQEqOQJICOA3b+7FKIssJJO0jZxITzvQMC7B5T6w9IA2hKNI8CyRKutUtzICEJuGLyMXkfSNFGtjUJLgzpiu+lCK2JTzm0TfzYzcHtm4GcLBiohuHYf+87FF2acTloUg6RkpK0WZE4hb7w1ULJhNzWlvhlbFNGPH7/edz0IsNh56C5vzYVC9R59eKq+kuLmeOstUHZ8VC6ov/u65cozA3WA4Z+vPyFb3KIBFFQJUb+eFXNpDXrSundXuu9/JDtffiP9x7+W3ocfitzdlrxtMrkum8vOCXVijMfic9OUHfBcCYhcCHrkIrjscjlLJNWBABZa0+JsgAW/xtmmjHCpWFmZd7s7wo45ygz43MRdBPWgXy9LxDvvpuxBpdQQvrju+j0rwJJHkN3TDoFiBSCwlBygYKFZBGoJWGaHoTWUpRCMNWtAmWEaD+k/lgtgNlRkLCGQswLSCnbJaUs6i7m0J+fSmk4lPzqSi2+/lfH+j5IfnkiCLgET8KE41QxkwYxZMiWimh04OXsa5D1jU7+WfR4pERw5BJLvRzDhqX7lBAAQqNQw2gRF4EWAzAC6B5Q0qIJDyByQP2AZgRiQquiQWnyDH0CDMwwEIAZcCuNTgPgYrl2AFfKBNkDg9oS8zUjXzcA6MPB/glfAk5eXvDE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4" descr="data:image/png;base64,iVBORw0KGgoAAAANSUhEUgAAAgMAAAIwCAYAAAAbNWhUAAAAAXNSR0IArs4c6QAAIABJREFUeF7svdlzXFeaJ/a7a+7YQQAEd5GUqF0qraUqjx3dnvZMjB/mwREOhx12uP1k/zt+dIT9Yj9Mt7t7PF3TXdPT011dVZJKu0SJFClu4AKC2HPPvKvj+845mTcTmUAmFgIgz61KAUzce+45v7N8v/Ntx7h59mLsXnoR7muvovD+e3BfuQJr/iRQyMKwTBiGAbpixPwzeRkQfxOX2fW3znu3Pk1lti+vGWJ5tYilpRIWHqzi7sIKFh6s4fvrC/jDZz/CD0yYtgXbseG6Kf4pLgOgOiYKS9aqu858G99A/9nuzi3N1V9oBA4FgTiO4Xk+vIaPMPBhmjFGCylcOn8Cly7N4fylWbx0aQ6vvXgas1MFjBTSsCwTURTAsq0eM1fNnP5zQE771tyn+a9WAlWgEUdAFMGoNxA/WUXz2jWUv/gCja+/Q/n6dcRrazB8j1cG23JhmhbiGKDHaF2hd0RRDENN5UNBV79UI/BsIEBzKooi/rBENkwWcbR+GCT4QpqvMRCFPCdj00BkmvBtC/lTJ2H8mBuPjclJOOfPIfXG6xh9/304r16BMT8HjORh2U5fQrBXMpDsAqowLQxBCJQqDTxcXMP1Hx/gsy/u4q///ZcolkPRSMOA5dgwTRMRUZS4vUzJlWtbEa/JwLMx8J+nVsRxBIPmRxzBjAKMFVycmhvFq5fn8Oqrp/HaW5dw4fwsJkYysEwwEaArikIYplgQel1i/vb+Yy8yIMoQCws/GQZAowk8WYF3/QZKn36G4uefo3HzJwSrK7DCgBcdmqu2ReuIJYvo3DjA6rVVeJ56WLdVIzA8AiT7eFvLxFrMY0UG6N807xRBoHvp30QG4iCASWuKbYFogx8EsNMpGDdSI3FombCmJ2GdP4/Ma6+h8N7P4Lz0IqzTp2COj8B003IStyctvaRzCm+vGVBN7T3to9aSRKK96QdMCDY2G/j2h4f43ce3cffOCp4sb2J9vYJyuYF6vQkviJAdyXasZ8yAaMmSQCmwOoiH1AwYxJz0pRE4QAS2G4fJ16pJ64chfN/nSU2TN+XacG0D02NZjI+kkc04mJsZxYWzU7h8YQaXLp7AmfMzmJwYhck77ai1MLTmaJe8VwuHmMDqj1LCy0opoh/xcpGcvURIYhj0daOJ+MkavOs30fzmOxQ//RTFq1eBjXUYfoNJCbVBLEom4kiQD9MgDYEg8vS32Ey+4wA7QxetEXgGEFCzJUkGWjM0IfcsmneSIPBUpwWCNXMhrDiC7Tr8b6/h8WbDuDkyGdMC4psGjLFR2KdOInXlRWTffAv5N99G5vJFGFMTvCMnQc0qB2YhQs2nlIftRUUsLv0U8DuTAdEsLwhRazaxtlnFT3dXcefOGn68togfrt7H/YV1bG542CgVgbQJJ23DMi2YhgHHtqlmUmPQWY8OAkNsqt/OSFsPnoEpczhNUPNDCfdugc9jkLVZ7YtnEwlLxGg0m6xKD5oNRGGA/FgOJ0ZdXDo1gkvnZ3D23CxOn5rBqdNTmJkZxdhoGqm0A5e0ZVQGC1h6h9gxiDdtN6B7k4G2+KfnVW1JKxDDJA1dGCNeWERw8zZKn3+FypffoHLtezjFTRiBz6pIXh2kOaBtRqRZJ+rZurRm4HAGq37rsURgUOrM2gGlLZBmgZis6lEER80/thpEMC0Lxs2xqZgmZhhH8EkVmUnDnDmB7MuvYfqDj1B49y2YF88D+Sxi1yadn1heiGUwIZCqvxYF2I0kbTevvewAQRyh4fsIIwsPFzfw/Xf38PVXt3Hz5hKWlyp4vLKORhTQuoQgMhGGYhFUix+RA+YtrU1P2wdCjYLWLkl+0bFZOpZDRVf6MBEgYh2GJAiFetyykvOjXTMaZ5HcHYsxK7RUNF5d10DKjZF1gamJDGYnsnj18gxeefEsLl0+g5PzMxgby8F2xPg2DKLkbVVhHIv3t6/tNGAJn6DE1FUaAUGYFSEQRMCo14GNEvwvv0P5y29R/PIbNH66De/JY7i+D9si3x7xTsJCESSzj3OA1gwc5ojV7z5uCGxHBlqbDdq0szJATOqQFhmS2SQT4wgW+Q7QxZqCSPgH3hyf5n0KM3UmBQZCx4U5PQv3wkWkX7uCwluvI3vpPOzZaZgTo4idFGLeWRMpoEnfbXsc1jmvvftI7pjY5wFUJ6DWaGJjs4qV5Qo21mtYX/fw4NEK7t1/jAePN/Dg0TqWVkooFRt8v2M7cCzSFshFtkVWxI6p+2o7Smq/wuM2OY5SfZX6u6NOQmILsSonKf2dfACCMORPGEZwbQejI1nMzRTw6kvzeOXyLOZnRjE9lcXMdAGTEwUUCllksinYtiWILk/oJIWWM3zXZIBXg5YuQBkDWY1Inn+bG2jeuoPa1R+x9tuPEfx0F8GjxzBLJVhke5QkSPn00kLDawvtUvqY5TQZOEojWNflqCPQPduT9VVkQK0JaomgjYfyIyC/AZrPnWsU2mSgtaiQ2iA24VsO/FwOmJ3B2KsvY+yNV5C9chHOhXMwp6eBXF5oCUw1yZO7j2HJgFrA2hVMNpgcBYkNUf2ZrEQG/KaBYrGOmz/ewY3bi/jh5iPcebCK5eUymh45I5ooblTQqAcIAgEE2VBoRWb+Ih0v1E9NBo76FDhe9RMOsW3PXjXowjCGGcewbBOuY8F1Td7hU3DM1Pg4Zk6M4dyZcXz03mW888Z5TI7nkMmQwywRb6E5UFdLZDOXbu/ek2Nb3DuMZoDmmpp95MtjCG1ArQZsFhHevYviF19h9XefYumzL5EqVZCNY6RgwiUTnWGwNkB5NCedm/r1oCYDx2ts69oeDQS21RB0C3tZZSLk7Fcn/57UhBs3x0/wv/nvrDoQ3sKxYSKyHSCXhTU1yb4EmZcvI//mq0hfeRn2Cy8AjoOYdigJDYFQTkgTwlCYdeoEkv8SSk/xTVK9GgXA8tI6nqyWsfikhCerFTxeLmF1jUwIZXz1xQ0sL5fQKDYA0+L6Oo4N25bqW0lkyOSR1Bb00hwM1RR983OPgBqnJBiDgAhpIMwHDR+wgFTGxdREDqdPjuP0qQlMTYzgxOQEZk+OY+5EHpfOT+HsqXE4rsVqd1bxSaGuSEDL7s7ahk6mr/x6JO3t6I+uPUFXX8WIeLWI+G2sEajUENy7j9rVa6hdu4b69WvwfrqN8q27cKMIril8dgTDbochk8WSwgl3mk+aDDz300UDsAsEuuexMujJabi1RBUF1BanHT7Exs3xmY4yW2oGtjNETAoM20Xg2jDn5zD2wbvIf/Aecu+9C+vENJBOIeZtC6lCLbl16ec30BmM2Lv9bZNBos5bbqUFkfyYyPmB1ljPD1GteVjbrOD+wzVcvfEYf/Wr3+HenVWsrVSQSmfZSYIWVOFYJVW3MixDLVitRTTRhM7W9OqCXfSkfuSII5DQUiW6vNPCJEdG4u/0K8fPJ1pHJCAMA0RhCK/ZgGObmBrN4PyZcbz60km8cnke8/NjuHDhAsYnC8ikbGQzFjKZTn8DMs31ugT17iXit2oEWnclq867BHa7lcVL5z8iAkGE6NZd1D/5Emv/8FsUf/gO0foSshQGXKohReoK2jzQfAzJ00BECHAYEzODtoNiP1IQm9vTkyM+UHT1NALHAoHWLCP3geSUk1PUuDU+ww6E3SoHpe4LPK+9I8/nkXrhPLI/+xlm/viP4L52BcbYCDCSQ2yRcyElOBGq+K1ifzfagu0xpt0WxWCT97RaaILQwNp6FTfvLeM//eYb3L63iseLG2yTrTV9lCpN1GoB6vUQns+rGDtytbQbTGqIMLT3VLykttbhbqR0eOKxmAlDV1KQ0m4fgLZAUw5/BmvUYhZ6KulHiIC87im6xTGRy7jIZRzkMy7y2TQKORcnpnI4f2YSL16cwcUL0zgxPYLpExNwXZvHNAlXGtfqSqrzeDjKASpCaTsJ9HYJtVqyWfovCB2AtCdyUSHMmPIHVBGurANPVtH47jpKn36J0udfo7ZwB3GtjGw6zVoDx7KFJlE6FZNDcUekQCLMty8Z6Ld3GLrP9AMagecPgV4hhr1QUKsEzddeUqtFBvpx86QIDw2gSZN/7hRmPvoQhY/eg/PKZVin5xCPFBBZjhSkymu/e5arcL796TBhl5TOj3KBpE2O54VY36zhwcMVrG/UsLS8gY1SBY+erOH+oxU8fFzGo4cVrK/X4fsxfD9gWe+4LpxUip0ixc5GeGOKHZMKotxCm2Rj9Iq2P7162KWomSB0asr235pwPDaEyt6IDY4WaDZ9dgKkkUKkk8YTxfKSfS6TdXBytoAzJ8fw4oWTODc/y34BExMZTE5kMEUZA0dS7BeQy6XZLyB5JckIhwV1hQmKUTcMGZDmNvYXjnnjzmm7qGyaPH4TVrOKYOkR6j9cR+WbH1D9/gaad+4hXl5DXCzBDkPYMlKiVR8uQLHm4eZCkqAcdu/r92sEjhsC+0oGdmq8SuRD99GSV4OJUUph/OYrGP3gbWRefwk4OQuMjJJEBWxbkAJza55REfm4f5cCQjksqZKjMAYlSKs1fFSrTSyvF/FwcRW3FhZx594qFu5v4NHjTRRLTdQbZM+VZgfYCCIRosjJUlhzQIlcYlgcwtVOkNRuxW4cJvcPA13SfiIgNQJSrilhTOOLd7+USIdV46QRENE0JPhpf23bRA4o0YcJyyAXFQvjIylcPD+FFy+cwMuXT+OFcycxOzOJ/IiLdMpknwDWbJkiWVA7Lr/dpj6+QPKG4VTssSG8+0UEkdDis5cxjfFGE9HaOoyVx6jf/BEbn3yG9c+/gX//EaxKDQ6FJIURLCJBMruZqiX53YiaDD8XNBnYz/Gry9II7IBAZ36x1s3GrbFOn4FexSR5Pk34phfAGR1HNHsCY2+/jtRrL8K8eA7ZSxdhTUwC2Txico+mRAa8w04SgGSo3/50m1qwO7K9CT9o9isgQV8q17C2UcLyWhGLTzbxZLmExSdFrK5XUSp7KFc9FEt1PFmpYGm5iGYzgGk5iAOKk45gOeT9TYu80G50RySIlgy/EO4PArqU/UOgkwxQuTSuKCtgSNEBUhNFZJPGBklU0zaRy6cxNZnH9GQBo/kc8rksCnkX0+M5nD87gXPzYzhzahInTkxweCBFEMhUHXLcKKEuc2MkGrSvZEDE5XDILpnH2LJPTjf1OqKlZXi37iC8fRvV76+i9v01NO8uINgssu8AkRbOISATe7XWhZZWYHdzQJOB/Ru9uiSNwI4I9CMDtwcgA92Fe54Hy3Xh2RbcuVmYZ07CvnwBY2+/gfyrb8KaP4s4nwFsCj002Zdgi611xxoPd0MvQsCqXOHezAt5EESoVusoVeqo1prYLNWYDGxu1rG0VsaDxXX8cH0R124solSq0fEq8HyfK+I6IsubJe24pCmgS5kTeBlkHe9wKtLhWqnvPigE2kSyPxkg4Ul0IAhCkTCIyIAfwJQpgi9dOIFLF2Zw5uQMTs1OYmaqwKGBE+MZjBRSyGVduCkbFofgbW1JX5v6tpv/4TQDyrUxYDoQc/KRaHMTwcMnnFa49uW3CH76CY07txGtrMBqNhGFPjsHEnNg50BJ7skJqa0RUO0ZnhBrMnBQo1qXqxHogcB+kQHaJZNnNF10wEHsOAjzWVhnTyL7ykuYfOM9jLz+Dowzc4gLWZG50KbQKEkIZMbCgxCZKs0rq0A5D7q4xG/0X+VfQLsjA4EfoVJtYLPU4JBEIgPfXr2Hq1fvY2OzhoYXo1yrIyAv6cjgn74fIqBPIE+GYudF+R5DtFFEK4hXKpvqQbS33c2ibc/qtXPLum3mvQVTrz5I+gS04+vF88onhfqXOGAm4yCdoQN3Yti2y+SPSOboSAqn5sgnYBpXLs3jzKlpnJyZwImJLAqFDFvN2M8g6ZXao7N2CsHbn/6V5gEEQBTAqFQR3LmPxvc30fj6KkpffI1wYQHR+ipivynGs0tRQuQYTJoEme2QFxTlJ6DCltVcGG60azKwPz2rS9EIDITAfpEBEjp0GhotlOTNT6tkSFEEI1nWEmRnzqPwwkvIvnYF9osvwDx7EgZlLUyn2GzA8f49Vvf9WghZLMjyRVLF9svEOzpjsunPjWbAZgTKcLj4cB0PHzzBZrGOSiPEk5UiihUPG8UaltfKWFmvolisoVpuIvRDPlZZJIOh3AXiQBZ1WhRh07ID76gx4EMle4eI9QgD6SQC1K7tUlDsLE4HGkT7ftNWodG3pp2nVHfVpD8ZaL1BCa/Ek0qbROOYxjSl7BRjW5FGUS7Z/ikz4Jn5UT4kKJ9LI5fJIZvNI5W2MT1VwNx0AbPTeUxP5TExnsdYIYts1hEOgd1crY+s3O0c6BzjO3QSAxwj8puI19eAew+x8Yev0fjmB8S376F5bwHhxjrg14VfAWkDaIxzWK4iA22SK6YXe1OI8MQ+4Y/b1UqTgX2fWLpAjUB/BPaTDLDNUeYc5x0UaQssE7GbgunkYI5Owb38AkbefQO5t19F+uI5GNNTImuhLVIZi4Rp0uVIpWuVh7j0a8UgC01SmCRtre3f2wKXtBxiIaNzDcguHMFrBKhWG6jVm6hUm3i8XMTKWgmLSxu4s7CMu/eeYHGpiPW1KrymzzsmTs3MDpNi5WcXw5i+V8dLtqMT1NIpgrOVL4VYTJk4qORKrUVWxJC35ElLkHQ7Ym5HBgY92uJpz6B2G1oCjWVKb2nZrxUi9W3nX6k8VmOrsuLekSzsGBhHiGKhNo8iigQQJEBl/SNtwMnZcbzx0jwuX5jF5ASp/scwNTGFsfE8xsdyGMk5sC3KLGiwI6HDybhicYbHgBvlQcZ3dw91hvG1SVGyLE5SRBOA0pCSVs8LEJeK8G/dYrPAk3/8PbwfbyNbrSEuV2AEHkyTiIAhog2SjIoJQbtBybNAWBmmycDTnkT6fRqB4RDYXzIgz0rnVVgQA86vHtFCYcGHAfvkLPKvXUH+Z68jfeUFGPMnYU2dRHruFOJsmpMZqQ0FLyC8vohFRgj0zj1iS92+w2Kz3R64vYtpr88sNKQ3IC+lZEOlZEYRJTISGoP19TKHJz56tI4HD9bw+EkRxWID1YaHWt1DveHD8yL4QcSOh7VGgEYz5KOYiWDwsbLK47BDMrTJgDrURi20wuShIhfax8V09nqyV/vtjsVBNkfxErH5QoAIoSwO0+h3tHR/MqC842lHL8vhXPqi1UykJDx8NkBiDFGO/2w2zSYASg1MCYFsx0LKtZBJ0xkAYNPAqblxvHllHhfOTGFiPIvR0SxGC3lkMhnWHNDGWU4HmYtfjuFe52D06YxdCdJWGmKlBZNhgvx6NZPoJK8AqNQQr20gWllHuPgQ5evfo/r1VWx++R2i5TWMUApyz4NNEQ62JUiADK8UVZbkvcMzRh0OJrHWZOAoTjVdJ41AG4H9IwNyWZAno9GCq7QEfB4J7Yxpwc1lYJ+YgjM/B/fUHKKZGaQuXcHk++8D87NAJg1woiKxExTZ1cSJiJ0LkHhfcjey06LZT/TJ81JaoCghkVy/2ipi3kixsxjlLahU69gsCRNBsVxHreaz9qBI5oWNKlbXStgs1bG5WcPaWpk1B+vFGsqVBpehYrpZGyBPUxQnPlJYmcke2rblwKI8DqRlUKShy5Wcbdyt72jn2e5jIVDbJ+apvygysBNuT2u+qN2sIgMUqy9U9RFMm47i7X3SH7mBKBv/1rqKXX1IOaopTE4MRv7J5iLy+wilFoDImWHAdS3kCxmcODHG6n3a8Y/lMxgdIYe/LMZGcyjks8jnMxgbzWDuxAjGR9JIpWx+Np1yud8o5W6ru1oVk0mDezkK9tGL70KOSjOYYDrqUCBWRnAYDfn2UO6AACiWgYUHaN64jfrtBfhLj1C9v4BoaQn+4xXEtQZcy0YQ+DAdMguI5GEdFwO5u93/dmNLmwme1szT79EIiCWhl7LS2E00QXKXILSzYsFNXuSM5UcRmvTaXAbh+DjSL76ImZ//nE0ITBQmJ+CMj8IoFIRPgTSwbkm72qPy2wm2QffB/RzKkj4HIhhB2JDJgZAcxoRtmQQL+RuEKJbICbHGJyZSkqPV1RJWlstYXa1go1RDpVKD5wWsOWh4HpMDckL0PJ+/o7/V6iIfgu8JmzVvy4gk0MmLJp2+SL4JQtUdt3b6QqshCIHQ0LR2by0TRb8wyMObFu3ID9ED1IYwEtoldcytIgodY8oQ/SAIm8C/TXgiOJbB3vqZlIN02kHatdmm75g2J8khLYBliURBJNALIxmMjWVxcm4Cc5QBcDKH6ckRjI9lUcilWVNAGgLyBaEoEvppGuL9JLgth4iL3D4nKipFs/hmi0Ddmjio3Ybh+6SdlIhjaBEHAUzy/CfH1+I6GmurCFdW0Vx4iMaN2/zxHz2GUS4jqpVh+wEobyiHzJJDJD3PRKCHeaPPIjJ8rbs4xoBmlL2+Rz+vEdAIHAgZkGtdl5NeEmy2N5LmwDDhWSbCwgjSp+aRPnMaDh18dOEsclcuwr1wHpg5KZIV9TiQpS+T6bOV2hsZaLeAhQ0J3pbBXqldw9YiTyc8kuyuVGtoNnw0vAiNRoBaTZgPmk2KWPBR3GxgbWMTm5sVlKt1DnEsFitMBIhMLC+VsPh4E6XNOvsvsNaAHRKVF7rwO2CThgxv5F9byV8oA0677soqIcwPu3PsOsiJI4RYu8Lkd0LRKWGghH3vt/N+m005kbDtCy9Rll3ZQlqE8k1kMT6SwehoGuMjJNgzvLsnLUA6YyOfT2FyvIDCSBbptM1pgkfzaeTSrjAVuBYc1tKItNTi0yWxpLDsRUrlBlpwga7HpMKiZ+N2qxkQUQ90sFAMkB9LsYz44SIad++g9tMN1H+6g9rdBUSra0CpCouSC9UbaNarcFwbbjrFBImJVhC2x1xPIrP/o0JrBvYfU12iRqAvAvuvGejcCm1P7g3OXEiaAo7eHxtF+vQ8spdfwOjrLyN35SWY5y/CGBtnLQJckbBI2Cxp39K1w+pqTCuUb8j+760Z6C4kSS2U1bqLbiQKEme9CXMHfeiJRh0olTwmApulCjbWS9golrG6to5atYm1zRoePVjHwsIK1tZqHLbIoWjswSZxiEjmkXOiOEuBhSltBhOGdJFWVjAX4fcg7OcJd4wjkRiJd/UkyNlXQAgfstOThkNoN0RkhrQgSYEqMKeduPDTFAirNjomMDUxhpMzY5iZLuDEZAGTE1lMjOcwOpJDYayAkdEssjmXw/1Gx3LIpF1KhcE7Yy7O6OWVIHf+Q9j+qZ7bEdJ+c6XXMztumoUNhE0BpOrH6gYTgea1myj/+AM2rn+Lxt37iFc3YAchHDa4RexcSRoA07FFFkU5xxh/dqAUBKinoN5nDYEmA0MuXPp2jcBeEDhoMrBT3Ugkeb6HuufDdB24ExNIz88hc/YU7LmTyJ69COfCBZinZmBOT8AYK1Bgt9AWKB97tTJ2h4l1SrudqtL6+/BkoJMAiX+JXWnHRREG8gslXmi332xSeuQmqrUGarUmawoaDY81B+RnsLxSQqnchMcHMJGgp8OUQs74SFoHck6kn5TrgDLgNuo+GvTvQAh9RRTo/jo5NtY8NBsekwYR+aVU2juKmIEx3M2NSrUtfDZiuCkTk1MjKIxmEZPdPwiQTjl8qA8JbMcmvwp2AGBbPeXwT2UoEx6ZUEQNXMPE9MgopscLGB8jjUAGIxQCmE8hk0vBzaSQzafhph3YlDzKogyAwjODj+kV1KK7IyW5SuQI2HJHbwQGJQODarGSb2n7g/IgQVytIF5ZRXDnHprXbyNaWIT3aBGNR/dQWbyLcH0daHhMAMjHgcJ7lcMqCXzKrkikiswegsUKUtlBspNDRpOB3Qx7/YxG4GggcKBkYIAmClsvHeVKKnZKZOIC2SyQzSDIpOFOzyJz8QVkXr6E3JVLcM6fhjk9CSOXR2y4HH3AmzdelISDXSusKnG62yCHJKvqDkYGejeufVpct3TotLWqxV74HMQye53IiFhvNMR3YQyvGXG+A4pKoL/R/U2PhL3HnzL7JFQ5SRL9m2DcWC9jc6PKJgl6hsAhYrBZrLBTY6lEPgxlkYCJduHUYMoJIdlLgltJWjNAR+7qlk6RR++1I9qRGzCtGIWRFE6fnsb09AiHtCHykMm6GB8rYHw0j2wmBdOi/g4xOlrA2ERBqPxpZ8+e/BZSlonRbAZZ1xYRAbaJlGPycwYJfsuCQ9n/2O1fRI1sNw5af1NMr48Of5hdPpXZQ/O+BdGtBKGzroYyj/ghnyAYry7B+/EG1j/5AsUvv4P1ZB12g5hnGX6tCMP36DxynjN8tgI57iZqohyAmShIgtYZmri9Zm5XQyLxkNYM7BVB/bxGYAgEDpsMCCdD4cUtdrExAjoTnZIXkQNTPg9r7gSyL19G7tUXkbp8AfapOdjTs3AnTgIpymRIOl3K8ie2g+TI11601UmJ/R20uuHadzLQEhztN7VrqH4Tb22ThNZmrCP8jW4gR8MwiNixrlyqY2OjjEa9AS8ImRCsrVewtlpmEsHaYgOgDLlEECgcslRqYnllEz6ZGJhDUdInE6SIpzBQsUOX5gSqU8+jp4cYZN23UnexT4NS64sbrBhIx4BjmCKhz1gGZ85McW5/0yInwgCZtIOx8QLGRvPIZdMsuoIwwMTEOMbGCnwWAD3Lqm7KmW9SWKDBMaGCNIrvk0qjnrvwbs/XHs3dzgzF5XcXvE2CpH5koCtLgnDKlXVRRJocA01igbU6UKkjJp+TJw/hLy+gef1HrH/yJao/3IRbqjJdJqdHwohJiLIDtEhNf+1Qd/jlrswXQwwbTQaGAEvfqhHYKwKHTwbay10y8xuFlFG6F9N24YwVYJ2YhD17AvbcDIyZSZjzp3DinZ/DPnUKGBtBlJKZDNnymVym2vHpalezk5Zg72RA9YqsRy8P7B4dt5NquLVjlzeSvKIog3qtyaYWPxSRCOVqAxUKXWSODxIJAAAgAElEQVQ7Oy/57ENQb3ioVppsiqA8CORroAQkaVUoKoJMDg3PZ/8EOnZX/F2ZEfY42qQ9n85zIG9+2qGrMx1YdsYxSEQRpaONeoYc+MayGBnJgjJXGwadAEjx/ymkUymkyK4tQcnlcshm0nDc7nMgKOQyFDqj1ul/w5tDOpP4SFR38uzrQQYGRbDbnCSeE3kTWhdr1QKYjQawXuRTBIOFRwjvL6L28A6aKw8RLS+j8eAR/CercBuB0ICQ8yhnyGwT5d4nmQ9a24O5T5OBg8FVl6oR6InAUSMDVEl17LBagC3XQUixzpYBj+K3yW/g1DzO/ov/GvbFC0ifOcX+BGxecB1hOuA0qaYMMxMqerX4HQgZUHJfLtodYO8zGRCCs0046HcRjhggnU7DC0O294pMijJfA1MCOq2RTBIyAY86WEamjCWPfSIDpWKFzQ1EJkSSo328jIh39COFHCftEREN7fLV6X+i7yMWWhTuxwmaZCw7EQIS7HQccJsgtQtR40aUK3w3+HjhFrHZx/b0KqofYENwkE4ywKiI+svUv+KQQVITNREvLaNx+x4q315D/fsb8G7dRf3BfUTVdWTI15QSCzX9lh8kk7tWSmyVkGKIyh0wfK2RffSq9JRarl+jETgEBI4SGejXfFrc/aYHn05Ko91s2oY3OoKz//yfwzh9Cvb8DGsN3BPTrEEwRsdgZUc5DTIlMGKx0jpNUB4aNEAu2A7fqJ3UxtJ5sZfobGdSPNgOlvn2OnePfV4p9vpSEChNg4xMEFF5bXPB/tdaMaeEVki+pOWgZrYzAlJyJOUTkrRpt/QVUtWt6q3qyxyMc+TsRP/2uYX7QgbESOIPkToav5QauUZmgDLsSoOSWSBce4LGw4do3n2A2o83Uf/xFnxyFFxfoWTacBwbjuuyYyCTJA5GaWekOsonamrNwD6PS12cRmA7BA6fDKja9c+Tz7bRpo+YMqbRgubYiLJZpM6dhkcnI46NwpyagDU3g9T5U8iffQGZ6VMwJyZh0AmJ6RRix+IkvnR0Msfgb8mjvjX2e1dkoEeK36eV4S8hPnYIYpMKg9bAkGJV5Zl9GlNmm11fux29KtJ99sJglX2qm8w9kAGl1VAaEj4LIZa5AuiI5JU1eLfvoX7rPrxHD1FZvIdobQ0WZRJcXUe4vIZos4ioXmPfCDoWWdhYZJbvLaaSfTIBDdYNQ92lycBQcOmbNQJ7Q+B4kAHy8qYAeakqpUxotoUmnX9A3vCWDbOQhz07Def0SRReuIzM/HmkzpyGPXcC5tQ4jJEc4lQaset0OBtyiSKbKoeUtdWxXeKjh7q84w4lAHpInadHBoYbC09VQA5XtZ4B+XsRDk+1rbsmAypPBKVIDkSinzCA5fswGg3EdKzw/UXUr15H5dsf0Lh9G5XH9xGWy7CjCA6ZUsIQ5C+pki4R7MRPiVy0E1ElO0OTgWGHpr5fI/BMInB0yICUyj0t1ELF2bYFk64zRq1GiXhCYf90U3BHCnCnJ5GanYV9Yg7W7Ayck7NwTs7AIPPB+BisyQm4k9OIyeGQ091KgkFe5uLMYdHPystahi1uUf8PEVN9lMjAUxWKe5kxPQTqbsjAobR3EDLQYqEimkYkBpcPksNGo45wfRPhRhHRxjrC9TWEqxsIHj5G7dZdNO/ch7+4CG9zDfCaIukS+VFYFCngSO8CeWZAoh86x+LutCx76dZhnt1Nfw9Tvr5XI6ARSCBw9MhAr+4RS3qSDEQI+RAbkZmOouMs2I4DlxISZTOokWp0pABzfBzO7DRSdDDS3CzSF84h/9IVYGREmA/Ys9ACHFdkXKMwO7Klk8ZBmRLYUY2NDO3KtYDbeWd1YGSgh7f6Ts5+0qdu8DlwKNK0t5VjN8LhUKrf0QnK8s97dPnhuE15fHCImKIBQl/kpaQwW89jlb+3cB+N+4vYuHUTzeVlROsbwGYZ2CzBqtQRVSuIGg02I6jzKwkjTiEse5jfqPJHbIl+0GRg8Img79QIPOMIHC0yMDjYRAZ4eU0scCoOmgLJyvUa4DgwUikY2QyMQg7W+BjSJ+cx+sILsCbHYZOmYGwE5uQErKlJmCNjMHIFGNksPxcljv7rTwaYimxb8aNABnqaNAaB+1CkaR+Xh8OqyyA4Je/pJgNqx9/6ns/BBkploFpHsLqK5uJDNFeWEa1tIiyV4W8UUV96An9lDT5pBsolig2F6fswgxAmZQaUBwklR58iTMkxp8nAsB2o79cIPIcIHFcyEMt88cozmogApfaln6TuJ5WpClGkg30i00JIp8lR+GE+hzCdAQo52CemkT1/GpmL5+HOnUJm5iSs6UnWKpCjIsn5mDQHlNiIhRHpB4RUUqFuYtj01xDsOxkYRA3dayzvpDbor5R5ujNjt+17urXs+TahvSL1vMjoxH0vwyTZ54WOUg58xJUa4gePEDxeRfPBA1RuXEfl7m34j1dh1Bpwohg2JxPy4dfqiLwmYi8A55uWw420YXxWhdQDtMZ7V800GTgCA0NXQSNw1BE4zmSgOxEMJdFRCx//TR0s2DpaOEZk0OFI4qCgkHLYj48hc2YeqQtnkDo5j9ypc3DnZvh7Y3IcoExtmTTMwgiMTBYGRTLIJDySEsgulglcejgSHg8y0MPmoDjOtoO4z3N7GfjHnQyQwKadP/mz0O9BgIhOpfIaQqivrSFaWkbz3kM0Hi7x+QHF61dRuXsPZrnKmRgp7JMSMtHZC0x4pQZM/d5OoCToaSsKgU8q7HGaYs/vtJlgL8NUP6sReKYQOM5kQJ1MpzqEjvdNxlDT95Rrnu+jFHxRhCgOODKB5Y1tw8plYU2MCuE/Mgp7dAJmfgRRLgOXEhmNklPiFLIXLsA5fQbWSIEjEmJ5eiDl8+d4fTYp0G/SsyCh0j42ZCAZFhlLQbGjar47JHQfBMxxJQNUbyYCHuJ6nXMChJUKomKZbf7+40fwlx7DW1mDUSwh3iwB5QqMchXNJ4vw19cQe57UOJkwKMU2Rc7wmdQyP4Yab+zrIrxaNBl4ppZk3RiNwOEgcJzJQDLCQPgLCIGsdk1qh8T3Uc59Vt9SkuNYHMFqGpypMLbIcZBStFCCIjIN2AhsG+7kOOLJcWROn0T+zTeReuVVpOZOIC5kYZMfguvAoMNd+FwESo0r0tu0kwzJzIc7pa0dtut3Kyy3NRMkvNmZRWkysFO3qPFHWR2FJipmZ8CgVIK/sYGoWEJzZQ3B8hoaCwvwrl9DsLAAo1SFHfgcNkjZAeknmQ4MIhKqHBpLbAKQzrNEM5VGSp3O2YMMtA5aGijEdR+I204g7eHvu3EY3cPr9KMagecbgX5k4NbYzG4szE8PTD5wT9hLxYEtlGK3M+KA/k6aAqUtUFnYKJQrks/QqX70bBSL54klMKkwTdjpFAzKd5/NIvPyFeRefw2piTH2ObAKORg58j/Iw8jmAfo9l+X7kXJFWmRb5DRgnwN5pmIL1I5oBJUQRsEnVb39EgEPQwYG7sXdqvt3+9w+DRWZTEdY6rdTY/QWfCpCRClFxOFDKgKgM3qETkc0OQVwCDQ9xNU6f1CrIqaMgJUqHxsclcvwihvw1zbRXFuFt7aOYGUZjXsLCFZWEDaa0uVUmLLIHJBKiSyB6trabYm2qbHT+komyhga0h3VPkOXqB/QCGgEni0EjFvjR5sMdEcRtAmBWEaVdkAlWlHEgDe9kggwCZCfZNiiIhAUoqWeC6cmYczOspAPXWFeMMmsMDmB9IlpZE5QOuQpNjegkIdRyCPO5TjMkTQNQhUhxQzLGlrAZb580kxwpdsER+wJ+2dlHHi4DUwGBi7xaN3YQQY6BX5n05N/E+p1oSkipz5xjC85nW4hA3xjRMc50qlQMMiJj0IBN0sc90/q/8bSCppLT+Atr8IvFYWJoFmDURcpg81mHWbTQ7C2wWYDOjci6dtC441yA/AhQvpqIdAjmadGRyOgETggBJQM6i7+yJOBQU6R62WrV891/0wCkPS+VqSiGYTwZLRCEIUwMylYo0QGJpE+cQL5+ZNwT87BnplCamYa9vQ0+xtgahJIp9k/gY8K5p/SIcwQZIPyHBBXIO1ExHkTxB6XcvKrK2n6kGyns8/UMcPPuvDfMlJl/n52Ct260yU4RAx+8m/S018wQ0G6KFafvUrJ4c8XJEERAd8Hqg3WAKBWYzt//GSFnf+q9x+i8uABaouLaK6swi+XYAZNGBQJAPoYHAJIES42kT8+/EmcD9A9Prf08QFN+uNSrCYDx6WndD2fBQSONRlIEoK2d3U7okB1UPvQnbbXdVLIKk1CNyFIEoaY1MJNT+R4JxuxbcLIZGDkcrBGRuCMjXN2Q2NsBBjJ83kJzsQ47LFRIJOHSRqCPGkTCjBzORjpFMxUBjZFKKRTwqxAGgIpt0iAcb2lwFIajY66sk05kVSmdeLCc6T+TWgGuslAZ2rppApe2OYpWQ85lRpkr/d8xPUGInL4q1YQN2lX7yGisL5qlQ8H8ikvgCQD2CzyTr+5soLG8iqa62sIqhWYvgc+BUOSMnYwlScmmdIJkIiA0AJQH7dNW8/CgrKfbdBkYD/R1GVpBLZH4JkkA0pAJslCkhB0C/1eCVq6n2XnLpntkERtFIe8yzco9Sv5BjgOzDQJ9jRiOnKX/kanJjoukM7CGh2BfWKKsyE605MwR0fhFEaRGhuDNT7KOQ9Yg+C64mAZth+z3YA/SWcqtflXam6x+xXH9LZP93tOhn7STJDQighBQuSvRfvEL2yiCWGQRiAKEDfriCsVhKUSgtV1BMurCNfW+Dt/c5OT/nBaYDr8p1Jj0kDRAnYYwA5DRJ4Hr1aF32wgIvU/axraJy628k/IehIJsOgsDekMyMYg9nd53lQ6O49PTQZ2xkjfoRHYLwSOLRlI7pS7d/nJ3XK3UO8F3CChfyavTKE4MIlzx4Qc9kUpjJknRBSlYCDilMaGcFCk45ZhInZcmLksXPIrmDsBZ2YK9vg4UoVRZMbGYE+MwRwdgZHPwaR0ypQ1kU0KjnRGdEW+A0qCxNELMtyMftKnfVavjEeXJGK/RslRLodz+lC0CIWPhoBPHvoqvp9U/zFin74X3xl+iDgIOP1vHHgIa2UEJPTXyclvDd7yCpOCuCwiAigMMNgocZIggzRDVEYcwTZJqBMpJEpGRwzLo4FlYqq2VaJ9gHIQhrBsCxYRPT4TQziraiLQe4BpMnCUJ56u27OGwLEmA/vVGR0HIPUplGRzTDkKaOcXk5Ig5J04+58FIecxEBoDIRw43Cwi30EbIMWxbcMeGWHBT5oAMhXYbgoWaQLI3JDNwKTkRuk0f1ev+3AKBTiUNpmeGRvlCAYzm4ZF2ROJGLj0ocgFIguknbDFhw9cYkrUtpVvsRyIsMee114DBJLP79Zi0W+jLHf8yXpz/zWbfKpfRJ9anVX+sefD9Hx4G0UEpQo79qHeREQmAMoFEHgIvBpCMgNUa6wNiIpFhKUKUK/z92G5gqjWgNn02YkwRthyKoUlYhFCeR6AaZOZpzcRI8JJZ2lYliNOx0z4DvQis/s1to9zOZoMHOfe03U/bghoMtB1AFL/DiRVrtgBskOaTDurtLvSei9T0Qp7f1tDYXHgQGzZiG36yAORSK1PWgTKd0DEgn6SY5lpodlowsmPIjV/AqnTJ5E7Nc/nKASuDTeXRypH/gaSQJA/Avkd0EmM+QKHMzIpsKXJgf7dketACizyOVDCi9Xn6tPlcNcdlUertGq49FvgxtJul5M7yaMeE5nzto36E2oeAb0iD7R7l9n0xPekDZG6dlbVN1mgw/d55x9VSohKFNZXZY99EuIkzCncr7GyguYa5fjfQFAsIaC/NxswWD0fwaTdfkSpf2PWKpgU/08RBvQ9aRvCGKY83VIGgbbqSeabpCWCs1P2ifEXBFKYCFjDJK/+6YKP23Kyv/XVZGB/8dSlaQS2Q+C5IgMiMdHgW9VO9a2SlFKu9ts9txAV7+Gn+NwE8iKX59VLwcchjonvkgKC8h84pD2YHIc1M430zDTMQh6RZcLJ5+CmM7AyaU5+RHkQKCeCQzkOyE/BUloC8mdICR8EMicIXTaTEqRd4bhIZgn6mzR/CNZCNe+RdEg4Joj7ldmCy7ZYYJKKnpzuOBVvixT0GH4twd/eRUdkZglJKPvshIe6h5jKU33GREOk+KXvY0rrSz/pXvquWoNPdv5SGc1SWYTw0U6/UhK2/1IJMUUBUMgfmwzIyU8mCmo5arbrSrZ9hzQu8gyK5M+OFileKPIAsmagV7IcpTWyZFKqbtPAMOPyeVnSNBl4Xnpat/MoIPDMk4F+9theToOqQ3qHHRKRGKbLBsvu1lE/STDI+4A32iS8SZNA5yGQ0DVMJg+cQ5GEEPkrkPqZciWQnCcSQBYCmUyQ9/etbHUGTIeiFlyY+SzcqXFOoJQhZ8aUy7JbRDLI8xmTjVVRdhT+aIlkTE4+gwxFTGQzfAhUHIQI6x68ag1BrYlGpc5C2qQwum6BmtCaiLh+ujWA4TfgrS5xzH5jdRVRvSHrL2gVhenRjp2JC5EH/kkfigyg7LxiJ0/3kHFGZfQjG78I1xTkizEksw7l/mcpLzz+hVNfIjojkZFL4Ljd1c4VsV12iO4gx2FG1PN2ryYDz1uP6/YeJgLPJBnYySFrECLA4qfLw3u3u7ftNBKdZECIChLsSWIScv4BlWVOeJ7L5Mrt32VcPHuzxzEs6dtAop2EMRGL0LAQ0i4+48IaycMZLcAp5GHScc2cfFEIZiIYMtMBC2N6noQt3RM5FuxcGikiFBQmmU7xc1EYIag34dGRvLUmPBLkQSTIgPwocsJpexOJoUhQk+aEDvQxKpsI1tcQbpYQN5v8rOoLxorV9VtzDSozDRMPw4BNJ/q1IjHEbp2cO+nD2hHmam2glZDmb4Q6p9UHbVK1/VTtN5kOc4If53drMnCce0/X/bgh8FyRgV7CPJkJrrvz9pMMDEJQWMRRBILMRNj5jBJcKlcCbeVlGBsfvESCUsTP005YiHWZUEcK+oA0CyQIHQp7tGG5KZj0O3lHthzfVIJe0irIsxakMCeSEpHTnGPxh85mIBME7+5JwPsRQorXJ/W+3K0rIkDYKsFOLWHu0nJyFI6XItNfiLBWRURZ/DwK1dt6Ap/os659utzdc76JREgm/dpCgx9T0RfdJ1wqsiVwE1yh7Qmys2ZAWleG0h4dt+Xi6dZXk4Gni7d+2/ONwHNNBrpTGh8UGaByk2fNJ50LO5zHyIlwR087Vcu26lvZvpUHIBMDgwPexMl20lQgVPIiAiI0gUAe80yDgFXwMlsf6wVaLhJt6UZkgHfYvMuWdIMJidq9ixS/YidtCNW9JAFJ04WSs4wD/Z8FuXAQ5PMkyZmPSuIIDZW0p63K76eh6dzLi7ooSiRqtYOuXxEU2aaO9+xoJtBkYL+XUk0G9htRXZ5GoD8CzxUZUDD0SgOr/rZdXoLdmgmUmnvHgSjV8721CG3NgKiHilZQem3xk23iyqeAhbe0p8cGLCmgWd4aMfwoRMgn7iVU+ZSZT1aUF2PlRyCJACsvJGkgmz2HVcoTIYUfA522J1LtMhmQHy5TClRlp+fcAKwioIx8NudtiEnzIE/sEwRK0ZSkMkDa+rsAVRkHO7+WtZXwtahN0gSU8I/ou7Hvdhjt15laM7DjMB/0Bk0GBkVK36cR2DsCzyQZSMKyfw6EW9XVe4e/0y9h+2OJlGp8a0gaW/OlEGq1NxnylhDEbFMXeZP4GfZPiEngqiLaqXQViWk5VG7RzPdI/cwmCYGMMgvwq7YVpgm1v8ooKE0PHbkSdgV41Iog6WFc2FWJ+qGng4AmA08HZ/0WjUBrS9ljM3PkDyoapvt6EYJuJ8Je9+yXz8AwdU3eux056DyDr/MN3XEMLY1/Zxqi3VaLn+vMo0Df7PWExc7jexV3SArwZDt2U3lNBnaD2uE9o8nA4WGv3/z8IfDMawaOc5ceZTKwFde9kIFOMd2PvGgycJxH8/B112RgeMz0ExqB3SKgycBukdPPaQQ0AgeKgCYDBwqvLlwj0IGAJgN6QGgENAJHEgFNBo5kt+hKPaMIPFdkYDc+AMln9hJN8IyOH90sjcCBIaDJwIFBqwvWCGxB4JklAyoRTrLF25GBXvfTs5oM6FmjETgcBDQZOBzc9VufTwSeWTLwfHanbrVG4NlBQJOBZ6cvdUuOPgKaDBz9PtI11Ag8lwhoMvBcdrtu9CEhoMnAIQGvX6sR0Ahsj4AmA3qEaASeHgKaDDw9rPWbNAIagSEQ0GRgCLD0rRqBPSKgyYAEsJ8D4R7x1Y9rBDQCu0RAk4FdAqcf0wjsAgFNBjQZ2MWw0Y9oBA4eAU0GDh5j/QaNgEJAkwE9FjQCGoEjiYAmA0eyW3SlnlEENBl4RjtWN0sjcNwR0GTguPegrv9xQkCTgePUW7quGoHnCAFNBp6jztZNPXQENBk49C7QFdAIaAR6IaDJgB4XGoGnh4AmA08Pa/0mjYBGYAgENBkYAix9q0ZgjwhoMrBHAPXjGgGNwMEgoMnAweCqS9UI9EJAkwE9LjQCGoEjiYAmA0eyW3SlnlEENBl4RjtWN0sjcNwR0GTguPegrv9xQkCTgePUW7quGoHnCAFNBp6jztZNPXQENBk49C7QFdAIaAR6IaDJgB4XGoGnh4AmA08Pa/0mjYBGYAgENBkYAix9q0ZgjwhoMrBHAPXjGgGNwMEgoMnAweCqS9UI9EJAkwE9LjQCGoEjiYAmA0eyW3SlnlEENBl4RjtWN0sjcNwR0GTguPegrv9xQkCTgePUW7quGoHnCAFNBp6jztZNPXQENBk49C7QFdAIaAR6IaDJgB4XGoGnh4AmA08Pa/0mjYBGYAgENBkYAix9q0ZgjwhoMrBHAPXjGgGNwMEgoMnAweCqS9UI9EJAkwE9LjQCGoEjiYAmA0eyW3SlnlEENBl4RjtWN0sjcNwR0GTguPegrv9xQkCTgePUW7quGoHnCAFNBp6jztZNPXQENBk49C7QFdAIaAR6IaDJgB4XGoGnh4AmA08Pa/0mjYBGYAgENBkYAix9q0ZgjwhoMrBHAPXjGgGNwMEgoMnAweCqS9UI9EJAkwE9LjQCGoEjiYAmA0eyW3SlnlEENBl4RjtWN0sjcNwR0GTguPegrv9xQkCTgePUW7quGoHnCAFNBp6jztZNPXQENBk49C7QFdAIaAR6IaDJgB4XGoGnh4AmA08Pa/0mjYBGYAgENBkYAix9q0ZgjwhoMrBHAPXjGgGNwMEgoMnAweCqS9UI9EJAkwE9LjQCGoEjiYAmA0eyW3SlnlEENBl4RjtWN0sjcNwR0GTguPegrv9xQkCTgePUW7quGoHnCAFNBp6jztZNPXQENBk49C7QFdAIaAR6IaDJgB4XGoGnh4AmA08Pa/0mjYBGYAgENBkYAix9q0ZgjwhoMrBHAPXjGgGNwMEgoMnAweCqS9UI9EJAkwE9LjQCGoEjiYAmA0eyW3SlnlEENBl4RjtWN0sjcNwR0GTguPegrv9xQkCTgePUW7quGoHnCAFNBp6jztZNPXQEnioZ4Jcd0GUcULmq2IOoe7867/Su5HNb742xPRYHjdQBd8Ruik+CtGPzd0I/WYEdC9tNbXd8Zpga7ljYAdywG1R6takXGaCyn0b7B2nDXuoxSPkH0DVbsDusehxE23SZe0PgqZKBaG913fZp8wDLpqIJqL1M/u7q0STsNxEVTr1kWPdzWzGNYW5b04NG6oA7YjfFxwLrfoO9s8hBR+l2PbibSg7+zKA1HLzE/b1zNyOse371RHeoftxDm+R7diphsPHUo5QBy9/p/bv5e0edD7Eeu6m7fuZgEdiGDEx3yb72FI9j8SfxcKdIG0TI7WeTZFV4sTekEDS66rQf74sh/re7a3eCQyyQcYuFUCmmYci2iq+jOEZMWyhqM4ERExlo9U5HdQ2je5nezbI9PAJqvCSfPIg+6luzgYRIxPAZhKcsiOvYzdhaQ4DwluO/D6ujdifLSo6ewZHfKvqPCxlQc1P1i5iWvVs+KBlQZe1+Lu48h9saiXbH9hqvg6wJPZciWQWjDxbDz7D2E2qudddX4NV6sXggAcXWIby7NWsvddfPHi4CQ5GB7kW916KkhFWvZu3nItaui1hcePBHAaIogm3bre96CaLdQC4E7m6eBOJo+wd71tEwWMizsCcBz683YBn0UeI+Rkh/N2NufxSGMGPxe983dvT44CJpkJbzciMJCZETWoCoLvRd9+K0HRnYd6KQ7DoJTEtQtYAiMhAjDiP+0NeEffJi2Y9YEjILMBNjTxKH7gmllmDTNAU28hoc+T5kYJdjcZB+3Os9RiTGbGteJslVQgAm8aDfaSwTTjxmaCxLfPdan87nu2lHj9Jb46XdS/3JQC89XrLM/h1lwtrfpqn51/WT1wPeSfR5Xd+lbfBRuu8N0QU+dQT6k4HRyS28sbVTlXtTmgZikqgBL7ju1uEvRlv7ZUK4qStKUNSdeLtS98Zx+y207pgkIKMYURQyGRC7ukRpccQV2O0aGpFgHtKjSfCHNjYssA1aKKnlasffKSTkX2CYBkISpySgoqhFBmzThG1a3LQwjsQ9plAMUNutOGbCQKRs66X6SnXG/k52qiuRMV7k+fWW0GwYEQy5yNO3dE8/JQs/dgCaHW65LJc1SHLXroYR1ZPqFQQBkwF1tUdQG0+Te1UQM9K2sACjdlGvqkWXyVC7LerdSgAOjnySDIjadGgcnvqS0fuF3YJd3GV0CHQxF6jlrIJpz4OE8FI4RVEMy9p/Ydk58Hr1rmwfd6Tqc0ED1b/bT4l2mLTU8NiKRP+rPqJhvmVBUzd0rkVCa7fb1UnVWWGaqLlQd4kbqKK9FsGOdaq7f5M4HJHBpqtxIAj0JwOZUSGyxOrcWtjo3zxweefK/+ignGKh7LxiROI2eoaERdu6YCYAACAASURBVBCwOlYqwds7SGMn3YEYmMpFzrJs/p0XDsPiN4uFknaidGvM84AXqigURGUnttEH5hARgiEeZgzkJGPRYUmJLRcOwpF2nobcHSSFBVUxlO9Su1NaFo1Y3G3GAmMWYISpGXFZUUi4knaAltyu3Ti3W4kg+bPjuz2OL4lzckdoUJ/YYvGn9gpiIMfHNv2wf5oBJTxlZ5Bw4k8kSAvhJxdHVt5YNmA7MEy562dhb4hFlMe8IHcmaQ88H3G9ASOIxLgyDARxxIQAlnjGIGHGCzBphwQBEbaIYRTEnWSA5g/XXRIWsesT79vl0N5jx0vBw0Q8UVeTSJLFpLbVn3I+KBU/z9SYyCPTKHFfa/4aiIPBKdNwjRh8VyAUPqYYEzwA5OqmJngcSm2YkPxtE2p3b1DbEpoGGkm8hrY3VN1mvGHmAWvfaIxFUjMo11oiKBHhKzWNvcaIMjyqsdQpFATh1dezj0BfMnDVTndoBkhssdi3LVi8YJotNWlS/9SLDPASyeuVUGWHvofID3hnKxYEEhZiIUls+Huir3QPtKbm83mQhoDmgAWT1eesbgzDFhlQO+soEjs+Wkx3c5FwDock7oLwiF0k7R5NWhj5p9kiB0ky0CIEBliwKJFPjaG20WSnMpknUKMl2w+NCEEY8KIahj7iKGztfAWo8pkWGTgAts+KDlmnlknDhGVaMC2ro8074T/MIrhtWZJwtu8RGpE49OEHPvwwoKWSzSyhYcLOZuGOTsAqjMB0XdFHyb6SpgCj6cNb24C3soaoXGdUqW+5cMuESR/bEh/LYiJAY5LGotAmDDOQOskAlRMGAQKf+luaYZSiZydgD/DvvC+Wc4vaR0TddhxYhAELPlN64UpzjOSmtVoVMcL2rpuJAQRu/gEJIZ5Aif19n+7geWsY3A7HScm53AaR51sUsDYpDDzelLRmQdIO1VIwtOcdaTJtmhc0Vmhutz7tyrQ0WQOMF17ngojHBm+4lOYw9IS3AI2RPpsZej/9T5kTiMRRvUgzw4ROk4EDnDlHp+j+ZGCy7UDY2sewyjpkoUSLPLF+ofFTA1gIvm5Ro8iAYv4B2faJxPIOyoQwqbdVbP3gEUKVBqeB0AuQNkz+SYOVNANKWRvyrinmzRxpL3j3TGr+PajhYssQ9R3i4vrS/VQfFsiSvbPJQu2E1CQUQoJ3C91qUwNCZcqgRfKnWMyIXASRDz8OYTgWY8lLq2PzTpfLYo3BEBXfxa1i09ve/RphBCuK4cCEzTjIhZ3blzQMdSpuxboncN7G86Gjhj32YC0zjME7T4kVLbimhRAh40Ubz5A+RPRI6OfzKJw8jdz8Wdj5vNhN0Y6b+l1qwbh3GnVUHy2isfAI4XoRZhQJIU/9SkQ0DLmfLCZ/tKMUZIAunjcDLO7tBkqSLNvA/UsfwTN5DtL4Zs433PDcRS9v84jUVvH8Z40XabDIHBjDkmsE10+aZyLC1TbRDAKYjlhLmDBF0m+A/n5QmgEyUSTIgFh/kquWAJK6ncawGYp2KEW+MIPR2ICYbyx4pdaL/RzI1yc57pK4tcc2j5tI4qTen7ArDEQG2vybtYNkNgStFZbNWqowDqRGrt8CQO0yeFyGYQAziGHTsszsgdYosT7p69lHoC8ZWPjX/0r+TUwSmqh+o4GoVISxWUJUqiGsNWBLEawmkxo4SZ8AWvxbPgO2hTjtwhwpwBwfgVkowLRTrQVtO8hpR+1YDkjYB+sbqN24gahc5l2I6ziSEctJSLW3TBiZNDCSgz0+BnOsAMN1dteru5gUjFwYIWo0ERN29QbCWg1hpYqwVkfY8FhIE2bKcaq1ANBElLZoViVKBzTClVXOpCWQ6mk/9BGYMZyxURijozBGxmCNjMLK5hjXKPAFiWgtgImd0R7nuagvmWeEvZ0XdD+AWa/DqFVh1hswazVEtTqChocoCOG6UrMk69MehHKhZHWxUM8OcnUIwZYGWPqIsPkkFGp1WsCp/3MZGGMFOJMTiHJZxOk0QicFqzCKkVOnkZ2dA1IZJgIktFjYMrGUpNWrobnyBM3FxwhWN2E0PRjNJlBvABtFxOub8Dc3uL9V37J5hFXmuyADzLEiBFEEZ2oCmflZmIU8YiJ80oQnzDCHQwi4/8iERXOEhGCjiWCzBH9jE2GxBKNG5pQQBvnyEGF1HZhjI7AmxoHcCJxsjse312zyfCByIMoUBGr/LxmBo3bMPH4JS/qIMWeZNqJaGd6TJUSrq7BqNRGyyxuiGCANaT4DszAKa2QMBrUhnYHpuGKcxaR18kgcC9NR4qJyYi9Ac3MT2CwD5SoMWgvUOO26f1thLDWEkSnWVWskD0OudchmmHDR2CHTltBUdtIe+soiPyTHQVSvI9ooIVhdg7eygajZ5E2IJgP7PwKPYol9ycDG//G/t6ikbZhoNmqor63Du3cP8d37CB88Qf3JKtJkZ+Vditg9tXQDYjaLHTrbTCNm0SycJ8bgnjuN1MVzcE6eRH5ijuwPW/DpVOYZQuXouAirNeD+fdz4v/5PmCsrcFwXqZSLMPBZVcm+A0TXUy7MiXFYZ+eRvnQO7vnTLDAt2x3avkoeCcyWh7lIZjca8MtlBKUymhubaKyuor6yCm9tHeXHy7DCEC6tLYYBBwZs0rZIcwAvruQTwU6Cwh+CdqC0GLFTofS29kjYp2xkTp+Cc/ES0hcuwp07BXdiArFhISJVIe9MVZcmycDuVQYtEsPKjwie56HZbCJqeog3N+EvP0HzyRK8lRX4q+vwN4sIKlWMplJI8ViRalVWW1A7pXZEVqmXZiBJEFo1b3VLp2Mi+4sghh+E8EmFSsJovAB79gTc86eQO3cOqdl5pCemYeXyMHIFWJOTMNMZoe5lU5jQDhCxFCspFUptrCIulRAUS4jKVfilMsL1TZRv/IT67XuoLTyEt7IKOwiRtm2kSHgQGWj5FA5GdNgtkV1eQjTDELmXX8T0z9+De+4Uoky27YvSCqx9uoRA9QG1i7Rz5Evhr62jsXAftTt3Edx/CH9pBajVYdJ8zGcRjxbgnD0N98IFjF16GfbkNGLDhF+vMT626/J4Ms3mMLNt8HuTZhWlMYwdxDGtC8I3xHXT8Bcfovj1lyh/+y2MpSWYcrcfBiHMbArO3BRSp88jc+4S0vOnYY6MibFDBDz2EaMOwwy3+AXSEKpvbGLz3gL8uw8QP3yMeHkNZoNIUyCmqfQ14SHXZ2fOawOvBTFC14I1NYHUuTNIvXAW9tlTsE9MwcxmWDODhsfaDUUGFFis5TANWI4DVCpo3LiD4jdXUf7+OsJSGel0WpOBwUfWsb6zLxkIN9dpCRKDh2xQ5TLixUfwv/kGpU8/w+aX36F6d4F3vmk3JRymeIFPeg20yUBIOyfLgjU6AveFc8i99TryH7wH57VXYcyeAiy3N5BUBNnAlSe4NFXgs8/xxf/6vyG9tASXyUCKd6Zst4xiNBpNGPkcRi9fRuG9t1H48F2YV16EMTsDZEkFPGS/7VZmNpuIKxWgSsKjjGB9HbWVVTRX1+CTqvn+Q8SbJVilMvy1DV40Daq7Qapnk9XspPoj50VeIxK2WWL0pBokVauVTyP/8hUUfvFL5N55B/arLwMTE2R8FTusrW7NQwLQ63YZh88GypA/TDqiEPF6EVhZQ+PJMsL1DQSr6wgeLaF2dwHegzuI11YRV8pCY+FAOBqybZJpV0+dgPS+aFVk6+Btq2aZivohAsuBPTYGe/oE0mdPIXV+HhYtlOdOwj13Adb8eRhEaNlpUOzcxUIsnLvai6f6h4iO4LkRkCOfDwQhO8XC9xEsPED1x5vczvjREvwHj9G8/xDGxiYMrwoyUgjbuvAd4Xr2CMNrN1IYtxq1GgLbxvQf/xFm/4f/DnjnDSbV7esIOA5QZfwIuP8QwdXvUf7k96h8+SVqN+/AqFQB12bNhj0/j9Rrr2DkvfeQfvtdGKfOCI2NNJ+xmptGgEk76z7XdsS8n02s12qn7uW/CZOOUo/H9x+h8dd/i8W/+reoXP0OGdbEAF69CXOigPzLFzH2zrvIffBzmC9eAcYmYGRyTGzYWGeEgNnDR4nWsNUNJgH+dz+g9PkXqHz7Lcq37iAVhHBS7o5kQIxQ0tiSQ2kMP+Ni5JXLyL72KgofvAfrrddgzM0Jk4FwGOgAUv1LLGtkDogAWqv+8Bme/NlfYfXX/wnGZhGpdPqAQjz3YfnRRewrAn3JQCwuMVBogS+VED24j/pXX6H0+49R+uIr1G7dBYIA6ZTLtlHlBMPDtEMzQKpyD4btAONjcC5eQOpnb6Lwyw+RfetNmEQGZG6AZOv47RyuJtgxq7ukygsff4w//On/guyjRSYDxGA5LEx69NZoJ5IvYOTKS0h/+B4Kv/wImZdfEhMkXwBo0R/q6tRTDPQoqXabDRYWpAEwQhIYAfx6HUGxCGt9DdGjJZR/uoPGnXuo37qDcHEZtZVl5FwLTmzAoYXFNIR9W9qmlf2Z/QV4x+jDHslh9Gdvwvrgl8h98B6yr78Cm9SwiR1GW7QNy4R2bi3ViYQcR0hQrgdSCzd8GKQ6b3pAtYHwwSM0r11H9buvUbr6LRr37gONKty0DTft8g680QjY7MPaJDaMJ0MCW14YcglTDt5tpkZjgJ+xLTT8AF42h8LFy5h44zWMvfEq7EvnEM1OIpgYhTU6DjOVlxQraTPeub1iPLYdA8k2SzZg1OuwqzX4yyuIHz1G8ZvvUb96A9UfrsPeWIXl1eA1GqxocEilzLs7Sbp77QCl2aNBZdoOJv7Fn2D+T/9HmB+8hZDInrx606ed27Ffd7CDMdU1iBHcW4D37Tco/dM/oPHZH1C//hOsah1wLJhTE7DOnob1+hvI//wj5N99D+6Z04jTtDMXmCqTmdqM9Kwjd3mXdkWZcXZoVKf5SZjP2JSpzFYUkUNkcGERtb/4Gzz68/8Xta+/QtYVa0ajWocxPY7May+x4J346D+D8/IrCMcmYWZzslq8i+kYv61qEempe4hX19G89iM2f/MbVH7zW5Sufo9UvYlsPicJovCRSo4PNe7UvKDxzp9cBvk3ryD15hsY+8XPkf7ZWzBOziEi00dssENmbxyl/wQRl0Yd0Sef4tH/82co/erXMNY3NRnYrwlyDMrZExmo3r4Lw/eRTqUGJgPG+Djsi+f3lQw4joNMJgPf94WQiGMwGSgUMPLSFaQ/fPdwyIBUgyvJ1RJZ7GhHC0IVWF9H9HAJle+vo/TVt/Bv3sHm9R/hBg2YjSZSBkVv2IjIf5BDKA2e/MIGbXKb64EHe6KAiXd/BvPdnyP//nZkQHp178fgTHAKRdyUEyGLVt6NkKZGRD8Yq+sIb99B9euvsPbJx2hevYboyRJMvwGLwkAtE14QwU1lxK7HF4Jd7aD7awYodFUIkiiM2DnQzmfhZbOwTp/C6NtvY+L9d5F+/RVgdhpxJoPAJq9/F0YsQlI7Lak7g9N6HxMgMuSQOl982NmMtAyVKoIbt1H+7BuUPvkC/o2fgCdP0CiugFw73VRKbkQ5Y0dvdawiAxXSDDiY+Jd/gpNdZOCwiYDwGZEI7kgGJmGdPQPr9dcOiQwoF2fVx4OQgT+XZEBoBlpk4NUrKHxIZOCX25KBraNJktx6E+G9+yj+/T9g82/+A0qffQm3WEKG/Fg4qqI/GVDOxmSaIyLOZOCNl5F66/V9IwOkvUhn0geU72HnOabveLoIPHUyYE5MwHrh3L6TAaUZUPBVqzVJBl6WmoEPn75moKsvFRkQP8mhh7zPA3Y4Cx48QuPaTQRXf8TiP/0O/uN7iDc24YYx7yBpp0tRHJR0iMgALwbkdOV5qIc+zPE8Jt9/B9Y7g5CB4XbBfbYUnUkbErtaoUMRRg2lT+EMip4HkC/BjR9R++471L/6FvXvf0Dj7l2EpU1OmGSmUmyvpYVQ7fIHIQOSBbKmpBYG7GRnXXkBY++8g8Kbb8F98TLM+TnE2Qwiw4Ivwx/bkQ67w4QJiCIDMmcBE1La+ZPZZG0D4Z0HaH7zAxOC6nc/oPFwAWazBtdSfhNS6dtPMxADntQMjPclA91C7ikvJMrUcRhkoEPR1Rmp0omC0CR06sX2SgY+wMRHH/UhA9trE40oRLS2hso//BPW/93foPLxH2CRH5brso+I8slRibxUEiYVUkp/Pzgy8B8QrayyZoA2W/p69hE41mTg0//5T7eYCY4yGegcTpIacEKkCHG1hujRY8TXfsKd/++v0bz2JbyFB6xeTzkuq/mMMEbKsnjHrHIV0GLQiAJgLIeJ934G+92PBtAMSJv4Lse3WExl/ZXNtYsMiKKFU6C4RK4DSopkrC0jWnwM7+o1FH/3MTY//gOad+7CrNeQypNnuVBpqkVPVXOrZkAtttLDO47hGzGqloHRt15F9r/4Oab/2S/hXnoJ8eg4wlQGETuqiuRXVB5na0xkidzaR/2cRSSGUggqNbNIeiU0FQZpO8jZrFxB/GAJtU+/wvpvP0H526sIlx7DbJIPAWXakzkN+5ABIlLNQcnAbn1bdjkW1GMqVG9nM8EBaAY6pPt2pxaIG7vJgFCUJ6JttpgJttMMJMnAOEzyR+qwXnRuAdp40W0RomoV1Y8/xebf/h0qv/sU4d0FZEPKGSD8pIgAqBwVlJcgOS+SZMDPZ1AgzcCb+6UZ+DuET5bhplPsj6WvZx8BTQYG7uNd+AwMWraKz6/UgAeLePzrX8P73d+jcvV7NFc34VASEPLJ8EOkyIboU952aSbwfHgUOT+Ww/i7b8F57xeDk4HWqjiED4GMIW81TZ3ZkDiUpz2o2poBdT/5fBhBEwaFWpLH+R++QPGfPkb1628Rkv+HGSMgHwPyKpd+JBwh0opUSa607Rj8yPdFeua0i+bcFOb/5X+JzB//AoWfvQ2MzyAyM5xYiKOqyYGa6tE69Klf+7dLUJXUJHSODY72lmlg2cuBzB3FCqJ7D1D58jts/vYTFL/+Ft6jh0iFHtIUZ98vlpvrqslA76nUOyJjO/q2tRyZ+KwfGfjLv8GjPxuEDLyMcGwcZi4nHWHbbxJd266V0pxxGKbXRP27q6j87veofvIZmt9dh7m2CbvpbyEDHOaXIMlJMuApMvDW6xj/qIfPwDbnPIjMoN0+A3+HcHmF/bFc8gnTuQYGXc2P7X2aDAzcdQdEBshpSh44SGFFRqmK6mefYfNXf4HSZ5+j/uAJUhRmRbtNL+DoAto1cLy6ZSKgUC4jQjiaxcg7b8J9/5fIv/+ucCCcnBAxzx1tTPgMJDKLSSvmjmioWGW1xeJ1TtafjQNckCiNg0q7nNyFriCCSSFRmxsIbt1B7YtvUPn0c3jXfoS/tAi/VGSPbo5SIb9spTLlUMveZICcMhsUdTI1DvPNK7j03/83sD96B8aps/CNDEwrTTkqRbUj2rW3/QxEExQh6CQAO9MkqXpOLPicVElm0uNFlHIcULglRZU8eozGJ1/j8a//HpuffwW7tIGcy+5qPbEX2pTjQgZIExIlHAh/08OBcD80A6pXevfOMGRA6BFUamrZ93HEiXfIgbBKDoR/9ueoswOh8BloSgfCNPsMKM3AFSYDBpOBdr1YmyX/2Vkv4WtCPleNu3fQ+PYqmp9/hcaX36H+w49w6nXOTMiaAYrO4bMahLq+l5mgpRkgn4GPfo5MwoGQ5iGf3dL36k0GouUV2I6FVDolCc6gacB2XEb0DUcQgb5kIBK5NXeMJjACHxlSI5FqV6bU3C6aYD99Bp6mmaDjCNA+Hbmz4OjxoMxXzr52lBik2UTzp1tofvox1v/xt2h+/yNiSnrSrCP2fbGb5URFkgz4PiiiORrNoPCzN5H6gMwE7yPzBkUTTIgY+YRitDNOf+uiOoyWuVM7KwlAIoSx1+Ai1bkQvjFHohjFMrDwCN7nX6P8+8+w9PFvUH94HynTYDKQXPi2mAk4L7xwKvd8H6UoROqFC5j8k/8cJ/+n/xbW5RcQu1kAaaIfUuTLky3ouZ6akQQZGACM9vLIezb5SZYhMtKJZAGif6MfrmPj3/0aS3/5KzirKxxRYVtmVzpfqRImIhHFA5gJJCtTxGabuqtQRjW/92VdkmSo00xwkGSgDxFIaKiS7Wrd3YVLO02vMhXQUxEHuNK4rPzlv8fiv5FkwBFRLk0K/50eB5GB/IcfYpx8Bl55SWgGshmxFqqLw/g7DGvyL5SXlSKMIoSrqwhv3YP35VWUf/cpip98AmNjDY5lMxlQPgOmIQ5g60cGcm++jDRrBj5C5u23YczNIuS6SEOYCs/e0uFyfKpogv/736D0q/+IeGUZlm3AzaRF+nmZZXJfxosu5MghsCsyUP6dCC2kaAJTRhNwPOszTQZ27ruty9MA5yDI09HEhloISFoccPsWqp9+gfofPkfl2+8RLi0i8priREY+AXArGaDQQveDj5BrkYFxkTinLxlQbZL27w5l5s7tbYsfca9q//ZnzScwoVSvlDBpdRPBt9dR+s3v8ehvf4Xg3l3YkQdXqkVVlkZBhNqx+WqRjG3Kamehnssi+/prmPqv/gjj//pfwZwaR2SRLsVh84BMfyXOzWuRgU6ytG04WwckktT0mUGdwofeLbJwcsTBgweo/OPHWP2LfwvcuIVgeYmzRCqHsWQ2Ss6cODAZEL3Qd//WovdKIu6/tusokIFtR27XCX18imgrPbFyPhRkwEiQgSZpBhyR3ntbMpCjpEO9yIAwmYlL5KngNO1xBIvMYk9WEX19DRt/9w9Y+Q+/hv/gPpNhIgMqXFqcjklkQIwu+rdyIPQKFE3wCocWjv/iQ2R+9jbMWUkGpFaAtVQ9z2jaSgbKv/qPwMoyTNuAo8nAYIvhMb9raDLQ+OorMBn4/CvOMEZqLnYwUWSgtQNj6SaVxe08A8dXM7BzT++ODPC0bhVOuQQo3herT2Dcuo3i3/8G63//j2h8fw2m7zHWotPEYUd0YI3SDBAZSL3/IWsG0m+8CmuSNAODkAGh0lfCsrOlg6liu0VqkmZ0lqfIgDhummtXbyK+eRel336C1b/9Nao/fAenVoNDzoYq/avMN0BkQO1sVW4DyjTpTE0iOjOPkQ/fQ+YXHyL34fswcxlEdNgKmwdUDXu1hxPEthdq9ev/z96bP0d1plmD5968uSpTEhKY3cbYGIxZjdnBdi1e8NK1dFV1tXv54uuObyZi5ov4fpmImV8m5of5C2YiprvK7nK5ql1lGxuXMYsxtrEBbSCxS+ygfU9tueddJ57nvTc3pYQAycWSWUGBQUrde/Pe9znvec5zzqSBDpnKmjeWOI5r4S8TYEAk1JkAmU+1XMbI3gOIH6tDrLkFlpqCW1FYue1MT2QAljFVZiALBvJ3/9lPQPAXuWDg1vf17XzF/QwGhIiQkwU4T0Pq6Eb0LwfR+9EnmBwM7LCZgUq+56YGBujnELMlRlGleBLW+UsI7zuE8L79SF69iiCN9dlZFhndDBd0pzUl8WgxPQe5YKByx1YEphEMEDNAGTIlZuB2noT772vvGAxEG08jXgAGWJedl8v98ICB4iVzKsxAbtkUCYxkH+zSk0B3NxLfHsfAX/Yj1tAEVzKBADkt2j10isgtBAM+BgObGAzI1dV3AAZE/9QpK+OMXezDLcZCF16D4gDBuSYmdE3jwsd2qd39iDeexei332H0ZCPcg/2QEzFujTg0qyirWRMWZyFEWQBly55AGRlZvbAD8qqnoTz5BOD2cFBV1hMze0T5x58FYxa1HojO52Apk8c56e/srRgvitx6sSONs4+80GJMCgY4ypl84nVYvf2If/kNRj7/AsPHa9lzwqtQOp47QwXTe5ML5Z0wA+PAQB7AmUL/4w7XspkFAxNBzuzBTgSCMl8xCTNw52CAfAZWwJhVcdtgwIlsZpHptVaE9x/C8N7PET13HiG3x4ax2SdLsD5ZdoxTLGcQDDhtAt5UlNoEd/hU3B/fNi1ggEyHCjUD4vTvdzCQpVHZDc+RURR8tvyo5uac85plW/VO9T7I7CBJMKfB5TIhDYeRqmtE/18+R+xYHTA0hKCisB0qhd7ILiULBir9qFy/Bv7N27hN4CUwMHs8GHAWEqfD7RxepjzwqKOwL+Y+Ya7wKMfSNHPj2OtUtryMFyrl/00OGLCpcd79jESQvnyDWyPRE00wLrVA7e+GmYjDSyFUdsojtUfYkc0i918V5BNvVIRQ/uw6zHnlRyh7cSewaBFbMZsuMT2Qy404FPpEYMAke2FNh6Rq7CbI3gjkwEkAwO1igEFMBP+iaQfKLshcxHyKPjfNkwoNCcbYqdAlQ4mMInn8BIY+24/hr79lu2KSS/Kaa78htw04unoqAsIsqBRUckHBd+5derNsj8S237W/tziindodzPcNuZVa0No7kD5/DpFjR5E6cQKpq9ehJFKgdo5r9nQICHPkGZnTdFpdHEgx6SuX8OHodHbrtUcL+cEwRKulowdxe5ogZbcJ6I3HtwkmYwZEDLKtkrGPK/sMOBHu5PIq94UR+fYYxg7sx0BNLYJpnUOwWDZL7YLMMpN96AhQCzBQlmkT5DIDHGB0F22CEhiY2u3/IHzVXYGBhO1AmNcmeKCYAbo89iIRTwPxCbzS7ShmkXlK9sHCQpj/m0GB/XeT3TE51dU0dUi0XY6NIn32PEYOH2EwoN1sgy+dhk5qZioULoWLIbUJrMoAKtavZjBAzIBn7erbAgPZnZNpp6ilBfixA6j4d5rRd/7bCe+hhDnF9vOXaOZh6mCAIlPp/XixS6owewdgXLqBWMNJDB87hti1yzDGhhH0ecXunmf3s8yAmiYwoEOtqkTVj36A+b/4GzaYwqxZsDxeGNy7zfcXzOoacj8M+5jpfDWVUybl0QisgUHOlGAbaXovnweST6RgojzI6YeW1yPOnx0XC1oyNp0rYLHoEesWvZcFTzyO1OnzGD30NSLfHIPV2Q2PmmYgmCnrDAbIa7dXMwAAIABJREFUbOruwQBpD4iWpvuZ7PK5IBLQIdCj23qGQvB3Oysc3RcE0jQNam8vohfOI3L8GNRTjdButMOTUmG55OkDAwTOqdeechI5CbjeAZrhC2GPbDAgoBflZbh5mkDd/xV69u5F5HQT/B5FTHZQGuVssiN+GmVbtuQLCMe1CbJK/ixGyQcDXOUJDERi/LynvjuCtv0H4esb5jAsanRxqmBh24oCihxmIEiagdW2HXG2TTB1MECjhSmY9SfQ/afdiB44DAwOwqXILCAsMQO38zDcn19722Agfeo0YrZmwGkTEDNgFQgI7z9mgOjgLK3P/V07m51FX1dbmcYbt+vgXYXFu0bJ4wGov0a/aFGgX7OqAY/bbvPZRWOieyUjJqTSobEpTeraTcSpJVPbgPS5ZkjdfTCiUd7vUoojFUMGA7MCqFg3HgwYBZqBQutaoaE2YRJ1nUzDHU9B7uziFDWKXebdHpniMMBROLo1A3aIEQpRYSwHKoJs8wufF7QAiYVZ/CrODJBzHzvaMw0v0+6b/Ot7w0jX1CNy5Fv01dTCHOxHwE86CUuMWlEiHFP3VAdUpHQDqTmzsfStX+KRn74O99pVgJ+imyngiX4yta4EHzJpqaBCNhYBBoaB8DDM3l4k2zugRyK8UJMRkkzR2wE/6xM8Sx4D5j8CqyIIBP2Ah3rFzk8RP0kwA6LYMKzkxVy0YVzJOFKXrmPsaB0ix45Du3SJrWhN0otwYp/wHmCfAh4tTHE2wcQOhONvKkEO2GdNkyrE+FB+B4VmdffCRaOOiYQoquyLQBdqshG0SRY5Dpxy8/uPdHUh3d2FxIXzsK5fRbqjW4jkqCU0HcyAZcIMjwA9vWzmZFFMNvlu0H2a68GfxxBM9Ok7vR0BCByhp+T1wuwbQKTmJAZrapC4cZ39IAiUEhhAdSX8q1ciuHUzZm13mAHyGSjUDEwGBux7w2HjKNac7rmmRlz5zw/gu9oOcyAMtyxB8Xk4DNnJbuDPlQxM88DAKmFHvH17RjPAYIBvg2yuR/ZKZJlPfjOeJjgpwMDBw8BACQzcn2X9zo56+sFA3rIrHjDqvVKsLQUV3asCQkGr5oABp5QZBkc1D73/IQY++BDJ0WGObVZ8Ps66F1S6yJvnMSWijX1eSEsWYskbuzBr0zZIc+bBDPggka2wo/UuSmVme6I6RaCqabhicUhdvVAbTyPy9XeInzqLWE8X3JIExU3MgAADqAqifO0z45iBqYIBDoCKxRA+XoP+Dz/DYH0DvGRyRAsgZdBTScvxLKBzpbEld9VsBJcvQ/WG9QisfgauxQvhmj0bLnL7s+nJrMOfvevKuVez+gRKPiQhVQzpr49idO9+DH17DBjoY390Sm2kfjqpvDUKICLwQLv06gp4nn4KVT/6MSpe3AF56VJYHtIKUD4gvQQYmFA+SLoAAnsEfK5cx8V3/4Aw9fDDQ/DJMjwMhERNNyyRHimFyuFfsgSV69agbN1qzPrBi0AgAItNkgQAyToXOEXGOWlbpEajov1hyK1dSJ05C+PcWfSdbECktR0+uq6sHbANkqgA3QEYED9R9B1M3YA5FoXa0Y34xYuckjdy+hTM/l4oBBJsgaZtDWGPo019py1GzwTAM6n/ravwqCq8aRUKjb+mktAlQCEw8OijcFM2wdbtCG7aBPftBhVRMM/Vy7j2hz+j6+PPUE0gw0NaDtJkCF2JSL50TC6mcB78pTZDwMmgBrMcHs2AK5UWLSMSsxoGNBoPnVWOwJqVzAxU7STNgPAZEEFFOT+PQoLs52A8MyA4I+HPQVMjJqRYjIWLN/+ff4f6zTEk2m6ijCy6/V5OL6UWmRCY0mQNpRbqok0QDHCbwLd+LZsO+Z9dz6FsJn+t/fV0HHnrjnO+9u/JbFBR9MBXJTBwZzX1vv2uaQMDNE3Ai1cRMEA7a+M+AAMZoRgXPjGdSxRxqjeMsd+8g8G330FyeBCUNScTDW3vpnJNZngzSEzJwrmo3r4Fs3/wMjyr1kF5bCHk8pANMcQiX/SVMekxWcgGNQ2pfxDpU+cQ/eIbJOpOINJ6nYflCAyQhzmBAakqiNDdgAFS9g8NYvDwEQz/8SOMHKuFN53mYkjtDpMZELILyr6osyqHyuFZvAjBNatRtmkDCxd9Ty2DMquKC7JgCG6127R3KNSrTSeR+vY4xj75HEOHj0Dq7YEv6IduT06QypunCBQFypxqyI8tQGDdagS370T5pueAuXO5KNNwWKZXau+O8+VnYgFme+SE2Ckb9SfR8t770M6eg4uyLVwUFCN295zIaJqcHCmXBaE8Mg/+ZU/Ct2UDFv/jW8D8ebAolZN39M70gr3Y2/HT4srZbSeKPaaf0RuGdqEFY999jXDNcSSu3YQXEtwej1j0LYlL212BAY5b1mGNRGG2dSN26gwGvv0K8aZGSL3dzMrwJ0TiyMzHO4UC6nwtWyg4PXeJFfB07IokCrIiS1C1NCdvuqunAwxo0M+fQdtvf4/+93cjRM8IGW/xB0yaAVEox41YWvmwNPf5E3KY7E5ZJLASuJd5nJetgO34dC11KzBQ3Gcg53LZf3QskMVVJzAiaSqkwRF0/3//gfhnB5G6do1dOd1eRWw0MtoZYgZy2gShAIJrVk0JDOQxA85YJV23Ehi4bwv5dBx4CQzYV1HM8tqq8UIw0DeI6L+/g6Hfvo3kSBi0v3d5vLwL4l0Af29OmXS7YZT5IC9ahODG7XjkpZfh20xI/RHbkGQqYEAQygRG5JERqOdaEPv8EEa/PYbotSvwwILb486CgeogQmvughlgMBDG8OEjGPnjBxg91gBPOgWvQtQrgQFySnTEcs7iRVs9N7cHKB0w8NyzCG3fjOCmjWK353Wo86mCAbIqVqHW1GHkw08RJqqyqxuBijKYBHxI2GdYPIVg+LxwL14AZeUyBDc/h9CmLfA/sxIIlXObgsKInB6yUxTGgwHa/aVh9Q9yQY4fOYbWz/fD1d0Lj075D6TLEFoFcX/YIkBJhub2wZxVicDWTVj5v/9vwFNPCmZgCmCAd6C0C9RJJDoG49IVjB7ch/CRI4hfugovdZ283swO0GVNDxjASBRGWxcSp05j6LsjSDSeALo74aL8BAIeiswdscnHMCfAsI6hDes68n/JkoU0sQPE7syuhrL4bpkBDcaFc2h/+z0MvL8bFakUJNlkpk54OYgWjfO/vCO2W3F5QICf9wLnSQ4CE8wftx+ce8A0oKdUGLNC7PJZtmVzDjNQZTMDOfd7junQrcCAwIo6pGgC/b//E6J/OQDt0hXIqThkOWufLT6hbIR2ZppgzeoSGJiOqviQvkcJDEwRDMQIDLz9DlIjQ/C6FLi9JKqhnSPNvdu7eH5KhWiQfPITFJG7dAUWvvEGqn/xBuRlS2CRGt2mfydkBohqtaNTiL53xeM8lx759ACGDn6J2I1r7KlHu8cMM3C3YID69kNDGPnqCEb/+CFGj9bDSzSvInFiosMMZHdQdJqif6+ldZihILyrn0Hl8ztQ/uIO+J5ZCal6Niy2UL0VGHCuBBV7DcbJJgx99BkGDxyC1daBQMDLIj1mSjSiaVUYIT+8Tz0Bz0YKZtkO/9p18Cxewq0Dal8YRM/a/e9stzS/BDD4S6egXb2BsaPHEf3mO0QaT8Ebj0PhPAQHTwiNggB8Frc/kpqJBCT4nluPDf/3/wWsXS3aFgwIRBiSeI1vE2QU5GS6RMLJGzcxuudjhA8fRuzCRXip/e4V0bEEQqYFDBB1PxoRYODMWYwdO4bEqROwOttBNthuYjWIUeGpAxs28epwi8/OPk0GXOPIBLHTZg99Lc1gwGODAc/qu2kTaDCaz6Pz7d+j/w8fokLVoLglWG4ZJnftnDaNcOt0XmLzP54x4KOUhOFQvswgc3I2aSAmbSYGA9VF2gRZB8LiYMC+R5yfTExVSsXgJ3uR/OIbpM6eB4YGAVW0KbIOpCUw8JDW7Bk77RIYmCIYiP/2XQy/8zukRsPwyKQZ8HKBpH4g7xiZJiVGXTAFVKRTmgljziJmBub+86/gWr0cCAUBtyL6EBNI2oSMSXTTaS/uSqdgXbuByMefY+CzA4hduzL9YIBU5kNDGCUw8J8fYfhYPU8ukGjK5bHBgB1JzPJ2u9CxZiGagK544XvyCc53D72wnVkC12OPwyojO2CnoNwKFBAYUGGev4DRvYcwfOgraJevwW279/HuXNU5j8GoDMG/ejl8L2xG9YsvwLf8GUhVsxlsUYtAt8gHyzZnGSdiFAswgQEpnUL6XAv69+7jqQ20tcFPPvAcZJTfyxG6EuqLA4l0GnHVgLJyBZ79P/8PuKlFUVUNkIjSNRkYcICFsHmSyWGwsxOjH32I8IEvED1zHh7dgtvvh+SipogFF08TJG9bQCg+I7oG5IFPbQIbDJw7h0hdHRKNDTDaWwHdEMZhigyddBu2+FMIIO2COBVgkLdMEQgS4InOQdVU6DCnDwxcvIAuahP8/gNUairfo/AqMMiWwQYzIkMrC2ycLkJh+4DBWUYzMMFaa49OTg4GbpcZcO4vB4YQ4jQhpdIYPnIU2vEGxE42wmhvhzk6zAmYoukmmBd65fkMlJiBGSuUD8Mbl8DAVMHA27/HyH/8jtsEbpoa9NLeXOyOsy9LeJrTEqgbSNPI1uwFeOT5F+B75YcIbd0AzJ8jCgZ7hucutLnv4sSn0LJmwaWpQGs7Yp/sQ88nnyF25TL81jQzAwQGwmEMf/UNRv8owIBXTcPPYMAtFsuMl4JNmVOACnmr03ia4oV3wUKUrV2NwJbn4F2/Dp6VK4E5c7iVkC1Mkz1WAgwYV64i+s1RRI8cQ/LMOViRMTb/oXltK60LC9ZZ5fCvewaBH23D7B//AN5lNEUQZC0BeQtoJm10JwcDoAmKWJQDYnr27OUWiWdwEGXkQc8sQHHTKGJ9kmkVKn2+Sx7H0//Lf4NvyyYoS5bwWCOfb+a+KGQGRNAMvZh5IGTR1Y3I7t0Y3L8P0aZzLFpT/AHIxDJYFk8TqLHEXYMB2GAg7oCBpgZorTc5VdFL96TbxWBAvAr67ncEBrKi3LSuss+Cp7oKyqOP4q6ZgYvN6PrtuxkwoFBP3SOLdhZbDdgZHkWko8XUEOKsi3/ePFnEzJDNDKQJjAaLtAkcAeHkmgHnCXCabVk+QlwvcnWNnj0Ho+kMRo/XQmu5BLOnj+OOObkwpw1TAgMPQ5n+fs6xBAZuAwwQMxAfHoCP5qU9ft6BsBEdkwE0NSEMfbloGQbSmgXX7PkoW7sG3h1bULFjM5QnHodUNQsSjWEVSRJzCgX9TkEmtFBQT1dq70T048/RvXsPElevwG+acHs9rBKn1EKpOnR3moGcNsHY+7szYMCniGmCQjDAgIfaIywONTgeWKmohHvJInhWrYR/61aEyO/giaWwvL6McHLy29pmBtrakaipR+J4HSL1J3lu3aXqom9LTAQxA1WVKNuwBoGXXsCcl34E5cnlgCcAi/QCdGymzQzYI6KFP5dZBtILDAwiUX8CvZ/tx8h3x+AfjTAbQjvAbJtAgD4H+NH3JlMqNJowmD8Pj7/1SwQ2b+SpBnnBIkj+3OS6fPI51wyI358KTG8fRj/+GOG9+xA5eZb1Ch4/JS06bYKZAwPqzZtwaTp8fj8sYgaox20H7RAIGQ/iChXp4ivyTI5ymCNHlEdjoIVgoJxyNDZtgvLYYlg+MpYS1LeTzTBhToSuwcgBAxUqMQOkTiSxq3N8ji7nNoSQk9ycTJKYxPjpMDQd+qRgIHeaYHybIB8MFPxQniowYPX0InH2HKLHahGtbYBxsxXWyCgbVtF94VyjQjDgXb8WVQXTBBzbzW2cQgFlDiNBPKQTVPTnj1GaJvh+CvC99FNKYOA2wMDQ2/+BxFAfvOQh7yujSTghMmJKn8CAWNxJeEY7ZlW3IFfNhv+p5fA+tw6h7VvgeWYFXPPnAT4S12ULTGaBsHeNXKx4O0L2tQakzi4GA50f7UHy0sXizMDaZxDYTKmFWdOhqY8W5mgG3v8Iw6QZyLQJlHww4PQ3cxPUIIN+VtLnhvLkUoRefgnz33gdylPL2ZgnO3I32e1vAEYaVlc30o2nkKypx2hNPZLt7ZATKWFOZJpIqyq0WeUo27geFa+/jDk/fgnS0qdYzS9IaaEo50kAR1DmbMVF5RJAJhGH0dODRO0J9O8/hNGaOvijUXg9bmFFzJ+Ps4vPLvDUVydBHOkS9NlVWPzmLgS3Pgf/2lWQHn8SKCvPAXr5YMAJV6LDcCYVMBjGyJ5PMbR3PxINp6Gk01C8Hsjk6cAti5kFAwq1CWhU1iVRjp5tKQ5mJMaDgQnaW7mOh46RT04XPqWlBRjI0QzcHRi4iK7fvIv+9/6EPDCQ0Yk4oODuwUBWQGrB0DVYpFuZFUTZ6mdQtnULZu3YmU0tnDCbYPx9n9+EyixEAogmEjA6u5H47jiGDh7C6IlGeMkHQ5bgcivCmZK0SbbPgBbyMytHYKByxzYEnl0PeZ4YLSQwUPIZuJfK7r15LCUwMEUwkHj7PYTffgfxoT7QbtntCwowYBd0cnejNZAWUF48TBMa9V/LK+F57FG4nl7OYMD/3Hp4HlsCibQDnD6Yv1jlrqmCGTDhopn6ji6MfbIf3R99guTFlhkDA9QmGPvP3Rg6WgefqtqagVwwkH+8jlaCCiwtTCnJgvzYYoRefw0Lf/FzeNauzYgmbylGI6UEaQa6u5BsPM1gYKy2Dqm2NrazlS2ZwUBKTSNdEURo83OY9ZM38MjLL8FatAQGJTpmZqq56ueBAedac0GmUcHIKNTWdqTrTyL85VcYO9EEXzwOLzvN2WKtIq529P2aTh1wCVplCI+8QK6PG3iqwfX0KiA0qyjrQ0dE7pLOLlqITy1Iw8OIfHkI4b0HkKxrgisayzBOdE/RWakxMh1SMOu1l7HgX/8L5C3rYVRV8d1baCSVv9RkNQPF2gTEDLgNEx4y2cmAAVHwRc899zWxzqV4qcsCoZSW4umbmQIDCjED1Baylf/CX4ER4NRX3iKJfs5bOMmBDAbYAjsIP00T3AUYyD2wjHqAexwGZDLWGhpFurYOA3/Zi+Ejx+AeCHOkMLUKijED5Hnh4dRCGwzMn88AvdBnYPwVoZ9ODoQl06Gp3ywP3leWwMAdgQEZbl8F+wwIKpl2o1kwQA+qaZjcf6U5fNeC+ZCfWIrQ1s0IbNsM75NPQqosv00w0I3RPfvQ9eEepC823ztgwL5+Es3gp1QkdBXSwvkIvL4Lj771a/g2bbQDg4RV8eTlRIABo7sbyabTSFC2e20t1JsEBpJsJkMsCe0yk+VBTiis/tlPMIfAwPxFAgzYrn3isOxilAva7BREk6KiR4Zh3LwJte4kRr75FqOnTsOXSEIhN0nnvIqAASoMmkGiUQt6yI/QulUIbdmAyud3wr3+WaCimsFAVhuQyyoIMODEFTOYGhlBqqGOpycSNSchh4dhpdOwaMzMMOGVFVtASGDglWkHAx6TxlQ9UwADTnGdSoHNpaDJLfLBAQNk36xXlAkwsGUrZrHpEAUVTZZaOHnxyEoJLVisjxFJhip5Quz5DCOUX9HWCZdkQsnRDLD3hR1URH4bIsK4BAYevFI982dUAgPTBQaIViZCzu65ZsFAEK758yE9toRn8EM7t8Gz7ElIFRWiv1nwmogZMDu7MfrJPnR99CmDgTLTGD9aOA1tgttmBmjvJYsdu5EkhX0aWDAXZa+9isX/8Gv4Nm+BxQJEskW9NRiAoULv7ka86SwStfWI1NRBv9kKhfIYoEA2dS4sBAYqt2/FvF/9AuWvvgprFgUTkWtf9oJywyAj1svxCyDRo67BDA/CvHYDam0DjxaOnTsPdzLBJjPOq5C5YYhBToSGcNsz/B54li5mZqD6pR/Bt3U7UDWnKBgo9LJg0Egsxego9JbzCB/+Bsmak0B3H/TRURjpNGTTgM/lRjo+MwJCYgZKYMBZBMbzCMWYgSwYWCWyCXY+P4XUwtsAAyxUNOHSNWgXL/M48di3x2BeuQZ3Is7ZGblgsgQGZr5QPgw/oQQGpg0MULeassmFAMskcxzDhBwsh2v+XChLlyJIYOD5bVCefBIgN0JqE0wFDJgGzI5uDH0qwIDe/NcHAxnalHvfFENsMTOQ1NLsxle262U89tbfw71lEyxyZJwiGCDTIaO7F5FTp5GobUC0po7n8IkZYMLcBgOpyhCqnt+BBb/+Nfy7XoNFdsC5vvT2WGZeK5uRAlnKmjA0DXpvD8xLl6HW1rOz42jzRShqimnYW4IBOx9BJ9Ha7FkIbd6AR97YhcCLPwTmzJ0EDPAMCr89aQaIXaB2hXntEoa/O4ZUbRPM1k6ke/uhx2NQLAsBtwfJRAkMZD4UFhBOrBkQ7NDMtQnymQECA3emGSjaJrDNhCg9k6KuzfZ2jNXVI9FwEtq5Fri6u6EOjzCIJNDK9w/pk0J+duIsMQMPQ9memXMsgYHvAQy4F86HvOxJhLZtQpDAwBNPAGXkYV4MDGRlRRQgxJoBAgOd3Qjv2Y+uj/ZAb2lG0PjrMgPOjptUDbxLYTCQRlLXuC0SevUlLPr130FhMEAGTVNjBig62OzpwdhpwQxEj9fBunGDwYAkuWGZGjMDqYogZj2/Awv//i34X38dls83DgxkOgUZyt/+A4kQk3EWKpL1MAUjkUYhev0GFC2dAQPFWAHnMSR7AGIGyEhH9XlQueU5zP3pGyh79RVIcxdOAgacOX67vUTXLTIC89oVjNTUInXiDIxrrUh1dHMglWKZCHh9JTCQu/5NBgZIM2BP4wvJyFRaGnfKDEyfZsA5PTGPJEE3VFDrTRoJI97cjPSZc0g0NMI634J0dw90TYXH4+UJDAYDwTIE1j9zm2Ag25woBRXNTIG9n961BAZmGgyEgpDnz4dn+XKUbd+E4M5tcD+xVICBcaM++SNa9zIYoMvGamb7d8pjN9MaEmQAs2gByl95CQt+9UsoFClMngx3DAbqYd24CTcl7Lk8GTCQrAiyDeyCv38LgTd2wfL5bwkGxDGzig9aJAKj9SZSJ08iWXcC6vkWJChdT58aGKBpBZ3eBxbiMFCxZSMW/OKnLJyU5i+aEAwUWxyIGdCvXcJobQODAfPaTaTau2CMRaBIgN/rLYGBexYMbMasHc/nTBME8sWjReyIJysQYhpGzMaKiZcY1O5u6Bev8Kht/MgRpFtbuVXg8/jYU4FjzENBBNY9A48dVMTTBAtuJSAsNlpoRxgfLAUV3U+FfDqOtQQGvjcw8JQNBrbaYCBog4HCaYJcZsD2GbgHmYFiYIDCqBKaBmXhfFSQ0O2Xv4Rry8ZpAwOy2wuiT5kZKBdgYN4/vMViRWYfCtoEvKbalzMrCBTz4tbQMBLN5xCrrUGi8RRwswNq3wBAY338PqQxmOQRk4RIVIOJqGWgbMM6LPy7n6PyzTeA+Ys48tiZtHBskXP/O3cu34qNIX3pIkZq6pBqOA3reivUrh6Y0Qg8kgSP241k4u4dCCeaJrjfNQPlqgqeJrB9Bu6WGRg38mf7iNBnRlqTvDYBRRhPmlo4sc9AsbsrAwaonUV6EsOES9Mg3ezgWO/w3k8QPXcOSiwJH4FsijEm342KcvjXruTRwsLUQhHYZY+M5k1M5ICBUlDRdNTT+/o9SmDgewEDc3OYgUIwkC8izC0SGdOhexkMkDKexpcoIlfVkNRVKAsXoPy1V7Hgl38L15ZNAIU63SUzoBBl7g1A19MMBtTyIKp37MTcf3wLfmIGaJc0BTDAIIYQwlAYyQvnkKitQazxNKybnVAHBmAl1YyAcLI2gTPjrVsCDASeW4dFv/o5Khww4MqCAWf8tBAMZMSN8SiSl1owXFOHZP1p4PpN6N29QCwqAqncbiQYDHhK0wT0ATptgt++i773/oTytAr3dIOBAiCYO1p4azBAYNJ2MxzHDExuyS0SEsTL+Zku04LU1YfI8eMY+nwPRhsa4IlE4Xe5YekW1GQKqKyEb+1KeJ4tgYH7uiL/FQ++BAa+NzCwDGXbtyC488EDA2xoQm0CVUNK17lNEHptFxb84udQtmyERb3NaQIDmp5GWksxLVq9cyceccCArUsofJYKmQEGA/R/4cE7AwMO00AhTRwfbTMDz63DwjsFA4k4UtcuY6z+BBL1TTCv3IDW3gkrEuFcBq/HgwQLCL0zDAbkTNunuM+Ac/Wm0oef+dHCThsMVEwjGMjcP3cEBnKzCe4cDDggwDkW0uPIg8NInDqFsa8OYfDYUXjCYXjTOqyUzlbVRkUFAs+uKoGBv2Ixvd9/dAkMTBMYEHx0kWkC1gzMhWfFMpRtu/fBwOhX32BkiqZDvDvOMAM6TxPESTOwcB7vkBf96hdQNm+8vWmCcQJCoRlwmAHNSCOt2mBgx0488k82MzAVMJAp5HcHBljiZbu/jQcDrwPzF0O6DWYAyQS0tuuInzmLRMMppC9cRPp6K6zhEbhNEz6fd5rBwFlE6mqRaDwJtdUZLXRMh5y8jWKmQ/cyGHBBhIawT6WAfLcrIJxkNZ8aM5CbWnhnYIBXEdYLZBkCtg0aiyJ99Qq3tQaPHYerrRXSwBBAQCCeRjpUhvLn1rJmgBwI/c9SZLrtQFhqE9zvdfp7Of4SGLhLMECOt5xFYIMBdiG0Rws104QcKuPRQs/yp1C2bTOCz2+FeykJCEO2RWhOqEmBx/v31SagFATJFHbEo19PHQw4d6jE/XOdo13JZ8C1YB4qf/ImFvzdL+AhMEDMwFRHC8eBgVoGA3Iszm0CQ09DVVPQg4IZqP6ntxB4024T2J76uU9OLjPgLK9M1A4NInn+HOK1NYjfTpvA7rmOAwOkGWBm4HVYCxZBdtHYlygIhW0Caqs4Mcb878kk9O5WaJeuIt7QhHjTOcQvXQKGhuA1LXi9vhkCA41QW1sLfAay4Vu5DoS8z+fJzFu7EAruT8czAAAgAElEQVQifKaZgRZ0/vb33CYQzIAiwADZg0t2CFgRR8E7XVWnBgZyg4ruDAzQ8TmW1dymogWGpgroHukbQKK5GbGGBqinTiF16TLkoVFImolUmb8EBu70wy19X+aJLTZ8I5ki2FxEkJIdbiQCs7MD6VOnEaupQ6TxNOI3Wzlhy0fxp5ymlYPKnbe3/fVJXCYpbshVVXA9sQTeDesQ2rkVgfXrIM9bJHLgC168nFBgj+mMYdHOm7z6TaCuDg3/8q8IdPfA4/HA5/NB1/XMO8TjCcihEMpXrISPYnV3boV/5QpGywhSIR5fhDnf3gEH9ByS6MbQkeobRL4dcdaBcEIwQO501OsL+uGaR8zA8iwYeOJxIEACQnK6mwQM0PFIFGFrwGCfAXu0sLkZwWk0HZoMDHg9lFqo2But8YUg147Y0kyolgnlsUXwvfoS5v3tT9mBkH0GcHujhZHTZxCvrUfseC3MG602GKDPWGMwYNhgoOqf3kLZ37wGyy1aEePuoXFqMLG+WtQmOH8OsToSEArNgNZPmoG0rRkYnxuRuaVzmAFKMIyQgDDTJngd5vyFnDgoHiG2P8xYVDP9TtkVOcCPFnpjoBvW9euI1Z/C2IlGRM+3QB4Kww8JboXaBGRH7L6rNkE2wpiYATrvRmitbXA7DoSyBMN21GSQknPtMruGKYABwbBnwQD99/Q7EIrUwt73PsgBA7I9rjsRYClyMziHOi6BNP9Ouj0wQHAos3zyZiH7mujP2a/IAwOcgibAuhmLQ+/uQ7LxFCJfH8bY8VrIvf1sV62FylC2PptNkMcMONkExBDkXQJHriiSNZEkO+IGdJeCih5KeFBiBpziz+E10wMGRLAJjZ5ZkMsCkOfNhbz8KQR3kAPhFniWLoVEzAD7DBQHAxm3OgIltunQMIGB3Xum3XRoIjDgpWwCAgNeAdQ48KTgRe5nzIpIMmRJgebzwrPsCbhf3IG5b74G37p1sDwKuSXYSeyTucWbkNLCZyDe1MRAIFZbD6OtHVIsAcXnZcBHQUV6qBzVO3ag6p9/jRAxA8ptgoGhMBLnziDGdLkAAzqBgVQKiovOd3xuxKRg4Nm1mPuzN1H5+muQlyyB5KYoZeFFwIFxtKgTOLQLgyiVYmWWUimYg31Aayui9U0YrT+B6LlmyOFB+C0LboWYgdsDA+K97YwB+rOmA6MRGG1dSJ4hMHAciaZG6Dfb2djI7RZ2xLyftcFKTp0Ux8l/kV9oqXA50xIF5ZMLjJPkOd1gwGxpRs9v3kXPHz5AuapBoTwJyiZgf3DnPpXE4fJL7NSLwYHCDIaJXCenNk0Q4Oc685p0tLC4mDCXUco9dtCmLJpAquk0hj77HMNfHgba2+CmtaYihKANBipsO+JMm8DJ68g9Lr4Y4i7MBK2lkzDrGtCVAwYoBtzjJ58QAhK35drwUBbU+/mkS2BgmsCAeBuyERXLDc//AnCVBYG5c2E8vQyhHVtQvnUj/EuXwhWibAIXYE2wIHDfUIwWEhuCzh6MfLofnR98DPViy7TaERcFA8fq4OGgIhkuijDms8o5VkkEprCITtdBY38ufxDWnDnwrn4Gnu2bMPvHL0J+fAmr/AWQuLUdsZQ22HWNinTku6OIn2yC1dcLK5ESkc2GhTTlPlRWomrnDlT9w68Q2vWySCwsYHsy5dZJguSKJrFbIvXjExfOIlpXg/jJU8CNThhTBAOiXtqJcZaJmGXAt3Y1qna9hOpdu+B5+mnA5xFJj3bJ5wKTQ1tn/p6YgnQSxmA/pPY2xOubMFJ7ApGz54HBAfgsC163/w7BgPjMmIcg1mxEgIHUmTOI1B5H/MRJmG0dcNM1ISbDpqXZS5MArTjkTEF1iqbDGPA9bhrCpMkBOZlet9htOrVYneZsAvNCM/p++y66CQzQ/edSON6XRjpFOyN73Jz+aTMVWXAgnliGNvbGOC+z2mYKMuDB7uOPHy0sllqYs/vPAwOFjEXxZ99hIbKgxDkKAnUqjEvXMLJnL4b2H0T6YgvrSozyMoTWrWHNQMWO7fBveBbyvHk8xZOB34VggC+SA5EIiCdh1J1E1593I3rgMDA4CLerBAbu5wJ/O8deAgPTCgbEDLsAAxYvqHJ5BVyLF0N+lh7SrfCvWwXPooWQ/PYOYgIwQMWCEu7oaaXiRWAg+peDaP3ThwwGAtb0ORAWgoFhEhAeq4NbE2BAoSjdQjBAQMflgm4YSCaTkHx+BGbPg3vZMvg3PgvPpvUIbd0EqWqWPUlAC+FUwIAO49o1DH91GMPffAPtQjOUaJzbUS6eSJCgUT9+ziOo3Lkds371U5T94AVYNGZVFAxk94J2F5d3whgeQepSM8bqjiNa3wiJwEDfFJiBzJXIgoG4ZcC/djVm2WDAveJpwD85GKARMjoeahTJqgADaCsCBkyaJghMLxg4fRpjR79FrP4E0NUND7cu5EwKJ8UY07FR4TQJEOTUtlxAIACvyfeB5JL5dxKUZoKYXMKqmsxzqLUzramFzRfQ/TaBgQ8RUjVhiU1MGx9wPgcgrjS9zLxzyV0o2cCYGCF6D46+zmkTEVNCgJyK7jifgUIw4BuXWJnvM5oLAKYKBpwjJd8BHejqQezAlxjcdxDRE41Q0knI5SEEVq2YAAzYP4fOq+iLLpgBKVUCA7dTPB+0ry2BgRkCA/S2Ou2uKmfBu2I5/MwKbILryaVQqqsg+/28i5mIGaAti2FoTDGQZgBtXYjuPYT2P3+E9OWL8E8jGKBFknqSUlgICEf/czfCx2vZmtfvVuB2O3qObDdYXDYL6bSKOC0iig+hpcvg37AO5Tu3IbhhLbwrnwYCfpiZIn0LMEC9UVWHceECuv7yCQYOfQmlrQ1Bon11u8gobqCsHNKjj6J8+1YE33gJgS2bBTNQ0HLJ7sudUiB+ZwI/PAztykWM1R/HWM0JBgOiTUCmQ5O0CSYAA4E1AgxU7doFNzEDDhig4shhTvnMAIMBEr9TESJ6lsBAaxtiDQXMwDSCAWskCrOtE4nTZzBy9AgidQ1AZzfTzKJU0gHZBd3eS5sTjMWzFMimOghIuFwy3B4377KJ5maSwSXNHBi42Iy2d36Hzj98hPKUCpnbVBKDgcxO31mtJQcMOKnGDlOQv5yT8JfyIuh8HNFnRsTHrF8RMMCphblBRVMHA4JEof+b3HvAOUoCNRatBf0DiB6rQezIUYzVNsDs64PuAmatWVUCAw9ahf4ez6cEBm4JBgykegeReOf3CL/9DuJDffApRQSExAjQhsKOy6VnPE4z90sWo2zjc6h+9ccoW78G5pw5QKAMsttj948nWm0FGOD9NJmsXG9D4vPD6PzwEySvXIQf08MMiMXIZBpZGhpB8sh3CP/hzwgfq4Hb1gzkpvjx8sW7RSGCI5qY9JxpfxBUEAPbN6Pi+W0oW74M0rx5HF9M0cXiNQUwkNagnz6Djg/+hP5DB+Hr7UXQ64GuU/9ZhhQog3v2I1CeWobg1k0oe3EnvGtXCQHhVMEALagDQ1Cbz2L0+HeI1DdB6ujm/HgSut4uGEiYghmofvUlzNq1CwqBgYDNDNwzYMAAxmLQ2rqQOH8e0cYTiJ5sgtHRA5fBXDbviml3bPEO0lY12JtJLv6Fs/c2yGFdGrUhiL2xBb4mgUvicezvmXZm4PJFdL77B/Tu3ougqvNnRswExVyPW9RsMCDOqNjzJkb5WN9g6JB0AxKlWuok4CVQY5sImYUOhJRaSGDgBbhXPgVjVgXksqmAAZF4SVHFLCmxNQ6FWoVcfYkDZ4mhkMYiSF+8CPXUaYweq0H07Hmkx6KYtWolyjauZ8tz//rcNkGJGfgea+p9+6NKYGBKYCBsg4G3i4MBnmnOaQ9YJgvdIrQgrngK1T9+EYt/8ga8a1bDCoXsKF/H8rY4dccUrakL6Q8J5q7ehHrga3Tt2Yto87lpBQO8wOgapP5+DHz5FeKffI7Bmhoo5BlAO1jqlxbc4rSrVXUDstcLd4haIYvYBpUKdGjLc/AQ6PFSkqB7yjsfHqFKpKCfbETP7g/Q/+UhePv7EPB6kdKoN+2GXBaCe8ECZh3KtmyCf/tmeJ5eDrh9UwIDRAe7DBVW7yCix45j+KtDSJ45D1f/EFyqxgEwdwIGCAiRZuBeBAP80VHBj8dg9YURv3oF8cuXkbxyHUZfP4dMUcFzaPLsJEBW7ElpnMwe2G0DR0vgUmRIdH9EIoh3dcEMh+FJqfw8MCMyE2DA0GDcvIq+fQcx8PVRBA0LHreHJzh4bNP+2eKHZ58vRy43XsJKLQAdeiIOaywKazQCJRaHEY9DItGn0M5xCzC/TXBnYEDs8E0G0hYxGdyVcNgI2yMhZ7ohu0iL75PUNLSODqRbWjB8vAaJmgao/YMoW7IEFZs3IfT8VnjX0ZSWoxkogYH7tkJ/jwdeAgMTgQFbJCbpOlK9Q0i88y4G3xZgwOuSoXhDPC3gkiymKJ0lhyhSNuLxeWBWV0JevwYVP3gec374ItyPLYHpdsO0yBZFiJ2K63MtXnx0g3ZaBhfI1MWrSB08gv69+xFnZsCE20OCOnLBsyBVBxFa+wwCm7cjuHkTPGtXQ55dDYNFQ9kFkX5u7ou1CfQzDB2u0REMHTuO6GcH0F9fD7dOOy5SaAvNcf73CYGkt6oKyrz58C1fhuDGDfAuXwbvY4vhDpZDkp0+fv6CTO9D550LMPgrDAPScATpujqEP/sE4SPfwBPuh8frQ8qgPZ0CV7CCsw+8tAsiMLB1M49tUpuASPf8lyPTE3/LxYloeU2F2dWLob37MLBnD4wrV6FEE/D7fNBMnbUJE04T5HAcNElBo4XEDNy7YMBu7VCcNk0UxONI9HQj1dsHc2gYZjTKZ+Ty0GclZtpplM15OWJB/j1HUOgMFchuRUTtdnZhtOkU0mebuQXDQ7O2loA+hWllBiwNRn8vxi5dROziVXglCYriEWCGnCHt4y+8Z/keYCGncz86v1uQyLsiPAC9sxtGaxfUm23QB4YgE7vnIfGDAwb0nGyCOwcDBl0zyh7glgq1U5QMIHCeV8EMCK2/uPZEzxB7oUEbHYbR2YFYw0mMHTiMkeZLKH/0MVRtpYmlbZxeODUw4LRMzJJm4HssvPfijyqBgQnAgPNhyWSx2zeEyG/ewfDb7yA6OggPFQuZijoZnklwCWjPD6wpyXARlb1wLiqfWwfPtk1Q1q6Bj4yGgkGxGNHX8MNPT3hx2tKULBiaCqSSwPAwkhdakDh8DENfHUG6rRU+ixh497SAAcMyeHfoSiaQvnodqYYmxK5fh2KavOPi4xxHEUuwvB54qqugPDKH8wikxQuBqkpYAT9kl9umPwtGJx0IQOdN1yuj5rYgpdKQOnuQOn4cowf3YbihDq7IKFxeL1TymjDlDBhwExjYugmBrZvhXbECFvf5JwcDDgiRCAy09zAQ6P/wQ5hXr8OT1lEWCkJ94MBA5gbnXS4BLjOVhIuAQVpldTrv+FkkJ/ri4wbwbNTm9NGFsY9oK5DGgL5Hb7mI8IEvMHLoS+htnXDLCk8oyIoLlL45vWDAALQ0Rzybw6McLMX6G/rFBdSBmUVYt8xf5Y//IR6F0d6G9OUriJ+5gOjJ00h1dgFqGh6vG3AJ9s/QjLsGA3TX65oGPZWCRD02mubwCmaDaQgbBAgwQAZV9DXOcCTpe0w+f9fYGJKnzyL84WforqlHaMF8zN66kTU7GTBAeh1n1LKogNBuExLcZwHhCXua4KvSNMG9WLFn8JhKYCBzcal/l90R8S6CZqgJDAyOYuTtdxH+/XuIjg3Bq3jEztFWMNMIIPfP6YFVFFQsWgj38icx56UX4d34HIz58+Hy+3jhFCIlAQQmAwOk0oauwhgKw2hvR+LMOcSO1iJ+6iy0rl54LAmKW2EwoFJXvjp0x8wATxNQIUinIUXi0Dq6ISVT4vwzM9uFe25A8nsglYcgBcu4l2/5PABNHlCBoILh2MLmfKuYkqAeLam3RX+XRFFSWucdpdlyCcnjxxA/9h1il1sgp1WYiszsh2y4MmBAWS2YgbK7AAPhv3yKgY8+gnb5KnyqCX9ZABoBIz7nCXwG7hNmoOiakTv2x4Xf3hXyBIATn13YEMp9J4fStul3ByQSG9Z8CQOfforwxx9DauvkRD2ivmncj3bqlCcxbdMEdlvO0HUY6TSLFJ1dtKPbKXb++Ytd7vifBVciBqujA1rLJYzVNSBWfxKpm62wkkl4SQxqywZuDQb8t4gw5n4DtHQaWjQOWdVhmToUAgPkleDxQPKS7iA7wZMFA46rIYE6Da5EEunzlxD59Av01tRBCXpRtXEdyGfAx2Zu82BK7myvpmhH0gYDNAZKYKC+AV1/+hjRAyUwMIN195586xIYmAwMUC9V16BFk4h98SWG9u1HYngUAbcoeqKYWxxla0kmSHltKG6EHn8UnhVPomLzc/AueRw6LYwsznJBtq1SM2KhCZgB8rx3kQd/RwdSzReRaGxC7EQjzJvt0AaGWAHucivQNZ3DcqhNUL5u1W23CTL9YVENRIFQdeE+l+OPXvTupd0SGb3wrswpELn7yvyeLf0X0epEr1OxpZ0j34DUHojGkbhCrMQJpOvrYJ4/A31wgMEOJQOS0p2U4k6bgJiBAAkIpxkM6OInPZhgYKaWIGpVNV9kpmV4925Ibe3wewOC9naJ0cJpNR2yzZRynfpyxXeTw5kiF4Go91QC6OqCdqEFkZo6xGrrkLh6E1YiDp8NBmivMDUwkMNQFTUdMqETGIgl4EqkYMRikEyd/TiU8hAzbWCtDb1ymYEc1sbQIWsa1EvXEf/iCAbrT8IyNVQ8sxzlmzch8NyzkBcusMGAYEHGR3LbIlFmHkpgYKYej/vlfUtgYBIwIPpzOquKrbYO6NeuwoxE4ZMVgE1ubMtWtg0WNJ4my9DKfFDnVML32CJ4yqshu7y2Itl5IHN3JcXbBDrZECeiSF2+hkhtPZJUJC9eghIehToyCpnAgOLKAwOkGSjbsuO2NAPjxGKFkvEJ7uTcBZf3K2zfLLoJ+Ytx9lwdMMCLOKkmWP0NVm9b/WGMNDZi5KuvoDY2wtvRAZeugvIddNspjdRruWDgbtsE4b/8RTADl67Bp+nMDBhiZq4EBm5nBbPBwOAnNhhob4fPBgMOMzA9YCB3a+vkgYgDHa+8n/gExm2Q6f5KxmF0dEJtbka0pgGJ2nokrl4HhUhNNxiwyJ1B02DGE5AiMai9A9CHR2BIEvwL5rHuBh5iHycBA5QlYhhI32xH4vgJjDaegTo0iPKlSxB8dh2vAa7FC0tg4Hbu44f8a0tgIAcM5JaxTIwoieu40lOfLsW7ZqdPyjtnO5Mhr01Ju2SiR6mnSiJBRx9QlLucSDNgQI5EkTp7HuFDh5GobYDW1gG/pkKPJvhQCQxoqgaVqO3Zok1w12DA3nXd6rmYaPeVu9AWfo0gSMXfGra1KUsoUyqsmzcx/N1R9B/6gh3yAtEIvLIL1NFmS1960TnbAsLp0AyUwMCtPuUp/nseGPgQEoOBYF6bYPrAQFGuO+8pnvyoi9y5BPqTCZg2GIgwGGhA4uq1GQED9BTQVIKcSsEaGkbqaivi19ugmyYqly+Db/OzrC8qDgZs8MOjkCb03n6kSVx84SILKj2zZqF87RqEtm2Ba9FCmHK2TZDPDDiwnRt3JWZgirf6g/xlJTBwSzAg/OTJ0tSUBIXMswOm6H0z/V/YVx+3XuXT5Xk3VG6bIBOxR4+nDmlsDKnakxj8bD9ix2ph9PUhQKNTtJOmvbVrOsBA9mgmX2an5zFwlmLdNqchK1VpNALz3DmMfvMN+r/5FonLlxGgSQayyOWEP/vFYKCcpwnuaTDAZkseoYeYis9AKgkzPL2mQ9PzaU3xXSYBA9PbJpjkOcreIpMctKOcL/gSZgYEGNCaWzBmg4HkDIIBSvmU6XPvG0T81DmMnToPVdMwe/1ahF75ITBn9jgwIPCwMyFD3JoFcywKs3cAxrUb6D9aw+3L8lXPoGLbVsEMEItpo4B8H4MSGJji3f3QfNlDCwZyzUfEQ5JdKHK9wZ0CSTtappAZDIj0L2G7KnzqnddtF9QcWp7V3PSeMhERKpsApb76Fn2ffI7o8TpgbAwBr1DpEzVPFOzdMwN/HTDAM9YUMJNIwezognriJGLHj2Ho5EmkurrZMtjj9QqPfMfi1pLhCoXubTDwWo7p0MMIBj7+EGjLZwamVzPgjKQW452y3F5x5ko848XaBMQMGB1dGTCQrBPMgJQoaBOoBjltQa8og39NkdHCgL9IUFEh+2fyOK9MaZVkM360HsNHa9nNc+7WjZj1y58Bi+aLI5VE3LWzxGTBgBg6hKryFI7V1onOPXthqjoqn1mByu3bIC9ewNkEzlpXLIApYzpW0gw8NEV/ohMtgYFMv3E8GKCL5hR6Kr5kuOJQd2JOXiws9Of8bqbzdfnTCZPdbWKsi8CACTOdgstIIn31KuKHv8PwoW+ROH2eqcyyANkYk4+8iMJlMACDpwnKyWfgtjUD3y8YyDjbpdJAJAqjqweJ8xeRaGpC+vwFxK9dgxWL8HUX0waSmD6gOXnZBVeIfAbmwb3q6bseLeQ2we6PoJNmQNXhmw7NQBEwwFc4x444I9ty7IgfAGZAJwHhJ3sQ/iQLBogxo7wAAgM0TUD+G57Z1VAWPwrP6tUo37IdZZs2QXlsMSyfmydM6DnITgcUf36c65f/PIkncYK9fx7YH9eYyzADXVCbSUDYgAwYIM0AhU7R6CU5BmoG34uaAwY2b0XVzhegPGM7EAZ8BWBAGsccsukQOTVSFHdrB0a/+Brhw98inU5i7o4tqP7l38K17ClYlHzJnhcTgwE6JnpKrMFh9Ly/G1okitCyJzFrx1a4Fi1gHQJPJuREU+dfN3uaoDRaWAIDdAWK7GYlU4SxixuR1N+RCMzODqRPnUaspg6RxtOI32zlABmf15vpneePk9lxYKQgT6uQFDfkqiq4nlgC74Z1CO3cigCPwCwCaMa2kL1zAn94FFeEhVCCn0yzuXV1aPiXf0Wguwcejwc+H2XdU7CPeMXjCcihEMpXrISPXPF2boV/5QpQrCeCIVhEzwsvUFt8lN1L8ENvk9MZMGCnuBUrncXIS3FNs73uvFPjfxT/lqXAxQw4/xodhd7fjkhTI+JHG6CebkG6tYNH/8gYhxZLBgPEDKRVHi2882mCmQQDRRQEJMnW0gDRm23tiJ67gLGmc0i0XILZ3QNERlklLUas6TMXXvck4iQTm+kGA4O7d2cEhL6A/+4FhBOAAb5/cwSW5CNBpY6y6Jku/qu0CW6bxyq+YJL5UnOLAAMffwizQzADxKApHH0rwAAJQWcODIhDuzX8Hg8X2EI8mRQMFYOBOhsMCAEhPXNs0UytQU1nMJBhBnLBQGUFJLIjzoswLgYGRFQ6+V0YrW0Y+mw/BvYdQjoZw9xtmzDvl7+C8uwGWD4v+z84dsVOkyBPoktMIr1ZNI7+jz5DemQUwccexaytGyEvnM/GYCJrwfnoClcr53qUTIcedjTw0DIDZPbjFOJC+syh6/mBtZ8iYcNafPGcGAzYt1dRRlNI6TJLk+OLrhpI37iOeFMdonUNSJ46D3lgCFIsAUvT2CpXAKP7BQw418w+UwY7w0wlx85cwAiByvMtSHd2wxVPwM1JNzaos01SaBRxZsDAp+j/8CPol2mawMhOE/Ace05qXZFVgnQjRR0IX98FhVILbc1A1pY3e+/wXux7AgOFd2z+rTi1gJxbLpIGhUu1IMzTBB8C7e3wOgJCWWatzb0BBibWDDBlz5qBi4jU1GeYATL98nvzwQC1CYgZCKyhUd4cZqDSziYoAAPZYi6uJE0T8NpCPgk3WzH82T70f3YAieFBzN6wDgv+4R/g27kDViDAmhnx/UJ+m9vOzH4uFhBLIvzFt1AjUZQtnIfytasgzZ0t2ol50cXFViu6LqXUwlve5w/4Fzy8YGCcW934TzoXFDDNOwEYyMXcRe+XImCAWA76H0kBRZvBhKybkBNpjH53DJEjhxFvPAX9Whu8hgGFen8UoOKQDQQe7gtmwM5toL5/MgVEozBaryPRfB5jTecRb76IdFsHe8J7TIvNV/i608sOzGHr1hlgBgb37EHvBx9Av3wdft1AWTAIU7Cyt8xTmBQM2KmFvPBnPPonAQPJJKxwP6y26UstLLwnOVLbtr4tvI8dm1vxPZODoKL3NzMDl0DXc2j3h7bpkPAZoDbBvQEGJm4gEGCTUwkYXd1QL1xElMYKj9eDBYQzAQZoFJmuNIEoAgN792PwswOId3eheuVTmPOznyL06kuwZj8C0+MVscoMCBzeI/9cuGGZVBFpPAcjkYJndiXKli4BKivsZyj3UyuBgQe8pt/x6ZXAgFixsxcwp+DzQk4jhdRKIHR9C1Z1wn8uAANOHoAY6hGiQW5/JFVIbd3o+WwfksePQrt+DUb/ILy0qCpuGLYjoNgjiN7qvd8msMGApkPv7EH6wkUkLp9DrOUC0tduQu/pByIx4QFPlDnb19pX0hZ2kthwJsGAcfk6fLqBQLDMTux7kMGAU1OyLSynJSYM8EVU9IQvO58g91kgEGtduoI+cnTc8zEsHi0sY2MsNwvgppsZsI+RD9PxhbB33ZM+oxMDAjmdgtnTB9I+RGvrMPbdcaTIZyCVZDdFBqZ2m+CumQEGiNTuFGBgZN9BDH9+ENGr1xCYOwfBH+3E4l//CtZTK2HSiGHGYTH3XLPnwo+JpiPR3sVtDCUQgGdOFSQ/uSEWXpASGLjjavmAf2MJDPyVwABZGLOvHlnxEiOQVIHuPphnWnD1YwrPaYEyNAgrkYCLdgUcoyp2baJNcJ+BgZSK1PlLGPn2KGLnGxG/3AKrtx/uZJqLBpkoCf2GCEDinZO9kHGbgIAQ2T8XFRAut9MRby+bgASEeZqBYIBDpKbyut+YAbpgAN4AACAASURBVD4nim5WNSCtiRRDyiegmF5WlwlWYDIQkPk3ric5X0uA+fI1DO3fj/59n0Htbofk9UOBDD+J1yxjWtsEHKREuQqJFEDPjVDHOQ5gOedT7GyKAB0WECaBnj7g2nVEGk9i9ORJRK/fhEXMgI/sgacLDNAkEPGBJlx2m2D0wBcYO/Alxs5dYFdR19rleOZ//m/A1p0wZ8/m9iRvRmzsk/8pidwCzoeIxVnkKFEmhM8LyQ5uyr8KJTAwlef7YfyaEhiwwYCzG+KHzokjtvMJBDPgLDZTWy8zX5W79mRijvmNYekqzJERxLv6kO7qgXrpGqRLNzBQVw/3WBheMjkiq14irekBp6x5m+6dDjDgkI5ieRA7DV5o+B+K7Q5zduy3aJnkXSV6q5SG1JlmjH35FSKNtUheuwxzYAiKqsOtuDkpkNgOuv6OyVBGr0ECQpvidkYLPXZQkX/rJnifXg5LJse28aFI+bmFnDjAAkWzoxvhvZ9j6NNPoV28Al9ag6+MRKjZnXHxUSxxZvcLGBD3MhnUWNATKajhMPS+MJIdPdB6+5EaDIvJjVt8nvwuTmqhreUQfydx68o9OAzr6lWo509Bj4RFKJdhwGsKSbGqT5+AkJ4JvbsbA3VNiDVfgcswoVDqIqv0c0XBt17SBfazIFPGwcgYJMoC6e2BFB5ErKcbZlqFn3JF+LnICggdzUDZbWsGBBigjYBCzMCNVowdPITowcOsnyFxbXpBFZ77H/8drl1vwFy0GBZZn/NUgfgAcsGA87HRM0MbDPGyRYf02Tiph/bfO/+eQRaZ57wkILz13fJgf8XDDQZyir4DAJxdt7Pz4YhRNr6h2eBsUWJwkGlt2zt2e8EgGpG+T8zH26S33QrgnRjtzuJJ9g3QWtswfPEKIteuI36zDVbvABAeRAAGFEvPABOOO7bNjRxP9rttE+QqrxkMmDqLmqxoBJaagkxKZlqEaMXksUcZcLuBQACg3VKeMGmSB4WuE/mot1xF8mgNInXHEW8+D4PONZmEQmCA2iB0rew8el7SHPGmfS25CIeCcM2fC+/KpxHcuhH+7Vs5ztiiQJYiYMBxPHSOjhZHSuwzu/sw8uWXCO/7HOnmFngjcXgoK4Eob/u+eKDAALErkThSHV2InW3GUG0toufOQ+/t4cRKeZLOgAMNHdIkO2JLd40oTV5Zhscw4ElEIZs6R3XTblU2xZR7Wk9PX1CRrkG/dBlXf/dHdHywByGK33a7uMTSPSnyP0RRvNVLAByLEx3p3ifq3m3o8MLi1E4CUTTFwpeHRwt1ziJxpgmCdwgG6Fjp5xAYiHzxJSIHvsToySYYiTjG/G48+7/+T/D/5CdQVq4AykKwJDvcbILQ83w5soD3zsCzaAMVYwT4pDKiRJFa2ICuP5eCim513zyI/14CA84eOKcAFPZMxViYwXRnHj2acQy0g0DoapJaPqXCVDUYTMMSJatzFKoZT8KIRGAMDcMaGoFraBTJtjYkOjqR6OlBOhyGEY3BpWso87p5kc6zObZ3BhyONA2agVw5EsEdynRX+/sRa26BNtAH2sO4WbhIi6UEQ1LgnT8XviefhPuxxYDbcTe79aJLIMho7YTWeAqJ+joMn2iA2toOxBJwEzXqdkMlGtu2dcou5WKnzowILdBlAUizZ8P91DIEt25C8Ic74V27ZhIwkP/Y0pHSTtLqG0Tk+FFEvv0aSfJw6A1zf9hSdV78c8FI7js49wa1bgiUEYCJGzoCa1aj+rWXUfnaq1DuIQFhhhmg+3KMxJudiJ08jaGvv0as6SSk3h4odN25U1D8c5wIFDlmNmQM5SJamu4HZiGcyRvxZyqo0w0GaJSx89/eRs97/4kqsvaVJRgy7bfpEIjd4zv6lmt2hu2wzcOIfeMRVoVCxfLzDwjc8DN9R2DAORaSChsMXNymymAgevBrUKtgtLEJViyOUdmFtf/1H+F/cxc861bBqpoDibIeGJjbZb7g1ETBz0V0xc69cHrEtiJ2WMFSauEt75cH+QsePjAwT/gMiFid7Ct3N5jrQEjFn5LziL6TibanQkG/HE8AO9edF1IqMmkVViIJg36lU+LPYxHo5B0wGIbaR7/6ofUPQo5GoY8MwYrH4FLTPHdM70EtBMbxxfrX/MzPABig3WE0gpETjRj6/CASzRQfnISP+o4s7Fege/3wP/M0Zr/0A/h2bmYqOENf3uopoZ1p/xALzZK1NRj45giSF6/AikTgcXt4ioDig8VLODyK5UxAFvpMqPC6fD5IoXK4lj6O0LZNCO76EQIbnoXlor1cYZvAprYLdr204yNP+GjjSSTqahA/eQpmaxes4WHawnLf1nkVHTvl6yEz+5MBA2tXY/ZrrzAYcK1YAfhF0Mxfe5qgEAyYrZ2IN57hHIhEUyPQ08m6FZkc6Mi6NiMeFPqNSV9UcMkLgltopGuxdR8ZAagAAvQ205NNYB+NrsFsuYCuf/udAAM0bUPMAFuGEyEx0S54krMhQKMo3K4SUyz5L8cUjDIFoN8JM5BdbwQYMOA2NZg32hD94msM7z+IscYm9guISjKe+tmb8P7wefg3PAv5sUchV84CFK+AyhlvlJz1awoOC4VrnuBECpiBUoTxrVayB/bfH1IwQCEghWIzO8+d+2zC6IZeRFur6TTQ3Ql0tsMiz3xWSIsyJeyI7QfdIPdAFWo8CS2ZgplKwYzHYUWjsEbHoA2GkezrR6Knj1kAl6ZxRDKVHo8sQWGDEbEQOV4C41el6QMDXKzs82CqeGQE/Qe+xOB7H/BYo5yIwaeQwRGBExnpQBkC69Zi0d//AuV/8wpQXQWZFqhbVg1iTExyggJIG3HsGHo/34exxtOwhkfhdnvg8fs4wtW57g4YEIuVOFKaplA8Ho6JlhctQmj7ZpT/ZBeCO7ffHhggpmF0FIkzpxE7UY9YQxNwvR163wCktCoyEdj1bfyYnQMa+TO3AUqMmBwCA6+/iopdr9w+GEgkYQ3NzGghF3f2sCDjsCgYDJw6h0htHeJNJ4DODh5xo52wRNffBk78FOTVxCLIwF49GLPaqZ38PZlVhYDADIKB37yLvvf+hCrTYM2ALhkiMpmBviO4mxjR5P5L4UJYFASaFgcMzSQYoChv1e3BvC2b4d6wHoGtG+FdvQruRYsAbyBjkjbu+Epg4IEt0t/XiT2UYMAqC7JFZ+EykSs+Msk7X2iREIvFYNbVI/3dt0hHYgwGaASOFk/uxjkFnHbs5FCW0hgUWJoKi5LJCEwk4tCjEaRHR6GOjkFPJOEmO1rKfOf4X1F4qBAJkxCixidagC3uv96tZmAcGBgeQXj/IYy892ckTjbBlSATIIoQ1oQtcCAI79rVmPvWL1H58zeA2bMBNymtp2BeQ+CK2iXDYzCPfYeOD3dzIIwVHoHbpcDt90FyuwUYyBQk+qNQSzueDxR6rJOQ65FHUL59Cyp//VOEXvohCwitTK/YgQ8UMJU/OUr/QrkHVmQM8TNnEDtZj7gNBtTuPrjSGhdG4Qd/m2DgjV2oePUVuJ5eDviyzICN7jLPNAOwXNMhcr8jB8IZ8BkoBgZip85htKYWyaYTMDvauFfuoR6/ooyb5GAgwUr9W4CBPJLauR/4rpkZZuBSM7r//V30/v59VFm0aVaYGbBcthTWQSiTkQE5qgK+5Ww2qrDQ0n/zfTkjYKAd0S++yjADciQOKeBH4LHHIS97EqHntyO0Yys8K1bACpTZboJFmItbgoFibEmJGfi+Cu398HMeUjBQBtiCnDyPAd6Si+2+I9Kj/f/IyDCSf96NyHt/RGo0YoMB6nMrLCpkIZ29A6ORLZdOI4Ni8eACSDtr8hGgvyOBHtkm00hhZjGyBT+k6s4R5U007+20MehrVVWFRu9fHUT5OnJE285Z5p61qyHProbB75ddPDhkKeeVxwwMj2DowCGM/P7PSJ1ohCuZgNsFNuLhyNXyCijLn0Llm6+g6mdvAIsehRQkY5PxLMs4mpWLvAmJjIdqa9D+pw8w9l0drIEwFEmC2+vhUShywc7fsdmjUxzbYEKhbJaUBn1WJcp3bEXVP/8K5a+/LMAA0dzOi+UWk4CBaATR06cRa6hD4sQpyK2dSHf2wK2RiJEKijllMBDXNQTWrsGcN19FOYGBFQIMiI6OQDa5BcZR5hPnwRrxZALW0ADQOv2mQxOBgbG6OiSaTsJovSEsxclyl8AAASW6D3M+wImFlOKTcs6HkVfBpzfTYKDnvfdRTWDAI8CASWBgCkCg2OLMgDzns8r97GYKDBg3OrhNMLL/AMYaG+Eai8NdVgYrVA5r7jxU/vAFzNr1EnzPPQszGOK8jmKfR5ZBK35mxYtRCQzcD0X6+zrGEhiwr7RwYbMNhrjvKCYB6DUyOIDYv72Nsf/336DFYvBQm4AWTMcIyA5j4d06/TJpkRee5BR9TL/sfgKLk5wgFtb72rtPHgHKEcoJXCIWJ6fl7RTJQjCQJgOTqiAqpgEMjBw8jOF330fyRCNkAgNeGfC6kCSr4PJyuJc8hsDzW1H9N6/B9fQzUObMA4rOM+ffwiwANAyRO3D2DHp2f4Lhr4/C6umDYpj29aLSUfB9OX9DYMBN+sxEEnp5OULbt2D2v/w9yn/y2gRgwNEM5IsGKA/AikQRO3Ma0bpaxE80wdXehVRHD7w0WshbxNtjBgLrCAwQM/AygwHLm88MFAMDdFSs4k/GgfAA2/gSSzFSewJjZ88DgwPwmSa8ngASiRQ0xY1Zr72CBf/6XyBvWQ+jqoovViHAy0d749sEsdPnEKmrZzCg3bjOrSq/3w/LpUCns7dbZZN33p27sTAcKB/KzRQYMC42o+s3v+M2AYMB0gxQ2qeLnil7DO82V1F+TCf4njsCA/bqKqaAimsGCsGAMhaH11+GFHEq5RWoeukHmPPzN+DdtgV6RQW3ycT5TfycZP8l+xlNBAZ4xNm530sCwtu8Yx6sLy+BAVF17R1cfilioxvLRKIvjOjb72Lk33+D1IhwBPQFQtA4SY9S2Sw7VEfss8lAhx9Dmz4nUEGAgFTXTitWpvLnmAfZ/Wfn1sr0qwvAgH2oGdDgMAMEBiQbDJTdJTMwSpTlu+8j0XCSwYDHpwA+FxKJODyBEFyPzIFvw1o88uarcG/cDPnRJbQSiwIyiXYgI8ok34Tr1zB8+GuMHPkW6Ss3II2MQU5pDAjGa7+ynwl9HgwG4glo5SGEtm3BnH99C+U/fR2W7LUT3vIfUJZHFTjqMRiIRhE7fRrR2hrEbDCQ7uqFV3O44vE7et4F2+/FDA61K0wTUVNDcMN6zP/FT1H2N29AWrQQ1i3GLh0VO9tLJxIwB7qhX7+BeH0TIieaELvQAmloCF4T8Ho8SCSS0BTvDICBazxCR3HRBAY4MtquIZMVx+xVFvqZAo1mdlxthjQDxsUWdP7mP9CfAwZ0At6KU3TzGbGpLNuTne/UBYQUYZxr0+g8F/lgIOMzcLMNY4e+xui+A4g0NsI9GofPX4aE9v+z955Bll3Xudh3ws2hb4cJPRGDyTlHzAwIAgQIEAApSnrSey752dYrhx92+fmHy65Xrnp6rrL/uMoq/5FIUKKoSJEEH0UkAiACgck5DyanntDTufvme4Jrrb33uefGvj0JA0xfajSD7nPP2Xufvdf61reSBS3VhrZvbEXq1W8hsmMzjLlzAS0MTQvWoJb6zEBjOKc4HZZNfjCwZz96/vFnGHvnQ6CvDwFDF/E8zH42yjdpZXUnr3ncV2ASDCgNK0WaEGxCtJGgJ0GZv92P9Bs/Rt8PfoD8YC9CGhCJt6NUFH57YZ5R8iEpEgIDsnyPBwakuPQaCwhrjn2RxCQ0bIDkYwZ8JosSTA8DDJBgIjCQ2btfMgMm3LCJUqmEYCQCJxiEvngBZv/+6wg9uxPagkVAIMh90/3BjzWWi6LLqYBQTw8Kx44ht28fckePI3fhCkp3h9gFAAoAq4jmbg0MwKBAxrLAFaFr4sMQzQcIPDBw+DBGdn3OYMC8fhMUMxCxBWBrTrtK2t8DAxbi69eg+199H/Hvvga3e4ZXQrauq4dTVeXoaK9k0rBuXUX25EmM7T2E7OFjKJ2/CH1kBGEq6WsGHioYCLguAkHxDlnoy/WvVo5iLs35gvJ7VxBBzPNBZxMwGPgLCiAkNwEFlhpgMGCIc1W2xKtsfcLt40llH0OgBOSEwECF5e7vOigeXFF06MpVjJCb4K13MXbgEIIjY4hFE8hZNqxIEME1y5B4YTti39yGyNLl0CMdMIIikND7NI6RHG+mMtuFJjzZqGjcxfqaXzAJBloBA3f6kP7h36DvBz9EYUiAgXAsxSUEPGtYggFNE7HMQhQKsUOCRNQqUB56AQZYYUkwUH2e+b5SKFW/JGVlU/AhxQw8SGZg9IOPMPhXf4/0nn0VYID924aBIjWlmT0Tc//gu0i+/BK0ZcuBMLX+FWCgXtBdxRmiwk2Dw3CuXkXhwB7k9h1A9uhpZK/chJsrwIxFOE1cfGhVWgUDZC2V6dNWwECGYgb27sHYvoPQr94AMQNhapgowUAzpoN/5wMDsQ0CDCQUGODA0Ko8dW9a0i6TAMXJjMG6ehEjhw5zZkP+xGm4V6/BHEsjSBS4YT4SMOASGKCg2AbMwGMNBgISDJgNwICPumgIBnzXeC45uQ0fJhgYZmbgXYztP4TQaBoBPYgiuQzDQZgL5iK6dT1iOzcjvn4djKmzYSTba+N07hEQiNTXSTDwNdfzLU1vEgx8SWBAhGgJZUFKo1pAPT5gIABEAmwtElPCjZGmdWHu915F+2uvQF+zGoglYZvky6wMgKy7A12HazDo/f0oHTuMkY9/h8yug8iSu4DjEmLcw118/J3aBFPTyE0AozEYYGtMdg+kf6uYgcyxowIM7D3AAYS5GzcFM0DCkfpSNXF7VIOByIY1mPFHAgxg+gxmKRqBAXVfxRo46REUL57D0P4DSO87jOLps9CopXM6gwCV+jUnwUDFXrJKqGEGWgADE2EE1PMeBTNQAwYCYZRsF1ooAG1qJwJLFyC8ZR0SWzYisXId0DlFVAL1RzhMgoGWFN7kRY1XYBIM3CcYKMcMCDdBPWagLFjKzMDjDwaEmyAYDrCbQHRtAwq5AoodScx46Xl0vvptBLZuAjqnwjFJGRMYGC+zwIVdLMLI5mGfPY2hd9/H4AefoHD6PAKZHMxkpCUwQAGE8W2bvZiB8cCAKv5D74JiE9zRDDJHD2F0z24PDOR7biHCMaQytsPfwdLzi0vOh5Q9MwMuxhwLkY1r0P1H30fyu69Bmz5TNKb2f9/npvCDAR5XehSlC19gcO8+ZPYdRunMWWg3b0FP52A4LoLBR+Mm+OoyAy7MgM5uAhAzwEpSqf6ylhxXX9YJILx/MOAHlcLFQm4Cji2icsRXrmH4PcEMpA8cRHA0jXA0LsAApbiSv35aFwKrlyCxfRs6v/EC9DlzgHClW6yFYov1sfkkMzCJD+QKTIKBiYCBH/4QBRkzEI61wypVxgxYXFtf1Hkvl1vx7zWVysN1xLjXgLIOjQZ53F42QVXMAH3v4boJVAAhgQFRlY1KEhMYoCYtXds2ov35byCycxv0ufPgxpNM6Ou6qKHe7OPaFqezOTdvYfTt99D7L+8gf/gEQukMzHj4oYEBNSZSF+5IGtnjlFq4l8GAduU68jduIUypjXXGzxCAp6XAAK0HFUICxmwb0Y2rMf2Pv4+21wUYqK690DRNdGwE1vkvMLxnL9L7D6N45gvg1m0YmSw020UoFEI2m31oAYQqZuDrAAa0JmBgXKn/0MGAYLsqwcB1CQbe8cCAGSJXmYzBMXSUwkHoC+chtXMH2l99FaGVK0WFS64Oqnw6485uEgzc2xI9Md+aMBjIHz6CsV17MHboCLKXrogc5VCIS/SSclMWr1hBkaJF6St2oQiNKsd1dMCY/xRC69cgsWMromvXQJ8+iwueVH9Y7HKXPlWRT0T36ySB9+zBvv/mTxG9eQvBYJDzpC3K35efTCYLPZFAcskyhLdu4mdFli2BNr0bbsxXZ6BFMJB54yccM0ABhGG9ccyAP4CwXm104g9UgJNKJ2Q75rEFAyKAkGoJkPLL53Kwo2F0rF6B4LpViG3bjMiqtXCnd8PgqGOROtkcDVC9hSLc0SzyH32C27/4FUY+3wuzfwjhKGUFqG83jhnwUgspm+D1VyjRvCpmQEW4C0cw5Z57Lhn699gYMqdOonj4EEb27ucKhPmr1xGy6P1IP6rnQ5bpcyoAVL0v6gQowUB441rM+KPfQ+q116BTAGFVIabxwEDp3BkM7yZm4CBKZ89xe2cjm+MWw7S3J8GAb0fVuAnKzMDjAQb8YLheAKFgCAUzUAkGAiNjiMSTrOjJLUZFzPIkA7s7kdy6GV1/+PucRYNUEghSeWKZNTEu7VHvRIr0aaEEJrsWPjFav8FEWwADDjRSvqOjcG7eQP7QEYzu2o30wSPIXL4CvfhkgYEHFUA4npvAw1L+6q7yJT6aAELJDIRMtkK42qJto1QswQyHEOjqhLZoHpI7tiG2fQcCi5cAyQQHoDUFA9x/gDok2nCpbPOBoxj+8BMMf7oHuHYDKGS9VqwCNNUGEBao4VMyyUWHuv7rP0bsuy+Luu0VAYTlrBARm1EO5KR6+XY2C+1mDzL7D2J01x5YZ75A9sJlBAt50aXOn45I4IGZAQUsZAaI66Kk6chFwohvWofu772G+IsvQps+vWUwwMWt0qOwLp/D0K5dKOw+hNLZC3Bu34GWznEPjHCYmIGHVWfgAqqZAdXpsX6q3eOYTfA4gYGqbp6UjlcFDAUz4EK3S7Cv9FQwAwQGook2AQaovDl1+7QtuFM7kNq0FubWjeh8bgeMeU8DyRQ0AsFEWY0HwOvzAhIMyLoak3UGnmg80BQMiB7ylHViA2NjcG72IHeYwMAepKn73KUrMIrFJ4oZqAYDDytm4HEBA4GgCT0agm7osCmTwLY51c2MxVCa1onYxrVIfOtFxLZthUtFcLj3ehNmQIEBKuhEpZov3UBm90GMfLaPfeWF2z2wMmPMnogCTSJwkNMwZQChAgOp7VvQ/id/gPj3XgWClN9dP16B9Dr59tkAkgCjkMsh2N8P69RpDH+2C+mDh5A5dQaBbJaZJsEiSKvLH17PZaKpQZFgD/RoHO7UqYhtXIfOl19EZOcOoLNrQmAA6RHg8jn0ffIxirsOwblwFVZvH4Ml4tpEACG5CR5G0aFJMOBpgAfiJqht7V2Zna/cBOODAZcAc6nE5bfdVByhBfOgr16KaS9+E+aKFdCnz4AWicF2XBh6QKQbToghUMzAJBh4olGAMjI9lrxyNTTHcVwFBnhTjozAvnED+aPHMbabwMAR5C9dgV4qIEJ01RPiJqgHBnjpauoMlFMLy0vbOGagrvr8UlMLBTNAYEAj/6RXmEkoVId8mfEIEmtWIPmd15B64VtwZ3SD6hfXBwMqr152SSOzk/o39A2iePIsMnuPIHvwCNKnjqHYP8DsQiAQ4Na01CeiAgxQ8GEyjtTWzWj7N99H8rVXgGTjssiqUrRyExDbUMznERwegXP+AjNdQ5/vxtjRo5zOF41GuSmSHwywjGVmQAhQy7E5Q0FLpBCaPx/RTevQ/sJzCG3aBLR31NTyb+Qm4DM2OoTC8cPof/8DFPceAW7chjs0wv0tTN2AoevITYKB8jF6rN0EDwAMUPwNueVor1FsDQHZeATalC7oC+eibftWxJ6hfgVLoaXaqQL6JBiY1Ob3vQItuQmojKwjwUDu6DGMUaDTwSMoMDPw5ICB/h+KmIFWiw7Vxgx8RcFAOOB18SMlTewAUZd2SEfbymVIvf49pF5+Be68eQCBh7rMgCxCw/S7pNupFe3IKJxrN1E8dBwjn+7C8N69KN6+zWCAfOV0K3peNRhwEnG0bdmI2B++jo7vvARMpbLIjZmBCtbftWGXSghQF7+Ll5HZtx/9n36KsYOHYQwPIxIja4t6RwhmgFpJ1wMDFjFmqQ7EV65EdPMGpL6xHcE1a4C29pbAgFdWemQIIx++h7633kHxwHEEBkagFUvci4FYAWIHJsFAVczAaapAqIoOPcZuAllWvDz6FpgBPxigXiYEOsMh2JGISDVcvxpdr7yI6JbN0KZOhUON07RJZuC+teETfoOmYEBRquQrplru9q1byB45gtHdu7lkauHiFZgSDJBPmYKmRKEdlTcvAwgpEKZQpIRpGUA47ysbQKiYgfErEH49mIFgKACEqSET0eYiHsC2LOSLeVi6jdTyRUi9+jraX/4OtGXLgAhZRkRX0tby+5fLIEDUQydM4MDNZpkdsI6cRD9VYvvkExSv32AXAYEB+psCQ00JQqjjYDGTB4GBxMb1iPzey+h45VswqCwyR1fXfgT+EHkZgiVwRNOjdBru1avIHTiEO+9/gNF9B2AMDyIajwsAooKzfG4Cjh6gWAHpMqHOje3btiC2eSPiWzbBpDVIJOuCgTIzIcbogYHhQfT//Ge4+4tfonT4JCL5AgxqukRdLCmfnAI3J5mBSmbg9GnuTXCbyxE73JuAUgvrBxCOw517gaL14LuvXPm9dC28BzAQS7SBa19R0Sreh+AuqQVosCNBhNatQtd3X0XbC88Bs2fBpRofXBiDKcoJqLRJN8EEFutrf2lLYIAlKAnt271cRnb4s88xtHsvxr44jzA1OQmGRB9x8rHKJiHcgEXVvHYc2PkC9FAQ5pQuBBYuQHDdakS3bUJ41Upo3bOhtZRNQGl79peXTeBLLRwfDKhO7v499NVjBirAACQYsG0UinmUtCLaFs1H8lsvof2lb8Ncvx5oS3oBzo3BABX7Fa1tXasILZ2Fc/IcBt5+H3f/5deCcTIMpus9MKAJRoKySQgMuPE4khvXIvDaC0i99DzCi5Y2BAPltnplBUx7WreKwK1byO/ei1tvvcOxA4GhbGHahAAAIABJREFUIcSSCXYDlDNjKurRgQIQi5YFy3FgzOjG9JdfQnTTBoTXrIRG7EiUWmRXKiCl+KsLEZGbwBgeQt9Pf4o7P/0ZrEPHEbMdmOEwNHIRmBRIZqNA/RgmYwbEYSJG6fRJ9PzFj3DrJ/+ETpeYAQOW7rIcqn1v4wQ9erEC1W2yJIelXGSPCAxEkwnYHHhIYMDhTCOaV65YRFEHImtWouM730bX668C84mNC/niZSbBwNdeaz+kCTYBA5YvsQpAqQQMDKJ4/ASGP/0U/Z98irETZxB1bG6kQq01BRgol+BVOJWjtwt56OEQjKnTYCxagMD6NYgSzbtiOYzps8YBA7KtrOoKSPlcX1Jq4RPNDPjAQNEqoIQi2ubPQ+LZZ9H2zecR3LYN6KQgQimQVACesIMr2tk4LilbivIXgYTWmQsYeucD3Pzpz1G6cAFBw0Q0EmEwQCCAmxjJxlHFbB5OLIa29WsReuU5pF58DsHlKzk9VZWAZhe/OjQqXIGYARlIyLwNPbu/H8W9+9Hz5q/Q/8FvER0dRTQWlRULZZVIeSfV7YArMZIvlwoVznsKs//g9znF0lwyH5g+DaiuHa8qIFaUpRbjI8tPHxrC8D//HDd/+s8oHjyKOIBAJMoR4sTEONYkGKiQf1YBzulTuPkXb+DmT/4JHeQzD5oiJZXqYYjG0PIr1X/77uRJOHl1VUMrUZZaurQoq4XBgAXKJ7XaYoisWoH45q3o2PEszOWLYKfaoMfuP2YgkohT4qEAAyKvmvdBrpBF3rYQWbYMU15+Ee0vvwhjxVKgLSVdZJXdEcfXGXWYgT37cPMff47RyUZF4y/f1+yKFsGAoEZhW9xzfew3H6D/nfcwcvAotPQYwgQGApSLLoEAA2x5CF2bhZlFaD4YRHzBfETWrkGY8tPXroY5dw6MVCf3sq/+eHUGqJiPtLR0KgpTKsH97HPs/+/++0deZ6BZACEXHarTm6Csk0R+sVidyq5qj2sAYSNmoGQVUXRLiM+ZifjGjYhs24Topo38PimYT/Narfqtap/0ZcreZSsbJQu42oPh336C6//wj8ifOsMNeiK0J6QCZSCgU9U/GwQG7FgU0RVLEXz+GXQ8/yxCCxfDbe+AEY54Vnk9clgF8vF2ci2ACv4cO4m7v3oHA79+F7jRg3BYlFZ2JMvFLjAGLrZQCI6DYqkIy9Ghz38ay//9/4TgMxvhzuoGYnHidGUVvPKO5t5wNBfVtlL4CaCVisDtXoz86i1u61w8fARRsnQjYh5U0ZGsw0lmwCcdSgQGTuD2X/4IPT/5Kdqo8KB8Z+XATyWDGrgI6mQO+MpICPgqi0zxXqHaE2TUkFFk27Da4oisXFkHDJT3nxpxZRGr8WMGPDBAQFDGyygwUCLja/5TSGzdhPiOZxDdsA7OtGkIUYlici2N5ybwH0GGOo7A6RqB8hycvQdw8x9+hrF3PwDu9sEwJ7sWfs10fsPpNAQDrlNmBmTfN8rPAm7c5Lzw3rfewci+AzDHxhALmAiFgnx4bNuRaVlkpblwKZfWspHL51EIhhBduhgdz+5A6lvfRGzFMhbglJ5FlGhrYMCGRnnmH3+Kg//zv0f01qMtOtQwtdBwOd1somCgUW8CZUwLT3dlGfJHW2dAxAyICAADBqUYOhaKlPIEB2EqlTr/aYRWr0Timc2IrlwBfcZMaGHqrFavjayPiiXLnEGmDfSPIL1rL/rffgvZI8dgDI3ByOXhFEvQZF8ETvkrWdwfgQofBRfOQ3j7RqR2bEVw8TIEqExrlCxqsZcaeYrFmouYBRRzsE6fxeBvPsTwex8gc/wUQpbFEfxUJIuAgG7Q/EXRIsqsIWCbLxXh2DqcRQux8f/6M2jbNsKhQjAGAQFVEnd8MIBcDu7V6xh95ze488tfoXTsCMK2ywWcKBBT9UAoZCbrDHirSWDg1HHc/su/wo2//SniFGgZCjJw4sJjFF4vlaJ/D1TowSreQPxntTtBMJK6If4IMFAElZ1sDgYqZVl1Rcvx6gyEiRmgoEAZJ0N7lbJqCgVqSQagK4XwsiWIbtyAxNbN0BbMR2z+AgEGKjom1pH71YvgK0c8CQaeFLVff54TAAOcrA309XNntaEPP8bg7r3Q+u7CzGWhWyVh5RHipip0LEBdOBR17rrIOy6K8Rhiq1dh2ovPo+355xBasIBrb1Nd+YYlYKn6Flvcsn9MqQRtZAzFDz/Gsf/wvyN86/YjrUD4pNUZIGZAk9kEumYKAeWUULIsLhscphiBjnaYCxcgsXMrEkSXL14ELZbw4kcqt14VGKBfktsnm0f+5EmMfvY7jO47CPfyDdi9d/nn5IKij0n+82IJFjEJ0TDMubMQXLsc8a0bEV6xEpHFiwVlKuNPmoeNCYoUhRzsa9e5JHFx9z7c+e0n0KmPO7kAAkGhkHXRYZJJY2IGYKNQsmA7OkqLl2DTn//f0DetgxUKshIyJMXrn3cFM+CxIg6QzsI+fxFj732AO2+9Dfv0SYRsG1SSVlDeYhaTYKCaGTiFm3/5Bq79HYEBF4FQiMtzsyXNfaZ0/rsaDKhY0FrDQ8BdqlSpPlwtFC4DYEMXLq1HAQaC8RgzpSQTRSZNGQzQhPRkAkb3dASXLePAVaqwGlu1AghQ4a36QbReP++aiZe7Fk6CgUkwUM+C0mqZAQIDLjCWQfH8JWQOHsbwwYOwL1+B1dMDu78ferEoAIE/tYyK0EQiKIYjcGfMRNu2zeh4djui69bAmEINboT11QoY0CgnO1eA1tuP4ief4sT/+WcI3r7zpYIBb9wTbGH81alAWAkG2IdPYIBcNaSgKeUpEIQ+exYSz25H+7eeRWjDOmicXkcZJtUq2Q8GpJlCIJMs/mtXkTt+BKN7DqB45BQKF65CT2fYSvcMGssRftsIxZ90wVj4FBf8iWzcgOjKlRzQR4WPOCWwaQUWCQZoHsPDKF24CO3kGXzx05/DOf0FzEwGRlVzIVdIZeGfDYa5layzaiUW/6f/DViyAJZ0J5gU4VA17xowQAGKhSKsu/3Inz6LzIcfYeyzz1H84iyCFFTIbhbVjncSDFSIaasI58wZ9Pz4b3H9n99EzHIRikZEsShLuHJ0ji8qgwEvoaSuvGeyXIS0cqtx+bEtLhnMrhzac18yGKB25cROmJEwbGLeZs7iDJa273xLlCiWLqoGU2xgDk6CgScbApRn3zRmwI+R+SvSv+v2D8K+eh1jJ09h9PhJDB09hsyF80AmDYN6B8iAKUcDTIoI7+xA7KmFiK9YzpZjZPlS6DO6ocfIPWACRmWHtzIyl70JXEu0xy3ZwOAINLIa9+3Dif/3/4HeK8AANXMhFK3IvofVm+DJK0cswAAZTMJNIMCA6gMhUg1dOFOnoG3nM+h67SUEd26D1tkprJRWwICMR3EHB5G5cBYju/ci9+k+ZI+dQWAsiyB1b5OpeCTo2fqjlLt4FO60ToRXrUDymzs5ZiH09NOcwsrBrE3gAItASfuDQOzQELRLl3HmH3+GwoHDsHtuwh4d5eqb5LMnIEBxMRqxBVR+eMZMdC1ZhujWzYi8/iIwZyYs7s1BXRErmzXRz8pggA+SUC4jaRSvXkf22AmMfPQx7BMnkL9yGUFmJQLMsCnimqouTmYTSMlARYcuXsCtX72Fm+9+gLBlwwiYMMmwoH0qwUBzZsivAoh9lDECxMbIwE0qWe0MDMIdGkagkAcZI4+CGQjEotB5LpXMQMkq8Z4NGCZK1N4j1Y62LZvR+fuvI/rNnQCdOQlIa5xk9XwkgusScl2zJ2MGnnBU0CIYkKukCsaQcMwV4N7phXPlCsZOnUb20iVoI8OwM2kOsuFALdNAsCOF4IxuJFeuRWDxUmjznwIoOIqtN9Vkg8BA7ZsQCoAqvXFsLfTRNArnLyN/8CQK+/fj7kfvwO67y5XqKCddgQG6kwIDbQ+4UdGTDgaoLDG9EwID9I51V4OVycFKxBHfuglTfu9VRF94Fvqs2SLlqRUwQAKJgFwhDzc7hJHPdmH0zfcw9NkBBAdHEDQDTJnz88hyIyWuASUAdjgIY/ECdLz2EpI7d3CkNWJR2ORzbQoGZJqh6i/pWNBGRnDn892wz51HkfpuDAwCuQJsilug8siREBCJIjZzBpKLF8KYNw/akoVAVyecUEQmSxIYqGQGasGAA+Ty3Bhp9MhJjOzbD+3USbiXL8Oi/UxjJ9DB4ELwG5MBhD754FjM5mRPnsHYiVOIUApmMACdql9SoJ9jsxVfHRDYSNYTg0AyhoIPGfSR+ysah9V7FyMnTmL0yDHYN27CkGCA2Ac7lRQBhFu2omP7Tl82AQUQ3l/MgB8MUOAsZ77oGkrEUkipmadeFeEoUmvXof21l5D45rMw1qySLrLq2IfGWk4E1NKfSTDwhGOBmtg0tR6aUxFAWIUzGUJQOdkSMDIE6+ZtWL29nFlQymTglorsW6a6AsH2FAxKt+qaBnRMgRuPCUqOosMpf1ZSofXBgKByHdeCQdL/7iAKh49h7Hd7kT14EJlzJ2ENDjAYIHZAHBwh5LO5HPR4ApNgoDproTJvQeU3MK06OITRDz7C4F/9PdJ7VKOiSmaAU91cy6sKSFZYMZ1BIRRGcv1aTH/1JQYDWLwYGuXbG/XyJOq4Csh/75Q4qnnsk8/Q/3e/xMCHv0NoYAgRFvSmSDGU+4XecaFURImCuWZORdd3v40pL72AyLoNQEcHbNUCtiqQ0J/bQAqAiylRkSTXYbdA9uYNBEdGUbh+E8bwKNxclsEA7VXK/TeiUWhTOmF0T4OVSjLrZTG7RZkPEoDQvva5KAQYoMBamjcXmYU+NsbugeHP92H4893AhfPQ+/vgZDIcG6EbxAxQYwZKltQmwUCFpCaz2IY1NATr9l2ETAPEQtK7FNQgAQFKyau0/qXUqriTuoT2MX10k9gfYp0SsC9exci776P/w49gnT+PIDVssy2RVtqeQmSVzCbYvsMDA1pMxHp4H1eDPsFGRcFYFBq5V2U/Dh4XMXCUjkuC0nZgUyvxYAiRRQsR37kVsW88i9i3XwKog6xIfxBL0bSduHSVqbRfzibYL7MJPpzMJnjC0EFDZsB2rIpYmxrDnb9JApxAJfl8i3CLRaBYgEsUKAltSjcMhaCRhUj/JtqYdRNZlzLVSm7c+nvWYUpYtPu04V67wX5Vyge3z55D/mYPQvRsVa1LCQMS6tkc9EQSbUuWPtAWxk8iM6BHgtKPKnOfIeryc84+tfEtFlEwTcQWz0fHjq2IU930deuhTZsBLRaWwXfVJEFtgReRWVDiwjt3//GXGHz/E2g3ehAkN33Q4KwUCuQSsXwOigUCAxayyRhSz2/H7Fe/g8imTdDmzIFNMSpSCPvhkB8MlNMMNcE+sbKm/ezCSafhpMfYTcBAie5FSoJYimgEbpj6cfjqEHi+ZhL+tZYZeaUVGCArTBsZQm7/AQy//zGGPtmF3JVraNM0BFjWi9xy7o0wCQZqRLKXDieoQ5UDWElC1dDi0lDgDaCs4apbq+wWYs2pbsr128j98m30vPkmiqdOIkRsg+OiRAxWZwfCq1YhsXkr2rdvh7l8IdcZoP1eETN1D2AgHI8yuBQUvhyj3FL8s5IFq1CCHQ4hOGcGjCXzEduxA1Nf/z2guxsIh/jMiTTW+s4S8VMfGCAaJUdgQNQZGKM6A5OphU8UHLh3MFBnmZSC95qysIUk0Sn/e6K9tx04lrDKkM/COXsOgx9+iFvvvMc15QPUTreeL8wRYMBIEDPw5YMBtVSigEllnYHHPbUwRFY5gQFWwKLkqZiFyLfXIAL6CrqOyOwZaFuzCvGN6xFevxHmwkXQpnbBpQBAUqgcWFoHBHgLRJaXDfvcRQz88h2MfPQ72GfPQ8tmYFAeNFnUhhRuJJQpvdGyUIyHkVi/CtNf/CYCG9bDXLIU+pSpsElxSxtd8RPj+ZG9Pcy9p8pZLJ7+oPmTy4Kd09S3oMx8qHfpt8bU9lRgQMTTlIDeXqR/+zEXWiJ2gDJkKEXXID8xd3acBAON9krtkRfvYLx3K9VfRfErsfUEOCBAqGQXNYgiMJB58y3c/PkvUDx5DAxriQnL56BNmYKwrDPQvv2ZBwoGoom4d2Y8NkPqdR4jMQMlCy61F0+1AdM6oK1bh8X/w/8IbcECOOTOYnZCydxaYV0LBkTxL0cWHRp7R9UZMBCMhHk8JARaWeMnSoN+jSb7QMGANNHLDJlqF6fArSziUrN+jXYYAeNSTmQoDA6gdOQoet/7AP2ffILSlWuIh8J1S2xQ1a5cLg+D3QSTYMAvJonI9n8auwn2c9dCri7pgQEhYAgYeICAeq07DixDR7CzA5Gn5yK8fDliW7Yium499Hlz4FJAXytggIAC9XC/fRvpj3ch+/lepPcfRun6Dej5HIyA7qUZ0kgUGHBiYUTnz0F07WoENqxFZN06hJcvgxuJwAU1+qmtR9fsDJeVje9f1RqI96xoYlT9GQ8MuIUsnIuXMPzWuxj96DOkj56Els8Ldwi5YcjnzWCAue9JN4Fc4FoQ4JH8jwAMHEVYNCdFIZuBNm0qwitWI75lC9qf2fZgwUAy7rFafjAgLHkBWogxJQXthIJwIkGUli3Dqv/wf8BYvRpOjMAAAXflrqp11dUHAzk4e/ZLZuB9TiOngOFJMPA10vhNptIEDJQqcOCEEaGipypKfNYrQtOsOgzg5jNAOg374kVk9h9E/yefIXP8BAq3byIRjdVFqqScKMBGl8xAZMsmJHZsRXj5EmjTu+HGYuyy8IS2jzoUNoIQOxSDYNK97vQh88ZP0P8D2bWQOurFklQinYU3WxM1qYW1vQnuixnwmT7KeiVfMilEKkWidcTRtmYFYpufQXzzJgRXr4ROgW1ejrzYBa2Bgb9Deo8CA6EKMMD59hIMcBAfuYToQ5Q5VYHrSCG8aBFSO59D284d0FcsgRsMtA4GSNgNDqF0+iyK+w6h/4NPkDl2AuboKMxQgIUTL4WmMSvAWQ0URNiVgt09HbH1a5H8xg4kvrETWhs1fNEZDkxk/9Yjmyp/Rv8lLa86FzcFA9T6uL8fhUOHMfDmWygcOY7C1etwikVEQgoMlF1fk2CgLL0aMQLqilbesTiD9d+wYAbE2tcyA34wkIM2bQrCK1bdIxgQiYw6FWS70oPh936L4bfeQfrAQQRGxhBtCAaEbOI4KnYlAQ6dA7hIz5uHdf/xPyG4ZSOc9jbplp0EA0+GGn8ws5wQGKh3hHw6qoURNQYDfteYdyOK7k2nYV26hNEDBzGydz9yJ07CuXMH9tAgZxDUFQC2jXwuDz2eRHLpEkS2bkRy+zMIjQsG/N5EV4AB20W+9y4yb/wYAz94A7nBPm5hHI6XwQCjd92pqkDYGhhQc21WjtizDjwLSVgIfjCAzjhSq2vBAFsPKpioTu59fWbgb70AwlCwORggdwE37DE1/ptqDoSemovO519E5ysvQ9uwBi45/TkIigqiNHETsPMBsMbGoN28BefICdz65a8x9OkuREcIDAS5e5sCAzbFF1g21zoomDryoTBSq1Yh9fLzaPu9V6F3z0CJCtJQUNh4ZVp9u7fRPvcu4aptioat3fb1wAB3aKQUWcqDpyJHH3yM3l/8Z2hXr6M0NMi0bzAYEjUVfHEwoMZcMoCwaAaQeuUlzPzTfwtjy1rYHR11AV7FiGS0OMU+YGQMzpUbSB85jtE9e5E9dAClSxcQoHQ1ytEnatww5FsQjSfr8B4tE/L+05Qv5TnOJNjVCXP2HASJYt+6jUtZB+bOhUvpq67MGFGVF+VeGY8RaAUM1GN7Kt8cWdx2XTBwi9wEJ44hwl9wUcgSGCBmgLIJJsoMkGONA60mDAbK7lchmxjWUOxMsYT0zJlY/x//DMFntsLtngJwOjClptIbrMcMlIOtRaU4WY54khloQY99PS9pCAYcpyREAQs+KRSaRqaKBeLGGionXFpwLBy9QEHZv6BqPZV4ZUEv282SVeT238Xw7z7HwEefYvjgIei9vQgV89CoIAgZ5PXGZNvIUQAhdbZbuhSRrZuQ3L4NoeVLgenTOVKY0n+U0K62+tR/CzDgMBjIvfFj9P/lG8gM3kXQ0BCNJjlVnJkBWiFdFC6hQ8VNdTj2p1KU1mMGmoEBEScnRuNXMJyz7ggCnGrk5ylHuDOB5BpqnPIMEpvKzIBoHlVfIKhnc4y7L5tg4K//FmN79sPM5nxuAtoLEuAoNwFjO43ZATOgo5TNI1sqwuzuxvRXX8e07/8+9G3r4IYCvIeoXGy1VeZfIdHLEHCLBejDw1wE6Mrf/hQDb/0G8aFhBKMRL8palGotwbJtBIIBZAol7iUQm/sUQs8/g2n/xR9wJUQrHEUgFPYVk6mv3uodb0/41vmlAgPVvxLeA/EMX/kaUfqYqKTRNJxTZzHwL2/j7q/eQmh0BDblzVPVQTMgAhV975xK15quyCZgMPAdHxhob+enlHmP6rmpfgguNAIYI2OwCQwcPo7RvXuRO3gApcuPFgwEfGAgsXUbYps2Ijh3DlwqZy7BAGV3iP3ezPxo/B7HBXM171OwBRMDA8QMrKgEA+1t0Lgctk/51gQQqt4ECgzckMzAu82ZATlmjj2R7gL6EcmoYr6AzLSpWPW//K+IfGMnMH82kBABtNR2vH6/AgnKvXLEDjTKJtizHz3UqOjd94G7/QgYBgLclnwyZuDrCQHKs2oMBqwiF3BXApEBAUc4NyfjRPS/7yO/I75bZgb8B1ZYp2QBCRGqU8l60rTZAtxLF9H37m9w96OPkT57FuFCASEqD0rD4AC22g9ZQflMDhr1vPfAwFaEViwBps8AZKlcPxhQrgH/3RxqJUtuAgkGBn/wBkb7exEKmIhEYrDIn+s7+M3AQBnVt96oiCwzf8R7WXkLMBCADipEkqWGO10JtK1dicimrUhs3ozw6tXQyXIka89TTrUWgmIGKBVLHxzk1MKBv/4bjO05ADOb5WJO1G2S71EHDNDPubuaXUKJcucLBY60nvHaa5j+h38IfedmuNEQC3ohmAgYSqq2plysC4d60hMNmssicP4yrvzwJ+j7518hOtiLSDQBcC656OJGYICUKKWV5qjGv61BT7bBXb0E8/7V9xDevBGYMxtusl0EVHlR/pW7pkaFVnevawQGqs6Cn4DmnU4BiOq7FPA1MAz7ylWUDh3GnXffw9Du3UiaBsxgSMS4yEqcfhBC36cgWQEGgmj7zkuY9ad/IpiB9k6+uwAD6o9/sCpaHKLttwcGjjEzkCNm4PJFZgaCVLSLsnyojoS8xcNgBggMGIoZ2LYNiY0SDASDlOnufQgUUc2AKmFSl5WohUATFdv3AwY2o/0ZGUB4z2DgQ44fSR84VNdNoGYjRimLZXGhIMEQ0LnLdnZizr/+Y+75Yi5bDL17mkwzHAcM8M2FFKgAA++ImAFTxgxMgoGJ7qmv3vWNwUAh61KNdy93l/V0JRgoH0LfcZQpg95S+L5THwxQBXCKTLegay7XddfzBVh3B6D33GK0PLR3PzKnT6Nw+zYMq4SgYcha4dW2t3gqgYGcBAPxZUu5VTIzA1VgwJ92Uw0GiF5ja416yd/tR/aNv8LQD36Eob47iISCCEei3Kqh0mKnpzscEU7Kz0+Il4t7CAAh9I0g8dhqrpThYh6c/i6ZAaVWNLCPkLo3MhiwLWTcErSuJBJrVyC8aSuSWwgMrIHR3iGbBVU3gSprYU+BMRgQdQYEGCBmgMBAuDEYEPhAjNWxBRgoFqFP6UD7c89i+vdeR+j5nXBSbXCIFdCoMqCyZKWi9CteEm5sT4usguCNW7jw//0l7v7dz9A+MIhgNAxNggHuF+DY/I6oEJJFmQUlh+MTih0pzPnmTrQ/twPGJuomOJvTrUQqoO4DR2rRlSUv/rsZI1AWzLVpW4L8FcKVVpyK1LA+o94LQyMoHD2NzIEDSB89hPSZU7Bv30SIYiB0A44tgSW/dE8di9r4AIrpMhiY+e/+S5ibm4MBcQcBBugeOm1WHzMwtmuPcBNcueSBAS5pQ2BAgccH6CYolvKwyB0hwUCAcvS3bUOS3ARPzYVrBirOCwO+GqRfD/BUujImzgqoGCFaq1bcBBRAmBUxAyuXcdfC1sGAGL9oVEQxAxbsy1cx8huKGXgXY62AAWnJc+YKN/CymRkopJKY/vILiFFs1No1CC6YDzeZIijZwK1TbY650Asim4CZAdnCmPoyhIgZGKei51dP9U2OuHoFGoIB+1aPq3e0wzKlb5QtYCk0lQJQoNKnyhoJUqE0fWlYQheqQq3sXtAdG3q+CPQNwrp8BdlTZzCwew+y5y7A7aOmNRlO96LgHqrIxa6uOu+UlEQ+nQGoKp4HBp6RYKAbiLfVVAnz+pbLNrOqFKgAA33I/fCvMfSDH2KgvxfRcBihUERU8azDlHiMg0/RVVh747lb5Lw4al82fxKFaYXyrQcG9K42xNcuR3jLNiS3bkV45SoYqXaRb6zS39hd4700b+WoYAtNRoGB/h//GOndfjAQrs8M+Pq9U8GeYjaHolWCOaUTiU3r0fHiC4g9/yycGdPgUgEik+oVKP5HKKkKKh1EoQqWiKzq4K27uPjG36CPOtP13EE0FvQqEXJoFKXhceS9QFRcjwVA2iqhffEitG/bhASlfa1aBUztAhIxuIEAbF6Gsj1dt8OdfHdqf1UrGRFIWbn7FMtCYIbtMa7UmQNGMkzPj336OYZ378LIqeMIZtPsM+ZRyHoIFXuJURbTX1TcWIKBAJKvvoSZ/+7fwty0FmA3gTqX6m8xJulwYWDFYMB2oI2McsBa5vBxpBkMHETxykWYkhkgMEBpk4rmfpDMQKGU55gaPxggN0FyM7W9nsvvRXWGFEC4tlhP9VGve/ZbkPH+73nWNgMnAQaYjZGphek33wLFDJS8mAEFBjoRXkluuS1o376NrXG7PQktSsHJPqPZ8cNVAAAgAElEQVSJGTEBQtXnXsGAAqpKLnBRIu6XUEIxGkZ85TKENq5FYscziG1YD0ydxp0M/c2X6i2P2MYCDNgSDHCdgb4+btJEYMBvyLWwxJOXfAVXoCEYyH36sRtevhhWIsYR6VQrmw4rVYDzPp7ALFuezawqsaHExmO3g9JLVAqW+oSPjAJ37sK6RCWOz2D09ClkvjgPd2CQN6prFTlOwJS1wxs+y7GRS6ehJROIk5tgy0ZWCsEVS6B1T4cWIzDgzzwXVeH4/7i9rVQ0xAxYNgp9fcj94A0M//CvMNh/F5FIBIEAdairYkqkW2WiYKDGFVANBhzXW3fO7yd5TcyAq6FIRXdcC+bUFOJrViC8bTsSWzaxP1NXYIC+IJz2ZYreo2BlzjzNRjIDDAb27IOZyUlmoAEYUN33dOpaQGAgD8u2EKAUw+XLuA9F7NlnoC2Yx3nZVMqX+sDp3MBI1ChgUtpLzxNi2uYe6y6Cg8O48Yv/jIF/+gX00+cQJ0uoVOQMAlpjqtTnfWTRH04rzecQSKU4zTG+VqQamosXcJdDrb0NbpSTxHhJDK90bLlqoLevqtwFFYDAA1belvZYHo4WIUYnl+XqnPa1mxg7dhKZ/fsxevQwrN5bCOs6zAC5T8R+U3+Xz1YlGMinsygFAkiSm4CZgXVASoEB+pZSOBI0Kt9yFRgoXelB/sgJ5PfsQ/rgAeQvXWAQHqRy3gwGdK+C3oMAA7INDorUdpgAHsUMzKEAwlVIbNmK2Kb1MOc9JZmBsluS1oQLTFV8KpmBBw0GWElL1yMFcuL6HaTffBu3f/5zXwChBANTqSfGco4ZSG1/BoGlixgM6JGYAFRKNnhgwCc2RT9X6JbFbqPR93+LoV8LZsAcGUUsmahILfQvAe9BGcelwAGxA3bAgJNKwVy5HJ2vfAupF56DNncuF8liMMB7uW6YMmNacs+ZxQLs3Xs5tbCaGZgEA19B7T7BITcEA4N//udu23M7oM2ZDsRifFjFxWRTScHjScf6m6x2LDJ4kMpqSiBAgYAgIDA2BofSB4+c4HrghYuX2GdVGByGRiCAriPmQB4yL6Wv3oQdG4WxNJBsQ3z5UiS2b2G0bKxcBkybCgSjPjBQFuYCEEgFT6jbcmDYFgp3e5H9wY8YDIwMDXAWAwV7iQaN5blXC3U/WGnGDDQCA15zG5eUlniOBwboZxSTZlnIU5DZ1BSiq5YhtvNZxDZuQGjFMuipDriUQknvS0gRaUL7vdvyV44LbWAIox99goG/ITfBHpiZQmtggAS35sLKF2E5NoxkAolFi3kMkc3rEFi1AvrTT0Fva0NRCkdNp74Gch+UNbqoTCkBYyCTwcDvdmHo1+8BR09Av3MHTjoD6t6mwACtvwJfZHnyvx2HAawdDMCY3o3Y8uWIrFmJ6LoVCC58GloXMV6i9zv9j/eSP56lihVQw6smVgU54GeoJAiguJnRYTjXe5A7ew7pU2cxeuIUnBvXUbp9EwGuZEeQRxSFEfeo4h6qmIG8CiB89SXM+m//Kxib1gHJOLdFEp/KTB11N2XpimyCUTjXb6N45AQyu/Ygc/gAshcvcNOkELm9uCOjTJXlmIf7zybgmHcN/M5s10GoqxPh2XMRWi6C76JbNkCbP0+AATloVZPC16tSzrEMBhr1HWgk0OSW8vJqyu9U+N5ZPRMzoPJEKB7o5l1k3nwbt37xJoonjspsAgIDOWgEBlYuZVdH6hmqQLgYmNIu9hEHykrczfKq2k1HYoaCOi3YVyUY+NU7GDt0GMbICOLJZEMwoACAN35KxaXMAl1DnoDM4oWY9t1X0Pnd70BfSAWIolKm1e/UIc4b9fpwYZSKcHbtwY1/+BlG3v6AmQHTNBCmwF3f+Zigjpm8/CuyAg3BQM+/+RN3yo6tCCx6GpgxVVCSUaq7bUKYpiY0EqiU6sUWZ73YXx+SF2eOI6VdiqoulgByCeTyQH8vcLMH1hfn0Hf0OAZOn0Lx1h04o2NIJhLyYIluiMo1oPmEVs1ak/86k4WbiCO2ZAmiG9chtXUzjOVLgKlTPSrP/z2hK0XErBcNbNnQHAvW3bvI/ujHGPzJ32N0dJQD1sgqLRfSEXd6FGCABKqjayKTgl3rFtcZCHa1IbhsIZLP7ERk7SqEli2D1jkF0INiToxc/MZBRUQDKwRiBnK/24Xev/97jO4lZmB8MKDmrZEgLdmilG4oiGj3TOizZiK8ejnatm6GuWYVszIsLD3FVybW5Qp6VQ5F45QssidPIv3x58CJ00gfO4nSwCDXVqBgO3oHas1ZHUpgQNOkayi91AoEEZ4xC7GVS9G+YTViSxZAnzMLmDEdCMeAog3Ek0BQCnDaYOTHJ2vdCzis2imqbDFpL/rD5bgtsZ+LeWBoELh1C/alK+g7dARDp8+i0NMDI59GmO5NYIUEtwes68Qp1AEDJdNE6tsvYOaf/DGMDWuADpFNUF476YqrNplpmQlMj2WBK9eQPXoSI3v2onDiGArXrvC7D0ZFz5AHBQaUgpFHVjIDLsId7YjMnIPQkuWIbdiAyLaN0J+eDZeYNl85cT6DNGZxsmr93s2CA+pRBgowVX/Pu1YJKBkbRUr2Vh/SP/8X3H3rbRROnOCiQ8RoUaaS0dWB8NJFHC+Q2LoV+qL5QGcKWigoDA0/uPNVqfSUOL1/asXccxPZjz7F3bfeQ/rYcegeGGg4iZqYFuFKdJEtFODM7MbUF76BKd//HgzKnmIZQOefmjdVT14CSApcNXVCbLA++hg9P30Twx98Am2gn8/YJBj4imjz+xxmQzBwatbTrjmliwtYBLunIDBjOkKzZyI6cw7CM+bCmD4FOvnHCAwQKDCEv1EkvijftEiv49ruJRtatgg3k4M7Mgrr1h1W+FT/euzKJYxcuoBiXy8wNsr0qunY7Csl2pf+iDgBkYPNT/Cn71QtAsUMOEWLq3OFZ89GYOF8pNasgkld5jrbYXJRj1qJKc4URaoL+pmi1WkcBaoz8Ot3kX7/I6TTaQYDSgmpIjhKKXIDJlWIyDeuiTIDQoiq1LBysSAhZAUoIkDAhXcoyKw9hsBTc2CSFbxsKWILFyDQ3gVHD8ClFsMEbDz3tJ8ZcLjbG8exDY9iaPde5H/3OfoPHPTAgBYWqXkim0DIZb6Dbwm5rr/tsvVHa0uR6aVgGJGFC9C1bSuiG9YjOHsGSqwMxexot1BKY/Wb4BgG8rs7NrLXryNz5Ajcc5eQOX0G1sAQK3pqTqVYGRXfEQwEhJJl3WfBogh+Yi1CUSCRgN7RBjcZg9Ge4jLJgZmzEJu/EJE5s2B0tiPY0SH6aISoB4EBRxY4qj5jHOtA7bTzBe7eSe2Os1euAb0DyPZcx9i1q7Dv3mUrzxoaALJptgKptDbtHdF7QDQ1Usq8xuVVDQayOViGgcSWzZjy0vMIL10MdFCAmPqoe4m/a3RlyYI2lobTP4Kxs2cxeuokShfOcRAjMW7BcFR85wEwA4rZIWtTjYPdBBoQTCZhdk6B8dRCJFauQnTpUwjPmQGHmUf5TdkLgjOKKj5ip9RnLMoXVu9Nb4WYpPDvNrFO6nq1E+nvUCQC+9ZdBqIDn36K/PkvEOY0XQeFXAF6exKhp+bwHOLLV8KYOR2gxlVM8Yv96zePKva4Q7EuDox8AfadXgzvP8QugsyFCzAzWemjbwwG/Eui9g2l2NLZs5MJTqeOrV6NwKJFCM+YATtsIhinksLVgpJiDnRoZlB05MznUTp6DDfffg+ju/YCIyNco2MSDNynlv2KfL0hGDgT73QL1ITGNBBIJRGaOgXRmd2IzJmDQHc3AtOnITSlS1rZQogQKnbJYmarSmgNT9TnisBIFjYVPhkcRPZaD3I9N+Dc7UPm+jXk+3qhlwrclCYgfYWq0h75X0npilKton64n56vXmuiRhk0UGvTVAr69OlIzJ8Pk6zBZILHST6y2u+pQDSBmB3H4kjrEnWxO3QUhWPHOYWNBLoaWzMw4PcDTwgMVIEI6YH0fsqGPtH6BF6oFDD9IxqCMbWT6yhE5j2F8KyZXIHRoQAi9rAQBUrWqEcgy/u5MEwDkYAJfWQMAydOQb9yBYNfnIeeKyIYCHI7XRUs13DDiMIKnH1CwWulQhF520Fw6lS0r16N6IqlIHBZ4neosvSVwBRzkTiD/3YppoAU+sgIMteuwbpxC/b1G3BHM6IYVBUrQN+hWBLKLuCYD9/rpRhDKohUIg+CoTFIDHURGOhG+Ol5iM6dg/D06Qh1dkKLRKFR5gEFTdHfDHzIjaBEO3HeBRacbr4AZLMoXrmO4bPnRPfOO72wBgZgjQzDyRKotUBGl0H/T9akqAw+LAv9CkDgAwMM+goF7sQYpi51q1cgMHsWNGpow7i7fA+qSOcn95ULxaFsi7EMj0vrH0b+6jWU6PwND3MWTyAYYmXtPxX36iaQlUaYeuZ3SUyNXeK/zWgEeiwBc8o0ROY+BWPWNAS6Ohh4yVhZtmC5m6liYNTO922+Zo7JRmWtavgFiWZ53r4NQ+8nlkigdPsucqe/QJaqYd7sAXW6oA8ViKLzFp42FebMWQjOngW9qwNuLAojGuGqgAx2vQl5XVm8M8cRKoUCrP5+ZC5ehXXjBgq3bkOnGhvE/FV1OmymT2jfkInEwbdUPryzC0Z3N0JzZiE6U4ABnWp91Mg8UZBMM0yYVAq7VELuwiXkTp1B5sw5rvxqGiaCwYCXTfAV0WuTw7yHFWjMDERTLhWTIQucalNH4nGYFDuQSsCY0gEz1QaD23UarHR17uhGrUQ174/NQV0ynatgQ8uVWEC6o2NwRkfhjAzDHRtFvr8fJvfqFtZihUiSfksh1JTQk77hRhOWh5DuZhOISLbB7OyA3paEHopIGrj8ZW8R5D/4Keq5NAP6+e3byF29zL5P5SKgQ+gHA/w1CVQUWFAswb2CASVNBZEh5s/sgFSo9N8WuQ4CBvRYBFoyDqOtDXoixsqMKsqVAx3rc6v0hgIkFLIFFPr6UeztZQBkysBFjX2g6tn1F13JGZ6n5nIhHU4zjEYQmdGNUPd0HpOoiKiIXzke37C8sE7uiujAKuSRHx2DPToKu3cAAVnUSilAP/MpUjrFzZQfnreC43KlQso8IPlvBoMwiN1JRhGYNgVaWxLBthTMeBt0YkGE9mY3GLlkHE0ITaE0CFGQS0R06CQ3l0WthweG2CdvDQ4DmRxHeBMbQ/MhvytVaFTR3zxCLzhOrqunONT6yv0u6V26F4EJKvccoLVMJeEEVLyED1D49gkV5FL7j2pmEDNBAZhmugDrZi+skVFoNrlcRM8H7+T5YiZq7dMalVqzITwwIA8RrTmBRIonoUqHRjCMYDQKN0rr340iUet1PvUydcQBaM1qbkkeCt9lpczhPRKAS0Gbt+/C7u2HTqnKspERL4+hM7CxEzGgvQ16XJw33SwDZyqeJs6FcOv53pLwglCRn0wGzmgaNmV6pNOAVeTrWi2gzawGnRWZ5stsViQCPRHnPWIkib0NcLGuctB0eY8pppGAAtVUKfUP8ny14TGgUGQ5WJZxD3DdW3o5kxc9yhVoCAbOJbtcrn9N+57y+kmpGgYsU4dtanAoZ1tGzXLhGdqEps6Ckw+/jNYWxWp0rnapl0QrYirJyn8TAKD4AepMWDHrRti+8qpaYaGqaombER5ntGzogvI1qQAPCdByLnW1bPEs1KrgqaBjwcnl2PKktVAMxYMAA41eeCNhyIdf9V+n2uQEBugmpgaXFZkhcurZEhXQqlk2I82ZhY8t2qOyoiOKVoIBw2iUq1w7ciGYyvXTSZlyf3ii38mV5KOO6wWBKXEjCWGeJ625S1kKrFzLLiihFMoCqqG1yPKeKFFKPBSsEilA2wDHWyAYgEbWD2cnlF1dBGxVOWchbMV6kkuEXV+0y0s2jFKJs2F0i/a3CCKkugHESNC6U6dF7rYoh8prVBUpzyCynm/ZtYXrQ3az5b1MypOBSmNRofZOObOFMAyVzLZg2oBRKHGsg2FozKgIdUgP8Tsv7k0UqdMrhIssZMqtmcWC0PmjPUVxP7ZuVhQb8j+xMfs3PiBpfeTl0VaqOqoE6bD1zu9Y+K68D58pYqJMDTbJFWI2aK/79ydPX+5kz7iQt6B1ofWgeBOWhdQOXqTU0kf3AkObz8SrSCiHR+eNzj8Vj2JZLItIibWsr8wrGAMKzi2WWEZzRoyrMTvQEJi1vtCTVz7mK9AQDFxsn+bZayyMWSiREqK/RQqOCEghwe/3u8l4tQqaSyBjKigk8sMltckQWOea7A32aSVir7qodoP6TEzpH2SXAdXMJ58aWUYUvMW0mu9g+86IYgWYDfB9yG9mBIL8fb+7oh4Y8KcW+pmBiRyoRteydSldJSxrpTXMc3Isfif0fri+vc9sbvZsBS7YajYDMMkfT8JE+t8pGrqV5qWKFBbgg7Qg4QnhMrCKtPaqymTzUyFJVt4TVMKYhC6Nh8bF8/UIoomBAZGLIeIwuJoB7QvX4r0t0rVon0tlLg1QVRdBub2UlccyV7boZgNYxpsEg2FhhXEGBwlg+UseKu39sh/df/iagQEF/HiM9H7Jypcd65ntqAkMK69v5XsXQJ2K1RjE5jHIVxk+asPLtuP3IbjUnfxggObOwa8yeJLHTDKkSKCzyjL39GV9Jot/XQc43ceQ+at+y51BoWYgYJjsRjPIupYyjd+B7B4oEpBcLnolHErinbOzzH9O5VT86phrpcg0aWLfOABWGlitMwMyeZPaavOelfvLdjhmxpGgvtH5VWdJ7UU6Z7Q3CKgxs9Ti2b/ftZ/8/pe/Ag3BwKWO6d5JFAfYYoXK/jxJU5OFpASRosXLU6pnxUuUzGhAYyFPjAL9aWQFtC7oqhZT5eoT0iYh5Mvnpn8zSJBf8YN+5Sf1W600ahYG7NcUliWvhYxg9z9ZxQmocVeDgQoaW36x3s/8UfLq/n6QUe124HdkkV9WcQH1CyI12nIeC6Sb3AzI/3xRoGd8irBmM0kwQMF8HMBICmy8gkt+kCZFNMcA0PcoLqWqoMt4zACvE+tjsupFVzoW5koB8Ta1RU8NldtWYbWr9RT7mfeHqsbmr65JSkBGaHpjJIXFyyb3mkSaagmE8BYTbgoGys50EZchlYx6R83OiAKMYkzEjMl9oc6fHEzFfmpoQ7YusLxdSCl0ao6sOckQFmwHA2sOFlR7q5IRVA2bap/aaipza+NlnFaBO9SARaqliFeiM1EGTkKGSGDJX5ZQ2J8pI11djUbB70QCAP+eKu+z1s4cn3kGA4KV4/1Ea8xsg8h4acgy+h6h9iK9D67wyeOnBogChE9+vt4r0BIYEJteVXqTG59YArnx2RIkZes7UP5/CzaXUK8S5iKNyxOGSkBV63N1/waWT9MNWidHWvIYPnXZ+OVW2Jyyup2yeOm5fjCgAIAS6n5F+iDBgH+0lFOv1p8LpNB/k9tF+onLtfjLzaMazbZsE0r/o6/wUkWhkgYVH9V9qzcTCSZiBlhW0UVS8DWx9xq/ENpvNVHyvtr//AxVi0G6RqRSYyhDYMAnwHntDMpKYU0sdiPHO1RH4otnlGs1eNBMxmIIe9CPlcT1wj2mmIHy2tR3gYl3WV/JKaAmT8yEJVLZZSADY+Ud/OBSPFusw4Mk4esPttwzgc9MA91uNNsoDzJuQAqjWnVXLsDkB0uCqSkPunLf+1IU+bzUf99i7X33qJJxrTMD0r1TW7vZ2+/sBmyQfUWBus0+ws0xCQQmfOi+gl9oCAb8bgJVrlKELlcjYF+OtD/wyLtzOR2N0wGZWhWBXtXWbfX6+VmHems7Hhio+z5UWtw4L6tGPqnujdIaVAJaKX6/YK2wqqtL1voD3JqMQbkDqufIa8JlSCvBAFPrVMTH9zyO16BfyJa4DR8nmRr+vYwToX9WCywVVNkUVFRYGpLClEKd71ejbFs8Nb5wELkDy7kqwq/gBV1xAV7vZ2Q0UcyK3HPSguN3JIv28rb2ZSA4GlHvlTKQCjyxzuD5iWgtxSLxeOSG4TkqJaYGodZEsgT1ZtwMDJTPSdkCbW3VhEuu/KE1EEGQYo9KLcgXPGQwUKXsVDwwzY3yXOp9VAnu8efaqrJqDkNr2K86gIPvwGCg/Ewh6nxj8DEF/mDoCmOJL6920ZRnOmEwoM561WIpZkzu2orfMqNQL3DHvy24YuiDZWLGf5+TV3wZK9ASGPAGVpWC03DAFcEy0lqTytRPiXuR43UoqAokfi/MQJPVbEWkVuNh/7irFXU9ZoDPk6qId49vtt73m4EBmcDPT2OwIJWcoKAbD4KD2aQFQMWD1Od+wUA9m6PRhht3iSS7IAJTRTyEEL9EgUpXgAQwIoiVQ9jLkdmyPa5/buwu8K1TGUiVaX2xbNS9UnxTuJQo7Y3AgGo0JYs+yJv7wWDlWgrA1vhTX+g2AgP1KtvVu7d/PAzCvcycaiX6EJkB5YLxQKbg5mWkRt0laR0MtKKs7uHUVzFh3hGqkkf1uZQ6inYcZo0VtpSFjXR09UKJWUnqkm9QeYW3d+o+u+xWqHkBfL10jU26CMYVT1+HCyYEBryN1+LMFV3a6Bi2coRbfNSELqvWi9X/XWHIyTtXg4FqsFLNDLQyoHsFC8KgKwei8TrzgS3PpNGc6gsTT2UJIr4CxFQmnzezwSqe6TeQfQ/1rmnVmFPf5QBUYkQosEsE+QkjXSkwRT8Q7SySVKlCI4MFyUOrhi3+d8XflmMpW/WysJMMyCIXGDViUmCA3AJMvUoBywDBl+TQ/N03s06bL4rYc+Xvl3t9tLLbxDVlhUb/VX0Cffeurx1af1DdjSbu762/pJoarUid0kkNnj+OJBEHprWx+xVfPTDgf0VeXFI9Kr3+89TXy6dXDKualRhnJ3hz4R0hOxjWFea+YdRCv+Zr0kqcUGuLOnnVV2EF7gEMTGxadExbSxSc2H0f5NX+8dU71ixK6tD7yuLy/24iCn4i19abb70xTXRdqoEaC4xqRqMFi8b/XP+mqgcEG226pmMXLn64LqWjCaaDrXWy7pnYoMqHlL9Kf4TVbnCcgM8LXsf/6QcDLJSr5CPXkOdn0f1d2BQUKb3q7NMW2Xisah42uPUDUL9Sneg7L6OCiYy4CaXcygAaxPA0d0c392eXHzs+GGgFe9bsyzK+LEOJOmCgOsW1leUY75rG4609UbwvZDZBzXpO8OyON67J3399V2DCYGCiS1Fpr1Z+u5UDOtHn3cv1DxsMNFP69wsI7mW+NYq76iY172WCAqUaDNR7Xot2mvdVEvek50mfU2sMw9G5URNFo3MZVt2BS9qZfihTV03H4C9wvQBP61fOrnoc5d+Kf4kCSS4ClMJHBZ50V+T3+zwDglnQK10xj8vmbrRBeOJfczDQxCquC64ZYVX9Rln/TX5372CgseR5IGDAB2buV05Mfv/rvwITAgNf1+V4kGCgeo2aWe8PwrIf/500Vnfjf1decR9goPoZrdl6lSSq11yY/M4yatoky5/c71TgBy4sg5S0UwYDLiln1ctd+CxoJcbT0Wq1OHNBUsbcFIqLwZD7wPFKWdO92EUg/avKbXBPzEfLL+MBXdjyIMvEdsNgs1aGVLENG2npatOhEWRU+0ONTfq2lf3um9t477sGqFZZ/goDVCxX9fA9xmmCENcfyV/FWjUfd1UKJtNSsg27NyFxh2pXS2UnEP9/TWSlWnnhX6VrJvjeWljZ8uy/Ous6CQZa3LOtugkmAgbo2ofPDFSr34lYg18SGCDKXy0kB+lJ7yUHDYrDxayAjOqmGZLrwGVWgBSFcA8wfy9yB0VyYAughlgH79HyH/QjYiDYhcACvCw8hItCBB4Y/ujzr44MaHwCKhTUvbkJ/GK2vCQyjVM92ftFM6dipdr2iB4eo6qaWE45UcFvLR5vvqxaGFakRytUIC+seL1qncZJ0xNjqVY86r8rN0xt3QP/9ypXVbkJyvene/lAnOeopeDbctEuqnZYfuo9yIWJLO5jfW0jE6X+uxFr6yt+JgR5vfZgE2TfvtxFmgQDLa7/vYABv4+3aRpki2No9bJKUeFXXn4h0erdlOXb+vXNjM5mzIA3bn9qFnWRlFH7onOi8OuTcvaCKDmlX6Ytco0V1eFClD9mEUjF3tR9Gk2FvqtqvBOokBJZPE+ACr6Xr6YGuQwUOyDra7a+UDWww6crPCldB53cwxNqvsJLWd4pFcGTCjTxnBX1UQ0GmqOdMsNSVn/+zHyliIRSV/cSz2o1cJC/W84XoU4knka/ZzDgW6hqnkIthcIFZcAqflJRU6Dh8ohRj/cpgwF1ZhufHA6M5csk/eWvFCEzNlRUCxfRlpfrlIrMA7lHuTDeJB7J7+8Hdft3aT2gVt7+lZyiCFAW2F/V16ntviqmXz2++xnvw13QSTDQ4vreC93/qMGACJ4vi3ihBMvC1Sf6W5y1vKwFi9p/w3HBQIPzwN0u+UZS8dBfjib+kJyjCoTKV89WjQge5BKuHBegw5Wt98qVGAVbwHUEmp1DFwhQlW0NKFGXZaIRZPoiBSOKHhtilhSawL+WmQgUVEgfATbu5bALQS9li7iZrAfASsanO1pNOWv0gpUA44JQPh3Axarkc6RHpMq69G0CHmhzS5JupdQX2598f/FT0b5M/M3NxPi9i5UT7I2I+2jUkIjWgINJKYbD6zNC97PlHGQ56Int8rpX1+xl3zJ47AS32xaF1wQz5Rt6zVo1BwL1328NLKkYKz9XbiD1fU/NyXRwDn6FSSPlwdH6GyhJDOHfs48nMKhYtQpr534YjSpg5oEp2XGyYpUlMJaygM6R6Hwrgpm999b0+D+ea6umOQkGWhQY1WCgFXDgv3UrzMC9ggcldD1FKrUJiURTWbOiGK8Q0I+gqlijjeUdv4pDo9IEPT0Imw+maHAFS7S0danZj3QRCOEng/lYYQqTnqwkBgxS4Ygb1A8W8I+FDthO63QAACAASURBVHRQGpYFQ7gdSKorpcMMACtAkbKoWAbFJAi1Vm0HjCeoxAh46JS+yH07ysJFyPjKezw4MFAGM0JXyyJKDHp07tsg9qNklrz3JRR7y2CACmT5KGsGAdToyfdT0elUpI6aPmVr1xT9ETuc3olpk3LTuCW2AGPUntuR6aSK0bh/4dscDIg6CfTOAjaVVlZxJQQmVSEiGoOouNrKZ6JQUgA4H5iUD+GRcMM4wQDR+loadaY0mOUyXAsGCmLP8fj8Tx5v37YykwdzjSrsRU3GOIRXZgexPKig6icy5io3lRyqqIkm2ESRYq3WhBZZSBSWMTKIWTCHjtiPMo1ZyRRR3Kt6DcR+nOg7fjArOf5dJsHA+GskVKtE36qsp6oPX6/MZ3UKGOuiFgp33A8Y4G3pGa8ug4Cg6yIAFyHemRRx/+jAQIvLKi8T0JpT+GQRxIKugZpak0Lgds10SE3ZG0DW/KeOgryBaX5c9VhYUAyCyIdP6oIURIOMej8YoGcTM0A/KxiasDgJDFCjPbgocoCiAARUt4DBAI2NQxOEyK095OMJKDECbp9E49RcBFm4ECBghFBRq7e5TTmBFZfZFkoJsOjjujVCcZOS5b1C1qRT9Kxd4ZsXBZdU6edGT1UwQvhWFeNDljvbppIhkAQ1uXA0DQFHY6GqxGWp5syI9WKRarmcVVKk0uBCRvM9ecU998YDBgNlA1xMm9+TADasXAkMSGaAu3VK0KTzrm5dBTQrEFa73qrtu/gNvTMu5MR71Rsmd4a0YYAkg1D/DqJOHiZ35qwGK+Pt2wnstfu8VLiTqEeCxV1HSR5QuzNbM2BrJncSFZ8JjFnW66iEP6JUPgFTi2SP/3a+etn0e3qVLEk16mbpshERlMyQFEW8N3nf1+YqT2An3OfiTfDrk2CgxQXzgwHaNBZ1A5NKXvUfULe6VzDQ4lBqLlNRAZxeJw03IbDJijKYZhcWqD9g6F6f9uC/xyKeffoiMJBOGyljIcyIghVNjjhbQAk47nUhrBzqpknphSTuSKkYspEQkaD0UwYDDWRxOS5AKnOp4EllkdIPWSTobZR0izMW2Ap1DF5X5U9nVeePc/BG2UhAVdKTxIJYJDwMLmfEQIBa5vKQlYvCq37Yise5+TsSzIn6H/Od3heYPZJ1G1i5UmlmlGC79Dett5g31XBo9vHP0INJmsVUOllSJFRtfk+S8dFcmA5liAjNzokikgmq9xzNFq4GEsgC4vrAGLMLCgi0roTrPadCQPJrFmdI7VnRnVLsU2aquN6FqkBFdjc1OKK9NLFzMyFAINkvMSYBkmh92R1D45VdZnnragZKWpDBX5gcB7pWboVdp/zyxEb94K8Wb493AxzqMMp959S7lcYA2+z+9zwOCFTFu9h6J4CkC3mjCZCRN0wUDJPXsPwR+10cFaYrQTEXpusiYhEgcBjyEcgSsla4GniEvqZ4Qro9np9JMNDie1EKXrUsJjBAPyMg8DiAAT4ylPamizx8ogTzCCHrhpBGiEWlScK4xfk+6su8KoA2tQY2YLo6IrARcwuIuXmYKHDTI9GEmChharEagO4GuPudxf5PCyb3vzCRRQC9eggZ7tRHlELtzKVdLwICNVsCB5ep6pBrIOZoaCtaiDh5OHoRtmFxnQECA0IpCgEhfNyVWQbi5xXmBV+rdII/SI4s4LSpIaMFUHRDKLkkoOhPWagxUeAPPbufFympeJNaVpNyps50VEuBFIcuGIqQ6yBkWwg5JehaEZZhwyG3DY3N1weivE8qB1QJd2Tam1bkuAHT0VHQg8gZQeT1ILK6hhxZsgSAbMEGkSCmfdDoQ7gwARttbg4h2h+u2NsCQN0nGCi/pMoMAw8MiLiAkm4g44aR1UMoUqwJnTsOKFUUAsNx6YKpBk/NQmml26vu5Jt9T5x9BgIuMS0Ownx+iog6JYS1ErM+Q3oEw1oIthsUyTasbGnM97OpHrTE8ANUiuMRjFnYsRG1LYQdC2HaSy4pYcvrrCFGoc5l/fkINpECjXUUdQM5neSFiRwCyOkBZPQQskbYxzqIu5b3NG0EYrkIDNgI2TYiloMwLER1ByHYCLk0xiJCrg1dFizzZJz/HMtlexxWfhIMtLiH6zEDpIREe1PREU99vgxmgDertEqKho5RPYhbiKMHSdxEAnnoCOgqerjFST/yy0TzpYirI+VqmO4WMcMdw3RnGDE3w30EhMom+p9oPRO6EwB1cHQ0EggW055FhHFXi+KsGUWPHsWoFmPEX/Px0Lu4p2UIn3PUsjFTc7DAAKblMkiUMjC0jAAEJGfYRSCsPi/aXlovfnkqMhDUR/Ec8vvS10wKP6cb6A1F0IMI+twkRtwIclqA6VAV3tGgPce9vSHp62RBBhdRB4jBRcx1ENRshA0LKaeEdruIthLBqjxcvSSsb0e1s65WSvWZgnI8CwnQggQfJnJ6BEPBOO6YSfQggNskjB0DrqODKHaifwkO1fsQoIi7LubqBcy1htFppxFxc0Qei7LRXiDnPboJVKEh5XZTVACHqUjaWgOyehCXjRSuG+0Y0cLIQEeBoGEZkTR+P03SEJt3CvSve6XlSqvFwZiacHnFnBK6kEE3RjHTzSBl59j1dtlowyW3HX1IIU9oQCve2z56qN8qvzsCOAXdRURzMMUuoNvOotvJY4pbQMIpMhAkl2AlsSE6ldb7sCtQCyKjRTGmBTGkB9CnhzCIAEYQxJgWQl4PMVNQ//uudA0SO+AgSMDEdpCEjU4dSLkWOpw8Ou0s2uw8InYJmk7uNn/0TCX2mihz9DCWfhIMtLiq9wIG/A1iWokZaHEoNZeVRSZZzBoypolePYovjHacRCfOogvDCMDw0ez3+qyH+z0R4ph0gRmOg0VOGsvsASx07qLTGZMwgGYrWjVrRMy5pmjZrpeE31bTkdMSuKwlsTuQwimzHTe0JIpauBYLSBqV6GZXsz3rI1EsYbWexzOhAuakh9BZGEXITUPXCmWrj6zkCjDAorjCuPKi86ssAQ5yJNufaWUNI0YIl8JtOIMULrtduIUEhvUQCkxbCqHoiaUJZnZUT1pQyVymiYVo1HXQ5gIpaGgjP7JmIWYU0GXnMc3OYZqVRsLNIegWYDq0xqRwyYlSZkLKFlPVWCtKkdMaFxFgJiKAtBFFb7gTX5hTccyN47wbxrAT4AA316A/dC8CILUfEr7TXQurkcFqqw+zrUG02WMIoCj89vxu7sPW8sCAoqHFGISOFzEClqZhyIzhYKgbh4PduOnEMWwHGXQLip7WhwpUycwIvkMlX3L/Z6ncLEtAFDoHjFYRtm10ugXM0UexxB3AKm0I00pjyNs6jutTcMCdjvPaNIwYQTiaAHqPHzNQdhLkdQ0JFDDXzmKJPYTl7igWOBl02jmYDgVCWtI/L+fBe8B7axwLw380k1nTUbMNfUY7+vQwerUAevQQbrsBDCCANAIoMaPYGEywO0gnRkXEioRsBykA0zQNU90SZlgZzCqNYaqVRbuTRUQnUF0QMTNSYPvjuCfBwP2fhkd2B3/2gOpaqAoGNWIGHhUYKC+C8FdmzBBu6TGcNKbgkN6FE9o09JMybBLEWE90+u0yj+Jq4vv0GVDekOq6IRv5m0lwukUkNAszXRsr7UFssG5jpdWLqRaBAbL9hNIVYIAsc0N2HqSfkXWgYcxow3mtAx8HpuGw0YHrRorBgMoMUGKZLEyyJJnEJr+9LlLEEqUSVjhD2B4YworSAGYWRxAppWGiCNfT8CKYrswMVEfdkyEgAx9lTIRaFPJ5kppRYGDQiOCLyFQcRxfOudNwXYtjwAgix35Mmq/wo09EwdWziZVNSYKMgrE010IIDuIakAQQdwgM2IgSM+AW0G7lMKWYQZddQAdKSLoZxN0MknYBMSacLRGsJoPmFI1RwYeoVFcOVLC4x4PhmAwGrpkdOB6ajcN6F04hjgEEBYPDXTTJG5Ove77DdgmzUMB6ewTb7D48XRxApzMK083+/+y92XIcV5YtuHyKAUBgnjlpICmlRHGUlKmcqrLs1r23ra3f+hfarJ/arO5b/0Z/TFtXZVUqKzOVk0RJFDWSEilxxBAITAEgwt3P8ba19/EIDyBAACSUUl5TpMmkJGNw9zOtvfbaawtYIUA8yrPqh65lLvc7DAQMpNgKSnhYmsC7pXm8F83jK2F1ymi5xtquEr1PZ5Yn0/x6LfoED7vmpPBGLxjG9SggPT2dtXE+28ZFs4xrqGM+3cB2muF6OIXfe7O4HsxiPRqQA+3pXvttBk8CYk/YQPapyTcZc/ohqraNU1kTl00db9oGXjVrmEm3BAz4Way9SVwVEu3Kdb+jNoWwMkTLlrHpDaARVrEcjWIhqGHZK2PZD7Hgl7HkR1jz5ciWAEOvdNf1Oq8SGcVcOCwHfAY+SQKCCdvGTLKN+aSJmayFabQw6a1hEk0MJ6kwj9yLKNLVSpjcq+DpRuG4PvUDM3DIJ9kPDAju7PSG35sm+DbZgH6XzYw6fB/bfhUP/RpuhFP4azCFG/40lr0BFzXskzvvw0PrZqQLqpBGLfx0b6TTqXHu87ni9aq6fO918KhHlmDISzDnJbicLuKnyQNcTpcw296UzKDWrOelVHoY54vW+iliL8B6OIrPg2n8OpzH9WAMj4IajBf1tCGWI7ZTEtQ1G+KfDSYpzts6fuLXcSWr47l4BSOtJkpZ0tWL7Sok1Kx4b9iegwFuSjI27kUqXFQBnhURXSMYwGeVedzwpvEpZvG1N4iVIELL5Z/V4+BJeeT+k7hftMEDTiJIsiHMZ8Ki7AEV6gSMlWqGsm9RJSgwLQzHO5gwMWZhMIMmZrN1nEibwhyUvBielygY65xevUqJzt8xJeOTFWDsH2DTH8BX/gg+rDyH6+EMbqKGuldG6muxG3UcJuxPX1cMD4UdvG4a+EVax9n2CqbtJvxswzEDzw4G5Il2pmgB3ggYSLAaDeJOeRofhCfxYTSDWy7CbDu9Q1573mNEVBim/mNTHMeuOdB+UaMyFb0mTaS2yUxEXoJpG+PVtI0ryQquZsuYT9exk6R4rzyFt4Np/DmawUZpSEWGTzqj+6GlfVI43bf2i6oPw4zofffsF5Y7QxllE2Pea+KqWcTPzDIuJg3MJgSBTH60u8wccafVCg6tOAmxRZ2EreERRnE3quFBNIy6V8U6WQJh50JshRG2glASfhDBrLqZFl9a6liE2s6EjBVMXEeZxaBleo1guoUxpJj02jjjreE5u4aTyTYmkxiDJkUWKBsp37mPeLNfyvmQR9aR3/YDGDjyI/v+fkCF+D62gyoeeTV8UJrCX/wZfBASDJTgC5LdFZl0zq8+drOirHcrc/fZ7TaPrpK+iBGe8DnV1+77ovJ50LOYFzCwgJ8l93ElWcZ0vE5CzuXxer+BEb7wBb4VAdBKOImb/ix+G53Ah0ENC2FJSqq0Frhbf533NeKf5X4BZAaqxuCMXcOVoIErpoGz8TJmWusYAPN+LlaQTT8/MVQ17AohOve2HxiwBAOZRSRshIKBz8sn8KE/g08xja99goEAbZ9Hdp4L7dVLy330eYr7xWS6iSl4yo9rai30MBFyXvo8iJjSB/zAIrSpbMC1zGDCsziJFp5LN3E+WcNpu4kxbKDkcvVqDKXfr0S1Xp04RrtqC36v2EiDmpYKvvZH8EH1BK6Hsw4MlGBZ5iZ4j1FTf5q2Yts4mW07MLCC860VTGWbCO26zu9nZQb2PNe8YoBPlwCqjdVoCF+WZnAjPIkb0SxuBRUsibpCCxzVqdJB1X0m/H5jpW/vf+97P9M9yDkfpSmXp2LhmayNV5O4AAbWsJMYBQOhAwPREAJ6JPSZS/uvUz3Un3z9+3NTR71vimnTrIQoizGHJq45MPBa2sBsvIko41NPRNSnoIbVKCUJHshdEQisBGN4iCncxihuRiN4HNbQ9CpIKLhGCnUxYFWPMl1Fm/E9jGqB3+9UDDg/l4DPnmvbWESWpd3AsG9wJlvH+XQd59J1PJeuYdpsokIeKQ9s9tM3HKtY6Mln1w9g4Pt7th/5ynIwsOMP4LFXw/ulKfwpnMb74TRWvAgBD7M+R4gjJff9vX4Gsb18Qb+P7hcT6Ua370FmMwx66AEDVx0YYNSPHiFgfrqrUQ+V3Jt+GY/CGdzwZ/G7aAafh0NYDrRHQSiQv+vHwPvOAULu0cDvqaQGM9k2fhRs4pJp4JV4CWfayxgRZiCTUka9frE/7OSCDw8GWI1gUPasgIF6MIgvyo4Z8BwYCAPEUuGgYECTBb1b9u44q2f73fWAuxuwB5+VGC69wgoNOa55T5bgw1drZzn/rERdZS/DkA+MZwlOmi2cizdw1qzhRNbApN1CzbalqyPBVU7PS1TF9EFhM2PZp6RmHBi464/gRmUe74dTuIkhLPslGKl5V2Yg80p952TZtjGPLjOgYKCJ0G5I6kIMKZ5FM7APGNBEjYKBlWgAX0az+Cg8hZuhggHmnnksaTTpIj73XUcqFcwdE/rk3fYe2r2ljtQyHBUMqGHSUbabPoHD7o/3NTYr6if6/14/WML9J0EJkU0wh609YCAUMKACPd/y/kO0/Aq2/IrocZaDGh76I/gmG8XX3ijuBDWsBBVhDMS6ihUz/Lf4RGir8nw/0PLCXvjCKD6f57nrZL6H5u+U+UuA7PmoehmmbIITcRPPZ2s4a1fwol3BnN1EzbZc35PCCi2kc39gBo4yL394b+cJ5GCAC6EIBt4LZ7DqhZLz7uf73olgepIBOjnlwCmuBefRn5sE6V/lbEN3q8oPsO6pX/g7OUf3iQ8sMAS4NIEyAwQDU8m6pABYF9x9uQjFEgwQ1QdYD4ZwJ5rFe8Ek/hJM4G40hIb8NKNxB4Xyw7XYhtiBBL6HNcMjWYwzfgsX7SoutxfwSvIIU5ZIPkNic2e3pwcDFDuWfBpBBVj2BnG7Mocb3iQ+cWCgHoZIPFdf3XFLONpk37vB5+6BYh3UGVtuOAQD/AOKG0VF7bwaePgRS4W+lh8OZW2hOl8063jRruLFZB0n0yaGsxbKmdrb6rzpDwZo0kKR57pfAcHAR+U5fEAmx2P+toQ0cGkCXo9X7g8GqCj3WrjGNIFZxrkW0wRNBNm3AAbkkNS52wUDLaxEg/gymsHN8DRuhkwTVLFEMCAeCjSl0kNaqfwjWeK4g6i7XvpT+HnhqWNgnF3EXjDQTROcSNexvYsZaEZDKBn1fjj86zB0vz6x3tcTfsS9leV+7mF3PkpFQ0wwQGYg2+4FA8kmCAYyggHm7g3Fp1XRQtz3avgmGMfX0RC+9itYsANoYBAb1AX4FKtqwkxFoXkjMmcU5AauMIr5xHbzoDvTewKsXDzqWDf+XegFqJgIA2mKCW8LZ9HAq3YRryR1nE43Ucm05DZ/9aSXf2AGDj8tf3hn9wmIhM330fYqWPBquC7MwBSuh9NoeFxMmnXf88rpzHz9Fk7/DnXUmfsuEnaOgZ0VUljBe5d8L7rmgaPNafpsDlmGGsEAElxKF/Dz9D6uxAoG2v5uMOD2DSrcrUGCMhrhKD4tz+Iv/jjeZ9laOIRm7gRX+Dn+p2jaXJqkyAyQ3isjxawX46Jdw+vtx7iW3JeohIu2baWe4ZmYAUbcBAPMkSsYmMUNCum8GdyVNEGEWChEsVY8ir9ad1Pp93jdc9cMRw74NILPvVi61qtKc2vvByWGOX+GshTTtoWzdhWvpet4NV7FSbuGEcviOv3R/cBASDAAH2sBwcAobpbn8GGQgwGnGeCGKmCA8GPvmVIyZAZauGpXBAycbzUw9S2Cga4KImcGHBgozeBmcAqfkBnwWc4aokUTLHlOBZeI/SpAdo1PZ9mJjXAvGNgLnV10Xpi/6i+i5aihR3arhVeTFq4kdVzL6jiRUEBo8G4hTdCMagJ+DwsGCiHCsW29xTGW/iK7xpxrLUaIKEt6wUCyitlUhaM0xuIEDk2ELBjCUrmGj7IhvOtP46vyCB57ITZsJAwD11zHFTNv2iSHeOGHnUV492IKh7UsBjci7l+9Q9kL1GQ9sZ26yTCIFKftOl7L6rhql/ByuorJdFO8MnIUpGAgNxY5Ekp7pjH5IU3wTI/v+/XhHjCAYVwvTwoY+CCcwgrK0qakk9suXHp+IHYmQ7/NqxOedA/xfWJ7jTg7hrPuINtFG0puswMGCgstMx0wQAHhz9L7uJYsYzJeR2tfMJAKGGDFQD2cwPuVE/ijP46b4SCWwip2GG1I98POetNYuwAGcgZELJGtusmPeQleyxr4cfsh3orv46S3Bd8YxGQhuFl3PPr1jo+SJtgLBmbwoT+Fm94s7gaDqAcl1i50IhZ1MjtgY9AT3tHsxbgsP6DzPUwTPzk5Ix72tgAS3cPIXSxVAOlJN0hGaRQ9Vr0Ep70tXLJNXGuv4BWKPNMGSpbsQLdCI09DSFQtlsO9YODj0jxuBLxvVXYnZAbE3IiTUA+2nsMCQLnDDBAMLBXAwObxpwk6Wgt9tpomUDDwFZmB4BQ+Dmdx2y9jkRGndMzs1pk4ZLTvRtEruu0xg+x+Zs+wKyCXJmTu7/L+DmQGCGwJBmazNi4k27icUAjbkFI3CgjfrUziP8Jp/DWcw2aJzADTBAcfOnpMF9/3BEfTvmmCXY+hc5C6lKJsLbtaAzvvBPFJsSnmRSuyrALCWMFAhC1kWSKRfmAiJKUx3KuM4h2M4Ld2Eg+qY8IGpG4iSZdHSfF1dzCmsPbsZ/mmULA06uxZeQDV+VAXJnUgRf57nJW+j1QMtyAlu+ezVVzJlnApq+PFdgMj6ZamKOTDrv+p/P7B43Jcp9APYOC4nuT34HuEVPZDORQXvCFcjyYEDHwYTKGBsquKZ+1z8WK7/4eTQZeJNs0p7kaHaK3QebsAAUHWhcUmMy0vxcs91As8qhx2StkNwmIeCS6bJfw8eShpgulkQzZazSn3vlgiR6ATo4ylcBx/rD6H31KMFw5iLSyD55ymQnq3MrmafH8r3K5UJ8HHIGL8KHmMn5kF/KNZxmnTRGhaSNjnoZNLfDrNQD9m4ANhBmZxx4EBHqva4U83/ScBAl3Iaq3aKXnImQUn4NOnluujdZORZ9LpdOn+zBn3CCHAg1k6QqozIFUn7BsR+kbA0nkb43K6iYvJY7yYLmM8oSeDGkFrg5wuyKBSYTcY+KREkWcOBkpIglAsplUz4DZYF4gpwASoGTgBpglyMLDimIHmdwAGTuITpgmCshMQakObXi6sd77m23u+PHikdrLQ8pcHlR9251z+zTJLqJynIM5XB8lZ28Zr6TYuJiu4kq3jVLKBndTgz5Vx/Jplx9E8muGgmOZIie1Bi9x1ZVTOQhmrfe/zADCQHzw6pt3UQOfoK6xH7mstGikJGGjjWlp31QTrmG+vo5JtSZogoV04jYPKE7g5OIPfpsN4z0xgtTQsh3FH8igmZV0hbf5TxR1PC4UVAHc5nvzAz8SlU3tS5N+qT4LVMx0w0F1hAhAJBvi9tawtJlAXshW8mTVwabuOuWQD8An/taS1uzf9AAa+B0fr398lqJ870wRVLIACwgn8yZ8Uk5FVVBTfCvrUTnnFpSwbvpwVrB93OTSWefVDzAc8mnzTlt+Rg8W1IhaIwYg6b85TLMfT5ac0tMEcUlwyS/ipeYTXqeZPmmhZRqV9wIDYEGeIvTIeeKP4TflF/Ic/h1vRILZDpkfcgeq22Xx58YDdTY/mGzQrF2gn+rJ5hJ+ZJfxjuorn0yZKaRMWifMt1w5/uVp+z7LNN9hdpYXW0m55d5qAmoEpfBRM4o4/hHrARIVuPgqhVBdRfGXdXsOFSEdtkvU4cd4HPTyNG3V+Nffzznfmm5iiI0ad/Hk22ZGrsBrxkoaO2QUXLD/MMGdTvGRbuNh+jEvpIs6kDdTMtgNeBkZ0D/o6KhiQttR59Ufegc9jUxiWFsYODCxoNYFtIsyaWjN/nALCA5mB3WBAD4/8kKSAbHfuPC8z7TQWcweTpEbkZXqEl72D3r/KIBflcmwIBirIMOPAwKV4BZftKs6km9gxBn+qjOHfCAa8E9gMq5ISy82v94MiXaBAzYe7os5BqP+/J7YuTFX9TxVV9rw6jdW65YT7gwGDsjWYswmupSv4qa3jUryOOXqA2C1kXoI08rDtlfCgNI4/DZ7Cf7aH8JU/gZZfLex3RQ1UIRWza0/j0lKjIu5hudJKAZesRQEDbP2Uj25RQtiFFQK2Kc4VcMs0DgOtBKPZDn6UbeAnWMePm3WcSdYQegQ1jFxU3yS/+gMz8Pd3EH8frtjSdMcniq7isTeK96NJ/NWfwieYxkpWoRG9LMgi9copzYlH3MzeBnTVksYmfAVUZXMBdGvc91Bpe25clzMXkb6XjVI0tKOCvdN6VK4jD8vzf1OBzX4EBiezFK/ZZbxhH+Faexkz8aZSsH3AAOOBwPfQCqq4ixH8OnoB/8EIOxxEUo5ks5Pyw10XX9QM8EqLB4/JKPpJcN4s4027gl8m63jBrKNq1hGwk597aXa4v7o6N6Xa7TPQHwycwA1vAh/7E8IM0HQozs2GXNOZfEvNf5uNW3QTdrS/9hR0HQ/1XXJteRiW7+FiTJNJ1JMLpHSzVyDo0JvzbNEdmwyBdmTzxB2QlsEsjxxKDU6bGBeTRVxLFyXaGUtp0MRtLZUGR+4inxkMqO8+mYEYJ20bbwgzsIjzrbqCAbvlfPb3HsBPvT4PAgPhvDIDNK2R0kLNR+dMVD7fe38/9wvUVI2MX/HwdAeAtszVEe7/6v1zabjDj/jaZ4LWva9gC1faK7iWLuOkXUULFn8uTeA3mMG73klskhnwLIKC2jRfjflvOsheuITuxSqZ0JvL6WCFnovuOHFIMMD1qD+p36VeGhqNu4YJnU9zX2p57JORYt6muCpgYAWvxRuYljTBtpQWZmGANW8At6MpvD1wGu9sV7BaGkMcdKtS9oKNgrA5j+rdcpaojwegbwAAIABJREFUvyAElPsSgK/jJhoN8QJhlVNuDFace7oHijhXHhN9Dwj0DCo2wQvYwJvYwI93GngxXsMQ1hBKjxUHBvLfPnjTferpXfzgflPN+3Js5m/HTxzLrfzwJSxE40ZN06FFbwQfR5N435/CLUxjFWVNkru8X1f/orl0LlUbpELrimI+Ix3MFiA0ntXZmG9wT37SimbFs5u5yzyilXKcAL4sHNLOCkryI0tLsazU5Q5Yixmb4OVsEZftI7yWLGGytSHVAv16wwsVHdDidhBfZiP4dXgGv/WmcS+sIiuF0vBI7m/3vuqYgeLmldcXp+xYaFJRzV+1a/hJso5zpoFRs46y3RHQovvgs4OBOgWE5RO44U/gY28Cd8KqaAbYsEj3kFzN3nsssDZanzUVyxQ9agtoGvvwzzrCt05LX+VeEj9jtwG0LdkULcXyfF8cEVUFz4ZFQud0tBXarlmp1bzVKztFsiyNpkSkot/MlkUUNZuuo+QcDrXboW6EBCpHSRMUmYEcCPDfZGz2AwPM6Wsi5Jh20KOAASktdEm2nEKX+dFbw8N5zuhaZ7M22yGX0xUd5gK1Dr9w4OaWN0eS1rvsAJkZjKQxzmc7Ys5zydQxn61KueoHwQTe8WbwgTePzXBITKeKXT3zNKLsFu6AdNlsBwg5b1ynTXlPnuRw+0RhVe8+bKQBFduqW4OSGFBpkyTdYzTFomPXPaS5vhOP9tkGMybFxVTp9VfSDUwZVpCQiTJIwwoW/Ro+Dafw6/IpfNAuoV0agvG5Krqv3kNvFxgQu+wMVenZkaKKFFWyeDI+FnRDpPlx7PvY8X00/RBb9EEgiyot2IvPQvfbbhpOb81QsIkUJ9HERa+J19vreCluYDZbkaZosn7dE5Dnf1D65sDZcbg3PCMYeFq88GwLtfirR/um/a+3/9/0fvvRfutwA/As79p9zTzsTBAILVb3hnArGsdnwQTueBPYIDPgaOU8D605P8GuYn6RsQWy9BD2pekKyxEZ4yXOtS4/S/s9B70W/S7W0FdMiiFYDHqMUvTA0oMkX+wuInAPQKMji3JGxa2HkTTB83YZr2SPcdYuYTTeyI+6nkfGX6RoKg0qWAtr+AKjeDuYxzveOB6FZSCKUHXNZTpGIvlvFgSE+ZfyPYL4rYeSmA/t4KJt4o10FedpcmJWMWC4/NWzoWNZ22E5CpvOIdMEvWBgHHfCAa0mkMiQh3QvNZyPu9RIcwNicycvQ81jkydGHakcuip2ylMZ3Q122wNWswybNGRhTBWWpR20FPXJRiTOQHKoCLshI5fnwXWzI5AjYLRUSNsYr6Rr+InXwJtmAWdMAwMpmxKxB333OvoJCJ+kGTgsGDjXqktpIZmBbwMMdA+mroCwkQsIi8zAIcGAAGV24CPLQfCLTCxypOFOTgt3duYn7TpdGEswIL4OYg1NKtpiyCQ4le7gvNnAj7CKmWxdItPP/DF84E3is3AGW/4gImGTCvO20yGToF1ZvjyI58HPdtvrbIYW+EgsGaY84dgFrfy2PXuq6/JaZTMfk8phy66YDD50bbo5KuC1cEi79uW+zTCcxjgb13EJKzhvNzFhqRPZQZp52AlruBeO4cNQBZJfmgoQsRVX8bs6G05PmlTnuVtLhjR+iim0MGXbGGfXR4ZFnpUGRxsoY90L0fBLWAq0wRFBAR8Eg5/dDoUOEugOSRtiSxGqwThaeNHbxpV0C6/FK3jeLGDMNEXDkUNvmQ779Eh4lrOj32efEQzsJ3TJp8F+E3m/vFc+gwqf61NkW/zVJ3xTn/vdTYB1p6yg9+Ll7hLA5Bj9uAfgWb5v993IgvIDpF4J614V96Mh3PFpuDGO7awih63kBvMcutvodZYqGGCEyFr+1SzCQ6+ER9LVix28eFTouPZ75vybvFaBArKJNMZMFmPKT6V7Gk1pNPLp0oAi0OkZajp2sQUoULUpZtrreMGu4jlvFTWzCUbrPQvDbUJsKsIUwVI4ii+8cfw+nMFfvSEsBSV4YYSSS4NIoZ4byJwk2T2u6uIGJIZVBRanbIpX7DYupw28nK7gtG1gmE1xLL3QM2kZncOagu+iPKfDpgnqGMLtCpmBcXzsjQkzoGkCVdbTJKj46rg6sIUqTZpgMOYbTHoGYzZGzbSkjFSjukIZlBs5dkRcsT5WAKy6XhZxGIFlXWKoRKFTyCZJ+T1oHwa1Ceb4azKBSQoCgsjE0jTmDTTwVrqAc6aO8XRLaF1egTgdct7QnW1XNcGzgoGfM03QXlYwYAgGeHQdIzNQnPGyJxj4Xgur4RC+iqZx8ynAQGgNhpFgxKYY9iANotiOmREoy+fEaErSKwfsOp09Kj9Mu+kqzsUBYzHVbmPebuJUsI4JrMP3DL7GMG77rL8fl3VTEvfI7kLM9USaRlIXSdkfBWB60unwXmkA91mpw9y6q0TJTbGKTFu+w8pBaw1qnsGUr8zfiGmjYmhprelN3q7ExP3Eh2JYxUqSBHPtZZzPGngOGxjJWsIFbWclNMJx3CpN4v1gHH8KxvEwKyOQVGfh3vKYpQgQ3PwswcNYZjFudzBntnAy29HuiGhjCIk4uLYQYS0roe5HWPAr+Mav4rFflr4aLTZNc5UAul41OMoP2a6fh7p+DnhtzKGNy+kWLiV18TKZNesYYBqSIDpgaq6XJXmW8+Kgzx4jGDgsS5APTJ+J3oOGdVmLNWqe93QTlnaRRdx5+IM6/9zea5W/6cyZPH/VPfr+dkNy0JAVEPwu9M1DjNEXZS0tbvghzYdKWMEgEq8i3tl5Hkywt+wd3WiC7q9cPCTrH6OML4IaPvMHcd8bROqTAMvJvL3XyOmtchqDAdvGc+kOXrRbOOPtYMLuSARAmi/fHHIgkHvl50snt8aNSHMmMWZMC1NeEwN2G4krN+v8ugMDbTIY4RAeB+P4PGA55Tg+gEbXXhgicsZnxTHObUtzgNOJtl1UlNCIxWSYg4fzLNEyDfzILItifsKsoWR3VJYnKuX8rvSY1vnIqMqBH197E2iVAjdXJyAUB8JAWJy9YCBCIkI4brFup3QNgfJrVQaGEUaCeS/GKbQwy05uaRP07xd6UZrYuCtyH0xcdLOYeVjwAzSiAayHFWx5JewYVgxQJMj8sy4IZSpdY6ZO5MpSKXbvA3yTCINyya7hrXQRr6SLmLNNVK12HXSJAnkmxwMGaEfcxhvpCn7O0sL2EqYtG9ZsCeA9fjDgRlVOLAUDawIGZvBRcAKfhFOdagJpYexqceSpuzRBccVEJsE02pi1O5jKEswSPGcxRiyr4A2Mn6hQrbhN9WGeioemlIe6z+TbGEH1aGxRS5sY8tZR8zaF9anbKhb8GpbCIaQ+wXLXUc/J1hxl76pI5EDTlZJmAZphFTeiMXwajmCNMe4uMNA9BvWuZV8le2USzPsxns9aeM7sYCrdwqDZkWdq/YKmpx8YcF0IyaqMJqvS2nzG20YlS5BwDmMIj1nqWZrGdW8En4SjqGcBArG0LkZ5GvR1Kgt4gbx+k2HCz/CcaeF0uoZTZg1zdhszJsY4m6J7CbyA6ZEA7I+56kVYCqr4xhvAV8EQ7vlDaKAircfVwyBvZKYATfae3NzLaYzYpHzM7uCVdBtXzQquxg9wxqwJmOcVahOj4vUfLfQ9/EnixqkDlHo/eUjNQDFG333AFv+ueFwXB2aveENnjuZKZUG4trtCYWbsUEcaV53Ziq/DPab8GvcyGsWDQnFb/tJv5sG5V8d+1Md9vO/vywzIRGdUx6oC5rZCJD7NW3rLnWQU5HGoDS03UfUh4NIs4W44ht/7E/irP4a70ShSHqxuS+gtO9R7kjbCHtsJGwzbFl4xW7hq1rV1arqOSsojhtGqtvklCFCvgd3skZO0ZRkiy9agtMONwYXDyCQoCggdGGj5ERrhCB4EE/g8mMBfwlHcRBkbQSQiyGh35xNH1+lC6y1/y6sqEkZLJsMUfJxGjJfsGl41S3g5eYw5U8egIclOFkYPbNE8uN1btRUaSTEaVro7z7qSJgxANQaFW+pAuBcMNIIuGOiETXKtXehB+MXGKKwnP4+WqJOfT1ZxItvAYLqNzKjfOqMVriXxVZAKAiY5QqzSQjcawv3SEO76A/gadGirYiuLsENhVMQOgvR55moozH5XiijlhuA4pTjJpjjJOn5iF/FyuojTmYtwhEHQa35WMMDNkVeivQlaeCNtCBg4Gy9hxm4iNNRykK84bjtit271VGP/O6yGNelN8FFAAeEUvqTPQDFN4D7Sr5qAYGAGZFNa0or3ebshDaBG0h1JFRBUU6DZ+3LsioAd5eHk4HbX1MnzF+2fnT9+kLFnX4zIU/qZjFObDZ8D8nBq/dz9tWIpnepDRFAgYCNDExUshBP4iz+Fd4NxiY53OiZL3XoCPf/JNiqI4LwbC4AztPlO13CpXccZs45huwlkqXgASILSHd4CPjvlu27+iDCTaccEpZSOl0rdJ76PhWAYt0tzuBGy++cIvg4HsZF5kmLrLZnU++vs7yKNIfBP8ILXxs+wgUssI05XBKiUjAYx1DbwKtpMjfAavRDbWRmLGBQNBj1dHnlVbCLEttgcM3jibztuwLFsxeod7heDaRsv2hZeN3W8ldzDuWQVI4aCSO4NORjIT+nDnXJPe8ocIzPgTpeOYU1+VLnJ1VcEoZtoN8rP85uaM5JoitS1bGSsPdYu6qJQltnrhlSoy8M8KBVFaVatF7x0c2ZKXctyk9/gwDswcFjy42lH44if64KBfGoXarP7Gg/3/wGOUMSSLcn3S4du3CpN4d/DE/idP4XPQypyIydy4rFQ2DpEDJgJhc9UQmYTjGUtXDFNvGUauIpFzCdrqKTcfpT+FKGjHCh6SD3p5WJTASt+581ddonbz3ZQxmJpDF954/g8nMaHYQ2f2RAtgoEw0gOwQ9hptF70HShk1922RtjC3S/DCHuU2xhn7Dou2DqupI/xXLogqQKWsJEx6XjR5xXJuRbDtTDOwUB+nwIG6PnvcyM7AAxIROTAcb5aHPPvZ4nkXU/KobKNC2kD55IlnLZrGLY7bgVphCFgwKqhEseYtq9bQQX1qIaHpRpu+8P4NBjFXQzjUVbBJsshowARWQ1DsKhq8PzVYVIcaOMzOm828WZax4V0QdI7g5bOcFQ2aLTOdMezMAMCBiggNPuBAWUGjhMM9G6Q6owYslGRYwZuBvP4OJoS0yHaEfNgLAKn/cAAHTZ/RMOmZFnSKvNmBSOSL2aSgHOqC740ktUIU9Tte7PxfZdQp9NqT2x8wIKTb+qOs3Zl1aidjOy6P4D70Sz+EMziHX8KD4JhbMqByzRgd13x6pk+sAEV9Bl8A0z5wNmsiQtxHT9uP8YL6QpGpdskwQB/x92zYI8CtZ+r/Pt59vse2j5wLxrHR9E8PgjY7GtYqPuWFwi42H0y8O4knOTztB5CYzGQbuECtvFPZhmX08c4lS6jVKgakqfiqgfoMRJZMoIRVrMhfBBN4Y/VeXzpDWBRUrQV2UNpQ5zTOwLK+4wS5/Jpq26a/5Dcw8vxCkbTbXgexdw5W12sVDjiIXGEtz8jGOgLXnUYCwdn7x6+O+PfrYXWsWYRs6uVlh1bq63lIMiCTs2n6px1YRQsOw649QJlU3yns3uVn5PrVqW7RiIuquKVfc/AQPcWcgOQzhbduY9DzQXPSp0+pTZU0qZehC+iCfx7dBJv+3P4OJwUMEAgRbX//mAgRGZjAQOv20381DRw2S5gLl1TQZkIY1yp2SHqZ5WtUcCodgVFVXbONnnYDCu4F03gM4qiSrP4NBjE15kvwkefrIjr9y6lk25RO32cPh4pIco3IJUA6VV6qNgMo/REt5u4ZOv4cfoY59MFTKRrHTCgfEpBDf43AAPcKNi4ZcjEOG0IBpp4zTRwLl7CyWwVw3YbATcUF2H0ggFVvJsgxHZYQSMcwDf+CD7BhEQ5n/jDYl9NFXbI5i9uEnXbEfceR3R/HMtSPE/dQFLH5WQBPzJ11Fj/zSuQVJSKR48dDLCFcbyAGXYtpGbgWwYDnCtR1pY0wZfhHG6Gc1K1cxQwwGjzpEcPi3Upmz1v6pizKxgVMMDUiu5/ReBV3HoUGOj83LdqokC15ykx/b4nfKbzi90xl71XwACNtjKsEQyUZvHbcB6/C6ZxX8AADz16cuaVSXoHHTDAVK/JMO1lOEcr3mQZP27lYGBDBMdWIq9uFK/aIndBslfsjvD1kGH1BNsOfxlO4np0Eu8F07jlDYv4OQ1CYQX6gQGmt8Sx0ELaCY+nG7iUNfHLZAWvmgXMpCvasjy/hLzXhgAeqYsS0NlEFZ9HE/hrdRYf+aO44w9iGWyCRIcOv2vl3TH26t2RS4Z7yw4u2xX8U/IQP0pWMJE04QsY4Di7NEFPVcuhdvUjv+mYwEBey5yPn9t9nYBChq0TzBWndYEZYElbjqoFDCi9Sl85nb6MQFVdrb+yn3jxSc/AnfZyCd2Dk/+v239cDxxhBhgVOZZAp+r39eVC3w7p7iIIySEejGCEgWHHcBEYUp0f4fOIityT+G0wh89KU2gzTfAEMMCSG8N8GcEAdnA52cBP0gauZguYS9YwYFRdTlMjrV44+Lr0aetT13fvBQOcF2vRAL6IpqQF8MfhjNj5LjOd5HK28nmXtxfVtXylztlcN6GdyPgXWkopUJOlkS7XOcmceLaCXyQLuGAWMZ2symfVBEnp4+5VOmDxLTIDYjmbJRhMY5zOdnDBEgysODDAvOOW+EXwfkUI6Ngtdm7UDZ7dCz2YIMK2X5ZeFp97E7gezeB6NInHflVKpvhuP5DVJ7TvnvJMSbkYETGeyXbwetLA1fgxLqaLEumSCVIAppHfD2CAgssEJzyaNW3iWnsJL5llzNmGYwYSJ+YrMAOFFaBrQNnKJ756dvaij8HhwECReyMrLmJZkBkYxDelGfwunMPvg0ncEzAQOjDQ7fVRBAM8sIM0w7Sf4UWC1mQZb7YW8EKyjBEyA5yn7DYo2hSnxZd/c850fXd66H6HFQQMhAE+C6fwTngK7wUz+MqvYUf7cO8PBsQRkAZWBhOIcTpZwxW7jp8kdTyfNjBi2fNAfTz01RVnKhYjHAiRZmV8HY3go+oM/uKN4mOfrMQgWn6IgGyJExTu130wtIloqi7ZBv5L+gAXklVMxlLDpT4sOej7LsHA7bGpgrFiMaPUbx7udkri5OtOOjWX6fXd1r8tpglc1C5AQJGxHgNEZ7kAQzfrg9ZBP6DQcdF2Kq5utror+ioeOHl5iEvJ6VF08A9/R2jBHayO1eh5QAeeuU7c5rGsT9vQxl6EW9Ek/j08id/5s/iiNFkAA7k8Sm9VFmiWSf0tq3GzjGCAFqib+LFZxdVsEXPJKgbSWBZXxgWWW9QeBAjkgO7Ot925P55w/N9KqYYPQjYnmpWc4YJfxTbz5LTFdaJK0SlI/jy3QtbYP49mmIYSqaoYGzkwKAcg6/ZTjNoUl+0afpUu4lK6hLm0IbnyzkbR2TDyKaBpBrlmpxnI/+bp0wS5c6OupSCjWDPBKbsjzMAFs4KzLk1QY/7cKDWZVzzwWYama3RDoEPfB/o3rPoDuBtM4KNoBh+E0/gqrGHBUogawAu5FsnOOAC+ax0wGqeXw4mshWvpKt6IHws7MGo2JB/cBQPhD2AABAMpZn2Ll0wT1+IlMbZSMLDlmAFlQXteToTWKyg7zHbj9jc5aQ/z/t7zT6h/8aJQQLDmD+JeNIN3wln8wR/HvaDWFwzIzm7V94QHdihgAHgu28KrCft9OGaAPgG093bdCjtV+rnzqcu1K/NWvAFFA3Rb3PI9Wfe/DU/j3WBWrongk0ZkusZ7X5yPbFpMKUzVxjiBNl5O63jDMTXTZgOR1+74eOq3KBPd8QwgsM1CSV0vBTV8UZnAO/4k3vPGcD8YQTMgiKY6gx0syXb334jZvZQdP18zqwIGLiWrmI43Ucr3yQ470ps6OeJIHurt+zIDt8amnH1SL5Is/r9ibN5tWdEt0euWq3QPXDkI3LzUEqWuZkC3Ok0T5EQMxS/y56TsJW/Jx+s2WUcf7bnTgh96/nddzy9HNxesTiU93MnJOezN/GoeOapWx0WUh3qu38mbuhK1w6D/7jkm2XvfirEGqw0SP8Qt1upGJ/Gf3gw+D8clTaDMwJPAQBlZ1hYwcDlt4ifUDOTMQBqDE58ZZDkd5KxU+u9JLwXHWg6wB4w5MLBYGsUfwnn8IZjDR/6klFVS5Q+PinpqTvLGMQpcuKmJYY+iGVdDr1uNpiOcrz4Nevhnhq6IGS6bJv4pXcJVs4STyQoq0oucgKC70HuE0McGBnQ8czAjrJUDA1VjhRl4JQcD8ZKI92rpthgI5Srz/ArFhFJYEeZLqRHxhMrcCqpYCIdxJ5zBJz5b847icxAkhPCiMnwqrt297vaw52Y+mFmcMG1cMav4cUxr4gWMmDUSuY5NoOHUt5Am6BEQ/n2kCcgMzPkGLxMMtOs4Z5cKzADXyD7mWkWG9Ug7TJcpPOhjPTtH7h8gf6h+/pImiObwTjSLd7wJfOMP9YABfasCTilF9NlPpBcMXEjrwgy8mNZVMyA6CS5wFj47uNNHH9ALBvROUt+i6Xu4Hkzj19Fz+Gs4i0fhMCL6m7ib3Q8MsBX5oG3jeW9HOju+lazgUnsZI9QD+YnTaHRPEF05emKZwEdgPZSzAJt+FXdKE/jPYA5/YNfRYALrkYUXtiRVEBiChv5ggPvHAHug2Ab+a/wAl1nF0GYXQ9ffw4GBvJncQeP3LH//BDAw6UZUvz4XDwnF2AkQHGbyWIbki7Ka//AwkayTo6lzVzNt6mBUnSmCsNx9XYUn3KK1haUuBuEB2HbX49at+RPBh3k6qef55ixDLwORTwTZQIkIfSrsI/m3Otp1fbHVbJXXpkp2mj+w1zfrzWUrzm/cLZK+w1sErwVmSZ6h+7tuacvefNazDOZT1VdILstKXlDAALdvL8AXDgyQGXg6MLCBt9IGroGagXVUEzprcaPTp6aK3kOAlgLbwdRCcWGzRI8z6HF1SuyH3wlm8ak/hp2gqmImf0fnoEBLzjFfW+NKJzTjKrM0PZC7/DGNoWBAkycxFfMUGGUeXs128CsCHLuM0/EShiSSYxpLgYWmFgq5Ts6bY2EGdOLkIKAXDACnLW1nN3EhJTOwjNPZqgMDehCTGchfqnthBYnLo3CNeUA7CtEIangUzuC2P4/r0Sg+YImpXxLjFq6H/cAAzWBqNsMJsyOb2RvpY1xJHmPYrsGKboGv4wcDb7pqghe/xWqC3g1SweSzagYIBub9FC+nTkCYLmMu0zQB2Sad5flR1h07zsh+VXdP3DPcJnVYUmAvGNDy7tyNkszA/dIc/hjN4w/eBL722CLcpQncfp9/Rz8w8EK2iVdjpgkW8aJhmmBNjK7IDOjerleqwsXON6mmZ1c0wJWb+hnWvEhs1/8tfA7XSzNYKNVQocjPmaxp8W+BqRZmIAArhlgxcM7fxk/iBbxF8etOHTXThPHTjm17N6WpUmPuECy7Zb3AYAq0ghK+Lo3j3/1TeDs4gdvhONa50MI2SmQQUla3CD/mhqo7GtRLVAkGTAP/nD7C1bSBuXhTXDb9vIthnsZ+lsPhEJ/dFwzcHp/UghP3HFl+lm9IMlWzDCUaoohtrYo4mv4gmpwc4QBY+622GVbsFSOk4hFfRuwsHmOUMuaRDYKUKl2+N1GVpwACFX+QCpXBdLlPhZwKHooHrITtjhGg0EVqbgW4dMtmTOBhy69gNRzAZlBByysjsx58y0NCc9l+4EvJV8WjWU4bgyZGJYsRpgk8o25ZmqhQgx532jgznV2pEM4Hw3tQapr/cKkz2uQhpuWKh12m+49m94DVRXuUlwJWLTxkASKpYwED0Th+E57Gb4OnAwNXU9UMXCMzIKWFLU0TuBK7TpOWI12sPi9OAbJELI/bDqq4X57CHzAtRiOfeQNIghJC5rkLbXkFdkmYzKlE9orJc1d9IYZKxZSVRvsUvbU5bilQMx7OewnewDou2SW8GLND3zoGDFX7SoWzhK+HvrDmmMGAM5fpMAOs3c5wmg6AAgYahTRBU8D2bjAgUVu+L0maQO889gOshYN4GM7gi2AO16MxfJCV8ZjOaqUKIkMAoc9s94ylu2TNwoGBVbxJMGAeoZauyXNWXxCmGo4vTUAFtpYWLuJsTNMh9RlQl81cV3SUydX/vccCBnaVzFD4Oe8Zpxmo47xlmoDVBFsiClUw0Guh63a7PVqng+9QD8Ej7TLFKIfjLXGdlrqteTkYOIE/eJO4m1XRJGvoO3gvbp8uI8Gx8NmWh7bVwLQHPIctXEiW8UbroYCBUbsG35AZ0FZJuU6gmC7omHftulmeD4nHmv8B/MWbwn+UCGKnsBTWEAWS0XcGawIvOglH3h7V/qnxMGBaOOtt4ufpQ/HIeKndwJDZ7gZu8lGN/lyyWnYwBr8iPkzITpRxNxrGv0Yn8O/RCdyOxrHJ7psedVgeAkugUzC1cykRhcgphti0yGgK8oqp40S8hoEsETAgNdt7IMTBo/4079gXDHw5Pq0J0zyScGpIVderRS0HkP7pW7SmDEto+swfDaMZDIiAgr7n/AKqyCnUqCKhzhJV28aQbWMAbdSYM0mM/FmY0WxBCVyW10iqQHy7ldpV9zh119B+58Up7jZz2e+1Ta/s/c5LuiXK6QiNYBCPMCie3G2fYMAXpWtHSOYTkxsMIEGNYID/ZDHGzTZG0m2dsp6n3tRegB2CHhf97RkA9/wk9iR4AimhNsoZKXPmYLV5z7O+hLjqPIrdRZMHfLsbV14FrYD5bzr65WDgd8EsPgvHD6kZ6KYJDgQDMqZHvHO5Po3kOSt2vBIawTDuiXiH+boabhFu+gFKgStKF0JJYKHMBcWVPAS1FEr/SDciHS4Sli7SZ8TsxmnY+HjOS3EBG7ho63iJ0VyJWkqWAAAgAElEQVS8ilri2uY6f4dvDwxoVNKZ18KaEQzsxwxsqUp7FzPQAQMu+iIY4Fzkem4EQ3gQTuGLcAbvRZP4wNLrPXTMAM9ZFQPujtC4RoezDPMpVdENqbi4nD5ETdIEFDD2BwNfB2P4OJrft4XxbjvibmlhLGzIG+myAwO0I/5+g4HiVFdmwOA8vTgSVhPkaQIyTc6VoU9DLo1+emtqDreCjiZ97pXydJmBDhiI5vDHkoKBO1kFzbAkQZL2ylQWVfZsHmQ+g8IuGDizCwyM2XURoFoabDnaQ8k1B2D0COl9FTqpJn4Zq34Nf/Em8HY0h/fDSSxEQwgPAAMU/tJYrJq2cY5VBOYB3jKPcY4Ng4waimmYVAQD+me8SxFF0oo7oRV6Cd8Eg3ibqcryPO6WR4UtIeNGj5PQsrzSua3KPXbHQzQDfhtn7Rp+Fi/jVVPHbLombpTC4klAc7QA73BzYu+79gUDX4yfzBjNM7pi1Mw3GqYCQKeyKpbDCup+CaseByMSg5edjIRHVdTJ7SBAkvtkW7IIKjKi3ztrzgezBMO0UEUbz6ebmEzXMZht0QpDMzOSEmB0p7NBm6M4oiLvT5+33e2gvvxQ1OiFG1zTj1BnPjSoYlEaWQxjwQ5iOxgU1bw02ci7Uzl/fIIB+rvXsgQ1HuBZirOZdq0jI8JjZN0rYYHe1GFJaouLka6WKOqfxRS50HOfpTXpDl7INnA6a2I4a0t/eBr1POurLxg45EGbtxjuBQOeaAZ+E53Gf35LYCBv6XmUe9fWygoGiOybtAINx3G3MovrGMNH/iDucgZ5rI+nL4XbPEUA5dNkTA59Hv0cYzZS4sLkeNInQZMYXUMrfpwdxjlHBo2vCnA08Wq2gldsHc+36hhN2CglFxLuikjZrOdY0gS6LXXSBK6dr4IBMgMtZQYoIIyZJlhDLSUY0PxmMU1wMBiYwOfRNN5jdYapChjwooqky6RULBdkFgauCwa2cZnll4YCQoIBGjP1BwPr7DAZjB4LGDjXrmMq25LSQtUkfQ+YAceoFtQqnSfWCwbqOGeWMe+YAZYW6qa8T5DQAwYOkWY7ygLLI9Cew7cXDKx7FBB2wcBXPA+CsnrByDrQpmB6hjK1SiOyIhjYxoV4CW+0H+KsXcaYpYAwBwMq4u0AAQc8dyvxi2CUKd+1YBh/9cYFDFwPJ7AQHgAGWPkU0DnRoNxWK+1/yO73gIHi8dtV9XfBACt0yDpXUwgYoOHQ9XAWH5Zm8LA8BBqhSQMxBnwO5Ggr5F4wIJoBv43T2SbYavoF28CEWUfFibk1QtmNhp5iUA/xkX3BwPtTZ7MRJIiSFjybiiBrh53hUEM9GMHdaBB3/CoeYQDLXgmbnjqmMetMpWZCFamUC2YiEGGcT2ObwFiEiXaDqgXALL2ZszU8H9cxbTYxjG1JJcjGJ8/B5UvFsc5FdqT+O1UXPVlkR+eo0HAriLAYVXGH7lR+DXf9GhYxhGZWFf/+TjUtu7PJycGNhM1fMmEyBsCSKTYUyXAlW5We4Kw7Jxuy6FVwx+N3V7DOBIevJVyyCGQhKD6OA+3QV2tnOBtv4HW7jIvZKuZtkw1exYHuWV8dMNDRMhxx8kivAjZN0X/zcFQB4SlJE3wWHR8zkKtHj3iFquKVlBHL4gg0Q6zKxjSF2+VZfIhhfOEP4oFHMOAjZEmPoGqKIxVYEgzwAC15GQZI4QnO9MWRrQUfLUmjizzIDSRTEWzEwg5mISaRgpHNK3ZVPAdejpcwEa8JGNAx140sf/F6v30wQAFhywkIWXPvwIDZks3qyGAgonHTFN6LpvGhGcCSH8IPyygZBbUddq4vGNjC5Uy9GIQZSAkGcjti7ViZlxYeDxio4+dmAefaK8IMBEwTCBg4vkPyqdMEHfHdXmDCaoJ534pJ09XkCGDgKQoCuuHt4XeZ3jiioBnwNE1wj5oBxwz0ggGuG3U5fDIYWMYb7Uc4axf3ggHpxdG9Aqlk2HUYHgsY8AMYGn+1EwcG7nXAAHUExXHv/neeKNApRk8WlupyD1/xy7gTTuJuNIHlqCIdXznXCQQUDLg+A4UUgZ4U3IfamM628HyyjtlsE4NZU4JnMgPaQvnwY/cs79wXDPy/M1eyU94OhmiAkOyAjUxWwkEsSunEBG5FNXzpVfEoG8SKVxILRlX781Ck+l8jLJEDyq84kRYjcWoIWBYVANN2B1ezDbzcruOFdE2sVEezHbF/ZCQiOFMyA87hjg/X0fqqJShOXX1qpLmbXhnL4QC+joaE5v7cH8Vdbxhr7D+VRfKA2bJVAIDPPDlrsl38JQNBNgMSPbKBxWW7LkrpQSmx8rHkVXALA7jt8f6Blk8VfncoRKXNuwi1N/Voy+DVdgP/aB6JZevzZg0p4QDp7Gd8FRMDhyQECgcWJ5tWCPCQlNp5OhCGE/iPEn0GZvHpcYOBDv12mE1bwnttnsOOeqS1PVqChtJz4XY0i1vlWdxADXeCISx6NF7VGnoVrnYs+gVcSldEj86CqXSN47xi8meT6a6MwiIVD+rcIlCguAkoZRFGYTCbEQywJrmOS/GS+g3wF2XR9+qdvxMw0Ckt3D4UGNC6HSsAiim0B9EYPo+m8F44gw/NYAcMlFMFSgJ4dwm5usxADgYeOTDQdGCA000FhKRWA8/DRjAApgluRnPPkCZYwS/MY5xtrWAm4/2yB2Me0x11JfRfhN8FGOCVFB0Ii1f2VHd1BBCxh5F3/WFEQLgvGKgUmIFeMEDb3t40AZmB/cCAllQeFQyshsN4F0dkBg4CA4UHnc+BPE0np5lUmmWg9Mj4dEENsRKOYNkfxnpUQur50hOFmvMiM9ANFFRRLmGrp+WFU2YLg9hGBKbM9dzUIOMZD4hDfnxfMPD/zPwqezXcwmTcQJBsoRlWcD8cw21vQtyevg6G8BBlbNqKigWlQY6F9Q1MQNWrCv/Y7zxySlH65YsTmTxMHkBWfOzPYQcvJavSxvG8ZYMI+jq1paRLoxGao9DUxjlzEXHxIYuRikOhhRvekAYSQ/g6HMWX4QhuhaO45w2j7g/IoyZoYazIaSruWtIkoxvZy1dadTsI2ewiA+bNjtTITngxqoFBExEe2Cq+yQbQ8Dy0gi4Y0ImiUWLCVBgbhrSNlK38s72HX9pHeMGsILasbigdcqi+nbdpmoCHrNoR814JBuhA+HZ4Em8TDJSOjxkoonydfAeBISdcldy9HiQ+RUleiCW2aQ7n8El5HjezIdxn618vQNu5dql9kCvKI/vBDn+ZkUN9gmDApxrZk3akq1mAddGXaE42L19ti/KYICkSlogIXpzjTB3X4sc4mZIZSAQ8KgD8jpkBAQMNaXZyGGZgDxgojSozQMrzqcDAkksTUEBYBAOM+IJeMBCOiYPfh8EUbno1YRgTCq/EelyBvkBB11Z6r2ZAwcC5FpmBHfhZ3sJYJtaxLJjvCgz064TyNzkTdsVXQmzLInoSGKg6MJBLo7vMgOfAACNoCgjPoD8YMB3NAKvIuhSrms0V7nyXVXHbj7D+NwQDOfvLEl0yAwwUeD7FQYiWX5EU+U7AndQT0W2xJFDuwt1LfmrpnsF+G2yT3JauEdbjfqIgIk+cHMtkPuBL9gUD//f0/5pdDZuYS1bgx5vS1eyrcAI3/XHcCibwyB/CmldFkskRIikuAoHET1xZBvMlNNjQfxhrEQxI/Xf+UEjT0Gc8SHA+WcfVZAUXzBrOiH6AizuBtVQjMy+jbmnyW5ImsJqPEWo/v0vNydRLQ/jYjuJ2NIFbwQjuBCNYDIbQCspyiLClKoUbRGRCIFOPIBG6S0nI9TmhIkGB9TCQJBizLcyFOxgNjSju67aCh9kA1qk6D1RUovSRWhfzstqh9q8ebie4nCzjv9lv8KvsIc5la9iK2TSEvcW+u5fLRMukk8SJtC3tggEyA58IGGCiR1sM99gRE0VwUUjGsARr2eWLXbhYTbCCa2I6tI6K0dJCAg8+5W5O7vBgQBC53wUDbBLySXQCn5bmcQNDkitc9VkBoBCAhyHBnpQGuXLREaNAYNInGOCYeVhFhCWEWMt87MhcsghFZ8A0gUVb/izEAKx0GTufrOKaaeDH8SM8Z9eFGQg7vRN0DkkGgvda1Ay4Ay43HSr57PoXYNl3jYq8cdxkY6iwik6jog6tqJO82DdDNQO9aQL2Jji1GwwUzkVZIU6hLNU6jNZhRGdBZuBhNIrPhBkogoESSql6cTyRGTBbUmlBzcAVagaSLT3I5crJDAZiesT5sxE5ZqAPGBA3SKlV7wMGuHHSgjmL8Xq6gl/uAQM0tjoM43S4NdcpB5bVrCCFkdteO+IKlrwQOy492BXA7Z3f1E2pgLDZTROwN4HNTYf0ee1+PTsYOBxA2i0gVAdCLWvsnyZQZoBNojRlpohC9GZOQNgFA1vSm0A0A2YJY9mGaNIoGNdVoxLhw10pq2CKYGAe18NxLIQ1hFL6p/oFfZLFvT0Q/Rt73FAzwO6qqhlYwLl4VQWEPRfQTQ/Q5IhfxTNNWVSWKVMgyFUUCphlgzimH5lay0t5hULoO4AqIqeIl+lx46VIacEvOjYtX9QKi8M+kcPN637v2m9+eW++9H9k5+ibnMSihlzxfdwvl3A3K2PJan/743hJqVmYibf52STGhXYbF5MmXsAjzOIxBlt1KRExgjDJQAQF9T4BARUKFm2vKkKSpWAc31Tm8H42jE/CQdz1QrRNIHRwHKmoTAapjyr6SfdDhoLswWAYoCqgJMN2mmInpfiFKYdujWwezUixDRtapCkqQSLU8n9v3cNPkyW8YJtILAf+oMPwOJ7yQd+h4IplnKEwJb7Uyr4dncZvQhrQ0HSohCBj+aF2tlc8pxu2NALyVTeRpCkmsgRXpZ3tMq7GdOtbk4lOC5+eDmm7lLVPukopw5QmMRZeYNCIyvgiGsHvotO4Hp3CLTOAnXCw9yvygZDDz2AIqZThvQD2EW+h6rflsF/CAO7YIdz2h7AelMSwRGY3UxOuwQjrmQlgwozWpQ1xV/yvOyt4NV1F1adqJJaNQY8MRfX54mKkSybM+OptYNlnXbpEspTWw3o0gs9Lc/jAn8RNfwLfBAQDIbZkg1HzK7Vj6X1xLlfg4Yxp4RW7gddMHS8ly5hP6xiyrMzZ/ZKWhSrsEhaPezaBj27GXD+Pwkmxdv2TP4kbXg2r0aCMq+fFUoLr03XN+bPn3865U/EMZhn1oYGfxgt4c/sextNt0Vvwd2TDFC0ONz0P60EZdyRNcAY3SvPi677IuMgnS0VQSvhF6OlAiNgXKRgppzHO+IlYH//S1HFup45pcnVeEzDsBc+D5Tj2p24vCz0OtBy45Cdo+IP4KprHp6VT+MibwC1/GItBgC3bljr0gFa4kifeO27sTXAmoGagiSvJBs6mS5g1S2LNW8nofKeHyXG8ZAl0Z+KhvrJTti3r0xnGERAEwLo3gHvhLN4pzeL3/jjuspRc+pakjjpXRpT7Icee42UCZ0fsZXghW8dls4xrTWoGGpjw2F2T6qncVczpwg51pQqOWdz7bjSFfy2fxl/CaTz2R1EhaBNs0fscZT6RBWZ8IMA0xgm/jV+2t/GTtI6XsnuYSpqoSKdOLYs1PtPVTkfkgIU6l/Z+936Ww51b2S/0PvBej2cuHPgz+7zBO//S/5nN2xRjSSqbPbuYLUUh6iihSTbgmA4x2Zb8DEOZwXwa43zSxqtmGy9nizhtFzAeL6GctR2zwEPdkb8uJyzoLwM2WTHgD+PrcAJ3StP4FCPSPOSxH0nLWFGNu4khFMwRwUAu0iv5PkoBt+YMcWoRO/paj8gu+syNhb7/YEC3Cx4Q32cwkAtGCcM49RpRCZ+Gw5LKYIOSr7MhtIPqHjAgUaKkQgxqSPCCbeHFrI3T2MGAH4Nb96NsALdRw+dBDWt+CUzcMB3RDwwEWYyTyRresGv4L+06LsQN1Pw18M/VV0PFo8IMuKvZCwYIrMiw0AfgbwcGFM4oS5L7PXBJsLVtghIa3ggeRlOiGfhzMI6PMIjVqCpaGLIfeedQvcfuYZvbEc8RDGQN/DRZwOs79zDGNso/gIE9W+wPYOCYwUAQ4q/hBP6/6BT+Es7gcTCKCplOp28pxtRqDOZarjtAPp/F+Fm8gzeTOl6x9zCdbqBitMBd/WH4ftc6upvBcN4k3eH9nxYMTLz0f2W0GK2metjSM4B+AlRe5z7SOZX1LASGpuc9iRiGsjZOmATnbBsX7QpeTh/jjFnAIE0gnDUO8zMKIpUGJlXKKGA5GMSX7GNfmhTTh28sNQ0RNqiGlsiMNeUuWus0wTjClcvPOl93R19K1OMiyCKS//tiBr4dMECx5VuSV382ZqAYV3HMpRMYqfWwhJthDb8O5/F+OINlDCMOuAUUFyf/m+wMwU4KVsecs9v4kd3Ci2hh2GthBwbfYAgfe8P4OBhGw68IGODv8LWbGaA99qzZkKYmv2rXcTGpYzxbFe+ITgQmTOJuZoARhnM9FE9zggGqbJ4dDJxiC2OzgYsHMAO5zbLelTYTC30fkWfofoEFjOJ+aRpflGbwrj+MT1DCelSVqJ70rzKkzvSrEHmrHbHBPLZxiekTs4ArrXvSilUAldDMHpIfmAGZU38/YEA2N42F/xbMQKHs7rA7M7sPtqJIwMC/Bifxl2AGj6JRcSDU0mG9hTxxpLudM4GT0r8UczbBtVjTTq+l9zFrVjEgVuNOr5THE87vpvNlu2De/7RgYPjsv2QU52kczpwINQFq7NhlLI9G6fRnISgQ4cZJmjpGzRqcRiq2plfiBVzMFjCckIbNnc90ZCWyd/X8dKF6QCAQjuHP5SnRCaxkFWywzFHKmdQFULogOrQobldHyMOo8aGq2ouPIP8OnTc/MAN5muBy2sBPbR2vJ8uYTdZRBunPQpqgQ5k9mQLrYdbELS+E8StYDKv40K/h36IZfBSMY92rwfi9+gtZ+BSvMnefpRj12nglZSviTbxqtzGKHVDidtsbwgfBON4PhrHiV8VZU2RM0jXTledJPwOtpZ40TVzAJn4R13EpWcI8q0yyHbfx5KVAu8EAVcc5GAi+B2CAKh4+zUAaumx6JXwDVgnN4NNoGp+GNXyFQMqJmWKjgZFO/Jz/6o4bN02u21PZDq6YBt4wC3g1foBR11L420oTvME0AVsYt35IE+zD8LogqsNR7fe2nj/vpgm6UPzYwIDd0DTBFn0GumkCirpVqXg0SpxgYKcU4XowiV/7J/FuMIOH0YiYDkmaIBeYFyoqJGnIiN+BgUlrcT5OcdGs4bX0AZ5P65gw21LxlosXBDyLTa5TO/VBK//zgoEX/oc6O+eRuBsjLR7M6/yPAwzoIcqcPOOkwLNSz30p3cSbOwv4ub+M8XZd1N1iDyO122pcqbF6gC2vgq+iMVwPpvCHcAZ3gkFs++yToKLAoCPkUIpI7+lok44/5xq4dgBBxztbcmuaU+wABXn/YTQD+To84vUcalkf5k0O+TtR5XFpBi4lK/hZtoLXk7q0MC7tAQP5ajosGFA1s/FKaPkUutXwkT+M3/Dg8kax7Q/Cel0/93wbIxhIxZI6xri3jUu0SeaGlG5gImthA8DH/gj+HI7h3WAMS8EAoiyQQ7I/GDAiInzZ28KP0yVcSZbxfEyPdToVqJg1d0HORUjKTB0FDJRFQLjlLL0P0gwIM2A3cJE5zydoBgTWOC9ignzRADDtFvioewP43JvEx+EsbkYzuBNSEOcLmNZcuUsxdDZrHT9Jy1oLCjPPsEzYNHDNLuDl9AFGzLaAHqYBD9YMjGARPtq+ij4Poxl4I1nFP6TLePFbAwNOOObM0/ZqBuZEM/AhNQMBy8qeQjOQrkk/CdUMbKAiGqjDaAb2ahH6rXatjTluMDCHd0pz+L03hrtsVERx8WE1AwIG6ri29eDYwEArDHEjmMbbwSkRvt4Ph8HMsJaO66vjS+N2agEDPD1YYWQtZlODc3ZTSmJfius4lW6JC2AUMEgV+buwY3p+7H3SGngoz937KuxvObN2mG255z3f1dngnt3wC/+SScTO6CgPw/Oc6K6H+8Q6yM6DK2ZRFf91Hpt4xNOugoY+FkN+ilfTbby5s4j/5i9jaruOyGePA3GUFrtYOdCZyaQDYlDF7XAC7/nT+APm8I1XBh1lOi7l+R7YOXe7CFSv/eCFJbmjnDLLGYXOieM2RvfneTT7RDBgNsV0iMU4+vqOB1wEhOkzCQhj+jU4AWERDMw6MEA7qo6AsLOiDgEG5PnoINKCeDUcwX32EA9G8KdwGre8YekzUXRz7NCBXMYy0WJMetu4ljTwi3QNP042MJ21sOZ5eD8Ywe+CCfypPI5FbxCRDRgvS++JPLsuQEQAKa13Y7zot/B6uohrCf3Ml8Sumn025MgU+qnbp0Jz7Vpto7jxCcxAMIZvfK0mUDCgVTk9cjg37/hVTIyczKizUTDwsgMDg/sJCD0KEtmuOoFvA2RBCa0gwv1gEB8Fk3g/mMcNbxoP+fvsP+NpxzXpgCi7ag7Cu/QrG3mNmhQvpGxh3MCVbAHn7QMM94ABqrfZ/Gs/AeGwExDmYIBiUda37C8gJDPwD2YZL4qAcOtbEBCq+E4Ywb4CQgcGfBUQLvthj4CQQKvDJBaEhEwTnPYNfsTqC7OqAsKUYKApLamdvPkQR0ZhY8srKGTquU3XbUT51R92jzmYGVAw8DtvXLw9mgF5tEMKCI8ZDHB+0Pr+E7ZUjs7gejCDb8JhtKUUUh1pOX6yy7hmR5om0K6pnJMCCACcyrZxIX2EV2MaQe1gNGtjkL0D0h0MWG3BTk8B2p33lq7q+aVwudu/VxdMoZbh7xUMjL74Lxk3NfFhDvKloOUUjL+o8w2tkc5Q3AR5QMsBz0jM9xGzNwGzos4KVnOoWp7CycbvUZFdjjBYrW3ln4pvReh1ZWcV/+yv4eTWIkawhbLkcbhYWNfB1EUJGz6thofxRTSN970pvJ+N4TFK8NVeTn6n185RWQHhFmSTU0NadmWLskTvS8rEdMJIl0P6CIjNbajmBi66ciX6ylF0umx176kXDMSumuC+VBM8bzZFofp9BANMB90OJ/F2dApvh9P9qwncYhJVLftpBFwkGUyi1QQXkxX8NFvBG4l6bUtTqqcAA90dUb0rtvwBLIYT+Ko0jo+DUVwPxvA1BtGi6VXB2lmG3fWmIDNAIMIDg9H8P8ZsV7qGyayNhhfgvWAM/xlO4Y+lCTwKaghs5MCAUv3a60LTBVwRtczgtJ/glWwNryePcXXrIWbMpvwG54RQngUwQGdCmU/7goHhbjUBq2EEDOTVBF5fMJBjbAUDrCZYx2vpCl5K6jiRNPapJtC5SY0Ay3INIuwEg1gtscxvCB8HY7jhjeOzbBjrATt7unnt1kkxZSOWYqygyTxU0gxTpoXzZPOSRVzO6ILIro5MnahmIGVQkZm9YKB0GjeiE8LyLFDbLZULGs+WsieAAS/FG1JaqGBg5jsCA5+UTuKGAwN0a9y2FJJqNcF+YKBMMOCleNlu43JSx1n60bPMzjAalabZuw6bJ+CCzsmte5pOPQewcyfbfJ89ZMCxLxiQRkVDuBfN4I8EA/44vvKHsLULDEh9PF0/+1UTfAtggNX5X4lr5gncCGfxZUBPmQAtabBEb5K9z69ToktNi+vJMuYleD5bx/l0TfpGzNgWJtDGaLopc7li2k4YnDtpavM5AYuSRuwXVGogoFqbp3W/+I4DRYIBjcfIDBBBKb4sWWAIwLAXY8Rqk6GBrIXIo2sgD+gQzaCMFURoIMKWX5JDVCN5LTXhw8nr8LW8SRkIlnuk3DB8g7nM4HyyhTfba7hg6jhlFlHL2PualQV0OGQaoIwlr4a7pSnJc37sjeKLrIo6M76Rev7vMX1Qb7lOzTAd6dh7gE2JSGuOI8awr61rCGrYhGMtC7BkaS40KJsV81R5ykA8DwqVCXlttKYVNE1gkwSVgGBgGf9L64GAgecEDBD8HI3CO0S48FRv0dLCFJGALE+YFvYm+K2AgbG9pYUODAgIIgAPCJgsTGoUDKSaJngj7oIBMarWXpgFru2wE12dIjdCmgtN4fNwWrQCH3uDeORxjpH4dn0eOpufWisbAXopTmRN/DR5hF8lj8UDYQyJ1IZ/EEzgD4wsStN4ENRgLQv2mCbQ1StyO0cP8jkNmRQzvgUdOq/ES/inra9w2qwi8GJJEeSxgW7MueCOt7wfM+DAQEAfD/aIrzhmgBJDDxHpfJf9zQdXn2EmLhWnvBZeslwnDZxPV3EiWcNQylLO/i9WApH+32CPEW8QD4Jhceq8Fw3jLlMwtoy2WDhrvXi+hnJmjN/Kdcz3+CbEYJzhjG2KgPGt9B5eyVYwZZpipCKOpCwtpHjXMQN0ZqMd8Z1oFDejU/iwNIeb3ggWPYIBejPoHvEkMPC8ZyQF9Qt2kBQHQscMpOxtwnDlsPPqycvlIGbgk9IJSRPcDkYkrbLD6FEssHvBQPFXCAZOZTFeMRRcruCcrWPW1jGWNqVhm86TA9jKTtTpWE7ney/7bF7W2pWvuJ8/3DPZHwx44jPwTUnBwO89BQNNGkWxW4gsUc5VBQPsdMtOsexRQwMemg69YDfknpkmOJetYJyqHcPy7KfTDBCgJwjxKBwWf4xPgyl8Go7h82BQxOPsJVNk1eTxFLhgsTl3ezAFhzXfYi7dxOl4HSdsC7NZC+PeFkayLTHyGrAWgybDcGpRZWk4fXUCZSGUECxsPvLUtcPu3zUYGDurYEAU+GxrKx7tFgPWYIr12tjGKdvGXLuNUbOJAY+NUbhBlLFCt0JU8LU/gMfBANaCihjSqEGDll6poE/dm3KGQA5PBwYmM4vn4xZeTzZx0bD39UOM2g34lkdOJgZECap44A3jVokuedP4jKWFWQlr3DxDcpx7c0VKGClUDJFJM6IpG2PebuNEwgmwgVGP6QiD1AG0z2kAACAASURBVA8FDNCU5jY48cex7gfY7LjckVnotnTtiAndnHgiGEg3RMSS5JTeUx3hx/ehvLQwcvndW+JA+HRgYDxLcOmYwYDQbyHQCGk7TO+DWXzkj+G2X8WyH0mjIdKrBR2nLnqaKLEOPjM4ZTbxs/QB/iF9iDfThlQXEAzcDCfxZzZfYa7cH0HsfDRYg6+AuGt3L2V0xmIM1La0cCVZwv+286U0GAlZAisbsM6xTiYk7xlxKDBQZAbUNoVgoF/VPM1aBuiOiTbOZhvi3vmC2cCJtIkh9kPviG6784SzlSzKul/Gss/1M4A7Xg0PggGsBANo+Ow+Sn6Mn+7WVkuao0B1cx3HNIBKPIwmBi9hE9eyOt40D3A2bWDY7CC0ztyZDSTdPlKyGSKbYT2o9IIBMgMEA6R0jwQGFh0Y2NY0QcpmOc6p9BiWx8FgYB4fepO4FQxjmV1MHRggMxAU0gTFSymlBANtvMI0QbaGc3YFs2YZY+kmqjYuHCxPuIGeNFs3kd2RWTssUWRzDguQjgQGgiFs+pGmGIVBUtOg3GeA4574bFRkMQ1PwAC7fh4XGOD90SOjHg7i6/IYPvMn8JE/gQ/DYdRRRkgTuMIeKwC/8JLSV7dfS7WS5wnYH0vbmEhbGLPbGAl3MOm15ZyYsC1MJi3MxDFGaaTmtQE/Bk2F5CwrnC+5VVFeavx3ywyMn/8fnaUvVKnwnylGEeM5tHDBruOltIkz8TYm0zUM2KbsmK2oipWggrvBID4JRnDLr0k+kp0O25k6PwkYUM5VI4YOWiM7YITGnMwMnot3cC1lxLGIc+YRxs0GAtMSaoadomg0dNcbwcelWXwcTYuIZyEL0SQ6pRdAHzCgzYk4PSyqXooZu4PnzTbOJk2cTeo4YxsY9tpyyPNaaTG5iQg3gim8H83gsVfFglcV1Enqk7X5uYRAIUbOPCjQ2ZcZSDfkPuij/314/T2AAbaUeBwM4/NwDh8Fc/jYG8O9oIw1Hl7OwKgj48gPcGdDTB8LRq9vJffwc/MYV9MGhpDIBv5FOIH3S/P4Y2kGtzCMpq1K85GuSqRLZEgTK7ID9C0w27ia1vG/t+/ivG2gnO3IOjkcGGDEQm7Ix/r/z957P8lxpdeCJ21VtfcOjiQIkARAgJ4zHKfRamVCISn2530RL/ZfePve2/3DNnZXeitRGtHMDC1A0BMk4dG+q21Vmpsb5/vurcqqrm50N0ESGLEVI5JAu6rMvPfc8x0TDeiYQJgBagb67JhgfzDAHvi+wsMUsw+KLZws1nECW5jOG+gvOMPVorDyB8HKpl+RxfNeUMFNxPgWfVjyKtjxKkiCQIS3fA0tB49z0bS61ZkmqowJN7bprInzWMcLWMYL+T3MJWuo5cwlyJRGtdZCLrx/amCAFcyX/QmrGWiDgZCW5pJIuaw0JzNwzDTxtNnBBbOOx3MyG8sYSzeETUmFlel9it9NGLj1Q9s85SuleIz/pBq+fVg5KEl9GDDwFTUDhwYDZAZuPhBmQPemAOthFXcqzJYZw2VvHO+E47jDVplAwYn7aBvI2s+Fo/fdYY5amjD35ODLWPyKv43RookZk2EWOzhmtnAsaWAi28ZAsQWG3GuoGq+ZU9rLUVBDvsSaqDRNW3Z7mFX/YIzOYb7jYT7XGz1r3QRyY5E0BSomxVS+jfPYxsucq6SrQqkM5uuICpq0fKRhDdtBjNvhID71x/BxMIovvGHc9SpY92OhFiVmsQsMCAvBOaYFA+Mmw8mU/eibuJTN46n8Lib4czIFA7SRbQc1fOaN4L14FleiKVzzB1EH4yA5e5CB0S4VKXuzqTAPPYNRfxtPmnU8k27ifFLHE8kyZos6akxbk3MR5YoVNL0In0SjeJcZBv6wBNTcDbSZigs6TzIWXLaSw5SK4uvZY0zwExiw9+PBbnTScCx9uu6P4ENWlQaz+MwflTz7BoFfVxqYon1lblgfPVoYPFas45XkJn6W38O5fBl9SLDqhfg2GMNHlRm8Hc1IWBULkHTs4CqxO44SwmqR56qmW3ghW8T/mt/E+XwFVYbsCElsRXZuDerJDKhtV3MGjgYG2BfPMi2pAi8awlSwEnzIJKhKH3pvMLDtVbEa9GM5YAxzgIWCbaRqISw8Cif191d6U/y7qoUwBDrS2CEQw0dDTkeP5du4WCzjOaibYSLdAkWFyix8T2AABV7KFvErc+9HZQYOCgZ0fdMNKDIpJosmHjcJnkq3cKzYwERRx5CNI+a6Iw2tPT72PDpwTu8FqJK5KhL0FamEtVGr0w0I77cRPFJgQMC3J5XBK1E/vg3Ghal5M54SkJuFvFfLYEDH1WXR+C420ZAN90VY6NMl4afoMxnGsgwTXoppL8FoviOi4fFiE7PFDqbTbQwyXp/Vw16uAW4Sz6zPIHG0/pw2M32/69D++4OtkQf/fof7TAEDVPaLFxOehDiMmAyn0jouFev4ebKKM8kyBg1V1JsoCqXv4UdAEGItGsQ34SQ+DiZx1R/DZybCQlgT5akDAyLwssyAAwMcE7AzYDzPcDxt4PliG8/K4n0Xk3kdcdqQGU8WVLAZ1HDFG8XbzKYPp/BtOCTRlPIgdSv+7SMhUS+FLxYejjouemuiMD+3Q+HVGgaLHYQe88114fNQRV7EuF6p4aPqkKDODymcCYbEvkgrpIvn1Tlu+8I5MJBmKap+ghfLmoGHDgx0agZ+iDGB0270vjU7H1jpCQgjmc3+PpzDu8EsvvRGZWyTi4BJN6+ysYdzV25KA3mBaS/H42YdLyW38Hx2G2elM7yB9SDEbX8Un1dm8XY0hSsYxR0MCNBrgwEbyeq0qNZ3HyRbUlj0n80t0UgMpLTSpaIpkVvBgUTbZtjSDJjAnt60KbMelTUDvZmBXssB71Hu26ye7vMy9CMXmpn6CC5EWoHa+e7yP1nusu3VpGl0k2FiovXRMCdZr6x1t2XHsvoQPdzwN1GHQb/ZxoliC+eLTZwzC3iK2p60jv5sx754CqwsoLJVtA+MGfhBwECvOOLCxhEP4Fo0C4IBpxmgtdCNCcKAa0N7uFNmBsiYDCDBdJ7hsWYirpZBbxt94GilTDfvfjL2khJQB0KKfpAlXMUOJotNjOWb6M83JaP/MB/3BwMzeCuaw7/7I9jNDOhq2BoTlDUDrTHBA2QGCj3X8/7dDqq4TTAQTOL1eBZfeIPSR1MGVqqDafOHvJtb/+UYaqlLb1cHZ9Ze2Jd7wggy1rxmUvTnDYyZDZwGWZ4E04bvt1oSayxCK9SBwAMJgbFGIe8GA3tzw23W5zDX70F/rjd65r8UjGo1eYGq52PE9zFJS1W6iBfyRbzaWMbjSV2owFzKeDNRS1NIQlFekzRkOIEv40l8HM3gXVPDN0Ef6oFuxrRLccMuF5/ofFfBwGie40Syg4veFp7L5/FMfhdTWR0VCwbygExDDR/4o/hdfExS6OgvJcVZrsBss6RKeiZ0OrBSOGvgHLbx82INL5N5aCxiKN0QLylvForORAXuVQETo14J8W21hj/6U/i9N4GPw1GsBxX1RLdSD8rCOGUGsiJAVgIDf924hZ+LgHBdQM3DoxlwYIACSQ9fRpOiGaCb4OohBYQH0QxomYwi5W6plP6NEIDWiqdelZQRxP4I/j2awx+9GVzzxrBDIBBqZ7hm7rssCd25aWXjvXTMy3GayYHJLVzK7uCUUYfDph9iIRjBtWgav4+n8QFGcd0bFKCnQSPud9F/dQsPUzH8JsHAKv634paMHYaSTYDZ9KK4c+G/ttpYwnpKAkIhghlHzDHB/mAglBCk3R9kBiSJk9uzHOZzsDaZZVD8O31POmuV+V3EVsV5tmUwRPBIa7sqYVs/SPkB+Qprm2IaaSG5HVWKKLGNZ4otPF9s4FS+hGmzhvF0C5WcCiMCcmlA0G/yPYKBJ5paYRyDmgGq8V3pzVGWRXeV1Vao92hbL8H3WroJAoKBaVwNj+FDWM1AEKBBeyntmz69921bWWdbZ47QLzBEkJpQt5Sj6qWIfZanUaza7VW3r2MfNTrXVL7n4+zOMOs4lS3jRLaCCa6ZBXUUHSko+74xbTDQ/jQJHfKdgJBgYBb/7o/eBwwYcRm1BISggHADF83KAxgTOFGEmk/5kXgxFtiEGU3jf8QcIw5j3e9DRrGRA+hltk/0Xvp9WuyJq7G3GQQ80acBdQkaOB96voTY+VkhHRls3X3Mz/AkmjiBNUyYDQwUqYgNh7IE/SYVcOB57ArR68CDTWuE3b7FelyT9hN4lDv5QX2NN/rkfyma1ofJxPcZD3jcbOOpbAEXswU826RKnGeKAhkFhnITE4EmiCWCNMZ6MIzr4QQ+qczg994Irnp9WAi0bKgi74YWmKjTQFdxU6RSnDKSGxxLG7jobeK5bF6YgelsA5V0RwWNIb9/H97xxvB65QQ+CKfEFsZvK7ny7sP5b+1CnrK21hhMJtu4VGzgN8UCXsoWcCpdFutIagEhRWf8BQPOnUyANAbmKxX8wZ/GGz4V9pNYDmodAUb8qWKZdBuSgAEfKR0XfoIXzCIcGDiVM+7m4QMDYaABMeImCE/h9XBagE+voiKi7F5uggOBgRZ1Z8FA6ZK57AdnRaUFLvMiNMI+EYm+EU7hj94kvglGZSQUhFozbV3hun3Zh7ovyzCZZXjcS3CWZT7pHTydL2A2XxUwsO0HWPaHcYMRvNE03ilGRQy2KdXSqmwvfwgYsMp4L9nBpXwd/6lYwAv5EkbSVUQcFXjUkai6WHL+hAlQMKC3OXdeclSpnBTq4TA+j2fxvj+Oj8RaSCFfiC2yHlyA9gQD7RRN/p48e/CcJCLGPRXM7mSkoz+WTwkTIGDA6ncsnS223NYHIUOOkA6iPMMUF8FiA+fIChQbmMzWMZBvoD9nfgFBj47p9gMD34QjuMLQHroJDikgfAwFXrZjgjIY8PIEhRQV7X3e2nuRdItvO4a2tYy0qtLJDGRYDgbwdUQhKxszmXo6hMUWGKC1MBIw4L5jGQzIcIiV4YWHoZT/LBAEBUJ2QFh9hlQ42w/lyBQJtF9VJ4TOrYOA44czeR0XkgWcyRhmVJexQTt0Zw+gUXpT2mCgBAxZ8+77u9wEu5kBbdljqiXXUBEQOjeBMAMEAw/CTWCvEd8XoeO5BwWoB0P4Op7AG9VjeNeM4KY3gq2gKvotNcrbVEEXUWwfB/07Z/7RP3S6NopaxTjvtDR8ntlMm2texxhyzHgZJostTGAbQ2hiwjQwmW1hLN+RttuBYqfFFMhh015LdRloiN/uj4cEDIyd/t8LdrkzlKEG1qRmuIhNPEv7UnMeJ9JFjJgtecOEDrfxLBoiwLuXQqQqbocj+DiawlvBJD70BnEnjOX0XpU314rs7IrrS65BKjOXkRyYS3dwyVMB4fmMYGAd1bQpFqU0jLAW9OP3wbiAgSv+FO75A2KDjKRz0yHH9huqpzomSuaYTTalWe+35pbEYxJoRHmGhAhbVKGOxNaURa6ca1EF70VTeDOYFTBw1+uXwIuy2MfRTk4zwJLkNMvR76m1cBcY6BVnZW/KB4XsDvZ9NNQpKoOB6CReZ4VxOIbUj+WyRjKb1BMPR0icL4u9MuAEmdbCDGMFEySX9rQWuqeuY0xQPoGXNnbpCqf41O/DNmfr3hD+4I/ifW8EXweDqtugjcu2AahRyFoBAfRlCeayJp4ptnHOrOFstoDHzTKm8jqiookdL8CaP4Q7lWkBlG/lw/gkpmskbnVR7AIDVjwXJIw33sb/glXx1k9m8xjINhGaBJ6oi7kZsnI7RCCWK31KlEtiOx/V9m0w8KE/IUpo5gxwnk+gwmVOq7pLH60TYvlP3St3Nw+pzt4LvwZwWj7Lfk4Jj8v9LsRdedpaqD1z2KQ4WTRwFts4m69K3TifnYG8If0MBAsKeHS1c9dC/p0aB7oJCmCdboJwFFfi4/gwnjk0GDjlFXg5XcSvzT04MFApyMw8CDBgt1+3F8r7oe8loWvk5wIGhBmQkKYyGKBokmV5Fgw4vUgH/2VXB+uqko3aCv1cfW9Z9OZU6e3T7e75D7M0+DvOmAQXDPM07uFCtoCpnKU7mrPfZtz2XxE6wYD9XQPtdhFrYTTTshbuBgNqo1MwwENhFxgo2KFBZqDbWqj7wUEdD44N0OtCGEwrOH9WBSvVMVypzuHtfAxXiinMow9pwDEYGSumCKoFWQ5vzCChJdIBL4IeO+2VXUDAmWSLCuNMRrPlDiD7ZhU0zKnh6JnC3UE0Me01caLYxDFsYsZsYybbwbhYE3fkHuX4jNwcwXiLctx1WR4aMPBfpXqF+QI1KvuR4jmzgWfpi00WMZcv2IQxgijnSW6/kZydF4hxJxjCxzE30Cm87w/jVlAR/37NLhZqx5DLIheGYIAzriEDHMsauAQFA+eyu5jJ1lHJmuJfTaJYHsjf+xN4vXocV/1JLPgDcvGi1pW1yUblU4LMkVMcp/jLrOHX2U1czBYxbriIs4Wwt8CDJ731MMbVeBbvhrO4zLGE34+6iAydgrTzavLxY7hoGQz8VWlMwCUm6wEGZC88ysHmYLv+Hp9F9XGGuMtaqGBg3IIBz4IBSx7bCmNZzEo5A8oMLPYGA25RdF7oDqGUnc07HCdhPz6aXh+2g0HUK8P4DEN4zxvGZQzhesDchwAQIaduXjpccKOCAgNpAyezbTxXbOFivoonskUcM6sYMRvShUFmYcvrx0JlUq7p7/IRfFiZwKqvI6DuZnUFlLrxBilrt3fwF6gLGDhGkWu2ib6sAc9L1V8v8/VQ2AHd2vWUoYMPLgoBNsJhfBrP4kN/sgUGmEDImX5Ku1MX1d8+5e1zwYVq1oW855mjlQO/30mx/bVUpo+YBk7mW3g628R5s4nTGWlRpubtIDKaDOroVgcGNDnSMjUGJTBQeYjBgMAZ9fq33gIHBkjxGyxZZuBqcEzBQDgoccRuTNAGA67Bsv0+731VLEyWn1kGei790f5eFuyWr2tu9L2fyxNczLfwWn4PF/MFOUDFGTNgdotJ97p7OsGAfSZbYKAP12nDtTkDvcEAwZCGDvUGA2QGbne5CYKOEdX9lzLH3mh7iDBi8kUBGvEIvomn8S4YUT+Gb4oaNvwYmU/ems9fn/wsfQZ1Q5ZdyCn/7VPT7qPR9U6BWu8IflkXeF1MLuLd0TzBMQKCcAdz3hZm0x3MpA1MphsYNFuooSGjNhbt8YDa3gZ+XLFgz7Vi7In/LmCAb3MVOR4r9gED0tutbxfnXS58oScYCCuS6tdnNzxS0uq9UDBA4pxn7UGCgbyBSwwzMQ4M1BFn9HIXSMIKFoJh/CEYx79WjuFjfwKLPi9yLsE5euksQWDfaf4YwpYaQz9ybhB1/DK5iWeyBSmfoQI0Ldwstett8Qw2whhfxHP4kB73cBrfeP1YZmqam3t3beC9wMBfNm3oUKZjgv+oYKCsGWi/03bBLC3AxN4Nvw/r0TDuxWP41BvCZQzjY28Ad3zKdMitqk7ETXtliijPVIHBdBun8028bDbwfLaCU+kSpkxdgrII1diklwZVrFTGcTmYxr/m4/hDZRorFgy05wTtlHexyzGJMy/kHv2Zoah2CU/kCzierWE45fhMwQDnlQ4MUCOggIW/XKpjAtAWNYJPKw8KDLTpzoOBAfdm9wIN7T8ja3TCb+AcBYPNujhwTjZXMZCtwyt29GRrRwNuy1JA6yJh9aRIZoDBZfXwYQcDTjOgR5U2M1ACA6GOCa54U/cHA5btam3n5fTV8lJj33KG97gPNy7T/7YgpWt5YlgbhWq7wEC6gTjfPiIYaF9/gn1lBh4EGGDOwJ0HCgbkUElSmuxyOIClaByfYgCfVofxtdeHuwU1Zj62vQjbhm6hEIZcv4Ra6AiBYzEZN7ZetuOH2yf0vcKDuNYn1EeIlZmaGh5omxjFFqaCBqbJ2mQ8mGzgeLGB6WIdY1kDtSyRPdYmmB+CGbk/XHpQn+GVwUCtKHAKzb2ZgUOBgaoFA8qf9QYDRQkM8ESnboKZjGCgIYtKM6zhDlsK/Qn8W/UYPvVHsexXhZ6NbH66Ms96ITmzkzkdN4i8iRP5jrgifpbcxFPpPMYYJ1tQCtlpRXFvKGmdjbCCa7QxBjO4zIAa1LDsRXK67HWa/wkM9EggtE9a2+7TeQLS5U497ETNPKUwMnexMo5r0QQ+9kdwFQP4Cv1Y8qmj13ZBucqW65aoXAbdoMBItoWnsjpeM3WJRj6ZrmDUbGmDIowkXnp+gM14WMDAPxeT+LfoOBaDKgIXvWdHGLKRW5Gi04eMZwmeLTbwrFnG+Yxz2mWMJ+zLzESImQUEysoMUJyqJ2eODMgZcSEIBQx88iDBQAuUHoQZaN3hPdaOTjBwMmjiXLGDpxsbOJtu4ERzFUNZHWGxLecips61m0CtJbEEBiRnIFc75FpQwdfRwzom6N6dlYLnB0c9LWbgwGBA159eoLebAHQ6DbKtZTDQZgp52t4N3MgMkLGaNV3MgIABMgNt1uZ+m0RPN8FDCgZc8p9AddnMtdOiSbYPFczHfbgTDuIm82GKSHRe88UAVhBjKwzQDEOkgap5ZAwqpXZqoO28NqV1qoeQ0/18GVfYRUz2IrEbpujzC4xzxJZv4bS3jjPFGh5L1jCdbCKmTq7l+HgYmYHT/63gUkURSK0ATsmYYN2OCSjAsmMCedPsXF2Kje7HDBwMDAwxWS1rKjMgY4I7IoZxYGAn6setcAy/96fw75UZfOqPYFXAQGqrK7n4tgU8CqoZ31pgVC7KNi5gDS8nN3EmYdHM/cBAgY2Q7YjTuBLO4MNwCt94fT3BQPustXtM8BMzUEbbury2Vz2da2a+xv3QCcAT0lbQj7u1SbznT+FqMIYv0I8boIC0ItuqDHbskyv6FSuE4/cYyzbwTLaG3+QreDVdwolkFf1mR6k5eQANYhYgVWq4EkzjH80s/rnyOBa8KkKJGSWe1N9LWePWQF02voGU6X/buGTW8Fy2gAvpMqabq7bUxIh7RdTtBZcXqor59XQHpAgKhlEHqEcj+ERCh3aPCVQzoK9xrw/HiOjfl7MRDgMGHAzr3mj0vzlz5piATMippInTeQOn8zXMFXWMFhti02QmaPfmpk2JVpz40IMBtwV0GFTb4xZhFtVHvuT341qobgLqlfYfE/QGAzLu6bGxKPbsAsmt+9vtNJ3XiTZwBQNNXMw38Vo+r2OChxkMmFWMeZsoMnXV7FLr7ota9Bq5zhDVeflyoJOryEjtwsN2FGE1HMCCP4gFVHEXFdzCIG4HGrq1SpttwLZMPTRGtu6+5bVpKYj3AwN6aCEjIHq2gM4GS//LCEJ3IvZOTBUpHvPW8XSxgueSZZxp1jFstlA1tMw7BOIutlOQ3A++fb9/742dpmZAwUC18KxmQMHAkwk73BckY0APTzomoLDiwYIBjgm28Gx2D+fJDAgYaMoNsBn14ZY/hbf9SbxZmcbnAgbi/cEAqH8oMGaaOGG2caGoi+/8THMBozJD3psZ4IO2EZAZUDDAykwZE0iQUjvWo7X82m4CWn6oGaj5bQGhdBPYMUH6EAkI99YMUEDIjdcJCMuaAVvEcQjNgC5jbtsoZ3krX5AxYMgn1Ua7IwV2A7jZN4t/A22q47hWMFOfVcaRAgGrXXAGIUl+tC1iY+k6LuTL+PN8GT9PljCXrqFmdmSTFr+ICGRTZMyRCKbwf5tZ/GN8BvOBggGpOqWy2K69TuUtuh/fRyVNJHTkuWIdr6aLeK65gGPNVesUUDAg7gH5TXlmUGZAQ0kcGBjaAwyoHkUFhPcXkehi4jYyB7p2nyJliXFaDfe6LPuxl8ZATrYUSeU5xvICJxiYY+p42qyqINPUJXdAZ9MlfPcIgwEn3NPXo7t2Jxig7fa4BQP90lrYoIK+Q0CoC3qntbAE2LrAgLtanZJRXVV6sY/unU5phYaxYGAdr+UL0hUxndbtmIDMwME+fjBm4AGAAW2UbLvSCD55D0YszMszZBEPFwNoMFm0qEhE8a1oCDeiEXxVsKY7xqoXYVMK6fQAKUGbSjWW3jB74HU9dR1WTR0hCs5nOq5v1F0n508KrPX5J1jgwYPtqWdRx8+TFbyYLGMmXUaf2eoC8k5I0K1aOtg1fJCf5dFNoNMMbqCeaAZIq3NhPZu0mQFtBWz/4g4MqCRDBYRXrYDwA38YN8MqMj9AzT5cFJjo0YGhGbRFkag3GC4KHMuauGi2cIFgILuDWbOOOGdRUYENFqsEE/iDPyVpU18cFAzAiKrzpNnG+WIDLzVvCbhRMGDsmGD3W8mT5DrnnBFthdMSQfq1P2jBQDmCWL9WqW5NIMzSHDVbVEQ3wWuJ5gw8TNZCMcHtEhCewuvBHtZCjngknZIhUpIyIm4Ck+WggJCizF+Wioqo3JfWwlYsUHsOZ2+F1pvOcwLpv6q0W4ZYiAbxWf8c/rGYxSfhBO6hgk2PjZgqVPLYDuQABrMr3FnO8zCeruFSvoQ/z5bw82QR0+k64iJRMMBfwTCWOkUeV/G5P4l/ymfwT9XHcSfoRx5wIVFBIsGAOEVKdC8dFEGWiXXoWdTxWraIlxqLONVcFaeCLAySpeHEUZphwefFJZQJM2DHBIwjvuJba2EQYtujI4dpnY7/6P2IOwBKAKXY0uUC2M93gNOeNgVYyJ/x+rHVzXQ1u+0WFXKBlDy1AqjlwESe4fFiC0+ZLTxFYWaxiKl8BQNZU15bS/lOcCLrqG6ID2pMQGshEwjLbgLmDHw3a6ELW9Bq4LKAUJMYO8HAV+EUPi6DAWctFDU9DyaattoNBkTTYvcZaU2lpdrZYe2f6/GiE8jthnXt+4GuLwLbObODi2ZDwAAdPQoGtnaBtP02i+8fDNBNcBtnzMp3ZgZavTYW/FMzxveUAJqZG4Ukb1VReDURh28hRD3sw+1oEF8XHBnEWEMVa34NawH/F2HDC9EQOK+HFhUY8qM0kpTNaVNZsAAAIABJREFU34p05ZnWg4wbW+goR/c1pRcDKTHjfVVFE7PFFl5KV/DzbBXP5MyDWEPE2nGP2SpubWyXnD3Izf2w36sTDBgyAxkuFfWjgYHKFN6wboLbLC3yA1TFo24tSJZIkXksk9M89qMTDDRwkR3T6V0FA8UGKnkiJ8fNUMEAxwRv7QIDvFDtTOoyvqsxocs0cTLf6QIDFBASDPQWEAoY4JwzJlU9Jarva8EglgLGFZfAgNNTO2bA+GK362gtTBbwsOUM7AIDUmFMMMAFrzNnQB6NVmuhggFaDBs80bO10CgYkNZCV2FsWDTKOblLQ2vtXG4bb92jNAqJcFWO3xXcqIzg3dos/i8cwxf+BDb8ijAHKGhD5S/CxVvJOF1CdSnlX02na3g+W8KfZfN4JaH9j6AvFRcCGQT6/dmFkUcVXPcm8IaZwD/XTuKbgMFDkdSgEnxycdGmTRUPytIQ0C5g0F8keMZbE2r21Z0lnG7U0cd2TX5fUdKrXZWiQTm5c0xgrXp0G9SjYREQfiAlKy6BkG6C+4GBco+gnkoKG3TRar2Thcy919ZzYTwJ1eIL4UugNoJuGZf30WEptFeF6xiTFXn1ggzozw3GiwyPmRRnzSaeMXdxOr+HmYRuiiY8WrQkYdT+Ti50KFPNAAWE176DtfDxUgJhR+hQngBHzhnQdFRd1GlBc2DKck4lMLDIMQGfjajEDBwCDDifuWw0jL+19mzNx7C59jbqqbx466+0+4wv+4xYCymMXhdgyrIwBrXFGcFAOZR3/+3gu4OBg1gLLRjAFoqc8N+1Fh50q9KH0DEDbQGeuibIKEqIoHxbNpDqO5DJGu9Jed58VMM6auImqmNIDgBfseMgqKmmgINE5glkms7JptxWzD1BhzzLbcumCy3Ua2gzQNwoiI47IQW5gjAptImn0zX8zKzilXwNj7N2PF9rZY9YakJewEEZnYO+c4f9vD3AAJmBpcMzA/uAAaVi+D9ePAsGKPwypgUGnk3vimaAYKBqGPeaYyMYwA2mAfoTeDuewudBeUxAlMxaze63kagsw4RJcDJv7AEGegsIFQzE+JZVycEkLgcKBig0a5Tscdr2pjehay3MmUBYrjB+JMDAJF6XnIEeYEDmczZnwGOgTicYEGthqmCANbOzmab9cRMmGHAoey/eU4M7Kb4JkAV9+DoewbuVWfw//pwUkWz7VXGNeEVivb82/MgqitVJUiCCh7lkFS/my/hFeg/PpfOYzLfhm0yuGUNUBAz4ObIoxh1M4A/FOH5XO4GvgmEZO23KBkhvvG3atOyALEWB1vvGeYanijX83Mzj1eaSzAEHTBNeQREhN0XnoW6DgZCzTUnvjLAWD0tR0YcODEh7IJkBLcPaixkg2OCyQ8FTBSwt0kyQmDazgp5qV2gv538NTrGeaWZ9iISR1k3+M/AkLU5eVo/thq+XYEAWV4qsMjI3BaaKDE/k23jW3MV5tosmdYzQyuaRBQFMoKBALrq8V7a1MGTOwAguHzFn4EcHA16faAaOAgbUHaA16Wxw1IOlMlrWMCeupxYzUKIEWs+O7IRtWMBxlmgGqF8hBZ0v4dlsCRPpGirZjl1hD7atfDcwoEzInqFDrZwBgoFVjLXAQDctf7Ati0y0rEWtl+aaZN3N2j7R63dUEEw3QTOIkcphrh+bYGtmDV/KGt+HO9QTFD525DDHY0wFjSAURpGaJgklshdA3y/VFLSZQxvtLcyPEoLymwaQYDuuQSezTdEa/dys4TyvVb6ICteN1r6lIP5gV+1g79dRPutHBAMUgBAM5PuAAYONoF/AwB/8CWEGDgsGTmQNaVp7uXnbjgkcM7A3GNhgG6Mo2idwORzHV5I65sCAXjLn5v0JDBwcDLTXOn0PJVJXCqBCNMJBXAvH8G5lGv+DEcTBiLTreey9Z7KaAAAmunkyw+cG6HHDgYf+osDxdA0v5ot4ObuD8+mSJIN5eQ5ZHgNNAmTiZRZFWPTG8UExibdrx/FpOIx7fhUMjeaGTmEROzoUsJaDSdhwZvCkWcXPzDxeSZdwNlvFcJYgYCyvLzmNulh5OibxpZJYEwgzRMIMHAUM5DydwKAfGcaRYqbIMJUnUh/MMhwpTbItitQe0LlAKEYg1AgibHoh1ooYS4il+ZHKat63Lr+vNMixYy8LBuToo5XmZAiO5zt4Nl/Ai8UCLmR1TCbrqEofJ6vGNVJaXAY/gYEWz8JTJcEUo4JjOlps4Y6e8LuEhR26gk4pqRMgykjXAyaLHTyDOl4xy3gmX8VYuiapmDq1Pti28iiCgfYmp6tJJ4NSdrkYnmJU8OdxVMgm3Rhp0Y8V6TaI5X/32L7rx6gXFWxlbK6tYM1jto2HjUDD8nhPC/8sSZP67rarfq143eVDCVVpxJ5JOzmzcsbNNp42G3ghX8UlrOGx7C6Gk01Edn0RFuKhBwPNBcwadRO0NQOKjnpqBg41JugEA5dMAxfSOziX3y4xA/cDAxqE1JMZKDLN7850TPByclAwwJug0gEGrvnDWCAYcLqH0kRc0apWGEs3QRcz8LB1E+weE/xwzEBbGGUfYemFyGHYPxEO4ctgQuqj/8Ufw7fBsAgHSUOzFEjBAON/KfTTjD/2qg8YNhV6eCJdw3NmAc8lt3E2W8IoRXy5wQ53KAYWEQz4GUwYY7kYw8fFON7tO4Gr0Si+CWpY9Qyo1I7Zp9EFBvS4FcqY4vG0jleKRbyaL0qb56hpIsq1CltAohT2cJZuEOSMTyaHlEsOwVo0jC/i6UMzA7xmESBFN6ewhbNFHU/kTARcQ3/WECCg9D6FiGQZtJ54M4ixEmrV+B1TxbemH3f9fqFOqW9wIsCOjo/SBNse8tGk5sDQsZHgmXwJr2JFmKBTSR0DXBu4QVkwoAu095AzAy5wTBU/5TGBy2zQYrJcMk2+PjAz4DYJC3uZUQEfAz7v0R30F01UGE/NTarX0a1Hv4T7NPn8QpNVyQwMMxgq28CzWMcTpo7BfANRtiX2tV79Fr1+3KMGBu5/2u1M6uSRQUTHLW0RN91ICrw2o1jA8nrhY8mrYQmDWC1GsOQP4C5ZyiDAnYAw3h5cmMDq0jztPS77vnUA6Z1kOR7eO1yvjI8iY5ZOE8e9HSlNe95bw6X0FmaTNVQzAnmK8fV+PBiEu/+7cNTP6M0MmI22ZkDAwKYFA+1bU0/Ejqi1AsJ9wIATEIqvtseY4DBgYEWshQkiqa7dBwyYRHIGzhfKDJxJFzFq7scM+DKr/iYebzEDCgZqaIh9rBObqiDoJzCw55iglPSoYIDvofVyWzCQkC6PRkUn8H4wid8Fo7gRDCCRqFeZAIpWgalfkhlgF0SG2ozAw2xR4LQICO/hXHIHj+UrCgaMBQMSyE8BXYYijFDHGL4sJnC5ehwfRKP4PKRrgTFYPMWJVFI32BZyJxiIYIzBybSOl4oVvCLtfSuYzJpigw1t3K8DA8oMEAxo5zwDuOrh0JHBQJWjkKKJp1AX9fjT6SJOJEvCDshp0/MFBPDnSMwRU/KCCupBH5aCGm57VVzDAL7BAO4UNaz7FaRBqHqK0rig4w4n5ekBCSNnjUFfmsjG8wrW8AuOEZtkRjYk6ZPKaqdf4EIY56zwLVB/KMcEZS6kGwzovRmKNiWBaAbCKXwSHcdH/hS+DPoxH9oEwrKA0E1IysJTU6C/8DHlZ5j2WF+8g+E8QSVXW5wbM7aZ79J20ENFyL91FlhW7bJCmrXSHBnE2EGQbyE6FBgoU96HTSD84ccEe29yvQy5qihSkG5HWByNMayIuSDiDCMcrojQcNnvx6oZwBJquBfW8E1YwS2P48NAND0c5fFwkpYaKkX+0AUGdIxBoa6CARYARkgwHnBkzSr0JfwivYknkhUMMXJf2MTD2i2Put3v/3XWWpirm6AlIFzHhcy6CXaBAVFHtGblmr5+cDDAWaYsXk5AaAopKtoLDKwH/bjZNSZwYICNYIFxXYJluU0hUZFjjhkw6y1mYKzYKrkJdmMxVmQeGQykKaphgufzRfwN3QQPYWvhoQSE31kzYFW29h507XktMCCinBwNhg2FE/g0mAKV9m/5Q7gd9FkwwOvKrnEFAzwD07jH0xGLXyaKAo8bg6eyVaGwTyd3cCxfwxCJcpOLB1naebgwkFUIQmwWI7juT+Bq5RjejUbxUdiHeY+yPwUDbCwjEKByu/XBdkMDzKYbuFSs4aViEefyZczmm+hLGxJxLZIwSehT0EKrkTIDBDBkBo4KBlhf7GHONHDe1KUI63yygJPNRQxTNCY2N8+CAR9poMyAKWIWrKIeVLAQxbgZ1/CtN4Bv8iF84w0IwG0Gmt+uUihVvLfQgRVKJ9ZtFWUZ5vj6sYpfZ5xVr2KSpU0U+woY0A2O20TFhg49EmDAoSHZN1SkynZIpocse/34Mpxsg4FwNxhQ03XpkGABAWuKJ0whiY6nsIrjpo6pbAdDWYqIo5XyuLv15fYk2mPdtgYVeQaqXo7BPMNo0sSgSWQUVRScQ/NUerDNwgUe6fz7sGBAr/P9uwmcZmDziAJCe3fu1fAof90bDMjf2Gvh9CyBWDMVIFCASjCwE1SxHVbQKHSktuwFwgQv+H1YRIwFr4J7wQCWfAXRFCaKC8X+bBUcO1ZAwYAYDKiFMhyhZRgIdRz+QmMBf978FueyFYzbZt6HCAwwdIhggKFDmjNwyXRbC5nkZgclluu1jkuhQwgGbodqLdzLTSAnEBtHfCgwEFrNgDeBtypqLSyDATIDglE75m1dYCBfx0vpHZxhAiFLl1rWwgOAgWAcXwfKDOyUYlh1+dRHyDEDJk1RCdqthS5ngBvEw1JhfBhroUuZk6IiKnUPJSC06ttWqIp9YOX+seE+8s8Mm+Ew7oQzuBpM4/1gDO8HNdzz6EZhPSypPk29Y+21BGdzTMDTJ4uoJKO9gQv5Kp7OljCbLGDcUDucwc/pVbBjAtmkfBg/wkZRw91oDJ/WZvFOMIrLwSDu+IHQ4WUwwFl564BGMMDsiiyRiuTnsIpLZgln0mWMpZuS2c/P5u8lWej2OWGIDyf4bkzw+ZHGBAoGGAR0IV+TIqxzGcHAEvozPpvaoSDjE+tq4L+L77mgGCrAVhhhtVLBrXAAn5oxGVV87g9hM4zEVikQ38W0CnWpzxRPOhrcBHBzm063cC6nvXIJLxSrOJYuSvKdCigdGPAFDLCoiGCArYVHFRB+P9ZCxwy0lvDW7umEYWwWdGBArIXRCXzkT+DLLjDgk73ioLIjeVC/XZSrvuM0dnDerOCJbBWzeR0j+TaqJpeY3LKOpj1G65AV7vYHeEZGZJw5V4wKSWXc4SqM7wsG9PV3jgmOAgbu103wIKyF+4GBMsPTAwCRlXMTG4dxZS3j+66HWipnBDhzHxNxp4em72ODTgO/Hwt+FXe8Gm76o7jmD+G6x30gghGBobpDxNWo3hT3AMihgGJR6gYyP5cGzEkKrhtL+KudG3guW8Z0tikjxdbeeDAM9719lo0jtmAABAPJfcGAarj1f9wwWsyABQPvBcPotBY6KkTl9woGaBejgBCWGdiR2tlz2W3MwLkJWBrUj+v+FP7oT+KtiK1hBwUDOcboJqBmwKzjxewOziT3WmCA6u5ekzsu5mQGvo3GcTWYwBVxE9gxgVjHSicANyfie5BTjdqlGbChQ7wxKLN6OD72KyrqDB1yYEAjnq0yo2Qt3N9NYN/d1htmdxx5BFXpK5WkgcF6xCwH7YJ4PxzFJ34Fy4yLFosPP0/BgAoOueEG8jCyffJ4to1Xs3W8kK/hTL6CsWwVffmmNOtxI2YTGTsNdOELkQv6D7BYHcIXtWn80RvHh/4obgYxGLZbk1m6jgnIDMiSIYJFtQyxrWw238G5Yh0vmCW80LwjAUf8XTgiYDmXNMdJQRNHWJlEld4PDLSKikqJdOWljlkMFPCRGXjOLOFpFjGlS+jLt1t3VplZdpu5nPTl5OKjEWuWA+nuPwTT+MAfw2IQoxGq8JELZyTrmS6O7kMtVBAB5US6g7PZBl4yy3gJKzid3kU125S6ZzczlUJww0AYbS38LmDg+2kt7P0kCjSwceYyJigyLPt9UDDAMYGCgYUgwA61Lkzf8KnmsIxCV14AAeKcl+HpfAcvpqs4my5hLl/CaK5JjmKX61hP3PuuOQ86T3ZBZ53rh/ypzcRo/02P2cKe684PAQZsN8F3Ch1yYKDXa+Pf7b2uinzHXuq2ckDHWe6e1meMoIHrIsPPZHtHkw6jkIAgxjyTUT0KymkJZsJhDTtBjCafGwsGRKfRVhVa5hxSbU8BcIgMw16OC8kK/nr7Lp7P6b5alT9X1mKv1/fD7Rre2BP/hw0dylETMMBoYJczsGjjiDuZgW4wUA4dIjPw7p5gQFeV3WCAP3P7PmBgyoKB4QMxAxTqcExwKnVg4DbOJGQGVDOgYGA3vcRFkM1X3xwCDIjzt5eA8JEDA/dpLRTerZ0zcBQwoA+fKn39IgUzpZfjKXzszeEP4Qw+8EdwK4ixLn5fAhCt6JUNOecpm8xAiCwIREk/m7PGtY6X8hU8Y1Yxmq6ianZkji2hOE5vLAxSIP0BOzBYrY3gWmUSb2ICfwwncSOoir2wEwzYABoBvAxfgiRbTpomTpt1PF8s4+fNWziZrEoEKZkEnhZITSoYCCXgifG9zLWggPDzSm8BYbu1sH1POraLP51ZDMfyHVww68JIEAzMZcvozwlhep2K9M9ETS2LlIc88rESDuCzYBrvhbN4xxvFDTIlEdkBPdsws50fQl068VSLGSgwnDXxWLaJ5xju5C3hXHoH/emm7YhQ29wjCQbsa3TMAHtPFAxQM8BETOYMKBhYDAJsczQjYIByU+eM6bwOZAbm/BzP5Nt4Ka3jqWS+BQbYZifn09ZephuL/rcv91orlEZ+wP4b395bxt4B198/M/AgwcAhNkW7r7rnx9H5FL07/QAPaI7bVUsg2Ra6PZRBzL0IeUCdgIc6Qqz6k/gknJa14nPTh8WwHzuRBqKFzCgQMOCeGA3xE7WTq0FnQy9ynMvq+IudeQEDfH55aJFj9b5jkEO89u/wqX+6YABGmIEHDgZKz6S7nUQE8hMY6MoZKDED9gFzD4vrdKf2nbkxt+NpvFPM4HfBLK74Q1iPuVQ6saG+y8JSGG6vBAMUyIUCBuayTbyS1/FKtowLZhGjSR2xaSJk1a4E7LhiI9J5ZHZ8cQ1sVYbwbTSBf/On8btgGteDGjY80vGqGWDqomwMPDHbXANudKRmR02CYznrjFmNfQdPJitSisXqErr+dflVix+pdQcG6tEQPjsyGACO0XGTl8HACvpzxpvuDwZkm9FwNMnt+DqYxNVwBu/5I/isqGAxrmIn0k2N+QBWetXOBbH3PE9O/Tl1AywVW8Qv/EW80LyF4WRDT0LULQjueASZgf3AQMQMDnYTEAwwc8Q7BBgweCZnCt265LYcyxcxmq/Tza75JB0DfjsesGE2clWPDALuQ6GXDqNH1wzcb0zw4MFAx/m5FWzRef+3D9nO76d/r0DLxT239UAuLZUJp/quKRDWtSMRW/CWN4Kv4hm8F8/hnWIEX6AP9QpD0chQauFRRx6E/Tkcn0myKTIBA0/nG/hNsihpqcckgIjiY12rfuyPEhgoJDr40WEGMoTiJtATTfetX4GOCX4CA9232H5jgu+BGbApIeV+cLH8iEArA+IA16Ip/K6YxT/70/g0HIGJYjkZlRlAsRZaGpaaAT5+DAE6nm7htWwVrzJ8xSxiOK0jciMCjhSoNeBsj/NDV39sMiSVAdyMx/A6ZvEv/hyuhwwkURU5fcnq29elR5TBhdaW8qHvL1JMpHVc8jbw2+w2nkmXMZ43EVBVz9OFBTJHAgM9xgTKDBwSDLQ2EqVBJbzJy7Hj92E+mMIX0aSMR66gH98ynrXCKFetHtaV00USWZpaTspaSzyRbuN8No/f+At4LbmB0WRd7L0SiCM6g/DRHBOI6EtnyZFoxFJlBqJJG0c8iS/DAcsMaOnO/sxAZpmBNhiYK4EB0b6IQ2n36b2z/fAoI8Y/PTDggEBZZ3H/DbR7k939XUTsJ9+oXVSmOhDmezCqi8BgELfjSVyOZ/CWP4F3iwHcjvqRhRVUpFtFfxNnEFRmQAuWJM2zyDDk5TiTb+Fn+SoumiUcT1cwkm6hljcfFjDwfxaJxJZwTPCwg4EpqxmoSFERFb+uQKnz1mdSW/a9ggHHCuia+xMzsNtaaL0DrcgwXfB0WbMPqJ+jiAJ8Hk3j9WIO/583jWvxGMIwQGE3JQUB+oUa6yMSSDl/xzkVugoGni9W8STWMGhjiN3ncYYv8iobZcygK98kMHE/5oMRvIlJvBHO4EbQhw3J71cdTHkxFg0B3Qbya9PFkGM428QFrON/zm/jUrqCqWwbEb+vjCaU1WA6AF0GtBYxDGg/ZmC/BMI2GNixzMCyHRPswwy0VkkLamRumSPxaljzx/FtPIaPglG8743gU68Pi5U+mftzzi0LWgsMuMOpaj4o2B3OtvFMOo//yZ/HnzWvYyJZl+vyKIOBzgM4Bx16mlv2a/iKzEBAzcAkvgwGsBByTNANBnbPfHVMkLWYAbamzplFjOQMa2qq9qU0jilvbJ1g4P5bXudn7Nd92f7MR21MUF5zD/aO2K/owlLlZmh5pFtgoAQzhBTkfzNRFYhRw1o0gi8qE3gjnMCbxZDsRc2wDxXjCs6cAkHXqk4woGOCJ7CNl/I6zherOJkuYZIpplnj0QUD7hzuBIQH0wxozn3bWugEhLQWUjOwh4Aw6Mf1wAoIpZvAaQbIDNwPDDRxigLCfC8B4dE1A2W8+acDBiggjFuthdJ4J7H+RxcQMo9dP6RkQO13ony3ZR9RBZ8xaKiYwb96s7hZGUcoXp32g9laqFsBIiq0ivIc02YHL5p1PIVNTOQbqOUNEe2JvkrCdzhYaG/uzOcPTRN+1IdVDOFyMYDL4ShuBxUZE8jE2zID+l+EHRYMMPRFUL7BYLaNs9k6/qq4gxfyFQElNdOQAi793fk7RqCViWCAZ4wHAgZMHZfMiuQMzGV7g4HOd48rG08vGXIvFsrzbjyKT6IxvBNM4ANmD0Q1ZIFfAgPu2Wj3cYilGCH6+NqTBfxlMI+/bHyLqXRNZq0SiCPMwKM3JtgTDAQ1fEXNQHgcH3nMGTgaGHgxXceZdAHHyF5xTEClFu9NAQO7pcx/GmBg2RYVfZcKY0tU2Tjig4EA91llgFaWWe5mWtprjDvhaw0Yp/9cjipFhEZYw614GH+sTOAtfwxXMCphaYFYyiyqsLH7vcFAhlPSfLqBC8UaTqWLmG3UZS15SMYEh2cGDg8GdJ54P2tht5uAel26Cbq7CdRamNsxgc54upkB5gyMFgQD23KaorXwyQ5r4XcTEHaDAbYW5swZKCcQPjICwt6thd/NWki6XMtZ9H5pgwFSaIlPV0CELBiwYGACb/oTuF0blwIrzqc7HmlVadk/0oc5NAWGixSnkGCW5aXptiSwqRSLuFPDgMvfh3oFggXPi9BARWxD1z16ikNs2Ae5s0hYRwPCDBSMoSEANRhKE5xOt/BbbxkvmhU8lq1iwGzCM02AVi+xK0UCHEKadz0FA0exFgozgKIkIDwgGLAzUgfCSHsSIDVRw1I8jM+jCbwdzeH3xbCINvMoEh1Gx+CtNLbgu09+oZolONFcwN/GK/jbnS+kF0JcHlZkqWCA1jeD9YABLs5aOIuPfGbDs0aWYxsVOMZFrBZdDVYW3QWBRSVLQGvhy9kifmXu4cEVFe3eUvYFA44Z8A7PDByjm8BsQcBAxhbYRYyYdVTF0E3HjAZitcvR7ebXw6p48I3wYWEGHrS1sMXFOzHF/m9J2apRmjmSWez+6FxZ9G8FCkhXiYcKa++DGAtRP65UpvFOMIWPvAksBANoFNpDIGucdeEIKyDrhjIEFDMzTpwtupewiWfNGp5IFjFrUzzbLa8Hv8oP+jO9sSf2AwO8eecl5UzjiPnj+f8cHWIp1VKFcW83AVvN7KawT+jQfmCg3E2gYIBZ80rPuDlNGftJ6JBRMEBr4UupxhG3Q4eOBga4SO3GnVph/EiCgfD7jSPWxMlOJM4CEMrtEq+CxJ/Ap/EU/hWj+L0/inu1EckF6wUG2q5sPqAMnCJiNxhAgYEiRb/JbBKgPWlZH3D5oaGiWG1Zatva9iLUvQhrPmtP28ClDS510+LaTAKdYID/MZIymriJ1/x1XMoXcTpbxFhRR2S24RnGIlGRHNoK41Qo4e8GBozmDIib4GhgwD27jCxeZgBSNIE34hN4y4zgRlABoook2LXPRt2hUQQDASp5iqmdZfx9dRX/sPMpjiUrEtbDjZyLp4AB+uBNUbIWnsCH8eHBwPdTVHQ4MEBNy1WOCXqCgUjdr63K7vb35pjguJdJ/XMHGMiZgM+2y0CjaDsyUh4lMEDNhBaZcX1P2e2RF5iChyd6FhUx1uuwrYX2/bDG1Vbf3UF2wjLBWPpCJxPs/BbaYyCHCDs2EIBqfGkyjTnq83ysRP3aPBrM4GNvHLfDARAKN6WgyMYK29Gm+z78poHJ0VckOG7BwKW8jielar2OwWJbw65+5I8jgAH3G7dzBu4/JtgDDAAYKfJWAuHhwEDRAgO9cB7BgFQYf99goNRayNChR44Z+EHAAO+ZNiBgyE3TM2h4NawHTHebwpsYxTv+KBaqQzLb7gkG3Lew8zxaehi+wqrcyPPhGz6ONtat1XBmo49bi7U+8ZrmRreBtvptebRMut+T+QDuwz2k6sXnCYDAYCgHTmVNvAAb0JXNY9qsob/QtkR+DpkPnghCpLKJPjgwsIyn6Vm/35iggxlwQF43dIKBz6NJvBEfx1uG8c8WDAiQ4XvUBu9l8CtgIMsx1VjE31XX8A87n+B4uirWLNbGavxN+CcGBiYtGOg1JiAYkKqmXUt5GQw8b5m+xMRXAAAgAElEQVSBObMkmgG2e9J18eiCgR82jriV/G8PfxT0OtnfXnuoZG3Ydlm3/Dg2v7weqXbCVRTrd5MxpsRHBAgLrjNM2fSwGg3gswqbRxUM3IoUDOyI4FhFt5q9U9IilMFAvo2L2BD7/plkCTNpHQOPJhjoJuPVtnU0MGCLio4KBkgT+6riPBoYcK2Fna/pfjkDu5iBn8DAvhXGygx0ggHJuw+AdTA3fxIfU6HrjeCyN4TlyuD9wYA9nbvEPNclpgtr5/WUBjFhtbqoWOk8UBsgv4Qn/lZKpNSW2ubCFg+mRG7KubgBBgoPM3kTF7CNc9kins7mccqsSfcFMw6ofyQM0DHBUZkBTU2hil/HBI4Z2B8M6Nu9t9yKv9dyNNABBm76FRRxTTQDHUfVHmOCSpb9xwIDsQUD+O5gYNYsYdhQM8DoYO0Y7PXx8GsGflgw0Jr+i+VXn3E9G+wWbuqf2swGbsyl6vn2UVafKznSShuqfpVzECkY4HoSCAMZFk0JFNsNBvoVDMgIrQ0Guq+pjAmKBHMPPxggomdHereboDwmsCcumRIoKtN//YHBgD+CVem5f5BgoH3pFAywtbA7gVArjBUMlG7Dn8DAocEA95em52HV69cY4soM/uAN42MMYC3us2Bgt4DQpYbp1WrTerZR3C4Ljj5o/7O9sJaBggaQuMwD5gq4s0Fgv1REQJY6dM2YDBHJjIeKD4zlCc56DTyTrOB8Mo8zZhkzOa2NnWAgKnKJKWY3wcE0A+61OxaDmgH0BAN9Nmeg85zkeGe3tLXvbxX66Zjg82i8xQzc8iswcdWCgRKRUwIDEryEEJU8w/TOIv6utop/2P70x2EGMsI3V8L83fnVskiVGzRdJzwuLIc1XIvH8RHHBPuBAeciKf0qkpDppzImcMzATKHMAMcEAgZK72/5VfyHBwNd2j+N2dbRnp6+7Tq8Z3KfBmC5pFyJVBc3jI3dtuuHpIVKl4D+QIEDrTFBNxggMzCIzzkmaDEDZTCgNtHW71YCKwoG0ocdDPx3m0DInAF05Qz0AgN2QbXqzqODAWayFRgpTFcc8Z1WHHFZQEjNwNvxJD6XboLaAwQDnQsJ0eBmUMHXHWBgyFYY06ZWniY7y5taC38aE6wJ/RkUJN7tO9WDGXBgYNEbwM1oDh9VmIY3jM+KKjbiGkIvh18aobmFuhMM6HVTZK8AVaUJpSpQe4Lo7dm2q43M6mwSnNU2OMmhKoL1ejM6m//GBYZCQjpZBk2Gx/0EZ5sreDaZx4V8ASdyvgcODATWWshuAgcGZg5QYdwZlsKTy55gwGy1DvJtAqZTfNnqHrLJiDliLMdkBrrBQAWR5NzvDQaoNyAYmNlZwN/XVvH3258pGDAskPoBxwQZGYzust7SHOmQ+KAllpXCKT2vM2uAFdBfxRP4KDh2HzCw+4QqYwI/2QUG6CagtfDBg4GDCQdbp2P3CBypqOh7ZAZKOkH3rjYDH9vSo8GOEIaHqZ6lc+MtXXTRBOmpX4qIJW6Ys3tWn1N8rAViCgbUbePggNM8kx/kmIDMAGW3HBOsRYP4ojKL9/1pfOyNSdfHKjzLDDig0k7v5MOpVcrGgoGGHROsypiAmgGOCQSQ9CY5DnknH/3TbYWx5rDX4NtuAhdHTDDACuNtbTNz/xPuUt+87wQGPIORVmvhNi6kd3E+K4OBAhtBFbf8SfzRH8db8Qw+DUbF+3s/ZiCW1kIKCDW17aX0Bs6k7CZo2DhizuvsCb/DxhZg068KM3Al1G6Cr/0hLIRV7FjPunu7W5uU5AwEMGn2CGoGJvB6dBKvB9P4OBxFEsSinmX9ilsgeWpmUZFkOhw4jrgbDLRv0sL3kHgB7nqD+LJyHFerc3gfg/jKRNiOqgIGdgVyycmg1/PibFltPTZnuOUdbS+lrl52d3pun635uvlau8EAP1tPxwo5qEs55heSQHgpuYvn03mczlcRM7mD3QbgvJGq+lzGC6vxIL6IZ3DZm8QVfxTX/T6sBJFUpLZzBjp+dd2XBQw4NwHnjRQQMtt8Bf0WDOhXdYII+yfyvsmiJH/NE1NFxgRfxGN4IzqJN+km4JiAAkILBlrTli5mQMAAY6C35/H31TX83c4XOJ7QWphbzQBto/trBuYRiJtEDEb3cRPsKSDM6DlwwUjdC6Cuqu4uOMjy2BsMFFgJ+3HNgoErKLsJVAwX+LHqT7pGYfyZvcGAWgur0lbyoJiBbjbsIK+4HYd/9ATCg7YWrmAMWyhyamc663p7XiN7G7snMveB7TDGctQvrG2TLqSCPSNsEnUsbY+d1CtQ8dgYmCA2KSomQyVpolrkklHC2nGKlfVG0ae9tcXJZFGLvhjnHRRNpNQMxIP4MmZsOiPUHRgIusCA/k7lq8Lng70mc3kbDDyZLGEqUwGhaKQeDjCgSuB9Wwu/KxjYZS3szhnYwoXsLs5ldzBbbKJqeOMY7PgVLHlDeNufwL9VTuJqOIZFvw++b6AVxr0eei4TGYaRisjr2WwNr2TX8FR6F+NZIupQdr+7bcSdHPXiBdj0+vANQ1nCCXwYjuMayymCirQWku51V9ldOyGahBnIHz0wEI3j9ZBgYEbAQBrEAvzKYIAUG4lTucGPAga61iZ+N/rdv/FH8C6BQDCBz/1h3PUiNMNIyN+yu919eVmvUf6WnRS5bnjtu0JLSLoftPLa3VIXW4BLkKjBJOo6cMyA21xtxiD8PEWfZ/BYuoZX0nn80izgfLqEChg+pLNNuh5osWP3wGrMDXhWwMBH3rhEIC8HYRsM2G707qWcC0nVK6QC9YJRMHCWDY0pwcB26b3arUjmy3BggPoFzkAZL7YcclEbw79Hx/AWhkHNAN0EbMBrfY28sZ1SylTcBAmOb9/DP1TX8bfbX+F4WpccfzID3KJpX2Rsc9lNcCU+gcuRxk2LtZBgwF6l/ayFp6y18Ndd1kIv408LxMLZ+WG1Ej0U+vttkd1gQEKHPIPVcADX4kl8FMyhDQYYR6xtcywqEgFhW5nW+jF7ggFrLXywYOAw0Ed/xe8/dIjWwls4UyoqosXW2e96uSgcptUwOc2uEH0RC6K8KdwK+nHLD7FW8CmLxSIsz6WEQLXpfrcZk6Ub9JsYQwNT+TaOZRsYNzuoifNI20XdYcGBAfecCz9URAoG0ETTLwQMMJb4Q29CQqhuh4NYQSD2Qscau3upfGeWwcClYgMXi1WcJjOQKTOgz+bBQNz39VmWGbBgwLCoKMOlggrpJQkWaTMDznOh9JAosQ/MDByktbALDLAFDgZN+r/9AYmA/KfqY7gcTGDJ74fv52DNKCmfckCNvlFa/MAa25N5ExeTNfws/RLPpLcxJTcBy0m1x73b38sHdDOoCjV4OZySSt1rfh+WPQUDolAteUkVU/6pgIHO1kKJ5ZW3V7sBZLl5AGCABF3mDeDzYBhvVObwQTiOrzGEVd9HGoZgSn4vMNDe2Dofh26yuNvKqA2JnU9a67/saEHuZiG/OlG9GyByTOAWCZejlOc5qC84mbEbYQG/zebxXLqIvoLhQ3y4PUtLGnuqaIOBqy0wwNzzUGxZoZQpuZ/S/n0JKDrBwKqCgZabQDMZe33Ie2ZXfi44rDVOvD4sRyP4PBzFm/Ec3jZDuBXGCgZypU3p+LBhDa1vy0AhjkiqeYJTO3fxD9U6/mbnW8xldcBkAt4lhtXlDJiiVWFcBgPzzDrwVbzJxTjE3jkDrrXQ5QxMFduoYhP7g4FODeTBF0/bR2EHEA4MMIGQYIC+cg0degBgwPRiBtob+uE1A+1DykFf7/cPBnZ3E7TAgB3M78UMuHhfgoGdCFiLRnGzOIlPgiF8Eka4U1Sw5ZEvC+HJTFHHfWVKkd+bd9aIl2C22MLj2QouZcs4ka1j0PaXlAFJWWGjvx7BAJkBHRN0goFJXPUmcCsqgwF9Zly3wV5ggKFDz/4EBvZrLdzsYAZquS4uqRdi3e/Dm8Ek/t8awcAkFoN+hF6GyC6guxd6UpXMIcgxmyU4n63jF8l1XMru4njOqBlWCkuUjNLEbqPgHeBzNBHjk2gC70VTeN+fxPWgD6s2zU5NZ7ox/ukxAw+ym6A9JujepihCa/jD+DgYwRuVaRnF3PAGsE7mJQjE179r+unaLvUY0HrvBZjd71BkAWP508oe4PbiqUC39WHFofp4K/h1Ewj+O8EA2xTn0g28lC9aMLCAgWILvtEGNC5qDEfi6WY17seX0ZwwA7vBAIFtSSFdEkaR2aC4V1oL8y1cMt1gQMjXro/2u26XSSlE4da74w3gXjyKz8NJvB2yJGoQ94IIRRgjkrKW3mCADonUeOjLG3i8cQd/V6njL3duYC5ftxSwZRV8dhMoM1APtcL4ewED3t5q/D1PnXvulJ1rgbBTnsFKwG6CKXwUHnvgYEDYtg4BYZvROiwY6DGluC8m+HHBwO58BXfHuufGMQONCJivjOMz/0l8EAzhchDjehGj7lVaol+e7l3McPk5r3gG46HB8WxDRmuv5ndwLl/DRLaFIOdoq8witt8y/rHWeCsY8NAUNovMwLVwFh9iGlf9SdwK+1GnZoBjQflWPCjr0+igvWLx9pjgJzDg6CG3qBduTAAbR7wHGECIraBP0un+sXYKV4IpzHNM4BlEEiCjtLA7reteUUhprPFyTORMANvGL7N5vJAt4HS2gX7ThJFwFaVVy4fGZhDgXlTDR/40/uDpRnUnrEnnOy8vs9n1mpfPcB7yP4kxwfcIBkpPaIII9XAcV7wRvBlN4ZNgFHe8Pmz7AQoetUnT99zb9ITvFP7ODdBR/LZX6UuXBbWlP+jQIZQWY3mCNUujAwxYMw0Xriwv4Pk+prINPJ8t41dmCc+n9zBuNhDnSQkMKNW5GvcpGMAUrvpjdkzgmIH7gQEbOtQFBugmoAqgFxhwgFUYPJ6hGEeMGGv+oMQ+fxpP4h1vClcMm/hCIFQrJN/XVnBkeUzA9z73MJjtiP7mr6MV/LZxE7P5BoxpIpf+BxZDfc9goNiER+bwgYIBveFYl83XXwYDZAauhmQGnGbgwTADCgaUodx1ux8ygfBPDQyQ8eU9TfcOmYH5yhg+Dp/Au8Eorvh9+LaoYt1XRolsgO4Du88FMbNsfGA235QI719lN3CJrp9kE0GeScZI91c50K8BSd1gYAifh8fwQTGDj4IJ3An7sFkUaLSemXKoUvupfLTBQLasYwJDAeFWO4FQTi+q1Dz8mODwzABFWJt+nwgI/6V2Ch8FU7jr9SPjDaDR+bs356JAIgufwSAMHjc70hT1UrqMZ7JlTJh1hJKquDsoZCnqx5fxqFhH3i2mRbC4GkYoAvWitlsS7e5m60YJBjKrGXjBLOJvGrfw2iMTR+w0Aw8SDLikP/tAlMBAw6tgnqwLxvBWRIfIEBZRRRp48Dn7sZXBvRdIKvtUOsYESkmhtEr/XiIu9z26HUjlU754ikVYx+Y9nSByXCBAoOVpVuDoXgb/Ps0NisDHWLqJi2YNv8iXRUQ4m6+iP2/I4iRd57wfHTMQHldmwB/Hdb8qmoEtn2OCLjBQov05AqghV2thCQzM5NpNoO1qpQ+rd7AOYHtKUTDQDGLMe0O4Vp3AFbawedP4wgxijZ/cDQbsV7a+M2enuYfRrIGz6V38RbSCXzWuY8psIGOFM6kDlu9YMEB2YD2s4muJI25rBg43JjB4OVvCr3KNI+aYoFZsAjJG7KUZsL+t7bG47/G46xMUDKhpkQeOZcsMKBiYwBfBABZDv0MzIGmWol3qpKj21QyYRHU43wkMtEdXenPejyLrfLEPMzPQAgMAyAwsVobwSXQc7/k8RAzhhhnABiIUcmxn/LdrQi29B0Lv++jzfUxkDZxJl/Brcx3PFwuYa24gzlJJFdw9LNYHXTpnusDASjyEK8EJ/LFgmuYYFqM+NDwePkWxINegfTBtD++416iAULsJni3WrGZgzWoGJMbyR/3orRkwG7iQl8HApgUD+gvLRNeeqA7mJnCagSOAAc/Htl/FFboJaidxNZjCLaGUVVyiH+0LIAt5UYiymf9HImmmaOLFbB0vpis4l85jjklxZseegjrf/5vxsGRPX/an8KE/iW+8IWz5Pnwv0yx1+ZkUhtkhg71pMoKBLEfVT/CiWcRfWzBwKlsX4NQKtPlRLzd/+A9cYdzj9fJ63mAvOMbxdjiBa14/VhCjCD34zDfdAwxwxZVUi6JApdDK7ZoohrWBgOK1XjODXieG9kmKUdIemoWHBslAzxedN5XDVPir08zdX2oTcgtvkhuJYR3JNfL6VbOKF5J5nMyWMCwOHAUDDDdJgwIr8QC+smDgIwEDVkDoB11goPNN40JS8ywzkHFMsIKz+RIEDGRbauPsWkjULqWzLJ15UhGdYSeMcZNz18ok3q9M4xNvGt9mfSJipAiH8kK9S3bTpxJ+lJMJaeBMfhd/FizitcZNKYhKybZRVEB250GAAR+opglOejleIhgw8zjdsGDAbMETgfFeYEAZpMNtjfqeO3pewUCOJQEDtsKYmoGw31YYq4DQ9yMFjD8KGLDMpt6iewYY7bXkPIxggMBcLYDtNpNmCCzH/fg8msH73oRUb39bDKJOzYBPIKBggBXlZWqerzv3Q/h+iJGkiTPJMn5TfIuXi3mcaqyjkjVbuQW9mBXNKAg1n4CagaDAUmUE73jH8AaO4SN/FCtxDcYvRCPkDsftYaOuFrxKzBnoK1IcJxjABp41dZxmHHG+ikHDg6kTK/94G4Q3dvq/SmWGuAlEQJhaAeEKzjbnO5kBUVe7O+8wccQEA3u3Fs5lDVwym3g2nW+5CZxmgBt+I6jii2AM78fH8XEwhW94kvSZK+9o3M43UC6ArAcGvldg1GQ4l+/gYlbHWXrBzSrGTUP80gydkc9ntnbg41o0IarnL/wRfFYM4o5nTUCebjVuhZGEOqephIessMxACQz8nMwA56l4VMBAV2uh5d9FQCiZfIcREPZoYhNbnoeNaBDfVI7jj2YcfwxG8S2qWLebEWfwshnxCepazWmxIwjoR44hk2HUpBhBhj5P0yw5Ee95OtpHWS4WwALYNgHWOYcMImyFITaDQEKmKJgT+GuP2Q4MEAQTDLD2dzhv4GyxjReLOp5PF/F4eg+TKXsKmJCpOQhJCKxW+vBVcByXoeOnMhhg74FqBjp3dRlOFTQD5jhumsoM5AQDixYMqBK5Awy00gcLeMYK9Xw6JApshjV8HY3gw9oU3omm8WUxhntZBRyaeSEVMfrzy2DAbZAEwAO5j5msgafMHfw6WMCrO7ckdZFgIGc0I33gBAO5graDMANBEdv91BYVWRtpnBEMJHgpW8avs0WcbixhRpgB2tQ4Jtin3uWQbgK9dZg6qedEMS1aMPC1JBBSMzApYGA+oJWMvKO6CRwz0H3DxnmKE34iFcaXMltU5CqMZUzZdjR1bwF7aQbKj0THndLxrBwsb+D7BwO7Wwtb1kI7fup+PU6cSxDtNABk1RhGxvZIgoH3gnFcwzBWg6qgBoI2tzSXK+v4/iR+iNz3McBisaSO3+Imfpbfw5ONVdTSHTWj9LIsO11SQTkz17IU20Eg44q3gmP4HabxcTCKtaACTti41yho0AhkfV36NAsYgIKBE9kWXjDrUlR0mhXGOZmBhj1sHwW+Pjjw4I2d/m82dCjf31qosPmIYGD/1kIHBi5YMDBXbKIMBppBBbfCcXzEtLpAaeVbAS2AYStopvyW6K+pcbIUftXyAjNJE495KU4FmxIMM5dvYDyl/5QecA9rgYflOMDX0RyueTNYyD0sehSpUH2t7VOONeYF7gUG0ixHv5fgecsMEAycytflePZwMwP3by0k/Xu4nIEuMCC+fQ9bYYSFeBRfhSfxoTeGK/4AbiPCJjfdwBdBXgsMlMAX/zXMDfpRYMKqgx/LtjBbNNAXMMDKCvxkkVFRqFtQ9x4f8Jpm4pBoejUsFf3COt1AFYthBWtgX4GyAhwPCTMkThV9aBPDZEEfg3mKJ5DgQrGDC2YNZ9IbmE0XMdxsiq2Q90szNFirDOALCwaulsDAls+lYjcYaI3AjIKBk0UT580mLhIMZLQlLUv9KTdpYarsJuq0MEFuENIqGBhkMn6pYikYwafxOH4fz+DdYAJ3iwo2jXXJ+G2iW2ufOxcaBrYMG19Cws6b2/ilP4/nm3cxTDCQJ6oZEGYgaoOBoKZjgsqxlrWwe0wQFJHTgiP3CpkTc1OI8yZOeg28lK7iN9kSntpaFNtxbFhzlQmb0sPRp7/0EcCAbs66Zoi82M+x7NNmPIGrrQrjfsyHAXZoLSyDgR5HS4KBk0jwjNnCc9k6nmRroVnCeLoh1jb5/Q+2b7cuRBn07a0TONg3/f7BwD6thT2SF/l6mCngkgKlhI4FYT5Qj2u4Fk7gfW8S7wbj+NIbwkpQ40i/BQb0mrfP5fx+qSeF5qiwtM5s4jfpCn5pFvFU8xYG8q0O41HnqM2uX3zumU5Km2nQh+vVKbwRTeEtbxxfFiPY5L0e+yjoLBI2Q7VlslLY+5P3MpkBlqk9nq3jZ9kiLpp1nErrGDN11BhA1RLpPLjN/bDfqQ0GhHYlM9DEJWPLV1rWQlKRZaWdQimlRfgAxbgTDOFqPIX7txYqbUpaJfQMhhk6ZJmB8+m8hA7tAgNehKV4DF/6k/go5Lx1EF8HNaxJHzh/h86bv7yGFYYLItCfFxjOE0yHmgp2LN3CdJbIQ0nxx7zv4U4U4Ho0iTsYQTPLkRjeiD7yUC9suxujU8HORYFClP3AgKpWOz/2fpgPexkP8/ldY4Lvq6iovBjbDHDjsyCnDzeicXwWnMBVbxRfBn24V/jY4SYrTgJfZs9kdro/GN4z4QHHvW08kS3j6WQVJ7N19IeJRBi71jCXXd7x9V1vtt4x/CVTedC3vX7Me8P4yhvDl+Egvg77cA8htgX28cSsSfICBqQNkcr6HMb30ZflmC1SnC4oVl3DhfwGTif3MJXuIDbk3Qo0Qkjj2TUZE8xYzYCOCba8SEZenJM6ZqDDlkQwYAqc9Jo4RwaNYIBd6PmyjAli6hJsAqMII+0i5GcZfFMgjQoklRg7xRBuYxSXwzG8G03gqjeMOgE1XxdBWMct2gYDDlTxe40WAU5lO3je3MaruIdzzbsSSpZJ6iK5cj6TFBAaKZBaD6xmoHIcl6MZyRnoBgO+iVpjR74PBARSYWyaOIFtCwZWcWZrQcBAxM5Lbsa8Du1eqvav33P2ev8NUoZAwuYQXFowEPThG75X4TFcob7CjgkcGJAxAX9yD1TCPIbHilSYgYv5Ok7TDmqWMJFuoWYSJL6BcfPG+ww1er4kd4PzvvnBmYEjJhASBOyhbeBrzKzJy/WOOBHsZlDDt+EY3gvH8XYwjk8xguWghijiCLek/Sq5A+RUzvtJ6s6bmM028FK2hdeKOi5mNzGerSE25OTaH/rvwvmqPkxKqDwkvo97wQg+j2fwdjyCd4Mh3CyGpPW0EvtUE+thScZFCq47wAAyDJkUZ7M1/DJbkDHB8WRdgDQbEXd1qhxmSX9An+uNPeGYgcOAAeXHvxsYUOHXiMn3BQMk51MvwnplFDe8MXwcjOND2tIkhCKWhbknGPj/2XvPLkmO7Erwurl7qNSyJApAQTQasiBasClmyMNzZnZ+xP6A+bLn7Owv2H+0X3mWHHbPNMmeZkO0ANAAqoECSmWlViHc3czm3GdmER6RkbJUVsOjWURVZkS4+zPxrr13331+9chmQaUpA1GemrQGC5HBsrFYoCKVLdDVGqsWskmt1BvYrtVlcctpMBAUS1NGMGNpBlVgYB0fiCJeSY64BAYYquZYF7HCvXgaXybMwV7BH9QsvqEKn7QGNojiRJyuMQc19Tnf6ybDc4nGS2YHPyzW8EZvHS/km5hGF8z0u4YkPuZ3YPcczoH3RYXYby5SUrFyN5nGVzEjUNP4tDaJW7aFbVsXwEsiUgADTjoPotrJvyeFxowlICjwarGDn+jv8EZ+D1f0Hmq6K84tU5EAoa/S5wQMCGcgbmJDHQQDo9l6bjCpAa6hwOvW8XleyakBsoHJgtfQLt3Fe/K9mlz3QKen0UkT7KYNbJkZfGNn8Kmax6dqErfjJjIVyxqSBzoGDMTGYNEovKTbeN/cxfv2Hl7prWDStGEMGTq8B0e6eigwwLa4EdAwPVxl+99iG3+lN3G99wAXsCsAi7oG5fBu32Z97eVy6+yBRUNqb5Ss1ceKhie8ggwWHxlo4ut0SaoJfquW8UXCyotBZOBoMNDDdevSBG8We7hu1nDBrGO+aKMlkYHcEeDE/xwVIg6a/H7XHzlVS8Odfmpo1LEd7ikeLjLw+MAALRJ4A8EqHVXD3docfqUW8IuYLaVnsRa30IyVHCol/tYfxIFL53rgwaKue1goOnjBMGdPEboVXM83MZ+TO1Y46eL+pAh/JyCuOf+jmrgVz+PT9AL+PZ3Ap3EDK9EEutTUIHWFlUX9NIFLi8t69FEukndndY4fFlv4D/oe3tSbuJLvSpfThLGLcxEZuM7eBMzVUZfspJGBJwwGWJeeTmI1nsFnag4fxfP4X/EM7qkmKG1bViGTEG4gTRk3GLJBem1qLvKWsZhChAmrkVI5jaxnC2whwV4tRi91BEFOd8ldOQpZ4GM5lnkFBjBvc7yTr45vVBTAgJCBnFpknsS4Fc/h9/EFfJhcwmfRHO7FLez5+acYYvbpnXFbWFP3cD02eK3Ywlv5Kn6YreIqmftgtQtzyAMNiIPOrbRJloCCk+el7nkDa8k0vlbu5PxxOoMvQbGpRgkM+DC68Ezc6UGmgbHi/BatxsvFDv66uI0Piru4ZrdRy9uun0Ecyeb1VZ3pkcPBAC1wMITEPvGMiGi8bvfxpt7AyzmbIrFqoS1yx7wfOQV5R8prtlUNO6qB7aQmIdUHxRS+tVO4iUnci+vYTVKJbJTLcsuupC+/4YTcCS4AACAASURBVP/CnuwXtMFreg8/svdxwz7A870HaJmu9GPnhuy6vT0kGPDhc473c6aDd/UufmJ38GJGMEB10gxGasR9Twmuzb7ZQraWTxIW6bCjlbeWyNsOKtCh8nSnRbqW+wRTSOyD8k2yhN+xJPSUYEDSHKqLV/U+3iraeNFs4oLewHzRRdNqZBGjG+X7HHBeRgmhA7wgRzAZJnE+5IQwHcq/8/7Bk24geh99ZBwGA34+x5HsqVtRC7fSS/iX2iX8j2geX8WTEhKn46TEtquqCnLEjkhL4axUWywjwnW7I+ms9/fvOAVCkSMuYE4QGZAnLJEI+XeKz63VpvGreB7/FC/jYyrRJlNoUvJb5tzBdSNpBz/0daMxUWSYRg+vYBs/LdbxdrGB57ItAZ3U8mAonywUV15rZD/Joyb2KDQVz+DzeEmE6D6Pa7gdJ9iMCBQU6nQ5hnvBAICGiFUAA+wGOl/keFtv4m/1bQEDF4td1E1X5p2bCE+bMyCRAYIBCps8PjDQ7zblGbtEa4PIQEcIhOPSBFzwnOJaNq9JfKHm8O/JIn5JImHUgkl80wo/7wMYoBOvaTcZ8tjr2kuEgLlZllmRJMSzE5mobF8bg/XvheKJgAFnt/GLhsHImqrAgIEu9HgwQGUv6xgSkj0jo74wSGKLbhrjq2QBv1GX8K/xJSGFcrNlVIC1AMqH3/tOaMTuk0UPL9scbxXboiT2il7Fkt1EDR2Rw3VUucFoycj5OONgCy29w+1/IhLSS2rYSUgYncfv4gX8KpnFZ9EEHqg6IsXIgKNQyrePgAH5msJFuV7SO/i74g5+WtzBi9hCPd93uheRkjK1LxrX8JG6MBwZIMmJoUyRLx63gbuN6kqk8arpijN+sdjGot5BUzYT9yHuJ+KM2VkxirAd17GiJrAW1bGKGlYMUzINPIia6MQkVh1CuHSups8Z6DPsTY4rJsMPi138hWVjplVczNfRMj3ZvA3D+wJLHg4MhFQHI0FXdI439D7ewy6uZutYQlukyhmJYC7ZCcN4qN633fig+sFDeAAO0pIGDdtFw+yjqTPhaDDALE4xWcJv08v4KD5dZICh6QtJB9dtG2/kPTyvd7GkdzCbk+ei0GN02U2oA46Ap303DMNNp4QPIw14BoJWTC8xckTH0rB7kjILvvHIeEMISvTJIUzVMT1ySjDAtF48AgbMDt42JQLhQ4ABRnVzpbCVNvHrdAH/xKqCZBH34ymklmCA9TTjwQCdMqcIBbB4KAHL+yzB7Bbet5t4udjCRMF0XoGUINAUPlJAwbsY3XgCW/EMvlUz+EQtigzxvZhCeEA7Yn+ECDUOhudEyVwUYrsL9gQwUNMFlvMc75lN/J2+hTf0OpbyXcQ2c/uJRHuOT2UdDe8e7rdn5AycPjLg8kQ+fONKxR0Y4CaXt8eCAZ41eGpnDtgqbtgt3Ezm8etkGT+vXcUXpoEsHTQcCuQR2Y4YWiUYUJxIIQrnELQDfo4UEoiBSgRMyGomIiwEDIR2l96flBxLFRk4DgwEVjqbHtVyBwb2azE+T5bwb8ll/Dy6KMBgnypiUhrIsK9z2WUw0C9hBTCVd/AK9qQd7Hv5Jl42W5i324htVzbucqAvLIvAED+01EzAQIQ8UdhLJ7CGRfxWLeKX6QL+EE0JGCApTrTqx4AB5uo5nfLCYEJrvKz38Pf5bfylvofr0Tqa+Z7MN2ahKaP9ResaPlTLAzAgnIFAIFRjwYC0PDIaS9biGsuTkGHZtEXpMBFZW9egg8/fjwxEwD57H0QTWLcp1myCdZtgJ6qhE7s1c9AFlTeTg2BA6uZNB2/rbfyVXZFUzUKxKekbnhRl4xMwEJ85TRDADP/Lpknz1uJF3cVraGM+28Jk1INiFRCfmWWoQcZixBc4fHTQFfahQ5DX9px+Rlcumi1cLtYwWbBiQUSzwbjTN+lJwMDBa7Fb3pTq4iJ6eDk3uKC7mNJtzMQajYQHED6FE9ESUBpIr4cIDnGvcmJZTn6aUYG6jYT4Td7Icr6JK2YVTdtz0Z5jSJTDkQEXLjk1GKDIFDlgY8EA5YgfPjJAMMB5TfLxR+kC/rlxBf+eLOF2PAPoeOB8Dxza3A94yODoEN5l1pUCv2m28abq4JreQ7PoStvx1JDwW/T1Z9ghMY/q2I1buKOaojnzuZrDjlSPQfpO8rAYZKNCBU4ZDBDscQ9j5drlrMAHZhN/X/wJP9QPsKB35RDkyLpHqGk+nI8/8adLYCCkCfLHQiAckEbcJGU5VwADl4s23iYxKruPN/Q9XDaumoCTXgsY4DbH0r867tbm8Ru1hF/ULuNTTGIrSUHVQC78xJeB6MhRyQgGeFqSNIE3SSCFsBMfhYukgk100hNwy6djYrsVntACGOhbs3/KLC18L1n7zBIIpVHR0dUEp+payMiA0CkdWiYYiAsgji3atRSfpkv4ZXwF/4glfJPOoxfV5L0BDJQPd/x7yL3xu6aKPbyJbSGUvZ9t4kW7i1l27TO5xLa4CH1D4sGQSbmYP9EfODx4RUPOs0ShkzSwoeZFFOgX6bJrqiNNscgX4KL3E6AUGeCphIC1a5h+KnBdd/B3xT38VXEPr0brmMy2EbFiBbHIaH/RZGQggIG6dC1kbwJXTXAIGCChzQCTJPCxVFaxqiITEMSQJsl0ztyOeCd2U1Q9rKGjWtguFHasktKoXHGOO0OEZjCju4X77aDeSpIiFtKT4EWzh/f1Jv6jfiDs+AmqLbLToWWeNECyhwMDfQBoDVo2wpJ0hyxQz0ke1DCmkJCzbPJy3D9YuTIsBjv8hHJo8CqX/DtBx6Tp4HVs4k2zgsUem8cwZVBgK5rA18kSPqkdExkIYmzBs/uqhFTlQhy7bGJMWZIqMyRRT0rNnIbF4DQ4JIs+ImHEvdCFnl1kwDl6g6ZVmKSDKwq8mK3gHfUAs3pXogPCJRB8PXri9AJaMtBqIMcu5Fj2sjokMhDHEqFyZX8+TfBIwIDXS2BEqwTuwv7L1gOcz50kxmcpW9lfwq/jRXwTz6It4vIkwXq7jHF9LAtmtIPFnLmNJfJzxe7hqtKYyTrShZPAj1yUSNIsrq6Z30vpdEbRtiKF26qF++k02LmTh0lWKTiio2cbCAAbQGyJ0Mn8NGgVOZ7PMvzYcu18jR/oVcz2K83E6OclMkC1vlGdAS86JC2MS9UEJcQt80xCIqwmmMHvaxcOrSaQuiwfdud6EX2SyArx6moAA/l9V01AMMANXqoOBkIgRZRiM53DV2oeH9WX8HE8gy/QwGbSRBHVUKPToStPmFhw7O/A6gybn4Rx/OAJ34CIkflOP5Bu42OnOYq0uC5YIeTjPuuCkg5Huz0zEAhFgfAQnYGnX00QPCGjIwVqio4jwhejXQsVnXOElIv9LDoDpiuEGOZeXdW8khMQyYGdZAJ/jOfxq2gJ/xQt41ZtWvqTu9I4F+jr87+8fRnuJromCW8x25PFxJLNd7M1XDEdTDB/TM19v0nKUx5w+m6HKZ/d3Ft8mIh5V7ZVjlNspNP4OFrAz9Mr+F9qBnfjSagoQSNoDQhdOJQtUgFRITcWHWNQN0bK/36m1/CXehVvFJtYyNeRmn1hIz9IpvAVWfWiQMgWxqwmSEWBkNZKjet8ccA505bS0MdpDtBWLH9zPOdhjYHygVjeJc4/FpIkx5vRyPFBdHdV/k4ABU/OIYIm4TRgMu/hLbOJv9Qb+JvsHq7lG4ijjoNIloF2D66jyJcWnrCawKYl6pYDNW6wmM4zSDS5Pbnkxp1OpHsNSKBhdA8Js46WsUm1AtODwi4WHZIXogw3zJr0L3kho0qp6wa5EbXwJ6YJ+mCAokNpv7SQBEIhMJeqCQKfhD+kVfgMKVNlklfmQYXPQEuf8H4FFPvwgXRTdO6KwmpMLS3Ais7FG2Yd7+ABLuQbEoFwXfncGiyTLWVg/WFnGAx4kwgYmMCt2gXPGZhznIGYa5WcAXIVXCI1PjMYKM9CX7ZdyvGHFGOIXhAMtJMYd2rz+EN0CR9Hc/g8JlifQCdyOhUCkkZewcJiPQnlc68hKGNagH8kCS2cgUAgFOt6p8514NYOeQs1dGOySRxQDgJJbj66K0kXXf9ZBwZcim9O9/CK3sGPsIkfm3u4nq9hmlFDKZLlLDkXaYL/5nUGAhgody2ktOoKpindK2vTI1JOsAMKhDP4fZ2lhUv4dzWLO3EThYqlD7tkCEbBANGlOgwMuDpchp9c0Yg7mXAZddWEkDm+4qSozeF3agZf24Y0rYikb0CELNFyf4nhCWB48xtefrKVSmogyFaISAvBgNOe6v+OBBnupKNgwJWPUMXOlRaOggHWlR4mOnRIJHOMO3gUPwqbCZ9PHwIGHoUccReJZdiYVqHzidEWRb8GdtUU/qgW8GvF8iDX8YuiPQIGjEvZuHVEKk7sc+3WpXmsxYXuDn6GDfy1XsGNYhVLRQ9pkbkOmm6COqdyIDx6cNPtl4nKxGKZKyOOMTbTCXxCxnJ6Gf8WzeFOMittUumIA1+Ap1F3imOVBEOGBANOZOeyzvCe3sSP7RbeztZxpVjDhN5EL46wmk7jZnoFn0SLrjfBCcFAv4dGaS6HuTPo03AAQniJ1pAXH/79UYBAiIAcO9nwuXYNJkgezPbxDjbwF1jHB537WMq2YRXtzwHiCdORCOkcnejQycFAACLuLkPaw52qyi8nShMOFoPfCEDnPQSgfiBq79YuNxJjNQrRl6AoEzBvCnGmbDb1QX4fL2crWNZ7ErlcwwRu1pbxu/QKPooXfWnhCcCAP72Pjkr5thzeGV8WfWhxgZee5qmUglgERBeQu9bW+RpuYB1XcnfqJGnO3Qbp7oPDi9h0CAzwTny0gO/rg4Fl/Evt4oBAGAcC4SMAAyUuRLCRjLY3kF/OfeDHA0E3UdhJ53AnWsJvoyl8oqbwRbKANfYmjJSUx7odfeQ1sh/INehbpALGJbZkVh2xKMJ3yuHXLQp3KCz1UZGUgXYVaMI4kSyWxmSR4TnL1MQW3o228Zp+ICmdlm6DUVcXx5bE9KPY6M/8Hce0MD4rGJjBnbh1IjAwTc31vI0bokAYIgMODPCsKJGBPluUhmNYtYn7ZH6nRIcL+KOaxHdUsbOpsE47vtmNVARIev9gPs9vOW7rGUR2JCIhva49LYlBo0yEh0K4eVjUQu6N6NEo5LlGM87A3gSUI+YJ9nyDAeCLdBH/PXmUvQkCGKAqYCQ69Ywr7atJrEmnwnlpC/1JPI/7cUsWjKQSQmmahH554kjE4WaWwj6OIHW5u4WfqXX8zNzHO9kq5nLmj3NHxJUTr1/NJwUDnswKbYQERKWy7bSB3ycL+GVyFf+uFvBtPOfCgr4fR9BAd1urk0Dlgu6RxGUtlnUPP9Q7eBfbuJGt43qxhrliTcKfDwQMkJXOGv+gQHiCyIDfOEfOUg4ml+rsPW72m4FjUDjlxIPZ86PAAAExgYCOEon8TcYFLpseXs628UPzAG+YNbzSW8dMtgcTE3g74CAMbMFyjwYMyEY9skP3O0SMhHkc0Vd5QqEzQf8ZZfP3QF42XypHEgw4pzCvC7xq9vEjvYYPenfxau+B9Fvgr9eiE4KBUpqgHxnw9zgMZ8oAhg5o2AEEZzgMjsr7u6tnp3Pk3sST/zLBgN7BjXwN75p1XC2BAe6BTra5DAb43KHLH0HckwIDlJD2JF8/rgeideEHIxNUiOCMwpHQl0zhs3gCH8Vz+DC+hFumJSWyzHHwgNl33GWU4f8uTyq9SOhbvPpsybyDy7uEo0dT3k2X+w44pxF8i/zLRki1+0kmTGCLuinEv71pqRy6ideiLSkJntK7iE1PGAMEA659+XkEAyI6tIZXqeNfPMC0aXtU7RaPnPiOjAycEgwUbdzQh4EB5iJJnHHlXJz8LF3aY7ObeBq3kgV8mc7ii3gK35oJrEZN7CQOKbpSEQ5KacqV/joInA864T2nqVC4JxMriwg8UmxHKfbk38MTIIS1AxjQvlFRUCAMjYrOb2RgBAzEC8jjQZogOBIuGjoFB4ipyndENYF1YIChOAa/tLfdRjyD72KKRi3gk2gWX8VTWFf1ARjQvixNHLtCTBEc32OCvnDKAM9lm/hJ9AA/MffwOhX+8h77CKOIXX173+31wUAJ5Y0eFvw8kBO+KPxZARW7SQ2fJQv4VXpV2ld/E8+hY1PkVvkafqYUXEZRTleyKbMldiSRgbkiw/OW3IYdvJuv43WqzmUPJHqxWqPGAsGAb2E8JjIQGmuXb5c8lnGvwfx1vx19Ws67kC4eB4cPBQRE4MaJ8jYii+WkJ+Vxb2RkXz/A82Ydy9k+GrojlTdyd/4oe2IwQA166snLCZXCPeUIXogMHCwYk5PumIcRMMDIgGdy97+vv7uz42gACQEMuHUfwMAHZhXvCRhYETBAMLtKMJBewO9qjAwsHBoZKDv10Pmw3ChKxmeMwYc+N7I3jY8OGAZqHDHag4Elql9qRgZW8Y5Zw9WCkQGWrTGlNAwGwr7N6KBkfyRX/bjBwAbmoz3YopCQe58/NgLahyKlg9YacnvhBB2pFN24jlvsLJvO41fxNXyaT2AjbiCXPgReA9B3MhxaN/47Q8pl7Prpj5EHA/0vCKuL64JfNGhCVOYJSFWNiCe5xmBzRQ+vFyyN3cVb2QaeN+Sj7CE1HVjL3rrups4xGKCwCcHAfVwuVjEjndFcfi241jIYMKjhTkLOgEsTfKhOBwZIIGRk4G0SCIUzMBIZ8LkkrVxJoDCXjcKeamJNTeFWbR5f8E88j6/tpJRRUVfektg06vz7//ahIb9IHbID3i82BcFR03pb1QVc3FcNrEYJOoonD7ftymHD74Gika59o6LYyREPdS08RI74aaYJWPdPtP2Vjwz8c3xRBJ1IOutzBkKb5lOCgVTIbU7oiaBsRyW4R9AWX8Ynonw3hXuqhS3mskNkoAwGpFkRa5wYzmTJV4TFwuL5bBMfqPt4t7iDV/JVTBWU8TTSEZDXcZt9gAQHzgej+4J3QAEMuK6Uu0mCr1Iq9F3Gx+oivo7nWSCItqhRMmNtkVDn33+aV5FTCwmrFpjWOS5EXbxkd/FesYb3snu4nq0IQYlpAmlhHC25agIBAzUEOWJyBhwZaXiXPAwMjAKEPhjoE5qcUz0kMDaWOyChWlljFg1RHMzwgtrH6/m2gIEXzAaWzA5aBce4ENEcvj9cxP1NSSnX4WmCBD0BA+50ehgYCNGX/nOOZceHI69zAv2yXy9J3kdJfRKp44mQMyCCPwIGckkTMKL3Xn4Xr/TuY9my7EthNZr0YIAEwgAGEs8ZUIjjmuMMBOKYTx8Jn8M7lvDfAEbKsYFy1NKdJYe4mwfHTkL/jrxGOWPOlyXLyMAu3ilW8SYIBtYOBQODMLwWUOFK2kp3NJIm+KVPE9wUzoBLEzhBIKfKSecriqFD1QQW1+0u3tahtPAUYGDklM44DgfWzTEmDwnKYzxIarhZZ5nyNXxYTOO7dArbivRSimj5DL5sAcP7vJsPo47eg2mvlHoQeLtF1E9ByXe4fw/wnQMHEs32VWotneE53caP9A7+Qm/htd4qFvMdJOxzQ8VOkkj99GVK+rAI9sH7eTw/GZMm0HjH7OIt/UDalF4q1qUDW8i3hYRsmLhcCOwN6MDA0gEwwM5yskoP4QxMw8CBASKn+3hzCAzQm3BjUsgUc0ZukEUDWkiIMbqoYy2ZwZ10Djdrs6I9cNsk2DAOQbqe5+FEMMhJRR458vuEWyAlRsBf5uv4cbGOXVXDCiUw1YSo5N1WdewTYMi8cETCZx0MMHQtYCB+Hj+PL+LTZF5IMqNgQBaiNLohIGZkgB1kc68zsO5Fhx54BcIuCAZImgpgYDtO8E2yjD+wH0G6jE+jCRHs2PN5NZcm8Ap6XPgEA3IXTguCbOkrBXC9t4kb8V28kd3B9WwNk7onoele7AmpIhvsw5CHecDSOnJzeAAGOEXZoOibGkWH2K/8Er5SCwIutw3Q41wiivdgILTJITGPGzMd4IQuMKNyXLW7+FHxAD/N7uH13oqcEtbTKXyRXpJumIwOsIWxVBP43gQODEjsuk9c5e0eFxkYv3nxVh3AOS0Y4PUb5GgUPVwze1LC+YN8C68U27ikd9AybccqKKXvynx+ggGS5Zhc2Y0b+DqexW/rV/FxegG/VTNYiQIYCII5LjIwWKck9IY123eRfb8+/OZADnXE4OEw+7Cjc8q/DryITbkH2AhzOscr2Mf75gHez+7iB717WDZ7MpfGgwEqELrwbh8MSBzeHZgcJBmAgbFbd//YPxzmKN//uM9J5YiQzhyfimtn2RSeM7CKtx8ZGGjhVm0Zv6xdwi/UPP6kRsCAJfj2YID2HBIdIhgoiw6tYyHag9FM/XIN9Qf32FUawEBoLS09YSIK/iisNBbwRXwJv8ln8VljASsR92jWJTkhLaYMhhljARuXwUBpgYhnPyypIwigHxE/iLIHYIB8KZFO1238INrFX+gdfED+UPZAWo47GqyLqIVpEHRtHo+bP9m3RvPX/5tlIx6GYVivSi3tdxjS0CsCBi4X60IgdJGBwGB2i4mLwRCNRQ3ci6fw+xrFgJbwEYlXcQNFnIrSlgyJ1Hr62lfLAg4Xbp0GpE/7Db2Nt7I7eDO7hytmFw3L/JKRhct8MdnYXbK8ZBK6RiLibKxCN2phI5nAvXQS9xOKq8S4Z1vYjOeQeaZpMLwIrQgTmYuVbFyNutaosYjEWPxIb0pp5WrSwjdqCp8nM/gydpyE/UAeCSfmfnTg2YsMsNSPJ9ov0yUPBi5IeNyBAU+PGaxZh+e4mbKpDxeFLjBvenin2MBfmnX8JFvDxWIDSeTSBFwM7NrHNMGmquPz9AI+rL8gCl5foYU9cjtkE3HX4lhynhCgCONdhFVYpwLMWosXCoNX8k28jTv4QX4Pz/Wc2A0dOHtLOPGZ04ABT02VyWmQenZ5R6UCbD8jaEku4PN4HrfZxAgJWDTJm0wH5e0yl/gVbHbFDoU8TTcVsGy2BQz8df4dftS7L0I5D1hayHCzWsLH6SK+iZrYYJUFEhgColK/MzdLfZh8XIy/dIoM9xDO5+7tcsYv77sHdgQ5SUsO3dk7iB7R5mRKXM9JdtrEK3odLxZ7uFTsY8rsi1CKyB3H5bK0AeDmRumEvQgGqOA3jd/WnxMw8ImaxQPa0qcJBISbUKldAu3+boUc6lOEsoOUY+d9u/hFXSrrGreth7c7EE/bKMRaYVZ38DL28Z5dwXu92wIGLjFVCIUHahJf1S6I6NAnbJATT2BNsWuhBwOKkujDTHBJqw2OjGPtPvjhALAc8RGviOeeykWjXHSAB5lla/Bm4SID3LefOyJNcDAyEGKcsis6wnUoLeThrk4wsICbahL7ITLQl2oP6TxyGNiMjfouFhci4GV25ivW8EH7Hl4161jALrTwwEKawJW1HDK1h4ChuA0RhwlqsAr77H6aTGI9XcJHehof16/gT+wbQY6SqIq6Kg8h+0Y+XdwP55ZBYgkM9CMJwyMh62qon4InEPvAWzgUClywbIxXYCbL8Dx28U68iw/0Fl7NNjDD/ZESf0w5DkUVRr//ZM77Ub8rmrv+/9iMOXmWFmqCgR7eJtnBrOCV/C4uFxuY1k5hzKv1SHjP/S9BEbPcwuXv/xgv4n8my/hIzeE+qwmiGHUhgJGcRWeiJDQVZEvJ85uNYgEDbxVbeCe7jbczV1pYtznySAtocKpsrpjKTQc/MXxjCB3F6MUp2qLznqCtUjxQc7iXLGEfdVG464GKUq4jGvN0VCKkpjsV3KbQw2xs0Yo1nuttYjZv43a6gC+oSZ6yQdIk7oKo0zNJS04ynAOMebbSBCqhA1X4IlnEP6prEhn4oraAHsOeY3YlOW/zNKRYKsguXQZzpoP3NLW21/Hj3gORx1URtb4z1KxGU3Mjb+JeNIEPGxfxPxuX8Vm8hNumhbYiB2P41OoWVWB9OsvWpIeEwcuGuTcCtfu43ruPC/kWWgxZRm5suTGKOw39CY7dZlwKyVUFcFXz31JtjHXq9idz+DRdwO/SOXwZzeJe1BKnzRKgmCJJnlvk2QOC8OVxuBFpYKHYx/v6Hv6LuYP/mN+RxjT30cTN5hX8hqm0dMn1ZeApmZtD6Io4sukc0tPl2H3AEe/KZbHDHwnKmi4pwZO4Qa2wmMgtZiONq5TRLdbwQ7YOLjawpPcxwVIsnkz74jclTd/+1dzhmJZKI4VdVcfX8YyAgd8kF/C7ZBYPolTIb/w/ORGxzrj0Kv+rTxgcfeKRKiH366Ndi2hW+PfQPoSOBEAkor6KfdywK3gn/xY/7N7FpcKBgXvxJD5rXsDv08tC+rxJMIAYPR5yJFKU9sFAOFOWO2sMTXH/YMN3eVIw4HhTVJvk0LJ+nftqrCNcMEbkjt8pVvC2WcGVnGkCV00wyhkog4EQLQ/2lta7tBFbBquGRAao5/LzmFGsKeyRpMcSTx+tZcieaQI+AYFAlwcrG+ECCAa28I5ex3ud+/gB1fawA01+T+AMjGlhPG5SO6jan8n9Nca0HP1LEdfxXf0SflO7hk+iFm5GMTaosGkbkCOeKMry3YMTv9xxf5KNC531494DUDJSksvUiERKJbUQ1IQNWibHBZvhWtbGD/Q2XtebeMls4YLeRc12BQL0m/+OzNenniZoXf+/rWsZatEoLJ7TXXygOrihV+QEdpmNYLzcaAADvgBZmP25qqOb1EUnmsz+n6fL+ChZwGrcEoEH1nJyQAQMMBwvlVwuDMhJNBspXC16eMdu4d3uXbyd3cEVsy+qZrkqZJIxdOoWkAMDYYLwu0IezumyM+JAJxNjJ57FerIoBEDKLRPwSATER/JSEwnTs0lVMNvBdKTRjApMFF1YbXGrviynw9+mS/gqmsS9qI42UyIjUaVhMJCjcd45A6KfoEUEiDXonyeL+IfYgYEv64sCBg6+FkQGYAAAIABJREFU3Ck9aAHkqiYtO+d0Gx/YTfyN2cCPuivioOMQGWDdPcNh8SS+jWbwb7Ul/Ly+jC/UAh7YFroUg/Ib+jBRyi9aEoE05yRLpwq8Hu3jTbOGt9gWOlvFQr4DLncuLjJyGdmSGSWntCNi4/2HG3Q6E2eoHCte2wb2MYGVdBqf1+fxcTKD30Xz+A6TaEeOmEoAIpvAmIii6NbZGLOmgw+Ke/gv+jv8fX4H00WGVdvAl81L+DC5gA/TRfwpZu+DCF0TwXAHls1+4CoGfw/aZsdigNKJyket/bJxe1/pu1kGZRUaMGigQD3KMWM0FrIcS7qDK3YXL5kNXNfruFTsYEqTI+CiSVJm2wdS4ZKhX8MADFCDgWDgm3gGH9efw6+SJXyczGJNujS6/K+INhWEcmNmXf8of5BlfVw4/cC3+Si+HA7997oUYYyFIscr0R7eNSt4L7uF17r3cVHvy3y6m0zgswYJhOR6LOAr1cIDGyGXvggxIF0LXfpInFbZ0485+QagPQA8J2SQ93UGOBdIgHSE28QoLBuDN3QHN/JV2bePqiYYAgOOD96nZggYoCS4CmBgCf89JRhYxrfJFCh0DJvJ3OfBjoAyVhxFCvoYAUiMKy7D4BW9jffMOm607+M1s44LAgYKceAuzXrC5/YD6Yq/vdWCkb2t15J5fJFewefxJL6Oa7gftbCOCQE03LN7kTuQBuAe5obbJfrC834ApXelj2K7d/CTIrOteLhhVVniytj5vARA4gktJqICi2hLc61rvX1c19u4Xmzhot3FpGV5fvBcY7fYp19N0Hzp/7LSzIFo3mhc0z38SHXxbvEAr2XkDGxhyjA36yMDTBVIiI25N2r510TXfS1mSH0B/3+yhA+TBWzGkygMkTcZpAQDnAAO1Wq2fvXiGTOIcVX3cENv4N3sHt7mNc2+hFXzyJUXOiZ7WGWlsJYHA/3oj9dl51B2VRNtNYksSiQawJwuQ1luMVCnmsJChahP8dTWFOaDlg1+z9Zwq76Ez5jjTBfxZTSF+880GAgr3iFZjnPMzUQl+DxdwD8kz/nIwKKkCYZf7uTM1AzHUkSEmHqxBnN6X0Q0/gobeIdNZLItaTvL3gSi4BjFaCcT+AYz+DdGjerLuBnPYUu10PU9IdxoDL8c5EugNNDILS7ZHt5KtvCWXcMb+Rous6ytoBqdR+VCbOWMKjOHjj4lcnmHd0gJG+0hHo6gr4W1dAp/rM/iw3gan2Ae39gpL53M05A7HY9j4IkAlY0xhwzv5vfxn/Vt/G1+F/N5hk1Tx83mRXyULMsa+ZNqYC1S6Ajj2xuiDAb86blMgjo5HBjc3iCM6fPrsm4UGiTP2QILNsOC6uCC7eJS3hXN9AtmF5exiyXTxgzlWkVl0DVcKhjSk/stj9zhYOCWIhi4hl8xhZhMY1WUPlk+GjnRJh8CHn22wxzm8FXHBAQODT+7cE7o8Cc5b5MIgfAV1cYH5j7e79721QTsda+wEk/gy9oyflu/hA/VPL5grwceOIQzQBJTeuQmXqaYDWBT6Z6lAuLgqB6MzoUYieM6uFw613KMRQCvGUYG1vBesYrnWGlTnCAy4IcwDKOcmDn/FKTB1a10Ef+UXMQ/qyXcTmdBFgV7gAgnQnhWBMZOnZN7K8uAaY0lq/Eqy2vtJt7uejBgd2B0jiIKRdsPAQZGTtRtRtjUHFaSSdxNGrgbTeK7qIXvEhK/a9hk2bcXDhIo5SNEYvYQnfKD4KJ7TmEx1O06HRoXmXHpSEZPEx6FMYUCMzbHnNVYtlQ23MRVs4OlvC2AktyTabRFeXKYcDgy6DJnT2eT0+wFJ3lvdO2F/2qlD7mvk75iC7wddfGGXsUr+X1cYCMH2/MnATcJA3KyJhGHkscp1pNJfJnM458itoCdx1Y8CYbOeZrkpwQMONFIEXmhran6Nm0ULpsMb+lN4Qu8XqxgybjGEY5k0Y/HDtyGDwVzkELeaRD1cX8jUYXqduFuSfIKQEAmM9EtEZ2wnunoWN5BjkKE7aiBb2oEA4wMLOIrAQMNCW0fFxloKldN8J97txFKC/kMrnXPQTd7bDT7JKN47HsGR1gHBgy4nzMycDOdwc+TS/gXdVFSBgciA172lLaik+dOkYnAkxaH/B628JNoEz8wa1jIttHQuVM+4z2pWFoDf41pfKTm8et4AbeSGWypZl8St4zSvYdxJrGJpHIa2sp8eEOt461oA6/mW1jKNjFhGLSXi/gIoPcAx2GAvq2cc+sDSYYThWhcEyC5kUziZmNahE0+wSy+ZWTAMjLgSuIk2jlmF+dmkVtgluVe+Rr+Wt/Fz6hDnmfYMXV8w1NmuoQ/qAV8F9WxoayAAQoXuQcfZXfzhwdDEMc9pqyCodNXOVrC9IvGtHQh7OGi7eFC3MZldHFRdzCTb2PG7mEGXUnFpNpFJoT4xHXkb3HYYR0EA1Sn21N1fBdN47Pac/g4WsIfWFIqvRj4TEbaC7Dy5+jX+N8PRXrLXzAmzeX2fbeXuG9zJ0WCgWmd4aWIBMJV3OjdxQvFOuZtW9JG61ELXycL+LR+SSJE38STWCMokugmIwNUvxtOH4Z53M+Jj4SQhsHM+Gcbt1v49jeeS+KUJ2MbY0ZrvBR1JSR9w5KotoaZYvvYNIEIMPlxdTOPzt0Jte2igdvpPP6HuoB/VYu4V5vFvkRAuG6oQxHitC66wz2OETqmh6jo+LLexpt2SzqLMky+ZHdh2GCqn8YbELuP3b7kiQeRvNH386pss9dOyBNrYiWaFHLun9K6kxDOKctdk2ZHmeIB1kWQhfPm25EHYBuE66iwKJFsaW3sG9p5AOYsxcZQPcyhK6JPl6zFFdvDc3pNfOZU0cWUyTCBHmrInAyR16px938OwcD/8fz/KRKBTqPbSpvFa6aLF+22EFGkjMh0nfCPTITQ0Y8lJVwMlDqNsZlMSG7wI0XC3RT21TSsZmRA90NawRkTTIhmgIowqSMs5F28aHbwUvFAQpPzvjRNBBmkR7TP64aMn4Tr6dwHdchhqyMxMLzKJVqua+JBd+xOB54Z609ouyqV5iSfpRc9GJiU8kIBAzKO7rsGETanQKjzHOcXDAzsEvJctCy1tpnWoRDOLTWPXMKewy8naMrogFTFSmqI/IGpoo3XCjb82MO16AGm9D7qBfOUgcVOvf8W7kXT+GM0jc+jadyJJrGtaohjhhf9q3yScxq4XkWIGvfAXLGPl4pVvBrv4XnTcaceNicSthNBA7/HO8yjmFtDjzVo8yqz0edilY3RixrYSSdwpzaFL9UEPvWlkDnr4Xka6zvtcVs2uSnU1M9wvbeNG3odb9p1zOkCHVPD7docvk4ZFSD7OcUuBYtKCpguzVHaLnyx+rgT5qGb6CFM9ZA+YZSnoXvC+bhQdEUoaSHuYj7qYp4Sz3oXTdtB2pc6didGaRgWNjHh3pTvIKgyup9RY4JggFU593lSiy/KM3+dTGNbIgM8YTI1o9GT0+IhryPCyePr8A//qlB8GDZip0acYEJ3cTnfxut2C6/qTVw225j2ByAqm95Rs/iaaR01i5V4SipLtHAGEpgo9Z0iy0wBf7z0PBu5o7GKe8eBoMOeZcCkYISnWRS4nO/getTGy0kbF0n6zk8OBtxp151MhcTKqho0cF/N4lO1gD+oeazUZqTqRaSO+uPu8ua10G1UdGCASVvgUr6Nl6Tt9IYQwmdMW5gFkmKSOfTowAB5aDUCAsUy3Sa2oxZWCELrNdxTk7iXt7AXM+LHLoQpulGCLI7RjVKZeyJCxAOqJPNdREBSIPSJTCVJ1DiX9cBaBTagSmwPk2BFVQ+XTIYLUYEl3RUp6FmmMEW2me93fCQ3V8uA/ByCgf/3yn+SEWTITpqhaI3pvMC06WDWtrFguTH0ZLMkGBAhE48iQRaw6GQrbCUTWCHrOm1gw6boqmlEJmZTYNfatA8maBLHGSBInNDARKExYTMsFju4YrfQkk2Cm6TbYGKt3QbsyRoi+CBo3Cue+bUnJYe+pMfpIAyaVwjBy2uRy298zwFJPwib2UuZWgNug9/UWArn0gSMDKxwMgkY8D0xjwED/8lHBqhA+PQjA77Bp8xFomJXt1uz3KwbuBVP4a6axo6aFNW5vo8O0eCggU86pxdjokNp6RwL7S6uqgyL8QYa7KLXJ+RxnFlyVxe0vhZNYgVE7i10ogSpON9xJ14ig0xOENSvkM1Fd3Cpt4Vl3cF0XKDJZi/S+pM3mCIWApr/c2Iw4D7iTrxBaYy8iFjSIB2RT27hAZr4tjaBzYSVwAopo0jeQHJWGVnTHOtezI5yOZY7Ga6ZHbyAbde/3ijsxjWsxtO4pxaxy0CjdMl0NzKaB3dyp8MOVy55LAu7BFbHYGBhPBNU6X3MFxmmdIE0LlCLCtTRk4ZEjMzJWVrEVcptwgdfOGrqfqMdr7Qeqwh7qoYNpNiOJ7GpprEVz4FteijTZCJKGbPpUL30kMfFPIbaAMjnxgUCxn2L61bC9wub2YeLE2kis9DbwqzewwJ6WIg6aLFmJookZbiGFtaSprTb3lMtZAQoTJvwHCyRAe4n40rSwpwcUAsHDzq4w5Pcf3iPHMpK0aPIxmgU5HpQzKaHmWaCWYIZDwZcNmugQBjmmLRuDwp8Y8DAPnu+YBobfPaogbXaFNpxInoZg8MELamRUu/A9yhwFUDcG3oCLC/2drBguwLeZawF/zwGMCBlpQnIZ2Kfmg5q2EoVttHAFhoiUkdyOTsfdoRs3sBW0sRmRMaMcjw2rZ0qofBB2BQzRhPABOifCvnTsD3GIDCFNmZMhtm8J9V2rGxiBRwToE1GUEkw9OtXkph+uAP77VxGBv6/izdctoLMVOn0x3aYrJN0HbZYU8ymDuPAgCOBuNMyjbtDlBwzjExhiAmQjEB0xBIC6bUedKB9+2AutjpbDfP4L42SupgxHSnzotNl+RFTGCxR40Ycmjm4TmXsUifxBQdO/H4u+R65kjvJ+Jizu8uwYEOO2aM1Yx1LXMI/VgsY+FNtCb9PLohIzk01hVWPLF3aYniz5WcLE6MockwyV2xWXRvb7LzIEQ/AADd3BwYgojC9KMWOaChQDZA6fINNasg5ya7iSXYRMTNcA5l2jlkVoZXsSPGdc66DF4lxDNF1ozq6qi5pCIqGRKTcj23V6hqHiKoj3S7bf9pCesCTzc6fOnTOp6BTYWQnLK1ySunwE+L43wS9dl6dmwrbLdWZ7cNWSolr18bYseQpv8vAZdnluDlMm2WxgSk0mlkhWgxzEYsSWRlD3opCB3XsqGlRuHSB2iC769jc/deQlHbJ2RwLBtw3yDiMAwOs0rDcvDpoFVrWu6vicPblemOJmGts5BvdlL/okOuXwYBLPVOTIpFcc6H4p4VuPOXXLOcSDwoaNhuNDBwOCEajAYdFB8ZhQmdbnzMWB+6cEknOU0VHOETkxTSRyUmQ65wjx854HZVIOsOohqv8kFMknSzbQR827wJI5UCMAwsuMjCODHlQoMi9b5T/Qe/KtB+jdCKJlbClcQ8TRdtF6OSw6xoVDe7CZ6/7YMD9LkQGOOIMbvO5KcVN8LaftmRfFxAhk8s5TUm1ejAQxH1D2TbX7XTew4TvCiiAqf9gjy4ywK9138axcN3/eGc9+iJFYJCgqxK0CQZY0qxS2ZO2VRNbEUc7RsFKB0Z8tPZURYskVmgxeh1pTAuALtAC+WX7mEIX09oRzpu6JxVUruNh2EFddJO2D90SynGBoT2ov57OGik67V43/v3Rbxeed7fiCVHOmfqSCR/mkFx/n80aJk7fz7pzo5w4eZIYnCbK2Pcg+nU/KYeKY5tLSMZN2pDZcw1vSDxheFocBDtBqcw5J0uGq6MXDjYAl/YgWCGJjQ4+0cx4sbtd2CZdzlDWtCxql2Ple/dVipvpEn6XXsTHySJuxi2sxXV0IwZ9BkMaFiZ/Rga5zotzCgbK9eoOvLmF7DZ6OiimeoKq1vBUKW9ofhT7oiGuNp0tepU4koMbHgGZC5bRsTAkd+iS8Jd1ObpySE14Dr5znzvXufeEsXDd7Py4Hn+wPLgSRianbHHc5P3SZo6R9+2mTmgLO0rrK6Wn/D2QpCpd3nyHQZfs4ncxteb4LOFbjgt5nybgMXjA8clzt2GxPDIoADpylGMFuNNeyKk7h+kfqPR1JzEzn47QLfdZH6ZAuH6dSmDptMw1fMLXcXY6/GtGbNGn9Tsuk0iXe2o9V4iMvjShcifrQDpzCidOgCtY7NBrnm3QjrZEMPxI2QLXRwCVTofFVby41ygYGOxi5dXtAIGb5wQ8Mj99FJb7w4HZVCLRjsY55Np+3bpoYfB47ltOS5Y7godf2vf9c/pDoKuSi6UcWngCnH+KGhcJMgrWSZqgJu3F+Yc7GNuRs4GR3Dt7bABoRAaNfuUAy2sz1Fk+bTLhZZBL5TodumdzQ+PligXAOev0Xc+YEXbveMpg4KvZi8eeM8rIdVSE8YRr+ARvG0zL0UIqbht7cQtb5CJQvyBOocpg4IChGaYlIdCiFUVo6hyT+Sbqpl3KVLnyEXGTPsLhhsNgT6X4Y7qMT2ouMvAnlqooTpzQc3o4MiBggFtopofAwM+yB7h+TroWHjgljgi0HLmJHrupDUCAG8XBpBZ351HTsHDHEVPisJPnoR5omKd7gsk2/JYRWzhb+RjHsavjqKsNnxgHm+lJXOnB7z12GA73SqcwCe95UMY14NocJhIz6k4Gl3K+IoIhEaskST96M+Vo1Clu9JRvfaiBdNfqD+fZxu+UN3yqt8upe2iCHAW6x0UpwuXc50KU58Rr9lR3e3SHwFN+1aFvF/AtaZVBQy8Hxgn2eWonZHJ/Z5RPImH8nwTreIh00UCSrUl5FYl1y6gk+zqEP9z53f7Th9P9yPFomu+4534GwMAwIgylOY9qyML3lE5WAxwlBqZuwH01ha/ULO6pGewnLSEeOWlOHxUYwa0MnU0qjUWwk1wHl7IgxOGZ0bJwSoQoj94IBnbiOj6tLeOj9KLUg3+jmtgRmcvQyPZwMDAF9kV3aQJWE1zPz0cL4+ExDJvZSTa1k4Tex4+d+NRDyWxnAANHLHtXLnbG1zgwUPqqk1hp/JXDPTlHNABkR23GhzzDmXxZUEo5zSbDCw2DO3dHpdPN0C0eAgb6wzFYY4cJKI3Pt59xLI/92GlsMfJlosB6Pl8HwH4pgnnwjo9bK4//KR9muZ50BMqRm/ITl6PcgwqNQZ5ZBLlMDbCDMutw8ndRS4EZPk096h3LgbSDdjzasg8xN09qlCPeF50kMjD8+ZM4h0dwZ/4rGGZkSden0Sz+NVnCH+MFrKUz0GRgG5Zs+O5xI5tlAzkWE4PnbI6XzT5+mN3D1ZxqigwIUbQjIOcRBC2CG3V8XLuIX5EzkCziNklvXj/ekbcOBwMzNsMNu4q/O2dgYAC5jjoxjBu3hxzvU4qLyB2c2vE97D2e1iannd/u/p4dMHCcsyg//+GRgQGIOHoLJLAvA47TWvd073+IDffPBgyczmKP491PBAzINB4z3v35FhQE/Rwup8JL0eLB8zti4fDsP/CDvgT46e32EHPz9Bc78IlnAAwk2EFdpEz/oXYZv00v4EFt1gkI2czxUQKo6z+elSqGWVtIKdqbxTZ+mn2H14pVYbhSdIcKaC48OewISJhaT5r4dbKMX8aXBAzcZ58F6Vvrm/WUwAAvKUIzDDVluQhQ3LBrB8AA6SVjX48fhAf/WtpwT3PRh3W0Z5jgf45gQEKV4cGeRGTAz+vDNsRDN4/TjvdJgMNJwQBv6jRz8yw74BnmY6hUOfW8PMv9ne0zQ6MgJnzcAPds9xk+9STAwHCwuDzuQ3GCAeW5zGMZ2TX5zwEQKNv2IBg4+yw+y9x8uHEof/rcgwE62R2k+HVtGf9Qfx6fpJewWpuRFpAocmmf2Z9gQ5AtkdK5C8U+3rYb+Pv8W7xt7mPJ7CPVhTQ4CipT4cQmcrRxLE2K/iW+iF9gCZ8kC9hIGqwzQUyJXH+58hTg1k5nz05+s6bADbOOvy2+w8/yVbzINIE08Rh7l49uJI/5pv6p9MRcgfCFp3UOIzdSRQYGEFXyug4+nvp1Kkfk1dP6FznNJvOQ433qB+MmWxaUqcDAGUw47PcqMDBswhFA7PZCt5G78vPB2wfeJKxV9xN5iyfXB5zQT5yVscVDTd/TrNOzzJKjP/NMgIHdKMav4yUBA8zjr9SmHWVPOwEkN1LDSFhYy0ZhruiImMjfFHfwI0Opzm0RGVEsV5RqhMC0d60x99Np3EoX8K/RHH4ZzeGzZAY7SR0JdRh8G2ZerVz6wwlF1nGc97CoM7xjNvFX+h5+VKzhmt6WWcQeC+71dAa8AgNHLIRTA6SzLURH8vK7ytjq+KPu8aRn5rNGBB4R+DuDaUbkek74DadBRw97Svbhx9Nc8oRP8fBvc892kDPw8N/8OL/hiUQGSlO6vO865++4MeOSXAPffvCgOVYozc+Lhx+Dp+MbgpnOPRhgOH8vSvBhvIR/TJ/Db+rLuJNMOVnRvrBDICkNYBmZoWxeQ0nIF8w+3ss38F6xLimDRb2Hmmm7khD2TpApQQWrFLdrTA1cxsdqAh8pqipOoBvXvKLaoNXkcB0w78WglfdwVXelBfIHZgVv6jVc1FswVGHsE7BGoeNDQckTr9cKDJwTMHDiETv4xtNvoGfZXJ5CZOBMAPk4rsKI/R5qmY0BA2eJeD3E2B/30SeEZ4+7jRP//vRz+cRfffCNo5EBL0jniLJubIenR5nt6w+b8h3Dc67/mSoy8BCDc4qPEgy0oxS/jxfxi+QyflNbxq1kGrn3xq5eNSB/NzwcG9cRz4rgBfXXf0DZXL2D16lyaHYwY3YwYXoiNMKpwIoFCqT8vnYV/5ZewZeqiS/jhqgq5lHcryOQQITnDvQfg/KuMJjXPbxUtPG22cZbehUv6TXMFwQDFHUZV5r1sCeWkxuyAgPnAAzwFs7qlJ7YqfRpgIGT6wwMRvGUqZaxCoEnXz9hYxl2AGcBW6e85one7nq9nHlunegaj/ZN5wEMDKpYDvJe+vSesGafyPp7uvPpFJGBEio664Z2hvlEMNBFii+TBfwqvogPkyXcTKewG8copBWmEwEpZXbkKqEPAtsUzxYZntMdvGD28KLdw1WzK92k5nQPTVFXjEQljeWDH9cv4dfpBdyN6liJm9imIjU7c4VQkH/2UFHgBJoMJlFId73Xiz28qTfxWr6Kq3oDE8Wuy0yNBQPBII9/EpweDDyi8T7LCepUCy/0JDjD5AofeUI76UOFEU9lk7PY4hGN9xkubQVqn/Kkf+LrPIL50Z8nIcsTNsAnuBGOfd6BzZ7QFD6x1Y974/kAA8MgwP3Ll8779VYGf49/tB+/HzhqXE4HBp7oCLrbJhigbOu3aha/j5dFEfDzdAr3YurHJ2y9N5SH56k9DDFVsCitWtcGM6aHBet0x+W/1CDXGaZ8udA2FFajCDdrc7jJZirkD0QpMunhzSoC1pW67mT8ftfnwGWilNGYRYEXbRc3ih28la/jxXwVC3oTNdsRwP5MgoFHMd5PAgw87Cp9QjvpuQcDj2K8j/MCY35fFqk6w8eP+Uhfq/rhvzoAsrPM6Ye/+phvGDzbQ82tx3JvR3/pE51qY9IE7oDm0gTlexktHazAwOg4PooQ2xknHHnGbD7xIJrBzZj9Ahbwuxo7I9awxVa6BAP9RhtsL8toAUff6xhKG2X2SNCo2xz1KBNpyUlTYBE55kTR2kgntbtWYS1tYltRmdwpVYmskVfHVaFrYelZCAZYqjhvcryKLn5SbOCN3gM8l61j0mwjiTJESrk+CYe+Hj8iPF1k4FFuoKd8thOfgB/lPT7uGOuozsDpFsMj2TiPBDyP0JanezR3FjvwgA+L7s5wE0d95MRz8hFf9xRf98yAgSdpy1EQQHvKUi83jvK60mVbj0y/R7L+jhzLx73/nGwiRV/NXjh+eB6/NQ69Ww5bHiXYiqZxO17AZ+kiPkmn8TE74aEB6UTme1LTpCwXDNrrfqfxDW0Syd0bRW0CK5rSc2yAE7HLFrAdxXhg2USGTSvZMEY6O7sOVtQtZyWBcnr1g9Iwp+6f6hwXbI43bQc/K9bwWncFl3trqNtdRHGBSCXnCAyEFfGEdr/TiskfPxv9jZ/4jcevhMe+k7p7PfVlfIjrkbjGI8fhEdryeGsfeMdBBcLzsTmWCz4eyRicwTYn/cip59ZJv/hRva8UkX9ithwxSv+ffX92TGrqUa6/ZwIMzBEMnN8XwQD72LFP9QM1gy/TBXwSkz8wj9uWnfbYuIjOm70IfHsjGWx/2pEe7K4pjAgVERWySQ+7UFmNFj/HDonkDPBajCSwCxa7nDKUZNkig2CAPwhCRb4jlYQLrXStetl08J7dxU+zVVzvPcBcsYHEthElDEe5VMO5iAyc16F+uv7oiVjl1Bv298AmLjIwSgY8P2DgiTmuh5yBp55bD3m9U3/8HMzlU9voyHs+JYF1rMHOyTz39+YjA6ce2if3AWk0wXbGMbaSFr6N5/F7dQG/Si7hSzuBvUghJxhQTAWwu52BIduvDwZc1zH+f0YGQt6fD+C63bmzfui8KL19A3mEHAFp80lygOvnNsCSvisiUwS6jXexix+bbbzdW8XlbA1NswUV5Q5VkFkgwOGwreXxbznnGvGFyfjkZtVTudJZxuDxz4ynYoqhix7sSHd+Nslnxf5nmVtPeuSfti2PtVG4wRNFMY79thOa92lbZXCb0U1JE5zfF08NdMa5irAf17AezeIbtSQdBf9opnHHplhXdXTZyZCsf2kg4f74wGzfCUsnLp9SOPSJQ4ta/4bhQJLr5l0I0IilwmA2b+MlvYMfYw839A5eyDYwW2wixS6U8iWFiB23IbSsPT/jf34Hvrqz75EFzmlk4Hs0At/3Rx2KGpyDKMbTGI9zCwb6pwUfZ0njAAAgAElEQVRp8GJENyBXMdrRJFbVNL5J5/GFmsOXZhJ/UpNYUXUUUQylEgcI2J26nxsaeN9jQ0VjwEAYGAoHUWlQs5VlBDRR4Pl8F+9TZEjv4OV8E/PFLpp2FyrqMasg1RAsf1QCBlwMYrjV6NMY9uqalQXOkwXGnUcqxHyeRujP/V5GZ+D3cfadbzDQ1492spEmYgPJFO2oidW4iVvpLD5PFvEHNY2v1AQ2TBOZrSGNySEoEIdcZAnpnRYMyCKQzIFCphRyYyDtkaExjwxvmj38VG/izd4KLuXraJguoqiHKCZXIIKxCZT0QQis+tG+43/uy6x6vsoClQUqC1QWOO8WeCbAgDOiC9gz3G6QYFfFWEmncTO9gM8ICuIJ3DYT2CoaoksQMVdPJiABxSMCA+xcGBmDadPDsm7jRWR42+7iHb2Ja537mMm3gKiAjVm14EoT4aMCSlIEQQDlXGdmzvucre6vskBlgcoClQUesQXOMRgYE04nQdD7914SYVu18EAt4k+1aXxZm8AtO4V7RQubuoH9OEVWj5wmUSkcIGTAUOY1xphRUBUKDY592oBfw8LCCVvgot7Gi8Uu3rAZXsMerhabmO1toK47MMqiSNx1pY2SBwOkHx6spw6Uwu9jUOoRz+Tq6yoLVBaoLFBZ4MwWOMdgYJR8zxM+GwK5kj+tgF6UYj9qYTVt4nZtArejady1U1jJJ3EnauB+vYZOHDvhIH8Y5+eOBAPUGbAJryBCRQ3DPwUmTIZFm+ESerho93DNtHHd9HBZ72Ku2EW92IcyGUwSQSsFNkriJal74NooGCeRLH7fO3/RRODrlMI8Zx7u6oOVBSoLVBaoLFBZ4KAFzjcYKN+veE0HCIJjp3NlKL4dp9hMyCOYxFo0gzUzjS+jKfwhbmIzSdGj+9XuvXnMKr8jTuI2RWSoC1CgZnNM6wzzUYEL6OEVvY/n7Z5wBeZMF3NFG9O6gyZ5AqYHSFljBEswAIIA6hlI0aKQIA0ZhWXnX4GBak1WFqgsUFmgssA5sMC5BQNl2wyi/L7Qz2cQQhcCVhH0VIrdpIl9TGIXTXyTzOB30QTWkhr2bSRiQkWUoJvE0JGrNxj3qhmLmtaITCbyxXPsY5BoAQOv5vu4VrTRtBnq6KJhewIYlC1gDBseKXH4XggZMUWQLBsku6gAf09oQN1CeVVg4BwsgeoWKgtUFqgsUFng2QEDznv6EXPRgSHBIMTIVYI8qiFDA6txC9+lLEOUin8UJkWmatiPE/RUAm0JCA6G5yd1D9OafRILNGyBGfQwEfUwazNczjtYzHuoiSZiLn8ihhzYotg6wmAhUQdHFowpY0wwIBGM0KyIlQV8jLKwigMHFXOgWpCVBSoLVBaoLPA0LPBMgIFRwxxULHOelM7dSglfIsBgXyXYixO0kaCwieMYxDHaqoVu1PDvH2b2z2p2M+ygCdfYqGG7SC37GeSomxw1wwQApPkRz/nurO++g6RBqiF6PUO4NkeMDDBawFt0hIVBmeFwmUNgEDyNiVBds7JAZYHKApUFvr8WeHbBwLhjdD99QLfq5IOzOEYes1FQggwEAgrtqI5uVHelfyOvCVNg2mRoGkYGcqSmC4sM2uZCKiQSYHMkZYV8IBEKpy3IyIBFwR+Ly2fZA4EDoQtLDJ18MV8CF+T+XalhoEM4sFC9KgtUFqgsUFmgssCTtcAzCgYOUfELYIDEPakgYNhewcRKFADpmrsRkEUJin4HwmFUwc/VrJUKAvIBYlYIRDl0VJRaX9LjE2Cw54FjAFCamP9ltYJUDUgJo3P2EjewsdyPc/e+ssCDAfmZfL4CA092+ldXqyxQWaCyQGUBOZSe994E44ZpQCgc0TQvgQF5OOsds+Kp3AXzCQgYvKea4diSvojvZaLB9nP+0ulQEv2iUuAbD7nPM0kgf5NrO30BJ1VwEAzIe7wksdMccE2SAmKowEC1KCsLVBaoLFBZ4GlY4NkFA4Mz95DdwqG8r/Ynvx0+/UvDosNeTB0IUHCvSLoWDn50UM7YKRiFckcJ/wcwMHJn/VYJo/0JfHvjijPwNJZAdc3KApUFKgtUFngmwcDxw1YqQRzz5qPBAEkBh4frx/Y2OKncsX+fECBL+CRwCY5/ruodlQUqC1QWqCxQWeDRW6ACA6M2lRbHJwQD39NWl49+GlbfWFmgskBlgcoCT9MCFRg4CxgofabSBnia07e6dmWBygKVBSoLPAoLVGDglGDgURi9+o7KApUFKgtUFqgscJ4sUIGBCgycp/lY3UtlgcoClQUqCzwFC1RgoAIDT2HaVZesLFBZoLJAZYHzZIHvJRg4agCk8r9UWnieBqu6l8oClQUqC1QWqCzwOCxQgYERq1Zg4HFMs+o7KwtUFqgsUFngPFugAgMVGDjP87O6t8oClQUqC1QWeAIWqMBABQaewDSrLlFZoLJAZYHKAufZAhUYqMDAeZ6f1b1VFqgsUFmgssATsMCfPRg4vQ0rAuHpbVZ9orJAZYHKApUFnmUL/HmDgTONjO80dKbPVh+qLFBZoLJAZYHKAs+eBf5MwcCzNxDVHVcWqCxQWaCyQGWBp2WBCgw8LctX160sUFmgskBlgcoC58QCFRg4JwNR3UZlgcoClQUqC1QWeFoWqMDA07J8dd3KApUFKgtUFqgscE4sUIGBczIQ1W1UFqgsUFmgskBlgadlgQoMPC3LV9etLFBZoLJAZYHKAufEAhUYOCcDUd1GZYHKApUFKgtUFnhaFqjAwNOyfHXdygKVBSoLVBaoLHBOLFCBgXMyENVtVBaoLFBZoLJAZYGnZYEKDDwty1fXrSxQWaCyQGWBygLnxAIVGBgZCDtmYChQ/Dhfo9d89Nczpds/XG553LOf9Lkf/T2f9MrV+yoLVBaoLFBZ4GEtUIGBcWCg7Nks8LgdnX3s1zsFGDjLwz4BGz3sRK8+X1mgskBlgcoCh1ugAgMjtqHbLDtndeC47Byr85kP19So/9UjYMDdUvk6BwfwNKf4w/y7tVaeNSrDnUPBwBHPesTNnAVbVAu2skBlgcoClQWerAW+12Agigauio4xuGBxkFEEcZb8ubXO7fNndNLWQkV0ocq/j58MHvFo9xeuwy8cm5Lo3xOvc3hUQj57Qk9rtYExRt7vnnkAZcKzHjXteC0+K0r2OuGlEZ0GtTzZuV9drbJAZYHKApUFvAUqMOANcSQYKE0XGxlEAQxYd6YOwOGoSEEfBATYcKw39ZGBI5zpUHrhiCltrIXWGlARolhBoh3+e8NtlIFR+avkrfImNRRBUCdcQhUYOKGhqrdVFqgsUFngKVrgewkGgmMO/x2KEPD07z0kf8/fxXEMFSsgVjBw0YLIaNhcA8aUnOQR5DxGGcqgwv9rXHTCvY2g4/CZcfSB28Ia/w4CgCRGlCZALZEzviUwKDQibWAZMQjvHQFGId5Be6jIRQYkQjAmKHEYtqnAwFNc3dWlKwtUFqgscEILfG/BQD8FEEIkdHQCBKK+w+evCARqtRrSRg1oNWBSBaM1bLeHYq8N28vF8boIAR3leLco15MD+bAbD2Ag3E8foEg64oSjOPI2+Q6mBvjfWCGZbCKZnoRqNflAgC6g9zsw+22YTs/df3j+kBoJwMBHBpRyIEBFBBTDr6OYExUYONsYVp+qLFBZoLLAk7TAnzkYKMXDxRGH4LbLgg9ezkXzJ3Tr4fQfwECj0UDaqCOaacE0UlhrYPZ7KLa2UbR77qTt8+qBjDfqx/vRCF4pJPwlh+/+ScfN/4kDl9+7ew9penHWkvTnZ+L+rY9LFUTGwvDUz++MIyTTE0jnZhFPNBHXU4kIZJvbyNc2UOx3JDJAZ68IFKIDgQJ3zQCaMLh2uIkKDDzJJVtdq7JAZYHKAo/eAt8rMGAi1T9s88TPP3SyJNfxD516gA/hpE4nKZGBeg12og606pJ7RzdDsbmLouOcqbyEQ+Dc5ijBbygSIR6cZETdj0ZEtQRRnABKSXTCOX3AKkdSlD+KnzkIBsrAI1Q/BDCARCFu1JG0GuA1SH60WQ96Zx/F9jZ0J5NUAb9fJYkDC0kCSJSDD2IRaQubF95G5TJF95YKDDz6hVl9Y2WBygKVBZ6kBZ55MODP0wdtFo7U1sK4GD4iq2CZQ48ipGmCWlrrg4GiyJF3M+/dnEMnQBAnqRTiNAXqLu+epAmiQkPvdKDzXE7gwtYvvwZHeqkSlPeMpAnosAk/mNNPpyZQn55EOtGSexzmF7iYhYsCDH4XgMtwYsJVP/S/gGBCuWeQ9EC7A73fBrIcUa+ALXKX9mAKIE2RTLQEPBCY0G4ECirX0O0eTNaDyYuhxxzlXfBeWGnR//kZUx1PchFU16osUFmgssD33QLPNBhwDodOdowj5undcwACIz5WiRABE56A4wRpkiBSjgPQ7XRQdHrOkXpHPuTo6Mzlj0Gs4n65IZ2sZlTBlyYOMgAOdPCETefeDx74nLww/K1BN89Qm2ohnplCPDOJOv9bq8l3OtdPEOMP6eVaQ090lNv1pY+DkIR7P/n/dMw6L9DZ2QZ29pF0utCdnjwz0wkONbioQK3ZQjrhQEl9qoWeLtDpdhG1u9Dbeyj2u4g0wYDnV4QLSgrD6xUIEHH2GMRJvu/LrHr+ygKVBSoLnG8LPONgQPsTt9cDEA/o4+vMgdd8yFty4c6BKc+elxOsD8GTQFfkOTRPy54MOG7YJJXAk7JiegHQdHhKoeDJ2oOBARXBVSEgTqAbCaJWE0pF0Mail/XQ7fWQFTm0ipBMNIBmHbZZQ9pqIkpTRzT0UQmCAeETeOedpKnL7/sX70mqAuiQLVCDcqdzvp9EwixDd2cX2Osg7mbQWea0EuIYaVqX1IBKa0jqdcRpgiRJkaQxsl6GrNNF0s0BEg47PWefJEZcr7kKBUYcCHAKV6EgkYaCpEpXZRGIh4eVLp7v5VHdXWWBygKVBb4fFni2wQD00Kk8AAE5SCeJONa4XhfnKvn2QsNkOXTPhbvpOH0A3jk0EukOEfqRnL8xcj06eak6IJFQCHeBgOjTC3IqjiUCETVqKGYbiOemoZIYhTHYbe9jZ28XnSIHkhioue9jsJ4ndIbrDcFL4r6DL16fn+V/G82m8BicvoFBnufIs0xSFamNMBnXUCMI0e55i14P+X4Xppc5h62dAFGa1tBotcROBAIpwZO2iLIcca6R7e1LSqHWM4jzwn2OIKoWI2Y6odVAwvsgYbGXwzAF0e3KNfleAhIVe4EjD8a+H8uqesrKApUFKgs8WxZ4psGAZNx9+J4ndDpPBwhIvEug6qk77dJhMR0gQKCLot1FQcfoc+shxO0Y+4cUB0r02xENjRfvya1BEVlx3hHJiKxEMBAnzDJD8hJUswE910K6MC1lfjks9ns9bLf3kVuNZHISSJV8Jpd7AqIkhU0UVL0mDtqjAWR05NZicnISdYIcAhKt0et1Jc2R5wVqiDBRa6CepiiKQp5Td/ncGXTh8v3hlE5Qk9RrqNXr8n0Ngpdcw+61Ee110dvckfLDtLDyvbx//mFEIGk1kTbrEl2Qz7R7jo/QJdDKHKgQa/pKi0CCLKkYPltLpbrbygKVBSoL/Pla4NyDgaP4Z/1SPPr/NBGSHxX2hIDH0zqdthDoHCNfnGGeySlWZ85JiXOUiLxn7PNUb0cZ845ZH4iCmimCOELG0H2i0JiaQtKoy8m928uRMfJgefJOkTYbsLMtxLOTMAowSYyu1ejZAqaWorm4iKhWhyk08m5XwvpBIIhgIKk3+iJIeVZIFGJ6ehoTrZZwArQu0Ot20OEpPivkNN6o1SSiQK5AQT2ErCegwBgtJ3UCFQEfdNoUVUKEWhKjxfRAbmD3Oih22+isb8p/GzZCi6kJRg488ImpZMjPUrwoK4BeDnQdGZH+XixGkmWWeylkT8b0fIPBkhou/3zYfg9/vku1erLKApUFKgs8PgucfzBQ0vAPrPl++Z8XxBGHVkuRNGpSFkeVPDq7rNtGJKF1X3PvyXuRceS6EANw7Qd8L4AjwEAABDzR5wro0uk16phdXkI82ULXaHQ6PXS7XWht+2Agmm0inm4i4+G6VYepJdCpQjo9g9riRahmS26l8OF1KQFMY0kxpLVGf/R7WSHRiZnZWQEDceTIj71OGz2eyvMcykZCjExIbGRahOH9rIc8ox5CLppDjIjk3Q729nekgoK6irEBGnEifANGEbr7beyubyDfb6NVxJiK6/1IAJh+IHDpdBFvt5G0cwExUpGQxFCNGshriDo9FO0Osozli4VYXOzumyP1Cz6GaidCceZhmoaPbzFU31xZoLJAZYHvqwWeGTAQIgR9IhpBggAFV3/PqEBSTxEnNQm1MwrQ2d9x2gE+vB5C5CQA8o/7t3LZglAeaDUiG6IGkaQErIolyqCjCIWxyPIuNIwAAjXVwvzVK+LYeyQHdrro0alHSqIFLNVLZlpSOlgwyj7RgCJZsFFHfWEB6cIy4slpSTNo5uQJRkjMixNEtRpiX/5obSTcAIKWqckp1Os1R84zWiIRJPoxukDHnsZJHygwRGGKAppgoMigInIGCvTa+9jf2UDeacsJns48JaEwTuX9BBe7GxvI9/ZRL4AJlToOBImB7TaKrR1gaxfFygbivUAsTOXZksmWAIeY6Yn9LnKmMIrCkSKtEdEjRQKjdSWNrupCRqPUnOmk3Q++r0u3eu7KApUFKgs8OgucWzDQTw94jYAQDSAjn2WBUuvPkr1Sv0DRHLBBRMjly4fK7rzdBED0u/cNNAX4a2PptFxIW95XryEmw7/VxL4y2O10kO3uilNTrQS1xVnMXLuK+sQccq1gWJVAGeNmE8nUFOKpCTRmpiWVYJjCSJU4+WhyCuniAtTUDKJmC6pWEwDhog9OLdGQ96CS/r3IL/y91RiyF46Da0Jk6WwlqmERs5JC+Ava8Rw0yX/8OyMHLCksoLsdFO1d6F5HQAS5EKKnQA6ABYpuBz0qLO7uATlP/gWQZdC7OyjW1lGsbsCu70Btt6E6OaKCIxE5ngPBQKuBWFtJM+i9jnA54loi98jSRhITqVvAMWPKQYicUukRcMGwtHMfBI7LG1VBhEe3I1TfVFmgssD30gLnGwz4TZ4h51CXT6cgOgEk5/mSQWHNkyxXFMhzkvx4unds9hB0Lo+ukxt2TjeE/kNpYJEoFImr7ad7S5oNJFMTSKanBAzsZB0R7EnrKepz02hcXMTklUtoTc0jjhsSrqDTVwQD09NIZ2ZQm5wSwp0TP4phSXRsNKBmZoFWC5ZkQFH9C22TCXLYJ8GrEdKx+2qHoCYkZZK+kl/uvc9zIIzwJEpJjxhh+1vDpkqFgAHFnxUZbO7IfkEwifbqayzkOUyvB9vrMX8BnXUECJjNTWT37yFbWUWxugnV7UGRf9HJYXuZgBLf3BmqMND7PZh215VJsmGS6DoUyNtUbmS+hl0UWY1A/YOOfEZABaMejN74XELgdIy2dR5VevxeruLqoSsLVBaoLPCQFjh3YOCAjC+AqZkZ5FQI5KmbJ1zR8lHiMELJH7Srw3eO0YX93Wny4FFSogksC+T75aztPhvFEYpmE0Wj3v+9hOzJmp9sIm/WkKVUI4xRn5pCc2EejYtLmLh8CZPTC6jXm+LcDHsH1GpQE5NQk1OIWxOOJEjn7LkKlmmNyQkUNVYOOKcnvwspC58CCY2N6Dfp76Wagffs8+5C1QuoRnLyw7BHgu/8vQAkBwTofNl10UkjEjA41cB+PwQJw3iA8b/Ze88mN5ItSdRTJ1ShJLVms9WdmWtrz+bNzv5/e+/D7s7Mzlx9W1OzdEGlzjU/EQEksoACiiyy2WSiDV3FQiJFpDgefvz4EVo/RZlMUAzOkJ8eIz/YR3awj/z0VASZFtMXgzEyGhOdnCI/HaEcRyioJaDLYZQI+yAAhswDqxKk+oMMjw+H4IAsxOmJlDTK/ghwcNSh6f2T71VO59zZbdiBd3wUNF9vRqAZgc95BD5aMDDtomdZ6PV6SJnnjmOZ/XOWfO7ZX+0LUOm8NzUDmqYIlIGPOPwxALPcT0oRLaHqbVL73Z4snTEQOg4Kz0HZDpBstpBvdhD0t+D3N+Bu9BHu7WHj9m10e5uiVyBIkXy/5wNBgMILAY/2vp4AGUlFTLfnqbbItmYqdBFD9diM+6Aw6NIxuURilSJezCXy27B47DpIqgJH5QaoOjEwNy/wQYEA3YrJslRKYTrjVnsmDIJyJmSuQ1UMcD2S308oGhwBwzNhCcrJCEXCzo1jFMMR0sNjpK/eIH11iOLkDNnpCFaUoaSQMIqBlIDEEjDAtAvHiADKZSXF8TGyoxO4NCyyChlHwSOsbmCFhZAqqipE0TmzEtCGHficH2HNsTcj0IzAVYzARwMG6g90ziDlrVvnZkUuwdQEVHPwKjjMmupISJvx/9OZdnWwWBrIioDSdVEGnqj8czb0CUL4GxsINjZge8qbnz79JWfvvRYmW12kOxtobe8KIHA6fQRb2+juXUPQ7kl+n4JDobaZwuD6HV+AAFv/CjDRYjkBH7LbyrvAzOBlGQZjHexM8CsKphAICAgGCgxdCho561dAQJIG8pO/6Z/0QJDRMeBJgQHZFsGAcWE00ZUsgXZoFJjB2Tt1DpJuofaADEEMTCYo4whFOoFdjGHlTAWMJYWQvdpH+voA5dEp0uMjSSPkwwjZ2Qj5QLkYssoh9zg2Lnw3gM/DH41hjUZwilw0DzIuFH5SjMmyRSlVUOmDxs3wKm79Zh3NCDQj0IzAbAQ+OjCgnvmWlKZJeZplYTgayWy+PstXh1EpEdTHpVIFulmPdgc0h8z1p7aFxAEy0s6hj7zlIaNPQaeD1mYP7U2CAU88AZyNDqxOG9jaRHFtC2m/L+r/sLsNL2QKoAun1YUTsMEQ6W/m+rlbtrxZrUC6mz+ZJtD1D/LT9Wz4nH1PZ/O64RFJi2o/An04EqeLQpiBCfsOcTtmFk8QoL+jhIUUSQI0AFTaCdNVsXLytd2xazwWtJeC6rA4W05cFnXTIlYClCn1BhQVxnDsCDYiAQnFYIj8+Az50QmswQDF6RtY4wGykxHyozPEB6dIDk+QDsYYRxFKll/CRsv24RYlnDwH/RYdpk1oo0y/htFEmAUBKRUwICkCvZMNOGgeac0INCPQjMC7jcBHBAZUdlxKzWxbHPFo2sPc8dHR0cKjVIp/pbyfBnsNBGSWzLI6y3QLVILA3HWQuBYizxbTH4t1/3yHvrACm9d30d/dFgo78xy4m314W9uwt7aAvR0knS6soAUv2IATdFDYHgrHRenSQlh1CDRxVIANS+gs6hukwF8MEk1+3rUBCcSk8E1w00LBaqpApe8VM8AAmFqllDWqwjzFDsy/lIBQmTFWHBUklaIAFKsyFGCw4AgYUGswQMrk6jlmdE3km4wLAYf0PKD2ACXCgI7KGUDWgN4DI1oYD2GNR7AGB8DwCClbPR+fIH5ziPjVgZgZDY9OpKrASQu0LE9AgVsyM2Er10UaJrES4fhM9AcCbJiukcZMfCutgznyBhC824Og+XYzAs0IfN4j8FGAARXSVLARMOA4AgZ8lvV5Lvb3D+Y4gLmyQ21lo0CBYQMAm4LAQgWx1GJPAZVjL9o+sm6AKPSQujbywIXFUrh+D73dHWzduIHuzg6cVhuFH8Dp99Ha3gM6XRS9DRRdigFbsN0Qpe0jpQsgZ/3McYuKfz4wq9JGlvtxal2KGZCi8QsIGKDngdQOVGskNTBiTb8GAOZjHidBAGfqokCYlkjW8YAO+1MthRInCkugmQNJIRjaXc/8lfmSrvena2NZIkKBWGyfdc5fd2MkaGM2xHOoP8hg0X0wnYi2wEojOKMTYHiC9IzswDHi/TdI9vcRvTlEcjJAMRhLpQFbKUvFQZzB15UitEAujofIjwaw4hRe6CNoBcjZTpkmRgmrFiraEWNk9Hnfz83RNyPQjEAzAm81Ah8NGJiq5hnfXAee74u3v+O6M2aAwUxp4OcaCNBQ14AB+gxU8+6ZXSLmTJqlh/xytwXs9ZH2W4gcC6nvwtnoonNtF1s3b6Bz7SaC7T14nS4QtGF3O/A6G6oUsNWBHYSwKRR0fIZ4pDQ4UtX/qnSwHpN1F0Rbc/h0DeTeGoBAo59ZTl+r+Ct0vczENR1u1i+giX0JpPzwovOuSysrggxR9JPBkHSMyr+bqgtVYaG6DRIT8O/cVlIWSNikybSK1ukPUg9i+ETNJJkIAQvKk4AVCBbFhZMhitEIxegMydE+0qMDZCcnSI9PpBqhHEykRXJ0dILo+BRuxtSBCy/JUZyM5O0UJYJeB0EnQE675yHXmyjAZ7pNmXbPb3UbNF9qRqAZgWYEPu8R+FXAQFUsKG2BdTtdaTPMHDotbVmCpuvuR6OROkvVKsG5IKjcBKV0jyI7XTLIssA8cEBrmziKJaAV3QDl3gaKvT6yVgB0Owj3dtC5cQ2bN2/A27sNd+s63FYH8AOh/+1QdfXz/RCuF8B1jCeAakmciyfBfJ59elnp9sOGxiZBQDBAXEK2wCUYMAIB86WKALL6URUMEA0RECzWUVQv6hpTwbTBVFOgrYFNWSHBgN62SksonQbHNdPHIR9rZkCBAfVvk/oQGyhWYfBciJcBZ/xjIBoB4wFKukKOWGlwJGWIxdlQShaj14fCGBRnI7iTDPYoFSCQDyK4FuBvdhG0W5JayAYEFxPRFUiXSdl/LcKs1Zk0FYef9wOuOfpmBJoRWG8EPgowQP8Ads5j8CYQoAseQQIrB1hKWK8gqB6awgfVRkIKFOScsfZaQCcUZmAyGmNEz33PQtJvwbm+A39vC+0bN9C/dw/dWzfRu34DRf860tYWbM8XG2LQ6ZANfFwPPkvh2HyIf9P0P3sDkEpXQbNGWci+mUI/k8cnj6Hz+VT7C02vj6KeYtBNlKYYodIuWUDPeud4tpQE8mlBg9qzSmth1cNBmU5DDqYAACAASURBVP4QUElb58qxqT9R90AQoJwRCQjIJQhY4BhMhZ7q+3aRAtkEVjqCmydwswiIhiijMcrREOnZGYrTM0xevMLo2QtAuxqWJ2PkJyMRG1J3wXPJts12kiEfspQxkgZJih0QH0Y12tUxXNKO+rLD1izfjEAzAs0IfOoj8MHBQJXWZmziTJSBP+y0RdTGejsJKhSQZam8JVTqXgL1E6ImsrqiXlgBRXWnniOdAu1+B6lDb5wEkzzHyCkwaXtwbuygd/cONh/cx+aDR2jfugV/ewcTbxOnZUtEjL4fSIkgN0F6P/BctDwXgXj/M0+ea9MebXR0zuBIqQPEE5AiQl1kYIKWfCKB1RgkzR/dsln/dPZuFr/E9NdAE7Bb0xwYmAV+/l0VPiidA+v8jRmS9E7QVQiqeoKpEt2zgY6DmiXRkELOjIsULhI4eQQnm8DLY0kjgC2b6XI4HGL0/CWGT5+heHOA8uAY5ckA+fEQGcsR2fmQ4K4s4ecQ+2NEdEdMADoW6iqNaXWBySI1YOBTf341x9eMQDMCVzQCvwoYkNmmZv1th45+LoJWS/nWc6ZNNiDVQMCUBi4BAwxYzMArV0H23MkFYMSeDWx1gH5LugSyTNEJQ6Shh3HXh3VzB717d7Fx7z7ad+4B2ztAq4uhtYFh2RJgQjZAgnleiOq/6zto032QwjnJkWeqsRBPhtYGzPCAmoIrfQPBAF0GZ0Ff1flrMR9NdiozWhPUloGBarZkIRlxwcWh2AAJ99Ntqpn1YjAg7oW5EmOaY52BASWezGEhpv8BexGw/FFXeYjRkbxTeGDZYA63mMAtVGMjqbTIc9hJiuTgGKMXr1Ac7CN58wzpwaGAgfRMvTNdYtguHTgJhYqpKjmMUyWyJDNQ9WcwrEpTfnhFj4pmNc0INCPwKY/ABwcDUq+u6WTOvkUoyOY2nqd6CySJtPKV5jrVHHYFDEyDoVbKU11P/kDNSpWBUBw6iLoeih4bBnWxsbmF9va2mAcl/Tbsa7vo3b6L1vVbsLd3kLe6SFwXkb2ByOoIdS/mN+w1IGCgRM+30XFtBJwQy6xTd+Ezlr+CcMgYqPm3YkGIGmbmSaYcUvUk0g6AuvmQudCmgkFtRjT9u/7FAId1y+nmRYYGhlUo9WmbaJ3qEMpm2jFJegio/gbaqEiYAUelCAgGLAtpoZofpnJuFRCSvgiECmKDnMMpCzjIYFuZFDzSLVFSJlmOjA6Gx2fibpgcPEe0/wrJ4RGSwwOkh4dIjk6QngzgpgVcihujBNZwgmI4gc+UBU+IriCxcqYnlMNivZfBlEyppWQ+5Zu8ObZmBJoRaEZg1Qi8VzBQndka3ZkY2HCvbEuAQBCGEnRJ7RMEEAyQGVDfnTEIJj+uK+tNWNRq9xKRXYilMF0Fs7aHqOUh6oWwtjfQv3kTN+89xNaN67A2u0C/D/Q24G7twWr3kQQhEpvzVwux1UaqwQCV/iINZM7astBxS7Qc1hDMrI5UwKk4BopwQIMBYdqV4p7uhIaW1zV+UxdA4TYWBKe6VsIcu1nUCCxXneRSaxJmoMDAKZVfqIIFVd4p4gR5y3/iZmz6PvD42WNA9YaQoM/SSmmmRO0ArZ5VmajqfTDzJJDdIAsipZY2PNeFR0Mm9psgAIxSKUnMhodIjg+QHO8jevUC6euXSPf3ER8dY3h4BCfO4MYJnLMI+fEAnaAFn0wQ10/XwogpiBRlShAyu2KqTavWBVKrxrb5vBmBZgSaEfgURuC9gYFzFLcGARJ4XAdu4MMPQ6m7z9MMk+FIt9vVAUTz2VNRmim3UyFV5+JJS9ONr0Ts20Dgogh8TFo2om4A/+Z1+DdvYvveQ9y4+xDbN6kL2JAGQuwZUHohMsdHBAsJS+ioN7DoJNgRq2BXq+XJEvDfvsNKAC1U02d/ZhakzHDUcdMi2DgRqhm4bTPlMFO+EyDIeitd+eoX1EXCSbOu1dUEDPaU9ek2RJJWUcl01QB5BkSMKFECeal0GPxWQvvgjCkRLSAUfwGWFNKwyIZLmoNCSPIAFd3GzAmymtgQRwlJu3jUdWhTJEjnyVzKEjN2SJR+BwPEB6+RvdGA4Pg1Tp+/QnF0DHc0gXcWISMYaLUR8twTyCQZyjHtkWNgHAsgULUm0sVhOsQNGPgUHl/NMTQj0IzAVY3AewMD0/4A0/m9bgZEIyHfhRcG4iHAuvFoOBIwwMBi1O0MlibnzuqAqWhOgpnCAwzLmWUh8W0kLQ924CGnJiC0EW930f3qMTr3H6F/5wH2rt1Db+8a3I0OHC9AyV4BsElaI2b1QQGhumEHsOy21M67jiqdo0eABG6HwVA3G2Igrcw61QzY2PipOagxIRKXP2nHWwEDouI3aYKaCl6fXdOz4F1PtoICuvxxatUzC9ACFJRWUFiAKXDQWoxxkiJODVuj7aIdS0yTfNtCaKk0iHJZBHJaCYthkmkVbbZlZumzvghkXFQVg0pDsCcjm0jRfrhkyuj4EOnBS6QHL5AfvRaWIHn1BvnrfREapkdn6JBhsl1VrknXYnY+jFLkFBlOUmEelJ5gxuCYnhfvOrbN95sRaEagGYFPYQTeCxiYCQRnAYdx1gl9tHpdWJ4OGkwLjCOkUaya0lS76OmGPsrNf+ZOKDl8HdxI7ZctX7wDaB0sQcx3kHdaiG5uY+Of/wmdx0+wcesBtrdvotXrAy1fNUDizDe3OCFFTpmbrJfRmiVzrP0nFW5xgqzaDIh9H5kDdUwiYq+U3qlpv6oeMC/VMoiVCBoMVJkBAwaYQtBCwvoFtQwMrMMGVNclLZqnzIq2cJ42H1Alj5KGMT0QtJhQMv6WDYKBKEm1/bGyMhYg4AChZaFlOUL78y12Slp0aMbH9E8wLotiv6xLGpW8QpckisJA7ANUZ0qmD8YD5INjYHAM6+QA42c/IHv5Esmzl0ifvcTo2UsERQE/KdDOLPiOC9elhkBpPahDociwGLEXggIFUwHkkjv4EsUZn8IzoDmGZgSaEWhGAO8RDBhPQTXKDDZeO0SPDX8sZQIUj1TZGJ/+BkCooKpmymqGygCjwMCshl0F4phlf1ttlL02Eldtw/J9uDsbKO/fxua//j8IHzxG99odtMNNuEEoqQRS+DarAmUDDNiukrJJlz5HGg6JQ5/EdtNpkK5/ah/kTcGcNkyaMgQy+zfsgOoLIIdDSlzPmo1BjmFAZEZdqTKoXpNzmotp8J45EpplV4EDyedPwYDWYUyNjXRZptltPc5GO8BKgQmZATo4inhA9Q8ga+IJK0BA4Ih5ErUEgimkXFQJKU2qYGoUKBkKKgC1w6FmLMTYSItAmWowygskEewshhtPYA+Pkbz8Ccnzp0hfvEL681Mc/+076XvgjRK0Up5eT7QoLvsb6CoJO8qQn41QMt1By2RpyzxjmOaeA005YvNYbEagGYHPcASuFAxMyWBT921MA7XKn8xAd6MnorpoMkEyjqRqQB7M+stGgc+Yeg4MkM43uW+6CpIN2Oqg3OwgDhyUNATa6KJ1cw/uowe4/i//Ha07D+BvbMOGr5wDPU8pzPNSZo4qfc58vir/syhEo+WdUSUY7YIKcwIIpASSFXc0Raoo/tmdsAoGVFZeBT1XCwiVRkCVEpoZ6vsHA6Y4YCbInAIIDrhhBkwg126KpqggSTKkeYZcgwHxYHAceI4Nn8dGi2UyAwYMCM2vw7nRGcjJNFF+dvwqFVQiJRhgm2oZVwXApJlSWcClxqDIYE8GyA+fIn3zCvHzF5h89wMO//BH5PsHKE6G8NMSPjUM3DemDbT1spfmAJkB9jUgUyCWy+ole1kzKjLPgYYh+AyfiM0hNyPwmY7A1YMByT0ryl9FVFLwnPwXsDibpMe/4yBncIlTeTib/K3JVavArB7FMgvXs1U6/aXUCri29BkoWj6ytg9sdpD2WrD7Gwiv7aF7+xaCew9x+5//Ff7OHiwvhFNq9TsBge68NwUDpQYC1CxI96DZ1VB3+VO5dYIBpWOQGXTlWOuNirgmgh1TTaAC5uXBwDIWYBUrYMZQxeLFLolTzYAea/mODtzGFIr+DTyHcjwEAGQCWBGgQQ01EXJs2kRqypYI86IJFom++ixP9RPqHJN1UEyL0hzwRSdKKfG0FHdjJROpNMhPjxC/fI7Jd3/Hm//z78DhEdKjUzjjDA4Fg2kKO6Y7YaEqViwHPjcdJ4qNilMl3FTCDm3PXHsCGOBS+XMjOvxMn5LNYTcj8BmMwBWDAdVfdi5AEQzo2Z+0wBWhGUsJAVr5mry4PGi1e530KNBgwFQTiFiQM0jHRuY7Ihp0NtoYsCnObh/WtS0Et29h6/EjbN55gODGXex++Y8o/UAa8gi1bdnKFEcL21RsUi2GlU7AVkI63VSoev6NaNH8LS+4R2pWO5tdqu/XX0pmoFMPvwIYmMn3zGx9tpMKCBjGYHbuVJ8H7ayo+xOoOK7Ef2QHZOatrJNEPCgBtqKjUOd0BuxmWzV9BGbtJhSwUn8XASGdBnXANjN8qTSIhyjGAyQHr5A//wWHf/4D8v2Xyq3wcIT85Az2YIjidIByMkEYhmiFAULXBehjQW8CliXq9FOZqfbRYi9dN34yeFaf0AYMfAZPxOYQmxH4TEfgisGAygXXwQBYQRB4Qs0ncYyUynQ95V7ovFcJqAy2ZARk5sjyP1oLew7SwIW7tYGBC7EWdu/cROfJI+x++y0279xHsLWH/u4dwPYUGCAgyWd5/plJv2myUxH/aavei8CAHOM0lWFs/XSPhMr+G9GcAQMKGDDwqLVLb4Ka6ZDZ7rJZ/zpsQP16noEZ7nQNsUiaQMkyTUA226j+FIGnCZC6OZE6vkr3w4q2oQ4GpvskVs4zcan8Xfdd4K8Uk9b8lnTTqhxFnqJMxsgHpyiPDnDy03coj/aRHBxh8nIfk2cvUe4fojg+AUYjWEWBtueh7ftwWCKSF7D4Jipk1UGaKbckbahENkL2QetBVBGrThs1RkWf6WOyOexmBD79EbgSMDALNCrCGzGghBdSyZ0O2r2ePHzHpwPEcSwPW+lMKI16aFijaPe6Qp9rpKsdWYGkzKXpUMKKgdCHt9tHylLB29cQPL6P7jdfYefrr7Bx/Q7C7jba7S3YnPHrlrzM8VPYxowxZ7LsF7D4NUsO1BmBCwFCrZqguiyrF2av+b4Ay8DA+7j81DHPMwNGC1FNeUxLQ+tBW++UalZYLaVckmGfO25zRIpPOd+ssWKJrCo41fUkzAX1GvxHjjJPUUwmwGiA0ZsXKE6OkJ8cYfD0GcY//YLo52dKR3BGdiCCV5bo+gECOl2yERavuTgTO2PQlyBVHgcEKKxEqKY6GjDwPq7CZp3NCDQj8LGNwHsBAyaQ8JHPYO922wjbXXiljdHZAHEUTQEDPzcAQqn05wGF1P9bBVLHQuZaSGwLWeABnQDO7haKnT68e7fQ/uoLbHzzNfqPH6G3eQ1+0EXgdWQWTBaC+gARtcnTveohWGUyVBLZdBGczl2XxTnueOUzaUy8ZPY4AwMzZcTUU2EJM/A+LhZV4TBPXSgTIq3N0MF/JjCcrwox+/RewUClEsEYJCkwoBgV8SBI2eQowuTkULogFqfHGD79BaMffpJ38uo1suNjZGcDuEmCLrtO+j5C3xfRo/gPEAxI3ojtllljKoWRyjzqE2EGavxL9cy/j8urWWczAs0I/EZH4P2AAe0NILSy48BtteAGgYj42EqYlsNiSCPBVOkDjDbA0LMqZDJFYCGxSuSBi7zlIQv5M0DRDuDv7iK4fR3hw/toffkFOo8fo3fnDlqdPizLh2N5KFk1QDZAaGCyASYQqjnf+deMwr+IFRAAo8HA3Ax5KdsgXoXmW7JZ870PygzoLP9s1q1Nn7XWo54eWOe6thbO/jXIWvQZHRErKYfqNgwzxF4IRo9hxkrApc670DOAnQ/j4QDIYtjjM4yePsXwp58w/P4HRC9eIn6zj/T4BHY0RkdXPbQcDx6LSMax2BrTRdFybAEAbI5FS2QCA9oYGx3L9IpZkSaYiiY/onRC/RquszHrnN9mmWYEmhH49EfgisCAmlmalzEKErma68L16TbI3L2F8Wgs9sPmZWbHSumu3ecMmBCHQRuxXaLshrA3Oyg32sg6IYpWC+H1a+jde4DWw/sIH9xDcPs22rvX4HotFAVBhoMi1w12CDrmwED95Boav1ZofkF92eXAwPmLado9sF7e9h6vOxnvih+A0T0YrccyMHCheE43jJoCjCq7oKsJ5w+pJjKdfpEAQjE4Wuiv8Zo6CaxSkX2Xf9LhsEAaTcQ20ZmMMXn1HJNnTzH++WeMnz3D+OULxAeHKIdnCHNWGWTwCxt+WggY8LJSGmS5LV9SRjkdDwdjZFGs+i9oxGcuAeo7qnqNRXqXyqFUsObs3jDHdcFltfTsr/udeTZAOXlOX+elGnPbqzMJb3Mprrufb7Pu5jvNCDQj8H5G4L2BATYiYuMgUZ0LEHCQszudiAf1zLDiy28YAQEExjGPegGWEXYCAQF85xttoN9D+8auAAH/5h107txF68YNKSNk34GSlem6zp0pAuEANBhYPowaDEzdcdYYcFOephetUvDrKM9VG2P1Wmf5NfZo5SIGfKngqh79BtRUHQ/rIsXLgoHq9xc5KS4DHaqCQVdo6N4J0/GRCo6ZpbNwLWyBzL9lCaLjN4jfvMLkxQuMnv2MydOfpfthfnICV7ocRvDjHF5SwE5yOOxuyDQW/SlcV5kSDSfI4kiVSaaZXLPT66dS4bJsoKdVMLKjVWhwPszWx3/W22LJ2uWaPm86ZfwqpmOjdriykiXamAUGS6vYsJUXWGPatHKImgWaEfgYR+DqwIC2CDYGNpbvwvKU/z+d6OgnIA/WaTOf+SBIcd+UHeC8T1WlKWOha33kvRbSdgtZr43g5h52Hj/A5sMn8G/cQfvaDYT9TZRhC5ntSRc94/6ntOBGBrZ6zqL6Caw+VfPBUX1HzVrVly8KnrKEMR/6AGCgui/1/TJiT+6GqSRYePSLaiYrC1Y7AtZFoIuqH8wy03BZASbV5edm4lMbKtViSWcM4EiOP0E6GaIcn0o/g/j1C6QUFx7voziiwPAM8etDWKcTOKNEpQnyEmmSIZlE0hej5blouT5s2hjHCTI2OqJDJl/SoVH9KtemDrhkuwTs6F4Mi6+d+fSQnHumxpTwQu4R1fJZA6F6RYYyi9ZGTgZU6BGXNJsGu0LQGdZF7axqpCXfVnUR1TRWBZ+YS74BA6vv/WaJZgQ+xRG4EjBgcuFK8w3kFuB1WvA4S7dc5FGEZDwWVmBZzlKAQEFWgP7/FnI2BXKVn0ByvY+oGyLrdGDv7aD/6CGuPXkkYCDcu42gtwnL9ZUHAR94rBTQKQFVuqeq4dd5meZC6yy7MMhWZmRzn9dWqD6bVRXUt3cRmLhsaWF9P6ez16phkgYDJj6c34ZuEWzAywUDVAcDEooWVCVU2QEVr0wPCr0XJsVQCVqq+4GKy1p6qvaExgR5gjKZwIpGKAYnyE4OUB7TpOgQ6eEBxj89R/76GDg4QXJ0piypo1SMiLiuduBjo92RskMKXYvhBC7TTLymHQsF3Y+YKmCJYuhJjw25spJcDI1Kuhuy/8G5VwUMsBcFKxakBaYrHTylAxY9LnSzq+lYaT2NMpM2A6+6YSqfBzUwKmsibk1AwtbNrJBgl8kSpbb6luWknbZupV3dxzppsd6tsvgKaJiBdR4dzTLNCHx0I3ClYMD0DmAZYNDrorW1A8vzkY5HiE5OxGNAplWLHpcaDPC7GU2JfAtW4CIJXIy324i7HVi7W2jdu4etJ19i+/EjbNy+D7u/h5KzOT5QCQIcZWpkWa7Y2arXfCC78CzINGtZyeH8N+tBVuZea4CB2TLKibD+WpUy+FXAgJoKz2LSknMocbkGMpbtbx0MmO8p10kV5qrf5VkxtRD0hVJ7Y2SGqgODlWcokgnKCYP5CYqTY2Sn+8jPjjB++gLZL6+Q/PQC4+f7sJMMblbCLQDf9RCy7BCWaAaS0RjFJIGTUQRrI+clxLSX50p3TLvXlj4XLvUStDkeTpBOIhRpqlo/LnkR4LqtADbfYQD4nqTRCGCX5evVcc4YAYOGTJZKMlu8f9IMxSRCNuS+TwQQSC8GM1ZyPygPzPpVt+qaW/vJ1YCBtYeqWbAZgY9pBK4EDFT86+ThzYDud9sCBmw/QDaZID49xWQ8hlGezwcIXU1QFkjoMsjeAIELtH3kbQ+Dtodydwvh7dvoPHqM7qMn2HjwAMG1Wyi7m3Sul5718pbWAjZszrqoEpdatEWPvyWn4S3BgKyt4pyo/nk+eM4/dM+DgQvTC2vkrJddXGa9ddHbXG5fXAfNGlT74dnrYjAwF9hrLMAqVkBCugYQdSBQXZVhAzhBNwFO9WPUFRH8vSQgSGGlE7EvLkenKEfHKEcnGD9/juj7Zxj96Tsc/+UHlMMJgkw1WmKDI5fBMtNlhpxZV7ocmmZZvK7c0IdN7UrowbMcSSWko4m8mQ4TMKBTAXPjzWvCd+G2QzidNqxWAIuGXB67LFYrXeY7YirGoHo98dwUoDeWjIkhHggGyMANR8JqZEkCOmVKjwemIaS81iTN5gFBAwY+psdysy/NCHz4Ebg6MFApTSMYcFoBgk4XtuvLbCmdjBFNoiXMgLLyo8tgjELAQNn2YXcCZL0A434I/84tdO6zauCx9B3wbt0Getsogg3YcOETP1gWQvY/EDqUdK7O4X8gMFAV55lTeVG+vupEWAcPi/79LpfHood9fQZ/kYBQyzCXz3jr7ZwrS67SDBjdAn9SPFrqbocS4+YACaWhJumjIqD6v7GFVkHSLnM4ZQYnjxUoiE5hT44xfv4C8Y/Pcfp//og3//FHZPsnaGUWuo4PWzXQkDeDq0uGyeF1ZIl7JcWFWZxKqSpp/iJwYPseHNeVksQsSuSnQCbHhc2GWGx6JW2d9UvT+1bow/F91UHTd2Eb0ConXQV+SZllmVh2m+oKh420uIj2RRAXxaJUZZDERLlq15zHifRfkFJM34Hjq9RAHiXIJglYtinJsyUs1rtcZ6rxV/NqRqAZgd/aCFwpGJAHjnES9Fw4jqdn5uwQmKve8gvSBHz48wGcoMDEKpB4FhO4cHstJL0Q7sMbCB/cR3DvPuy7D2DdvI18cwe534UX9sW/ILQstGwLbRvSlIZgIOdMTx54l3g8UXyojZBWncx6gP3QYOBdZ3PvGwwsEwJOuYdKCaIK/AQDurmhriiYMQ7qVBowoCCAIs8ZB1msyp9kGCjJc8oCHjI4ZQInHQCjQ0QvXyB5+gLH//EnvPxf/47k+Ru00xJ9PxSdgAmiZAna3Q78VgDHYz6/RD6JEZ2cIaWoUEpmbWmXTfZJLLMLmiJZMst3wxBOOwSYBuDnc5egAqpSbUMqS6eyhMCSY1KAhpS/zOxTDUAYvOU+YSVEBsSJuCdaqbJXFq0Cx1PAgTK/Ln0HXq+jGIgSSM+GiM/GwhDIprXgVe4O6TMx/+LYX/oaa8DAqsdG83kzAh/lCFwpGDAKawjtaSGJM2ScLUk7WvWo0dVhc7lgPsPYPyD1bES+jTL0pDOh02nBubYF78l9BE8ew7v/Bcrbd5Fs7WDsBcjsAL7bgm85CC0bXZuAAAIKuH3meIs18//Ts7NmmmAREDCz+aW6gXP6gJnB0bL1LWIYLvrbOlfZMkr/bZkBI/6sb7u6nUX7Vf+cgbwKBqTcdHZiamBAQTzZtgYDmTTE0s2nUMJjkaldwC8jYHKMyYvnSJ49x+Rv3+PgP/+E9PUbBEmOgGExyYRex2gCz7YRhCHCXgdeiwFf6Qgm7I44idX17DqwPR8lxYCsmuE17/uwQx/wfVjtAE63I+kA6gRkpk89g0kfGdMtzW/I7F6QDd0VM5RJgjLP5N9yXRU5rEwJFYvBQDViGo5RRonqt8CF9GCR5bCIQFwH4fYmPO6DBSTHA0THZ2p9BBa6v4S0dBYAsVjoWT13K8FBAwbWuQWbZZoR+OhG4J3BgKF4ZZLhOPIwpMCKD7+YboNRopoE6cm5YQZUIFBTJpkROQ7Kdoio68lMhs2JCuZTb+xi4799C/fRE9j3vwCu38a408WYy7NnfekIGGjZDrqOjRbTBULtKsHXEr3i8hOxJjPwPsHAxakFtesrH8oXXGpvAwbI3ix7GYZhlVBwGVioxDFJFdEjQlXZqeoCfcRzYMDsjVmGBYCsJFEMAWfYTBcBrl0isBIgOkH0+g3y168w+fEpTv/+dyT7hwiKAqHrw+W2zobA0RnAdIAkLHIlQvEdmXmXcST6E1L8ThjACkO4YQtWEMJiFQK1AO22Age+A7vdhrvRFaGg1BhUch7ChDA1wSoIyQswgJdS1kiqX6oTCAYk/aL6JoA9PYZD5MdHyA4OkB0eSYlklqj0hBw1nRvZDIz6BbZz9n0BAwQv5TAW7wQOZBAG8IMARZIiGo5FBDkX9DUrYK6z6rldxIBNv9uAgY/uId/sUDMC64zAW4EB82AwDwrWpwv16Tnw+j3YLR9lkmFyNpSHkiidLwADogfnw4peAlsduJ22ak5EduDmHnb/9V9g3XsI9+5DFDvXMAlDjG0HeenIjMaAgQ6ZAcuC77BlsfIpuPRrTWag6kZXFefVH5TragYWLbeOmPDSx1c1G6qXFlZaBdYDu4pj5wHBKiCgYuBinfxcGkEfCMGABEnqAObAgGppTE+BioeiEqwy3U8anCZVGgxwdbwGAkkbUVA4RHZ6jOL4DMnrNxg+fy6za2pV2bPAh438dID8zRHyoxMR4uXZRGbU7LhJXl3y7K02nP4GvH4faLUB10NBcNDpwe334Pa6cGxX+igUrifpAjsMVTli9aXBjvAaenzY1ZOiRd47ZRJLqaKMesHmTDmKaILi9BTZ/mskr18JIChGY9VfQTwELNE+FOMJ8uNjJIORABuH/KdJYQAAIABJREFUGgaOC42XqIlwPQQbXQTtFtLhCBMeb5zCFfaOvTzUPnG86dAo6RvdbtywfEuvzQYMvM0t2XynGYFffQSuBAyw/7wIrQIf/vYGrMATqnN8NkA6GMushw9VNRvShVIVZoCCw9xzkHVDAQPMcxauo6jW27ew9z/+FbjzAM712yj6W0iCFiZ88AuDasO3qBlwhBUIHVsEhK6pQ7vsEK/JDCyypjVA4F3SBKtYgXdhBMxQvB0zcB4MrAICJud8GTBg1ikpA32NyHo0GyKn1YgFBMxQeKrAQCLsgPkewYAFn8yAncMpEpQstxtTaT9EfHKGMqLToGJZaEBUjsYoSb8ziDLwZgkjMWzXFj0AN8yZv9vfgNXrIQ9ayivAZ5lgSz7z2i0pcxU4Y1NkyM99lLo18hwekP2X+glVHUEQxGBO4SBn8JJTowaAAZpgYIxyMBRTJQb7/ORUSggpzlVUP8scM+TDIdKDfWSnFE5GsOg9MI5RnA6FcZAgL6yGj4zsHY+7KOExvcH7lGAkVmwDWzobMLASCAjyu5RC57J3Z7N8MwLNCLynEbg0GDBCLwnDfCqLCJvtiG0BA26/w6JtUV9HZyNhBozqm9/Rkw5tOavSBJz/pL6NScvDpOvD39yA3+siuLaJ8P49bP2//wO4cQfW5i6yTg+pF8iDX8CAxVoCJSBkNQFTBCwR40RMyRQuIR6UwLCegJAPxipDUgUC7wsMXAUQqM7UTeA119ZFmoE6M7AOEFh1zS5iBuRvmhGYlRmaHLexltb58SVgQLv2CiD0FcsPh0R9nsESY6AMRcxZssrJZwlbGaewU1YgFHAKlutRlKd4Br55jQsDxtl+pyVpgTIIpVqmJCCgNkWEgaqcleCYBj9Mf0lFQe0ynI3frEunyfsTIOSsbKiAIMUYxCjjGCX7MbDzJ0WEaYJoNJD24KwykHLIyRjp0SHK0xOUgwHK0zPkhydIX+4jPTwWcMBbw6U3B51B2bch8BG0Qjll9EwoBuwhovQ+5pohS2B0Gjruz51is/+Xu+NWXSXN580INCPwIUbg7cCAViqZB0VGf3jOyMNQUgXMmfJBlozp886wrV5C+2o/lqlmoLRI4iJp+Ri1bJx6JYLtTWzc2MPGvZtof/EIvd//C8qdmyg6GzIbyxwXscVHtCrbovFLYNlSyeUKK6B+FwfZS3eQq1m2LjkL9fUqoyNF1a4LBkyr5PWXr7Iq7355rAsGqvqOi8BEdY+WsQHrLGP6VLAyZQZCqAPRjns8pzriS0WgFh5mlmII2OmSOJWAkLoBz1UAUfWCUHoCRS6wiVWOlIE1SQUEMOB5kmbS9IOkjdRybGTEFauyQV85B4qjnykXmJUNiEugWA1rzwDZlmroZcam2q67GlwFfhhEw9m5HG8hjAGBDBs0ScWA2DCn0qyJLZ2FWSCAyFMUZ2coh6fIDmnHfIz01T6SX54jfflGGAKLzZjYtpl2y3kh3gd+O5RKg/x0hPx0KNszDBj32aUmyNgvT/0z1RmdHnnDDLz7jdmsoRmBX2EE3hkMSHkzTVZsipJCeTDzgSHq5ShW+Ud5WigPd6F+9YxOPOOkK6GFtNsRMHBipQi2+ti+fwfbTx6i/fgJev/wzyg3d1EGLeSOD6rGM8dR5YO6UQ3ZAT7wmQOW5jMEBqwT18zA+rOV9cCAOVeL9AKrgvvsc2U6tGr5+rbWCbTrXEvrgIHZtiqB7gJPgSpYWLUPy46D18m0lbXRG2jlu7qUjI+/KUcUol1srOV6FDOeUhlQ2Q581trTN0CLSoXupv2v7GCpyveyXECkdNckiBS1f6GvZQUMiiwVQEvqnNeeYBOuR4KwCvxTUexUJzEzb6IQUMacS+p7wJQACGgwqbSS+2bWplT/8i0KCQVQqOobWb5UICXPlPMhGQkhxAhwJiOkx/somU44OEb87AWiZ+zXcAIMhiKYLE5OhW1wXBstaiNYVXHEVMlEQIiIDGkERr2BvrcF2Fc8Eatg4DJ9vlZdH83nzQg0I/DhRuCtwYAJYHwosILADThTspDGidgOs02xU6vX54NU1OLyYKOo0IK92Yd7bQ9xr43TIsFpFsHu98RuePerr9B9/A12vv49ivYGsrJEmvP73ChnZZZopwoqsmUmqEVUnBEKINDGKpearawHBuopAnPKGCiqwfsiDUCdGbgIGJggeJlgu+oyWgQGqnqC6veraYJly1x235aBASNWUymDKZac839QQVW95Hfx9zfn39YBW3UllMtFro0ZUzTtVaHBqaG/FZE0XfNcmkkFcfW5jIea9p8rkzWpqbk0yFSdPy+oVOOqzZNmhMc0RaB0mwr8MPAv0sQqTYXZIT1eJcRrgYxHEUXAeIzy7Bj56SmsyQgYDBC/fo301UtMXr5AfnoCiNbgGM7pBH5Uwvfot0DjMEdKKqW/CJk+DoP2V6imlgwQUNZIzasZgWYEfksjsDYYqIvJp+7rTA90W3BboXi4s4KA6YEqGJgGDwq8mA8V2rWQGX653Yd18wayfg+jMsWoTGBtbaL/+DG2vvwGGw+/xOaDr2G1OqoXC6lNwQIq6JJpEIBBCpizNVsZpRCIsMpAGslcMlWwzqPsXcBAfX+WgYBZb4VaR9p3vMLMpNWU75nVmdl4NajXA3YVQNSD3aLdumjs59ZdAWwGDHB/1Oxbqwbrdsz630JlT4GgStfU0zayH3JiFQwQC18JwpU+Ajq4XzS8i4DQsnFYDprOh/RpOqFixDQ9L1LmqF7KenhxdYZZ3ugThEGZuhWyXJHpEFYfZLDGI6SHb5Dv7yN6+Qw4OACOjpC+fAV7/xQ4HAIxAT1tkpVBSB4zpZCrv/musHJpkojYUbEt0h5MBI/r3EP1/X3Hy7r5ejMCzQi8wwi8FRiQWb3ZqHY587ptuJ6L0QFLmsbiNmiYgXkwkEtXQz7oBQxsbcC6cR3Y3cLEBWK3hLO3i96jx+g9/hLtu4/Qu/lQarnJiwoYkFmWainLxyLBBdfJJ6UJrNw2exQIHOCM8RKDtM6yy8CAmYlK2KmlAKqfmc8v+vlrgoHqjG/60K7MguusQnWZ6lDXx2DpadBggOsVp0peYzTTMYGPeZ+KaFPWo4O+0PZSumc0G+qzqYbDpIoqoFAMdqb+hXqvLgi09YC/DhC6LBgwLENVpCt/q5PyNSxwDrDpC1i1K9ZaBalUoIgy1cZGMfIxTZaGSPbfoDg6BPbfIHn+C+wXr6WhU75/jHI8kfuNrBsBONdJMCDplSRBys/ZmlzbG0v5pe6ZsO4tt6I79rqraZZrRqAZgXcYgXcCA/IQcm0xNfE6oQiraNmajCbnwYB+kGdFjow12BUwgBt74ieQ0p+g48O7cQPtR48R3H+M4OY9+JvX4Lotlcflg0c/bPhMLGy2O6DbINMOYmUow+G6LnyWdrE64DJpghWzrvpY12e+66QJ6qmDqu6gCg4+NjBQFbwtYgwWXYdvCwaEpTDMgJzQGRhQs3w1+xd9iOsu1F4sYmC4qtm+K0Gf+Vu9vfaiNMYqZqA6BpcBA2Yf6t9R/6aQcoYAFu3X3HZNooMz9CqAMqWMArTYiCmDW+RIzk6BsxOURwdIn/8CPHuO+MefkD57ifzwWHQEoqdgx0aCLG2QJG6IUSweBWQMCAJMN8nqWK5i5how8A5P8OarzQhc0QhcGgxUM5PywNamLHQ6k1av7OAWJ0vBQEq6kTN59irQzEB5YxfenWso+104Wz2Ed+/Cf/gY9q0HcPduwg56cN1A1N70kLfZLIYTHZZ80WVQrId1c0LGDFGDs6JAgQFJFaw7YJcEA9Xgzd/flhmoPjDNOmYg4cOnCRYxA4vAwEUBczozXydNU2MG6mCA55SpADPGkgqiup1vDQrWPcWz5TQY0AZAci7XMElaBoTW/bsy/l38qjMu6t8qNbYMBCw8B9PVK+FnHWSo8eWMHojJEEyGwNkZ0pfPgTcvkD4jGHiO/M2h2B7TGZGunja7Oo5ZiUC7Z0tMjNg2uZiw7DFVQEGYOJWWUdfA+QLfOXJj7Zvz8me4+UYzAs0IrDcCbw0G+HBWDnGqXasom4sCruNKTfaiNAFTCwQDnMGzHFHSBZs9lDe24d29AXtvE8G1PbQePIB3/xHyG3dgb95AYbnwnUBKCPkwcugSm9NcJkfCyi4TKHQZmCiqHRuBF6j88G8ADFRBRT2I6onwemd0jaXW0QzUwYAJUotnrmqj9aB01WBAygO0EQ4BgAEDF7EPF8+iNQVfYY4uAjfLAvIyBuBdmAFzGg0YuBQQqNkeV8GHWY/qlaCqG+J4gjJL4UQxsuMDlMcvke0/Rf7qNfL9Q+QnZ8AkgkPDotMxstdHcCYp2kEIz/fEtyAfRciGEwEHwkboA1DnRplGVV+mesIAsDUu22aRZgSaEXiPI/BWYIBBnRatNBOUB4p2TUvTFCGtV7V9adWlzzAKCUuhmG/UYCDrd2Hd3IZ9bw/OtT10bt2SFIF7/zHy3Vtw+ntip+6x33xhCStAhoBgoLByJGQExGHIJErVaEmpFH3jpSnLJayHPiAzYADAMkEhy+HMa53J9brXyWXBQDWoLfq9Grjq+/A2aQJTWshOl8bRTjQBZHw0E8CfkpKZ83aYlfFdtE/Tz4xmYAkYWAUM6ttYBpTOr+diZmAuaGpmYJ19WcZMEAxUZ+JcTtJ02u6YDZQk40fGbniGYniA/OgVyuNj4OQIOXsg0M3wbIjsxT6G3z9DfjJAJ2ihs9GFD0dZIEuLctNngQZIpfgWsOCzyrhMxcicDGiL6XWv3Wa5ZgSaEXg/I/D2YKAdoLW5ITPweDRBPBxLy1UDAOpudnwAiFUs9QLaaja3LCSdAKcdF/bD6+g8foD27XvYevI7tO9/AXf7OrzNXZxFdEKjGJBqZe1NL6XdutWaLh8T4bmOmo5jIWDqYlr5vSYX+RZgYBawZ9uoBsG6RsCAgOopXZReEIW2LombhzOL1ORrHp/e6AwQzNZVrSaoG+Lwa8vYgasEA1xXddZqxkoCPxkfzQiIaNAAAQ0EFx3T8gApR6TEeTWwePF3zt+I64Kl2TcXg4FlAX9ZmqC6/MVgQbF41fNkAJcZb1WhUIiLoRWPkbOPw8kR7JMDWKeHAB0Nj48w+OEZ9r//CePX+/BgY2dzC20vQOA6yLJUdAMOUwWTFMVwIqkDChclfaC1DJxEkEnkpICb9ddsGf5+HoHNWpsRaEZAnrPfb16/uE7JBA9Z2qj3IY5lre2+8hYYRUiGI6lB5gP6nGGMBBI6DZbIbJYCas2AmA0FGG+1gEfXETx+hN69R9h8/Du0bz2A19+Gv7mNYcROa8z901Z2Vipo0VSowqFXaWkpc9IGLGvPTlXEe6crY5kYcBUgqIOBKmBYtP/Vh/8qgdY6B2QC/TlXvFoQMcstAwCLUgXrbL8qODPXz9z51A6PohGggdDU8XG2dmNLsCxIng+Yq8HAxWkGte06GKiO0eLvr99By6QJqttZNParwECdtSA4qJ5zOe/8G63FiwxuHEn5oT06gXN2hPLkAOXRIY5/+Bmv//Y9Dn/5WVo+b7W76JIh8AOpMnDZNjorYY1j4GyCcpKI6FccGXXFh9gtM01B3UJZSj+R5tWMQDMCv+4IrAUGpuFRgwHO8N1WgKDfFQFXOomEGcg1GJirmdZfNj3nU7tEzFx/lomAMN9oIdrrwvryFsLHj9G9/xW2Hn+D8NoduBubCDobiGIKnbR5TJUW1nbDJjCYACozanmrbOmvAQbqwbx6muuAgZ9dBAaq66pfLovW9TaX1CIwUA8wi9iCRUHqbbZvZud1kGPOnWECCATET0IL06rbuggMLAyWK9IE6x5bPfjXGZTz47F+8HsfYMDcz3NgQLoSMuVHdiCXKgMnS+DEEziTATA6AU5OMPzlKQ6++w6HP/6Awes3aINtw22Etou240t/ED8nGEgEDCBKpM9CFjhwWgE89nGgP8EkRhxFIjbu+f5bXTLNl5oRaEbg6kZgPTBQYaCF4jcVBG1lNMTWqMkklt7oxop4WistTx7SlIUwA6lDMFAgombAsZFtthFd68H95gHaXzxB7+HX2HzwJYKdm3DaXbh+G1nGnKN6gM6J0qT/gJolCiDQ42KWMWDgomB6biiviBm4CAyYbVYD+TIPglXB/yrBwKI0QXX7y8DAukHzwsu2RtWrFMmMAaiaCBHlLdJQ8NQZOnwVhS77fAnNwCIwYcb+fYIBNbZK6LdonC86ztln9jx7UU/5TFsUZ1MwYOumTk6ewGHfgzQCRgNkr15h9MsvOH36M05+/hnWYAR7HMFJMwTsHAoLQWnBiXLYoxhWnIqmKOtx8tBDiy2R2cRsOMbobIh4MsEGAULzakagGYFfdQTWBgPVkkLWfNtsRuQqF8AizcXfXTqmScmftled+q8rMEBGIbFLREwXUDwUesi3u5js9hB88witL79C/9HX6N97Aq+/C8sn2PBVcyNdjCyBXnLE/EkwoH3nNRioSqXqAGGtkX4PYGDZdquMxSJmYFEqYJnYcK1jW7HQIgdC85XLpgeqm1qHaq/m7aeVApXmTzMxpaZ7FhyLor7VB2uBAZ0nF+Cm17d+imGmT/ktgYH58lBF05O2Z2Mk1f+AaYJcdXekU2GWir+HixxOGsM+OQIO9zF88QLH3/+A7PVrZAfH0ucgH43hl0ALDrykgEsHwziTsc26vgYDvgCOeBJhMhyJdXmYqNLJpffJVVzczTqaEWhG4OL7bB3NgAh+jBW7BdWHgD3e2eGMAEB3SzM/lTBIv2XztjQzyooCiUWXQQul78LZ6CDbJRjYgP/oPjoEA1/8A/p3HsHtbKF0fJSWrXOLylVO1OMEA3M+9MpXQIIrm7XoQ67X6691LXwEYECCU91tr7Lzq/QHax3nomCqm0otyz/X/75OwK0H5uUPfOm6Ix+zc6AxEpo3XtIla0u0kpcFA0Y0twy4rDq+X4MZuAjoLD8/M2agqudhWkD1WdAISndqlFbI8s4FEBDkW3kJN89gR6dwxzQpGgoYmPz8C8a//IL49RvkR6cIcw0G0gL2JIGb5HA4QQgcWGEg55UknzCM0risgH00WF7uc5lKoLe98JvvNSPQjMBiAeG09EcDAD57BbtL22CKBwMJxindx5JYSvcUjav7BVCjPdfARYEBNhmKUSBtebA6LTjbGyh2NxBvd+A9uIuNL79F//Hv0Ln1AE57A2XpIGM/AjNrMWBAC44YKGQWKXSy0iqbJimGZjbneG2R3TuCgYu2t2hWbwL/ogB/0Yy6ChbqKYZ3ua5XBfyLPr8o8C9iOapjxeMxs9Z2u11JB6mLUM5uDQRUT5WsX2yu5wWgy8ZwVupW6U1wAaNw0bmoU/jL0ymmtmX9MzS/7tm+XiZtQPGueZmUA8sJM+nzQZMgg54dlCbdZsA88/1sdkQvgTiChwQdO0cnB0bPnmHw0484/MtfcPbTj8jf7KOdZggLwKfOJ0olfcAyYL5lM7xX6WTIyYDnwXIdJK9eq9JH9pgwZkWm2elsx6cTDF4rjlgtN69mBJoRuKoRWJgmUCyAzlFWHW9Iy7se2v0em6wjHU4wGZyB9eAUeEnvNEkT6FSBoW1llmshyjNMigzod+Du9eFe30baC5H0WrBv7mHjy9+h9/gf0b31AHa7j4JtYelhIOZGrElWDwwyAyrYGzAwczkzjYmm2gIVbdd2IJSjviJAUAcGiwL+RcssO8mLAsHaYGfJSqtajGUBv54qqK5qWbCsf6eucahul4xAFcRNl9UbOl/nMe8rINuqHd/lwYBcALKWVczALE7NLz8DA7N1qWWvDgyY/VOX6nzZ4Px+qXvSvArefwT3eYacv8uHyqGQ7cSTvERKFo8+Hjo9RxdPAQ0E21YOr8zQAeBPJrBOjjF68Rzj509x+t2fUbx5iezwGAVdC9McVprBpUHRWQI/UYZE8B3YgS/dEEv+++xMOZn6Prx2W5mIJSky6pAM88g9MO3QxWdMTTwuV1B7VY/NZj3NCHx6I7AUDJi8PwOvPC448XJs6U7Y6vZA66BsOEY0HMiMjlUF5l4VMMA8pHk4W7Z8lhQ5xuzJvtmBtbsB5/oWil4beb8N68YuNp78Dt3H/4jOzQewWxuqLz1ZAVKKfBTRYEjAwExIaPrUG5fBejChoPFjeF3EClT3b52gXs3tX8WxrUo7rAqKi1IaVcBifq8CAfN7VQBqDIXqAKkedOvHvCytsWpsVn1v1XGvAgN1QPE2+3PROhaBs0X7XP2bAgMM9GL9pdiYkqwMS355jwIJf9LhsyBI0MJdmbHzIZDDLnN0LKBd5giiMfLjI2SHrzH+5XtEz37C5OkzRAeHcLMcNtmHswnCgxE6Ua5MiAjimS6ggDjPEHBf2Ha81YLf7aJkCjImGIiQjKOZaVgF1Qgb1qQQVl1SzefNCKw9AnNgoDqrmoIBonTOGtggyLbghiH8Tlv6AtCPPB2P5HOWe8lMXs9TmBaYlnrRg0weNDki2hdvdVBud+Fe20K52QG2NgCCgS++Refx79C6cR9W0BMAUeZ6r6QZEfsQmHa2JCdoO6wowyoYmBPmfURg4CJmYO0zVqtrv8z3li27CgxUv7co2FwEBurBrMoEGCBg3ARVquc8eFuVmqgG5Woef9XYfAgwsA5wWQUa1mVd6utZxCCZNEFZ0nVQVSnwDity5f8R5xaigiweLcN53/L+n44wYOewrQItq0THKtHOY1jjATA4QfLmOdKXzzD68UeMX7wChiNYUQwMJgiOJ2hNMvXvNJeOoqwKSdIULc8SJ0IvCOB2O9IemTMBpibIDpRpJiBCdSuttCRvwMCqS7z5vBmBtUfgPBjQz2IzqzfMAMEAHxvM87m0IiZASFIgSxVLqfN9pPIVrc8ZPR8mioZkdjKhipgPoM0O8s2OgAF7uwtnbxv2zevofvEN2g+/RnD9Dkq/hzyjiEkdi8wEbAu5dClUMYOmdC6rCT5DMHBRDnvts68XXMRaVP+2zgz5ooBdZQZMieAyIGCw2zpVAe86Bu8KBhYFWw7poiZPF7Ebq47jqsGAapVMMKCrCUxL8QKIcgvjvJQ3wUBWEAyoVENpKWth1y4Q2kCHP8sUbhrBYqOj032Ux28wefpc2IHk9T6K0zNgMIYfZfBHCZxjVYrIPiN8ZqRFhpAdR3lLU0/g+7DDQHQF0ikxyYUdYNWBeCDoklMznvVOk5e99pvlmxFoRkCNwFIwoGb4ugkRf2eenvNvrebP2TCgUGVD6k5msyKF8MkKKDCh6MeSPgO6SdGEa+2FyDbacPY24e1twr2xg+D+HXQefYXWw6/g7d5B7rWQJRlZybl6c4IBtkDmhpk2ZJtiAoJpMyJjSiRHt75W4H1fEHMzmopt8ttsd1XweJt1quGat1NeFMCEBVrAtqwCA+YhXgUDdUagDgSqM911AMllj3tdMLCIjq9uq76eZWBg1faW7f/7AgOmkoD3ujQXK4CYwsASGBYl0sxCzjfTBbJzBAPsVljCt3O03RIBMngFAcEYbnQKZ3SG6PVrxM9eIn7xQgABGx3Z0uRohPBgDH+cwE4zpS2ySgScIGgQxZ/UDrhMGYQBwsLCZDRGNJkIi8F0pFx/BAaXaUBWGdz3df9c9vprlm9G4GMagRoYmPFuaiagao/pJ+AKWveUWjulg9h4KhwUbwHBDYrG54PFiP5UBbEtFGQmaYISWScQ4aC920d4fQf+rT10njxG69GXCO4/gbtzE7kTioqZlIIEe2EeIOs3YIAt7lmqRMqxniaoB7dfe9CXgYF1NAL1fX9fD7N1wcCisVy1TwYMTJ0EbVvOnQIHao1VNmAVuKjvw1WNY3W2vy4AWbavq4L/RUF+1fW6jJVYtM/zfzMGRqTdRSE4K/PLgbiwMAQwKuQ2FzDAtL+p0lCeAwV8q0Do5AjtHJ6VwS0SBNkQzmSI7PgIyZsDZG/eCCiIXr1GenKK8vAUvbMM3ZS9CxLEcSTsRMh+U7qNtAGbjh/A830pS0xiuhjmcr3w+pHeFfQ1WSj0XUMjdMUC4VXnqvm8GYHfwggsAAMzZbTRDdi+B6/Xgac7EmbjGMlggDzL1M0pN7KujWcDErL79B9nukDQP+nGEmmuwEDe8aVBkbO7ieD6NsK719H58glaj79EcPcLDQYC5DHZB2oDVLc6AQNcv6VyBwwknmtrZmDedvhtgoM5Ye/y3WUnfVmgrYrq1r1gVgXedddzUUCt595XbXPV54uEgrNmQ/PP9UUz62XB713O2bJgvWhbFx3fRcBFgZyL1P6zs7BqDKvn62rAgNxREugJ5nnfpiUwLi1hBsgSkACU+1lS9qUyICoL+DYQurkAArfM4BQJ/HwCL42RnJyiOD1BcXyM5NlT0RBMnr0EjgboZxb6hYNyGCEeDEQP4LqqJFiyf9J7TLVEp/W00jOoez2gpsB1we6oSZKgFJ8E1WhKvRRzufJVKz9duXyzQDMCn8EInAcDpqxKZgyEA7rkp9+D32nJzRafjRCdDcBUgeMSDMyXeMnDgy6DugqAvxMYJAIGCsS+jbQTwtvbQnhjB/7da+h+/TXCx18ivPsE3vZ15HYgzoZ2qcsHdV2xaAakNlqVE3pkBqQhkbaorQqM3pKOX+uB8hYXx6Lc/NsGs8sEjnV39aLjXrU9M6NbBDC43mrr4WqqYNG+rRPo1j2mVcstCuTvEwxcBhxctO/rjNHi46gYDRmRL5m8QqX3WFEQl1o3kFFDYCqDlHqfAZjNiAK7RMtjlSDvUXoJpPCyDF6eohiNUY6GsCdD5C+fYvzXP+P0T99h8vw1trwQndIWq2KwqyEbGrmpQAGyAJIBNAQlNUKSbFTtqn2mDzxXzMsICKT1MgEBUwYCCIy48DwgmLu2GzCw6rZoPv8MR6BWWqiUAjo5MBNCuQ78jZ50KhQwMBzLmzXAQt9XZj6qPbF2GJMhJDSKAAAgAElEQVS2xWxrTmCgehOMixyJDSTtAH4VDHzzjQIDd76Au3UNpRtKioBqAJlVSrZSMQPSAU20C8xgOPBEz6CaE0l3orcEAW8bmNe9btYFA6vAyKrAvO7+rLuc2R73q/r7oplqdQyrOoF5MHBxvf1FwXjZ9tc9lvpynycY0GwFmTsid8nX8z5V6T2WFo6zAqNMVRbw/lWTb5Wrd8sSnp0jpCO5lBpmYC8DggGfGiHS//EEdhIBBy8R//B3nP7nnzH5+TmCSYIwLaWZEe2Ky4jVAiN1/5aYAQJ1E6v7XazHFTtIMECmkVSk7C+FzRQxs0XytNpAeRAsAqbqYOtuFG979TTfa0bg0xmBJcyA7i2g/QIs3oTtEE6gwcBkgmQSqRtwzjZXVQ+o9ICqIBADk5JGJmxfDMQ2MLFKZKELd6uP8MY2gns3sPHttwgfPUGwCgyoNoRzYKDKDKhASrQwL4i7zClbFYwvs65Vy1a1BOumDBjAPjQgWHYc9XRCdTl5eGtdwKzfgO4rMXMfPrfqXxMMVFMUy+j9dQDFRUBp0Xovez7fjRnQaRmC9lxVFPC4xdiL9ylKRHmBCcEAJUJTJt6CXZDSL6RXAasKnFKDAd3p0CN7wBk7Ox7mKXBygPTpTxj9+a+Y/PU74OU+3HGCALaIf6latE4OZLjqYECeLXzLc6iUPiQ0KuLziEJCwSYsQZQ+CgQEmsnU5k7WApdCuV4bMLDqsdR8/hmOwHLNAAdD2/7yFmOpj+O68uAgRZcyn1+rCjfVA7zX2NmQFB9BQMqeBPzddVF0fEzIDPBe7rQQXt9C+/5N9L75Fi0NBryt64oZyAryAopirjEDQjVrZoBgQIKqWBA0YOB9XseL0gHzgFBtnX8TcacGA4oZmAEBLrNMx3UVwXLdMagH4c8FDIjrILUCGgxQ9CslhFJDVCAtCAhKzQwwfirGzbZKOLqZkdDzhTIhojOh+ownliJFBRSs4Qmyl8+Rfv8DRn/4E9K//ACcnEmHQ98PRKTsvn4t63YKBQj4VteQ0gqIGFkCuCXGZ3wOEQwYB0NptJRmyJMEVs5nhpkInNcQNGBg3TujWe5zG4GF1QQq/WbDDX1pKsIqADH8YKlgniPLMiUo0mDAkG5SgSCzCwUGUqYJdE+CCWceGy24231MXEtsiVkZEOz20Xt8F52vvkKbaYLbX8DfuYnCDlBSM0D6sJomqDADNBximqAKBhQo+O0wAyZwLhMYLrogr9qBcN2L/qI0R30dBgzQYniuzXQlnXsZMKDAw9XTu58fGDD9DQwYqHQtNCV+WuMjbJ70BqG7gLq3pUcYtQac0dMqmE2MkMF2SpjOksJcWQWErB+fIX/zEsXzp4j/8GeM/vd/IX99qFINvi+g0X/9RnL+XN5mVZIWI9tsOqaZx6qbqZoI2NIwzfFc1UY9y5HHKQqmKMQKlWlDRyYHVQVBAwbWvdub5T63EZgHA3ITq5x8SZ1Atw3b9ZFRFJSmKNMEOZuWyM02axasnAaVrwB/F80AKwiEGSiQkHIscmSbXbTvXEcc2BhFEbIshbfdw9YX99F68gTdL75C6+4T+Ns3RUDIbbFwgD7kvKm5BYIM8TG3nYXMQJ12fxvK/22+864XzropAhMU30dgXHUMy8DAMraArABFXzMwoLawKqZX/fbXo+rXUJAvObjfEhhYlJKpp4xWsSrV5VlZSHbApAmmjoSSp6dZMUXErARSKQR1h6ugXWRqNk6vEZqBCBDQxmOi8Zd7FGJGlB+8gnP0BvFf/4bh//9vyJ6/hJMmEvgZxNunA1VFoDUD/Ls8XZgaELSsaQKtbTDHSDDhsRNi4Ak4SE0/gzQRG3P2VJj2YKqkDHjM5vX2V86qu6X5vBmB39YITMGAPCSMfJAPA99HuNmH02kJlZiNRsgGQ+RRJGp+3vjGOtawASq3pxsVkVFgjTDTBHkhPQnSzQ56j+4i8i2Mh0NkcaLAwJN7aD3+At0nXyO8+yUC+gwYMEARoW5PbHwGaFQiAUaoaMUM1BsUmRl39efHemouAz4WUfIf6rguAgNVhsN0UWQpmBEOyuWy5ux+GQBYDIAu3/ynOl71bV1u24uPaZEocdE21wM6s29eJRiQbUt1gGJcFNuk6H2++eJ9xs8I7jnbZnWRkvMpMEA1P8pM0/mu9A2hviAvbZkIyPlOYhSDE/jDY1g//YDof/5vRD/8AIs9TUYR8jhGWAK+5UhnQ9Yy2lkGl50OS87q1VPJCJWVG6LaLzGt8lx4whB4QluQuWQVUhbHsFU9pOyHXc5SBtNxb+yMP9Sjo9nOb2AErB+2bpTm5lL0nsr1l4GP9t4ugp0tUIgT7x9ifHiIfDxWRkScmeuaXgMGFBCgApizCtX2mI1P0iLHiELCra6AgTgAhixNnETwt7rYfHIf4aOH6H35LcL7XwsYKJxQMQOZuunNtsgMcP1iR6yNa1xHgwGdK5RlNT1YZQp+A+dj5S5ehqpfubJ3XKAOTIxIkKkBsgL8nDoBtc8z/4qLNrtuIJ1fx9sDgncFA6v21+znRdtZBZKWgcW5WX6NbjHbW8QcTP+mY2UdDLCJkbyNF7gEXwUGpMERUwO8x5XTmJqB27QichBnBSZJgTjPRSuUs2qgyNGKzuA//xH4w39i8t1fEL18ifz4DFacwmn56Le78NMC6Wgiz4UgK+FnqkJAdSQydL+ayxs2SokMIX0N/FYAPwjkSpuMRijjRPU1KLhnqirJdGgU8Hr1Wad3vKOarzcj8OuNwBwYUHk5ZRRUhgFa13bh72zLwzzZP8Dk4BDZeKJuTjNb1x4Dxngopx2x7k9AiWGVGci3++g9uidgYHByLOvy+mQL7qDzxUNsfP1PaD34Gv7ebcBtTcGABBmtKhZhoq2qGPh3MgOOZgYkP1jxGZBl1jEhqY3/ZWbqix727/N0/ppgYNG2TWDhZ6Z6QOrBqfrWFR31gLRofBbN+hczAcu0A2/X3/5zBQOqW6E2ITRWwKXqYsjOhoVmCWbnSjEGdAIUFyBChan1N/MBLPlzECcFxlmJhC6lYnFcws4LtJIzeK9/gf3nPyD67i8YP/0Z2f4RrCiFGwTokIksHQEaZZrCi3O4cQqLNoimZLBSMly/FikoZLqAVsYUFvIZRtaBwELYBsETZAcUQyBgQkkS34sW5X0+A5p1NyPwPkbgHBjgjSeuga0ZGJDuYvsHiPYvBgNKOKhKCskukCpMxHmwwJgPmZ1NCfxxYOGMlqXDIdxeG517N7H59Rfof/tPaD36FsG1uyjdFgrpTaAowjkwYHoTiAMhLUrPMwMGFKh046eXGfw1jmmVZoBsAFkBggGeE/PQXRbUl82a17nQl6/zcqDgtwAG1mFSljEUy5gBAQMzFn2aJpCZv04VqCZjRnBotAUKCKjtqVm5EuzSctxBkhaIUrZAzuW+z1l+nOfw0iH8w5ew//4nJD/+HeNffkT2ch/WYAw3BwLbRYsagMBXtD5bFw8jlJMYdqUfRh3wT8dGTw4sTg58D24rEMviIkpQxNQQKPAjoNVSnRhnioL3I05d5zpulmlG4GMZgfNpgiVgIBZm4AjFcKw9Q2cIu5omMGCAQICPjZhlhXmBER8ym330H93B2AdOj1XKwe6G6N6/hc2vn2DrH36P1qPfIdy7q5kBCpTeHQxcdrB/jUB72X38NZZfBgaqrIACBKrngGmEs04wW0WVr8smSPnLJV7vAgbWTRGYY6tS9/VdXAWYlh3SsnWuShMsAwOSDhBAoL0stPX39Bg0RT9dv/ECtmzkFBtmBZK0RKztx+lpxOmBnUYIxydwnv2M5Me/YfTj35H98DOyN4donymmr9NpI9zswPJsZGcj4HSAcjABjciNJmgpGNADRF8CMgNhr6NLErXQMYl1qTKvEJUuaMDAJW6UZtFPfgTWAANbkhKYgYEJROK/IE1gmIGUaQKpJKBmIEfClqhFjnyjh+79mxi6BQZnx0CcwOm1hBnY+vZLbH37T+g8+ge09m4LM5BpilBKiXT1grRIXoMZ4JkTduATPIXVoPwhgcsiMGCAgGIDlG2sAQIV0/hzZ+GiwHiZU3Y+iH56YGCdsboozbII8FwEBkxr4xlzo+r9JHsvuiJFsJ8rcS0tudezvEDKn9LKXGAEiixCp4gRnJ4gfvYDBn/5Iyb/+UdEP/6C/pHyLOludBHubKD0gOxkgPTwBNY4Bo2MxHOgogm6KP3HygJWGViBp1IGNCaifiCKwK5LYnEuKY6q7qkREFzmvmuW/fRG4AIw4GvNAMGAhXj/SDMDy8EAmYBMlxSKBbFmBvhgYDVB1umge+8GBnaOwdkJW6LB3WjL37a++RLbv/s9uhoMFHaIjPlDkScoMCBqYV32JC2MqRmQALRAQNiAgSu/WheBAZ4DAgEDBlR6hkFDUckXid/ehg1YPaP+MGDgbViBVbqIdTQS6zIIdQAwC+yzUsJFaQKTIpCgPx1s1TBg+m/JudPwT+sOtNaIixe5mgSo5kZaf2QBSRYhdCz0yhzJy6c4/eN/YPQ//w3DP/0NWy+Gcq30+j20djYFDCRHx4gPjuHECVwJ3spQrAoIBPAvuMq5nwQBXqcFnxbqtg02V0vPhkCSzFgG273ye6RZYTMCv9URmC8t1NSg0gz4aF/fQ7C7rcHAIcb7R8iHrCYo5AZTOWFjNKRmAamtzIYIBoQZEJ+BUhoUJVT77mwicksMJ0OB+v5mF52717H17VfY+eaf0GOaYPcWcjdAmtHQRM00KfwRa9JpbwL1cFAzUZX/M7MFE4A+RWagemyG/fg1Lj6jyeD4h2Go/QQMENCBQjeUWhbA1w1slzu+9cFAfca9KL9eDaLV/bhKMHDROCyj+9cZk0XrNQ6Ly5kBXTkw1QrMtqR7AU1TCGq8OPFnAaAqO+TfsmmVgrpf+UmUxaBJWGiXyPdfYfyXPyL6X/+GwR/+hO0fjpEmCTrdDto7PZQOkJ6eIT46gZ2m4mvAroZ8CyioCglrA2GOWUyJ2iG8ViCmROkkRj4YA/Q34H+iMVAVL82rGYFmBIBzYIB3rwIDHtrXdxDsbMrNRJQ+2j9GPqLDVy5ggLDc1CmL2RAFg3QepOJ/CgaUiDBiS1TfQuo5KH0bEa1KWx787R7aN/fQ/+YJdr7+R/Qffovw2m0UTBPQ7tRSPcwpUBIgoCKgrm1WAEBRfsaKuNbK+BM7y3NAp9ah8UMeqlRqaFbAtJY1XgKqvJs80Xnx5rIZ69Xt+/pgoMpMXAYY1BmNtw3mdfCxaAzMMstSBeZ6WMU61JkBWf6cgFA1KlI+A6qBuS4IVT81Gqju9xQQaCDAf4vkUNkYTMFATOMyWSZDtv8a6fd/R/Fff8DgT3/B9R9OcHZ6jNB10dnsonRKFOMJsuEQJT0HWLRYKjAgbyNaPDdgemYiBqq26mPANAGfG7RdjhJJE1CMTBGhYhxnYKABBld3FzZr+u2NwBwYUKZfmooPXIQ7ffibPbmxopMzJMf0BojlgWEe9CpvqNkBlIgt9VadCi0pLSQYiMsSY7tEZOXIHQupa8Hb7CDY6sHf3UL3i/vY/eYfsf3od2jfuIci6IggSW5qh4YiBB/zNy5NxaTbmTYoM6Vs00qCT1gzUD3GX+Oy4/ZZOcC3Mhcie6OuA/WeBwPLgtnV7/vbgYF6sOS/l/UpuCwYWBT01xkPs4zZj8syKYu2MQcuJGqr0jrVqMjYjmkwYBxJjYeB3PaqS2kdEJgxkeeBai2k/8/nCV0Mc2R5hjQZIz3YR/H0Kazvv8Pgr3/Dzl9e4+TNPtw8Q0ha3wHsLEERTWTi4bN0WMAA4LJXiRb/nZ/Tm8oHlT6YpjV4bTq2OB5KZUKuOxzq6gIei7mfqgD2suN99ddys8ZmBD7cCMyDAREIaSqeObduG047lDsrGUfIRhNl4sGHgw7My8AAxUMZLAECBARRWWIClhimyF0bWWAL0HD7HTibXXQf3sLO199i98nv0bv1CGh3UVou4LhiaFI1OZrOjvVznw8HcUYzrY0rfgOfIgmo0ibzngof7pJRs33DChhAQN2GCgjnwcA6ge/q9v9yYGBZYF81I1+X4aivpwo66tte9u91xm9Z4Kr/fV0wwPm9us+1aFA7FhowUN1XtQ1lSiT2xoYl0IWJBANcIo5jxNEA6dER7P03cJ8+xenfvkPv33/A8YtXsCYTBIFLywJpgIRcuQh6tgPXsuHRcdSkC6gjqFw0+urTf2Gwp8xBsRSq1LAlTAFdDgtpm6zaHpvjaMDA1d2BzZp+myNQ602gzEZlfsA7zVWdwfjK00x8xI0BiKHraUJS1Q3EtmIGUml2MmMGCAaYGpgwmRB4SH0LTq8NqxMCGwG6D25i58nX2Pvy9+jfeQR3YxulG6B02DQ9UHMBDUBmP9Wgq4eCAgPCFWhx4dsYDlVnBh/rKf2QQGCZRsEwAiwlJCtAp8EZEKjWp3/oGu6PBwysAgLnA+r5K27RDLy+1CpgUv98uk6ddzP/NqZjKrArZsfsYz1NsBQMaJaBn5vmQnymSAoxjRFNaGt+Cvf0FN6rVzj+698R/n//heOnL2EPxgh9tiJleiGHVdAsKIcrdsU2POoALDIDkLSBlhUr/4DZ3kruUtwFNbPhdEKEW1vw2i24WYHyeIB0PEaeKZMlwwzIs0TnupQe6uNpFf6xPoua/fp0RqDWtVAzAzrX93/Ze9MmN44sW/DEjjV37iK11qKqrh7rfjXWNtMf5v3vMZsvz2as35vXY1VSlZaSSIoSKYrJTJK5YI1t7NzrDjgiIwAkN1FVgCqLmUAgEOGI8Hv83HPPlZvB5g1pHmJsfsVjxKxM2cFQgkABMRlaBQYmFB92E5SdBH6/jSwOMI2Bzu097H38a1z77b9g786vEe1eBeIWyjCugAGCgnmaQnzLzfehgWvOEFQFhX8PX1tVM/Amz6kOCFhWgKkB/mgTIr0e6sDA26daLw8G3MDmBkC3dK5uhe1uW/c9vG0wsA47sA4zwEhqU4FNqYZVYEDnjjkgoLnxZDpFOh0jH48QjoaID49w/NVXiP7P/47jB9/De36OmCmCxEcQc5IpQGxQTjP4RYnEDwQQRFY7YJobCRBYqAxUMEA3QyYrwm4bnf09tLf7CNMC+fEJpoOhtGK3KRh7rVvWbQaCKjbPb/J+2+x7MwI/5whcAAPaL2x+Iy9OlMzha3tgPngDXQoMFJmwA8FWB9FOH8nuFkZ+jtNijNb1LWx/8BGu//Zfsffhp2gd3IDX6gLR+mBAj8kClbnPwN+bMKiO0nyTF5EFAPY7JyvACgJtT7yYiNFgI+vCn8nm9eXAQBUQ8DzWAQPLwM7PCQaa2IKF4N6gGagDAxeD/5zxWUgTOOMmY2i8CagZmGSp6AaKLEXMn8MjHH3xJbr/13/H4bf3UBw+FzAQtkPEvRhh7KMdhRidnmNyPhCGoBWEkjYQQCCGRtrtcIEZkBW+J50LyVx6EcsMewhaMQK2XmaDpOl0BgR4nBYEuCm4l9VqvMl7cbPvzQi8qRGoAQP2o1RI6K5+RE9gODlrQJJLPbk2KNJqAv3JUEgHMzUesp4DOcasEGjHSPa2Ee32MQpKnGZjhFstbH/4AfZ/8zvs//r3aF+9g3jrAGXSxrhQIWEoKmCjJhY7UY3+NCGSBknm2CTDQYGblB3qSbgrgOXgQEVUb/fx8gHsdQIdS5HaIOamI2wbYms5nCRsTawppHkTInfUfi4wYBsjLf8GF4O4BTCzq92wHHOauCkwKBty8XpxaeZlNL4bnNcK4HbEGxoTufdrXQBfeN0q/gngTCtjUwswO6cZoNGdmaoCW2NgRCJaVGj6GsxLDOkzwC05R0zyTOYBJh/EnjhL4T0/xukPD9D/b/8vju7dx+T7R/CmE8StGK29LbT6HTBBOHxyiMnhM4RFqdoBeotIWyTVDTBdwCvRAgPe8mQQbJMjOQZWIxEgmBTDvJvhrA+S7mGhUsEMkDMf/D1qkN7uXLf5tJ97BJqi20Uw4AIAE2ztam+mITKlg3xeOhxKLwI2KFKtQMZ/2bLYgAFpa8qSw5I2pYX87nXaQL+FSexj5BVItnrY/fAO+p98hIPf/hPatz5Ea/8m0NrGKXsUhD7IHMYUEVETYNTFBAMZ9836ZXPTcpKg2ChhPvvvHAy8zgvLdod086gWEGhTqHnvATYi0rayTZqAubK77hhfZ/qgCojWAUhV+rspDWCft2OyuN3cia96jvYY3Lyz+7u7vfsZbgBvCuzVberGsvq5dZ/njkHVTbD6WhOwqIIZd5x0fhAFAgbTCTJo/wKfFQL5FOXZc4yeH2H3T3/B8f3vcPrtXUwpLuS9u7ON/s42EpYl//gTiidPEasRohiNca+6MLBVBgoMyB6ElB0Ipi9mK356nYhRGa2yRZTMfZQoU2oT5tPjwljaBYcsMhQYbMDA65xxNvv6OUbAVAhf+Oi3BgYYsKe0KM4LTItCjImyyEMRh8jbIZIru9i+cxOdO3ew/+nv0bvzMTo3PkC4dYCTaSrVBCwxYhuTyCk14ollNDqStsl6U1sw0AojcSfk4++VGXidF5OlSN2xss8RKNBlUKsHbO+BZR3fmsHA6wQCilcXp+gNGHAqAAxN/7rBQB3YcNMi9ncBA16JwXiEaenLAoHMQKvMEI7PkZ69wN6jxzh+cB/HX3yNswcPkA0HiLsd7O7sop1mSJ8coTh+gdg0F2LrcuqGCAS0uoCaw/XAQCCdDRMgCNQlc5Si4Pzitj+fE0QzcfIGDLzOmWazr59zBF4KDFg1sKwK5G6Z09k0BGpkBsgO0HaUjoT8YZrA80QvkDGlkBUYs6sZA3jkIecNerCFzs0r6L53E3uf/g5bH3+KrQ9/jXDnKk7TEkEQIvG54lcKMCg16PO4uJ8pCqEjyRRwYuA2rShaYAbWU+G/+2kCjvs6Ae+yF5zdpwUDtteA/ZeCQQKCeROiOStw8XgugoHXDQKqQOAyoKCOnq+j6VcxA83MyHz0l63S3RV3cypiXgJXZQvqmAT7XJX9aGIauN26zEBdwK9jKlwwkLOKKEsxznJMplyJF+h4QCufAOMzxMfP8PyH7/H0L5/j+ddfY3x4iFbcwsHONjrTHPnRC5Sn50hoFCRFTrzDC0kZLIIBD2GpqYRQTFPyi8wAXVB7XXhBoNUE5yPxTiHFRSMiV4+jVIBDqm6YgctOKZvt38EReCkwQOOg2Y0uyrzVYEC7FdJbwIABpgrYwYx1xrJ6p385G5mQIcgx9UtMQw/ldged6/tIblzFwe9/h91P/4CdX/8TWldu4WRSIAgiAQNkB5gCsG5kAgaoVEaBjCVFhjqk8phgQPSO1BXQFs+gf5sbr/+e3i0w0BRA3wQYcIMI98+0gP2xfgL8Vx+aZ7fHtwwMvAkQ8CpAwA1eTYG6Gkib0gR2DNxzrI7F3ysYqAosq6kROW/TznyYTjDJcozG7ESaoxN46JQp/MkA3tkLPP/hBzz56+d4+vnnGDz4Hkle4KCzhR0vRHk2gDeaICEIkDRBqGwAFwaWEZhVGGgaUboOSJrACJ1zPZag10a8uwWEIZBmyE8GSM+Hsl8FA5VZYQMG3sFwtjmkVxmBS4MBWS1UKUZfu3zxtTpmgHQgwQB/CAYyMRwyIkI+R0qf+yQYEFfCXHoZTCMf2Oki3O0h3tvB/qe/xd4f/hfs//6f0bv5IZ4NcwcM+AIIJFdIt0TaHhMMlIV8Lh/MKbIuWZgBBwysywwstyvXPPH6j+W5c91PvYBwWRB9U2DA1Qsw8BMM2N4D846EBg44ddh1YOBNgYAqEFgFDOq+q7pVcxP1zfcvAwOuU2H1WKqfU8c+uCDMBSr2uJuOtfq6e57LAEjdMb0MM1Adk2VgYJxNBQwMR6mU/HVCD51iCm8yQDQZ4NmjH/D4L3/B088+w/m39xANxtgJEuzFLQECfpaDaT+qmiOCAa90FgWaJhCWgGDB9C8gGNCUgidVBVwZeO024u0e/DgU35TixUDM1ERYKIsdU6JQe9Fc7s5ff47YbLkZgbc3Ai8HBqzPuHXwJnIWc5nVYIACQroQih1xCUkP0HiIiv8s53MFUi7b2wnKbgveTh9FEgKdCDuffIz9P/wzrv3zv6L33kd4NuJNHSEOPMQBwYChB70AeVEI8LBgQJgB1iIHAdphJBODywy4dcT1w7+KGXi9YEAn0ItgYFUgfRNgwKWAuX/LBnQ6HfEUqAvCdcFLx/XNVROsSgesMzbLUgJucF6WJmB1jQUK1WupSUC4TrCvfvfvIhgQ+2KTKnTP3S4WZDFhmEUyhawmmKQZRqMpSqYJQh9JPkExHqA9OcGzR49w+NVXeP7Flxjcu4fw+Tm2EaBd+vCmmQgCE7JSBRBRGAyCAVNhZDQDZAvDQgWEUm7oCAjlWDkXEOC2WlJmyAqK/HyEbDSS5kWcN+htcAHqO5mCyywD3t70vvmkzQisPwJrggG3bak2G2I5Dic91vRq7Y76EDAI82Z3qwkk0BshX8pgDwZqAodSSntGeQ6KetmamCWGGWloWhLvbSPZ28PEI1OQoXfnPez97ne48Yf/gu7tjzD02JuAhKDqBSRVIJ3HQtEJTAuWLfHzqDDy4AeBUIptP0TI1QA7p0nzlYtis4tDaJ0Mmwb39YIBTprsq37ZxzoBr/EMGqiPOjBAjUC32xWtQO1iqdGU5fWDgaZzXgUO1j3u6mq6Lj++GJit0VJ9aaELKlwQsIqVqB7vzwUGXCBUBUhNYMAeu/Yo0AdTg9MswzhNMR5PxAaY/gEh793REJ3TH/Di0Y84/vYbnN+7h+yHR/CPT9GeZoimBbxcywjpLyBpAtoToxT2L/DVjVB6FjBtIFoiGpHxv3LWxEzPhZRBIH0KWKrMeU1ti3MpQyQ4oBahDgxsQMBlZ6jN9u/qCKwHBmwDEp4FV+1BiDLmbQZ401xoNbEpLlWsR4/7550AACAASURBVLDAkkLu3Nb5i2aAlQPCDGjVAEsKud0oy5ETGBQFRgzeUYhgp49ofwf9q9cwKiYYFyO0blzFlU9/h+u//xdsffAJpnEHRZSIZoHBXelATyYFag9Sag8ILnjcgQcvChF7gYKBWWc/rRnXwKFOhbUPj9tUX3OngstOC01VnfNPZ3vmt/lwg6f7uxsMbe8BgoB2uy3pAhdMrWIu3gQzUAcGXgYINI21rGaNtqQJCKwLBtzPcMe1DhRUQYO7zbLt7Wc0fRdV9mNZiqKa/3eP2U2D2OeXgYGFsTNggO3Ip9MUo+lEAjBZO3qAjEdT9I+/xvPHD3H87T0MH9xH9vAxvOMTJOMMcVZKgyEu6wkA6ETIhQlX/2QGKCgmvW9dCUMuXGgiZLRDmhpU7k3gAO81MUYhCgiAKIBPnxJarRe5+hZYsGwaN8l1r1f/JVOEb/Ou3nzWZgTWG4G1wIC96aXvGBsVdTrweh0x9cBgYvy8Gd6V7icrUAj+5r2l5j8EAFJGWOZGSFjMwMA0p44AwhSMcmUGvO0Ogq0+2jtbGHtTpH6Ozs1r2P/Nr3H1t79D9/bHaF19D4jbylIwZcH7uCjFa4D7IyCghoGfSzAQsB7eD5DIamHe0MeCgeWrauYM3Tz/m58A7PG8ymp/vctAt6r7PJfWFkxFdsVYDjNdYD0Iqp/TDApWayXq3rvO6n8VAHjZcayCgWrN/EXm4NXSBOukKtYBBtVtXgaIuGCgDhhU91kFA3Xnou2QhdmXBcB4MsV0SuUQ0IpiCbrTaYbOk7/ixZMf8ezefQy/u4/pDw9RHj1HPMnR8kK0orYEfGkwNJ4iyHMRCLLEWJoXkSEQsECWwHiQCEjQlCEf2uZc22raY/XjGGGnLWAhH4+RTyYCJORbNRhelzr28ebngsvcx5ttNyPwMiNweTAQh2jt7SDa2UFJ0eCzM4yeP8eU+TWyBj4JNTUbkix7qQ6EdB5kUFZWQKl7ageEKmRVQa5pgwl/ZxOkdgK/2waSEHlYIo+B1vUD7H7yMfY+/ghbH/wKex99irLdQ+n7hsTjTc2fAHmulqNMPzAVwY5nfqC5RLID2tHQeufPW5U2BQxrk/I2JwBdvVyWcXiZy2DeU8IFBdXfLRigcJCAQG2HLytyfH1goInJmE3RL+EzUDd6lwcDMnILrY6b9tu0Sl83BVDdrgqk1mUH7PFVj6cJ+DQBlqp4sO741KRMNUbC3k1STLNUAm0shmA+srRAcvwFzp4+wfN793B291uM7n+P4vAYrWmBJIixtb2LOEoweXGK9OQM5WSClhEJqyspNURaQaCgQL0HaDjmLgbkPrNgwPeRdLoiJuTlk54PkA4GAJ0RDRi4eEduwMDLzTqbd71LI7AWGJhRgGQGkhDtgz3Ee3vi1pUdv8Do6BiT4VBpNAMGmB6Q9xk7YoIBBn5xHCQwoNEQdQO0JWbKwICBKVf0BBlRiLIVqXFQoGCgfXUf2x+8h92P3sfOxx/j+u//CK+/jSKIJeAXQqur1UjJlqQEAqYvAY+LXfS09Ih5QwUrpodR7ap48YuqMgOyrphvspr1v/i9r4jzq1a6r/NCqrICdZ/N52wVAcEAf68DK8tSBTR0qUvFVBmIunNbNh6rxupVQNXLgIFVPgN1wb7OT2BZsF8XMDQBkSoAqA/cumK2Y+CyINX3V4GDxE63DNn8TTti2+uEgH0yTaWXCd8vND6NfwoPyfAuhsdPcfTtNzj56isMvrmH/PERWpMcSRhj/+o1JK0OhkfPMH1+gnI0RTsMkHhsbaz3uYgHDTNgTYgINggGlBUwQNgBA3G3i9bulqwr0rMzZGcbMPA655rNvt7NEbgUGJCVfhyIJWiwvSWrwvzFGSYvTpCOxxoYfGUCmB5wGxuRCSBAmAkJBQwQFGg7Y6bmyBBIvwLpK+ChCEOMkSMNgLIVoLW/g861A2y/dxW7n3yC2//27wj3r8JL2siCCLnPKgIKgPgGUTTIMShhQQEhxYXzVcEsPVAJ5PWBYxUYuGR+X3upLr0q3maaoAkMuM/zd9uMiOwAJ+1Vgab6eum0wHVf476XgYg6lmJZWqO671e5/erAQBNlrgG9WUDoBtDq+TaBgaagX7c6d89zOSjTa29ZSqIKACwQaGIfZulEU1FQPZbZeRgwIClFgoHJVMCAtj2nkZi6hXT9nzA4eorjb77G87/8BSdffI3s4SGSaYF2EOPg6nXE7Q6Gz54he3Em6YJOFKKFQHQDshemBcgKGAGhgAMDBnj9WA8BVhjIfEAhcreDZHtLsH42GCA9O0eZbpiBV7mHNu9990dgbTAgEwf/YzOQTkvqcrmwLQZDZMOR3MxCGc/AgDGf4cQo/QcKaXCkfgP2X2UG0lzFhGQIBAywZwG3ocbAL5HFobQ2jvs9+N0E8XYXW+/fxsf/x39F69Z7iHf2ULQ6yMNEeyHkdg3ABiR0HiuFEfBDNQ/xF0xEtEnJ7NE4IjQuqgbvKgDgvtYFBUvqls3BrFrtvu7Lq452t6kK/svv1wUDl08RMPjwm325R9N4XDZdcNlPd8GAzYk3gQENeBfBgA2ELuhpWvVXA/QqMNAECi4LBupW8vY8q9qBOvBmwYAN6s1gQ4V/UmWUZaIXYNvgNGXbc+0USGfRfucU4+MjHP/tSxz96c949tlfMf3hiYCBOPOwd3BFmIHRyQkwGqOcppImaPuRKS80PgMEBAVBAecC6gnmmiGCBWE0hRnQMsMoiRF3ewIG0uFQdAOsXNBi3zo6b5MmuOw9tdn+3RuBS4EB3gfUCSAMJE8v8GCaSumNPLi6swJCd1I0WgEGd9UPKBhgBYFQ+aUnWgE6EfJfAgIusCSVEPkItrtAp42gnSBlOWDko3XtAL/59/8d/Y8+RHLjFsrtPeStrlQP5AVNkCgT9BEWBSKPFqWqGWAmgeh/YeVo/pDJU2rEa7KCrCZgkfLCo7IfmVTmzy2npleDAftRl6W4L7v9wljU5NndPgQWDDBNoA2JLpcfedtg4GXHwg3A7oqYvzPY1a3i5+p6vYbqKHU71svo9jow0AQImgJu9fnq1LPO/uqYAe6H59kEaux76sZnfu6LYGAymcwAgTID6nDZbg+QnTzDi2+/xrPPPsOzz75A+ugJcDqCN8yQJG0ENBxKU7QJ8Nn10PNBl1H+sHmZVhNY3UCpluTGh0BZQgUDOh6GHSCDGNNR00ORpvRJl8oFCwYuAqENGHj3QtvmiC47AmuBgdlNbDoRziYS5twkwKpoUCYgKRNkPzIV5THY8y+1I7ZiQpNKMGCAKQX6C4xoTUyBofQbN2AgCZDsb8Pv9aQ0kCVI9A9Idnfw6b//r+h99DGSOx+g2LuCrNvHhK5iBQNyIgpiVsG3aERC0iJiVzKCgfpk/esAA3OeQUFBczC6TBDV3Ob6j8tu37RnFTBah0FbVsiSwjiOZCwvDwbqNQNu8Goas1XMwKsyKXX0dxUIMMitWvnaUrMmMLAsENcF91Xpg6bAv4oZWAZI7D7X1QHY7S1YcsfN3gf2+9G2yGbhQCvi0Qjj8dhUFMxNrcLkHNnJMc7vf4PTL77A8798hfHDQxTHpyiGGdpxgiCKgWmKNn0CskxKjOkzQDAgVQWlWhNb7QCrDPi6NDASXYGF/lo6zP8ocuaaQK77klyfj7KgXTIZRr0nFsd2AwbWn5s2W76rI3BpMMCyIDs5samH144RUuxHen+aokhVCESQoNUEZADyGRhwQYGCBtoT+BizrJBggJUGtiSQQKIVoH1wgHBrG6VXYHB+hvFoDL/Xxm/+67+j99FHaH3wEfxrN5BubWPihcgQoigDBEWJpCzRZutT+hDQiYR3P/+tCa7LwIA4kC2kCRYngMX89Txd8LIr01cNbMtW+5e5GF0wYDsUKhgIZQwvCwZW+Qy4+1s1BlXNwKp0QdN5V1fi1dW7u0JeVUev721OE9QF++pxVY/ndYKBJsajbmxsQK9+fnUf7jm5zIm7nU03ybaFlvTbcSUYGA6HkjLg2FmHSz84weTZU4y+v4vB3W9x8uU3GD54jOzwFN44Ra/TRxQnyEZjRJxzUgsG1ITM+g3Es86FHhInTSCVBabUUJczCgameSYHGEWxVM2ESQI2VZqeDxAwr3kB5G/AwGXmlM227+YIXAoMzFYLRM78IwwQ7vTgJzEKlvENx0gHIwEDVlwmboRcTQk/4BtQoEZAuWgDOCv4mOQOGGB5YaYAAkmE1t4uon5fEPvw/BzT6QRlN8FH//ZHdD78AJ0PP0Rw6w7y3SuYcHLwW0izAmFeIDGd0DpBgCj0UYrMONBsQM1DDQnr0wSLPgPcbjElMA9GCgZeFghcnGzWcUicn8yqIHqZS9EFA5ykaTZE8WAUq3jwsmCgqZrAPSa7z1Xn0QQGLjPuy4CAK4hzA+OqFf+6YKBp7N4EGFiH9aj7DvjcPP2x2AK5+ry9HmwaxR0nCwb0Ofr4zAWMTWAg8E4xOHqM8cN7GN+/h9Ovv8Xg/o+YHJ4gzErs7OwjTloYn57BG49RTlK06IMieJ9gQNMEygxoiqBFIyK+ZssMVfNsC6FFN6CgBHKdt7tdBN0O0iLF+PgFvDElz8Z8zQyYmoNdirq7zC242XYzAm9lBF4NDLRiRFd2EXY7KLMM6YszDI6ficiGTYHkxhfjIWNTzDTBrGkRPQe0ep9lROxTMEaJMa1IWWZIcMF3E3DQ4KjdRuF7SJmvZWVCEuHKr3+F9p1bAgaiDz5CefUmpp0d5HEHaZojyDK08hxdv0CXvQvIVrATYhyp9mEVGHA3qXUgdMCA9Gmw9Dz/ddMEy1IC9cexKhCuujpe9f26f1VXS0kmadcokpWSVBLQ6m0NMHAx4F3eZ6Aa9O25u8+/TlbApbjrTHTcIFgfQBeZgTrAUReca6/Hivuh3aYKSOqARRPQsd+by3gsOx73NffcLwsG7LGztJBggPvl90YwwB8GYf4dhmpmFQVnGB79hOEPdzG8dxenX30jYGB8eIIEEQ6uXUfSamN4/Az56SmK8VTtjNmjhEzgDAxoT4LYg7Q7tj1MtLOhHoM4lVCPVOSSBuJzZMDanY6AgakBAxjRD6EU5nN+HW7AwKr5aPP6uz8ClwIDs9WR9PNmp68Y4bV9JFs9YQamRyc4e/xEUbkfiO+/nfrJDtBzQKoJBBBYO2IVE02KORhI6RqYq7VxGfoohN4PgSSGRzMiMhFRhGh7C+2bN9D96EO0fvVreLc+RL5zHWW7L+pkP03RylJ0vQK9wEPCikOCgaQlpYvVh0x6RkBYZQ6YIrggIHTFggKB5iZBCwFswbmw8qnOPqpBjn83BcJVl9ZlVsfN+yrhB+otIJOzAwZsJcE6q9vF/b+bYKAaOF262w2eTayAC4xso6KmgL0sSNddk+v4D9SBEpemb9qvC3yW7WMeyPX7q+7b/buOGXD37YIBXkdWM6BB2J/5V8ThAJMXT3H+3d9w+tWXePbXrzD6/hDTZ+doBQluvHcbSaeN8ydPMTk6RjGaoBPH2rWQYEAYAK0oYCWBgoFgBgbEf8As8qlgIENAZsAKJMmCMQ3BxU5eZpg+PwXG0ulEOx2aOWTDDKyajTav/xJG4NJgwLYZ4cqagTm+sitggDdy9uwMZ08OpftYHDBvPwcDojVgFYFpYiSgwDADLNqZFB4mIiDMMaHGoMiFUeDKdJJrWaJneo6HnY54CgypIr5xHd2PP0TnN58i/uBXKK/cht/fkQYoXpYiSVP0UaIbeGiFBlzEiTEoWvyKdEJbzP/xc829L4K52cOMnPIBErblP+tfrhOFNjdabPO0+JmVwkbzYpVZuFyaoHrhvRww0ElfXBvJzpB+jSJhBaji1nlwbuE6/8xVFQaXBwN239VSxtfJDLiB266YXfFc3Sq4OXgqM1AXNJuea5os7LG471u1jzpgY/fvBm0XCLjnz3FtAhJ14KE6dsvAgGwrwmFV7vM7ZR8CVhTYIKzfs4dWPEF2eoyTu1/i+PM/4+jzLzD+4Smy0zE6UYIb77+PVrcrC5Dx4VMUQ4IBdiQlM8A+BSoUFItiU1EQg+JCTSEISDD9CQj2ra5YSgxtiWMYIW631XPg9BzlJJulGOedTjeagV9CsNsc4/IRuBwYMGHNTudeFCPa6iLqJMizHJOzgelTkAkzwCgpTYtYGiAEgD/raCipAzEdogOhAgF2NyAQmIgzoU4YrA+mtiBl05B2BK/Xgt/pAGGCk+EQrevX0P34ffR+93t0fvVb+Fduw9vaEqOifJKhlQFdqSjw0I5K+FEgaQJ2Waw+qmDAFBvJMYtxkVOFYFd/CgO0KYrk1xfSA+uXD7rHol4FDSzDGtT8y4KBBdBg2AxOeAQCrB6YpQiCSEGO6fi4GBRX5U7fDBiQ72G2Ult1DPMjrgbHurp6NyBXg3JdkF2mGVi2Wq+7VZeBgSZWxj2mZeyE3Xcd29G071cBA3Xgw4IBeg1YMGD1Ba14iuzsGU6+/QJHn/0JR5/9FUOCgZMReklbwUCvi9PHTzB6coR8MEQ7jmTucRsWueWF1AxINYExHxMRofFDdKcEHqtcT1z0SIosREEtQapVBUR7AgZmi4f1r7lNUNqMwLs4ApcEA7rKVfsNLSsM4khaA/PmYTXBzFZUuhrrKlFYAaMfkIy/+duCAdoPs4qAugECA+lbIKtOoGRlQVZgyhbIoY88DsSquAhCpKwnvnoguoH+b36N/m8+RevW+8DuPsaBj+kkR1QEaJEaJE3I1ULswY/ZkUxNdGTiMV6AFgyYliTyfZEZYIpjNsFqNJjVkUvtsaxEfOPTb9qjcq/GZXAeZN1AuLz0UN5jUgjrrOybtlnnvQtAxKZPpHpCAUkUBZI/7XQ6IiDkc64JjfsZLkiqv+DrwYANPnZfTcHIZQeqwf9lwIAN7i4IcM/NDZjVwF/3tx73op6iCgCq51Z3ru5z1ZV303HUgVuX3ai+3sR8NDED1WC+CAI1eHKbKjPQBLj4fqafyAy4YMDel0k0QX72HKf3vsTRZ5/h8E+fYfjDIdIXQ3TjNq7dfg+tXgfnT44wOjxCMRyLgJCsZMT0lgR9lhdrSWAk7Y3VfyD0AhERUjNgUwUWUNo5Qc7PnFMYBQgMIKDngACDnJJoy+JtwMC7GOA2x7T+CKwFBlz5mxbfGFqMNf3lPGjYyaC6epASw9mPMgLKDFA/wKZFHqYsKaQbIcFAqe6D0vCIzUxMO2LtaaAxMgs9+L0ugp0ttK5exdbHH6P/ya/QufMBgms3ME7amJIILEP4pfYkSITyLtGKuXKgKI6F8ozZSuTLuUn9s2lawPMjI8ESSDFU0tpo/V9pep6brs5+IPuTraTxiXRWnvkDaKC62PVwWQCjsHLdIG8D9/pfff2Ws+PxjbCKtdpRhG63gy6V1Qb4ubT5PIDLwK04hGZmwAUETWCgLjXQBArWGQt7rVYZgWX19c0gwL5yMU1gQYf777Lf615rAghN51k9tzqw4G5TDe7LjqF6LDaQ1oGBalWG3S+35fU0GaezNAGBgAsGivMXMzDw9M+f4+z7n5A9H6IVxrh++zaSbhuDJ08xevoMGE/RiggETG8CWguzeMikCJgqICsgpkNMH7BHSUlTMt63XOLo/TZrVWzYJs5V/BzaFE+pRWKHxWkmhmsqn9oICNe51zbbvNsjsD4YcOd4I7ITe+FMLUTlJjJ2xPZmnwmfDBAQsCAhUcEAUwHazbDU/gRkBgwgkNJDrspNqoEaAGl1TP9yWh4HHuL9bZTtFqKtPjq3bqH/wQfoffQ+4lu3kW3toWj3kHoxJrnIg6S0sBV42EpURCTUPg1QKG60DVWI+oUeFGpDWzKLtoHAwE7ymvckXSgpAgbM0LANMpnoly4lS7YRiqyyXVhl2JUl1DbBgBt4XGBQ9/tlWYC64GBBBbM8TIvwh+kBsgL8mbE9DlvySwUD9juvYwXqgmRdAKxf5c9TUFVWoAkUrPt83TEsAwN1oKYKZiz70QRyqiv7KkiogogqM+CCARcIWAAxnWRiOsTt1IqYDqIeWtEEBAMn977C8eefgWBg8PBQwEASRLh+57YyAz89xfDwSEoLO2EowZyGQ6oZIACwugFPTMgIAkRkKHoCYyTEwme5d+clwXL3GRasu7OF9sEuhmxpfHqGcjAWQKAMI5caq0Dwux0INke3GYGXBAM6cMTSsmq2aimJb0ZO5xjSGJuOmV2xTRnYdsYMuFM6DwoQKIUdsK2H2bWQv1NQSEDAKgOKF/PQQ7i3hZw3P+uBD/bRuXkN3Q9uoXP7DnBwDdg9QNruY1gGmCBAEIboBB62I3UoE2o/K6XDoUx42ltV1+++J6CDSREeb+r5SEkq2u5mPCjT41wmnYitVxUI6KTC0zUpA5t7XJgv9I9FweHiBVkHBtzV86usiKsTuJ2k7cpMwQCZFF9LrNptAQV8zqXR7YQ+D1KrejMs1ww0MQL2eKsgyGVEmsBS3W3uBrgmMFA9z1V0/jxIzgVlTWBg2b7qAcZijf+ygOwGdffcqu9xP6dJIDm73o1Wpfp39TqywMK6NNrt695nFxFkBiwYIBCw3TBb3hDZ+XO8uPsljj7/HMd/+SuGj56iOBkLGLjBNMFWD4MnRxj89FQaFcUCAnhvExCoNkDEglJmSF9S4ztgAIJoBtjEyNy3ug6wkmADBsoSvb1t9G9ewyRNMTk8RvriVMAHS6i9gJBjfnNvYMEmsP4SR+DlwIA5UwYrWzFA3YBPMx+u8JlPK7VWVx86OVrPAaHkWV7IEsKyWGhrTHZAexewwyFtiz3ZhhbFBAQqLIQwA6wuKKIYfqsj/ceD7Tbivb5UGGx/9DGi6++h3LuKUauHc+YWAl0R9CiGY26R1H4OeAQEDOxiQlaqWtiwHGKXJOkMggFalzBtoKyAgAFOJEZxz3/Vd9ECgsUUSt3KfRkYYD5kWXCso8xf5iJ0J2y7MgtCbflM4aDVCjBdUJfTd3PMC22daw/m9YIBC0aqaZJVLEkTK3CZCoLm4Gqud6dvQxUUNIGBVSDhZZmBVeWJbrB2wYR7jlUthbudew3JAsGwbdXPrfscggGWF/I1W8LK7y/JnmN6+hzP7iozcPzXLzH56RnK8ynYeWT/yhXE7RbGL04xZXCepmowyvuRwZ7Xr6QEDBuAUt5nKwls+kAFhBbA27ogE97NHEZmoLO/I/qh9Nkpxicn8LJCqm3kmrdzHdMGL3MTbt6zGYGfeQReCQzoDa+raNbjssyHAXswGCBLWR+g4rqFijzGUVJvogeglwApeOoGjCuhAAFlHXIvUEaAjoS2JFGAAQ2JPGQU9XR6iPpbCHptjL0MUz8VV8Tdjz/G/q9/i/77nwD715DGXTEqYh8EHncchiI0YrWC3NQ8VrPSt6WAtqGRABw/EMGidjcjCJiX1XEe4ATkBiA5Z1OBoCzB/HV3PKpBaxbgZRaeg4FqkKgLfqsCYNO1ZldzNrDKhEyRpe8jSWL0el3RDVjWoBosLgcGbKqk3ojpMsyACwTs79Xnlp2zDUw2eLlBrBq0mo7rYnCbA+B1AmzdyrrpueoxuKv5uvN0z68JjLigqPq9ukBg1Qrffb2utHDZWFgwQIaQrAB/pA/G4Ammp8c4/vZrHP3lczz/4mtMDp/DH+YIswLddlvEy+loBJ/3sF3hi3iQpYXayphCQWoH5F/5XZkCggG+JxIoQBZvLv6dfYsmyLOTIUsUaHpGK+Qinao2YZYiMO/YgIGfOaRtPv5lR2B9MFD9BJMGsMJABrtOvy/NhMapqRvOpkCeyQ0n9rymnTGRNN0F+SPeA0wNFFQPKCNgnycgEDEhWQG2OKY7ofQuoFWxtkb26BDW6yBNIpykE0y8HP52G3sf3ML+Jx/j4KNPsPPeh/C395Gyq6EfS2dDagj4IDsQcrXAiYTlQi4daioiGOz0uOYPpvPdyXkhEJsVoTR4lIlN32fFSTJtmFg4dyrUbfjW2cqiyTPZ7Ot1pQn4ue4KzoIB6yvQ6WhjonldtSmosCexcG2sShPYjS8yBDpsc5Bgx7cJ5Cyev+v+KKO99J6wteT8jJypJ+P0Z01nqsdS3Vk1uNrvzv3cum3qAu5sRIwOo2n1/6pgYBkgcIN103FXKxPc7dzrp8oMNKUg7JhNJyZNYMCA1QzEJ99j8uIZnn7zJZ7+5a84+fou8uNThOMCUVYKvc9GB9KWXDwDVJfDf0XHQzAAsgOqD7BpAhURMn2gYIDbcyFAhRCZOjdNMLvGKA42RkN6/xbCCop00Pbesve0c7G8LEB/2Ql9877NCLzsCKwFBi5MhM5cO5ugeEPFEYJWInl8sfWcToDJBCVrc2V65urYl2oA0QQYIyJhBSjcM0ZEYjcs1QSqHaC4kO2OqSdQbYFWIDDNQIdCtGJMoxADgorYh9dvo3djB/1bN3Dto49x9YNfoXv1FvLeLqZJG6MyEPaBs4h1S4yk33lhBIUVmyDRDuixuKGsKVazMRNjmhj2cPUggihTZWBWGsZJYFaG5tLvswmofvE8Axb2WKqg4GUuBhsMrBUr9QHtdgudLvUCyYwZkO/PNJlZ9TmrVvnrvn/VhHoZUOQGsCoz4K6SVx17dT9ukHeZkssAAnd1vQw02Nesf8eycZyDnDmTVQ38TUCgOgbueGkg1wu0yhrUgYE64CxlqCWniAnGk4kEW4Jnu8/Ws7s4P36Kp199hcO/fIHzuw/gnY2RZCWilPeq3mcqVbKVALq6l9JBY0lMNmAGBtjRUDoXqukQ70MFA1omaAGFHsS8vbHtwhrRlbCd6DxG8fSE5mZMi5pK4sqXseraXXUPbF7fjMDbGoGXBwMOIDD3jQTzoJ0g7G2JB0E2GSE9H6AYjc3NqtSzCwbEhZDmQzPvAQUFUt+vHn6YEiTQeIjBXqoOmFJg2+NMfkcQIAtDjOMQUxoT9VsItxO093ZwcOc2rn3wCXZuvhpScAAAIABJREFUfYDw4DrS9jamMcsO1XlY2pQyryhgwGgBXNW/agq1rNBGf53DVGg4Ywd1YhR2gyZLNv8pVKKuKjRdoJOWlB7KKmRxJe1OHgvFBw2TTDUQrgpiTRcW98NJ3G3SIuWEvQ5aLYIBpW7XAQMvewzVY1vFDLjbrzPpVlfcbnCrC2yrgqwbCN3guM7vdWPkrq7XGcOqwLHueKt5/jp2oApC6sBBNehXwYB77G6aoMomuMdo76fJeILJdCr3yKx0Nc/QefYtTg+f4PCrr3H4+RcY3H+IYJSiVaARDMyYAfH+0IBPRoBggKCApkPiQCilhWpVTKgvbIK5GwW4mwMVlsDMUbz+o04L7e0+POqj0gzp6QAY0h1lAwbeVtDafM6bGYGXAgP2UKorY9L3QStGvLMrZkTT0Qjp6Sny4VBWx/BDNSaRFIGyA8oGUKanJXxkSgvW9vN1Y/ojokJWGthqAwYtHxjlprqAq/YwQJbEyPptlL0IU79A3G9j+/oVXLvzIfZuf4jk+i34ezdQ9PYw9QMRLrINs6wOSgZoE/YrDLOUEZpySpkEzevCDprfpamS8SrgOHBCjUSXoHlFTREssgPyXHmxu+FlmIGqdmCdIFJ3KVXBAJmBXq+Hbq8tYGCeJmhmBl72s5su7cuAgeo+XHBQBQHVwOYGvzqhXd3x1TEDdYF2MfhdTIG4r7uBc52xdI+76Rirq/bZvduwqq8CnKouoYlFqAov3WqCJtCiABvSR2QyHguwJlMnrGKWoX9yDyePH+Pwq7/hyWdfYvDgEcJxjjbvrayEb5xNecwzkM28v5T7qhGYigQ9hKVqBNpegJZoCfRvaWE8YwcUBMh9WgEDklikhobgeG9bDYimGSbPToHBeAMG3kx82uz1LY7Aq4GByoFS7OclEcKtbQED2XiCdHCOYjRCFLD+VwVxEuTtD70KqD4mG2CMiGwKTsGANjVSZkBTBuJPYMAAWxWLuJ82w60Yea8NtCOcpmP4nRDd3T52r93A/nt30Ll1B62bHyK48h5S9icICVAIBhQIMOjLgFAc7OScWT2gamNnFV9hBywYkDLJNJXzjNnyl4IoiiiFGTCsgFNlwdWInczc4bTsQdO1sMAgVJourRNI6oInJ21LPVtvAYIBlhXSedCKJOvSBC/zmcuCbHUsXuWeWAUGbADkv28CDFRBgvt5VbDAbZfl2OvARdPYVwP3qnGoY0eamAT3HNxjlvubnUWdaoIqaJlDIgUDZKPGI7Y+Z90+C5H4/gw759/j+ePHePLlNzj87EsMH/xomIESCQ25mCawQXt2b2kgF1Mxay5kknFxCbT8cAEMEBTwriZLYAXE9nayVkJqNEYwECAmON7V+a2YTBUMDCd6F1fTetUyxVe5iDfv3YzAGx6BVwIDCxOTBHdKc0N47RYQRmLm46V060rhc8lPnYC0JlYzIUZdrqyFGTDNQRhU7YqBr3E76WLIWn8RFKofAR0Kx0WuYsKCVsWBdDX0Oy3kSYhBmaFIfISdEL3tPnr7V9C9eRvd99n2+FcomcqQBiShNC1iUJZJy1nt22U/n585oznSNCuelJQBJzHROZRirVoFA5qOWHQUZEC3YKAuOK+bJmhaBV/22rG5Xr6Pwd9qBug8aD0GrOlQNQCtAwbW2WbZMa+TClgGMKrBsGmVu2rFXQ2ETYzAquerx9ok0Gsak1XH6bICdh9Nwb0OODS9v24fl0kTuGCAuqAszzAZDJFnE3icBwoamRXYHT4UMPD0i2/w5POvMPzusQTedgm0mWtcAwxY6p+rfwEDHo3HtMpAPQg0hSDlheyF4vQEETBgenAoY+AjbCdIdvoCBvLxVNIE3kjTBHUPuWY3FQaXnYo22/8MI/BawYBQ5oGPIgzhxZHoBrjCpuqXHcWQTedgQJyAdaUt1QMOO6DMgPoS0A6YRkPSr0AqCnR7ugGyqRGtikVUSBROUxy2N04oKPRQJOxj4CGMA+k8luzuYPujT7H723+Gt3sAv99HQYYgICjRemFKECz9r3yAUSqLGFDtixdWDAQAplRS9VAlJulUWAZJE7CZkzAD/gUwwHNvYgb4mtUV1AEFd0VU9/u611I1QNpJnZUErCKgZoBggODAAqK6IFQX6C8b/Fdt/7JgYFnwrgM1q4Ls2wADq8aiDsg0AaEmRsCeRzXou39fJk3gsgHV36sLB/5t7zN6lYzPWI48hidAIBcfjyujRzh68AjHX3+Lw8+/xvCHn1AOJtJ0jH4B9DIRoG5Cse1bIQJC2ooYkG/7D4QEAyAYoGWxaW/MqgOyflJNZFxDHcCvJkTGT4T7ZRvvra5UTaWTKfLhGJhkC8ofFxgsXLMbULDutLTZ7mcYgdcLBhgKqQkgRRiHiHo9xP2eIOr85AzZ2bm4CAqol9W03jbUCvA9XFUbE0CTRrDaAQUCTBOQGaB+gO+fFAWm0u64FJEhWYQyDJEnEaL9PST9LrIyxfn5KYoyQ5e2xTfex5U//Atat95DeOUAZb+PvBWj8CPkuYfplGWLJbxQGzDxZo78WCYXlh7ZciKdgEQFqPbI6jMj58AcKMGAdPsLI9EMzMCAu4YwpU0S+E1DlKqAsBoAm9IDrxoobcCwuV62KqaAsL/VQ7vVBlXU8zTBxdbFb5IpsPt+lXOsBj43oC8EKuMfsc75NDELy1bh7nFU73c3CDeBgWWBvW5/dZ9XXdlXRYb2PU3iv2oqhftrqiCwr1XHRMCA3K++GPmMTk+QTyYqsi0ypNMJrh5/h6MH3+PF377D0df3MPjxCOVoKj1GpAxYhLrzagILBqSkl2WAYjesWh3erywfbhMMiOGYsoERm5dB90ddgZYWOpoBw//bEkSWKwo7FlJzJCVR8E1pqtiTG6+SqrBXzt9JI2yMiX6GaLf5yKUj8BrBgOlMaIVJYYCw10XYbcPzAuB8iPx8NAMDBA22Vl8bBC12N7TdEVVboF0MlR1QXwJqCKZlLtUFdCdUkFAi9z0UcYR4m2mARG7YcTZBUeYIaEaytYOrn/4e3Tvvo/veLXgHByi7feRRjMwLMckhLZRz6huEPOQqI5SeBpHPZ5iLNCt6MQUQH1O1LjZNCWzOlMr7WGyKFVRoI6N61XE1OIm40KEsLWBwv806YLBqRdm0erTPu9UE/X4f/CEwUGZA0xwK2KyyY9FvoSnIrvrcumDxOu/dahCtBsSmAO6eT9173OeWAYgqcFgW7C/LvCxjZarBuHo+dazAMjDQxCJUBYQuM9D03UrGPw6QpSlGpy+kE6AIjbMphmcn2H3wBZ5+9wBn9x7h9MFjjI9PmGdEJ+b6vkA+GgEp7ceMh4cx9DAEpbKSBAO+AwYoIJQ0gZYR0oxIehQU2s9A0gQLYEDDtpgTieiQK5lS2MQi8oX9FBdRLmbSdGZgVhX2LlzLG4bgdd7am329phF4rWBAJxHT/Y+0eBJJukBw9jgFJqlqAyS/TtMgXV0rIzAHA64dja0qUJdC27dASwzpREi2QFgDGhIZ34KCQZfpAn52EoqokYE6TScoQh/779/B1u3b2P7gA8TXb8Lb2QM6PUyiBEMvwKgoMZaeC7Qf9oUZ6EQ+Wn4pq3xtcKKThkzEUjpo+hkYERoHVialUMGA9TSwaYZqYKkGKwsGXKOfZSvjptdWraargccVEG5tbYE/BAPWgVBzqK8fDCwLaK/jWl+2ol712dUxqmME6kBQHQCpBtMmkLQMWNQBlOp+3M9pOnf7/LLyw2olQN1+LeCw/7osQdNY8XhFNBx6Agam52dibU7wTJ3RydEhWl/+J558+x3O7z/C+PC5pBp5Hfa2+iL2G784QTEYmiogBdsCmk11wKzfmOk7QGag4wXSl4QtjpkWEGagJGtgXAnFMdVlBgwYEM2Bdj8lDiYQQCtC2EqkHLJgmeFgIJbIYrLm6IMu3IM15kSv4xrf7GMzAq8yAq8NDMzQv7kbBfVL0NcKAsl/Sxm/Cf4GzcvEJiDCpAmsiYl93pQYUicgzID5W4SEFBZK6sCAA64WZmZGnlQLeJ0Wku2egAPWMk+yMeJeC/0bN7DzPtmB24ivXkO4u4e028ckbmFQehhkOabMZyBE6MfoRiHaoXqcW5XyDAzYjoSGGbCNm4Q0YKrBlFQKjWk0B9WgUM3NuszAvGxqNblYpSffNBhYFUjrgmRd4HKfa1o1v9KFXukTUBcg61awLmirA3DLjnUVGLjMe5cdW924LCtTrFvdu9S/G8CbwIDERFMx4O7PAgG3tLB6DczGkQCfab48RT4dyzyRsP/FZIznPz1G8af/G4+/vovBd49RnAwkaHf6Pewc7AsAODs8RPr8FF6u4uQ5GJibBylroD9J6UlpYeKHhgUoEXqlAIFImAEtR6wDAwIcyDSYTqJl5MPvtaUnih+FyEcTjJ+/QDEcCxiwKQuZBhs6ky4TCL/Ktb5572YEXmYEXjsYkIoCvQPkBhVjEan1CeSmIf3PnHqRab5vDiLmrn+ywpAX9F9xInRSBWJIJGkC09NA9AQEBMoSSM8DVhjwMJJYdAsUF4quABmCJEDQ7SDZP0Dr+lX0bt1E7+YN+PsHyPo7mIQxBiJMjJDRBwAhOhQORWQJAgEDpAylT4FUSdA/QKsJhEY3/wobIGBA0w2znGaNa5udMO1E2QQGVgX3ZRqDpgvE/UxXM7AOM7DuCrbus18HkFj3oq8LzHUBtgmUVFe4VWBQ976mFXldgF12Hk2ftQxMNIGBKriprvTr/q4L5tXt3M9r6k0w34/W4YjZWJZJGaH+FOL3j+E5jn74AeP/77/hx6/uYvLgCfzhFK0oRn9vBztX9wU4nPz4GNOnzxGID8gcDPBztCpA+XhNt0HaF3e9CAm9PyQNV0iaQDwISrY61vvbNhuz6QfZXwUMkBmItrto7e+ipOfAcITh0ZGkQqXfSQ0zcOHerJYirnsxb7bbjMAbGIHXCgZkghAgYAVx1ubPl0ZCfitW+1GaEY0ns85/YhQw09doukCCqvynhkMCBsSVcG5IxEoCWhkzyGu6QMWFMslwsiFi0AYBKIIQZbcNv6M6gmGaaefD7R56169g58576N65LUyB199GGsQoww4muYc8Y0VCJG2KOVloAxQDBigeEk95BQRWQ8AmR7QjlgnAMwJC26TAfJF1E7P9jmUycejGddmBy4IBFwjwvZyc+Ry9BVaBAbI5TQF1ndX9MiCxzvsvcz+8ChioAgE3OC4DNOuAgXXO8zJgwG5bXelXv6emYO6CUncb9/3uZ1R/t14VdWWS83NdBAOlp0uIPE0R8s49fYHDe/dx/uf/wOOv7mL68CmSaYl2nKC3u4M9ggEAzx7+iPTpM3UOLbneEBJfHurtyfvfdhBVJ8KOH818BgQMOIGerJ+CfU0T2PtPVvrGvIjMgLCYYYBkfxvx/o6ICcvBGMOnRyjOBwvliXIsG2bgMrfqZtufaQReKxhYmCRdRps2nv0OgnZbdAKT6QTZZIoyzendK6DAbRA0k6ZRlyMmRWQGNCXAaUPdCk3wNxUG0t9AvUEEIDCNIOwhW44WbHkM+N0e4u2++BOMsgxT3vTdBMn+Dro3r6J38zq23n8f7StX4fW34Le3MSl8TOldzOoCYyAk1QHGlqjIMzFJsTf9rLMfgQDTBgQFvvqt2wYsdZN7ndGMLZkSlkCsgBd9ClZdMy4wcANa3ft4bPwhGODKjm2LCQa2t7fld+sZr/tUrYQkfBz6vQ4YrAp2q95fPdam7e25rvq8pkDe9L4mILDsc6ogrxpI64Kse1zrAqxVQKQpmDcF/Opx8++667Ip0NsUQbWy4MIYegrz+bwwUSa5z9JCPxsjf36EJ/fu4uzP/xM/fX0f2Y9HaOc+2mQGdraxvbcjgfrF4yeYHj8XDxN+/7x+Z2DAOn6a0mC+zjR/x6MYOFQBYVkYh0J1KWQJsLQ1N5oBQywIUyAuhVIm7akxF5nCK3syd7AiojgbYfj0GOVAwYBlAd3vaMMMrJqxNq//nCPwxsCAlNw5KQOulL0okjbCFBbyIaYdgyHKvJBcvLABhl0gCND1A5kCTwK8tSwWdoAMAG2LjUZAKwyUVcg8lhqyu6GmC6TpkechJ11P57BWgiwMUMQhiiRESV3B/i561w6wdfMaOjeuS2mi399DEXeQl7ECCvE718DulRQsqXsaywilUsAEbWEEbJcz+XcxTeB+4XWrx9mENsu4XAQBl9UGNAUYC2Js21hOdEzjUKh1cHCAvb09YQmsZ/ws6JpqgqZVa11wWyewL3vfOgH7MjfTsmOvgobLrs6bQAT3Wy3NawJR9jPrgM6y66Ya7Ou8AuxxNAEG+3yTuNA+P7tnDXCwKYJldsRyZ4sAn06DLEdWi8Bswj4m55g+e4In977F6LPPcXz/IdKfniGa5ujGLfS2KWiNJcc/ODqW3ifScVBA99whVNNs6hGgZl9aDdCWyqBQOxmKt0AxsyaWdscE+ux8aDROeucai2PTe5UMBtOOyZUDxAc7kgLNT88xOpyDAYqGZ9eMmQfF1dRZJG00A5e5WzfbvukReGNgQGn+uXuHlKzRkrjTQtBtyUqzmKSYDkaYjMYi3nHd7Vx3PxUFKvUvCmTDDKhDoQICCwq4HZ0KJ1B3QvEwoM+BsUFmqoE9DJAkoidIWedMC+V+F539HfSu7qF7/QrCg10E2/vwe7zZu8iCBHnAWvtQQIkIAQkwTB8CuyqxK3jVCmiqgGkCd1W/aiK3AdpOFnU6gbp0wDqphLqAyvfx+7DMAL8rCwb29/eFGeB5MQDUgYF1VvfrrNirK+h1Ln436K4LNpZtVz3OulX+KlZgGTOwDhi47DnVXU9ukK/bn131NwGTamlgFTRU92lX+eIw6tgRz1b/FQZJRcPal4TLfJb/paMzTE+OMfrpkYCB7Nv7OP7+R+RPXyDKCnSjBJ1uR/p9xGmJ4fPnqt4XAm6xx4eCATUV1wZhFAsaO+IgREJgb8AA9QN8TcCAp2mCBTDApmOGYeA9n01TKVtuXbmC6GAHXhQgOznD+IkLBkJhKRcfi60NN2BgnTt8s83bGoHXDgYWVr3OH1mWChgIum1E7Zbk33lTTYcjTIZjVfHSzMOhJnlDS2mh7WhoGhzNAMGsx4FpcmTMiKTVsWl3LJSlASZTrnq5P+oHYpYGhNK9MI8DJDtb6O7toLW7hWinB3+7D39rG+HOHsLeLrzeHtDeQhDF4n4oA0dPA+YPRTOguUR6C8hEZNgBXbFox7/LBCsJukZL0ZhzdHoSuECgKZ3QBEKEQo2iBTBA+2ECgWVgwGoGmgLowrVQk05oGo91gMMqQLXOPppW5NXjXhXcl21fZRjq/q4DQasAVtP5V5+vUvruZ61TcbCs7NA9b6sVqIIBN2Uw+2zzC18jGGDijwx/OjjF6PARBg+/x+G9u8h/+BHPf3wCnAyRAGgFkYgI/WmGOCuRnZ9Lfb/0/ajcX3VggPR9y/fRtmBAaP8CgXQ3VDDANAGZAXYxZbDm86xcUIZATYkEDJBNJDOw3wwGdE5wEYH9XZmRDRh4W2Fu8znrjMAbBQPVyYIrZHY1jFot+KGPLM0wnUwwnUzFAMROlPYGshSkTQvMmhsZ3YCCAq00UEtj4wBIQaGn1QVkCiTl4PlieCS6A67oyRbQOpiTURigvbuD3sE+kt2+pA6KVoSSq5DdPcS7VxHv34C/c4Cw3ZZ0Ay2XS9oYzxosERRYPkN9zJk64CQVBNHyuuOGb6o6WdSxAfatNkWxih2oCyI230pmwE7m9BZgisCCAboP8vxcZoBg4DJBq+mCXAdM1AXudYL5WjdBpeywLri7gGDVsVRX0S4AqF7jq15bBh5Wnb8F1k3HY1mBZdUN1ndiFYiRwG70JmsxAxbgszwROVuEID07wfmjBzh/cFfAQPnDE5wePUMwSdGNYgEDYVYgPR8iSUuUKXsCkFW42PODx7vIDGjOn4xAO2DnQnY0fDUwEF+5ImDAd5gBnJ8LYAgknVgFA/YbU2HjBgysc3dutnlbI/DWwIBOpnT4CESZz9bBfHDisJOILdPj8wINjIZAtuPkIdUEalik5YUajBQM6Da22mDKBkdSXWC6GrIhClmCQr0KqBeWlALrnCkeorhwdxvRdh957AtbQEAQ0FJ5Zx+dWx+gffMO4q0tlOxnwC6JUYzS98WKWMoZsxw5m6cYhzGbx7TMAHURelrzxKG4FtZ8C9okZdFXQP+erzTc12d6BZqmNAgNpQ5DtBgq3pp1ZhSaVVu62JUcmYHd3V0BA2xlLGkdkybQFBDHfhEMrAIGdRf1Zd7TtNqvC9TVILvshlrGMtSxAk2fVw30TQDCBuem8agDR8uYjmUsQR3d7x6nBQx1oITPzdgDpxy2blsFA7y/eD+broWstKm5TuYgRlMKvHeCyEN6+gynD+7i5N43eHrvHvzvDjE4OUXLC7DT60lJYDlkPf8pAoqP2SW1Agbce2IOBlQzIM2K4M3AgIoIVVPAhkWXYwbaiIUZ2HXAwBEIBriwUdHwBgy8rUC2+ZxXH4G3Dga4uvfpOcAf4/2fGUAgugITcHgji7DIOho6bY8VDGi/AgleDhBQkaEnLY5VVEjhoXoVyBokV9tizVkSIGhvA/KUBasdOl143Rb8fgtFy0fGIBl30P/wI2x/8gnau+pWmNEprdViez9kgdEkkHnIMnhcQRtKUYKsSR1oUyKdmPh/khax8X72y/xLnaUHJCMx21A3EA/1+cNWKggA4WcYA6SLl4hxcDAe/LKCEjMktRm2YIDMgIKBPWwxXeKAAU3n2In+5fsUrBvgVgXyVSmDVbdJ9f3LgnE1wNep7efBbg7cXACwDNTUncs6gKkJoLhgoO4869IIdrsqc0DwLYI/AYGLoyppAv4QEJv7mcJg4e6s78aFL8KwCWWKMPIFDLy4+y1e3P0bnt69h863TzAYDtBttbG3t4N2GCE/HeD0ybFa/xpxoJshWAUGaBzUllRBoCZCZh/1YKBUp1E3TcC5hhVQ7RYuMgMuGNDEggKn6olvmIFV9+Tm9bc/Am8FDLgBTyl7zakzwJAhkN4DqQZS4frNw9Jo2g1Qf6QyQIIh5oHeWhkbwCCdDmW1brZhkDNNhFgVJG2SVQMobAKFhsQDaRgiY+58u4doh/0KAgzzDGxs2rlzGzu/+RU6V64IYChbLXjdLrxOR1onU0eQpTkKrnSyXCcQAQIUJM0FhAoHLBmgk0WVAeBx2WCujVMcGtQMyuKkp2kJTUksihUNbpgzCrZ3hDND2XSMXSVyYneZge2tHURRLEBhLtSicFO7xrmPVX8v27YuiDbdEusGzVVAovqZ1aC66nNcit0VWGoQqAcDy85p2eetYkaaPrMp4Nvvu8pU2L/df7nvaUpRLiH27A6d/SaNxvJsdh/PqwkUDLhs1XyMC+R5iqKYohV6mJ48w7N73+Dkm29x9O19dL55JO3AKWDd299DK0qQnp3j/OgI4/HEOP2pLfjsiBw2jZ9JYGyrCRieLRhgmoAmQ5x9lBmwpYVk1iBGRqxSUDCgrILeiRDDtLJNzUA1TeCAAVvmKJNf1TlUDNg3aYK3H+82n7hkBN4OGDDBe7b6JEXNPB9FdgIIlJ5miR4nFZbu8G/m3GU+NfeS9R/g/SVrDlMhIP8KyDDdEC0oYLDn/sTR0GgLqCuw6QQLGISqVCZhyj4krRjBVg95HGPMY/JDBFcO0P7gPbT391GwImJrG9HONoKtLURbW0ipI8g0p55OUwEFcdzSvgSueZB4NMtUYHMhjimJflOSUHFEUaIDsIyCBUrupKeQQqnQgAIod/IxTmwGTtUZGtuYZYMDQZllBq5cuYKd7V3ETI3wO5nVci/6DDRR35dd/S/bvhrs7HXtrs5X3e2rwEoTGGhiH9xA23Qcq87JBSR1K/ymsa0DT5dZ/TeBAZcR4GfoOQLTTCt05kvdObRlekAZgVRdBcXkY66hsakzm6LScyLTQL+RCVplisnzpzh+cA+nX9/Hyf2H6Nx9KGk3dszUHhkJsvEU48EZxoORlA7aduJ61xjWzQRwCwIIlMUEVUSCFCKqZkAMhxrAAIGAlh6a9sYGDMhxczxaLakmWNQMWDCgNuTGj30DBlbdlJvX34kR+FnAgExYulwwgCCYmdpwJTClO6GpHbZoXEPPnB2QicwAAtvMyHY4ZKB1SxAl+DO1YOyKmSYQLYHteyB0ptqjiqWxAIIWCgbAOALiBPl2D8XeFkKyAb0uor09hLs7iPd20drbR5m04Af0T/AlFcF9hyGFg8FCrl10ECI0tCkDXfUvVgzMV+BVXUB1BWRd0uzzwg5c0BrYSZkjc4GzNJ/tCQVsKV5bTXD16lXs7uwJGOCYWzDgpgmagvSqIFj3+suAh1Wfc5njq66Gm0CAC0SqefkLTM8alRT2GOsC/zpAaxmIcIO+CyBsSqg6PlVmQNIDvC8k2BtvgBlKtyZUTBNkajUuLAHZMWeOk/SCaUgm6QYVDhKiYzpEnA5x/uQRnj/4DqffPMDgh0P0Hvwo7+E1nUSxzBE5GwKlY7mH7Mq/ylOo++DcEtjaEdMMnfbD1B4wVcC7NfDI+7EzqWEGRHNDVkA7FUpbY4cZaAYDpxg/IRgYSGmiH6hmQPOAG2bgnYh2m4NYOgI/Cxiwq1/x8CcgIEon7R7Q7W8q1QUzz3+7EnakcyIiNEI4rTQwPQxMKaKsZoyokNuJtoAVBJIWMFoCCv7kNW5rhIgMhra/AVkJCgSTGF67jXEnxiAOxYecosJwfxfhzhZaB/toERh0+4i6W2p9bDQKCCIpRdSkKf8XqEeB0RToSmZRVGhFggoQ6q1MqxUDC06F4rw2n3zmv2r6RcHAIiDQz1TNAFd1lhmg6dC1a9ewu7uPmGNhJmbuhxN/dT/uldYUoJetzF9nUK9e9U2fu+r5uiDr7tsGVBtwZYxdgegSIGD3PavQMMEWnpo3AAAgAElEQVSybnW/igWovu4ed1OaoKmZkAsGCBDVx4P6m1zSAAS70nNk9tBVvgiBC3WwlM9XYY6GQu7HgIA5CCHoLRBMzuGdPcPzH+7j+N49nN+nzfApttl3gGkvAgmTetN95sbme1E3Y4/ICgctozYzHaKAUJgBdiD1xVuAzIA2HmMHQ00drAID0ogsps/AARL6DLAK5/QM48OnxoGQzEAdGJjfe5s0wSYyv2sj8PODAQbwokDcSuDTodDU7dsVKmt6xSrXWT1bGnMOBAwgMOWCFmyIcFCAAg2L6ESuVQfCDAgToD8CFoyroYoMDbigHwHTGFGIQeTjjGrmViKWxtHuNvKYvgkdRFt9SRkk23sI2h2xKkWUAFEML47hsTY64spa1cU2t6xBQKsq6gIhjVJslYANMlUWQV43mgL7WjMzYNcobpNod12lJkpc3dF1kCkCgoG9vX0kcWumGeCxWjBQXQXXncvLAIOmG+WybELdqrcusC4Lpk3fj8Q4u8qt+GOs8xl151hlAdy/lwGplwUD9hxc8LAuGJgfD6/peVWQmy4RH1KyAHQDNSBhfk4FaPcRDE+R/vQQx/f/hqf372H84zGKkzGucCVPrco0w+RsgGIyNd1PNc+/mAzTESAbYcGw1QvI32xRYsAAxYOJgAGmAuhASDbNmA5RgLuKGeAHRTGS3V2xI+b8UJycYnR0jHJk7IibwIChSzgGm9LCdy0c/mMfz9sFA1ZZ66wqKCZkXpDoOuCqm22H6XZHyp4rjZQrUKXs5OY3/3IXrBSwzYw0LaCMAM1DZ39bPQFBgKcrf9sBkduL74DT7VAEjmYbsIUxjYUAnHsehnGIuNtFuN1HuL2FCZsklTnCbgtBv4OIjEG3h6Ddhd8hSNiF1+6hjOi62IUfRkKzSu22x2MkW2EUx4WCIp3R1OmPKmm3SmAWtg0wmjEEC5oEt/JAc6rzx6IDWvXSF4EmezmkKbrdLpgiEGZgZw+tpCWAxfYoaGIGLhOs1wluywLxsoC7cNY1osllK/6615YxCNU0Qd1xuav/ZVNOExhY55jcz3X308QMuMddBwYU6Ki+ZcYM8Pq1pYNy3ekVRlaA4sI5K6DMgDBRAvC13JA3m00x8fmEOfuz5zj5219xfO8bvHj0EOmzc3iDFDd2t6UfQTGeYvDsBbLBBD5TcAVdB+f2w8Jr2fnBEfpJGmHGsCnsTjxvphmIzEyhbckpLvQRBdrCWPQINWkCfo8yR0QBok4PyfY2+5ojOxsgPXkBn4ZEIpB2NQPmAGdfUG2JwT92JNqc/c8+Am8PDJhTlaK+GRgw5YMU/jFK0wmMJXsGEIipj5QrZdry2OQhJUtp+xjYFIHphCA0PCcvKzI0rYwVKDA1oF4FFiyo1bFqDNgSmcF9pq43SmROYmxpPCLaZxvmOJZqA6YQpCmSl2KcT1F4OaJWW8oNvW4f7SvXsXvnEzEtCra3EbU7CjzSDPQXSIMAUynn44/TFIaMgF8ipH0zJyc78TkgwL1y3DQBx2YhTbCQsVQwUBewhfq0FrFZJmCAQICAgAJCKro5LlypUdzIMSEgWCegvyozsO77L4CbNcyE6u7AZavxaqBfJiBsOu4msFAN+HUBug7k1J2DPS6+9jJgwAUK7A2iIt3CVAsYHwHjHcJUH0Wz00z1AgvnLStg7ewpgkHex4zcZQGf1SijAXD0E5785//AyQ8PcPb0KTCYoBxNca2/hV6rAy/NMH5xhnKSSVOirKSPKK2+lVVrAgNi+iUtjDVTJz4Dvq9gQFIDTBHQXZAJPNPC2IABCeVVAaFJpwmwo8A3biFsJ1pqOJ2imE7gSWm0+nbMNQNmZ252bk0dyc8eITYH8A8zAm8FDCwA4pp8taBteojwnqGXv+8hYIfAOBKXPxElTacoTQ2/7s9YFxsQINk4wxtKyaCEflM5YGyK3UZHsgoW10KtMuBjWmg7ZC52JCCQgJfAl2NSsN9BgLTUJkhhr4Ok14UfR0jDEmeTMwzH59KUSOyOOz10r99E/9ZttK9eR7K3h6Tb11UWmQE/Qh6FGAk2ok9BIccvHdx4LmRK6MVAK2OCANu10PgvzOl5R3w4Wx05pYiSu7WzUD0YEPhkfQ9MJzkGfxoOabMiGg/1hRWICXSkyYyu9rR98/xxmcC9DpCwAMX914K1uqDaFNzd91d/r+7HPa5ljIDdT12wbfqMVcdc99kubb/s2Oq+B27/smBgluM36S0KCSkiTBn0mUqT757raMhztv01U29W+6L1wFp2aFCv+mxwdT8dozh9gfLpj3j4H/8Pzn/8EeOzMwS0Gh5NccULEQUhPLIBkxS+lPupwZeUJ7uNiWqYAdoMCxiQaoJSBIPUBRAMSG8CBwxoCoGNyMgS6OdoSaEpLXS0OHJusvpXm3FhL9ljgZoa8yXUpc8EuFzU7/7DBJvNib7bI/DWwUDtcEh1gdbHaxOiUm9K5t5bkd789CDgD8VLsoo2xUSOB4Hdt1Yd2IZGtuWxcTCUFY6+LttwVW5AhK0woKGRND7SZuiasigDpLmPKRXThAlRqD0WWi1MI+DFZIDhaCilkoWIDjuICQAO9hH2e4i3eojbbZk8C9KRrTbCdgcpz7PdEV8EujOKo6EkOEP41BxwXMxxCErx1ALZzinaCc1wA9aQYSZiW6zBnrs12BlrLgGUpkqymlEglLQSbG9tY2d7RwDBzs6OlBsSDHCFp5azWma2jmCuKX1QF9xeNtgvAwJ1oKIuYFdp+rrg7R6zG2jXTZGsAkxNKYGmFELTFGO3d1frVbbB1TzY8bAAYi74UzzJ+4AiQknfidsgqwwULBMkWEfQGfTkvWnKhUv2JslzCZayZmZFwPkJ0uOnKJ78iIf/4z8wfvpUVtdRlIhnx60xMJpM5FqjyI8Bena9VSpmJNA6gVj1AtqkSBwBrWaAlQnSm8BDSHbCI0jg73MwIJqBWWpStQlMJVjGjeNjaoG0Emh+kcxuqEYw8G7Hg83R/QOPwFsFA8smLYKB2WRky4J4B9O6OKKOwIPHvCPVzJNURH6zMjcT/GcrNcMIlBLUrUWxagpUVKhgQIT9DrMw63FguiJK1YIxJsoIBgpfJkPaD5Ox8OJAgv/ULzFiCoK5x04bXreHkq2S6UwYeihCH0HM1s0xZcYiMIw6HWzt7sFvt5H0+8gJBNgKleAjiKSSIaAI0dfuZ6yGIOvAcbDOiToBsjESfdR0wuYCRZ6XlII2TdIfGZ2F0kLLpHCMuG+fAMSsthj0u50OtvtbAgZsj4I4jkRNntN8ho2ZHPX8Mlr85wADTavoZQHfvrYsx19H37v7dMHMqvOuA1JVMOAyA02gpnpvue+5DBjgflzVv2gAqGcxPT4kVTCzEKeQVNNOIvg1LJHt1zFjJeg5QPo8zwQIMAhjPALOnqM4PsTk++/w8H/+J7LTE7n+Ov0+0qLA/k9nGE0VDIjZlQMGmoKtvfYJBpRk9EQPQPMgwmg2IkrCi2AgKrTFsTRMY5rOAQMEBm6Ldatb4me5JYz2e6uW+/4Dx5fNqf+CRuCdAAM6ARk227QjnQGDUI2JgiTSlsHUD9DUh97kRiVcnSCZImDgswyBCgLnOgFb4DMHBPqN6TaaYrCVBrY5EoFAWiqdXxirY4ICBmkG/ZLOhe0uAlYW9LeQ+8BwNMAZ+7PnKfIyB6IARUwb4zaibhsHN24iZjVCvyv7kL7oUYSw3UPmh4haXXhBiFR6vpMpCQUccKwISpQeMF3bJdrbNq78V7UGAgSkkYu9Kue0vhAJxr1R2AUaFpnmSvQZYKqg3+/jCsHA7p7oCPi8ZQVcMLAMCLjfj3tvVIP1bDJ1elLMroMKA9G0z+r+6wDBsgC9DqCpAwPu8bhAYhUYsMcrrFgl5WL/doFGHVCom29cMGCDcvU+aWIObHDn51PwythNMCB+A1JWagyGUmPoxYocW05o+4gYzwrVCVAfUCAocg20RYZgNARePEf66AHOvvkbHn/2Z5STCdq9Pnp7uyg8H917P2FCZkDepwS8rMobem/oBnO3Q6YJCATIDDANQMgc+QHaYagVBEz3oRRWQNIEZAjknlFmYLb6rzAD1DSpyriYCRflOzeUSNVV4BcUDzaH+g88Au8OGBDGWUWEdnVqS/AYJFm+Q4ZAkL86oGA0GunfJtJpmoF5d673zcPky5X2n9sQqxGgAgYxArIswKyfgWmLbFgCYQY4nUizJJYmFuLGxn8ZSIOkLT/0JAi3epyBcD44w+n5KcaTsWxXJhHQbcHrdxBuddHd2QZrq/w4VvDBfYcBWts7iDo76GxtIUhaInAsmS6QEsVYGisJuzGTA5hpa9Yd0aQWnJJDax2swUR/XGaAYIOCLOoC+MOUAMEAmxRd2d/H7s6u/M7npbmMaRJjJ76moFe9t6oBvy5Yr5MmWAd8vAkg4IKT6u9N51oFLm5wrwNHTczAss9uGo9lFQN2f1XmYBEM0E3QlOhaoy6CAfGjYKqApbraGVTZAxXDuq2MmesPaGXNHH3oo82uoKcnSH98iNHfvsbp11/h+Ou/yUq+u7uD7v6+sGzJ1z9cGgzQBlyBsBoJ6aregAJWE/gBWkEoQkIeDysKBAyUrCaAMgOOrsmmAWwHUuoEgk6sLqLTXBYmPGmbVvgHjiWbU/+Fj8A7BQZmqyRS1UakZoO90PIRyw/Z8ZAWgSWGJ6ez4berBQsGrA5AgMPMpEibE5kFhKYIpDRBdyMuhLYDoQiV1JdAeicgQEY3QXmOGgLmT9kEia9y8glAk6Gcq+skQRl4mExHmKZTTMhm8JR6LQQ7W/C2ewi2OtpMyXRtm0ymGE8nmHo+evv7uPr++9i6cg1Buy05Wq5rgiSBF7eQhy2UfjBrLCQnQXMWOiAyrcBkgCEAFlaVFgTYygEzejwDjilFm0y9WDBArwEREu7u4mD/AP2dbbTbLXWhk/yvHbhFVdQ6q+tZxUaDqrq6j7rAXnfvVQPpHBNeVG5VV/hNwbzuWFa9t/q56wCTKkio+wx3G5c5aBoLywpUmQIXoFTBgE0TWK8PlYZoNYHdn7zGpl+8fo2Zl1aYLAIB+gvwHuRVyZV5EHpoM7324gXS7x/gxWd/wtnf/obBT48RRxHaO9to7WyLUDcyvQkuwwxwOSBiWIIBggJZ7Ss7wGBPMEDNQMTKJQECc2bAggHrejpbaBi2gc3VQuqEdnpacTSeIj0dSCXBBgz8wiPh5vB1Nq+htby7O9femu5VJioTvWcU6+zLMWI5UoOSe6eRTyir+dHJmap3TRdC60OQ+4V4Csi5aYOwebkTV9naJkRV8eK8p0yCtTxWMyPtdkixoQAAP5TVCldBkjc1WgQ9OtIMDI30TFCTVYoQWXrHIMv8JwO/32/D2+6j7LHBUSLGR+PxGOl4gtFwiMFohCzwsH3jOq7++iN0rxwIsJgyLVIAIc89aaFI+lLWJKsw0rM8gpCahDaCTk+rKES4VcrrWjZoUI8jZ7YcgSqjNQ0hvgalJ/9GYYhOq4WrV67ixq1b2LtyBZ1uW1aEXBnWgYFVK/a6lbAbmJqC96uAgWWsRdMq3T2m6mcv+3sdQNEEWKppgnXAQNO+7HFUBY4uKLDnuIwZYCWPmyZQMGA0AkYnYF07hSWguFDEpTQasuXApOd19S1GP0WG4ukRxvfv4eyvn2Nw/y7S01PpPRB3e4i6HQHa0cOjmb1xVSNwUTMwky1qGSErA4whl2UGGOzJChAMxEwhiH5hzgwIOKA2wZQUO1OQagjoM8ImZnu7sjApRxNMDp/BM30SNumBTUT9JY/AOwMGxOCn4SETGF8LCAhIq4cIgwB0J1QfglzsSq0xUeGXSANNASyU8sxWxEqrKxugD2lyZCyO1anQpAmMRWzuKzOgQEBXQJpi0P+TyU/+pW0rKxfE5FjKj2R7iv4pKmTOnSWTnEzoM5ClYsE8nkwwSaeiK+heu4r+R7eQ7O+yYFk6tFG0F9DnICY70IVPEyCWQOYEHYW0VE3296VfQsZVC6suOCmLQQyXdkwDUH9BVKLMyzzwQsoYQ6Zj+N40h5cVMnm3ggjXr17HzU9+hYPbd9BlUyaWerHMU9stLTyWrehlpFZY9a7LCKwK8E2gwn2+GnzXDeTVANwEgJaxAU2vNZ1/HTCoMgNNDEaVHbAgwAKDlWkC47Ko1QKLaQACXen4yeveuAwKGGApIX1BihwhUrSDEhTpcRWdnp1h+OgnnH33HbL7dzH58SHK4QRRGCButZG025KGCp6dz8oVV4OBuRaGl5gCADIEvjQnko6FNBwSZiCQEkPREZgUgeoG6sHATLiYREj2thFf3ZeS4nwwwuTxU/ing4q51y85JGyO/R91BN4JMKDRuB4MLEyCKl0XUyK7ilX73ExKD/1cc3clwQAzCRVPAzf4WS9+eY4KfaMhkInTKUuUz6dAyveRsd2yyY2KQNpWIohvuxEsctVEYx/RE2m4tOCCh2MbJhX8TAIMH0iRC2AQkWAcId7bQnz7GjyuwvMC49FYUwVy7vRfaCkYCNkEqcSUlH2vi86t64gP9oRiJTjij3ga8GCpriaQom6BZi1OFOdEG9BsxaRfytEY+XACjKaICw/Xb9zGnX/5V9z43e/R3T/Q/ZP+1agyg1TLArR7g1Un9pcBAKuCpg14dTd2dXXctI0LHNYN7O6+mkDDOvuqe++q/dUxC8sCfvU1d/92dT9rPCQpAJb1armgVNWI74BpYlSUGKeprOQpMvBo3sUeHMUEbX+Kjp8jSguMn5/g+cPHePbDY5w/fIjo6BD+yQkCc+9yVU6RX56l6JShunXWVKxcZAZcMEC9gHoESHqA17ftWOiTGQgQ23LDUssKCQpYYqi253PjLkkZmAUBK5sIBsIrygwUgxHSJ88QnA03YOAfNYL+HZ33Ow8G3El9Ftx5wwa+KPJnKmcpgTJNgFhSyIBsXP1cRz6ZAEVHoKZFikMsS6B/226IUiNtShAz30PGYDljDEy7ZFt/bf0LDJiYuSAalXgqdqxKsQptbyoRJCXBj5dVe4wwicTauNjpIY08ZJxAxxNJFQhuCQNxMmQFAloxCoIU0vrdtrRXDrttrQGfTFFM1OhFzlMCfiAVC7YAW8K4aYYUkHXhuPKcx2PkZyMUg7HAqSvvf4gP/+1/w+0//hG9m+9psybRLPDADShwUzHmBmlaMVcZgmrgrguW62yzipVwg/s6rEA1+Lrvd4+n6XhXbbMsuNtAXd3HZRgFF/RUKxNctqAplWD7VFhgINsZt0wyZFy9EwRzX2leYjQeg9oXOmXwVhGNQJ6i443RLqYSPJ8//AlP7j3A8Q+PxVdgezxEFyUSMl5kFkZTeDQZy1K0fe2UWXe9XJyD52CADpmSIhCLYQ3wZAES3xOzIYIBYQ6oJzAeA8IQyLammsCKki0Y4L0XhQj7HfjbPRHbFmTsnp8hGE02YODvKCj+o57KLwIM1E3CpN39TiJBVIKcr06CGuwLobrpSSB0paWzrUGInPWciZg5F9rKA+tBYFR43KeI/WagwXoVqMhQVv6m46GIrEyQ5b/W24ArKTVusekITTEwN0owQFZARIChD7+VIE0CKVsks5BOM+3kSKU0XQnbbURbLGPsSSOknLR/EiGKW8oGjKeysicgsO6DLC+U9ICkCIxewlZDiW+RKgDETpXpl9EU5TSVY9n/1Se49i//gpt//CN2P/4E7b0DtOilIJQx3dcuWhwvAwJNN1tT8F0GBOxr6wKBy4KAdViLVSv2OlBQt193P1UwUH2tek/UjVEVDLj7dAHArJ+AY11sRYRc6btgQJ0HVUyopkMmTZDlYro1nUxkZZ0EHqKgRIwCyfQc4fAM50fP8PTeDzj87nuc/HSI7PkJdlBgv2s8N+jueXaG4mwojoOhaeK13uQ87+vBgE71P4O7ZQWoBWgJGCDzoK/5pYcYPgK25jZug6oZ0LbJAkLMTCEpRLEgjhB0Enmd8wvGKQJJmW3cBdf7njZbvasj8IsCA+6EJwGYsS2OENHxjz0DpKkQRXOFBEQRzxEMGMcwXZBbwd+cJ5+1SnDMiIQTkBSBCgsJBvh59iFB3dodi9BQy6zs+kR7IzDIKxMgKzHZlyl/lCZFpnui+VeCv8w+PEoSm8ZKlpMvwYTMTj6KKILfayPa3ZGuidIvgQE9zZG+OBeVcz4eoRSbVLuyUvdC+THiSQtaCBACaR/HzyxQjlNA9Bglyn4H/Y/ex+7vf49b/+WPuPpPf8DWrdvo7u8JECL4UAHnXG96GSBQt60btNwbZ91t3cBZ1SgsOzY3eDYdQ93x1IGBOmDTBBqqgKb62e5xrQIWAhjdvh2GGbL7cEGABnMFz6p50bSPazrkggE1IKIUQEW0s+Pi9ZvnwgykNBNiJ8CgRMIyWb9Aa3gC78UzHD96jMO73+P4+0c4f3qEYjTGThzj6v4+tvZ3Ren//7d3pT1uXNn1slhcm+pFi23ZHiteZmzFnmS8jMczwSAIsiDL5wAJkH8ejA3Z7R5Zvag3blVFMjjn3vvqVXWx1ZoPgVomAaFbzSL5+Krq3fPuPfcclBHGz45kMZ5IN+m+xLqpdx50DAAEPBuAjgLaE7dhTyzSk4RthcwcLFtqWcxuBy8rVMGAZiXcjVnnlmZqNsfIZiADwqza/xvl+iWmZXPoZgZuOAO3DgyEYMx0/ZIBDIEMaTuAAdX2d3VCtS7lbhALWFEwwOEnH5Ge+bpF1hdwyAXHYABBHq/3nT8FWSJFQ6wgzj1QIABAoEBAiYpmpoSuA4IB7VzQVkXsMtTuWF3ezKLZwAW6GiB5TCdEs37GawqUBi6nkkClMc9IIHTI40qF8XWhokwi7X6X/d3ocEDZYYX3YVmiJfmgI4NfvCP3P/1M3vn8S7n38cfqt3D/roIdk2nUJkyb1lq74E3BQXzcusDf9BlNr3vR69eBDM513Wxnzc20DgRcNx4G0IaSCjU1vAXWy1fRPL4MIAj3SGSvXH89r9foXx0IVTgDaB+0DgHae9M5sOzAcdCa55lk2VyWxUzaqwV7+HuykOH0XFbHh3Jy8FROnhzI2cFPMj85k1aRy/27e9SuQMoecuOryUzmp+fMavX+UjBgPAEEfC8H9MG1oT9Bi/bFBAtLZA6QGYBDIQCBEg5VvdBEjth+XEZ51TEoVT35f+M0UC5589jMwC2dgVcIDLxcY04g/HGvb+UB6y9epQlNhAASoKrH/mcGSCgXFnRYc/Jb9VPJIlScUPuJNsAYDJSgRDkGrs7mgV539+aBEGUGPADrmL2dUdsR8Rn45zu08L0MRMRlB7Y90v55pTLCbSVbYZfDGXFFIn0zy4eoaFMIqAYG0tFAdt9+SCdG6XVJxoTkM0opRSeR/psPZO+Dj+T+x49l+xePZOvdd2X48E26M5KnTcyCkVfbOG8KAuL5rv9+XfCvv3/TbnwdQGkCAzEQiN97nfRt/Hnxbn4dSDD8eeXawt8JWL1rRiehzLXY9VPPGDRdp/H3rX8fB5Xc/ZuEsB/j5ZMYILjOgHYHaLugakwoGCiFq4xrQ/vrTPIZeu8nkixy6S9z6ZyfyPL4SC4Oj2X89Eimh6fSms4ZfEejLQLXyfFzglAE51VWMFi3Ic7xgkcpUIUgrZkB8gDAF6A1McoCAABtVSAEGMAGgm2OiXTAt6Ep0fVggGU2VSrjsZRH5l7DrZrV8njz2MzAbZ2BVwcM/IUzCKOUePGlCmHaku5wIAkEisAlMLc1AAigfpYQwLbHtpbSqkve3O0EycISCMTpVoQ6FzKKh8ruAus+wN+xu+eiQQ8BM0MyYMFNdDBJsm4HyyZgaWV2IHgllOWFsrTgpQnViqcoElj9ZjKkYrG621ftNX1oEGnurcCx0DIY3N2TzvY2yy7YCFFhEEJKvY50RyNJt7dl5+E7MnjzTen91SN566svpf/GG5IORyw9LBa5chpqu9ubntabZgXqgZY76pppzctmBfz4OIUej3sdGIj5B+vAwJXxRoE9vtbK81QFow5W6zv7etBvAkL13X4I/LVSQJwJcTDgCoKxbgAyarGyoH8m5Ht9t4znJ+NTWc4upLOcyhZ6ZQ6PZPzjUzl/diTZybkkk0wGq0T6rTaD8fTsTCanZ7KCd4HtzOkpAGLQNY/qeTHrYAR8Exzyn9AU0AzBil0EnVabZQFmDlaQJRZpL5VFtC4z0Ol3CbrZ3QApdCgqAiCwvcK4BRswcNPbfXPcKzgDtxsMWA1e59UWDpQFANHhaYCUt6miQaMAKfUOauOzQrLZTMl25sAHCdM0SctaIFN/9DI2AaI4ER6dSZM0dsEi3S2VGgbamaDHq5iRhmvNGujv7omgwMKyCUYu1ONUfth1DXT90YwIyFxYlOB2yNfjQGvB9M8gEAgp5+qKRa4BbJIhdYydvs8BRFnIx+jTHwHGRN3hUHq7e9L9+CP54D/+Xfb++lMZvvWWtkhSw75MdVd3tiVEaVK4MsQS7YRthmyu4qBZZk10AnH+1gXrEg35+8XMBkdKOMWlsl5TCl996a6u9CrmpE/pe5Tn1v+O8fHcR/OPX8kAMbAYgioPjcGAv39ztkqDvcYjfI52yTj48/HqMUzl44oh/8Q7AbQDh9/D9TTMmhq7/2IBd8IF20jBvSkKJRMCIDiAoNQWvC9sp4znJuMzWWbn0llcynA1lcWz5/L823052j+Q5cVUdpKubHcH0oUR6dmlzM/OpAC/JXLB5P3YhL6jW08BiNX0sVsHjxjKhVQb1BIAjIk08CsLBwAAf1dvArQUJtpx4AHd3BGDPTLKg62l9EdDqoHSg2EylcUsE3gfhDLBhkD4Coa3zZBeZgZuPRiodAUYJoDgj++KvE85RWDbgn9AhyWD2eWEqU/03jMgYiZs664p9tLwBP93R8P65Oru38O7PutrGP5OIqHZLStg0MXZ9+n+WoRRfc4yDSaCpENClqEMR3aj7dYAABFSSURBVG6gGhZ+Ix7yfV0vwebCv4vmKBq2LoxzKpqkO11Lh6L9agDw1GWQLyYTaS1b0u51pfvJJ/L4f/5LHv7xjzL68CMSGjMQCVGi0Gga5v+mF2M9M9C0u6+AgloZ5zpA0JRe93HFu+cmrkDTOIJKZjSGps8I7x14Ijr/ntWJx8DTZfwQu4oMaFSBQH3cqjRZAoB6hiD+P4GpneccgT7iRtTLA4EjUEAzABkolNfmAQjo8WpJHOa+BYluaA1MJZudyWp6LK2L57L485FcPvmznD89kjRbyt3uUO6kPWlNc5kcn5CsqjcFsnWeZWhLWnYLXrmM/DMdDJiPEc2HGOwF5EDoCaCNcGX/tLtAWwhb0lmp9TdLBdQdVBlj7CUcDCh5eCnDvV3p7GxzHorTc8oQq8Khnp9NN8FN7/TNca/qDLyWYIBGRUa+o+gO6oFduAH2mQbHjgdCPlhQundGkvZ6soRgymQmxXSuEr/YceNm546nFVoIr4ABXwnsidCmaHu8SoAPQEBLCGGnb4Ai6BswPnurpK6TXj7QuqV1HcSDgVQyXeXKsB9ASihN1BmTVkowESHu7A0vJJ22pP0efQoAnuAoB+Y0dony3nvyq//+T3n4j/8ke5//RmQ0kvkCAjNVIMCF/Zor/7qAvy6A10GDv/1NwUD9M5tS6U3juu5v675HAGumXeGgMgYdcbBGELoSzFmuaZ5EfR/E0GprZ/weAVxGZEIIXPnunuCkRiYkx8YlhQnwSjDgZQL/6ecYQRhs0laCYF7IdHwiZ0+/l/H+E5l+fyByfClpvpT+siVby0Q6KM1lC5lfjMlzYbnHMhtecrgeDJhpqZP5tGPWSIIKBkAUxE+2GKJz16yMSR40AEBgAG8R9fy0VkIFBTx/2CO0RbYe3JXuvV2OMzs8lvnJOVsSAQb8da/qIr8Z12YGbjIDrx8YwA2caPUciwsWWKB+yg1TldCtjFd0BOzd25HOcED2/Oz0QvLzSw145n7mQYb91A0zWtlrly6m2sVgx5NUyBZDUy20XX54bUQk9FIBuxEC5yBSOzQwwB8OQAw86BjLEsSVwFIPKqb6WBIVlUhFfNNOCATwEvABsJBil7XIcsnu7sqjf/tXeftf/lnu/e4bad9/IHnSUZxCP4SyLHHlI2sM+aaLtD7usBuupNAD11PHuy5iakRuJO2FYL2GoLcOeHiQCM/Xuifi7+RlB9+VBy2MBqJqxVTLx+xaF0ZUq763dbREIKz+vJcBtNtFsz8UDPJgb/yBirCQkQvxN9/xokTAzAA7CwpNl+M8q3wXHQBby1zaSSHtZS6Tk0M5/O5PcvSn/5Xx9wcyLFay29siGGiNZyKTmXTwKpYHlNPiQPTGYIAAIGGZTP0IsKuHE6GJC1mGgF0EyHRhrFgPTIRITYxQUkjMilhBQGxURJfSRGT44K707u2qHDnBwBnBMT/TQMRNFtzNMZsZeFVn4LUCAz7JMCqiFwAyAjAqcqEf6/nXlQPiPn3p7I6kA1veLJPsfCw5WvPwHBj64BygRjrPSNQLegTrQIFFPp9UBwPcfTJgR5wATwtYZPH9fAkGSnEilUD299DMAF8WiQZVuhT8uXrACZHZSgEOJrw0XY/cEFkxr+R00JUe9AxmmVymqbz9h2/kjX/4e7n/+7+T/qP3pdgakW/AsRaoXyt/4Dpy34syA/VpNjpm+LPGSR30TcDAut19007dgUL8synIx4Cifmz8eWWGqOwwqX9GHQz4uJz5HzgKJLr5xdacFbDO18ArYVbCiYMrbRUs2wWrv2NcfC4vwrxmeU7L8FmeCWEx7i3q/4NrgyBciGRjSaYXIuenMv7pmTzf35fnBwcyPjyULWnLXn8oKWx/oeU/L/h6z+D5XJVte2j9W79s8nxDVZvZO9zOaj0MaWFqCYAvgBKAJMwKoDwAPgF5Agzg6leArADKCphNzRBUOxhwzS3aKxne25POHsoES1mensn8OVojDQzY61/VRX4zrs0M3GQGXkswUCRoA9T6NcFAaHqzVj4ESbCNoObX77EFEalwlAgQ/NGJ0Bn2qV1QoO/5YkzNdaTuNYz6KqXvHBgDMRiwgKzPljV/AAKv/2N8eMdAPDO+gHMNnFtArkHgJugInAHgJ1BLAt6q6F1QUb05zlpwUFUFxvh94guHNdVOW/q729KF0dLlTM7mM3nw609l93dfyd43v5etx59K8uBNWfVgMNNiayJ2pJyOKGgZ7ql0HTRdpJUd+RVGRhT8orTMVTBQAp64FFAiiaiFs5Y5aCol+Osc2NUDf9yJUEnT+wvt2gh8khioGc8i5lr4mAEiIEU9R1ssywIIfi1JIV/N1jYlsYXrw1rfeF0xKYJsgM4ZRaLIGyjBgIOC2IMAQ0WpDKqX7M6RFa//0/FYxvMpyYIQ8emnbRmkKcWF0kUmcnkqi5+eyuyHH2T89Jlkp2dSTGcyvbzgfZiCfzDPpJsvpQ3ny0VhoMY7gpwvoKW59QRCI40CtIPoin/sFFJJ4b4kVBoEMFASIciCUBlU7xJaGrPfRv+hxTCAAVcpDfeTZhT72yNJ72wp2L0YUymxVSyCGZKuDJvHZgZu7wy8lmCApD20O5kM8dVUtZHmeFwZOMkTSNvS2xlJ984WU5DZxaXMTy9VqMiMfGDCwlqprsZcdH3XVkndB6gQzH5j6MCU5YpB2bfmZTD3Xb8H/TIzUKbH45KAssUNEFi+tQQZIZlQXqnRmdcApQAjBD1GO93ddwc9uWPiMPl0JpPZXEbvPJTuJx/Jna+/lOHffiGdRx9IZ/eerFqpLHPtLAhzFDHcQ9COAvB1gIDfKjqB67IJV8AAsyeWQWkgNMYpfg+8HuDXlSnC8zbgGGTUf8chLswTGl0YWMvGF3+/OumSdX6SObVVlTvyTJ0r8Z1gKgWHSbLZrYk0aF2gHED2P+bNQpS3tjoAES0TgDeAfwj03kLI74FOApMhJl8GgKTI5WQylrNsSjnfYSeVfrsld7qpDDGq8bksj44le/K9XH73RPKj59LOCuUDwLwIYDubyyrPaRuMax+fiQczcF6eCoI+AAPrdAZKMABPDQTzdksDPciAg1ZbwQACP3kDChRUcljVBgkCcGLYcqj5AGYX3JPAsha8N5IWs4forqFD6HwuxXwuCQmUegY2YOD2BsHNyHUGXlsw4AG2Ca+HjrAg7OJqgtD+TyXdHrLzADu17HIii/GMCwGU+pA6LWZQ94M7mykdUvxnEbwR4oCqHQSoaeruIzzn6YFK7SEKxjwYuzkNHmXgt2yES6Ra14EHFgcNoVvhmnp2GAsXQAMDEZEBu0oslr1BX+7s7Um315P5eCIXlxfS292R7vvvyvZvP5fh199I/1efSfeNt0Q6PRLaXJgGvhEIKFj4seDTR4I4ozkHfGVXHoGBCj/jmjtY3yMqhdjOu5EDUOMLrOMJBLAXAmqZ7g9gwomaRoRjW6EPxQGEnqgK6MJIHQDUsxgwAoLFNdL0lKQ2wZs0aUuCdlmTwXUwkEFcy/gAijtKIa342it1BMD+V1CgVtd67hwgqGfFSuaLQp5nUxkXc4r2jNoJ1QW3WktJJ5fUEsj2n8r0ux+keHYo6XROtn4CUJgVssznCjCWan29gnGXTUOCLF0EBnDNUWegAgbUCZQP2mzAmVCP408zHOpaZoBdAwjibCE07wEkBPG7Wxzb/DBDwOwCABYMuCxDAfIwpIeRQWyjTXkh2XSm7UF0ZlSQsQEDm3D6OszAawkGrqvte9B0KBTvhrGgYvFD+yEWAAgToXyANGwPojw7IykmU8nOLyQfT0WKXLMDZvITUu21cgFEeTQeReHMif0V6+ZqgHQeATMPZTFClvZ+lR1zxCHw9sXwXSM1u0Zw5IGqBhw8Jd7p92S0s0MwMJtMZHxxIW20Hb59X4affSJbX/9Btv7mC+m89760tkYUKyLHIlrgPY0eZwZucgN5ZiAGAk2gwANqGXu9/KLzzhp6EzCKduFN5YSQJYjOnxIutUXQ57j+2nWgYl3WIc4GeFZAy0TCrBR37qZSqCJTsJw2BQTzrsjNzjtbwKBLg5U/6rr5+DzXEYi1A9yuF2BgPp9rdgMZDVhtQzq7tZJumsgIwXM6kWR8JvkzlAb2ZfLdvswPfpJOlmsQRpcDQAYMszD+IiPgoNa/eXVgfAjA8cOvkXSlQJKFNgPEVnsiT4CiQSwBaHlA/wmdCSEupFkBbf8DibDNDgJwHfQ1vHXtJlJQkaoMuAlZoY22s9VnO22xLCQDuRjfJQKyGzBwk7t4c8xtmIGfJRgog6TJ58ZpaEsLasuW7sSwWA3u70m6c0fBwMUFMwYQLYLLoHTaYdfCWnnUv63rsaZBfZF3khQ3ORUwQMhQ7hpdLyHmArAzwrkK5SXGV3rJI0r5hIBc6yqML079xJIJ4UBJd8MrSdMO06Roz8TYc3gXIGux1ZH+B49k9MVXMvryaxk8/kxa9x5Iqw9raatT2xyGrgwvH9RIf+sIgDEYCIG0zn+w9+LzFvhdf0L/VpVJrnx3jNMW9zII64zUA7rORqQMuUZN8LqAH7IIdXAYOQbqMdEoGbhVDpjfz9LZCGYUEEIvPNL9xULmRa7HqhJRCQb8t2gu2FJYaLkAXJkY0DgYAGAAIEH5TA0vV2zZ60shy+NDyZ/9JFNwBPYPZHrwVJan5zJIUukmqXJHQDgE3wagAG2+yJMFIyVvD1QwUL8GHAxo5h6AoFQBVRCwsoCvxkPgAcAPQUmDCgiQBaD3AACDEQg9k8DWYSegsqSQEn3RwwTiRYO+9EYDSfsdSphnl2MRlDzs/QLQ2pQJbkOs24zxBTPw8wQDtYW2kklgQDXCH81YzKls0JdWr0PJVNirYhFlx8Ggy9ZE9OWT9U374CkzCtgFgbzlBK6weFhdVINUpXhgh1gwCtJEJScBB8DdsFJIjyBE4Bo0pACuc1UjwKhtuQOQMIU5ECr7w6ECAmg1LOaSouXql7+UO198LaPf/FbSR+9L58EbskjRbLaUvFD3Q1WoaykbGx4KPgcv6ARg5ibiZZTCTZEKk70HQZbNIHZ4If69IDPAcoj7A0Q3DNUcne9gf9fOjjIjsE4zIP7s+u910BE/X3mO3wE1fPT5W4DHdOB7WjsdNQOWCOgLgoAMWYTIXrhy/7s4pZdNIjCA3S7BgbUVspUQXAKABATYNJF0tZT2IpMe5nt6KbP9fQKByY8Hkh+fyOLiUmSeqw8ATg+cLxE8qduh8t/M3MTnngOscmr0zEEVMDIEIj9HMwQEqOQJICOA3b+7FKIssJJO0jZxITzvQMC7B5T6w9IA2hKNI8CyRKutUtzICEJuGLyMXkfSNFGtjUJLgzpiu+lCK2JTzm0TfzYzcHtm4GcLBiohuHYf+87FF2acTloUg6RkpK0WZE4hb7w1ULJhNzWlvhlbFNGPH7/edz0IsNh56C5vzYVC9R59eKq+kuLmeOstUHZ8VC6ov/u65cozA3WA4Z+vPyFb3KIBFFQJUb+eFXNpDXrSundXuu9/JDtffiP9x7+W3ocfitzdlrxtMrkum8vOCXVijMfic9OUHfBcCYhcCHrkIrjscjlLJNWBABZa0+JsgAW/xtmmjHCpWFmZd7s7wo45ygz43MRdBPWgXy9LxDvvpuxBpdQQvrju+j0rwJJHkN3TDoFiBSCwlBygYKFZBGoJWGaHoTWUpRCMNWtAmWEaD+k/lgtgNlRkLCGQswLSCnbJaUs6i7m0J+fSmk4lPzqSi2+/lfH+j5IfnkiCLgET8KE41QxkwYxZMiWimh04OXsa5D1jU7+WfR4pERw5BJLvRzDhqX7lBAAQqNQw2gRF4EWAzAC6B5Q0qIJDyByQP2AZgRiQquiQWnyDH0CDMwwEIAZcCuNTgPgYrl2AFfKBNkDg9oS8zUjXzcA6MPB/glfAk5eXvDEAAAAASUVORK5CYII="/>
          <p:cNvSpPr>
            <a:spLocks noChangeAspect="1" noChangeArrowheads="1"/>
          </p:cNvSpPr>
          <p:nvPr/>
        </p:nvSpPr>
        <p:spPr bwMode="auto">
          <a:xfrm>
            <a:off x="307974" y="7937"/>
            <a:ext cx="806171" cy="80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6" descr="Nalezený obrázek pro brufen orogin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8" descr="Nalezený obrázek pro brufen orogin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4" name="Picture 10" descr="brufen tablet 400 Uses, Dosage, Side Effects, Composi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45" y="1568427"/>
            <a:ext cx="2940776" cy="185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dvil Migraine Liquid Filled Capsules - 20 ct - Newegg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962" y="1305245"/>
            <a:ext cx="3172072" cy="237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BALGIN RAPIDCAPS 400MG měkké tobolky 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094" y="1364798"/>
            <a:ext cx="2810522" cy="204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719999" y="3899474"/>
            <a:ext cx="10606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+mn-lt"/>
              </a:rPr>
              <a:t>Léčivá substance (API) vs. léková forma                 </a:t>
            </a:r>
          </a:p>
        </p:txBody>
      </p:sp>
      <p:pic>
        <p:nvPicPr>
          <p:cNvPr id="1040" name="Picture 16" descr="Active Pharmaceutical Ingredients at best price in Mumba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732" y="4637869"/>
            <a:ext cx="1702721" cy="122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02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>
                <a:solidFill>
                  <a:schemeClr val="tx1"/>
                </a:solidFill>
              </a:rPr>
              <a:t>VÝROBCI FARMACEUTICKÝCH PŘÍPRAVKŮ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 smtClean="0"/>
              <a:t>Výrobci originálních přípravků</a:t>
            </a:r>
          </a:p>
          <a:p>
            <a:pPr marL="72000" indent="0">
              <a:buNone/>
            </a:pPr>
            <a:endParaRPr lang="cs-CZ" b="1" dirty="0" smtClean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b="1" dirty="0" smtClean="0"/>
              <a:t>Výrobci generických přípravků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59679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6000" y="312244"/>
            <a:ext cx="10753200" cy="451576"/>
          </a:xfrm>
        </p:spPr>
        <p:txBody>
          <a:bodyPr/>
          <a:lstStyle/>
          <a:p>
            <a:pPr algn="ctr"/>
            <a:r>
              <a:rPr lang="cs-CZ" sz="3600" dirty="0" smtClean="0">
                <a:solidFill>
                  <a:schemeClr val="tx1"/>
                </a:solidFill>
              </a:rPr>
              <a:t>OBJASNĚNÍ A KONKRETIZACE POJMŮ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960481"/>
            <a:ext cx="10753200" cy="466750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Forma </a:t>
            </a:r>
            <a:r>
              <a:rPr lang="cs-CZ" dirty="0"/>
              <a:t>podávání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Síla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Kvalita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Účinnost (</a:t>
            </a:r>
            <a:r>
              <a:rPr lang="cs-CZ" dirty="0" err="1"/>
              <a:t>bioekvivalence</a:t>
            </a:r>
            <a:r>
              <a:rPr lang="cs-CZ" dirty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Zamýšlené </a:t>
            </a:r>
            <a:r>
              <a:rPr lang="cs-CZ" dirty="0" smtClean="0"/>
              <a:t>použití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r>
              <a:rPr lang="cs-CZ" dirty="0"/>
              <a:t>Cena generických léčiv vs. </a:t>
            </a:r>
            <a:r>
              <a:rPr lang="cs-CZ" dirty="0" smtClean="0"/>
              <a:t>přípravků </a:t>
            </a:r>
            <a:r>
              <a:rPr lang="cs-CZ" dirty="0"/>
              <a:t>od originálních výrobců</a:t>
            </a:r>
          </a:p>
          <a:p>
            <a:endParaRPr lang="cs-CZ" dirty="0"/>
          </a:p>
          <a:p>
            <a:pPr algn="just"/>
            <a:r>
              <a:rPr lang="cs-CZ" dirty="0"/>
              <a:t>Obecné pokyny (</a:t>
            </a:r>
            <a:r>
              <a:rPr lang="cs-CZ" dirty="0" err="1"/>
              <a:t>guidelines</a:t>
            </a:r>
            <a:r>
              <a:rPr lang="cs-CZ" dirty="0"/>
              <a:t>) autorit (SUKL, EMEA, FDA, ostatní) týkající se GMP, čistoty, obsahu zbytkových rozpouštědel apod.)</a:t>
            </a:r>
          </a:p>
          <a:p>
            <a:pPr marL="7200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6375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>
                <a:solidFill>
                  <a:schemeClr val="tx1"/>
                </a:solidFill>
              </a:rPr>
              <a:t>KLINICKÉ STUDIE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sz="2400" b="1" dirty="0"/>
              <a:t>Fáze 1</a:t>
            </a:r>
            <a:r>
              <a:rPr lang="cs-CZ" sz="2400" dirty="0"/>
              <a:t> – </a:t>
            </a:r>
            <a:r>
              <a:rPr lang="cs-CZ" sz="2400" dirty="0" err="1"/>
              <a:t>screening</a:t>
            </a:r>
            <a:r>
              <a:rPr lang="cs-CZ" sz="2400" dirty="0"/>
              <a:t> bezpečnosti (20-80 zdravých dobrovolníků) – určí se bezpečné dávkování a identifikují se případné vedlejší </a:t>
            </a:r>
            <a:r>
              <a:rPr lang="cs-CZ" sz="2400" dirty="0" smtClean="0"/>
              <a:t>účinky;</a:t>
            </a:r>
            <a:endParaRPr lang="cs-CZ" sz="2400" dirty="0"/>
          </a:p>
          <a:p>
            <a:pPr marL="0" indent="0" algn="just">
              <a:buNone/>
            </a:pPr>
            <a:r>
              <a:rPr lang="cs-CZ" sz="2400" b="1" dirty="0"/>
              <a:t>Fáze 2</a:t>
            </a:r>
            <a:r>
              <a:rPr lang="cs-CZ" sz="2400" dirty="0"/>
              <a:t> – vytvoření testovacího protokolu (100-300 pacientů) – zjištění účinnosti a dalších údajů o </a:t>
            </a:r>
            <a:r>
              <a:rPr lang="cs-CZ" sz="2400" dirty="0" smtClean="0"/>
              <a:t>bezpečnosti;</a:t>
            </a:r>
            <a:endParaRPr lang="cs-CZ" sz="2400" dirty="0"/>
          </a:p>
          <a:p>
            <a:pPr marL="0" indent="0" algn="just">
              <a:buNone/>
            </a:pPr>
            <a:r>
              <a:rPr lang="cs-CZ" sz="2400" b="1" dirty="0"/>
              <a:t>Fáze 3</a:t>
            </a:r>
            <a:r>
              <a:rPr lang="cs-CZ" sz="2400" dirty="0"/>
              <a:t> – Finální testování (1000-3000 pacientů) – potvrzení účinku, monitoring vedlejších účinků, srovnání s běžně podávanými léky; po úspěšném ukončení této fáze je léčivo obvykle </a:t>
            </a:r>
            <a:r>
              <a:rPr lang="cs-CZ" sz="2400" dirty="0" smtClean="0"/>
              <a:t>schváleno;</a:t>
            </a:r>
            <a:endParaRPr lang="cs-CZ" sz="2400" dirty="0"/>
          </a:p>
          <a:p>
            <a:pPr marL="0" indent="0" algn="just">
              <a:buNone/>
            </a:pPr>
            <a:r>
              <a:rPr lang="cs-CZ" sz="2400" b="1" dirty="0"/>
              <a:t>Fáze 4</a:t>
            </a:r>
            <a:r>
              <a:rPr lang="cs-CZ" sz="2400" dirty="0"/>
              <a:t> – Pokračující studie po schválení – shromažďování dalších informací o rizicích, výhodách a optimálním </a:t>
            </a:r>
            <a:r>
              <a:rPr lang="cs-CZ" sz="2400" dirty="0" smtClean="0"/>
              <a:t>užívání;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5234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>
                <a:solidFill>
                  <a:schemeClr val="tx1"/>
                </a:solidFill>
              </a:rPr>
              <a:t>BIOEKVIVALENCE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Farmakokinetický pojem, který hodnotí biologickou ekvivalenci dvou léčiv;</a:t>
            </a:r>
          </a:p>
          <a:p>
            <a:endParaRPr lang="cs-CZ" dirty="0"/>
          </a:p>
          <a:p>
            <a:pPr algn="just"/>
            <a:r>
              <a:rPr lang="cs-CZ" dirty="0"/>
              <a:t>Dva farmaceutické produkty jsou </a:t>
            </a:r>
            <a:r>
              <a:rPr lang="cs-CZ" dirty="0" err="1"/>
              <a:t>bioekvivalentní</a:t>
            </a:r>
            <a:r>
              <a:rPr lang="cs-CZ" dirty="0"/>
              <a:t>, jestliže jsou farmaceuticky ekvivalentní a jejich biologická dostupnost (rychlost a rozsah působnosti) po podání ve stejném množství mají podobný účinek, který s ohledem na účinnost i bezpečnost může být považován v zásadě za </a:t>
            </a:r>
            <a:r>
              <a:rPr lang="cs-CZ" dirty="0" smtClean="0"/>
              <a:t>shodný.</a:t>
            </a:r>
            <a:endParaRPr lang="en-US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9441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>
                <a:solidFill>
                  <a:schemeClr val="tx1"/>
                </a:solidFill>
              </a:rPr>
              <a:t>BIOEKVIVALENCE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9882" y="1478885"/>
            <a:ext cx="602932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5684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VÝVOJOVÉ FÁZE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33" y="1286821"/>
            <a:ext cx="11478343" cy="465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OPTIMALIZACE CÍLOVÉ MOLEKULY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1543" y="1732084"/>
            <a:ext cx="7522369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8781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OPTIMALIZACE CÍLOVÉ MOLEKULY</a:t>
            </a:r>
          </a:p>
        </p:txBody>
      </p:sp>
      <p:pic>
        <p:nvPicPr>
          <p:cNvPr id="6" name="Picture 2" descr="C:\Users\pbenovsky\Desktop\Lilly presentation\eli-lilly-lab-mon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6023" y="1516324"/>
            <a:ext cx="7499985" cy="4366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3573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305770"/>
          </a:xfrm>
        </p:spPr>
        <p:txBody>
          <a:bodyPr/>
          <a:lstStyle/>
          <a:p>
            <a:pPr algn="ctr"/>
            <a:r>
              <a:rPr lang="cs-CZ" dirty="0" smtClean="0"/>
              <a:t>DEFINICE MEDICINÁLNÍ (FARMACEUTICKÉ) CHEMIE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2214002"/>
            <a:ext cx="10753200" cy="3465829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 smtClean="0"/>
              <a:t>Medicinální chemie se zabývá objevováním, vývojem, identifikací</a:t>
            </a:r>
            <a:r>
              <a:rPr lang="cs-CZ" dirty="0"/>
              <a:t> </a:t>
            </a:r>
            <a:r>
              <a:rPr lang="cs-CZ" dirty="0" smtClean="0"/>
              <a:t>a interpretací působení biologicky aktivních látek na molekulární úrovni.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 smtClean="0"/>
              <a:t>Důraz je kladen na léčiva, ale zájem medicinálního chemika není omezen pouze na léčiva, ale zahrnuje bioaktivní látky obecně.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 smtClean="0"/>
              <a:t>Medicinální chemie také zahrnuje syntézu, studie a identifikaci metabolických produktů léčiv a podobných látek.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5349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PŘÍPRAVA A VÝBĚR SYNTETICKÉ CESTY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14390" y="2471710"/>
            <a:ext cx="589657" cy="2779709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marL="7200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marL="7200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pPr marL="7200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marL="7200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pPr marL="7200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cs-CZ" dirty="0"/>
          </a:p>
        </p:txBody>
      </p:sp>
      <p:graphicFrame>
        <p:nvGraphicFramePr>
          <p:cNvPr id="6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190891"/>
              </p:ext>
            </p:extLst>
          </p:nvPr>
        </p:nvGraphicFramePr>
        <p:xfrm>
          <a:off x="2254551" y="1495128"/>
          <a:ext cx="6912768" cy="4984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319206414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368093815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96650366"/>
                    </a:ext>
                  </a:extLst>
                </a:gridCol>
              </a:tblGrid>
              <a:tr h="496118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KRITÉRIUM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SOUVISEJÍCÍ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MOŽNÉ VÝZVY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8194109"/>
                  </a:ext>
                </a:extLst>
              </a:tr>
              <a:tr h="787501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SAFETY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Proces, zdraví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Termální riziko, karcinogeny, hypersensitivita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83966"/>
                  </a:ext>
                </a:extLst>
              </a:tr>
              <a:tr h="787501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ENVIRONMENTAL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Odpady, životní prostředí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Spalování odpadních </a:t>
                      </a:r>
                      <a:r>
                        <a:rPr lang="cs-CZ" sz="1400" dirty="0" err="1" smtClean="0"/>
                        <a:t>rozpouštěděl</a:t>
                      </a:r>
                      <a:r>
                        <a:rPr lang="cs-CZ" sz="1400" dirty="0" smtClean="0"/>
                        <a:t>, toxiny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814048"/>
                  </a:ext>
                </a:extLst>
              </a:tr>
              <a:tr h="55125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LEGAL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Intelektuální vlastnictví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Ochrana látky, procesu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4820725"/>
                  </a:ext>
                </a:extLst>
              </a:tr>
              <a:tr h="787501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ECONOMICS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Náklady, koncentrace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Délka syntézy, náklady na jednotlivé operace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144195"/>
                  </a:ext>
                </a:extLst>
              </a:tr>
              <a:tr h="55125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CONTROL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Kontrola parametrů kvality, vlastnosti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Specifikace, GMP požadavky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6799434"/>
                  </a:ext>
                </a:extLst>
              </a:tr>
              <a:tr h="1023751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THROUGHPUT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Časová linka výroby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Návaznost kroků, operací, transfer, dostupnost chemikálií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257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993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388242"/>
            <a:ext cx="10753200" cy="5540609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 smtClean="0"/>
              <a:t>LEGAL</a:t>
            </a:r>
          </a:p>
          <a:p>
            <a:pPr marL="72000" indent="0">
              <a:buNone/>
            </a:pPr>
            <a:endParaRPr lang="cs-CZ" b="1" dirty="0" smtClean="0"/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 civilizovaných zemích musí být komerční výroba prováděna bez narušení práva a intelektuálního vlastnictví jiných subjektů; </a:t>
            </a: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Legální konflikty mohou nastat kdykoliv a patentové spory jsou velmi časté; </a:t>
            </a: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Regulované a zakázané látky;</a:t>
            </a: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Využití </a:t>
            </a:r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neakceptovatelného </a:t>
            </a:r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množství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 nebezpečného materiálu;</a:t>
            </a: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Licence</a:t>
            </a: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Porušení práva třetí strany;</a:t>
            </a:r>
            <a:endParaRPr lang="cs-CZ" b="1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5433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388242"/>
            <a:ext cx="10753200" cy="5540609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 smtClean="0"/>
              <a:t>LEGAL</a:t>
            </a:r>
          </a:p>
          <a:p>
            <a:pPr marL="72000" indent="0">
              <a:buNone/>
            </a:pPr>
            <a:endParaRPr lang="cs-CZ" b="1" dirty="0" smtClean="0"/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Látková ochrana</a:t>
            </a: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Procedurální ochrana</a:t>
            </a: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Ochrana využití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Novost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(porovnání se současných známým stavem)</a:t>
            </a:r>
          </a:p>
          <a:p>
            <a:pPr algn="just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Vynálezecký krok</a:t>
            </a:r>
          </a:p>
          <a:p>
            <a:pPr algn="just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Praktické využití</a:t>
            </a:r>
          </a:p>
          <a:p>
            <a:pPr algn="just"/>
            <a:endParaRPr lang="cs-CZ" b="1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2084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388242"/>
            <a:ext cx="10753200" cy="5540609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 smtClean="0"/>
              <a:t>LEGAL</a:t>
            </a:r>
          </a:p>
          <a:p>
            <a:pPr marL="72000" indent="0">
              <a:buNone/>
            </a:pPr>
            <a:endParaRPr lang="cs-CZ" b="1" dirty="0" smtClean="0"/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Patentové přihlášky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Národní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Regionální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Světové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indent="0" algn="just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Patent nedává automatické právo jej využívat</a:t>
            </a:r>
          </a:p>
          <a:p>
            <a:pPr marL="72000" indent="0" algn="just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Je nutné neporušovat intelektuální vlastnictví třetí strany</a:t>
            </a:r>
          </a:p>
          <a:p>
            <a:pPr algn="just"/>
            <a:endParaRPr lang="cs-CZ" b="1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4182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388242"/>
            <a:ext cx="10753200" cy="5540609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 smtClean="0"/>
              <a:t>CONTROL</a:t>
            </a:r>
          </a:p>
          <a:p>
            <a:pPr marL="72000" indent="0">
              <a:buNone/>
            </a:pPr>
            <a:endParaRPr lang="cs-CZ" b="1" dirty="0" smtClean="0"/>
          </a:p>
          <a:p>
            <a:pPr algn="just"/>
            <a:r>
              <a:rPr lang="cs-CZ" dirty="0"/>
              <a:t>Soulad s platnými předpisy autorit (</a:t>
            </a:r>
            <a:r>
              <a:rPr lang="cs-CZ" dirty="0" err="1"/>
              <a:t>guidelines</a:t>
            </a:r>
            <a:r>
              <a:rPr lang="cs-CZ" dirty="0"/>
              <a:t>) pro konkrétní region (FDA, EMEA, ASEAN, ICH)</a:t>
            </a:r>
          </a:p>
          <a:p>
            <a:pPr algn="just"/>
            <a:r>
              <a:rPr lang="cs-CZ" b="1" dirty="0"/>
              <a:t>Specifikace</a:t>
            </a:r>
            <a:r>
              <a:rPr lang="cs-CZ" dirty="0"/>
              <a:t>, které určují akceptovatelnou kvalitu (nutné pro registraci výrobku na trhu)</a:t>
            </a:r>
          </a:p>
          <a:p>
            <a:pPr algn="just"/>
            <a:r>
              <a:rPr lang="cs-CZ" dirty="0"/>
              <a:t>Nečistoty – známé, neznámé</a:t>
            </a:r>
          </a:p>
          <a:p>
            <a:pPr algn="just"/>
            <a:r>
              <a:rPr lang="cs-CZ" dirty="0"/>
              <a:t>Mutagenní nečistoty (M7)</a:t>
            </a:r>
          </a:p>
          <a:p>
            <a:pPr algn="just"/>
            <a:r>
              <a:rPr lang="cs-CZ" dirty="0" err="1"/>
              <a:t>Solváty</a:t>
            </a:r>
            <a:r>
              <a:rPr lang="cs-CZ" dirty="0"/>
              <a:t>, stabilita (TGA, DSC, …)</a:t>
            </a:r>
          </a:p>
          <a:p>
            <a:pPr algn="just"/>
            <a:r>
              <a:rPr lang="cs-CZ" dirty="0" err="1"/>
              <a:t>Stabilitní</a:t>
            </a:r>
            <a:r>
              <a:rPr lang="cs-CZ" dirty="0"/>
              <a:t> testy pomocí zrychlených degradačních studií</a:t>
            </a:r>
          </a:p>
          <a:p>
            <a:pPr algn="just"/>
            <a:r>
              <a:rPr lang="cs-CZ" dirty="0"/>
              <a:t>Polymorfismus, těžké kovy</a:t>
            </a:r>
          </a:p>
          <a:p>
            <a:pPr algn="just"/>
            <a:r>
              <a:rPr lang="cs-CZ" dirty="0" err="1"/>
              <a:t>DoE</a:t>
            </a:r>
            <a:r>
              <a:rPr lang="cs-CZ" dirty="0"/>
              <a:t>, </a:t>
            </a:r>
            <a:r>
              <a:rPr lang="cs-CZ" dirty="0" err="1"/>
              <a:t>QbD</a:t>
            </a:r>
            <a:r>
              <a:rPr lang="cs-CZ" dirty="0"/>
              <a:t>, PAT</a:t>
            </a:r>
          </a:p>
          <a:p>
            <a:pPr marL="72000" indent="0">
              <a:buNone/>
            </a:pPr>
            <a:endParaRPr lang="cs-CZ" b="1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43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489646"/>
            <a:ext cx="10753200" cy="5527696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 smtClean="0"/>
              <a:t>THROUGHPUT</a:t>
            </a:r>
          </a:p>
          <a:p>
            <a:pPr marL="72000" indent="0">
              <a:buNone/>
            </a:pPr>
            <a:endParaRPr lang="cs-CZ" b="1" dirty="0"/>
          </a:p>
          <a:p>
            <a:pPr algn="just"/>
            <a:r>
              <a:rPr lang="cs-CZ" dirty="0"/>
              <a:t>Množství materiálu, které může být vyrobeno za jednotku času;</a:t>
            </a:r>
          </a:p>
          <a:p>
            <a:pPr algn="just"/>
            <a:r>
              <a:rPr lang="cs-CZ" dirty="0"/>
              <a:t>Obvykle je určováno na konci vývoje pro konkrétní optimalizovanou syntetickou cestu;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/>
              <a:t>Chemický výtěžek, počet, kapacita a dostupnost jednotlivých reaktorů;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/>
              <a:t>Reakční časy, čas pro zpracování reakční směsi;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/>
              <a:t>Limitující koncentrace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/>
              <a:t>Počet kroků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/>
              <a:t>Konvergence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/>
              <a:t>Použití speciálního zařízení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5811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89925"/>
            <a:ext cx="10753200" cy="451576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POLYMORFISMUS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7711" y="898385"/>
            <a:ext cx="10753200" cy="937998"/>
          </a:xfrm>
        </p:spPr>
        <p:txBody>
          <a:bodyPr/>
          <a:lstStyle/>
          <a:p>
            <a:pPr marL="72000" indent="0" algn="just">
              <a:buNone/>
            </a:pPr>
            <a:r>
              <a:rPr lang="cs-CZ" sz="2000" dirty="0"/>
              <a:t>Stejná molekula krystaluje ve více krystalových strukturách (</a:t>
            </a:r>
            <a:r>
              <a:rPr lang="cs-CZ" sz="2000" dirty="0" err="1"/>
              <a:t>polymorfech</a:t>
            </a:r>
            <a:r>
              <a:rPr lang="cs-CZ" sz="2000" dirty="0"/>
              <a:t>), které mají různou energii krystalové mřížky, body tání, rozpustnosti apod.</a:t>
            </a:r>
          </a:p>
        </p:txBody>
      </p:sp>
      <p:pic>
        <p:nvPicPr>
          <p:cNvPr id="6" name="Picture 2" descr="C:\Users\pbenovsky\Desktop\Vyroba generickych leciv\Graph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3000" y="1768702"/>
            <a:ext cx="2667000" cy="1714500"/>
          </a:xfrm>
          <a:prstGeom prst="rect">
            <a:avLst/>
          </a:prstGeom>
          <a:noFill/>
        </p:spPr>
      </p:pic>
      <p:pic>
        <p:nvPicPr>
          <p:cNvPr id="7" name="Picture 4" descr="C:\Users\pbenovsky\Desktop\Vyroba generickych leciv\diamo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6023" y="1836383"/>
            <a:ext cx="3108960" cy="174879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937998" y="3678248"/>
            <a:ext cx="10677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Krystalová morfologie </a:t>
            </a:r>
            <a:r>
              <a:rPr lang="cs-CZ" sz="2000" dirty="0"/>
              <a:t>– látka v závislosti na krystalizačních podmínkách může krystalovat v různých tvarech, ale její krystalová struktura </a:t>
            </a:r>
            <a:r>
              <a:rPr lang="cs-CZ" sz="2000" b="1" dirty="0"/>
              <a:t>se nemění</a:t>
            </a:r>
            <a:endParaRPr lang="cs-CZ" sz="2000" dirty="0" smtClean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87226" y="4383421"/>
            <a:ext cx="2595563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87484" y="4407234"/>
            <a:ext cx="2586038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2901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89925"/>
            <a:ext cx="10753200" cy="451576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POLYMORFISMUS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7711" y="898384"/>
            <a:ext cx="3649610" cy="5260541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/>
              <a:t>Kurt </a:t>
            </a:r>
            <a:r>
              <a:rPr lang="cs-CZ" sz="2000" dirty="0" err="1"/>
              <a:t>Vonnegut</a:t>
            </a:r>
            <a:r>
              <a:rPr lang="cs-CZ" sz="2000" dirty="0"/>
              <a:t> – </a:t>
            </a:r>
            <a:r>
              <a:rPr lang="cs-CZ" sz="2000" dirty="0" smtClean="0"/>
              <a:t>Kolíbka</a:t>
            </a:r>
            <a:endParaRPr lang="cs-CZ" sz="2000" dirty="0"/>
          </a:p>
          <a:p>
            <a:pPr marL="72000" indent="0">
              <a:buNone/>
            </a:pPr>
            <a:r>
              <a:rPr lang="cs-CZ" sz="2000" dirty="0"/>
              <a:t>(údajně inspirován </a:t>
            </a:r>
            <a:r>
              <a:rPr lang="cs-CZ" sz="2000" dirty="0" err="1"/>
              <a:t>Irvingem</a:t>
            </a:r>
            <a:r>
              <a:rPr lang="cs-CZ" sz="2000" dirty="0"/>
              <a:t> </a:t>
            </a:r>
            <a:r>
              <a:rPr lang="cs-CZ" sz="2000" dirty="0" err="1"/>
              <a:t>Langmuirem</a:t>
            </a:r>
            <a:r>
              <a:rPr lang="cs-CZ" sz="2000" dirty="0"/>
              <a:t> (Nobelova cena 1932)</a:t>
            </a:r>
          </a:p>
          <a:p>
            <a:endParaRPr lang="cs-CZ" sz="2000" dirty="0"/>
          </a:p>
          <a:p>
            <a:pPr marL="72000" indent="0">
              <a:buNone/>
            </a:pPr>
            <a:r>
              <a:rPr lang="cs-CZ" sz="2000" b="1" dirty="0"/>
              <a:t>Led</a:t>
            </a:r>
            <a:r>
              <a:rPr lang="en-US" sz="2000" b="1" dirty="0"/>
              <a:t> IX</a:t>
            </a:r>
            <a:r>
              <a:rPr lang="cs-CZ" sz="2000" b="1" dirty="0"/>
              <a:t> </a:t>
            </a:r>
            <a:r>
              <a:rPr lang="cs-CZ" sz="2000" dirty="0"/>
              <a:t>skutečně existuje, je stabilní při teplotách pod </a:t>
            </a:r>
            <a:r>
              <a:rPr lang="en-US" sz="2000" dirty="0"/>
              <a:t> 140 K</a:t>
            </a:r>
            <a:r>
              <a:rPr lang="cs-CZ" sz="2000" dirty="0"/>
              <a:t> a tlacích mezi</a:t>
            </a:r>
            <a:r>
              <a:rPr lang="en-US" sz="2000" dirty="0"/>
              <a:t> 200 a 400 M</a:t>
            </a:r>
            <a:r>
              <a:rPr lang="cs-CZ" sz="2000" dirty="0"/>
              <a:t>P</a:t>
            </a:r>
            <a:r>
              <a:rPr lang="en-US" sz="2000" dirty="0"/>
              <a:t>a</a:t>
            </a:r>
            <a:r>
              <a:rPr lang="cs-CZ" sz="2000" dirty="0"/>
              <a:t>;</a:t>
            </a:r>
          </a:p>
          <a:p>
            <a:endParaRPr lang="cs-CZ" sz="2000" dirty="0"/>
          </a:p>
          <a:p>
            <a:r>
              <a:rPr lang="cs-CZ" sz="2000" dirty="0"/>
              <a:t>Nemá vlastnosti popsané v románu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6574" y="1010576"/>
            <a:ext cx="470535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6485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89925"/>
            <a:ext cx="10753200" cy="451576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POLYMORFISMUS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7711" y="898384"/>
            <a:ext cx="10616748" cy="5260541"/>
          </a:xfrm>
        </p:spPr>
        <p:txBody>
          <a:bodyPr/>
          <a:lstStyle/>
          <a:p>
            <a:pPr marL="72000" indent="0">
              <a:buNone/>
            </a:pPr>
            <a:r>
              <a:rPr lang="cs-CZ" sz="2000" b="1" dirty="0" err="1"/>
              <a:t>McCronovo</a:t>
            </a:r>
            <a:r>
              <a:rPr lang="cs-CZ" sz="2000" b="1" dirty="0"/>
              <a:t> pravidlo</a:t>
            </a:r>
            <a:endParaRPr lang="cs-CZ" sz="2000" dirty="0"/>
          </a:p>
          <a:p>
            <a:pPr marL="72000" indent="0">
              <a:buNone/>
            </a:pPr>
            <a:r>
              <a:rPr lang="cs-CZ" sz="2000" dirty="0"/>
              <a:t>Každá molekula je potencionálně polymorfní, počet </a:t>
            </a:r>
            <a:r>
              <a:rPr lang="cs-CZ" sz="2000" dirty="0" err="1"/>
              <a:t>polymorfů</a:t>
            </a:r>
            <a:r>
              <a:rPr lang="cs-CZ" sz="2000" dirty="0"/>
              <a:t> dané látky závisí na množství peněz, času a energie investovaných do jejího výzkumu.</a:t>
            </a:r>
          </a:p>
          <a:p>
            <a:endParaRPr lang="cs-CZ" sz="2000" dirty="0"/>
          </a:p>
          <a:p>
            <a:pPr marL="72000" indent="0">
              <a:buNone/>
            </a:pPr>
            <a:r>
              <a:rPr lang="cs-CZ" sz="2000" b="1" dirty="0"/>
              <a:t>Mizející </a:t>
            </a:r>
            <a:r>
              <a:rPr lang="cs-CZ" sz="2000" b="1" dirty="0" err="1" smtClean="0"/>
              <a:t>polymorf</a:t>
            </a:r>
            <a:endParaRPr lang="cs-CZ" sz="2000" b="1" dirty="0" smtClean="0"/>
          </a:p>
          <a:p>
            <a:pPr marL="72000" indent="0">
              <a:buNone/>
            </a:pPr>
            <a:r>
              <a:rPr lang="cs-CZ" sz="2000" b="1" dirty="0" err="1"/>
              <a:t>Ritonavir</a:t>
            </a:r>
            <a:r>
              <a:rPr lang="cs-CZ" sz="2000" dirty="0"/>
              <a:t> (</a:t>
            </a:r>
            <a:r>
              <a:rPr lang="cs-CZ" sz="2000" dirty="0" err="1"/>
              <a:t>Abbott</a:t>
            </a:r>
            <a:r>
              <a:rPr lang="cs-CZ" sz="2000" dirty="0"/>
              <a:t> </a:t>
            </a:r>
            <a:r>
              <a:rPr lang="cs-CZ" sz="2000" dirty="0" err="1"/>
              <a:t>Lab</a:t>
            </a:r>
            <a:r>
              <a:rPr lang="cs-CZ" sz="2000" dirty="0"/>
              <a:t>.) – 1992 (HIV a AIDS)</a:t>
            </a:r>
          </a:p>
          <a:p>
            <a:pPr marL="72000" indent="0">
              <a:buNone/>
            </a:pPr>
            <a:r>
              <a:rPr lang="cs-CZ" sz="2000" dirty="0"/>
              <a:t>NDA – 1995</a:t>
            </a:r>
          </a:p>
          <a:p>
            <a:pPr marL="72000" indent="0">
              <a:buNone/>
            </a:pPr>
            <a:r>
              <a:rPr lang="cs-CZ" sz="2000" dirty="0"/>
              <a:t>FDA povolení – 1996</a:t>
            </a:r>
          </a:p>
          <a:p>
            <a:pPr marL="72000" indent="0">
              <a:buNone/>
            </a:pPr>
            <a:r>
              <a:rPr lang="cs-CZ" sz="2000" dirty="0"/>
              <a:t>Problémy s </a:t>
            </a:r>
            <a:r>
              <a:rPr lang="cs-CZ" sz="2000" dirty="0" err="1"/>
              <a:t>disolucí</a:t>
            </a:r>
            <a:r>
              <a:rPr lang="cs-CZ" sz="2000" dirty="0"/>
              <a:t> – 1998</a:t>
            </a:r>
          </a:p>
          <a:p>
            <a:pPr marL="72000" indent="0">
              <a:buNone/>
            </a:pPr>
            <a:r>
              <a:rPr lang="cs-CZ" sz="2000" dirty="0"/>
              <a:t>Forma I se přeměnila na TD stabilnější Formu II</a:t>
            </a:r>
          </a:p>
          <a:p>
            <a:pPr marL="72000" indent="0">
              <a:buNone/>
            </a:pPr>
            <a:r>
              <a:rPr lang="cs-CZ" sz="2000" dirty="0"/>
              <a:t>Nový výzkum a vývoj – nová technologie zaručující Formu I (chlazené želatinové kapsle)</a:t>
            </a:r>
          </a:p>
          <a:p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381132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89925"/>
            <a:ext cx="10753200" cy="451576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POLYMORFISMUS</a:t>
            </a:r>
          </a:p>
        </p:txBody>
      </p:sp>
      <p:graphicFrame>
        <p:nvGraphicFramePr>
          <p:cNvPr id="8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127624"/>
              </p:ext>
            </p:extLst>
          </p:nvPr>
        </p:nvGraphicFramePr>
        <p:xfrm>
          <a:off x="2938368" y="1558341"/>
          <a:ext cx="6096000" cy="4795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07122084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83115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18054977"/>
                    </a:ext>
                  </a:extLst>
                </a:gridCol>
              </a:tblGrid>
              <a:tr h="475278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Krystalová forma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Podmínky přípravy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Bod</a:t>
                      </a:r>
                      <a:r>
                        <a:rPr lang="cs-CZ" sz="1400" baseline="0" dirty="0" smtClean="0"/>
                        <a:t> tání  </a:t>
                      </a:r>
                      <a:r>
                        <a:rPr lang="en-US" sz="1400" baseline="0" dirty="0" smtClean="0"/>
                        <a:t>[</a:t>
                      </a:r>
                      <a:r>
                        <a:rPr lang="cs-CZ" sz="1400" baseline="30000" dirty="0" smtClean="0"/>
                        <a:t>o</a:t>
                      </a:r>
                      <a:r>
                        <a:rPr lang="cs-CZ" sz="1400" baseline="0" dirty="0" smtClean="0"/>
                        <a:t>C</a:t>
                      </a:r>
                      <a:r>
                        <a:rPr lang="en-US" sz="1400" baseline="0" dirty="0" smtClean="0"/>
                        <a:t>]</a:t>
                      </a:r>
                      <a:endParaRPr lang="cs-CZ" sz="14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451733"/>
                  </a:ext>
                </a:extLst>
              </a:tr>
              <a:tr h="678968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I</a:t>
                      </a:r>
                      <a:endParaRPr lang="cs-CZ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Velmi</a:t>
                      </a:r>
                      <a:r>
                        <a:rPr lang="cs-CZ" sz="1400" baseline="0" dirty="0" smtClean="0"/>
                        <a:t> r</a:t>
                      </a:r>
                      <a:r>
                        <a:rPr lang="cs-CZ" sz="1400" dirty="0" smtClean="0"/>
                        <a:t>ychlé ochlazení taveniny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17,3</a:t>
                      </a:r>
                      <a:endParaRPr lang="cs-CZ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0656053"/>
                  </a:ext>
                </a:extLst>
              </a:tr>
              <a:tr h="678968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II</a:t>
                      </a:r>
                      <a:endParaRPr lang="cs-CZ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Rychlé ochlazení taveniny 2 </a:t>
                      </a:r>
                      <a:r>
                        <a:rPr lang="cs-CZ" sz="1400" baseline="30000" dirty="0" smtClean="0"/>
                        <a:t>o</a:t>
                      </a:r>
                      <a:r>
                        <a:rPr lang="cs-CZ" sz="1400" baseline="0" dirty="0" smtClean="0"/>
                        <a:t>C/min.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23,3</a:t>
                      </a:r>
                      <a:endParaRPr lang="cs-CZ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8879617"/>
                  </a:ext>
                </a:extLst>
              </a:tr>
              <a:tr h="678968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III</a:t>
                      </a:r>
                      <a:endParaRPr lang="cs-CZ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Krystalizace taveniny při (5 – 10) </a:t>
                      </a:r>
                      <a:r>
                        <a:rPr lang="cs-CZ" sz="1400" baseline="30000" dirty="0" smtClean="0"/>
                        <a:t>o</a:t>
                      </a:r>
                      <a:r>
                        <a:rPr lang="cs-CZ" sz="1400" baseline="0" dirty="0" smtClean="0"/>
                        <a:t>C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25,5</a:t>
                      </a:r>
                      <a:endParaRPr lang="cs-CZ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0242850"/>
                  </a:ext>
                </a:extLst>
              </a:tr>
              <a:tr h="475278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IV</a:t>
                      </a:r>
                      <a:endParaRPr lang="cs-CZ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Krystalizace při </a:t>
                      </a:r>
                    </a:p>
                    <a:p>
                      <a:pPr algn="ctr"/>
                      <a:r>
                        <a:rPr lang="cs-CZ" sz="1400" dirty="0" smtClean="0"/>
                        <a:t>(16 – 21) </a:t>
                      </a:r>
                      <a:r>
                        <a:rPr lang="cs-CZ" sz="1400" baseline="30000" dirty="0" smtClean="0"/>
                        <a:t>o</a:t>
                      </a:r>
                      <a:r>
                        <a:rPr lang="cs-CZ" sz="1400" baseline="0" dirty="0" smtClean="0"/>
                        <a:t>C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27,3</a:t>
                      </a:r>
                      <a:endParaRPr lang="cs-CZ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092691"/>
                  </a:ext>
                </a:extLst>
              </a:tr>
              <a:tr h="678968">
                <a:tc>
                  <a:txBody>
                    <a:bodyPr/>
                    <a:lstStyle/>
                    <a:p>
                      <a:pPr algn="ctr"/>
                      <a:r>
                        <a:rPr lang="cs-CZ" sz="1400" b="1" smtClean="0"/>
                        <a:t>V</a:t>
                      </a:r>
                      <a:endParaRPr lang="cs-CZ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Pomalá krystalizace taveniny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33,8</a:t>
                      </a:r>
                      <a:endParaRPr lang="cs-CZ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3727042"/>
                  </a:ext>
                </a:extLst>
              </a:tr>
              <a:tr h="1086349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VI</a:t>
                      </a:r>
                      <a:endParaRPr lang="cs-CZ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Vzniká spontánně z formy V při pokojové teplotě během několika měsíců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36,3</a:t>
                      </a:r>
                      <a:endParaRPr lang="cs-CZ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8981319"/>
                  </a:ext>
                </a:extLst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3085362" y="955287"/>
            <a:ext cx="6276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POLYMORFY KAKAOVÉHO MÁSLA</a:t>
            </a:r>
          </a:p>
          <a:p>
            <a:pPr algn="l"/>
            <a:endParaRPr lang="cs-CZ" sz="2800" dirty="0" err="1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0788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02012" y="388244"/>
            <a:ext cx="11181443" cy="5244028"/>
          </a:xfrm>
        </p:spPr>
        <p:txBody>
          <a:bodyPr/>
          <a:lstStyle/>
          <a:p>
            <a:pPr algn="just"/>
            <a:r>
              <a:rPr lang="cs-CZ" dirty="0" smtClean="0"/>
              <a:t>Do poloviny 19.století byly zdrojem léčiv pouze přírodní zdroje (byliny, stromy, kořeny, houby);</a:t>
            </a:r>
          </a:p>
          <a:p>
            <a:pPr algn="just"/>
            <a:endParaRPr lang="cs-CZ" dirty="0"/>
          </a:p>
          <a:p>
            <a:pPr algn="just"/>
            <a:endParaRPr lang="cs-CZ" dirty="0" smtClean="0"/>
          </a:p>
          <a:p>
            <a:pPr algn="just"/>
            <a:endParaRPr lang="cs-CZ" dirty="0" smtClean="0"/>
          </a:p>
          <a:p>
            <a:pPr algn="just"/>
            <a:endParaRPr lang="cs-CZ" dirty="0"/>
          </a:p>
          <a:p>
            <a:pPr algn="just"/>
            <a:endParaRPr lang="cs-CZ" dirty="0" smtClean="0"/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1869 – příprava prvního syntetického léčiva –chloral hydrátu (sedativum a hypnotikum);</a:t>
            </a:r>
          </a:p>
          <a:p>
            <a:r>
              <a:rPr lang="cs-CZ" dirty="0" smtClean="0"/>
              <a:t>První farmaceutické společnosti postupně vznikaly z textilního a ropného průmyslu;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 descr="Nalezený obrázek pro cinchona 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548" y="1640021"/>
            <a:ext cx="3081907" cy="215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lezený obrázek pro kavovn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686" y="1640021"/>
            <a:ext cx="3224755" cy="215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lezený obrázek pro vrba aspir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96" y="1640021"/>
            <a:ext cx="2971083" cy="215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525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ZÁVĚR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buNone/>
            </a:pPr>
            <a:r>
              <a:rPr lang="cs-CZ" dirty="0" smtClean="0"/>
              <a:t>Moje zkušenost je taková, že procesní chemie je jízda na horské dráze, s ohromnými vzestupy a propady, při které </a:t>
            </a:r>
            <a:r>
              <a:rPr lang="cs-CZ" dirty="0"/>
              <a:t>se </a:t>
            </a:r>
            <a:r>
              <a:rPr lang="cs-CZ" dirty="0" smtClean="0"/>
              <a:t>v rychlosti učíte potřebné teorie a koncepty od kolegů a literatury, a současně se snažíte splnit časový plán a dosáhnout vytyčených milníků.</a:t>
            </a:r>
          </a:p>
          <a:p>
            <a:pPr marL="72000" indent="0" algn="just">
              <a:buNone/>
            </a:pPr>
            <a:endParaRPr lang="cs-CZ" dirty="0"/>
          </a:p>
          <a:p>
            <a:pPr marL="72000" indent="0" algn="just">
              <a:buNone/>
            </a:pPr>
            <a:r>
              <a:rPr lang="en-US" dirty="0"/>
              <a:t>Peter </a:t>
            </a:r>
            <a:r>
              <a:rPr lang="en-US" dirty="0" err="1"/>
              <a:t>J.Harrington</a:t>
            </a:r>
            <a:r>
              <a:rPr lang="en-US" dirty="0"/>
              <a:t> Pharmaceutical Process Chemistry for Synthesis Rethinking the Routes to Scale-up, Wiley, 2011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22322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359861"/>
            <a:ext cx="10753200" cy="5472139"/>
          </a:xfrm>
        </p:spPr>
        <p:txBody>
          <a:bodyPr/>
          <a:lstStyle/>
          <a:p>
            <a:pPr algn="just"/>
            <a:r>
              <a:rPr lang="cs-CZ" dirty="0" smtClean="0"/>
              <a:t>1668 byla založena firma </a:t>
            </a:r>
            <a:r>
              <a:rPr lang="cs-CZ" dirty="0" err="1" smtClean="0"/>
              <a:t>Merck</a:t>
            </a:r>
            <a:r>
              <a:rPr lang="cs-CZ" dirty="0" smtClean="0"/>
              <a:t> v Německu (1891 byla vytvořena americká pobočka);</a:t>
            </a:r>
          </a:p>
          <a:p>
            <a:pPr algn="just"/>
            <a:r>
              <a:rPr lang="cs-CZ" dirty="0" smtClean="0"/>
              <a:t>1856 William Henry </a:t>
            </a:r>
            <a:r>
              <a:rPr lang="cs-CZ" dirty="0" err="1" smtClean="0"/>
              <a:t>Perkin</a:t>
            </a:r>
            <a:r>
              <a:rPr lang="cs-CZ" dirty="0" smtClean="0"/>
              <a:t> byl pověřen svým učitelem (August Wilhelm von Hofmann), aby se pokusil připravit chinin z anilinu. Místo toho připravil </a:t>
            </a:r>
            <a:r>
              <a:rPr lang="cs-CZ" dirty="0" err="1" smtClean="0"/>
              <a:t>mauveine</a:t>
            </a:r>
            <a:r>
              <a:rPr lang="cs-CZ" dirty="0" smtClean="0"/>
              <a:t>.</a:t>
            </a:r>
          </a:p>
          <a:p>
            <a:pPr algn="just"/>
            <a:endParaRPr lang="cs-CZ" dirty="0"/>
          </a:p>
          <a:p>
            <a:pPr algn="just"/>
            <a:endParaRPr lang="cs-CZ" dirty="0" smtClean="0"/>
          </a:p>
          <a:p>
            <a:pPr algn="just"/>
            <a:endParaRPr lang="cs-CZ" dirty="0"/>
          </a:p>
          <a:p>
            <a:pPr algn="just"/>
            <a:endParaRPr lang="cs-CZ" dirty="0"/>
          </a:p>
        </p:txBody>
      </p:sp>
      <p:pic>
        <p:nvPicPr>
          <p:cNvPr id="1026" name="Picture 2" descr="Podrobnosti souvisejícího obrázku. Dark Green Crepe Back Satin Shiny Fabric 58 Wide Dress Bridal | Et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445" y="2952593"/>
            <a:ext cx="3625919" cy="287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077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536841"/>
            <a:ext cx="10753200" cy="5295159"/>
          </a:xfrm>
        </p:spPr>
        <p:txBody>
          <a:bodyPr/>
          <a:lstStyle/>
          <a:p>
            <a:pPr algn="just"/>
            <a:r>
              <a:rPr lang="cs-CZ" dirty="0" smtClean="0"/>
              <a:t>1876 byla založena firma </a:t>
            </a:r>
            <a:r>
              <a:rPr lang="cs-CZ" dirty="0" err="1" smtClean="0"/>
              <a:t>Eli</a:t>
            </a:r>
            <a:r>
              <a:rPr lang="cs-CZ" dirty="0" smtClean="0"/>
              <a:t> Lilly (1923 první komerčně dostupný </a:t>
            </a:r>
            <a:r>
              <a:rPr lang="cs-CZ" dirty="0" err="1" smtClean="0"/>
              <a:t>insulín</a:t>
            </a:r>
            <a:r>
              <a:rPr lang="cs-CZ" dirty="0" smtClean="0"/>
              <a:t>, první pracovní instrukce, systematická kontrola kvality);</a:t>
            </a:r>
          </a:p>
          <a:p>
            <a:endParaRPr lang="cs-CZ" dirty="0"/>
          </a:p>
        </p:txBody>
      </p:sp>
      <p:pic>
        <p:nvPicPr>
          <p:cNvPr id="2050" name="Picture 2" descr="11 Oldest Photos Ever Taken In Indianapo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91" y="2120605"/>
            <a:ext cx="4335747" cy="339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li Lilly's promising Alzheimer's drug fails in clinical tri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573" y="2120604"/>
            <a:ext cx="4437627" cy="339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900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536841"/>
            <a:ext cx="10753200" cy="1368651"/>
          </a:xfrm>
        </p:spPr>
        <p:txBody>
          <a:bodyPr/>
          <a:lstStyle/>
          <a:p>
            <a:pPr algn="just"/>
            <a:r>
              <a:rPr lang="cs-CZ" dirty="0" smtClean="0"/>
              <a:t>1899 firma Bayer uvádí na trh léčivo Aspirin</a:t>
            </a:r>
            <a:r>
              <a:rPr lang="cs-CZ" baseline="30000" dirty="0" smtClean="0"/>
              <a:t>®</a:t>
            </a:r>
            <a:r>
              <a:rPr lang="cs-CZ" dirty="0" smtClean="0"/>
              <a:t> (antipyretikum, protizánětlivý prostředek; dnes se vyrábí v objemu více jak 40 000 tun ročně);</a:t>
            </a:r>
          </a:p>
          <a:p>
            <a:pPr algn="just"/>
            <a:endParaRPr lang="cs-CZ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839996"/>
              </p:ext>
            </p:extLst>
          </p:nvPr>
        </p:nvGraphicFramePr>
        <p:xfrm>
          <a:off x="4963981" y="1751530"/>
          <a:ext cx="1650148" cy="1956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CS ChemDraw Drawing" r:id="rId3" imgW="820969" imgH="973183" progId="ChemDraw.Document.6.0">
                  <p:embed/>
                </p:oleObj>
              </mc:Choice>
              <mc:Fallback>
                <p:oleObj name="CS ChemDraw Drawing" r:id="rId3" imgW="820969" imgH="9731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63981" y="1751530"/>
                        <a:ext cx="1650148" cy="1956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987819" y="4218254"/>
            <a:ext cx="10485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cs-CZ" sz="2800" dirty="0" err="1" smtClean="0">
              <a:latin typeface="+mn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87819" y="4218254"/>
            <a:ext cx="1072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 smtClean="0">
                <a:latin typeface="+mn-lt"/>
              </a:rPr>
              <a:t>Arthur </a:t>
            </a:r>
            <a:r>
              <a:rPr lang="cs-CZ" sz="2800" dirty="0" err="1" smtClean="0">
                <a:latin typeface="+mn-lt"/>
              </a:rPr>
              <a:t>Eichengrün</a:t>
            </a:r>
            <a:r>
              <a:rPr lang="cs-CZ" sz="2800" dirty="0" smtClean="0">
                <a:latin typeface="+mn-lt"/>
              </a:rPr>
              <a:t> (vedoucí farmaceutické divize)</a:t>
            </a:r>
          </a:p>
          <a:p>
            <a:pPr algn="l"/>
            <a:r>
              <a:rPr lang="cs-CZ" sz="2800" dirty="0" smtClean="0">
                <a:latin typeface="+mn-lt"/>
              </a:rPr>
              <a:t>Felix Hoffmann (chemik)</a:t>
            </a:r>
          </a:p>
          <a:p>
            <a:pPr algn="l"/>
            <a:r>
              <a:rPr lang="cs-CZ" sz="2800" dirty="0" smtClean="0">
                <a:latin typeface="+mn-lt"/>
              </a:rPr>
              <a:t>Heinrich </a:t>
            </a:r>
            <a:r>
              <a:rPr lang="cs-CZ" sz="2800" dirty="0" err="1" smtClean="0">
                <a:latin typeface="+mn-lt"/>
              </a:rPr>
              <a:t>Dreser</a:t>
            </a:r>
            <a:r>
              <a:rPr lang="cs-CZ" sz="2800" dirty="0" smtClean="0">
                <a:latin typeface="+mn-lt"/>
              </a:rPr>
              <a:t> (vedoucí farmakologické sekce odpovědné za klinické studie)</a:t>
            </a:r>
          </a:p>
        </p:txBody>
      </p:sp>
    </p:spTree>
    <p:extLst>
      <p:ext uri="{BB962C8B-B14F-4D97-AF65-F5344CB8AC3E}">
        <p14:creationId xmlns:p14="http://schemas.microsoft.com/office/powerpoint/2010/main" val="3666250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335150"/>
            <a:ext cx="10753200" cy="1971498"/>
          </a:xfrm>
        </p:spPr>
        <p:txBody>
          <a:bodyPr/>
          <a:lstStyle/>
          <a:p>
            <a:pPr marL="72000" indent="0" algn="ctr">
              <a:buNone/>
            </a:pPr>
            <a:r>
              <a:rPr lang="cs-CZ" sz="1800" b="1" dirty="0" smtClean="0"/>
              <a:t> </a:t>
            </a:r>
            <a:r>
              <a:rPr lang="cs-CZ" sz="4000" b="1" dirty="0" smtClean="0"/>
              <a:t>PŘÍBĚH </a:t>
            </a:r>
            <a:r>
              <a:rPr lang="en-US" sz="4000" b="1" dirty="0" smtClean="0"/>
              <a:t>C</a:t>
            </a:r>
            <a:r>
              <a:rPr lang="cs-CZ" sz="4000" b="1" dirty="0" smtClean="0"/>
              <a:t>OCA</a:t>
            </a:r>
            <a:r>
              <a:rPr lang="en-US" sz="4000" b="1" dirty="0" smtClean="0"/>
              <a:t>-C</a:t>
            </a:r>
            <a:r>
              <a:rPr lang="cs-CZ" sz="4000" b="1" dirty="0" smtClean="0"/>
              <a:t>OLA</a:t>
            </a:r>
            <a:r>
              <a:rPr lang="en-US" sz="4000" b="1" baseline="30000" dirty="0" smtClean="0"/>
              <a:t>®</a:t>
            </a:r>
            <a:r>
              <a:rPr lang="en-US" sz="4000" b="1" dirty="0" smtClean="0"/>
              <a:t> </a:t>
            </a:r>
            <a:endParaRPr lang="cs-CZ" sz="4000" b="1" dirty="0" smtClean="0"/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Receptura byla vytvořena v roce 1886 jako léčivo Johnem S. </a:t>
            </a:r>
            <a:r>
              <a:rPr lang="cs-CZ" dirty="0" err="1" smtClean="0"/>
              <a:t>Pembertonem</a:t>
            </a:r>
            <a:r>
              <a:rPr lang="cs-CZ" dirty="0" smtClean="0"/>
              <a:t> pro snížení bolesti způsobené zraněním v Občanské válce;</a:t>
            </a:r>
          </a:p>
          <a:p>
            <a:pPr algn="just"/>
            <a:r>
              <a:rPr lang="cs-CZ" dirty="0" smtClean="0"/>
              <a:t>V originální receptuře byly použity opium a </a:t>
            </a:r>
            <a:r>
              <a:rPr lang="cs-CZ" dirty="0" err="1" smtClean="0"/>
              <a:t>ethyl</a:t>
            </a:r>
            <a:r>
              <a:rPr lang="cs-CZ" dirty="0" smtClean="0"/>
              <a:t> alkohol (odstraněny z receptury v 30.letech 20.století.</a:t>
            </a:r>
          </a:p>
          <a:p>
            <a:pPr marL="72000" indent="0">
              <a:buNone/>
            </a:pPr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04" y="3535225"/>
            <a:ext cx="2381803" cy="294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16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PŘÍBĚH PENICILINU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Sir Alexander Fleming </a:t>
            </a:r>
            <a:r>
              <a:rPr lang="cs-CZ" dirty="0" smtClean="0"/>
              <a:t>- 28.září 1928 – náhodné pozorování kontaminované </a:t>
            </a:r>
            <a:r>
              <a:rPr lang="cs-CZ" dirty="0" err="1" smtClean="0"/>
              <a:t>Petriho</a:t>
            </a:r>
            <a:r>
              <a:rPr lang="cs-CZ" dirty="0" smtClean="0"/>
              <a:t> misky;</a:t>
            </a:r>
          </a:p>
          <a:p>
            <a:pPr algn="just"/>
            <a:r>
              <a:rPr lang="cs-CZ" dirty="0" err="1" smtClean="0"/>
              <a:t>Howard</a:t>
            </a:r>
            <a:r>
              <a:rPr lang="cs-CZ" dirty="0" smtClean="0"/>
              <a:t> </a:t>
            </a:r>
            <a:r>
              <a:rPr lang="cs-CZ" dirty="0" err="1" smtClean="0"/>
              <a:t>Florey</a:t>
            </a:r>
            <a:r>
              <a:rPr lang="cs-CZ" dirty="0" smtClean="0"/>
              <a:t> – profesor patologie, schopný manažer, který dokázal získat finance pro velkou laboratoř a navíc byl schopný učinit důležitá rozhodnutí;</a:t>
            </a:r>
          </a:p>
          <a:p>
            <a:r>
              <a:rPr lang="cs-CZ" dirty="0" smtClean="0"/>
              <a:t>Ernst </a:t>
            </a:r>
            <a:r>
              <a:rPr lang="cs-CZ" dirty="0" err="1" smtClean="0"/>
              <a:t>Chain</a:t>
            </a:r>
            <a:r>
              <a:rPr lang="cs-CZ" dirty="0" smtClean="0"/>
              <a:t> – zásadně se podílel na přípravě čistého penicilinu;</a:t>
            </a:r>
          </a:p>
          <a:p>
            <a:pPr algn="just"/>
            <a:r>
              <a:rPr lang="cs-CZ" dirty="0" smtClean="0"/>
              <a:t>Mary </a:t>
            </a:r>
            <a:r>
              <a:rPr lang="cs-CZ" dirty="0" err="1" smtClean="0"/>
              <a:t>Hunt</a:t>
            </a:r>
            <a:r>
              <a:rPr lang="cs-CZ" dirty="0" smtClean="0"/>
              <a:t> („</a:t>
            </a:r>
            <a:r>
              <a:rPr lang="cs-CZ" dirty="0" err="1" smtClean="0"/>
              <a:t>Mold</a:t>
            </a:r>
            <a:r>
              <a:rPr lang="cs-CZ" dirty="0" smtClean="0"/>
              <a:t> Mary“) – 1941 – laboratorní technička – objevila nový kmen plísní, který byl 1000x účinnější než kmen objevený Flemingem. 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298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PŘÍBĚH VIAGRY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3258342"/>
            <a:ext cx="10753200" cy="2573658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593609"/>
              </p:ext>
            </p:extLst>
          </p:nvPr>
        </p:nvGraphicFramePr>
        <p:xfrm>
          <a:off x="4291013" y="1384300"/>
          <a:ext cx="3216275" cy="166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CS ChemDraw Drawing" r:id="rId3" imgW="2474343" imgH="1276894" progId="ChemDraw.Document.6.0">
                  <p:embed/>
                </p:oleObj>
              </mc:Choice>
              <mc:Fallback>
                <p:oleObj name="CS ChemDraw Drawing" r:id="rId3" imgW="2474343" imgH="127689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91013" y="1384300"/>
                        <a:ext cx="3216275" cy="166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540000" y="3719060"/>
            <a:ext cx="11386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smtClean="0">
                <a:latin typeface="+mn-lt"/>
              </a:rPr>
              <a:t>Původně připraven a testován pro jinou indikaci – hypertenzi a anginu </a:t>
            </a:r>
            <a:r>
              <a:rPr lang="cs-CZ" sz="2800" dirty="0" err="1" smtClean="0">
                <a:latin typeface="+mn-lt"/>
              </a:rPr>
              <a:t>pektoris</a:t>
            </a:r>
            <a:r>
              <a:rPr lang="cs-CZ" sz="2800" dirty="0" smtClean="0">
                <a:latin typeface="+mn-lt"/>
              </a:rPr>
              <a:t>;</a:t>
            </a:r>
          </a:p>
          <a:p>
            <a:pPr algn="just"/>
            <a:r>
              <a:rPr lang="cs-CZ" sz="2800" dirty="0" smtClean="0">
                <a:latin typeface="+mn-lt"/>
              </a:rPr>
              <a:t>Všímavá sestra při klinické studii změnila osud tohoto léčiva</a:t>
            </a:r>
            <a:endParaRPr lang="cs-CZ" sz="2800" dirty="0">
              <a:latin typeface="+mn-lt"/>
            </a:endParaRPr>
          </a:p>
          <a:p>
            <a:pPr algn="l"/>
            <a:endParaRPr lang="cs-CZ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39183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.potx" id="{B7AA0682-C8F5-4F86-894E-A3FAAE9BB8D1}" vid="{19476B55-33D8-4389-BBFD-96948BCB48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UCh_sablona</Template>
  <TotalTime>1287</TotalTime>
  <Words>1303</Words>
  <Application>Microsoft Office PowerPoint</Application>
  <PresentationFormat>Širokoúhlá obrazovka</PresentationFormat>
  <Paragraphs>257</Paragraphs>
  <Slides>30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Tahoma</vt:lpstr>
      <vt:lpstr>Wingdings</vt:lpstr>
      <vt:lpstr>Prezentace_MU_CZ</vt:lpstr>
      <vt:lpstr>CS ChemDraw Drawing</vt:lpstr>
      <vt:lpstr>SKRYTÝ SVĚT FARMACEUTICKÉHO PRŮMYSLU</vt:lpstr>
      <vt:lpstr>DEFINICE MEDICINÁLNÍ (FARMACEUTICKÉ) CHEMIE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PŘÍBĚH PENICILINU</vt:lpstr>
      <vt:lpstr>PŘÍBĚH VIAGRY</vt:lpstr>
      <vt:lpstr>Prezentace aplikace PowerPoint</vt:lpstr>
      <vt:lpstr>Prezentace aplikace PowerPoint</vt:lpstr>
      <vt:lpstr>VÝROBCI FARMACEUTICKÝCH PŘÍPRAVKŮ</vt:lpstr>
      <vt:lpstr>OBJASNĚNÍ A KONKRETIZACE POJMŮ</vt:lpstr>
      <vt:lpstr>KLINICKÉ STUDIE</vt:lpstr>
      <vt:lpstr>BIOEKVIVALENCE</vt:lpstr>
      <vt:lpstr>BIOEKVIVALENCE</vt:lpstr>
      <vt:lpstr>VÝVOJOVÉ FÁZE</vt:lpstr>
      <vt:lpstr>OPTIMALIZACE CÍLOVÉ MOLEKULY</vt:lpstr>
      <vt:lpstr>OPTIMALIZACE CÍLOVÉ MOLEKULY</vt:lpstr>
      <vt:lpstr>PŘÍPRAVA A VÝBĚR SYNTETICKÉ CESTY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POLYMORFISMUS</vt:lpstr>
      <vt:lpstr>POLYMORFISMUS</vt:lpstr>
      <vt:lpstr>POLYMORFISMUS</vt:lpstr>
      <vt:lpstr>POLYMORFISMUS</vt:lpstr>
      <vt:lpstr>ZÁVĚR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Beňovský</dc:creator>
  <cp:lastModifiedBy>Petr Beňovský</cp:lastModifiedBy>
  <cp:revision>50</cp:revision>
  <cp:lastPrinted>1601-01-01T00:00:00Z</cp:lastPrinted>
  <dcterms:created xsi:type="dcterms:W3CDTF">2024-02-05T10:13:39Z</dcterms:created>
  <dcterms:modified xsi:type="dcterms:W3CDTF">2024-04-25T14:38:57Z</dcterms:modified>
</cp:coreProperties>
</file>