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Ex1.xml" ContentType="application/vnd.ms-office.chartex+xml"/>
  <Override PartName="/ppt/charts/style5.xml" ContentType="application/vnd.ms-office.chartstyle+xml"/>
  <Override PartName="/ppt/charts/colors5.xml" ContentType="application/vnd.ms-office.chartcolorstyle+xml"/>
  <Override PartName="/ppt/comments/modernComment_10F_9E75F071.xml" ContentType="application/vnd.ms-powerpoint.comments+xml"/>
  <Override PartName="/ppt/charts/chart5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6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Ex2.xml" ContentType="application/vnd.ms-office.chartex+xml"/>
  <Override PartName="/ppt/charts/style8.xml" ContentType="application/vnd.ms-office.chartstyle+xml"/>
  <Override PartName="/ppt/charts/colors8.xml" ContentType="application/vnd.ms-office.chartcolorstyle+xml"/>
  <Override PartName="/ppt/charts/chart7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3.xml" ContentType="application/vnd.openxmlformats-officedocument.presentationml.notesSlide+xml"/>
  <Override PartName="/ppt/charts/chartEx3.xml" ContentType="application/vnd.ms-office.chartex+xml"/>
  <Override PartName="/ppt/charts/style10.xml" ContentType="application/vnd.ms-office.chartstyle+xml"/>
  <Override PartName="/ppt/charts/colors10.xml" ContentType="application/vnd.ms-office.chartcolorstyle+xml"/>
  <Override PartName="/ppt/charts/chartEx4.xml" ContentType="application/vnd.ms-office.chartex+xml"/>
  <Override PartName="/ppt/charts/style11.xml" ContentType="application/vnd.ms-office.chartstyle+xml"/>
  <Override PartName="/ppt/charts/colors11.xml" ContentType="application/vnd.ms-office.chartcolorstyle+xml"/>
  <Override PartName="/ppt/comments/modernComment_120_DAA87F0A.xml" ContentType="application/vnd.ms-powerpoint.comments+xml"/>
  <Override PartName="/ppt/charts/chart8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9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Ex5.xml" ContentType="application/vnd.ms-office.chartex+xml"/>
  <Override PartName="/ppt/charts/style14.xml" ContentType="application/vnd.ms-office.chartstyle+xml"/>
  <Override PartName="/ppt/charts/colors14.xml" ContentType="application/vnd.ms-office.chartcolorstyle+xml"/>
  <Override PartName="/ppt/comments/modernComment_11F_530DC612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80" r:id="rId2"/>
    <p:sldId id="300" r:id="rId3"/>
    <p:sldId id="301" r:id="rId4"/>
    <p:sldId id="299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4" r:id="rId13"/>
    <p:sldId id="265" r:id="rId14"/>
    <p:sldId id="266" r:id="rId15"/>
    <p:sldId id="267" r:id="rId16"/>
    <p:sldId id="268" r:id="rId17"/>
    <p:sldId id="270" r:id="rId18"/>
    <p:sldId id="269" r:id="rId19"/>
    <p:sldId id="271" r:id="rId20"/>
    <p:sldId id="272" r:id="rId21"/>
    <p:sldId id="273" r:id="rId22"/>
    <p:sldId id="274" r:id="rId23"/>
    <p:sldId id="277" r:id="rId24"/>
    <p:sldId id="275" r:id="rId25"/>
    <p:sldId id="276" r:id="rId26"/>
    <p:sldId id="278" r:id="rId27"/>
    <p:sldId id="279" r:id="rId28"/>
    <p:sldId id="285" r:id="rId29"/>
    <p:sldId id="288" r:id="rId30"/>
    <p:sldId id="289" r:id="rId31"/>
    <p:sldId id="281" r:id="rId32"/>
    <p:sldId id="286" r:id="rId33"/>
    <p:sldId id="287" r:id="rId34"/>
    <p:sldId id="298" r:id="rId35"/>
    <p:sldId id="290" r:id="rId36"/>
    <p:sldId id="291" r:id="rId37"/>
    <p:sldId id="292" r:id="rId38"/>
    <p:sldId id="293" r:id="rId39"/>
    <p:sldId id="294" r:id="rId40"/>
    <p:sldId id="295" r:id="rId41"/>
    <p:sldId id="302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F0D7BF6-007E-5A8B-A7EA-03EA8B6CD80D}" name="Daria Sapunova" initials="DS" userId="S::517314@muni.cz::5217c4f7-f98a-4573-8c08-262c6e9f6ac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372AD6-7B34-42F8-B031-B1C0E2C5D96F}" v="120" dt="2024-02-21T20:02:50.9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50" Type="http://schemas.microsoft.com/office/2018/10/relationships/authors" Target="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ia Sapunova" userId="5217c4f7-f98a-4573-8c08-262c6e9f6ac4" providerId="ADAL" clId="{42057BB5-C5AA-407B-8796-53D06B992DA6}"/>
    <pc:docChg chg="delSld">
      <pc:chgData name="Daria Sapunova" userId="5217c4f7-f98a-4573-8c08-262c6e9f6ac4" providerId="ADAL" clId="{42057BB5-C5AA-407B-8796-53D06B992DA6}" dt="2024-02-22T10:30:05.918" v="2" actId="47"/>
      <pc:docMkLst>
        <pc:docMk/>
      </pc:docMkLst>
      <pc:sldChg chg="delCm">
        <pc:chgData name="Daria Sapunova" userId="5217c4f7-f98a-4573-8c08-262c6e9f6ac4" providerId="ADAL" clId="{42057BB5-C5AA-407B-8796-53D06B992DA6}" dt="2024-02-22T10:29:50.379" v="1"/>
        <pc:sldMkLst>
          <pc:docMk/>
          <pc:sldMk cId="3682090818" sldId="27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Daria Sapunova" userId="5217c4f7-f98a-4573-8c08-262c6e9f6ac4" providerId="ADAL" clId="{42057BB5-C5AA-407B-8796-53D06B992DA6}" dt="2024-02-22T10:29:50.379" v="1"/>
              <pc2:cmMkLst xmlns:pc2="http://schemas.microsoft.com/office/powerpoint/2019/9/main/command">
                <pc:docMk/>
                <pc:sldMk cId="3682090818" sldId="279"/>
                <pc2:cmMk id="{305375E8-968F-4ECB-B7C1-0438259C6D6D}"/>
              </pc2:cmMkLst>
            </pc226:cmChg>
          </p:ext>
        </pc:extLst>
      </pc:sldChg>
      <pc:sldChg chg="del">
        <pc:chgData name="Daria Sapunova" userId="5217c4f7-f98a-4573-8c08-262c6e9f6ac4" providerId="ADAL" clId="{42057BB5-C5AA-407B-8796-53D06B992DA6}" dt="2024-02-22T10:30:05.918" v="2" actId="47"/>
        <pc:sldMkLst>
          <pc:docMk/>
          <pc:sldMk cId="3471130904" sldId="297"/>
        </pc:sldMkLst>
      </pc:sldChg>
      <pc:sldChg chg="delCm">
        <pc:chgData name="Daria Sapunova" userId="5217c4f7-f98a-4573-8c08-262c6e9f6ac4" providerId="ADAL" clId="{42057BB5-C5AA-407B-8796-53D06B992DA6}" dt="2024-02-22T10:29:35.654" v="0"/>
        <pc:sldMkLst>
          <pc:docMk/>
          <pc:sldMk cId="4028699927" sldId="29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Daria Sapunova" userId="5217c4f7-f98a-4573-8c08-262c6e9f6ac4" providerId="ADAL" clId="{42057BB5-C5AA-407B-8796-53D06B992DA6}" dt="2024-02-22T10:29:35.654" v="0"/>
              <pc2:cmMkLst xmlns:pc2="http://schemas.microsoft.com/office/powerpoint/2019/9/main/command">
                <pc:docMk/>
                <pc:sldMk cId="4028699927" sldId="299"/>
                <pc2:cmMk id="{3E1848D7-E984-4161-94A2-6167DA4E34EB}"/>
              </pc2:cmMkLst>
            </pc226:cmChg>
          </p:ext>
        </pc:extLst>
      </pc:sldChg>
    </pc:docChg>
  </pc:docChgLst>
  <pc:docChgLst>
    <pc:chgData name="Daria Sapunova" userId="5217c4f7-f98a-4573-8c08-262c6e9f6ac4" providerId="ADAL" clId="{BA8735C8-E551-443E-A137-26A3F3178934}"/>
    <pc:docChg chg="undo redo custSel addSld delSld modSld">
      <pc:chgData name="Daria Sapunova" userId="5217c4f7-f98a-4573-8c08-262c6e9f6ac4" providerId="ADAL" clId="{BA8735C8-E551-443E-A137-26A3F3178934}" dt="2023-11-14T11:13:19.191" v="6018" actId="1076"/>
      <pc:docMkLst>
        <pc:docMk/>
      </pc:docMkLst>
      <pc:sldChg chg="addSp delSp modSp mod">
        <pc:chgData name="Daria Sapunova" userId="5217c4f7-f98a-4573-8c08-262c6e9f6ac4" providerId="ADAL" clId="{BA8735C8-E551-443E-A137-26A3F3178934}" dt="2023-11-11T15:23:53.375" v="5300" actId="164"/>
        <pc:sldMkLst>
          <pc:docMk/>
          <pc:sldMk cId="2305612636" sldId="256"/>
        </pc:sldMkLst>
        <pc:grpChg chg="add mod">
          <ac:chgData name="Daria Sapunova" userId="5217c4f7-f98a-4573-8c08-262c6e9f6ac4" providerId="ADAL" clId="{BA8735C8-E551-443E-A137-26A3F3178934}" dt="2023-11-11T15:23:53.375" v="5300" actId="164"/>
          <ac:grpSpMkLst>
            <pc:docMk/>
            <pc:sldMk cId="2305612636" sldId="256"/>
            <ac:grpSpMk id="7" creationId="{1A4D23F1-9510-9766-C083-1FE379B1BECD}"/>
          </ac:grpSpMkLst>
        </pc:grpChg>
        <pc:picChg chg="add mod">
          <ac:chgData name="Daria Sapunova" userId="5217c4f7-f98a-4573-8c08-262c6e9f6ac4" providerId="ADAL" clId="{BA8735C8-E551-443E-A137-26A3F3178934}" dt="2023-11-11T15:23:53.375" v="5300" actId="164"/>
          <ac:picMkLst>
            <pc:docMk/>
            <pc:sldMk cId="2305612636" sldId="256"/>
            <ac:picMk id="3" creationId="{6812F6CA-19CE-B154-21AD-E3042B769210}"/>
          </ac:picMkLst>
        </pc:picChg>
        <pc:picChg chg="add mod">
          <ac:chgData name="Daria Sapunova" userId="5217c4f7-f98a-4573-8c08-262c6e9f6ac4" providerId="ADAL" clId="{BA8735C8-E551-443E-A137-26A3F3178934}" dt="2023-11-11T15:23:53.375" v="5300" actId="164"/>
          <ac:picMkLst>
            <pc:docMk/>
            <pc:sldMk cId="2305612636" sldId="256"/>
            <ac:picMk id="5" creationId="{10CF3E9C-0374-30EA-7383-11A635F6B726}"/>
          </ac:picMkLst>
        </pc:picChg>
        <pc:picChg chg="add mod">
          <ac:chgData name="Daria Sapunova" userId="5217c4f7-f98a-4573-8c08-262c6e9f6ac4" providerId="ADAL" clId="{BA8735C8-E551-443E-A137-26A3F3178934}" dt="2023-11-11T15:23:53.375" v="5300" actId="164"/>
          <ac:picMkLst>
            <pc:docMk/>
            <pc:sldMk cId="2305612636" sldId="256"/>
            <ac:picMk id="6" creationId="{FF85F82A-BB52-300B-F4CB-77F17261B841}"/>
          </ac:picMkLst>
        </pc:picChg>
        <pc:picChg chg="del">
          <ac:chgData name="Daria Sapunova" userId="5217c4f7-f98a-4573-8c08-262c6e9f6ac4" providerId="ADAL" clId="{BA8735C8-E551-443E-A137-26A3F3178934}" dt="2023-11-11T15:22:27.639" v="5290" actId="478"/>
          <ac:picMkLst>
            <pc:docMk/>
            <pc:sldMk cId="2305612636" sldId="256"/>
            <ac:picMk id="1026" creationId="{E2DFC585-8097-B602-3551-9E1F838F67FB}"/>
          </ac:picMkLst>
        </pc:picChg>
      </pc:sldChg>
      <pc:sldChg chg="addSp delSp modSp mod modAnim">
        <pc:chgData name="Daria Sapunova" userId="5217c4f7-f98a-4573-8c08-262c6e9f6ac4" providerId="ADAL" clId="{BA8735C8-E551-443E-A137-26A3F3178934}" dt="2022-11-06T10:22:49.372" v="4805"/>
        <pc:sldMkLst>
          <pc:docMk/>
          <pc:sldMk cId="667394154" sldId="257"/>
        </pc:sldMkLst>
        <pc:spChg chg="add mod">
          <ac:chgData name="Daria Sapunova" userId="5217c4f7-f98a-4573-8c08-262c6e9f6ac4" providerId="ADAL" clId="{BA8735C8-E551-443E-A137-26A3F3178934}" dt="2022-11-05T09:44:59.587" v="1104" actId="20577"/>
          <ac:spMkLst>
            <pc:docMk/>
            <pc:sldMk cId="667394154" sldId="257"/>
            <ac:spMk id="12" creationId="{81F8B9A7-34F8-D6F9-0601-0A7567C5D640}"/>
          </ac:spMkLst>
        </pc:spChg>
        <pc:spChg chg="add del mod">
          <ac:chgData name="Daria Sapunova" userId="5217c4f7-f98a-4573-8c08-262c6e9f6ac4" providerId="ADAL" clId="{BA8735C8-E551-443E-A137-26A3F3178934}" dt="2022-11-02T14:40:01.083" v="145" actId="478"/>
          <ac:spMkLst>
            <pc:docMk/>
            <pc:sldMk cId="667394154" sldId="257"/>
            <ac:spMk id="13" creationId="{E3C98963-CDA8-D7AA-A1F7-401514B92577}"/>
          </ac:spMkLst>
        </pc:spChg>
        <pc:spChg chg="add mod">
          <ac:chgData name="Daria Sapunova" userId="5217c4f7-f98a-4573-8c08-262c6e9f6ac4" providerId="ADAL" clId="{BA8735C8-E551-443E-A137-26A3F3178934}" dt="2022-11-02T14:40:55.585" v="162" actId="255"/>
          <ac:spMkLst>
            <pc:docMk/>
            <pc:sldMk cId="667394154" sldId="257"/>
            <ac:spMk id="14" creationId="{F7FC7A58-96B8-3CEC-6CBF-FCC4917CA20D}"/>
          </ac:spMkLst>
        </pc:spChg>
        <pc:spChg chg="add mod">
          <ac:chgData name="Daria Sapunova" userId="5217c4f7-f98a-4573-8c08-262c6e9f6ac4" providerId="ADAL" clId="{BA8735C8-E551-443E-A137-26A3F3178934}" dt="2022-11-02T14:41:24.936" v="171" actId="208"/>
          <ac:spMkLst>
            <pc:docMk/>
            <pc:sldMk cId="667394154" sldId="257"/>
            <ac:spMk id="16" creationId="{2ABA9A22-1552-D2BF-C366-C63B45C68512}"/>
          </ac:spMkLst>
        </pc:spChg>
        <pc:spChg chg="add mod">
          <ac:chgData name="Daria Sapunova" userId="5217c4f7-f98a-4573-8c08-262c6e9f6ac4" providerId="ADAL" clId="{BA8735C8-E551-443E-A137-26A3F3178934}" dt="2022-11-02T14:42:43.277" v="221" actId="1076"/>
          <ac:spMkLst>
            <pc:docMk/>
            <pc:sldMk cId="667394154" sldId="257"/>
            <ac:spMk id="18" creationId="{467CEEEF-F4ED-234F-C934-656CA6FF0CB2}"/>
          </ac:spMkLst>
        </pc:spChg>
        <pc:spChg chg="add mod">
          <ac:chgData name="Daria Sapunova" userId="5217c4f7-f98a-4573-8c08-262c6e9f6ac4" providerId="ADAL" clId="{BA8735C8-E551-443E-A137-26A3F3178934}" dt="2022-11-02T14:43:02.252" v="225" actId="1076"/>
          <ac:spMkLst>
            <pc:docMk/>
            <pc:sldMk cId="667394154" sldId="257"/>
            <ac:spMk id="20" creationId="{DBBD3AB5-1F75-85AD-F183-05AB0BB42CD3}"/>
          </ac:spMkLst>
        </pc:spChg>
      </pc:sldChg>
      <pc:sldChg chg="delSp modSp add mod modAnim">
        <pc:chgData name="Daria Sapunova" userId="5217c4f7-f98a-4573-8c08-262c6e9f6ac4" providerId="ADAL" clId="{BA8735C8-E551-443E-A137-26A3F3178934}" dt="2022-11-06T22:36:50.086" v="5151" actId="1038"/>
        <pc:sldMkLst>
          <pc:docMk/>
          <pc:sldMk cId="2690104808" sldId="258"/>
        </pc:sldMkLst>
        <pc:spChg chg="mod">
          <ac:chgData name="Daria Sapunova" userId="5217c4f7-f98a-4573-8c08-262c6e9f6ac4" providerId="ADAL" clId="{BA8735C8-E551-443E-A137-26A3F3178934}" dt="2022-11-06T22:36:31.856" v="5094" actId="1037"/>
          <ac:spMkLst>
            <pc:docMk/>
            <pc:sldMk cId="2690104808" sldId="258"/>
            <ac:spMk id="12" creationId="{81F8B9A7-34F8-D6F9-0601-0A7567C5D640}"/>
          </ac:spMkLst>
        </pc:spChg>
        <pc:spChg chg="mod">
          <ac:chgData name="Daria Sapunova" userId="5217c4f7-f98a-4573-8c08-262c6e9f6ac4" providerId="ADAL" clId="{BA8735C8-E551-443E-A137-26A3F3178934}" dt="2022-11-06T22:36:31.856" v="5094" actId="1037"/>
          <ac:spMkLst>
            <pc:docMk/>
            <pc:sldMk cId="2690104808" sldId="258"/>
            <ac:spMk id="14" creationId="{F7FC7A58-96B8-3CEC-6CBF-FCC4917CA20D}"/>
          </ac:spMkLst>
        </pc:spChg>
        <pc:spChg chg="mod">
          <ac:chgData name="Daria Sapunova" userId="5217c4f7-f98a-4573-8c08-262c6e9f6ac4" providerId="ADAL" clId="{BA8735C8-E551-443E-A137-26A3F3178934}" dt="2022-11-06T22:36:50.086" v="5151" actId="1038"/>
          <ac:spMkLst>
            <pc:docMk/>
            <pc:sldMk cId="2690104808" sldId="258"/>
            <ac:spMk id="16" creationId="{2ABA9A22-1552-D2BF-C366-C63B45C68512}"/>
          </ac:spMkLst>
        </pc:spChg>
        <pc:spChg chg="del">
          <ac:chgData name="Daria Sapunova" userId="5217c4f7-f98a-4573-8c08-262c6e9f6ac4" providerId="ADAL" clId="{BA8735C8-E551-443E-A137-26A3F3178934}" dt="2022-11-02T14:43:41.973" v="233" actId="478"/>
          <ac:spMkLst>
            <pc:docMk/>
            <pc:sldMk cId="2690104808" sldId="258"/>
            <ac:spMk id="18" creationId="{467CEEEF-F4ED-234F-C934-656CA6FF0CB2}"/>
          </ac:spMkLst>
        </pc:spChg>
        <pc:spChg chg="del">
          <ac:chgData name="Daria Sapunova" userId="5217c4f7-f98a-4573-8c08-262c6e9f6ac4" providerId="ADAL" clId="{BA8735C8-E551-443E-A137-26A3F3178934}" dt="2022-11-02T14:43:44.018" v="234" actId="478"/>
          <ac:spMkLst>
            <pc:docMk/>
            <pc:sldMk cId="2690104808" sldId="258"/>
            <ac:spMk id="20" creationId="{DBBD3AB5-1F75-85AD-F183-05AB0BB42CD3}"/>
          </ac:spMkLst>
        </pc:spChg>
        <pc:picChg chg="mod">
          <ac:chgData name="Daria Sapunova" userId="5217c4f7-f98a-4573-8c08-262c6e9f6ac4" providerId="ADAL" clId="{BA8735C8-E551-443E-A137-26A3F3178934}" dt="2022-11-06T22:36:50.086" v="5151" actId="1038"/>
          <ac:picMkLst>
            <pc:docMk/>
            <pc:sldMk cId="2690104808" sldId="258"/>
            <ac:picMk id="10" creationId="{064EA94D-3238-3727-A4A5-3008F2011ECE}"/>
          </ac:picMkLst>
        </pc:picChg>
        <pc:picChg chg="del">
          <ac:chgData name="Daria Sapunova" userId="5217c4f7-f98a-4573-8c08-262c6e9f6ac4" providerId="ADAL" clId="{BA8735C8-E551-443E-A137-26A3F3178934}" dt="2022-11-02T14:43:28.916" v="228" actId="478"/>
          <ac:picMkLst>
            <pc:docMk/>
            <pc:sldMk cId="2690104808" sldId="258"/>
            <ac:picMk id="2052" creationId="{ED8B3C08-9C7A-47F4-1F98-4DBE83D07C08}"/>
          </ac:picMkLst>
        </pc:picChg>
        <pc:picChg chg="del">
          <ac:chgData name="Daria Sapunova" userId="5217c4f7-f98a-4573-8c08-262c6e9f6ac4" providerId="ADAL" clId="{BA8735C8-E551-443E-A137-26A3F3178934}" dt="2022-11-02T14:43:28.177" v="227" actId="478"/>
          <ac:picMkLst>
            <pc:docMk/>
            <pc:sldMk cId="2690104808" sldId="258"/>
            <ac:picMk id="2054" creationId="{C9332DD0-BDA6-BB75-82B5-57BC3AEED7D3}"/>
          </ac:picMkLst>
        </pc:picChg>
        <pc:picChg chg="del">
          <ac:chgData name="Daria Sapunova" userId="5217c4f7-f98a-4573-8c08-262c6e9f6ac4" providerId="ADAL" clId="{BA8735C8-E551-443E-A137-26A3F3178934}" dt="2022-11-02T14:43:29.815" v="229" actId="478"/>
          <ac:picMkLst>
            <pc:docMk/>
            <pc:sldMk cId="2690104808" sldId="258"/>
            <ac:picMk id="2056" creationId="{11FFB62B-1DC0-21DE-A1F9-B755DE3A1FBC}"/>
          </ac:picMkLst>
        </pc:picChg>
      </pc:sldChg>
      <pc:sldChg chg="addSp delSp modSp add mod delAnim modAnim">
        <pc:chgData name="Daria Sapunova" userId="5217c4f7-f98a-4573-8c08-262c6e9f6ac4" providerId="ADAL" clId="{BA8735C8-E551-443E-A137-26A3F3178934}" dt="2022-11-06T10:53:46.502" v="5020" actId="478"/>
        <pc:sldMkLst>
          <pc:docMk/>
          <pc:sldMk cId="1330119737" sldId="259"/>
        </pc:sldMkLst>
        <pc:spChg chg="add del mod">
          <ac:chgData name="Daria Sapunova" userId="5217c4f7-f98a-4573-8c08-262c6e9f6ac4" providerId="ADAL" clId="{BA8735C8-E551-443E-A137-26A3F3178934}" dt="2022-11-06T10:53:46.502" v="5020" actId="478"/>
          <ac:spMkLst>
            <pc:docMk/>
            <pc:sldMk cId="1330119737" sldId="259"/>
            <ac:spMk id="6" creationId="{4100E65B-98B5-F556-E39A-D9647FE2154B}"/>
          </ac:spMkLst>
        </pc:spChg>
        <pc:spChg chg="add mod">
          <ac:chgData name="Daria Sapunova" userId="5217c4f7-f98a-4573-8c08-262c6e9f6ac4" providerId="ADAL" clId="{BA8735C8-E551-443E-A137-26A3F3178934}" dt="2022-11-06T10:23:24.708" v="4810" actId="571"/>
          <ac:spMkLst>
            <pc:docMk/>
            <pc:sldMk cId="1330119737" sldId="259"/>
            <ac:spMk id="7" creationId="{2CCBED94-F47E-6D2E-0F73-42DF695C79AB}"/>
          </ac:spMkLst>
        </pc:spChg>
        <pc:spChg chg="mod">
          <ac:chgData name="Daria Sapunova" userId="5217c4f7-f98a-4573-8c08-262c6e9f6ac4" providerId="ADAL" clId="{BA8735C8-E551-443E-A137-26A3F3178934}" dt="2022-11-02T14:50:32.871" v="324" actId="5793"/>
          <ac:spMkLst>
            <pc:docMk/>
            <pc:sldMk cId="1330119737" sldId="259"/>
            <ac:spMk id="12" creationId="{81F8B9A7-34F8-D6F9-0601-0A7567C5D640}"/>
          </ac:spMkLst>
        </pc:spChg>
        <pc:picChg chg="add mod">
          <ac:chgData name="Daria Sapunova" userId="5217c4f7-f98a-4573-8c08-262c6e9f6ac4" providerId="ADAL" clId="{BA8735C8-E551-443E-A137-26A3F3178934}" dt="2022-11-05T19:29:13.799" v="2559"/>
          <ac:picMkLst>
            <pc:docMk/>
            <pc:sldMk cId="1330119737" sldId="259"/>
            <ac:picMk id="2" creationId="{58D6D8A0-8516-A3C7-D08E-317AED26F21A}"/>
          </ac:picMkLst>
        </pc:picChg>
        <pc:picChg chg="add mod">
          <ac:chgData name="Daria Sapunova" userId="5217c4f7-f98a-4573-8c08-262c6e9f6ac4" providerId="ADAL" clId="{BA8735C8-E551-443E-A137-26A3F3178934}" dt="2022-11-05T19:29:26.560" v="2561"/>
          <ac:picMkLst>
            <pc:docMk/>
            <pc:sldMk cId="1330119737" sldId="259"/>
            <ac:picMk id="3" creationId="{413A4A6B-05EC-819B-BBE5-703817AB2B6D}"/>
          </ac:picMkLst>
        </pc:picChg>
        <pc:picChg chg="add mod">
          <ac:chgData name="Daria Sapunova" userId="5217c4f7-f98a-4573-8c08-262c6e9f6ac4" providerId="ADAL" clId="{BA8735C8-E551-443E-A137-26A3F3178934}" dt="2022-11-05T19:29:09.765" v="2558"/>
          <ac:picMkLst>
            <pc:docMk/>
            <pc:sldMk cId="1330119737" sldId="259"/>
            <ac:picMk id="4" creationId="{4513332C-B1DF-95EC-9980-39A80BDCBF6A}"/>
          </ac:picMkLst>
        </pc:picChg>
        <pc:picChg chg="add mod">
          <ac:chgData name="Daria Sapunova" userId="5217c4f7-f98a-4573-8c08-262c6e9f6ac4" providerId="ADAL" clId="{BA8735C8-E551-443E-A137-26A3F3178934}" dt="2022-11-05T19:29:19.367" v="2560"/>
          <ac:picMkLst>
            <pc:docMk/>
            <pc:sldMk cId="1330119737" sldId="259"/>
            <ac:picMk id="5" creationId="{66D93F07-F65E-04F2-EDD5-69ABF7BD964B}"/>
          </ac:picMkLst>
        </pc:picChg>
        <pc:picChg chg="del">
          <ac:chgData name="Daria Sapunova" userId="5217c4f7-f98a-4573-8c08-262c6e9f6ac4" providerId="ADAL" clId="{BA8735C8-E551-443E-A137-26A3F3178934}" dt="2022-11-02T14:48:04.777" v="237" actId="478"/>
          <ac:picMkLst>
            <pc:docMk/>
            <pc:sldMk cId="1330119737" sldId="259"/>
            <ac:picMk id="10" creationId="{064EA94D-3238-3727-A4A5-3008F2011ECE}"/>
          </ac:picMkLst>
        </pc:picChg>
      </pc:sldChg>
      <pc:sldChg chg="addSp delSp modSp add mod modAnim">
        <pc:chgData name="Daria Sapunova" userId="5217c4f7-f98a-4573-8c08-262c6e9f6ac4" providerId="ADAL" clId="{BA8735C8-E551-443E-A137-26A3F3178934}" dt="2022-11-06T10:23:46.188" v="4812"/>
        <pc:sldMkLst>
          <pc:docMk/>
          <pc:sldMk cId="3539397293" sldId="260"/>
        </pc:sldMkLst>
        <pc:spChg chg="add mod">
          <ac:chgData name="Daria Sapunova" userId="5217c4f7-f98a-4573-8c08-262c6e9f6ac4" providerId="ADAL" clId="{BA8735C8-E551-443E-A137-26A3F3178934}" dt="2022-11-02T14:54:49.486" v="369" actId="1076"/>
          <ac:spMkLst>
            <pc:docMk/>
            <pc:sldMk cId="3539397293" sldId="260"/>
            <ac:spMk id="8" creationId="{E7F773E0-7CB7-74C5-C68B-F5072656DAAE}"/>
          </ac:spMkLst>
        </pc:spChg>
        <pc:spChg chg="del">
          <ac:chgData name="Daria Sapunova" userId="5217c4f7-f98a-4573-8c08-262c6e9f6ac4" providerId="ADAL" clId="{BA8735C8-E551-443E-A137-26A3F3178934}" dt="2022-11-02T14:53:01.938" v="343" actId="478"/>
          <ac:spMkLst>
            <pc:docMk/>
            <pc:sldMk cId="3539397293" sldId="260"/>
            <ac:spMk id="12" creationId="{81F8B9A7-34F8-D6F9-0601-0A7567C5D640}"/>
          </ac:spMkLst>
        </pc:spChg>
        <pc:spChg chg="mod">
          <ac:chgData name="Daria Sapunova" userId="5217c4f7-f98a-4573-8c08-262c6e9f6ac4" providerId="ADAL" clId="{BA8735C8-E551-443E-A137-26A3F3178934}" dt="2022-11-02T14:54:12.360" v="353" actId="1076"/>
          <ac:spMkLst>
            <pc:docMk/>
            <pc:sldMk cId="3539397293" sldId="260"/>
            <ac:spMk id="14" creationId="{F7FC7A58-96B8-3CEC-6CBF-FCC4917CA20D}"/>
          </ac:spMkLst>
        </pc:spChg>
        <pc:picChg chg="del">
          <ac:chgData name="Daria Sapunova" userId="5217c4f7-f98a-4573-8c08-262c6e9f6ac4" providerId="ADAL" clId="{BA8735C8-E551-443E-A137-26A3F3178934}" dt="2022-11-02T14:50:50.365" v="326" actId="478"/>
          <ac:picMkLst>
            <pc:docMk/>
            <pc:sldMk cId="3539397293" sldId="260"/>
            <ac:picMk id="2" creationId="{58D6D8A0-8516-A3C7-D08E-317AED26F21A}"/>
          </ac:picMkLst>
        </pc:picChg>
        <pc:picChg chg="del">
          <ac:chgData name="Daria Sapunova" userId="5217c4f7-f98a-4573-8c08-262c6e9f6ac4" providerId="ADAL" clId="{BA8735C8-E551-443E-A137-26A3F3178934}" dt="2022-11-02T14:50:54.280" v="329" actId="478"/>
          <ac:picMkLst>
            <pc:docMk/>
            <pc:sldMk cId="3539397293" sldId="260"/>
            <ac:picMk id="3" creationId="{413A4A6B-05EC-819B-BBE5-703817AB2B6D}"/>
          </ac:picMkLst>
        </pc:picChg>
        <pc:picChg chg="mod">
          <ac:chgData name="Daria Sapunova" userId="5217c4f7-f98a-4573-8c08-262c6e9f6ac4" providerId="ADAL" clId="{BA8735C8-E551-443E-A137-26A3F3178934}" dt="2022-11-02T14:50:52.410" v="327" actId="1076"/>
          <ac:picMkLst>
            <pc:docMk/>
            <pc:sldMk cId="3539397293" sldId="260"/>
            <ac:picMk id="4" creationId="{4513332C-B1DF-95EC-9980-39A80BDCBF6A}"/>
          </ac:picMkLst>
        </pc:picChg>
        <pc:picChg chg="del">
          <ac:chgData name="Daria Sapunova" userId="5217c4f7-f98a-4573-8c08-262c6e9f6ac4" providerId="ADAL" clId="{BA8735C8-E551-443E-A137-26A3F3178934}" dt="2022-11-02T14:50:53.625" v="328" actId="478"/>
          <ac:picMkLst>
            <pc:docMk/>
            <pc:sldMk cId="3539397293" sldId="260"/>
            <ac:picMk id="5" creationId="{66D93F07-F65E-04F2-EDD5-69ABF7BD964B}"/>
          </ac:picMkLst>
        </pc:picChg>
        <pc:picChg chg="add mod">
          <ac:chgData name="Daria Sapunova" userId="5217c4f7-f98a-4573-8c08-262c6e9f6ac4" providerId="ADAL" clId="{BA8735C8-E551-443E-A137-26A3F3178934}" dt="2022-11-02T14:51:08.430" v="333" actId="1076"/>
          <ac:picMkLst>
            <pc:docMk/>
            <pc:sldMk cId="3539397293" sldId="260"/>
            <ac:picMk id="6" creationId="{BE84B283-3294-DDDB-C5A4-13FAED395A75}"/>
          </ac:picMkLst>
        </pc:picChg>
        <pc:picChg chg="add mod">
          <ac:chgData name="Daria Sapunova" userId="5217c4f7-f98a-4573-8c08-262c6e9f6ac4" providerId="ADAL" clId="{BA8735C8-E551-443E-A137-26A3F3178934}" dt="2022-11-02T14:52:28.580" v="342" actId="1076"/>
          <ac:picMkLst>
            <pc:docMk/>
            <pc:sldMk cId="3539397293" sldId="260"/>
            <ac:picMk id="7" creationId="{CEEB1858-CFC8-5D66-184F-691605552043}"/>
          </ac:picMkLst>
        </pc:picChg>
        <pc:picChg chg="add mod">
          <ac:chgData name="Daria Sapunova" userId="5217c4f7-f98a-4573-8c08-262c6e9f6ac4" providerId="ADAL" clId="{BA8735C8-E551-443E-A137-26A3F3178934}" dt="2022-11-02T14:51:29.740" v="338" actId="1076"/>
          <ac:picMkLst>
            <pc:docMk/>
            <pc:sldMk cId="3539397293" sldId="260"/>
            <ac:picMk id="3074" creationId="{F7AC48CE-E5B2-27E3-9A06-DE9740A2A749}"/>
          </ac:picMkLst>
        </pc:picChg>
        <pc:picChg chg="add mod">
          <ac:chgData name="Daria Sapunova" userId="5217c4f7-f98a-4573-8c08-262c6e9f6ac4" providerId="ADAL" clId="{BA8735C8-E551-443E-A137-26A3F3178934}" dt="2022-11-02T14:54:08.519" v="352" actId="1076"/>
          <ac:picMkLst>
            <pc:docMk/>
            <pc:sldMk cId="3539397293" sldId="260"/>
            <ac:picMk id="3076" creationId="{75FF9D00-EE89-8A8A-2DCC-30EC6636DB38}"/>
          </ac:picMkLst>
        </pc:picChg>
      </pc:sldChg>
      <pc:sldChg chg="addSp delSp modSp add mod modAnim">
        <pc:chgData name="Daria Sapunova" userId="5217c4f7-f98a-4573-8c08-262c6e9f6ac4" providerId="ADAL" clId="{BA8735C8-E551-443E-A137-26A3F3178934}" dt="2022-11-06T10:24:21.786" v="4818"/>
        <pc:sldMkLst>
          <pc:docMk/>
          <pc:sldMk cId="563140738" sldId="261"/>
        </pc:sldMkLst>
        <pc:spChg chg="add mod">
          <ac:chgData name="Daria Sapunova" userId="5217c4f7-f98a-4573-8c08-262c6e9f6ac4" providerId="ADAL" clId="{BA8735C8-E551-443E-A137-26A3F3178934}" dt="2022-11-02T14:58:49.062" v="427" actId="1076"/>
          <ac:spMkLst>
            <pc:docMk/>
            <pc:sldMk cId="563140738" sldId="261"/>
            <ac:spMk id="2" creationId="{8DC6ED3C-911B-698C-3D55-59323950A6C6}"/>
          </ac:spMkLst>
        </pc:spChg>
        <pc:spChg chg="add mod">
          <ac:chgData name="Daria Sapunova" userId="5217c4f7-f98a-4573-8c08-262c6e9f6ac4" providerId="ADAL" clId="{BA8735C8-E551-443E-A137-26A3F3178934}" dt="2022-11-02T15:02:09.041" v="492" actId="1036"/>
          <ac:spMkLst>
            <pc:docMk/>
            <pc:sldMk cId="563140738" sldId="261"/>
            <ac:spMk id="3" creationId="{DCD059A4-7454-779A-3D17-4F8D199F858E}"/>
          </ac:spMkLst>
        </pc:spChg>
        <pc:spChg chg="add del mod">
          <ac:chgData name="Daria Sapunova" userId="5217c4f7-f98a-4573-8c08-262c6e9f6ac4" providerId="ADAL" clId="{BA8735C8-E551-443E-A137-26A3F3178934}" dt="2022-11-02T14:59:15.502" v="441" actId="478"/>
          <ac:spMkLst>
            <pc:docMk/>
            <pc:sldMk cId="563140738" sldId="261"/>
            <ac:spMk id="4" creationId="{DBF2ECE3-60C1-B92B-E935-A31D6B689190}"/>
          </ac:spMkLst>
        </pc:spChg>
        <pc:spChg chg="add mod">
          <ac:chgData name="Daria Sapunova" userId="5217c4f7-f98a-4573-8c08-262c6e9f6ac4" providerId="ADAL" clId="{BA8735C8-E551-443E-A137-26A3F3178934}" dt="2022-11-02T15:02:09.041" v="492" actId="1036"/>
          <ac:spMkLst>
            <pc:docMk/>
            <pc:sldMk cId="563140738" sldId="261"/>
            <ac:spMk id="5" creationId="{79B451EC-DCB0-6096-EF8B-2978D5DAE511}"/>
          </ac:spMkLst>
        </pc:spChg>
        <pc:spChg chg="add mod">
          <ac:chgData name="Daria Sapunova" userId="5217c4f7-f98a-4573-8c08-262c6e9f6ac4" providerId="ADAL" clId="{BA8735C8-E551-443E-A137-26A3F3178934}" dt="2022-11-02T15:03:18.115" v="509" actId="1076"/>
          <ac:spMkLst>
            <pc:docMk/>
            <pc:sldMk cId="563140738" sldId="261"/>
            <ac:spMk id="6" creationId="{FF9CCF58-9ACD-8B61-F2A5-484C37C7A979}"/>
          </ac:spMkLst>
        </pc:spChg>
        <pc:spChg chg="add mod">
          <ac:chgData name="Daria Sapunova" userId="5217c4f7-f98a-4573-8c08-262c6e9f6ac4" providerId="ADAL" clId="{BA8735C8-E551-443E-A137-26A3F3178934}" dt="2022-11-02T15:02:47.395" v="496" actId="20577"/>
          <ac:spMkLst>
            <pc:docMk/>
            <pc:sldMk cId="563140738" sldId="261"/>
            <ac:spMk id="7" creationId="{24771FEB-202F-30BF-F35F-A4929107EA57}"/>
          </ac:spMkLst>
        </pc:spChg>
        <pc:spChg chg="add mod">
          <ac:chgData name="Daria Sapunova" userId="5217c4f7-f98a-4573-8c08-262c6e9f6ac4" providerId="ADAL" clId="{BA8735C8-E551-443E-A137-26A3F3178934}" dt="2022-11-02T15:02:59.043" v="506" actId="20577"/>
          <ac:spMkLst>
            <pc:docMk/>
            <pc:sldMk cId="563140738" sldId="261"/>
            <ac:spMk id="8" creationId="{7CEE47C2-FC7C-821F-FB8B-4A81B2A9D560}"/>
          </ac:spMkLst>
        </pc:spChg>
        <pc:spChg chg="add del mod">
          <ac:chgData name="Daria Sapunova" userId="5217c4f7-f98a-4573-8c08-262c6e9f6ac4" providerId="ADAL" clId="{BA8735C8-E551-443E-A137-26A3F3178934}" dt="2022-11-02T14:58:11.438" v="396" actId="207"/>
          <ac:spMkLst>
            <pc:docMk/>
            <pc:sldMk cId="563140738" sldId="261"/>
            <ac:spMk id="12" creationId="{81F8B9A7-34F8-D6F9-0601-0A7567C5D640}"/>
          </ac:spMkLst>
        </pc:spChg>
        <pc:spChg chg="del mod">
          <ac:chgData name="Daria Sapunova" userId="5217c4f7-f98a-4573-8c08-262c6e9f6ac4" providerId="ADAL" clId="{BA8735C8-E551-443E-A137-26A3F3178934}" dt="2022-11-02T14:56:21.489" v="373" actId="478"/>
          <ac:spMkLst>
            <pc:docMk/>
            <pc:sldMk cId="563140738" sldId="261"/>
            <ac:spMk id="14" creationId="{F7FC7A58-96B8-3CEC-6CBF-FCC4917CA20D}"/>
          </ac:spMkLst>
        </pc:spChg>
        <pc:spChg chg="del">
          <ac:chgData name="Daria Sapunova" userId="5217c4f7-f98a-4573-8c08-262c6e9f6ac4" providerId="ADAL" clId="{BA8735C8-E551-443E-A137-26A3F3178934}" dt="2022-11-02T14:56:12.951" v="371" actId="478"/>
          <ac:spMkLst>
            <pc:docMk/>
            <pc:sldMk cId="563140738" sldId="261"/>
            <ac:spMk id="16" creationId="{2ABA9A22-1552-D2BF-C366-C63B45C68512}"/>
          </ac:spMkLst>
        </pc:spChg>
        <pc:picChg chg="mod">
          <ac:chgData name="Daria Sapunova" userId="5217c4f7-f98a-4573-8c08-262c6e9f6ac4" providerId="ADAL" clId="{BA8735C8-E551-443E-A137-26A3F3178934}" dt="2022-11-02T14:57:57.828" v="392" actId="1076"/>
          <ac:picMkLst>
            <pc:docMk/>
            <pc:sldMk cId="563140738" sldId="261"/>
            <ac:picMk id="10" creationId="{064EA94D-3238-3727-A4A5-3008F2011ECE}"/>
          </ac:picMkLst>
        </pc:picChg>
      </pc:sldChg>
      <pc:sldChg chg="add del">
        <pc:chgData name="Daria Sapunova" userId="5217c4f7-f98a-4573-8c08-262c6e9f6ac4" providerId="ADAL" clId="{BA8735C8-E551-443E-A137-26A3F3178934}" dt="2022-11-02T14:57:54.820" v="391" actId="47"/>
        <pc:sldMkLst>
          <pc:docMk/>
          <pc:sldMk cId="135736842" sldId="262"/>
        </pc:sldMkLst>
      </pc:sldChg>
      <pc:sldChg chg="addSp delSp modSp add mod modAnim">
        <pc:chgData name="Daria Sapunova" userId="5217c4f7-f98a-4573-8c08-262c6e9f6ac4" providerId="ADAL" clId="{BA8735C8-E551-443E-A137-26A3F3178934}" dt="2022-11-06T22:39:36.443" v="5153" actId="20577"/>
        <pc:sldMkLst>
          <pc:docMk/>
          <pc:sldMk cId="3345348398" sldId="262"/>
        </pc:sldMkLst>
        <pc:spChg chg="del">
          <ac:chgData name="Daria Sapunova" userId="5217c4f7-f98a-4573-8c08-262c6e9f6ac4" providerId="ADAL" clId="{BA8735C8-E551-443E-A137-26A3F3178934}" dt="2022-11-02T15:04:19.818" v="513" actId="478"/>
          <ac:spMkLst>
            <pc:docMk/>
            <pc:sldMk cId="3345348398" sldId="262"/>
            <ac:spMk id="2" creationId="{8DC6ED3C-911B-698C-3D55-59323950A6C6}"/>
          </ac:spMkLst>
        </pc:spChg>
        <pc:spChg chg="del">
          <ac:chgData name="Daria Sapunova" userId="5217c4f7-f98a-4573-8c08-262c6e9f6ac4" providerId="ADAL" clId="{BA8735C8-E551-443E-A137-26A3F3178934}" dt="2022-11-02T15:04:21.383" v="514" actId="478"/>
          <ac:spMkLst>
            <pc:docMk/>
            <pc:sldMk cId="3345348398" sldId="262"/>
            <ac:spMk id="3" creationId="{DCD059A4-7454-779A-3D17-4F8D199F858E}"/>
          </ac:spMkLst>
        </pc:spChg>
        <pc:spChg chg="del">
          <ac:chgData name="Daria Sapunova" userId="5217c4f7-f98a-4573-8c08-262c6e9f6ac4" providerId="ADAL" clId="{BA8735C8-E551-443E-A137-26A3F3178934}" dt="2022-11-02T15:04:22.905" v="515" actId="478"/>
          <ac:spMkLst>
            <pc:docMk/>
            <pc:sldMk cId="3345348398" sldId="262"/>
            <ac:spMk id="5" creationId="{79B451EC-DCB0-6096-EF8B-2978D5DAE511}"/>
          </ac:spMkLst>
        </pc:spChg>
        <pc:spChg chg="del">
          <ac:chgData name="Daria Sapunova" userId="5217c4f7-f98a-4573-8c08-262c6e9f6ac4" providerId="ADAL" clId="{BA8735C8-E551-443E-A137-26A3F3178934}" dt="2022-11-02T15:04:24.292" v="516" actId="478"/>
          <ac:spMkLst>
            <pc:docMk/>
            <pc:sldMk cId="3345348398" sldId="262"/>
            <ac:spMk id="6" creationId="{FF9CCF58-9ACD-8B61-F2A5-484C37C7A979}"/>
          </ac:spMkLst>
        </pc:spChg>
        <pc:spChg chg="mod">
          <ac:chgData name="Daria Sapunova" userId="5217c4f7-f98a-4573-8c08-262c6e9f6ac4" providerId="ADAL" clId="{BA8735C8-E551-443E-A137-26A3F3178934}" dt="2022-11-05T09:58:43.717" v="1180" actId="1076"/>
          <ac:spMkLst>
            <pc:docMk/>
            <pc:sldMk cId="3345348398" sldId="262"/>
            <ac:spMk id="7" creationId="{24771FEB-202F-30BF-F35F-A4929107EA57}"/>
          </ac:spMkLst>
        </pc:spChg>
        <pc:spChg chg="del">
          <ac:chgData name="Daria Sapunova" userId="5217c4f7-f98a-4573-8c08-262c6e9f6ac4" providerId="ADAL" clId="{BA8735C8-E551-443E-A137-26A3F3178934}" dt="2022-11-02T15:04:25.784" v="517" actId="478"/>
          <ac:spMkLst>
            <pc:docMk/>
            <pc:sldMk cId="3345348398" sldId="262"/>
            <ac:spMk id="8" creationId="{7CEE47C2-FC7C-821F-FB8B-4A81B2A9D560}"/>
          </ac:spMkLst>
        </pc:spChg>
        <pc:spChg chg="del">
          <ac:chgData name="Daria Sapunova" userId="5217c4f7-f98a-4573-8c08-262c6e9f6ac4" providerId="ADAL" clId="{BA8735C8-E551-443E-A137-26A3F3178934}" dt="2022-11-02T15:04:18.279" v="512" actId="478"/>
          <ac:spMkLst>
            <pc:docMk/>
            <pc:sldMk cId="3345348398" sldId="262"/>
            <ac:spMk id="12" creationId="{81F8B9A7-34F8-D6F9-0601-0A7567C5D640}"/>
          </ac:spMkLst>
        </pc:spChg>
        <pc:spChg chg="add mod">
          <ac:chgData name="Daria Sapunova" userId="5217c4f7-f98a-4573-8c08-262c6e9f6ac4" providerId="ADAL" clId="{BA8735C8-E551-443E-A137-26A3F3178934}" dt="2022-11-05T09:28:08.997" v="681" actId="14100"/>
          <ac:spMkLst>
            <pc:docMk/>
            <pc:sldMk cId="3345348398" sldId="262"/>
            <ac:spMk id="15" creationId="{E0772016-818A-526B-FBE3-7E1DF973763A}"/>
          </ac:spMkLst>
        </pc:spChg>
        <pc:spChg chg="add del mod">
          <ac:chgData name="Daria Sapunova" userId="5217c4f7-f98a-4573-8c08-262c6e9f6ac4" providerId="ADAL" clId="{BA8735C8-E551-443E-A137-26A3F3178934}" dt="2022-11-05T09:26:58.014" v="655" actId="478"/>
          <ac:spMkLst>
            <pc:docMk/>
            <pc:sldMk cId="3345348398" sldId="262"/>
            <ac:spMk id="16" creationId="{1679079B-87BE-9F83-CC2E-9BC3CE699873}"/>
          </ac:spMkLst>
        </pc:spChg>
        <pc:spChg chg="add mod">
          <ac:chgData name="Daria Sapunova" userId="5217c4f7-f98a-4573-8c08-262c6e9f6ac4" providerId="ADAL" clId="{BA8735C8-E551-443E-A137-26A3F3178934}" dt="2022-11-05T09:23:41.835" v="582" actId="1076"/>
          <ac:spMkLst>
            <pc:docMk/>
            <pc:sldMk cId="3345348398" sldId="262"/>
            <ac:spMk id="17" creationId="{5D80DF40-80A1-D100-2B74-EA2460163A1F}"/>
          </ac:spMkLst>
        </pc:spChg>
        <pc:spChg chg="add mod">
          <ac:chgData name="Daria Sapunova" userId="5217c4f7-f98a-4573-8c08-262c6e9f6ac4" providerId="ADAL" clId="{BA8735C8-E551-443E-A137-26A3F3178934}" dt="2022-11-06T22:39:36.443" v="5153" actId="20577"/>
          <ac:spMkLst>
            <pc:docMk/>
            <pc:sldMk cId="3345348398" sldId="262"/>
            <ac:spMk id="18" creationId="{AB707B33-3BD3-EB86-4164-275AB03B3BC3}"/>
          </ac:spMkLst>
        </pc:spChg>
        <pc:spChg chg="add del mod">
          <ac:chgData name="Daria Sapunova" userId="5217c4f7-f98a-4573-8c08-262c6e9f6ac4" providerId="ADAL" clId="{BA8735C8-E551-443E-A137-26A3F3178934}" dt="2022-11-05T09:26:58.575" v="656" actId="478"/>
          <ac:spMkLst>
            <pc:docMk/>
            <pc:sldMk cId="3345348398" sldId="262"/>
            <ac:spMk id="19" creationId="{2D43BDB8-E001-3DE4-EAD3-A44E12E47A66}"/>
          </ac:spMkLst>
        </pc:spChg>
        <pc:spChg chg="add del mod">
          <ac:chgData name="Daria Sapunova" userId="5217c4f7-f98a-4573-8c08-262c6e9f6ac4" providerId="ADAL" clId="{BA8735C8-E551-443E-A137-26A3F3178934}" dt="2022-11-05T09:26:59.032" v="657" actId="478"/>
          <ac:spMkLst>
            <pc:docMk/>
            <pc:sldMk cId="3345348398" sldId="262"/>
            <ac:spMk id="20" creationId="{70D173CD-5FB2-A9EA-2158-C9CB77900293}"/>
          </ac:spMkLst>
        </pc:spChg>
        <pc:spChg chg="add mod">
          <ac:chgData name="Daria Sapunova" userId="5217c4f7-f98a-4573-8c08-262c6e9f6ac4" providerId="ADAL" clId="{BA8735C8-E551-443E-A137-26A3F3178934}" dt="2022-11-05T09:28:13.506" v="682" actId="14100"/>
          <ac:spMkLst>
            <pc:docMk/>
            <pc:sldMk cId="3345348398" sldId="262"/>
            <ac:spMk id="21" creationId="{9C757217-38D9-B6BE-037E-6CC244F09EA5}"/>
          </ac:spMkLst>
        </pc:spChg>
        <pc:spChg chg="add mod">
          <ac:chgData name="Daria Sapunova" userId="5217c4f7-f98a-4573-8c08-262c6e9f6ac4" providerId="ADAL" clId="{BA8735C8-E551-443E-A137-26A3F3178934}" dt="2022-11-05T09:28:27.325" v="697" actId="14100"/>
          <ac:spMkLst>
            <pc:docMk/>
            <pc:sldMk cId="3345348398" sldId="262"/>
            <ac:spMk id="22" creationId="{C8CE3489-B19C-8D5E-6A6D-CCFBEAC622C8}"/>
          </ac:spMkLst>
        </pc:spChg>
        <pc:spChg chg="add mod">
          <ac:chgData name="Daria Sapunova" userId="5217c4f7-f98a-4573-8c08-262c6e9f6ac4" providerId="ADAL" clId="{BA8735C8-E551-443E-A137-26A3F3178934}" dt="2022-11-05T09:30:15.641" v="733" actId="20577"/>
          <ac:spMkLst>
            <pc:docMk/>
            <pc:sldMk cId="3345348398" sldId="262"/>
            <ac:spMk id="23" creationId="{0F7A7AE0-5760-164C-9CCD-AFB27D719E5E}"/>
          </ac:spMkLst>
        </pc:spChg>
        <pc:spChg chg="add mod">
          <ac:chgData name="Daria Sapunova" userId="5217c4f7-f98a-4573-8c08-262c6e9f6ac4" providerId="ADAL" clId="{BA8735C8-E551-443E-A137-26A3F3178934}" dt="2022-11-05T09:34:06.606" v="893" actId="6549"/>
          <ac:spMkLst>
            <pc:docMk/>
            <pc:sldMk cId="3345348398" sldId="262"/>
            <ac:spMk id="24" creationId="{43CFB429-8C17-D4CD-24F2-9F3BAAFDB8F0}"/>
          </ac:spMkLst>
        </pc:spChg>
        <pc:spChg chg="add mod">
          <ac:chgData name="Daria Sapunova" userId="5217c4f7-f98a-4573-8c08-262c6e9f6ac4" providerId="ADAL" clId="{BA8735C8-E551-443E-A137-26A3F3178934}" dt="2022-11-05T09:32:54.046" v="842" actId="108"/>
          <ac:spMkLst>
            <pc:docMk/>
            <pc:sldMk cId="3345348398" sldId="262"/>
            <ac:spMk id="25" creationId="{EADB9D2E-3AC7-9819-6EC4-6ADCEB28FB69}"/>
          </ac:spMkLst>
        </pc:spChg>
        <pc:spChg chg="add mod">
          <ac:chgData name="Daria Sapunova" userId="5217c4f7-f98a-4573-8c08-262c6e9f6ac4" providerId="ADAL" clId="{BA8735C8-E551-443E-A137-26A3F3178934}" dt="2022-11-05T09:33:41.373" v="888" actId="20577"/>
          <ac:spMkLst>
            <pc:docMk/>
            <pc:sldMk cId="3345348398" sldId="262"/>
            <ac:spMk id="26" creationId="{A176F0B9-5DF3-415B-301A-CDA5ABEAD40C}"/>
          </ac:spMkLst>
        </pc:spChg>
        <pc:spChg chg="add mod">
          <ac:chgData name="Daria Sapunova" userId="5217c4f7-f98a-4573-8c08-262c6e9f6ac4" providerId="ADAL" clId="{BA8735C8-E551-443E-A137-26A3F3178934}" dt="2022-11-05T09:34:50.940" v="934" actId="108"/>
          <ac:spMkLst>
            <pc:docMk/>
            <pc:sldMk cId="3345348398" sldId="262"/>
            <ac:spMk id="27" creationId="{2084B521-2707-B50C-BECC-209068106F82}"/>
          </ac:spMkLst>
        </pc:spChg>
        <pc:spChg chg="add del mod">
          <ac:chgData name="Daria Sapunova" userId="5217c4f7-f98a-4573-8c08-262c6e9f6ac4" providerId="ADAL" clId="{BA8735C8-E551-443E-A137-26A3F3178934}" dt="2022-11-05T09:35:48.863" v="940"/>
          <ac:spMkLst>
            <pc:docMk/>
            <pc:sldMk cId="3345348398" sldId="262"/>
            <ac:spMk id="32" creationId="{7A9C0A28-5136-7C20-D159-CE71A89CFC25}"/>
          </ac:spMkLst>
        </pc:spChg>
        <pc:spChg chg="add del mod">
          <ac:chgData name="Daria Sapunova" userId="5217c4f7-f98a-4573-8c08-262c6e9f6ac4" providerId="ADAL" clId="{BA8735C8-E551-443E-A137-26A3F3178934}" dt="2022-11-05T09:35:48.863" v="940"/>
          <ac:spMkLst>
            <pc:docMk/>
            <pc:sldMk cId="3345348398" sldId="262"/>
            <ac:spMk id="33" creationId="{6D8D8FFD-4AB0-8CBE-FC5D-FF9FC1E70D1D}"/>
          </ac:spMkLst>
        </pc:spChg>
        <pc:spChg chg="add del mod">
          <ac:chgData name="Daria Sapunova" userId="5217c4f7-f98a-4573-8c08-262c6e9f6ac4" providerId="ADAL" clId="{BA8735C8-E551-443E-A137-26A3F3178934}" dt="2022-11-05T09:35:48.863" v="940"/>
          <ac:spMkLst>
            <pc:docMk/>
            <pc:sldMk cId="3345348398" sldId="262"/>
            <ac:spMk id="34" creationId="{2EC003EA-7AD9-A6C0-8DE0-D3C9B137B5C6}"/>
          </ac:spMkLst>
        </pc:spChg>
        <pc:spChg chg="add del mod">
          <ac:chgData name="Daria Sapunova" userId="5217c4f7-f98a-4573-8c08-262c6e9f6ac4" providerId="ADAL" clId="{BA8735C8-E551-443E-A137-26A3F3178934}" dt="2022-11-05T09:35:48.863" v="940"/>
          <ac:spMkLst>
            <pc:docMk/>
            <pc:sldMk cId="3345348398" sldId="262"/>
            <ac:spMk id="35" creationId="{4211A7FC-E16C-A510-7471-5A79E054152A}"/>
          </ac:spMkLst>
        </pc:spChg>
        <pc:picChg chg="del">
          <ac:chgData name="Daria Sapunova" userId="5217c4f7-f98a-4573-8c08-262c6e9f6ac4" providerId="ADAL" clId="{BA8735C8-E551-443E-A137-26A3F3178934}" dt="2022-11-02T15:04:16.261" v="511" actId="478"/>
          <ac:picMkLst>
            <pc:docMk/>
            <pc:sldMk cId="3345348398" sldId="262"/>
            <ac:picMk id="10" creationId="{064EA94D-3238-3727-A4A5-3008F2011ECE}"/>
          </ac:picMkLst>
        </pc:picChg>
        <pc:cxnChg chg="add mod">
          <ac:chgData name="Daria Sapunova" userId="5217c4f7-f98a-4573-8c08-262c6e9f6ac4" providerId="ADAL" clId="{BA8735C8-E551-443E-A137-26A3F3178934}" dt="2022-11-05T09:24:04.225" v="587" actId="14100"/>
          <ac:cxnSpMkLst>
            <pc:docMk/>
            <pc:sldMk cId="3345348398" sldId="262"/>
            <ac:cxnSpMk id="4" creationId="{482D14F2-755B-2F70-E4B8-C24E2B626B91}"/>
          </ac:cxnSpMkLst>
        </pc:cxnChg>
        <pc:cxnChg chg="add mod">
          <ac:chgData name="Daria Sapunova" userId="5217c4f7-f98a-4573-8c08-262c6e9f6ac4" providerId="ADAL" clId="{BA8735C8-E551-443E-A137-26A3F3178934}" dt="2022-11-05T09:24:04.225" v="587" actId="14100"/>
          <ac:cxnSpMkLst>
            <pc:docMk/>
            <pc:sldMk cId="3345348398" sldId="262"/>
            <ac:cxnSpMk id="5" creationId="{205EBC14-16B0-6E46-8C8B-C3B1710A64FF}"/>
          </ac:cxnSpMkLst>
        </pc:cxnChg>
        <pc:cxnChg chg="add mod">
          <ac:chgData name="Daria Sapunova" userId="5217c4f7-f98a-4573-8c08-262c6e9f6ac4" providerId="ADAL" clId="{BA8735C8-E551-443E-A137-26A3F3178934}" dt="2022-11-05T09:58:43.717" v="1180" actId="1076"/>
          <ac:cxnSpMkLst>
            <pc:docMk/>
            <pc:sldMk cId="3345348398" sldId="262"/>
            <ac:cxnSpMk id="9" creationId="{8CF3BB7D-40C1-EF77-F786-55993E6E022F}"/>
          </ac:cxnSpMkLst>
        </pc:cxnChg>
        <pc:cxnChg chg="add mod">
          <ac:chgData name="Daria Sapunova" userId="5217c4f7-f98a-4573-8c08-262c6e9f6ac4" providerId="ADAL" clId="{BA8735C8-E551-443E-A137-26A3F3178934}" dt="2022-11-05T09:24:13.535" v="589" actId="1076"/>
          <ac:cxnSpMkLst>
            <pc:docMk/>
            <pc:sldMk cId="3345348398" sldId="262"/>
            <ac:cxnSpMk id="12" creationId="{BFF23977-0793-1B8E-A843-E1AECF48266A}"/>
          </ac:cxnSpMkLst>
        </pc:cxnChg>
        <pc:cxnChg chg="add mod">
          <ac:chgData name="Daria Sapunova" userId="5217c4f7-f98a-4573-8c08-262c6e9f6ac4" providerId="ADAL" clId="{BA8735C8-E551-443E-A137-26A3F3178934}" dt="2022-11-05T09:58:43.717" v="1180" actId="1076"/>
          <ac:cxnSpMkLst>
            <pc:docMk/>
            <pc:sldMk cId="3345348398" sldId="262"/>
            <ac:cxnSpMk id="13" creationId="{810A5E89-594D-295E-AD8E-53A3C372821F}"/>
          </ac:cxnSpMkLst>
        </pc:cxnChg>
        <pc:cxnChg chg="add mod">
          <ac:chgData name="Daria Sapunova" userId="5217c4f7-f98a-4573-8c08-262c6e9f6ac4" providerId="ADAL" clId="{BA8735C8-E551-443E-A137-26A3F3178934}" dt="2022-11-05T09:24:13.535" v="589" actId="1076"/>
          <ac:cxnSpMkLst>
            <pc:docMk/>
            <pc:sldMk cId="3345348398" sldId="262"/>
            <ac:cxnSpMk id="14" creationId="{35338405-BC68-CAFF-8B5F-9352A0C3F89C}"/>
          </ac:cxnSpMkLst>
        </pc:cxnChg>
        <pc:cxnChg chg="add del mod">
          <ac:chgData name="Daria Sapunova" userId="5217c4f7-f98a-4573-8c08-262c6e9f6ac4" providerId="ADAL" clId="{BA8735C8-E551-443E-A137-26A3F3178934}" dt="2022-11-05T09:35:48.863" v="940"/>
          <ac:cxnSpMkLst>
            <pc:docMk/>
            <pc:sldMk cId="3345348398" sldId="262"/>
            <ac:cxnSpMk id="28" creationId="{A79883F1-4976-27F8-14EB-D62CF271A6CF}"/>
          </ac:cxnSpMkLst>
        </pc:cxnChg>
        <pc:cxnChg chg="add del mod">
          <ac:chgData name="Daria Sapunova" userId="5217c4f7-f98a-4573-8c08-262c6e9f6ac4" providerId="ADAL" clId="{BA8735C8-E551-443E-A137-26A3F3178934}" dt="2022-11-05T09:35:48.863" v="940"/>
          <ac:cxnSpMkLst>
            <pc:docMk/>
            <pc:sldMk cId="3345348398" sldId="262"/>
            <ac:cxnSpMk id="29" creationId="{010E0BBC-7B2F-7D55-2A3E-E00C287138BF}"/>
          </ac:cxnSpMkLst>
        </pc:cxnChg>
        <pc:cxnChg chg="add del mod">
          <ac:chgData name="Daria Sapunova" userId="5217c4f7-f98a-4573-8c08-262c6e9f6ac4" providerId="ADAL" clId="{BA8735C8-E551-443E-A137-26A3F3178934}" dt="2022-11-05T09:35:48.863" v="940"/>
          <ac:cxnSpMkLst>
            <pc:docMk/>
            <pc:sldMk cId="3345348398" sldId="262"/>
            <ac:cxnSpMk id="30" creationId="{04AD1910-E061-7EFF-D115-B13B249F362C}"/>
          </ac:cxnSpMkLst>
        </pc:cxnChg>
        <pc:cxnChg chg="add del mod">
          <ac:chgData name="Daria Sapunova" userId="5217c4f7-f98a-4573-8c08-262c6e9f6ac4" providerId="ADAL" clId="{BA8735C8-E551-443E-A137-26A3F3178934}" dt="2022-11-05T09:35:48.863" v="940"/>
          <ac:cxnSpMkLst>
            <pc:docMk/>
            <pc:sldMk cId="3345348398" sldId="262"/>
            <ac:cxnSpMk id="31" creationId="{51A7A724-F63C-21B8-8F70-FFB9345940F8}"/>
          </ac:cxnSpMkLst>
        </pc:cxnChg>
      </pc:sldChg>
      <pc:sldChg chg="addSp delSp modSp new del mod">
        <pc:chgData name="Daria Sapunova" userId="5217c4f7-f98a-4573-8c08-262c6e9f6ac4" providerId="ADAL" clId="{BA8735C8-E551-443E-A137-26A3F3178934}" dt="2022-11-05T09:44:07.742" v="1084" actId="47"/>
        <pc:sldMkLst>
          <pc:docMk/>
          <pc:sldMk cId="2166404451" sldId="263"/>
        </pc:sldMkLst>
        <pc:spChg chg="del">
          <ac:chgData name="Daria Sapunova" userId="5217c4f7-f98a-4573-8c08-262c6e9f6ac4" providerId="ADAL" clId="{BA8735C8-E551-443E-A137-26A3F3178934}" dt="2022-11-05T09:35:12.539" v="936" actId="478"/>
          <ac:spMkLst>
            <pc:docMk/>
            <pc:sldMk cId="2166404451" sldId="263"/>
            <ac:spMk id="2" creationId="{CD2FEB67-BE93-9F2B-B947-3438D9AD015B}"/>
          </ac:spMkLst>
        </pc:spChg>
        <pc:spChg chg="del">
          <ac:chgData name="Daria Sapunova" userId="5217c4f7-f98a-4573-8c08-262c6e9f6ac4" providerId="ADAL" clId="{BA8735C8-E551-443E-A137-26A3F3178934}" dt="2022-11-05T09:35:14.457" v="937" actId="478"/>
          <ac:spMkLst>
            <pc:docMk/>
            <pc:sldMk cId="2166404451" sldId="263"/>
            <ac:spMk id="3" creationId="{BB10709E-38B9-1FDE-511A-9AE27D8E21B8}"/>
          </ac:spMkLst>
        </pc:spChg>
        <pc:spChg chg="add mod">
          <ac:chgData name="Daria Sapunova" userId="5217c4f7-f98a-4573-8c08-262c6e9f6ac4" providerId="ADAL" clId="{BA8735C8-E551-443E-A137-26A3F3178934}" dt="2022-11-05T09:37:21.149" v="951" actId="255"/>
          <ac:spMkLst>
            <pc:docMk/>
            <pc:sldMk cId="2166404451" sldId="263"/>
            <ac:spMk id="4" creationId="{12B4C6E6-03FD-EB95-B8F1-A267FEA87C60}"/>
          </ac:spMkLst>
        </pc:spChg>
        <pc:spChg chg="add mod">
          <ac:chgData name="Daria Sapunova" userId="5217c4f7-f98a-4573-8c08-262c6e9f6ac4" providerId="ADAL" clId="{BA8735C8-E551-443E-A137-26A3F3178934}" dt="2022-11-05T09:37:21.149" v="951" actId="255"/>
          <ac:spMkLst>
            <pc:docMk/>
            <pc:sldMk cId="2166404451" sldId="263"/>
            <ac:spMk id="7" creationId="{D9F34440-ABC0-E7F5-4A5A-C777355EF11D}"/>
          </ac:spMkLst>
        </pc:spChg>
        <pc:spChg chg="add mod">
          <ac:chgData name="Daria Sapunova" userId="5217c4f7-f98a-4573-8c08-262c6e9f6ac4" providerId="ADAL" clId="{BA8735C8-E551-443E-A137-26A3F3178934}" dt="2022-11-05T09:37:26.025" v="952" actId="20577"/>
          <ac:spMkLst>
            <pc:docMk/>
            <pc:sldMk cId="2166404451" sldId="263"/>
            <ac:spMk id="8" creationId="{080BDDC1-1475-E96B-158F-F2F4FC63395F}"/>
          </ac:spMkLst>
        </pc:spChg>
        <pc:spChg chg="add mod">
          <ac:chgData name="Daria Sapunova" userId="5217c4f7-f98a-4573-8c08-262c6e9f6ac4" providerId="ADAL" clId="{BA8735C8-E551-443E-A137-26A3F3178934}" dt="2022-11-05T09:37:21.149" v="951" actId="255"/>
          <ac:spMkLst>
            <pc:docMk/>
            <pc:sldMk cId="2166404451" sldId="263"/>
            <ac:spMk id="13" creationId="{12DA3390-9E09-3B21-9F23-42EAA76D1E47}"/>
          </ac:spMkLst>
        </pc:spChg>
        <pc:spChg chg="add mod">
          <ac:chgData name="Daria Sapunova" userId="5217c4f7-f98a-4573-8c08-262c6e9f6ac4" providerId="ADAL" clId="{BA8735C8-E551-443E-A137-26A3F3178934}" dt="2022-11-05T09:37:21.149" v="951" actId="255"/>
          <ac:spMkLst>
            <pc:docMk/>
            <pc:sldMk cId="2166404451" sldId="263"/>
            <ac:spMk id="14" creationId="{48769FB4-B70B-E021-9666-E63AA46EC0E3}"/>
          </ac:spMkLst>
        </pc:spChg>
        <pc:spChg chg="add mod">
          <ac:chgData name="Daria Sapunova" userId="5217c4f7-f98a-4573-8c08-262c6e9f6ac4" providerId="ADAL" clId="{BA8735C8-E551-443E-A137-26A3F3178934}" dt="2022-11-05T09:37:21.149" v="951" actId="255"/>
          <ac:spMkLst>
            <pc:docMk/>
            <pc:sldMk cId="2166404451" sldId="263"/>
            <ac:spMk id="15" creationId="{05DC7281-F247-2663-F6FA-1D8601B218B0}"/>
          </ac:spMkLst>
        </pc:spChg>
        <pc:spChg chg="add mod">
          <ac:chgData name="Daria Sapunova" userId="5217c4f7-f98a-4573-8c08-262c6e9f6ac4" providerId="ADAL" clId="{BA8735C8-E551-443E-A137-26A3F3178934}" dt="2022-11-05T09:37:21.149" v="951" actId="255"/>
          <ac:spMkLst>
            <pc:docMk/>
            <pc:sldMk cId="2166404451" sldId="263"/>
            <ac:spMk id="16" creationId="{750A93E1-EE1D-1C98-B029-1CF6A24615B3}"/>
          </ac:spMkLst>
        </pc:spChg>
        <pc:spChg chg="add del mod">
          <ac:chgData name="Daria Sapunova" userId="5217c4f7-f98a-4573-8c08-262c6e9f6ac4" providerId="ADAL" clId="{BA8735C8-E551-443E-A137-26A3F3178934}" dt="2022-11-05T09:36:43.428" v="946" actId="478"/>
          <ac:spMkLst>
            <pc:docMk/>
            <pc:sldMk cId="2166404451" sldId="263"/>
            <ac:spMk id="18" creationId="{85FE894C-483E-A9DC-758D-CFF58114D5A4}"/>
          </ac:spMkLst>
        </pc:spChg>
        <pc:spChg chg="add mod">
          <ac:chgData name="Daria Sapunova" userId="5217c4f7-f98a-4573-8c08-262c6e9f6ac4" providerId="ADAL" clId="{BA8735C8-E551-443E-A137-26A3F3178934}" dt="2022-11-05T09:39:33.907" v="956" actId="1076"/>
          <ac:spMkLst>
            <pc:docMk/>
            <pc:sldMk cId="2166404451" sldId="263"/>
            <ac:spMk id="20" creationId="{77841C2C-8FCD-3AE2-DD1A-030A9F3E61AB}"/>
          </ac:spMkLst>
        </pc:spChg>
        <pc:grpChg chg="add mod">
          <ac:chgData name="Daria Sapunova" userId="5217c4f7-f98a-4573-8c08-262c6e9f6ac4" providerId="ADAL" clId="{BA8735C8-E551-443E-A137-26A3F3178934}" dt="2022-11-05T09:37:10.169" v="950" actId="1076"/>
          <ac:grpSpMkLst>
            <pc:docMk/>
            <pc:sldMk cId="2166404451" sldId="263"/>
            <ac:grpSpMk id="19" creationId="{A5520299-F161-F484-408B-AD78FEA52496}"/>
          </ac:grpSpMkLst>
        </pc:grpChg>
        <pc:cxnChg chg="add mod">
          <ac:chgData name="Daria Sapunova" userId="5217c4f7-f98a-4573-8c08-262c6e9f6ac4" providerId="ADAL" clId="{BA8735C8-E551-443E-A137-26A3F3178934}" dt="2022-11-05T09:37:00.033" v="947" actId="164"/>
          <ac:cxnSpMkLst>
            <pc:docMk/>
            <pc:sldMk cId="2166404451" sldId="263"/>
            <ac:cxnSpMk id="5" creationId="{6B06E060-D434-E75D-456F-334698EA7192}"/>
          </ac:cxnSpMkLst>
        </pc:cxnChg>
        <pc:cxnChg chg="add mod">
          <ac:chgData name="Daria Sapunova" userId="5217c4f7-f98a-4573-8c08-262c6e9f6ac4" providerId="ADAL" clId="{BA8735C8-E551-443E-A137-26A3F3178934}" dt="2022-11-05T09:37:00.033" v="947" actId="164"/>
          <ac:cxnSpMkLst>
            <pc:docMk/>
            <pc:sldMk cId="2166404451" sldId="263"/>
            <ac:cxnSpMk id="6" creationId="{C0DD1FA2-2B0C-8145-D8E5-BF0960B87DC0}"/>
          </ac:cxnSpMkLst>
        </pc:cxnChg>
        <pc:cxnChg chg="add mod">
          <ac:chgData name="Daria Sapunova" userId="5217c4f7-f98a-4573-8c08-262c6e9f6ac4" providerId="ADAL" clId="{BA8735C8-E551-443E-A137-26A3F3178934}" dt="2022-11-05T09:37:00.033" v="947" actId="164"/>
          <ac:cxnSpMkLst>
            <pc:docMk/>
            <pc:sldMk cId="2166404451" sldId="263"/>
            <ac:cxnSpMk id="9" creationId="{D2C4EFDE-5779-58F7-DAA6-3350CACE9ED4}"/>
          </ac:cxnSpMkLst>
        </pc:cxnChg>
        <pc:cxnChg chg="add mod">
          <ac:chgData name="Daria Sapunova" userId="5217c4f7-f98a-4573-8c08-262c6e9f6ac4" providerId="ADAL" clId="{BA8735C8-E551-443E-A137-26A3F3178934}" dt="2022-11-05T09:37:00.033" v="947" actId="164"/>
          <ac:cxnSpMkLst>
            <pc:docMk/>
            <pc:sldMk cId="2166404451" sldId="263"/>
            <ac:cxnSpMk id="10" creationId="{BFEA39EF-E96F-B1C9-BDC4-419F1772FC07}"/>
          </ac:cxnSpMkLst>
        </pc:cxnChg>
        <pc:cxnChg chg="add mod">
          <ac:chgData name="Daria Sapunova" userId="5217c4f7-f98a-4573-8c08-262c6e9f6ac4" providerId="ADAL" clId="{BA8735C8-E551-443E-A137-26A3F3178934}" dt="2022-11-05T09:37:00.033" v="947" actId="164"/>
          <ac:cxnSpMkLst>
            <pc:docMk/>
            <pc:sldMk cId="2166404451" sldId="263"/>
            <ac:cxnSpMk id="11" creationId="{A6745F5A-D705-83B8-C704-1602CF948C9A}"/>
          </ac:cxnSpMkLst>
        </pc:cxnChg>
        <pc:cxnChg chg="add mod">
          <ac:chgData name="Daria Sapunova" userId="5217c4f7-f98a-4573-8c08-262c6e9f6ac4" providerId="ADAL" clId="{BA8735C8-E551-443E-A137-26A3F3178934}" dt="2022-11-05T09:37:00.033" v="947" actId="164"/>
          <ac:cxnSpMkLst>
            <pc:docMk/>
            <pc:sldMk cId="2166404451" sldId="263"/>
            <ac:cxnSpMk id="12" creationId="{85514231-4874-E5D8-E49B-1FA373B63DE6}"/>
          </ac:cxnSpMkLst>
        </pc:cxnChg>
      </pc:sldChg>
      <pc:sldChg chg="addSp delSp modSp add mod modAnim">
        <pc:chgData name="Daria Sapunova" userId="5217c4f7-f98a-4573-8c08-262c6e9f6ac4" providerId="ADAL" clId="{BA8735C8-E551-443E-A137-26A3F3178934}" dt="2022-11-06T10:28:13.823" v="4865"/>
        <pc:sldMkLst>
          <pc:docMk/>
          <pc:sldMk cId="1644014365" sldId="264"/>
        </pc:sldMkLst>
        <pc:spChg chg="add mod">
          <ac:chgData name="Daria Sapunova" userId="5217c4f7-f98a-4573-8c08-262c6e9f6ac4" providerId="ADAL" clId="{BA8735C8-E551-443E-A137-26A3F3178934}" dt="2022-11-06T10:27:15.992" v="4850" actId="21"/>
          <ac:spMkLst>
            <pc:docMk/>
            <pc:sldMk cId="1644014365" sldId="264"/>
            <ac:spMk id="2" creationId="{14D7C34A-972C-CB81-2324-76B30BE3279D}"/>
          </ac:spMkLst>
        </pc:spChg>
        <pc:spChg chg="add mod">
          <ac:chgData name="Daria Sapunova" userId="5217c4f7-f98a-4573-8c08-262c6e9f6ac4" providerId="ADAL" clId="{BA8735C8-E551-443E-A137-26A3F3178934}" dt="2022-11-06T10:26:18.540" v="4830" actId="21"/>
          <ac:spMkLst>
            <pc:docMk/>
            <pc:sldMk cId="1644014365" sldId="264"/>
            <ac:spMk id="3" creationId="{B545A81D-7EA6-B7AF-023C-BEFE9E36B81C}"/>
          </ac:spMkLst>
        </pc:spChg>
        <pc:spChg chg="add mod">
          <ac:chgData name="Daria Sapunova" userId="5217c4f7-f98a-4573-8c08-262c6e9f6ac4" providerId="ADAL" clId="{BA8735C8-E551-443E-A137-26A3F3178934}" dt="2022-11-06T10:27:28.360" v="4854" actId="1076"/>
          <ac:spMkLst>
            <pc:docMk/>
            <pc:sldMk cId="1644014365" sldId="264"/>
            <ac:spMk id="6" creationId="{D3680164-2537-FCC4-1C75-F0B89AAC2F1B}"/>
          </ac:spMkLst>
        </pc:spChg>
        <pc:spChg chg="add mod">
          <ac:chgData name="Daria Sapunova" userId="5217c4f7-f98a-4573-8c08-262c6e9f6ac4" providerId="ADAL" clId="{BA8735C8-E551-443E-A137-26A3F3178934}" dt="2022-11-05T09:45:35.240" v="1120" actId="1076"/>
          <ac:spMkLst>
            <pc:docMk/>
            <pc:sldMk cId="1644014365" sldId="264"/>
            <ac:spMk id="8" creationId="{DCF5226F-01E7-ABBF-1CA2-34913D1B7ED4}"/>
          </ac:spMkLst>
        </pc:spChg>
        <pc:spChg chg="add mod">
          <ac:chgData name="Daria Sapunova" userId="5217c4f7-f98a-4573-8c08-262c6e9f6ac4" providerId="ADAL" clId="{BA8735C8-E551-443E-A137-26A3F3178934}" dt="2022-11-06T10:26:33.317" v="4835" actId="1076"/>
          <ac:spMkLst>
            <pc:docMk/>
            <pc:sldMk cId="1644014365" sldId="264"/>
            <ac:spMk id="10" creationId="{2EF04D98-6098-626F-A82B-EF659C8480B5}"/>
          </ac:spMkLst>
        </pc:spChg>
        <pc:spChg chg="add mod">
          <ac:chgData name="Daria Sapunova" userId="5217c4f7-f98a-4573-8c08-262c6e9f6ac4" providerId="ADAL" clId="{BA8735C8-E551-443E-A137-26A3F3178934}" dt="2022-11-06T10:26:28.393" v="4834" actId="1076"/>
          <ac:spMkLst>
            <pc:docMk/>
            <pc:sldMk cId="1644014365" sldId="264"/>
            <ac:spMk id="11" creationId="{A93522B0-E03D-78A3-492C-56D67A8B4765}"/>
          </ac:spMkLst>
        </pc:spChg>
        <pc:spChg chg="add del">
          <ac:chgData name="Daria Sapunova" userId="5217c4f7-f98a-4573-8c08-262c6e9f6ac4" providerId="ADAL" clId="{BA8735C8-E551-443E-A137-26A3F3178934}" dt="2022-11-05T09:39:56.704" v="959" actId="478"/>
          <ac:spMkLst>
            <pc:docMk/>
            <pc:sldMk cId="1644014365" sldId="264"/>
            <ac:spMk id="15" creationId="{E0772016-818A-526B-FBE3-7E1DF973763A}"/>
          </ac:spMkLst>
        </pc:spChg>
        <pc:spChg chg="add mod">
          <ac:chgData name="Daria Sapunova" userId="5217c4f7-f98a-4573-8c08-262c6e9f6ac4" providerId="ADAL" clId="{BA8735C8-E551-443E-A137-26A3F3178934}" dt="2022-11-06T10:27:23.376" v="4852" actId="1076"/>
          <ac:spMkLst>
            <pc:docMk/>
            <pc:sldMk cId="1644014365" sldId="264"/>
            <ac:spMk id="16" creationId="{1E46F75E-DA8F-592A-652A-D249F8A83BB9}"/>
          </ac:spMkLst>
        </pc:spChg>
        <pc:spChg chg="add mod">
          <ac:chgData name="Daria Sapunova" userId="5217c4f7-f98a-4573-8c08-262c6e9f6ac4" providerId="ADAL" clId="{BA8735C8-E551-443E-A137-26A3F3178934}" dt="2022-11-06T10:27:36.678" v="4856" actId="1076"/>
          <ac:spMkLst>
            <pc:docMk/>
            <pc:sldMk cId="1644014365" sldId="264"/>
            <ac:spMk id="19" creationId="{94A66F52-07CF-2915-188E-8AB5AB7349C4}"/>
          </ac:spMkLst>
        </pc:spChg>
        <pc:spChg chg="add mod">
          <ac:chgData name="Daria Sapunova" userId="5217c4f7-f98a-4573-8c08-262c6e9f6ac4" providerId="ADAL" clId="{BA8735C8-E551-443E-A137-26A3F3178934}" dt="2022-11-06T10:27:33.707" v="4855" actId="1076"/>
          <ac:spMkLst>
            <pc:docMk/>
            <pc:sldMk cId="1644014365" sldId="264"/>
            <ac:spMk id="20" creationId="{7C8FA1CB-045C-EEA9-BDDB-813478F34749}"/>
          </ac:spMkLst>
        </pc:spChg>
        <pc:spChg chg="del mod">
          <ac:chgData name="Daria Sapunova" userId="5217c4f7-f98a-4573-8c08-262c6e9f6ac4" providerId="ADAL" clId="{BA8735C8-E551-443E-A137-26A3F3178934}" dt="2022-11-05T09:39:59.380" v="961" actId="478"/>
          <ac:spMkLst>
            <pc:docMk/>
            <pc:sldMk cId="1644014365" sldId="264"/>
            <ac:spMk id="24" creationId="{43CFB429-8C17-D4CD-24F2-9F3BAAFDB8F0}"/>
          </ac:spMkLst>
        </pc:spChg>
        <pc:spChg chg="del">
          <ac:chgData name="Daria Sapunova" userId="5217c4f7-f98a-4573-8c08-262c6e9f6ac4" providerId="ADAL" clId="{BA8735C8-E551-443E-A137-26A3F3178934}" dt="2022-11-05T09:40:01.118" v="962" actId="478"/>
          <ac:spMkLst>
            <pc:docMk/>
            <pc:sldMk cId="1644014365" sldId="264"/>
            <ac:spMk id="25" creationId="{EADB9D2E-3AC7-9819-6EC4-6ADCEB28FB69}"/>
          </ac:spMkLst>
        </pc:spChg>
        <pc:spChg chg="del">
          <ac:chgData name="Daria Sapunova" userId="5217c4f7-f98a-4573-8c08-262c6e9f6ac4" providerId="ADAL" clId="{BA8735C8-E551-443E-A137-26A3F3178934}" dt="2022-11-05T09:40:02.710" v="963" actId="478"/>
          <ac:spMkLst>
            <pc:docMk/>
            <pc:sldMk cId="1644014365" sldId="264"/>
            <ac:spMk id="26" creationId="{A176F0B9-5DF3-415B-301A-CDA5ABEAD40C}"/>
          </ac:spMkLst>
        </pc:spChg>
        <pc:spChg chg="del">
          <ac:chgData name="Daria Sapunova" userId="5217c4f7-f98a-4573-8c08-262c6e9f6ac4" providerId="ADAL" clId="{BA8735C8-E551-443E-A137-26A3F3178934}" dt="2022-11-05T09:40:04.376" v="964" actId="478"/>
          <ac:spMkLst>
            <pc:docMk/>
            <pc:sldMk cId="1644014365" sldId="264"/>
            <ac:spMk id="27" creationId="{2084B521-2707-B50C-BECC-209068106F82}"/>
          </ac:spMkLst>
        </pc:spChg>
      </pc:sldChg>
      <pc:sldChg chg="addSp delSp modSp new mod modAnim">
        <pc:chgData name="Daria Sapunova" userId="5217c4f7-f98a-4573-8c08-262c6e9f6ac4" providerId="ADAL" clId="{BA8735C8-E551-443E-A137-26A3F3178934}" dt="2023-11-11T18:12:20.488" v="5407"/>
        <pc:sldMkLst>
          <pc:docMk/>
          <pc:sldMk cId="4070410775" sldId="265"/>
        </pc:sldMkLst>
        <pc:spChg chg="add mod">
          <ac:chgData name="Daria Sapunova" userId="5217c4f7-f98a-4573-8c08-262c6e9f6ac4" providerId="ADAL" clId="{BA8735C8-E551-443E-A137-26A3F3178934}" dt="2023-11-11T18:10:59.752" v="5398" actId="14100"/>
          <ac:spMkLst>
            <pc:docMk/>
            <pc:sldMk cId="4070410775" sldId="265"/>
            <ac:spMk id="2" creationId="{773246F1-E19A-B781-211C-8A1863CFEA55}"/>
          </ac:spMkLst>
        </pc:spChg>
        <pc:spChg chg="del">
          <ac:chgData name="Daria Sapunova" userId="5217c4f7-f98a-4573-8c08-262c6e9f6ac4" providerId="ADAL" clId="{BA8735C8-E551-443E-A137-26A3F3178934}" dt="2022-11-05T09:56:25.516" v="1122" actId="478"/>
          <ac:spMkLst>
            <pc:docMk/>
            <pc:sldMk cId="4070410775" sldId="265"/>
            <ac:spMk id="2" creationId="{ECE15826-D4AF-EE39-AD7D-920DF97E6E2D}"/>
          </ac:spMkLst>
        </pc:spChg>
        <pc:spChg chg="del">
          <ac:chgData name="Daria Sapunova" userId="5217c4f7-f98a-4573-8c08-262c6e9f6ac4" providerId="ADAL" clId="{BA8735C8-E551-443E-A137-26A3F3178934}" dt="2022-11-05T09:56:26.402" v="1123" actId="478"/>
          <ac:spMkLst>
            <pc:docMk/>
            <pc:sldMk cId="4070410775" sldId="265"/>
            <ac:spMk id="3" creationId="{473ACD95-9D9B-A15E-62DC-5C3A07226BB6}"/>
          </ac:spMkLst>
        </pc:spChg>
        <pc:spChg chg="add mod">
          <ac:chgData name="Daria Sapunova" userId="5217c4f7-f98a-4573-8c08-262c6e9f6ac4" providerId="ADAL" clId="{BA8735C8-E551-443E-A137-26A3F3178934}" dt="2022-11-05T09:57:21.756" v="1131" actId="1076"/>
          <ac:spMkLst>
            <pc:docMk/>
            <pc:sldMk cId="4070410775" sldId="265"/>
            <ac:spMk id="5" creationId="{FAFFD836-4152-99BB-C076-F2E656BD021F}"/>
          </ac:spMkLst>
        </pc:spChg>
        <pc:spChg chg="add del">
          <ac:chgData name="Daria Sapunova" userId="5217c4f7-f98a-4573-8c08-262c6e9f6ac4" providerId="ADAL" clId="{BA8735C8-E551-443E-A137-26A3F3178934}" dt="2022-11-05T09:58:42.219" v="1179" actId="22"/>
          <ac:spMkLst>
            <pc:docMk/>
            <pc:sldMk cId="4070410775" sldId="265"/>
            <ac:spMk id="7" creationId="{11215FB2-F6B9-A65A-633D-AA4F1D5090D9}"/>
          </ac:spMkLst>
        </pc:spChg>
        <pc:spChg chg="add mod">
          <ac:chgData name="Daria Sapunova" userId="5217c4f7-f98a-4573-8c08-262c6e9f6ac4" providerId="ADAL" clId="{BA8735C8-E551-443E-A137-26A3F3178934}" dt="2022-11-05T10:02:21.720" v="1359" actId="1076"/>
          <ac:spMkLst>
            <pc:docMk/>
            <pc:sldMk cId="4070410775" sldId="265"/>
            <ac:spMk id="8" creationId="{A765F59C-E174-8304-B85C-A22D478B6296}"/>
          </ac:spMkLst>
        </pc:spChg>
        <pc:spChg chg="add mod">
          <ac:chgData name="Daria Sapunova" userId="5217c4f7-f98a-4573-8c08-262c6e9f6ac4" providerId="ADAL" clId="{BA8735C8-E551-443E-A137-26A3F3178934}" dt="2023-11-11T18:10:36.318" v="5380" actId="14100"/>
          <ac:spMkLst>
            <pc:docMk/>
            <pc:sldMk cId="4070410775" sldId="265"/>
            <ac:spMk id="9" creationId="{F30509F8-16BA-759C-C95E-71876BA0D132}"/>
          </ac:spMkLst>
        </pc:spChg>
        <pc:spChg chg="add mod">
          <ac:chgData name="Daria Sapunova" userId="5217c4f7-f98a-4573-8c08-262c6e9f6ac4" providerId="ADAL" clId="{BA8735C8-E551-443E-A137-26A3F3178934}" dt="2023-11-11T18:11:50.279" v="5404" actId="14100"/>
          <ac:spMkLst>
            <pc:docMk/>
            <pc:sldMk cId="4070410775" sldId="265"/>
            <ac:spMk id="10" creationId="{626E48A8-A5B6-8070-BF87-74703659EB90}"/>
          </ac:spMkLst>
        </pc:spChg>
        <pc:spChg chg="add mod">
          <ac:chgData name="Daria Sapunova" userId="5217c4f7-f98a-4573-8c08-262c6e9f6ac4" providerId="ADAL" clId="{BA8735C8-E551-443E-A137-26A3F3178934}" dt="2022-11-05T10:12:23.714" v="1674" actId="1582"/>
          <ac:spMkLst>
            <pc:docMk/>
            <pc:sldMk cId="4070410775" sldId="265"/>
            <ac:spMk id="16" creationId="{FA209B62-9C34-C695-6F41-2EB611C3FC39}"/>
          </ac:spMkLst>
        </pc:spChg>
        <pc:spChg chg="add mod">
          <ac:chgData name="Daria Sapunova" userId="5217c4f7-f98a-4573-8c08-262c6e9f6ac4" providerId="ADAL" clId="{BA8735C8-E551-443E-A137-26A3F3178934}" dt="2022-11-05T10:12:28.868" v="1676" actId="1076"/>
          <ac:spMkLst>
            <pc:docMk/>
            <pc:sldMk cId="4070410775" sldId="265"/>
            <ac:spMk id="17" creationId="{3D129A14-AF86-CCA0-491C-2AF0271D68AD}"/>
          </ac:spMkLst>
        </pc:spChg>
        <pc:spChg chg="add mod">
          <ac:chgData name="Daria Sapunova" userId="5217c4f7-f98a-4573-8c08-262c6e9f6ac4" providerId="ADAL" clId="{BA8735C8-E551-443E-A137-26A3F3178934}" dt="2022-11-05T10:12:32.262" v="1678" actId="1076"/>
          <ac:spMkLst>
            <pc:docMk/>
            <pc:sldMk cId="4070410775" sldId="265"/>
            <ac:spMk id="18" creationId="{41D0B2D4-1F29-B94D-EDA8-B27E9EEAC42A}"/>
          </ac:spMkLst>
        </pc:spChg>
        <pc:spChg chg="add mod">
          <ac:chgData name="Daria Sapunova" userId="5217c4f7-f98a-4573-8c08-262c6e9f6ac4" providerId="ADAL" clId="{BA8735C8-E551-443E-A137-26A3F3178934}" dt="2022-11-05T10:13:29.090" v="1683" actId="208"/>
          <ac:spMkLst>
            <pc:docMk/>
            <pc:sldMk cId="4070410775" sldId="265"/>
            <ac:spMk id="20" creationId="{0AF11E3F-2698-A822-72C4-8C3A2A357800}"/>
          </ac:spMkLst>
        </pc:spChg>
        <pc:spChg chg="add mod">
          <ac:chgData name="Daria Sapunova" userId="5217c4f7-f98a-4573-8c08-262c6e9f6ac4" providerId="ADAL" clId="{BA8735C8-E551-443E-A137-26A3F3178934}" dt="2022-11-05T10:13:51.376" v="1690" actId="14100"/>
          <ac:spMkLst>
            <pc:docMk/>
            <pc:sldMk cId="4070410775" sldId="265"/>
            <ac:spMk id="21" creationId="{0A4A7DC7-1A70-E00B-104F-EA153AEADC8A}"/>
          </ac:spMkLst>
        </pc:spChg>
        <pc:graphicFrameChg chg="add mod modGraphic">
          <ac:chgData name="Daria Sapunova" userId="5217c4f7-f98a-4573-8c08-262c6e9f6ac4" providerId="ADAL" clId="{BA8735C8-E551-443E-A137-26A3F3178934}" dt="2023-11-11T18:11:38.705" v="5401" actId="1076"/>
          <ac:graphicFrameMkLst>
            <pc:docMk/>
            <pc:sldMk cId="4070410775" sldId="265"/>
            <ac:graphicFrameMk id="4" creationId="{9101B7ED-6508-368F-A67D-3D2DC8CBA67C}"/>
          </ac:graphicFrameMkLst>
        </pc:graphicFrameChg>
        <pc:cxnChg chg="add mod">
          <ac:chgData name="Daria Sapunova" userId="5217c4f7-f98a-4573-8c08-262c6e9f6ac4" providerId="ADAL" clId="{BA8735C8-E551-443E-A137-26A3F3178934}" dt="2023-11-11T18:10:36.318" v="5380" actId="14100"/>
          <ac:cxnSpMkLst>
            <pc:docMk/>
            <pc:sldMk cId="4070410775" sldId="265"/>
            <ac:cxnSpMk id="11" creationId="{D8C66F91-94AF-32C6-42FB-51D74C797486}"/>
          </ac:cxnSpMkLst>
        </pc:cxnChg>
        <pc:cxnChg chg="add mod">
          <ac:chgData name="Daria Sapunova" userId="5217c4f7-f98a-4573-8c08-262c6e9f6ac4" providerId="ADAL" clId="{BA8735C8-E551-443E-A137-26A3F3178934}" dt="2023-11-11T18:10:36.318" v="5380" actId="14100"/>
          <ac:cxnSpMkLst>
            <pc:docMk/>
            <pc:sldMk cId="4070410775" sldId="265"/>
            <ac:cxnSpMk id="12" creationId="{918F5B69-1D3E-2239-B30E-E33C04538015}"/>
          </ac:cxnSpMkLst>
        </pc:cxnChg>
        <pc:cxnChg chg="add mod">
          <ac:chgData name="Daria Sapunova" userId="5217c4f7-f98a-4573-8c08-262c6e9f6ac4" providerId="ADAL" clId="{BA8735C8-E551-443E-A137-26A3F3178934}" dt="2023-11-11T18:10:36.318" v="5380" actId="14100"/>
          <ac:cxnSpMkLst>
            <pc:docMk/>
            <pc:sldMk cId="4070410775" sldId="265"/>
            <ac:cxnSpMk id="13" creationId="{90E7FF81-482C-7907-0541-93AA2D97F2AB}"/>
          </ac:cxnSpMkLst>
        </pc:cxnChg>
      </pc:sldChg>
      <pc:sldChg chg="addSp delSp modSp new mod modAnim">
        <pc:chgData name="Daria Sapunova" userId="5217c4f7-f98a-4573-8c08-262c6e9f6ac4" providerId="ADAL" clId="{BA8735C8-E551-443E-A137-26A3F3178934}" dt="2022-11-06T10:29:07.779" v="4871"/>
        <pc:sldMkLst>
          <pc:docMk/>
          <pc:sldMk cId="932432841" sldId="266"/>
        </pc:sldMkLst>
        <pc:spChg chg="del">
          <ac:chgData name="Daria Sapunova" userId="5217c4f7-f98a-4573-8c08-262c6e9f6ac4" providerId="ADAL" clId="{BA8735C8-E551-443E-A137-26A3F3178934}" dt="2022-11-05T10:17:49.902" v="1692" actId="478"/>
          <ac:spMkLst>
            <pc:docMk/>
            <pc:sldMk cId="932432841" sldId="266"/>
            <ac:spMk id="2" creationId="{C2C864CF-F1CB-F01A-37C6-58AABEE3DA60}"/>
          </ac:spMkLst>
        </pc:spChg>
        <pc:spChg chg="del">
          <ac:chgData name="Daria Sapunova" userId="5217c4f7-f98a-4573-8c08-262c6e9f6ac4" providerId="ADAL" clId="{BA8735C8-E551-443E-A137-26A3F3178934}" dt="2022-11-05T10:17:51.179" v="1693" actId="478"/>
          <ac:spMkLst>
            <pc:docMk/>
            <pc:sldMk cId="932432841" sldId="266"/>
            <ac:spMk id="3" creationId="{5A7F0585-BF0D-F26C-E85F-DCF77BF43EB1}"/>
          </ac:spMkLst>
        </pc:spChg>
        <pc:spChg chg="add mod">
          <ac:chgData name="Daria Sapunova" userId="5217c4f7-f98a-4573-8c08-262c6e9f6ac4" providerId="ADAL" clId="{BA8735C8-E551-443E-A137-26A3F3178934}" dt="2022-11-05T10:40:34.576" v="1973" actId="14100"/>
          <ac:spMkLst>
            <pc:docMk/>
            <pc:sldMk cId="932432841" sldId="266"/>
            <ac:spMk id="4" creationId="{A0B04BD7-6EBF-18B6-1F07-3F7D05E566E3}"/>
          </ac:spMkLst>
        </pc:spChg>
        <pc:graphicFrameChg chg="add del mod modGraphic">
          <ac:chgData name="Daria Sapunova" userId="5217c4f7-f98a-4573-8c08-262c6e9f6ac4" providerId="ADAL" clId="{BA8735C8-E551-443E-A137-26A3F3178934}" dt="2022-11-05T10:22:56.460" v="1808" actId="3680"/>
          <ac:graphicFrameMkLst>
            <pc:docMk/>
            <pc:sldMk cId="932432841" sldId="266"/>
            <ac:graphicFrameMk id="5" creationId="{898C83D6-0476-7038-87B1-A1DAA37DF0A4}"/>
          </ac:graphicFrameMkLst>
        </pc:graphicFrameChg>
        <pc:graphicFrameChg chg="add del mod modGraphic">
          <ac:chgData name="Daria Sapunova" userId="5217c4f7-f98a-4573-8c08-262c6e9f6ac4" providerId="ADAL" clId="{BA8735C8-E551-443E-A137-26A3F3178934}" dt="2022-11-05T10:23:18.109" v="1819" actId="3680"/>
          <ac:graphicFrameMkLst>
            <pc:docMk/>
            <pc:sldMk cId="932432841" sldId="266"/>
            <ac:graphicFrameMk id="6" creationId="{797948FF-2156-A39B-7829-A167FE5FC51D}"/>
          </ac:graphicFrameMkLst>
        </pc:graphicFrameChg>
        <pc:graphicFrameChg chg="add mod modGraphic">
          <ac:chgData name="Daria Sapunova" userId="5217c4f7-f98a-4573-8c08-262c6e9f6ac4" providerId="ADAL" clId="{BA8735C8-E551-443E-A137-26A3F3178934}" dt="2022-11-05T10:37:58.569" v="1939" actId="14734"/>
          <ac:graphicFrameMkLst>
            <pc:docMk/>
            <pc:sldMk cId="932432841" sldId="266"/>
            <ac:graphicFrameMk id="7" creationId="{DEF97780-0E3F-2368-C866-E4439A033F1B}"/>
          </ac:graphicFrameMkLst>
        </pc:graphicFrameChg>
        <pc:graphicFrameChg chg="add mod modGraphic">
          <ac:chgData name="Daria Sapunova" userId="5217c4f7-f98a-4573-8c08-262c6e9f6ac4" providerId="ADAL" clId="{BA8735C8-E551-443E-A137-26A3F3178934}" dt="2022-11-05T10:40:21.920" v="1971" actId="113"/>
          <ac:graphicFrameMkLst>
            <pc:docMk/>
            <pc:sldMk cId="932432841" sldId="266"/>
            <ac:graphicFrameMk id="8" creationId="{1B27A738-41D4-F367-AEBE-D7742458D770}"/>
          </ac:graphicFrameMkLst>
        </pc:graphicFrameChg>
      </pc:sldChg>
      <pc:sldChg chg="addSp delSp modSp add mod modAnim">
        <pc:chgData name="Daria Sapunova" userId="5217c4f7-f98a-4573-8c08-262c6e9f6ac4" providerId="ADAL" clId="{BA8735C8-E551-443E-A137-26A3F3178934}" dt="2022-11-06T10:29:15.509" v="4872"/>
        <pc:sldMkLst>
          <pc:docMk/>
          <pc:sldMk cId="141777116" sldId="267"/>
        </pc:sldMkLst>
        <pc:spChg chg="del">
          <ac:chgData name="Daria Sapunova" userId="5217c4f7-f98a-4573-8c08-262c6e9f6ac4" providerId="ADAL" clId="{BA8735C8-E551-443E-A137-26A3F3178934}" dt="2022-11-05T10:42:57.326" v="1976" actId="478"/>
          <ac:spMkLst>
            <pc:docMk/>
            <pc:sldMk cId="141777116" sldId="267"/>
            <ac:spMk id="4" creationId="{A0B04BD7-6EBF-18B6-1F07-3F7D05E566E3}"/>
          </ac:spMkLst>
        </pc:spChg>
        <pc:spChg chg="add mod">
          <ac:chgData name="Daria Sapunova" userId="5217c4f7-f98a-4573-8c08-262c6e9f6ac4" providerId="ADAL" clId="{BA8735C8-E551-443E-A137-26A3F3178934}" dt="2022-11-05T10:47:21.355" v="2033" actId="1076"/>
          <ac:spMkLst>
            <pc:docMk/>
            <pc:sldMk cId="141777116" sldId="267"/>
            <ac:spMk id="11" creationId="{1A4017F3-C856-342C-6FFA-B5D894EC02EB}"/>
          </ac:spMkLst>
        </pc:spChg>
        <pc:graphicFrameChg chg="add del mod">
          <ac:chgData name="Daria Sapunova" userId="5217c4f7-f98a-4573-8c08-262c6e9f6ac4" providerId="ADAL" clId="{BA8735C8-E551-443E-A137-26A3F3178934}" dt="2022-11-05T10:43:24.594" v="1981" actId="478"/>
          <ac:graphicFrameMkLst>
            <pc:docMk/>
            <pc:sldMk cId="141777116" sldId="267"/>
            <ac:graphicFrameMk id="5" creationId="{A7BDD7FB-01F5-4960-83EF-9F7B21325D72}"/>
          </ac:graphicFrameMkLst>
        </pc:graphicFrameChg>
        <pc:graphicFrameChg chg="mod modGraphic">
          <ac:chgData name="Daria Sapunova" userId="5217c4f7-f98a-4573-8c08-262c6e9f6ac4" providerId="ADAL" clId="{BA8735C8-E551-443E-A137-26A3F3178934}" dt="2022-11-05T10:47:09.259" v="2029" actId="1076"/>
          <ac:graphicFrameMkLst>
            <pc:docMk/>
            <pc:sldMk cId="141777116" sldId="267"/>
            <ac:graphicFrameMk id="7" creationId="{DEF97780-0E3F-2368-C866-E4439A033F1B}"/>
          </ac:graphicFrameMkLst>
        </pc:graphicFrameChg>
        <pc:graphicFrameChg chg="del">
          <ac:chgData name="Daria Sapunova" userId="5217c4f7-f98a-4573-8c08-262c6e9f6ac4" providerId="ADAL" clId="{BA8735C8-E551-443E-A137-26A3F3178934}" dt="2022-11-05T10:42:54.401" v="1975" actId="478"/>
          <ac:graphicFrameMkLst>
            <pc:docMk/>
            <pc:sldMk cId="141777116" sldId="267"/>
            <ac:graphicFrameMk id="8" creationId="{1B27A738-41D4-F367-AEBE-D7742458D770}"/>
          </ac:graphicFrameMkLst>
        </pc:graphicFrameChg>
        <pc:graphicFrameChg chg="add mod">
          <ac:chgData name="Daria Sapunova" userId="5217c4f7-f98a-4573-8c08-262c6e9f6ac4" providerId="ADAL" clId="{BA8735C8-E551-443E-A137-26A3F3178934}" dt="2022-11-05T10:47:12.436" v="2030"/>
          <ac:graphicFrameMkLst>
            <pc:docMk/>
            <pc:sldMk cId="141777116" sldId="267"/>
            <ac:graphicFrameMk id="10" creationId="{3C2C575E-0136-6513-A6F3-8FA4BD1BD7F7}"/>
          </ac:graphicFrameMkLst>
        </pc:graphicFrameChg>
      </pc:sldChg>
      <pc:sldChg chg="modSp add mod modAnim">
        <pc:chgData name="Daria Sapunova" userId="5217c4f7-f98a-4573-8c08-262c6e9f6ac4" providerId="ADAL" clId="{BA8735C8-E551-443E-A137-26A3F3178934}" dt="2022-11-06T10:29:21.629" v="4873"/>
        <pc:sldMkLst>
          <pc:docMk/>
          <pc:sldMk cId="2086166060" sldId="268"/>
        </pc:sldMkLst>
        <pc:spChg chg="mod">
          <ac:chgData name="Daria Sapunova" userId="5217c4f7-f98a-4573-8c08-262c6e9f6ac4" providerId="ADAL" clId="{BA8735C8-E551-443E-A137-26A3F3178934}" dt="2022-11-05T10:54:01.969" v="2064" actId="1076"/>
          <ac:spMkLst>
            <pc:docMk/>
            <pc:sldMk cId="2086166060" sldId="268"/>
            <ac:spMk id="11" creationId="{1A4017F3-C856-342C-6FFA-B5D894EC02EB}"/>
          </ac:spMkLst>
        </pc:spChg>
        <pc:graphicFrameChg chg="mod">
          <ac:chgData name="Daria Sapunova" userId="5217c4f7-f98a-4573-8c08-262c6e9f6ac4" providerId="ADAL" clId="{BA8735C8-E551-443E-A137-26A3F3178934}" dt="2022-11-05T10:50:01.024" v="2063" actId="1076"/>
          <ac:graphicFrameMkLst>
            <pc:docMk/>
            <pc:sldMk cId="2086166060" sldId="268"/>
            <ac:graphicFrameMk id="10" creationId="{3C2C575E-0136-6513-A6F3-8FA4BD1BD7F7}"/>
          </ac:graphicFrameMkLst>
        </pc:graphicFrameChg>
      </pc:sldChg>
      <pc:sldChg chg="addSp delSp modSp add del mod modAnim">
        <pc:chgData name="Daria Sapunova" userId="5217c4f7-f98a-4573-8c08-262c6e9f6ac4" providerId="ADAL" clId="{BA8735C8-E551-443E-A137-26A3F3178934}" dt="2023-11-11T18:26:00.493" v="5411" actId="1076"/>
        <pc:sldMkLst>
          <pc:docMk/>
          <pc:sldMk cId="2553923522" sldId="269"/>
        </pc:sldMkLst>
        <pc:spChg chg="add mod">
          <ac:chgData name="Daria Sapunova" userId="5217c4f7-f98a-4573-8c08-262c6e9f6ac4" providerId="ADAL" clId="{BA8735C8-E551-443E-A137-26A3F3178934}" dt="2023-11-11T17:58:41.580" v="5305" actId="20577"/>
          <ac:spMkLst>
            <pc:docMk/>
            <pc:sldMk cId="2553923522" sldId="269"/>
            <ac:spMk id="3" creationId="{93EFBFA4-EA5C-16E4-28DC-A4930E61EE30}"/>
          </ac:spMkLst>
        </pc:spChg>
        <pc:spChg chg="del">
          <ac:chgData name="Daria Sapunova" userId="5217c4f7-f98a-4573-8c08-262c6e9f6ac4" providerId="ADAL" clId="{BA8735C8-E551-443E-A137-26A3F3178934}" dt="2022-11-05T10:54:21.172" v="2066" actId="478"/>
          <ac:spMkLst>
            <pc:docMk/>
            <pc:sldMk cId="2553923522" sldId="269"/>
            <ac:spMk id="4" creationId="{A0B04BD7-6EBF-18B6-1F07-3F7D05E566E3}"/>
          </ac:spMkLst>
        </pc:spChg>
        <pc:spChg chg="add mod">
          <ac:chgData name="Daria Sapunova" userId="5217c4f7-f98a-4573-8c08-262c6e9f6ac4" providerId="ADAL" clId="{BA8735C8-E551-443E-A137-26A3F3178934}" dt="2023-11-11T18:26:00.493" v="5411" actId="1076"/>
          <ac:spMkLst>
            <pc:docMk/>
            <pc:sldMk cId="2553923522" sldId="269"/>
            <ac:spMk id="8" creationId="{062C32B0-12D1-278B-F5BE-BCDBE306A6C9}"/>
          </ac:spMkLst>
        </pc:spChg>
        <pc:spChg chg="add del mod">
          <ac:chgData name="Daria Sapunova" userId="5217c4f7-f98a-4573-8c08-262c6e9f6ac4" providerId="ADAL" clId="{BA8735C8-E551-443E-A137-26A3F3178934}" dt="2022-11-05T18:58:50.266" v="2358" actId="478"/>
          <ac:spMkLst>
            <pc:docMk/>
            <pc:sldMk cId="2553923522" sldId="269"/>
            <ac:spMk id="9" creationId="{477F6FF2-CDAF-0CE4-F60C-ADB50CA43588}"/>
          </ac:spMkLst>
        </pc:spChg>
        <pc:spChg chg="add mod">
          <ac:chgData name="Daria Sapunova" userId="5217c4f7-f98a-4573-8c08-262c6e9f6ac4" providerId="ADAL" clId="{BA8735C8-E551-443E-A137-26A3F3178934}" dt="2022-11-06T10:30:08.313" v="4878" actId="14100"/>
          <ac:spMkLst>
            <pc:docMk/>
            <pc:sldMk cId="2553923522" sldId="269"/>
            <ac:spMk id="10" creationId="{E572F55F-B863-736F-5C0F-2FB36DF8EAE7}"/>
          </ac:spMkLst>
        </pc:spChg>
        <pc:grpChg chg="add mod">
          <ac:chgData name="Daria Sapunova" userId="5217c4f7-f98a-4573-8c08-262c6e9f6ac4" providerId="ADAL" clId="{BA8735C8-E551-443E-A137-26A3F3178934}" dt="2022-11-05T18:51:51.520" v="2156" actId="14100"/>
          <ac:grpSpMkLst>
            <pc:docMk/>
            <pc:sldMk cId="2553923522" sldId="269"/>
            <ac:grpSpMk id="6" creationId="{041F6182-7892-0008-5BE7-1BEBB63A57C2}"/>
          </ac:grpSpMkLst>
        </pc:grpChg>
        <pc:graphicFrameChg chg="add mod modGraphic">
          <ac:chgData name="Daria Sapunova" userId="5217c4f7-f98a-4573-8c08-262c6e9f6ac4" providerId="ADAL" clId="{BA8735C8-E551-443E-A137-26A3F3178934}" dt="2022-11-05T10:57:45.799" v="2094" actId="20577"/>
          <ac:graphicFrameMkLst>
            <pc:docMk/>
            <pc:sldMk cId="2553923522" sldId="269"/>
            <ac:graphicFrameMk id="2" creationId="{A8DACF46-3844-8DDC-77DD-6458D3173C05}"/>
          </ac:graphicFrameMkLst>
        </pc:graphicFrameChg>
        <pc:graphicFrameChg chg="add del">
          <ac:chgData name="Daria Sapunova" userId="5217c4f7-f98a-4573-8c08-262c6e9f6ac4" providerId="ADAL" clId="{BA8735C8-E551-443E-A137-26A3F3178934}" dt="2022-11-05T18:51:39.527" v="2152" actId="478"/>
          <ac:graphicFrameMkLst>
            <pc:docMk/>
            <pc:sldMk cId="2553923522" sldId="269"/>
            <ac:graphicFrameMk id="5" creationId="{DB9CF199-537D-A687-9ACF-6F33E303CF97}"/>
          </ac:graphicFrameMkLst>
        </pc:graphicFrameChg>
        <pc:graphicFrameChg chg="add mod modGraphic">
          <ac:chgData name="Daria Sapunova" userId="5217c4f7-f98a-4573-8c08-262c6e9f6ac4" providerId="ADAL" clId="{BA8735C8-E551-443E-A137-26A3F3178934}" dt="2022-11-05T18:53:59.448" v="2355" actId="20577"/>
          <ac:graphicFrameMkLst>
            <pc:docMk/>
            <pc:sldMk cId="2553923522" sldId="269"/>
            <ac:graphicFrameMk id="7" creationId="{CCA05234-506E-8E46-4755-01215FF7306A}"/>
          </ac:graphicFrameMkLst>
        </pc:graphicFrameChg>
        <pc:graphicFrameChg chg="del">
          <ac:chgData name="Daria Sapunova" userId="5217c4f7-f98a-4573-8c08-262c6e9f6ac4" providerId="ADAL" clId="{BA8735C8-E551-443E-A137-26A3F3178934}" dt="2022-11-05T10:54:22.875" v="2067" actId="478"/>
          <ac:graphicFrameMkLst>
            <pc:docMk/>
            <pc:sldMk cId="2553923522" sldId="269"/>
            <ac:graphicFrameMk id="7" creationId="{DEF97780-0E3F-2368-C866-E4439A033F1B}"/>
          </ac:graphicFrameMkLst>
        </pc:graphicFrameChg>
        <pc:graphicFrameChg chg="del mod">
          <ac:chgData name="Daria Sapunova" userId="5217c4f7-f98a-4573-8c08-262c6e9f6ac4" providerId="ADAL" clId="{BA8735C8-E551-443E-A137-26A3F3178934}" dt="2022-11-05T10:55:54.454" v="2069" actId="478"/>
          <ac:graphicFrameMkLst>
            <pc:docMk/>
            <pc:sldMk cId="2553923522" sldId="269"/>
            <ac:graphicFrameMk id="8" creationId="{1B27A738-41D4-F367-AEBE-D7742458D770}"/>
          </ac:graphicFrameMkLst>
        </pc:graphicFrameChg>
      </pc:sldChg>
      <pc:sldChg chg="add del">
        <pc:chgData name="Daria Sapunova" userId="5217c4f7-f98a-4573-8c08-262c6e9f6ac4" providerId="ADAL" clId="{BA8735C8-E551-443E-A137-26A3F3178934}" dt="2022-11-05T10:55:57.371" v="2071"/>
        <pc:sldMkLst>
          <pc:docMk/>
          <pc:sldMk cId="822981918" sldId="270"/>
        </pc:sldMkLst>
      </pc:sldChg>
      <pc:sldChg chg="addSp delSp modSp add mod modAnim">
        <pc:chgData name="Daria Sapunova" userId="5217c4f7-f98a-4573-8c08-262c6e9f6ac4" providerId="ADAL" clId="{BA8735C8-E551-443E-A137-26A3F3178934}" dt="2022-11-06T10:29:50.925" v="4875"/>
        <pc:sldMkLst>
          <pc:docMk/>
          <pc:sldMk cId="3703695399" sldId="270"/>
        </pc:sldMkLst>
        <pc:spChg chg="del">
          <ac:chgData name="Daria Sapunova" userId="5217c4f7-f98a-4573-8c08-262c6e9f6ac4" providerId="ADAL" clId="{BA8735C8-E551-443E-A137-26A3F3178934}" dt="2022-11-05T10:58:11.171" v="2097" actId="478"/>
          <ac:spMkLst>
            <pc:docMk/>
            <pc:sldMk cId="3703695399" sldId="270"/>
            <ac:spMk id="4" creationId="{A0B04BD7-6EBF-18B6-1F07-3F7D05E566E3}"/>
          </ac:spMkLst>
        </pc:spChg>
        <pc:graphicFrameChg chg="add mod">
          <ac:chgData name="Daria Sapunova" userId="5217c4f7-f98a-4573-8c08-262c6e9f6ac4" providerId="ADAL" clId="{BA8735C8-E551-443E-A137-26A3F3178934}" dt="2022-11-05T11:02:09.900" v="2140" actId="1076"/>
          <ac:graphicFrameMkLst>
            <pc:docMk/>
            <pc:sldMk cId="3703695399" sldId="270"/>
            <ac:graphicFrameMk id="5" creationId="{48B94869-78D1-2264-5134-46312697A1DF}"/>
          </ac:graphicFrameMkLst>
        </pc:graphicFrameChg>
        <pc:graphicFrameChg chg="add mod">
          <ac:chgData name="Daria Sapunova" userId="5217c4f7-f98a-4573-8c08-262c6e9f6ac4" providerId="ADAL" clId="{BA8735C8-E551-443E-A137-26A3F3178934}" dt="2022-11-05T11:02:33.065" v="2143" actId="14100"/>
          <ac:graphicFrameMkLst>
            <pc:docMk/>
            <pc:sldMk cId="3703695399" sldId="270"/>
            <ac:graphicFrameMk id="6" creationId="{540887B6-A8D5-6035-AFAF-6EFA77598B38}"/>
          </ac:graphicFrameMkLst>
        </pc:graphicFrameChg>
        <pc:graphicFrameChg chg="del">
          <ac:chgData name="Daria Sapunova" userId="5217c4f7-f98a-4573-8c08-262c6e9f6ac4" providerId="ADAL" clId="{BA8735C8-E551-443E-A137-26A3F3178934}" dt="2022-11-05T10:58:09.156" v="2096" actId="478"/>
          <ac:graphicFrameMkLst>
            <pc:docMk/>
            <pc:sldMk cId="3703695399" sldId="270"/>
            <ac:graphicFrameMk id="7" creationId="{DEF97780-0E3F-2368-C866-E4439A033F1B}"/>
          </ac:graphicFrameMkLst>
        </pc:graphicFrameChg>
        <pc:graphicFrameChg chg="mod modGraphic">
          <ac:chgData name="Daria Sapunova" userId="5217c4f7-f98a-4573-8c08-262c6e9f6ac4" providerId="ADAL" clId="{BA8735C8-E551-443E-A137-26A3F3178934}" dt="2022-11-05T11:00:30.687" v="2128" actId="14734"/>
          <ac:graphicFrameMkLst>
            <pc:docMk/>
            <pc:sldMk cId="3703695399" sldId="270"/>
            <ac:graphicFrameMk id="8" creationId="{1B27A738-41D4-F367-AEBE-D7742458D770}"/>
          </ac:graphicFrameMkLst>
        </pc:graphicFrameChg>
      </pc:sldChg>
      <pc:sldChg chg="addSp delSp modSp new mod modAnim">
        <pc:chgData name="Daria Sapunova" userId="5217c4f7-f98a-4573-8c08-262c6e9f6ac4" providerId="ADAL" clId="{BA8735C8-E551-443E-A137-26A3F3178934}" dt="2023-11-11T18:03:46.740" v="5375" actId="122"/>
        <pc:sldMkLst>
          <pc:docMk/>
          <pc:sldMk cId="2658529393" sldId="271"/>
        </pc:sldMkLst>
        <pc:spChg chg="del">
          <ac:chgData name="Daria Sapunova" userId="5217c4f7-f98a-4573-8c08-262c6e9f6ac4" providerId="ADAL" clId="{BA8735C8-E551-443E-A137-26A3F3178934}" dt="2022-11-05T19:02:30.030" v="2393" actId="478"/>
          <ac:spMkLst>
            <pc:docMk/>
            <pc:sldMk cId="2658529393" sldId="271"/>
            <ac:spMk id="2" creationId="{5906AB29-1BFF-F8ED-535B-A6C253E8E329}"/>
          </ac:spMkLst>
        </pc:spChg>
        <pc:spChg chg="del">
          <ac:chgData name="Daria Sapunova" userId="5217c4f7-f98a-4573-8c08-262c6e9f6ac4" providerId="ADAL" clId="{BA8735C8-E551-443E-A137-26A3F3178934}" dt="2022-11-05T19:02:30.908" v="2394" actId="478"/>
          <ac:spMkLst>
            <pc:docMk/>
            <pc:sldMk cId="2658529393" sldId="271"/>
            <ac:spMk id="3" creationId="{D01CCE88-B6A3-37F6-D75A-B93098AF4EFF}"/>
          </ac:spMkLst>
        </pc:spChg>
        <pc:spChg chg="del mod topLvl">
          <ac:chgData name="Daria Sapunova" userId="5217c4f7-f98a-4573-8c08-262c6e9f6ac4" providerId="ADAL" clId="{BA8735C8-E551-443E-A137-26A3F3178934}" dt="2022-11-05T19:03:21.154" v="2401" actId="478"/>
          <ac:spMkLst>
            <pc:docMk/>
            <pc:sldMk cId="2658529393" sldId="271"/>
            <ac:spMk id="6" creationId="{8D9CD882-E4A8-A353-88E4-085C5CAE1030}"/>
          </ac:spMkLst>
        </pc:spChg>
        <pc:spChg chg="add del">
          <ac:chgData name="Daria Sapunova" userId="5217c4f7-f98a-4573-8c08-262c6e9f6ac4" providerId="ADAL" clId="{BA8735C8-E551-443E-A137-26A3F3178934}" dt="2022-11-05T19:05:01.044" v="2418" actId="478"/>
          <ac:spMkLst>
            <pc:docMk/>
            <pc:sldMk cId="2658529393" sldId="271"/>
            <ac:spMk id="17" creationId="{F24F7AB4-C87A-2467-F1E1-67E7DCE65E6A}"/>
          </ac:spMkLst>
        </pc:spChg>
        <pc:spChg chg="add del">
          <ac:chgData name="Daria Sapunova" userId="5217c4f7-f98a-4573-8c08-262c6e9f6ac4" providerId="ADAL" clId="{BA8735C8-E551-443E-A137-26A3F3178934}" dt="2022-11-05T19:05:35.284" v="2420" actId="478"/>
          <ac:spMkLst>
            <pc:docMk/>
            <pc:sldMk cId="2658529393" sldId="271"/>
            <ac:spMk id="18" creationId="{84FEA4D6-1BBB-C07D-D9E0-0227E33AFC24}"/>
          </ac:spMkLst>
        </pc:spChg>
        <pc:spChg chg="add mod">
          <ac:chgData name="Daria Sapunova" userId="5217c4f7-f98a-4573-8c08-262c6e9f6ac4" providerId="ADAL" clId="{BA8735C8-E551-443E-A137-26A3F3178934}" dt="2022-11-05T19:06:25.562" v="2426" actId="1582"/>
          <ac:spMkLst>
            <pc:docMk/>
            <pc:sldMk cId="2658529393" sldId="271"/>
            <ac:spMk id="19" creationId="{2A0A5789-9976-9760-1CE0-73682AE30FB9}"/>
          </ac:spMkLst>
        </pc:spChg>
        <pc:spChg chg="add del">
          <ac:chgData name="Daria Sapunova" userId="5217c4f7-f98a-4573-8c08-262c6e9f6ac4" providerId="ADAL" clId="{BA8735C8-E551-443E-A137-26A3F3178934}" dt="2022-11-05T19:07:25.657" v="2428" actId="478"/>
          <ac:spMkLst>
            <pc:docMk/>
            <pc:sldMk cId="2658529393" sldId="271"/>
            <ac:spMk id="20" creationId="{A1ED7DDC-90F7-31CD-8153-29FBFC43409A}"/>
          </ac:spMkLst>
        </pc:spChg>
        <pc:spChg chg="add del">
          <ac:chgData name="Daria Sapunova" userId="5217c4f7-f98a-4573-8c08-262c6e9f6ac4" providerId="ADAL" clId="{BA8735C8-E551-443E-A137-26A3F3178934}" dt="2022-11-05T19:07:38.771" v="2430" actId="478"/>
          <ac:spMkLst>
            <pc:docMk/>
            <pc:sldMk cId="2658529393" sldId="271"/>
            <ac:spMk id="21" creationId="{6296165D-5528-E5A4-F197-D92F6AB095DC}"/>
          </ac:spMkLst>
        </pc:spChg>
        <pc:spChg chg="add mod">
          <ac:chgData name="Daria Sapunova" userId="5217c4f7-f98a-4573-8c08-262c6e9f6ac4" providerId="ADAL" clId="{BA8735C8-E551-443E-A137-26A3F3178934}" dt="2022-11-05T19:08:26.600" v="2433" actId="208"/>
          <ac:spMkLst>
            <pc:docMk/>
            <pc:sldMk cId="2658529393" sldId="271"/>
            <ac:spMk id="22" creationId="{22E42957-C880-3075-33FD-006B73775F6E}"/>
          </ac:spMkLst>
        </pc:spChg>
        <pc:spChg chg="add mod">
          <ac:chgData name="Daria Sapunova" userId="5217c4f7-f98a-4573-8c08-262c6e9f6ac4" providerId="ADAL" clId="{BA8735C8-E551-443E-A137-26A3F3178934}" dt="2023-11-11T18:03:46.740" v="5375" actId="122"/>
          <ac:spMkLst>
            <pc:docMk/>
            <pc:sldMk cId="2658529393" sldId="271"/>
            <ac:spMk id="23" creationId="{05FBE0B8-93F7-4742-80BF-80890D664060}"/>
          </ac:spMkLst>
        </pc:spChg>
        <pc:spChg chg="add mod">
          <ac:chgData name="Daria Sapunova" userId="5217c4f7-f98a-4573-8c08-262c6e9f6ac4" providerId="ADAL" clId="{BA8735C8-E551-443E-A137-26A3F3178934}" dt="2022-11-05T19:10:01.915" v="2497" actId="1076"/>
          <ac:spMkLst>
            <pc:docMk/>
            <pc:sldMk cId="2658529393" sldId="271"/>
            <ac:spMk id="24" creationId="{D0C5E3FC-47E3-13FA-8C61-A540089CCC90}"/>
          </ac:spMkLst>
        </pc:spChg>
        <pc:spChg chg="add mod">
          <ac:chgData name="Daria Sapunova" userId="5217c4f7-f98a-4573-8c08-262c6e9f6ac4" providerId="ADAL" clId="{BA8735C8-E551-443E-A137-26A3F3178934}" dt="2022-11-05T19:10:15.167" v="2506" actId="1076"/>
          <ac:spMkLst>
            <pc:docMk/>
            <pc:sldMk cId="2658529393" sldId="271"/>
            <ac:spMk id="25" creationId="{3A12EC4F-F46E-2E2B-4C23-1BC1274E9A40}"/>
          </ac:spMkLst>
        </pc:spChg>
        <pc:spChg chg="add mod">
          <ac:chgData name="Daria Sapunova" userId="5217c4f7-f98a-4573-8c08-262c6e9f6ac4" providerId="ADAL" clId="{BA8735C8-E551-443E-A137-26A3F3178934}" dt="2022-11-05T19:10:39.930" v="2509" actId="1582"/>
          <ac:spMkLst>
            <pc:docMk/>
            <pc:sldMk cId="2658529393" sldId="271"/>
            <ac:spMk id="26" creationId="{5D27C986-1CAF-76BE-DC6C-C6AE8B5574BD}"/>
          </ac:spMkLst>
        </pc:spChg>
        <pc:spChg chg="add mod">
          <ac:chgData name="Daria Sapunova" userId="5217c4f7-f98a-4573-8c08-262c6e9f6ac4" providerId="ADAL" clId="{BA8735C8-E551-443E-A137-26A3F3178934}" dt="2023-11-11T18:03:33.476" v="5365" actId="1076"/>
          <ac:spMkLst>
            <pc:docMk/>
            <pc:sldMk cId="2658529393" sldId="271"/>
            <ac:spMk id="27" creationId="{8142C72B-BAF5-1A3F-7906-1CCE1E8C5228}"/>
          </ac:spMkLst>
        </pc:spChg>
        <pc:spChg chg="add del mod">
          <ac:chgData name="Daria Sapunova" userId="5217c4f7-f98a-4573-8c08-262c6e9f6ac4" providerId="ADAL" clId="{BA8735C8-E551-443E-A137-26A3F3178934}" dt="2022-11-05T19:12:03.146" v="2525" actId="478"/>
          <ac:spMkLst>
            <pc:docMk/>
            <pc:sldMk cId="2658529393" sldId="271"/>
            <ac:spMk id="28" creationId="{F69EFFA6-D617-7E33-494C-137C6FB5D93E}"/>
          </ac:spMkLst>
        </pc:spChg>
        <pc:spChg chg="add mod">
          <ac:chgData name="Daria Sapunova" userId="5217c4f7-f98a-4573-8c08-262c6e9f6ac4" providerId="ADAL" clId="{BA8735C8-E551-443E-A137-26A3F3178934}" dt="2023-11-11T18:02:58.549" v="5336" actId="1035"/>
          <ac:spMkLst>
            <pc:docMk/>
            <pc:sldMk cId="2658529393" sldId="271"/>
            <ac:spMk id="29" creationId="{F867E421-D80F-C00F-6940-603763E338B0}"/>
          </ac:spMkLst>
        </pc:spChg>
        <pc:grpChg chg="add del mod">
          <ac:chgData name="Daria Sapunova" userId="5217c4f7-f98a-4573-8c08-262c6e9f6ac4" providerId="ADAL" clId="{BA8735C8-E551-443E-A137-26A3F3178934}" dt="2022-11-05T19:03:21.154" v="2401" actId="478"/>
          <ac:grpSpMkLst>
            <pc:docMk/>
            <pc:sldMk cId="2658529393" sldId="271"/>
            <ac:grpSpMk id="4" creationId="{04D53465-62CB-CF03-F4F8-1BD44E720FE4}"/>
          </ac:grpSpMkLst>
        </pc:grpChg>
        <pc:graphicFrameChg chg="del mod topLvl modGraphic">
          <ac:chgData name="Daria Sapunova" userId="5217c4f7-f98a-4573-8c08-262c6e9f6ac4" providerId="ADAL" clId="{BA8735C8-E551-443E-A137-26A3F3178934}" dt="2022-11-05T19:03:42.517" v="2406" actId="478"/>
          <ac:graphicFrameMkLst>
            <pc:docMk/>
            <pc:sldMk cId="2658529393" sldId="271"/>
            <ac:graphicFrameMk id="5" creationId="{3598AE25-B7AB-E2A5-6588-9CA943710837}"/>
          </ac:graphicFrameMkLst>
        </pc:graphicFrameChg>
        <pc:cxnChg chg="add mod">
          <ac:chgData name="Daria Sapunova" userId="5217c4f7-f98a-4573-8c08-262c6e9f6ac4" providerId="ADAL" clId="{BA8735C8-E551-443E-A137-26A3F3178934}" dt="2022-11-05T19:04:19.875" v="2410" actId="1582"/>
          <ac:cxnSpMkLst>
            <pc:docMk/>
            <pc:sldMk cId="2658529393" sldId="271"/>
            <ac:cxnSpMk id="8" creationId="{0ACBD85F-51E3-07DF-1664-608793EF49A9}"/>
          </ac:cxnSpMkLst>
        </pc:cxnChg>
        <pc:cxnChg chg="add mod">
          <ac:chgData name="Daria Sapunova" userId="5217c4f7-f98a-4573-8c08-262c6e9f6ac4" providerId="ADAL" clId="{BA8735C8-E551-443E-A137-26A3F3178934}" dt="2022-11-05T19:04:19.875" v="2410" actId="1582"/>
          <ac:cxnSpMkLst>
            <pc:docMk/>
            <pc:sldMk cId="2658529393" sldId="271"/>
            <ac:cxnSpMk id="10" creationId="{505E163B-945E-F610-E335-30F7EABE557F}"/>
          </ac:cxnSpMkLst>
        </pc:cxnChg>
        <pc:cxnChg chg="add mod">
          <ac:chgData name="Daria Sapunova" userId="5217c4f7-f98a-4573-8c08-262c6e9f6ac4" providerId="ADAL" clId="{BA8735C8-E551-443E-A137-26A3F3178934}" dt="2022-11-05T19:04:27.909" v="2412" actId="1076"/>
          <ac:cxnSpMkLst>
            <pc:docMk/>
            <pc:sldMk cId="2658529393" sldId="271"/>
            <ac:cxnSpMk id="11" creationId="{8EC0CF95-AA4E-2E3C-BCA0-5F0C903261A6}"/>
          </ac:cxnSpMkLst>
        </pc:cxnChg>
        <pc:cxnChg chg="add mod">
          <ac:chgData name="Daria Sapunova" userId="5217c4f7-f98a-4573-8c08-262c6e9f6ac4" providerId="ADAL" clId="{BA8735C8-E551-443E-A137-26A3F3178934}" dt="2022-11-05T19:04:27.909" v="2412" actId="1076"/>
          <ac:cxnSpMkLst>
            <pc:docMk/>
            <pc:sldMk cId="2658529393" sldId="271"/>
            <ac:cxnSpMk id="12" creationId="{57ADA216-1F0A-822C-5A88-8404CE3E0EEE}"/>
          </ac:cxnSpMkLst>
        </pc:cxnChg>
        <pc:cxnChg chg="add mod">
          <ac:chgData name="Daria Sapunova" userId="5217c4f7-f98a-4573-8c08-262c6e9f6ac4" providerId="ADAL" clId="{BA8735C8-E551-443E-A137-26A3F3178934}" dt="2022-11-05T19:04:31.524" v="2414" actId="1076"/>
          <ac:cxnSpMkLst>
            <pc:docMk/>
            <pc:sldMk cId="2658529393" sldId="271"/>
            <ac:cxnSpMk id="13" creationId="{6AAB8848-2AE2-AA03-5CC6-1D12939AEDD0}"/>
          </ac:cxnSpMkLst>
        </pc:cxnChg>
        <pc:cxnChg chg="add mod">
          <ac:chgData name="Daria Sapunova" userId="5217c4f7-f98a-4573-8c08-262c6e9f6ac4" providerId="ADAL" clId="{BA8735C8-E551-443E-A137-26A3F3178934}" dt="2022-11-05T19:04:31.524" v="2414" actId="1076"/>
          <ac:cxnSpMkLst>
            <pc:docMk/>
            <pc:sldMk cId="2658529393" sldId="271"/>
            <ac:cxnSpMk id="14" creationId="{93AD8569-FA52-AB08-CA3F-AA9FFDB3D63E}"/>
          </ac:cxnSpMkLst>
        </pc:cxnChg>
        <pc:cxnChg chg="add mod">
          <ac:chgData name="Daria Sapunova" userId="5217c4f7-f98a-4573-8c08-262c6e9f6ac4" providerId="ADAL" clId="{BA8735C8-E551-443E-A137-26A3F3178934}" dt="2023-11-11T18:02:58.549" v="5336" actId="1035"/>
          <ac:cxnSpMkLst>
            <pc:docMk/>
            <pc:sldMk cId="2658529393" sldId="271"/>
            <ac:cxnSpMk id="15" creationId="{3C0BC1A1-A221-2123-E1D8-BC45BCAE7185}"/>
          </ac:cxnSpMkLst>
        </pc:cxnChg>
        <pc:cxnChg chg="add mod">
          <ac:chgData name="Daria Sapunova" userId="5217c4f7-f98a-4573-8c08-262c6e9f6ac4" providerId="ADAL" clId="{BA8735C8-E551-443E-A137-26A3F3178934}" dt="2023-11-11T18:03:24.468" v="5364" actId="1036"/>
          <ac:cxnSpMkLst>
            <pc:docMk/>
            <pc:sldMk cId="2658529393" sldId="271"/>
            <ac:cxnSpMk id="16" creationId="{118C574F-12A8-B12C-7132-9AE1D5CABD71}"/>
          </ac:cxnSpMkLst>
        </pc:cxnChg>
      </pc:sldChg>
      <pc:sldChg chg="add del">
        <pc:chgData name="Daria Sapunova" userId="5217c4f7-f98a-4573-8c08-262c6e9f6ac4" providerId="ADAL" clId="{BA8735C8-E551-443E-A137-26A3F3178934}" dt="2022-11-05T19:02:24.114" v="2391" actId="47"/>
        <pc:sldMkLst>
          <pc:docMk/>
          <pc:sldMk cId="4178946834" sldId="271"/>
        </pc:sldMkLst>
      </pc:sldChg>
      <pc:sldChg chg="addSp delSp modSp new mod modAnim">
        <pc:chgData name="Daria Sapunova" userId="5217c4f7-f98a-4573-8c08-262c6e9f6ac4" providerId="ADAL" clId="{BA8735C8-E551-443E-A137-26A3F3178934}" dt="2022-11-06T11:31:09.940" v="5025"/>
        <pc:sldMkLst>
          <pc:docMk/>
          <pc:sldMk cId="1254752601" sldId="272"/>
        </pc:sldMkLst>
        <pc:spChg chg="del">
          <ac:chgData name="Daria Sapunova" userId="5217c4f7-f98a-4573-8c08-262c6e9f6ac4" providerId="ADAL" clId="{BA8735C8-E551-443E-A137-26A3F3178934}" dt="2022-11-05T19:18:37.243" v="2530" actId="478"/>
          <ac:spMkLst>
            <pc:docMk/>
            <pc:sldMk cId="1254752601" sldId="272"/>
            <ac:spMk id="2" creationId="{1D667734-645F-DC0E-2909-79C7886F5E76}"/>
          </ac:spMkLst>
        </pc:spChg>
        <pc:spChg chg="del">
          <ac:chgData name="Daria Sapunova" userId="5217c4f7-f98a-4573-8c08-262c6e9f6ac4" providerId="ADAL" clId="{BA8735C8-E551-443E-A137-26A3F3178934}" dt="2022-11-05T19:18:38.929" v="2531" actId="478"/>
          <ac:spMkLst>
            <pc:docMk/>
            <pc:sldMk cId="1254752601" sldId="272"/>
            <ac:spMk id="3" creationId="{1460731F-1C54-39DC-11C6-425724BF6D32}"/>
          </ac:spMkLst>
        </pc:spChg>
        <pc:spChg chg="add mod">
          <ac:chgData name="Daria Sapunova" userId="5217c4f7-f98a-4573-8c08-262c6e9f6ac4" providerId="ADAL" clId="{BA8735C8-E551-443E-A137-26A3F3178934}" dt="2022-11-05T20:06:47.847" v="2593" actId="108"/>
          <ac:spMkLst>
            <pc:docMk/>
            <pc:sldMk cId="1254752601" sldId="272"/>
            <ac:spMk id="4" creationId="{C31B453E-E75B-498E-4219-9581B9BC7E0A}"/>
          </ac:spMkLst>
        </pc:spChg>
        <pc:spChg chg="add mod">
          <ac:chgData name="Daria Sapunova" userId="5217c4f7-f98a-4573-8c08-262c6e9f6ac4" providerId="ADAL" clId="{BA8735C8-E551-443E-A137-26A3F3178934}" dt="2022-11-05T20:08:53.066" v="2620" actId="1076"/>
          <ac:spMkLst>
            <pc:docMk/>
            <pc:sldMk cId="1254752601" sldId="272"/>
            <ac:spMk id="13" creationId="{11EDE5CA-DC7F-5740-579D-7F8A0A179C74}"/>
          </ac:spMkLst>
        </pc:spChg>
        <pc:spChg chg="del mod topLvl">
          <ac:chgData name="Daria Sapunova" userId="5217c4f7-f98a-4573-8c08-262c6e9f6ac4" providerId="ADAL" clId="{BA8735C8-E551-443E-A137-26A3F3178934}" dt="2022-11-05T20:09:40.349" v="2632" actId="478"/>
          <ac:spMkLst>
            <pc:docMk/>
            <pc:sldMk cId="1254752601" sldId="272"/>
            <ac:spMk id="18" creationId="{B0FF1B40-1A26-6A5D-2E86-11E702930D2A}"/>
          </ac:spMkLst>
        </pc:spChg>
        <pc:spChg chg="add mod">
          <ac:chgData name="Daria Sapunova" userId="5217c4f7-f98a-4573-8c08-262c6e9f6ac4" providerId="ADAL" clId="{BA8735C8-E551-443E-A137-26A3F3178934}" dt="2022-11-05T20:11:35.135" v="2663" actId="1076"/>
          <ac:spMkLst>
            <pc:docMk/>
            <pc:sldMk cId="1254752601" sldId="272"/>
            <ac:spMk id="19" creationId="{6523507D-C22E-4BE4-29EF-D361FB187FF8}"/>
          </ac:spMkLst>
        </pc:spChg>
        <pc:spChg chg="add mod">
          <ac:chgData name="Daria Sapunova" userId="5217c4f7-f98a-4573-8c08-262c6e9f6ac4" providerId="ADAL" clId="{BA8735C8-E551-443E-A137-26A3F3178934}" dt="2022-11-05T20:12:19.457" v="2692" actId="108"/>
          <ac:spMkLst>
            <pc:docMk/>
            <pc:sldMk cId="1254752601" sldId="272"/>
            <ac:spMk id="20" creationId="{92D759D5-32DD-7877-A842-50B3355DA3A6}"/>
          </ac:spMkLst>
        </pc:spChg>
        <pc:spChg chg="add mod">
          <ac:chgData name="Daria Sapunova" userId="5217c4f7-f98a-4573-8c08-262c6e9f6ac4" providerId="ADAL" clId="{BA8735C8-E551-443E-A137-26A3F3178934}" dt="2022-11-05T20:12:24.281" v="2693" actId="108"/>
          <ac:spMkLst>
            <pc:docMk/>
            <pc:sldMk cId="1254752601" sldId="272"/>
            <ac:spMk id="21" creationId="{C9A3D333-A553-5FE6-C1EB-9FE3C40DD1A8}"/>
          </ac:spMkLst>
        </pc:spChg>
        <pc:spChg chg="add mod">
          <ac:chgData name="Daria Sapunova" userId="5217c4f7-f98a-4573-8c08-262c6e9f6ac4" providerId="ADAL" clId="{BA8735C8-E551-443E-A137-26A3F3178934}" dt="2022-11-05T20:12:28.190" v="2694" actId="108"/>
          <ac:spMkLst>
            <pc:docMk/>
            <pc:sldMk cId="1254752601" sldId="272"/>
            <ac:spMk id="22" creationId="{652A69CB-3E53-EDBD-3E32-90FC033FEC6E}"/>
          </ac:spMkLst>
        </pc:spChg>
        <pc:grpChg chg="add del mod">
          <ac:chgData name="Daria Sapunova" userId="5217c4f7-f98a-4573-8c08-262c6e9f6ac4" providerId="ADAL" clId="{BA8735C8-E551-443E-A137-26A3F3178934}" dt="2022-11-05T20:09:40.349" v="2632" actId="478"/>
          <ac:grpSpMkLst>
            <pc:docMk/>
            <pc:sldMk cId="1254752601" sldId="272"/>
            <ac:grpSpMk id="16" creationId="{C3F29B64-0BBE-4706-E67B-D69468BD4BE5}"/>
          </ac:grpSpMkLst>
        </pc:grpChg>
        <pc:graphicFrameChg chg="add mod">
          <ac:chgData name="Daria Sapunova" userId="5217c4f7-f98a-4573-8c08-262c6e9f6ac4" providerId="ADAL" clId="{BA8735C8-E551-443E-A137-26A3F3178934}" dt="2022-11-05T20:09:08.476" v="2624" actId="14100"/>
          <ac:graphicFrameMkLst>
            <pc:docMk/>
            <pc:sldMk cId="1254752601" sldId="272"/>
            <ac:graphicFrameMk id="14" creationId="{6DFF59C6-E8F9-3E9A-FFBF-43C63EBC9B57}"/>
          </ac:graphicFrameMkLst>
        </pc:graphicFrameChg>
        <pc:graphicFrameChg chg="add mod">
          <ac:chgData name="Daria Sapunova" userId="5217c4f7-f98a-4573-8c08-262c6e9f6ac4" providerId="ADAL" clId="{BA8735C8-E551-443E-A137-26A3F3178934}" dt="2022-11-05T20:09:47.071" v="2634" actId="14100"/>
          <ac:graphicFrameMkLst>
            <pc:docMk/>
            <pc:sldMk cId="1254752601" sldId="272"/>
            <ac:graphicFrameMk id="15" creationId="{7499B730-1D7F-7B55-4B92-927402BC04F4}"/>
          </ac:graphicFrameMkLst>
        </pc:graphicFrameChg>
        <pc:graphicFrameChg chg="mod topLvl modGraphic">
          <ac:chgData name="Daria Sapunova" userId="5217c4f7-f98a-4573-8c08-262c6e9f6ac4" providerId="ADAL" clId="{BA8735C8-E551-443E-A137-26A3F3178934}" dt="2022-11-05T20:09:50.946" v="2635" actId="1076"/>
          <ac:graphicFrameMkLst>
            <pc:docMk/>
            <pc:sldMk cId="1254752601" sldId="272"/>
            <ac:graphicFrameMk id="17" creationId="{58C28F11-6C87-53FF-2364-501A31CE661F}"/>
          </ac:graphicFrameMkLst>
        </pc:graphicFrameChg>
        <pc:cxnChg chg="add mod">
          <ac:chgData name="Daria Sapunova" userId="5217c4f7-f98a-4573-8c08-262c6e9f6ac4" providerId="ADAL" clId="{BA8735C8-E551-443E-A137-26A3F3178934}" dt="2022-11-05T20:07:28.098" v="2602" actId="14100"/>
          <ac:cxnSpMkLst>
            <pc:docMk/>
            <pc:sldMk cId="1254752601" sldId="272"/>
            <ac:cxnSpMk id="6" creationId="{7245653B-2C91-F515-9D2B-3ECF26C00147}"/>
          </ac:cxnSpMkLst>
        </pc:cxnChg>
        <pc:cxnChg chg="add mod">
          <ac:chgData name="Daria Sapunova" userId="5217c4f7-f98a-4573-8c08-262c6e9f6ac4" providerId="ADAL" clId="{BA8735C8-E551-443E-A137-26A3F3178934}" dt="2022-11-05T20:07:34.679" v="2604" actId="14100"/>
          <ac:cxnSpMkLst>
            <pc:docMk/>
            <pc:sldMk cId="1254752601" sldId="272"/>
            <ac:cxnSpMk id="7" creationId="{C795594B-DE14-FE9F-E24C-E878BFAABF2A}"/>
          </ac:cxnSpMkLst>
        </pc:cxnChg>
        <pc:cxnChg chg="add mod">
          <ac:chgData name="Daria Sapunova" userId="5217c4f7-f98a-4573-8c08-262c6e9f6ac4" providerId="ADAL" clId="{BA8735C8-E551-443E-A137-26A3F3178934}" dt="2022-11-05T20:11:25.442" v="2659" actId="1076"/>
          <ac:cxnSpMkLst>
            <pc:docMk/>
            <pc:sldMk cId="1254752601" sldId="272"/>
            <ac:cxnSpMk id="24" creationId="{521B5906-2976-FC47-54AC-00B6F47613BD}"/>
          </ac:cxnSpMkLst>
        </pc:cxnChg>
        <pc:cxnChg chg="add mod">
          <ac:chgData name="Daria Sapunova" userId="5217c4f7-f98a-4573-8c08-262c6e9f6ac4" providerId="ADAL" clId="{BA8735C8-E551-443E-A137-26A3F3178934}" dt="2022-11-05T20:11:27.880" v="2660" actId="1076"/>
          <ac:cxnSpMkLst>
            <pc:docMk/>
            <pc:sldMk cId="1254752601" sldId="272"/>
            <ac:cxnSpMk id="25" creationId="{9469967A-C472-E5E3-0773-C676D223BC31}"/>
          </ac:cxnSpMkLst>
        </pc:cxnChg>
        <pc:cxnChg chg="add mod">
          <ac:chgData name="Daria Sapunova" userId="5217c4f7-f98a-4573-8c08-262c6e9f6ac4" providerId="ADAL" clId="{BA8735C8-E551-443E-A137-26A3F3178934}" dt="2022-11-05T20:11:46.693" v="2672" actId="1036"/>
          <ac:cxnSpMkLst>
            <pc:docMk/>
            <pc:sldMk cId="1254752601" sldId="272"/>
            <ac:cxnSpMk id="26" creationId="{036CC44F-6071-164F-B74E-6364D4379EBC}"/>
          </ac:cxnSpMkLst>
        </pc:cxnChg>
      </pc:sldChg>
      <pc:sldChg chg="addSp delSp modSp new mod modAnim">
        <pc:chgData name="Daria Sapunova" userId="5217c4f7-f98a-4573-8c08-262c6e9f6ac4" providerId="ADAL" clId="{BA8735C8-E551-443E-A137-26A3F3178934}" dt="2022-11-06T10:31:27.638" v="4889"/>
        <pc:sldMkLst>
          <pc:docMk/>
          <pc:sldMk cId="1917292953" sldId="273"/>
        </pc:sldMkLst>
        <pc:spChg chg="del">
          <ac:chgData name="Daria Sapunova" userId="5217c4f7-f98a-4573-8c08-262c6e9f6ac4" providerId="ADAL" clId="{BA8735C8-E551-443E-A137-26A3F3178934}" dt="2022-11-05T20:12:40.107" v="2696" actId="478"/>
          <ac:spMkLst>
            <pc:docMk/>
            <pc:sldMk cId="1917292953" sldId="273"/>
            <ac:spMk id="2" creationId="{58C8E00D-8287-8A9C-C4B5-BEC9FAFF7961}"/>
          </ac:spMkLst>
        </pc:spChg>
        <pc:spChg chg="del">
          <ac:chgData name="Daria Sapunova" userId="5217c4f7-f98a-4573-8c08-262c6e9f6ac4" providerId="ADAL" clId="{BA8735C8-E551-443E-A137-26A3F3178934}" dt="2022-11-05T20:12:41.402" v="2697" actId="478"/>
          <ac:spMkLst>
            <pc:docMk/>
            <pc:sldMk cId="1917292953" sldId="273"/>
            <ac:spMk id="3" creationId="{AC9B05AE-5E50-EFD8-3432-5E7DB1B4D6E4}"/>
          </ac:spMkLst>
        </pc:spChg>
        <pc:spChg chg="add mod">
          <ac:chgData name="Daria Sapunova" userId="5217c4f7-f98a-4573-8c08-262c6e9f6ac4" providerId="ADAL" clId="{BA8735C8-E551-443E-A137-26A3F3178934}" dt="2022-11-05T20:13:10.612" v="2699" actId="1076"/>
          <ac:spMkLst>
            <pc:docMk/>
            <pc:sldMk cId="1917292953" sldId="273"/>
            <ac:spMk id="4" creationId="{D221F829-09E5-A239-79E3-D120FD2782E5}"/>
          </ac:spMkLst>
        </pc:spChg>
        <pc:spChg chg="add mod">
          <ac:chgData name="Daria Sapunova" userId="5217c4f7-f98a-4573-8c08-262c6e9f6ac4" providerId="ADAL" clId="{BA8735C8-E551-443E-A137-26A3F3178934}" dt="2022-11-05T20:14:40.054" v="2807" actId="1076"/>
          <ac:spMkLst>
            <pc:docMk/>
            <pc:sldMk cId="1917292953" sldId="273"/>
            <ac:spMk id="5" creationId="{A9E1E997-7207-40C3-068F-D9928EF77587}"/>
          </ac:spMkLst>
        </pc:spChg>
        <pc:graphicFrameChg chg="add mod">
          <ac:chgData name="Daria Sapunova" userId="5217c4f7-f98a-4573-8c08-262c6e9f6ac4" providerId="ADAL" clId="{BA8735C8-E551-443E-A137-26A3F3178934}" dt="2022-11-05T20:25:24.563" v="2861" actId="1076"/>
          <ac:graphicFrameMkLst>
            <pc:docMk/>
            <pc:sldMk cId="1917292953" sldId="273"/>
            <ac:graphicFrameMk id="8" creationId="{4699BCD9-79FD-DCCB-E127-1DF7957CC4DF}"/>
          </ac:graphicFrameMkLst>
        </pc:graphicFrameChg>
      </pc:sldChg>
      <pc:sldChg chg="addSp delSp modSp add mod modAnim">
        <pc:chgData name="Daria Sapunova" userId="5217c4f7-f98a-4573-8c08-262c6e9f6ac4" providerId="ADAL" clId="{BA8735C8-E551-443E-A137-26A3F3178934}" dt="2022-11-06T10:32:02.803" v="4893"/>
        <pc:sldMkLst>
          <pc:docMk/>
          <pc:sldMk cId="995575474" sldId="274"/>
        </pc:sldMkLst>
        <pc:spChg chg="add mod">
          <ac:chgData name="Daria Sapunova" userId="5217c4f7-f98a-4573-8c08-262c6e9f6ac4" providerId="ADAL" clId="{BA8735C8-E551-443E-A137-26A3F3178934}" dt="2022-11-05T20:43:20.764" v="3404" actId="20577"/>
          <ac:spMkLst>
            <pc:docMk/>
            <pc:sldMk cId="995575474" sldId="274"/>
            <ac:spMk id="3" creationId="{615B24F7-5CDA-F65E-A9BF-D6E0A5874E09}"/>
          </ac:spMkLst>
        </pc:spChg>
        <pc:spChg chg="mod">
          <ac:chgData name="Daria Sapunova" userId="5217c4f7-f98a-4573-8c08-262c6e9f6ac4" providerId="ADAL" clId="{BA8735C8-E551-443E-A137-26A3F3178934}" dt="2022-11-05T20:33:26.462" v="3108" actId="1076"/>
          <ac:spMkLst>
            <pc:docMk/>
            <pc:sldMk cId="995575474" sldId="274"/>
            <ac:spMk id="4" creationId="{D221F829-09E5-A239-79E3-D120FD2782E5}"/>
          </ac:spMkLst>
        </pc:spChg>
        <pc:spChg chg="mod">
          <ac:chgData name="Daria Sapunova" userId="5217c4f7-f98a-4573-8c08-262c6e9f6ac4" providerId="ADAL" clId="{BA8735C8-E551-443E-A137-26A3F3178934}" dt="2022-11-05T20:33:26.462" v="3108" actId="1076"/>
          <ac:spMkLst>
            <pc:docMk/>
            <pc:sldMk cId="995575474" sldId="274"/>
            <ac:spMk id="5" creationId="{A9E1E997-7207-40C3-068F-D9928EF77587}"/>
          </ac:spMkLst>
        </pc:spChg>
        <pc:spChg chg="add mod">
          <ac:chgData name="Daria Sapunova" userId="5217c4f7-f98a-4573-8c08-262c6e9f6ac4" providerId="ADAL" clId="{BA8735C8-E551-443E-A137-26A3F3178934}" dt="2022-11-05T20:31:49.832" v="3063" actId="1582"/>
          <ac:spMkLst>
            <pc:docMk/>
            <pc:sldMk cId="995575474" sldId="274"/>
            <ac:spMk id="6" creationId="{3F7FE0EE-04DE-0A30-428C-961CB0BE1E65}"/>
          </ac:spMkLst>
        </pc:spChg>
        <pc:spChg chg="add mod">
          <ac:chgData name="Daria Sapunova" userId="5217c4f7-f98a-4573-8c08-262c6e9f6ac4" providerId="ADAL" clId="{BA8735C8-E551-443E-A137-26A3F3178934}" dt="2022-11-05T20:32:02.138" v="3070" actId="1036"/>
          <ac:spMkLst>
            <pc:docMk/>
            <pc:sldMk cId="995575474" sldId="274"/>
            <ac:spMk id="7" creationId="{060C36FC-9322-762C-7E21-08ED6E844401}"/>
          </ac:spMkLst>
        </pc:spChg>
        <pc:spChg chg="add mod">
          <ac:chgData name="Daria Sapunova" userId="5217c4f7-f98a-4573-8c08-262c6e9f6ac4" providerId="ADAL" clId="{BA8735C8-E551-443E-A137-26A3F3178934}" dt="2022-11-05T20:32:07.507" v="3072" actId="1076"/>
          <ac:spMkLst>
            <pc:docMk/>
            <pc:sldMk cId="995575474" sldId="274"/>
            <ac:spMk id="9" creationId="{C057B543-36C8-E207-8E0B-757B30B0DE5D}"/>
          </ac:spMkLst>
        </pc:spChg>
        <pc:spChg chg="add mod">
          <ac:chgData name="Daria Sapunova" userId="5217c4f7-f98a-4573-8c08-262c6e9f6ac4" providerId="ADAL" clId="{BA8735C8-E551-443E-A137-26A3F3178934}" dt="2022-11-05T20:32:13.257" v="3074" actId="1076"/>
          <ac:spMkLst>
            <pc:docMk/>
            <pc:sldMk cId="995575474" sldId="274"/>
            <ac:spMk id="10" creationId="{2045E241-6118-B9C6-D4F8-B00D81577E6E}"/>
          </ac:spMkLst>
        </pc:spChg>
        <pc:spChg chg="add mod">
          <ac:chgData name="Daria Sapunova" userId="5217c4f7-f98a-4573-8c08-262c6e9f6ac4" providerId="ADAL" clId="{BA8735C8-E551-443E-A137-26A3F3178934}" dt="2022-11-05T20:32:20.053" v="3076" actId="1076"/>
          <ac:spMkLst>
            <pc:docMk/>
            <pc:sldMk cId="995575474" sldId="274"/>
            <ac:spMk id="11" creationId="{202C8F19-76F7-9BBE-77C2-0153F8BACA6F}"/>
          </ac:spMkLst>
        </pc:spChg>
        <pc:spChg chg="add mod">
          <ac:chgData name="Daria Sapunova" userId="5217c4f7-f98a-4573-8c08-262c6e9f6ac4" providerId="ADAL" clId="{BA8735C8-E551-443E-A137-26A3F3178934}" dt="2022-11-05T20:32:23.135" v="3078" actId="1076"/>
          <ac:spMkLst>
            <pc:docMk/>
            <pc:sldMk cId="995575474" sldId="274"/>
            <ac:spMk id="12" creationId="{F82200D3-CCB7-8F9E-BAC9-FD87B6382654}"/>
          </ac:spMkLst>
        </pc:spChg>
        <pc:spChg chg="add mod">
          <ac:chgData name="Daria Sapunova" userId="5217c4f7-f98a-4573-8c08-262c6e9f6ac4" providerId="ADAL" clId="{BA8735C8-E551-443E-A137-26A3F3178934}" dt="2022-11-05T20:32:33.700" v="3088" actId="1038"/>
          <ac:spMkLst>
            <pc:docMk/>
            <pc:sldMk cId="995575474" sldId="274"/>
            <ac:spMk id="13" creationId="{DB36FAC5-8826-A1B2-1D75-35815E7E8782}"/>
          </ac:spMkLst>
        </pc:spChg>
        <pc:spChg chg="add mod">
          <ac:chgData name="Daria Sapunova" userId="5217c4f7-f98a-4573-8c08-262c6e9f6ac4" providerId="ADAL" clId="{BA8735C8-E551-443E-A137-26A3F3178934}" dt="2022-11-05T20:32:42.813" v="3097" actId="1036"/>
          <ac:spMkLst>
            <pc:docMk/>
            <pc:sldMk cId="995575474" sldId="274"/>
            <ac:spMk id="14" creationId="{9F6F61DF-D537-5D85-3D0E-1250BDC30FC0}"/>
          </ac:spMkLst>
        </pc:spChg>
        <pc:spChg chg="add mod">
          <ac:chgData name="Daria Sapunova" userId="5217c4f7-f98a-4573-8c08-262c6e9f6ac4" providerId="ADAL" clId="{BA8735C8-E551-443E-A137-26A3F3178934}" dt="2022-11-05T20:33:04.794" v="3106" actId="1036"/>
          <ac:spMkLst>
            <pc:docMk/>
            <pc:sldMk cId="995575474" sldId="274"/>
            <ac:spMk id="15" creationId="{515A81C8-B0C3-E6E6-52B2-6797C9E7B76E}"/>
          </ac:spMkLst>
        </pc:spChg>
        <pc:spChg chg="add del mod">
          <ac:chgData name="Daria Sapunova" userId="5217c4f7-f98a-4573-8c08-262c6e9f6ac4" providerId="ADAL" clId="{BA8735C8-E551-443E-A137-26A3F3178934}" dt="2022-11-05T20:33:27.050" v="3110"/>
          <ac:spMkLst>
            <pc:docMk/>
            <pc:sldMk cId="995575474" sldId="274"/>
            <ac:spMk id="16" creationId="{A39E03E8-E98A-B6B3-A22C-F3E16F3D65AF}"/>
          </ac:spMkLst>
        </pc:spChg>
        <pc:spChg chg="add mod">
          <ac:chgData name="Daria Sapunova" userId="5217c4f7-f98a-4573-8c08-262c6e9f6ac4" providerId="ADAL" clId="{BA8735C8-E551-443E-A137-26A3F3178934}" dt="2022-11-05T21:07:29.370" v="3876" actId="113"/>
          <ac:spMkLst>
            <pc:docMk/>
            <pc:sldMk cId="995575474" sldId="274"/>
            <ac:spMk id="17" creationId="{4537019C-2FF6-9C11-0156-4F01574982EB}"/>
          </ac:spMkLst>
        </pc:spChg>
        <pc:graphicFrameChg chg="add mod modGraphic">
          <ac:chgData name="Daria Sapunova" userId="5217c4f7-f98a-4573-8c08-262c6e9f6ac4" providerId="ADAL" clId="{BA8735C8-E551-443E-A137-26A3F3178934}" dt="2022-11-05T20:43:11.303" v="3400" actId="20577"/>
          <ac:graphicFrameMkLst>
            <pc:docMk/>
            <pc:sldMk cId="995575474" sldId="274"/>
            <ac:graphicFrameMk id="2" creationId="{A8F325F6-8FFD-4567-44E0-6481CE815604}"/>
          </ac:graphicFrameMkLst>
        </pc:graphicFrameChg>
        <pc:graphicFrameChg chg="del">
          <ac:chgData name="Daria Sapunova" userId="5217c4f7-f98a-4573-8c08-262c6e9f6ac4" providerId="ADAL" clId="{BA8735C8-E551-443E-A137-26A3F3178934}" dt="2022-11-05T20:25:32.453" v="2863" actId="478"/>
          <ac:graphicFrameMkLst>
            <pc:docMk/>
            <pc:sldMk cId="995575474" sldId="274"/>
            <ac:graphicFrameMk id="8" creationId="{4699BCD9-79FD-DCCB-E127-1DF7957CC4DF}"/>
          </ac:graphicFrameMkLst>
        </pc:graphicFrameChg>
      </pc:sldChg>
      <pc:sldChg chg="addSp delSp modSp new mod modAnim">
        <pc:chgData name="Daria Sapunova" userId="5217c4f7-f98a-4573-8c08-262c6e9f6ac4" providerId="ADAL" clId="{BA8735C8-E551-443E-A137-26A3F3178934}" dt="2023-11-14T08:42:10.856" v="5681" actId="6549"/>
        <pc:sldMkLst>
          <pc:docMk/>
          <pc:sldMk cId="4051134315" sldId="275"/>
        </pc:sldMkLst>
        <pc:spChg chg="del">
          <ac:chgData name="Daria Sapunova" userId="5217c4f7-f98a-4573-8c08-262c6e9f6ac4" providerId="ADAL" clId="{BA8735C8-E551-443E-A137-26A3F3178934}" dt="2022-11-05T20:35:01.656" v="3172" actId="478"/>
          <ac:spMkLst>
            <pc:docMk/>
            <pc:sldMk cId="4051134315" sldId="275"/>
            <ac:spMk id="2" creationId="{8510A772-AB84-0CA4-0DE3-E9F84743C01D}"/>
          </ac:spMkLst>
        </pc:spChg>
        <pc:spChg chg="del">
          <ac:chgData name="Daria Sapunova" userId="5217c4f7-f98a-4573-8c08-262c6e9f6ac4" providerId="ADAL" clId="{BA8735C8-E551-443E-A137-26A3F3178934}" dt="2022-11-05T20:35:02.603" v="3173" actId="478"/>
          <ac:spMkLst>
            <pc:docMk/>
            <pc:sldMk cId="4051134315" sldId="275"/>
            <ac:spMk id="3" creationId="{AF609A08-4A2C-C986-B279-E97F62BCCB7E}"/>
          </ac:spMkLst>
        </pc:spChg>
        <pc:spChg chg="add mod">
          <ac:chgData name="Daria Sapunova" userId="5217c4f7-f98a-4573-8c08-262c6e9f6ac4" providerId="ADAL" clId="{BA8735C8-E551-443E-A137-26A3F3178934}" dt="2022-11-05T21:00:42.485" v="3723" actId="1076"/>
          <ac:spMkLst>
            <pc:docMk/>
            <pc:sldMk cId="4051134315" sldId="275"/>
            <ac:spMk id="4" creationId="{463D1888-C6E4-870F-E218-F0C685679DC5}"/>
          </ac:spMkLst>
        </pc:spChg>
        <pc:spChg chg="add del mod">
          <ac:chgData name="Daria Sapunova" userId="5217c4f7-f98a-4573-8c08-262c6e9f6ac4" providerId="ADAL" clId="{BA8735C8-E551-443E-A137-26A3F3178934}" dt="2022-11-05T21:00:19.582" v="3719" actId="478"/>
          <ac:spMkLst>
            <pc:docMk/>
            <pc:sldMk cId="4051134315" sldId="275"/>
            <ac:spMk id="5" creationId="{F0FBC856-803F-6450-9689-D2CB7F675A9F}"/>
          </ac:spMkLst>
        </pc:spChg>
        <pc:spChg chg="add mod ord">
          <ac:chgData name="Daria Sapunova" userId="5217c4f7-f98a-4573-8c08-262c6e9f6ac4" providerId="ADAL" clId="{BA8735C8-E551-443E-A137-26A3F3178934}" dt="2022-11-06T11:33:57.966" v="5036" actId="167"/>
          <ac:spMkLst>
            <pc:docMk/>
            <pc:sldMk cId="4051134315" sldId="275"/>
            <ac:spMk id="6" creationId="{779D9042-101F-430E-BE58-B571BE0FFB30}"/>
          </ac:spMkLst>
        </pc:spChg>
        <pc:spChg chg="add mod">
          <ac:chgData name="Daria Sapunova" userId="5217c4f7-f98a-4573-8c08-262c6e9f6ac4" providerId="ADAL" clId="{BA8735C8-E551-443E-A137-26A3F3178934}" dt="2022-11-05T20:43:38.338" v="3412" actId="20577"/>
          <ac:spMkLst>
            <pc:docMk/>
            <pc:sldMk cId="4051134315" sldId="275"/>
            <ac:spMk id="8" creationId="{DC6C7BE4-D272-C3F7-50E5-CC2388DBB606}"/>
          </ac:spMkLst>
        </pc:spChg>
        <pc:spChg chg="add mod">
          <ac:chgData name="Daria Sapunova" userId="5217c4f7-f98a-4573-8c08-262c6e9f6ac4" providerId="ADAL" clId="{BA8735C8-E551-443E-A137-26A3F3178934}" dt="2022-11-05T20:49:11.642" v="3527" actId="1076"/>
          <ac:spMkLst>
            <pc:docMk/>
            <pc:sldMk cId="4051134315" sldId="275"/>
            <ac:spMk id="64" creationId="{7D35022B-F8A8-F65D-499E-3694D631858A}"/>
          </ac:spMkLst>
        </pc:spChg>
        <pc:spChg chg="add mod ord">
          <ac:chgData name="Daria Sapunova" userId="5217c4f7-f98a-4573-8c08-262c6e9f6ac4" providerId="ADAL" clId="{BA8735C8-E551-443E-A137-26A3F3178934}" dt="2023-11-14T08:42:10.856" v="5681" actId="6549"/>
          <ac:spMkLst>
            <pc:docMk/>
            <pc:sldMk cId="4051134315" sldId="275"/>
            <ac:spMk id="65" creationId="{1D978EE3-F400-0DA7-9F5E-F41867EA04CF}"/>
          </ac:spMkLst>
        </pc:spChg>
        <pc:spChg chg="add mod">
          <ac:chgData name="Daria Sapunova" userId="5217c4f7-f98a-4573-8c08-262c6e9f6ac4" providerId="ADAL" clId="{BA8735C8-E551-443E-A137-26A3F3178934}" dt="2022-11-05T20:56:23.801" v="3684" actId="20577"/>
          <ac:spMkLst>
            <pc:docMk/>
            <pc:sldMk cId="4051134315" sldId="275"/>
            <ac:spMk id="80" creationId="{39175E5C-30BF-1C4A-4DEE-5A73A90C749C}"/>
          </ac:spMkLst>
        </pc:spChg>
        <pc:spChg chg="add mod">
          <ac:chgData name="Daria Sapunova" userId="5217c4f7-f98a-4573-8c08-262c6e9f6ac4" providerId="ADAL" clId="{BA8735C8-E551-443E-A137-26A3F3178934}" dt="2022-11-05T20:54:13.352" v="3624" actId="1076"/>
          <ac:spMkLst>
            <pc:docMk/>
            <pc:sldMk cId="4051134315" sldId="275"/>
            <ac:spMk id="94" creationId="{33599F4D-EFCD-D6C5-247B-FC5809C9883D}"/>
          </ac:spMkLst>
        </pc:spChg>
        <pc:spChg chg="add mod">
          <ac:chgData name="Daria Sapunova" userId="5217c4f7-f98a-4573-8c08-262c6e9f6ac4" providerId="ADAL" clId="{BA8735C8-E551-443E-A137-26A3F3178934}" dt="2022-11-05T21:08:09.813" v="3896" actId="20577"/>
          <ac:spMkLst>
            <pc:docMk/>
            <pc:sldMk cId="4051134315" sldId="275"/>
            <ac:spMk id="99" creationId="{FBABBE41-7A10-C3EC-8FAE-FE91C78EAEEE}"/>
          </ac:spMkLst>
        </pc:spChg>
        <pc:grpChg chg="add mod">
          <ac:chgData name="Daria Sapunova" userId="5217c4f7-f98a-4573-8c08-262c6e9f6ac4" providerId="ADAL" clId="{BA8735C8-E551-443E-A137-26A3F3178934}" dt="2022-11-05T20:51:47.198" v="3596" actId="164"/>
          <ac:grpSpMkLst>
            <pc:docMk/>
            <pc:sldMk cId="4051134315" sldId="275"/>
            <ac:grpSpMk id="78" creationId="{2BADFF0B-DAC2-81D9-45A8-80C79541DF9D}"/>
          </ac:grpSpMkLst>
        </pc:grpChg>
        <pc:grpChg chg="add mod">
          <ac:chgData name="Daria Sapunova" userId="5217c4f7-f98a-4573-8c08-262c6e9f6ac4" providerId="ADAL" clId="{BA8735C8-E551-443E-A137-26A3F3178934}" dt="2022-11-05T20:51:47.198" v="3596" actId="164"/>
          <ac:grpSpMkLst>
            <pc:docMk/>
            <pc:sldMk cId="4051134315" sldId="275"/>
            <ac:grpSpMk id="79" creationId="{F46A8E84-C2F1-A257-795E-E5EF35D20DA7}"/>
          </ac:grpSpMkLst>
        </pc:grpChg>
        <pc:cxnChg chg="add mod">
          <ac:chgData name="Daria Sapunova" userId="5217c4f7-f98a-4573-8c08-262c6e9f6ac4" providerId="ADAL" clId="{BA8735C8-E551-443E-A137-26A3F3178934}" dt="2022-11-05T20:45:40.109" v="3416" actId="1076"/>
          <ac:cxnSpMkLst>
            <pc:docMk/>
            <pc:sldMk cId="4051134315" sldId="275"/>
            <ac:cxnSpMk id="10" creationId="{12EA5809-CD55-58B5-C8F8-08A3470B55A4}"/>
          </ac:cxnSpMkLst>
        </pc:cxnChg>
        <pc:cxnChg chg="add mod">
          <ac:chgData name="Daria Sapunova" userId="5217c4f7-f98a-4573-8c08-262c6e9f6ac4" providerId="ADAL" clId="{BA8735C8-E551-443E-A137-26A3F3178934}" dt="2022-11-05T20:45:46.566" v="3418" actId="1076"/>
          <ac:cxnSpMkLst>
            <pc:docMk/>
            <pc:sldMk cId="4051134315" sldId="275"/>
            <ac:cxnSpMk id="11" creationId="{C1BA9B04-4B40-07BA-0B56-F74B699DB747}"/>
          </ac:cxnSpMkLst>
        </pc:cxnChg>
        <pc:cxnChg chg="add mod">
          <ac:chgData name="Daria Sapunova" userId="5217c4f7-f98a-4573-8c08-262c6e9f6ac4" providerId="ADAL" clId="{BA8735C8-E551-443E-A137-26A3F3178934}" dt="2022-11-05T20:45:50.130" v="3420" actId="1076"/>
          <ac:cxnSpMkLst>
            <pc:docMk/>
            <pc:sldMk cId="4051134315" sldId="275"/>
            <ac:cxnSpMk id="12" creationId="{C8716BD4-4954-FB22-2938-C5DD20850268}"/>
          </ac:cxnSpMkLst>
        </pc:cxnChg>
        <pc:cxnChg chg="add mod">
          <ac:chgData name="Daria Sapunova" userId="5217c4f7-f98a-4573-8c08-262c6e9f6ac4" providerId="ADAL" clId="{BA8735C8-E551-443E-A137-26A3F3178934}" dt="2022-11-05T20:45:53.246" v="3422" actId="1076"/>
          <ac:cxnSpMkLst>
            <pc:docMk/>
            <pc:sldMk cId="4051134315" sldId="275"/>
            <ac:cxnSpMk id="13" creationId="{30F8BDA3-A557-995F-CE47-01F7CCC45EA0}"/>
          </ac:cxnSpMkLst>
        </pc:cxnChg>
        <pc:cxnChg chg="add mod">
          <ac:chgData name="Daria Sapunova" userId="5217c4f7-f98a-4573-8c08-262c6e9f6ac4" providerId="ADAL" clId="{BA8735C8-E551-443E-A137-26A3F3178934}" dt="2022-11-05T20:45:56.800" v="3424" actId="1076"/>
          <ac:cxnSpMkLst>
            <pc:docMk/>
            <pc:sldMk cId="4051134315" sldId="275"/>
            <ac:cxnSpMk id="14" creationId="{34A0C3BF-1EEB-9EBE-6FB7-EC0E589124AD}"/>
          </ac:cxnSpMkLst>
        </pc:cxnChg>
        <pc:cxnChg chg="add mod">
          <ac:chgData name="Daria Sapunova" userId="5217c4f7-f98a-4573-8c08-262c6e9f6ac4" providerId="ADAL" clId="{BA8735C8-E551-443E-A137-26A3F3178934}" dt="2022-11-05T20:45:59.270" v="3426" actId="1076"/>
          <ac:cxnSpMkLst>
            <pc:docMk/>
            <pc:sldMk cId="4051134315" sldId="275"/>
            <ac:cxnSpMk id="15" creationId="{3E265B4E-1AA9-B5C6-B515-F090E282FA8C}"/>
          </ac:cxnSpMkLst>
        </pc:cxnChg>
        <pc:cxnChg chg="add mod">
          <ac:chgData name="Daria Sapunova" userId="5217c4f7-f98a-4573-8c08-262c6e9f6ac4" providerId="ADAL" clId="{BA8735C8-E551-443E-A137-26A3F3178934}" dt="2022-11-05T20:46:01.514" v="3428" actId="1076"/>
          <ac:cxnSpMkLst>
            <pc:docMk/>
            <pc:sldMk cId="4051134315" sldId="275"/>
            <ac:cxnSpMk id="16" creationId="{2D624085-3CF9-67EE-713A-0877792996C4}"/>
          </ac:cxnSpMkLst>
        </pc:cxnChg>
        <pc:cxnChg chg="add mod">
          <ac:chgData name="Daria Sapunova" userId="5217c4f7-f98a-4573-8c08-262c6e9f6ac4" providerId="ADAL" clId="{BA8735C8-E551-443E-A137-26A3F3178934}" dt="2022-11-05T20:46:03.921" v="3430" actId="1076"/>
          <ac:cxnSpMkLst>
            <pc:docMk/>
            <pc:sldMk cId="4051134315" sldId="275"/>
            <ac:cxnSpMk id="17" creationId="{4871B173-4796-63E2-2B6F-42DBF1E234CB}"/>
          </ac:cxnSpMkLst>
        </pc:cxnChg>
        <pc:cxnChg chg="add mod">
          <ac:chgData name="Daria Sapunova" userId="5217c4f7-f98a-4573-8c08-262c6e9f6ac4" providerId="ADAL" clId="{BA8735C8-E551-443E-A137-26A3F3178934}" dt="2022-11-05T20:46:07.870" v="3432" actId="1076"/>
          <ac:cxnSpMkLst>
            <pc:docMk/>
            <pc:sldMk cId="4051134315" sldId="275"/>
            <ac:cxnSpMk id="18" creationId="{01110E38-0F0B-43E2-BA78-A4A765318DF7}"/>
          </ac:cxnSpMkLst>
        </pc:cxnChg>
        <pc:cxnChg chg="add mod">
          <ac:chgData name="Daria Sapunova" userId="5217c4f7-f98a-4573-8c08-262c6e9f6ac4" providerId="ADAL" clId="{BA8735C8-E551-443E-A137-26A3F3178934}" dt="2022-11-05T20:46:10.378" v="3434" actId="1076"/>
          <ac:cxnSpMkLst>
            <pc:docMk/>
            <pc:sldMk cId="4051134315" sldId="275"/>
            <ac:cxnSpMk id="19" creationId="{3B262006-6A6C-BCA3-AC08-FB6877A99290}"/>
          </ac:cxnSpMkLst>
        </pc:cxnChg>
        <pc:cxnChg chg="add mod">
          <ac:chgData name="Daria Sapunova" userId="5217c4f7-f98a-4573-8c08-262c6e9f6ac4" providerId="ADAL" clId="{BA8735C8-E551-443E-A137-26A3F3178934}" dt="2022-11-05T20:46:14.516" v="3436" actId="1076"/>
          <ac:cxnSpMkLst>
            <pc:docMk/>
            <pc:sldMk cId="4051134315" sldId="275"/>
            <ac:cxnSpMk id="20" creationId="{7E3A25B4-3960-94BD-F8B0-8C285816D6E9}"/>
          </ac:cxnSpMkLst>
        </pc:cxnChg>
        <pc:cxnChg chg="add mod">
          <ac:chgData name="Daria Sapunova" userId="5217c4f7-f98a-4573-8c08-262c6e9f6ac4" providerId="ADAL" clId="{BA8735C8-E551-443E-A137-26A3F3178934}" dt="2022-11-05T20:46:22.202" v="3441" actId="1076"/>
          <ac:cxnSpMkLst>
            <pc:docMk/>
            <pc:sldMk cId="4051134315" sldId="275"/>
            <ac:cxnSpMk id="21" creationId="{3DC52340-FC99-A7FC-C389-DE6E8E599398}"/>
          </ac:cxnSpMkLst>
        </pc:cxnChg>
        <pc:cxnChg chg="add mod">
          <ac:chgData name="Daria Sapunova" userId="5217c4f7-f98a-4573-8c08-262c6e9f6ac4" providerId="ADAL" clId="{BA8735C8-E551-443E-A137-26A3F3178934}" dt="2022-11-05T20:46:20.444" v="3440" actId="1076"/>
          <ac:cxnSpMkLst>
            <pc:docMk/>
            <pc:sldMk cId="4051134315" sldId="275"/>
            <ac:cxnSpMk id="22" creationId="{CE8CB132-6412-43F8-6ACC-BA5BB79C7978}"/>
          </ac:cxnSpMkLst>
        </pc:cxnChg>
        <pc:cxnChg chg="add mod">
          <ac:chgData name="Daria Sapunova" userId="5217c4f7-f98a-4573-8c08-262c6e9f6ac4" providerId="ADAL" clId="{BA8735C8-E551-443E-A137-26A3F3178934}" dt="2022-11-05T20:46:26.466" v="3443" actId="1076"/>
          <ac:cxnSpMkLst>
            <pc:docMk/>
            <pc:sldMk cId="4051134315" sldId="275"/>
            <ac:cxnSpMk id="23" creationId="{784FB649-6EED-5E05-3D50-115A09D1A4DA}"/>
          </ac:cxnSpMkLst>
        </pc:cxnChg>
        <pc:cxnChg chg="add mod">
          <ac:chgData name="Daria Sapunova" userId="5217c4f7-f98a-4573-8c08-262c6e9f6ac4" providerId="ADAL" clId="{BA8735C8-E551-443E-A137-26A3F3178934}" dt="2022-11-05T20:46:31.964" v="3445" actId="1076"/>
          <ac:cxnSpMkLst>
            <pc:docMk/>
            <pc:sldMk cId="4051134315" sldId="275"/>
            <ac:cxnSpMk id="24" creationId="{253FCE7F-550A-4B8C-8FCB-AD9804F67B5F}"/>
          </ac:cxnSpMkLst>
        </pc:cxnChg>
        <pc:cxnChg chg="add mod">
          <ac:chgData name="Daria Sapunova" userId="5217c4f7-f98a-4573-8c08-262c6e9f6ac4" providerId="ADAL" clId="{BA8735C8-E551-443E-A137-26A3F3178934}" dt="2022-11-05T20:46:35.734" v="3447" actId="1076"/>
          <ac:cxnSpMkLst>
            <pc:docMk/>
            <pc:sldMk cId="4051134315" sldId="275"/>
            <ac:cxnSpMk id="25" creationId="{4373B943-C61E-5BD4-866F-4FE540CC834F}"/>
          </ac:cxnSpMkLst>
        </pc:cxnChg>
        <pc:cxnChg chg="add mod">
          <ac:chgData name="Daria Sapunova" userId="5217c4f7-f98a-4573-8c08-262c6e9f6ac4" providerId="ADAL" clId="{BA8735C8-E551-443E-A137-26A3F3178934}" dt="2022-11-05T20:46:38.578" v="3449" actId="1076"/>
          <ac:cxnSpMkLst>
            <pc:docMk/>
            <pc:sldMk cId="4051134315" sldId="275"/>
            <ac:cxnSpMk id="26" creationId="{CDC9307F-2B7D-977D-3585-F5A2074F0E6B}"/>
          </ac:cxnSpMkLst>
        </pc:cxnChg>
        <pc:cxnChg chg="add mod">
          <ac:chgData name="Daria Sapunova" userId="5217c4f7-f98a-4573-8c08-262c6e9f6ac4" providerId="ADAL" clId="{BA8735C8-E551-443E-A137-26A3F3178934}" dt="2022-11-05T20:46:41.915" v="3451" actId="1076"/>
          <ac:cxnSpMkLst>
            <pc:docMk/>
            <pc:sldMk cId="4051134315" sldId="275"/>
            <ac:cxnSpMk id="27" creationId="{839149C6-EBF7-8060-AC81-81211F91BC8E}"/>
          </ac:cxnSpMkLst>
        </pc:cxnChg>
        <pc:cxnChg chg="add mod">
          <ac:chgData name="Daria Sapunova" userId="5217c4f7-f98a-4573-8c08-262c6e9f6ac4" providerId="ADAL" clId="{BA8735C8-E551-443E-A137-26A3F3178934}" dt="2022-11-05T20:46:45.006" v="3453" actId="1076"/>
          <ac:cxnSpMkLst>
            <pc:docMk/>
            <pc:sldMk cId="4051134315" sldId="275"/>
            <ac:cxnSpMk id="28" creationId="{D3AB6ACF-D329-F04F-82BD-0DC586CCAAA5}"/>
          </ac:cxnSpMkLst>
        </pc:cxnChg>
        <pc:cxnChg chg="add mod">
          <ac:chgData name="Daria Sapunova" userId="5217c4f7-f98a-4573-8c08-262c6e9f6ac4" providerId="ADAL" clId="{BA8735C8-E551-443E-A137-26A3F3178934}" dt="2022-11-05T20:46:48.052" v="3455" actId="1076"/>
          <ac:cxnSpMkLst>
            <pc:docMk/>
            <pc:sldMk cId="4051134315" sldId="275"/>
            <ac:cxnSpMk id="29" creationId="{51EC456D-0894-4AB1-61E6-DD6EA0581A55}"/>
          </ac:cxnSpMkLst>
        </pc:cxnChg>
        <pc:cxnChg chg="add mod">
          <ac:chgData name="Daria Sapunova" userId="5217c4f7-f98a-4573-8c08-262c6e9f6ac4" providerId="ADAL" clId="{BA8735C8-E551-443E-A137-26A3F3178934}" dt="2022-11-05T20:46:52.172" v="3457" actId="1076"/>
          <ac:cxnSpMkLst>
            <pc:docMk/>
            <pc:sldMk cId="4051134315" sldId="275"/>
            <ac:cxnSpMk id="30" creationId="{AE7F87ED-179E-AD05-0CA9-774B6EB36170}"/>
          </ac:cxnSpMkLst>
        </pc:cxnChg>
        <pc:cxnChg chg="add mod">
          <ac:chgData name="Daria Sapunova" userId="5217c4f7-f98a-4573-8c08-262c6e9f6ac4" providerId="ADAL" clId="{BA8735C8-E551-443E-A137-26A3F3178934}" dt="2022-11-05T20:46:55.365" v="3459" actId="1076"/>
          <ac:cxnSpMkLst>
            <pc:docMk/>
            <pc:sldMk cId="4051134315" sldId="275"/>
            <ac:cxnSpMk id="31" creationId="{C62411B3-4888-EA39-7BB5-516633D994B1}"/>
          </ac:cxnSpMkLst>
        </pc:cxnChg>
        <pc:cxnChg chg="add mod">
          <ac:chgData name="Daria Sapunova" userId="5217c4f7-f98a-4573-8c08-262c6e9f6ac4" providerId="ADAL" clId="{BA8735C8-E551-443E-A137-26A3F3178934}" dt="2022-11-05T20:46:58.958" v="3461" actId="1076"/>
          <ac:cxnSpMkLst>
            <pc:docMk/>
            <pc:sldMk cId="4051134315" sldId="275"/>
            <ac:cxnSpMk id="32" creationId="{B6F85B52-1B81-F193-4D44-84FE46A912F8}"/>
          </ac:cxnSpMkLst>
        </pc:cxnChg>
        <pc:cxnChg chg="add mod">
          <ac:chgData name="Daria Sapunova" userId="5217c4f7-f98a-4573-8c08-262c6e9f6ac4" providerId="ADAL" clId="{BA8735C8-E551-443E-A137-26A3F3178934}" dt="2022-11-05T20:47:18.058" v="3470" actId="1076"/>
          <ac:cxnSpMkLst>
            <pc:docMk/>
            <pc:sldMk cId="4051134315" sldId="275"/>
            <ac:cxnSpMk id="33" creationId="{1BD3DCA5-ECB4-8CCF-16A1-80458F9D0AA2}"/>
          </ac:cxnSpMkLst>
        </pc:cxnChg>
        <pc:cxnChg chg="add mod">
          <ac:chgData name="Daria Sapunova" userId="5217c4f7-f98a-4573-8c08-262c6e9f6ac4" providerId="ADAL" clId="{BA8735C8-E551-443E-A137-26A3F3178934}" dt="2022-11-05T20:47:02.244" v="3463" actId="571"/>
          <ac:cxnSpMkLst>
            <pc:docMk/>
            <pc:sldMk cId="4051134315" sldId="275"/>
            <ac:cxnSpMk id="34" creationId="{D82D4167-97EE-0D58-2093-D5346DD00104}"/>
          </ac:cxnSpMkLst>
        </pc:cxnChg>
        <pc:cxnChg chg="add mod">
          <ac:chgData name="Daria Sapunova" userId="5217c4f7-f98a-4573-8c08-262c6e9f6ac4" providerId="ADAL" clId="{BA8735C8-E551-443E-A137-26A3F3178934}" dt="2022-11-05T20:47:05.498" v="3465" actId="1076"/>
          <ac:cxnSpMkLst>
            <pc:docMk/>
            <pc:sldMk cId="4051134315" sldId="275"/>
            <ac:cxnSpMk id="35" creationId="{4FB536FE-E486-CDB0-FE72-162D07097F48}"/>
          </ac:cxnSpMkLst>
        </pc:cxnChg>
        <pc:cxnChg chg="add mod">
          <ac:chgData name="Daria Sapunova" userId="5217c4f7-f98a-4573-8c08-262c6e9f6ac4" providerId="ADAL" clId="{BA8735C8-E551-443E-A137-26A3F3178934}" dt="2022-11-05T20:47:08.814" v="3467" actId="1076"/>
          <ac:cxnSpMkLst>
            <pc:docMk/>
            <pc:sldMk cId="4051134315" sldId="275"/>
            <ac:cxnSpMk id="36" creationId="{BDCD184A-2DA9-BF47-9DBC-52A2062B3DBF}"/>
          </ac:cxnSpMkLst>
        </pc:cxnChg>
        <pc:cxnChg chg="add mod">
          <ac:chgData name="Daria Sapunova" userId="5217c4f7-f98a-4573-8c08-262c6e9f6ac4" providerId="ADAL" clId="{BA8735C8-E551-443E-A137-26A3F3178934}" dt="2022-11-05T20:47:12.035" v="3469" actId="1076"/>
          <ac:cxnSpMkLst>
            <pc:docMk/>
            <pc:sldMk cId="4051134315" sldId="275"/>
            <ac:cxnSpMk id="37" creationId="{A1A4FEAF-DF96-B163-5039-B26AE8C45D08}"/>
          </ac:cxnSpMkLst>
        </pc:cxnChg>
        <pc:cxnChg chg="add mod">
          <ac:chgData name="Daria Sapunova" userId="5217c4f7-f98a-4573-8c08-262c6e9f6ac4" providerId="ADAL" clId="{BA8735C8-E551-443E-A137-26A3F3178934}" dt="2022-11-05T20:47:24.231" v="3472" actId="1076"/>
          <ac:cxnSpMkLst>
            <pc:docMk/>
            <pc:sldMk cId="4051134315" sldId="275"/>
            <ac:cxnSpMk id="38" creationId="{9FB42EE6-FC68-FCD6-E2E7-3A5209937438}"/>
          </ac:cxnSpMkLst>
        </pc:cxnChg>
        <pc:cxnChg chg="add mod">
          <ac:chgData name="Daria Sapunova" userId="5217c4f7-f98a-4573-8c08-262c6e9f6ac4" providerId="ADAL" clId="{BA8735C8-E551-443E-A137-26A3F3178934}" dt="2022-11-05T20:47:28.540" v="3474" actId="1076"/>
          <ac:cxnSpMkLst>
            <pc:docMk/>
            <pc:sldMk cId="4051134315" sldId="275"/>
            <ac:cxnSpMk id="39" creationId="{E04AC992-2E57-816B-0CF8-E30B6F85E63B}"/>
          </ac:cxnSpMkLst>
        </pc:cxnChg>
        <pc:cxnChg chg="add mod">
          <ac:chgData name="Daria Sapunova" userId="5217c4f7-f98a-4573-8c08-262c6e9f6ac4" providerId="ADAL" clId="{BA8735C8-E551-443E-A137-26A3F3178934}" dt="2022-11-05T20:47:30.816" v="3476" actId="1076"/>
          <ac:cxnSpMkLst>
            <pc:docMk/>
            <pc:sldMk cId="4051134315" sldId="275"/>
            <ac:cxnSpMk id="40" creationId="{933210CE-D3FA-E9E7-C1EE-2DA0D02B04AF}"/>
          </ac:cxnSpMkLst>
        </pc:cxnChg>
        <pc:cxnChg chg="add mod">
          <ac:chgData name="Daria Sapunova" userId="5217c4f7-f98a-4573-8c08-262c6e9f6ac4" providerId="ADAL" clId="{BA8735C8-E551-443E-A137-26A3F3178934}" dt="2022-11-05T20:47:34.256" v="3478" actId="1076"/>
          <ac:cxnSpMkLst>
            <pc:docMk/>
            <pc:sldMk cId="4051134315" sldId="275"/>
            <ac:cxnSpMk id="41" creationId="{FC6CB958-7A47-ED90-8DCF-FF8422ACB99D}"/>
          </ac:cxnSpMkLst>
        </pc:cxnChg>
        <pc:cxnChg chg="add mod">
          <ac:chgData name="Daria Sapunova" userId="5217c4f7-f98a-4573-8c08-262c6e9f6ac4" providerId="ADAL" clId="{BA8735C8-E551-443E-A137-26A3F3178934}" dt="2022-11-05T20:47:37.526" v="3480" actId="1076"/>
          <ac:cxnSpMkLst>
            <pc:docMk/>
            <pc:sldMk cId="4051134315" sldId="275"/>
            <ac:cxnSpMk id="42" creationId="{67DAF7E3-A9BD-E10A-71F3-CDE655A5F837}"/>
          </ac:cxnSpMkLst>
        </pc:cxnChg>
        <pc:cxnChg chg="add mod">
          <ac:chgData name="Daria Sapunova" userId="5217c4f7-f98a-4573-8c08-262c6e9f6ac4" providerId="ADAL" clId="{BA8735C8-E551-443E-A137-26A3F3178934}" dt="2022-11-05T20:47:40.139" v="3482" actId="1076"/>
          <ac:cxnSpMkLst>
            <pc:docMk/>
            <pc:sldMk cId="4051134315" sldId="275"/>
            <ac:cxnSpMk id="43" creationId="{AB21AABB-D833-98A7-D387-DAB1C47AC3C3}"/>
          </ac:cxnSpMkLst>
        </pc:cxnChg>
        <pc:cxnChg chg="add mod">
          <ac:chgData name="Daria Sapunova" userId="5217c4f7-f98a-4573-8c08-262c6e9f6ac4" providerId="ADAL" clId="{BA8735C8-E551-443E-A137-26A3F3178934}" dt="2022-11-05T20:47:43.520" v="3484" actId="1076"/>
          <ac:cxnSpMkLst>
            <pc:docMk/>
            <pc:sldMk cId="4051134315" sldId="275"/>
            <ac:cxnSpMk id="44" creationId="{9BAFAD77-38A7-6739-91BE-BD23BB3E396E}"/>
          </ac:cxnSpMkLst>
        </pc:cxnChg>
        <pc:cxnChg chg="add mod">
          <ac:chgData name="Daria Sapunova" userId="5217c4f7-f98a-4573-8c08-262c6e9f6ac4" providerId="ADAL" clId="{BA8735C8-E551-443E-A137-26A3F3178934}" dt="2022-11-05T20:47:46.337" v="3486" actId="1076"/>
          <ac:cxnSpMkLst>
            <pc:docMk/>
            <pc:sldMk cId="4051134315" sldId="275"/>
            <ac:cxnSpMk id="45" creationId="{85227F4B-4053-AB23-1618-EE32EE438F18}"/>
          </ac:cxnSpMkLst>
        </pc:cxnChg>
        <pc:cxnChg chg="add mod">
          <ac:chgData name="Daria Sapunova" userId="5217c4f7-f98a-4573-8c08-262c6e9f6ac4" providerId="ADAL" clId="{BA8735C8-E551-443E-A137-26A3F3178934}" dt="2022-11-05T20:48:02.234" v="3496" actId="1076"/>
          <ac:cxnSpMkLst>
            <pc:docMk/>
            <pc:sldMk cId="4051134315" sldId="275"/>
            <ac:cxnSpMk id="46" creationId="{ECADA057-FE59-B255-BDED-A3E6A568637D}"/>
          </ac:cxnSpMkLst>
        </pc:cxnChg>
        <pc:cxnChg chg="add mod">
          <ac:chgData name="Daria Sapunova" userId="5217c4f7-f98a-4573-8c08-262c6e9f6ac4" providerId="ADAL" clId="{BA8735C8-E551-443E-A137-26A3F3178934}" dt="2022-11-05T20:47:48.988" v="3488" actId="571"/>
          <ac:cxnSpMkLst>
            <pc:docMk/>
            <pc:sldMk cId="4051134315" sldId="275"/>
            <ac:cxnSpMk id="47" creationId="{6656F496-51A2-A67C-FBAD-CCFEFDBC7429}"/>
          </ac:cxnSpMkLst>
        </pc:cxnChg>
        <pc:cxnChg chg="add mod">
          <ac:chgData name="Daria Sapunova" userId="5217c4f7-f98a-4573-8c08-262c6e9f6ac4" providerId="ADAL" clId="{BA8735C8-E551-443E-A137-26A3F3178934}" dt="2022-11-05T20:47:51.407" v="3490" actId="1076"/>
          <ac:cxnSpMkLst>
            <pc:docMk/>
            <pc:sldMk cId="4051134315" sldId="275"/>
            <ac:cxnSpMk id="48" creationId="{9598CFD6-A59B-8BAD-15C5-FDC004868D15}"/>
          </ac:cxnSpMkLst>
        </pc:cxnChg>
        <pc:cxnChg chg="add mod">
          <ac:chgData name="Daria Sapunova" userId="5217c4f7-f98a-4573-8c08-262c6e9f6ac4" providerId="ADAL" clId="{BA8735C8-E551-443E-A137-26A3F3178934}" dt="2022-11-05T20:47:59.542" v="3495" actId="1076"/>
          <ac:cxnSpMkLst>
            <pc:docMk/>
            <pc:sldMk cId="4051134315" sldId="275"/>
            <ac:cxnSpMk id="49" creationId="{51393DAC-9B48-9828-0F34-B2F9A4C78F6C}"/>
          </ac:cxnSpMkLst>
        </pc:cxnChg>
        <pc:cxnChg chg="add mod">
          <ac:chgData name="Daria Sapunova" userId="5217c4f7-f98a-4573-8c08-262c6e9f6ac4" providerId="ADAL" clId="{BA8735C8-E551-443E-A137-26A3F3178934}" dt="2022-11-05T20:47:54.396" v="3492" actId="571"/>
          <ac:cxnSpMkLst>
            <pc:docMk/>
            <pc:sldMk cId="4051134315" sldId="275"/>
            <ac:cxnSpMk id="50" creationId="{FC2CE8F6-681C-072F-E52E-95CD2B76E24F}"/>
          </ac:cxnSpMkLst>
        </pc:cxnChg>
        <pc:cxnChg chg="add mod">
          <ac:chgData name="Daria Sapunova" userId="5217c4f7-f98a-4573-8c08-262c6e9f6ac4" providerId="ADAL" clId="{BA8735C8-E551-443E-A137-26A3F3178934}" dt="2022-11-05T20:47:57.089" v="3494" actId="1076"/>
          <ac:cxnSpMkLst>
            <pc:docMk/>
            <pc:sldMk cId="4051134315" sldId="275"/>
            <ac:cxnSpMk id="51" creationId="{CF4E6BAB-4523-787C-052C-6C6BFEFA0A22}"/>
          </ac:cxnSpMkLst>
        </pc:cxnChg>
        <pc:cxnChg chg="add mod">
          <ac:chgData name="Daria Sapunova" userId="5217c4f7-f98a-4573-8c08-262c6e9f6ac4" providerId="ADAL" clId="{BA8735C8-E551-443E-A137-26A3F3178934}" dt="2022-11-05T20:48:05.899" v="3498" actId="1076"/>
          <ac:cxnSpMkLst>
            <pc:docMk/>
            <pc:sldMk cId="4051134315" sldId="275"/>
            <ac:cxnSpMk id="52" creationId="{053A3EA5-5EE1-0D5B-B281-CF1572DA9E81}"/>
          </ac:cxnSpMkLst>
        </pc:cxnChg>
        <pc:cxnChg chg="add mod">
          <ac:chgData name="Daria Sapunova" userId="5217c4f7-f98a-4573-8c08-262c6e9f6ac4" providerId="ADAL" clId="{BA8735C8-E551-443E-A137-26A3F3178934}" dt="2022-11-05T20:48:10.013" v="3500" actId="1076"/>
          <ac:cxnSpMkLst>
            <pc:docMk/>
            <pc:sldMk cId="4051134315" sldId="275"/>
            <ac:cxnSpMk id="53" creationId="{7ABBDDF0-E9D5-7F86-3FD9-F3AD5236557F}"/>
          </ac:cxnSpMkLst>
        </pc:cxnChg>
        <pc:cxnChg chg="add mod">
          <ac:chgData name="Daria Sapunova" userId="5217c4f7-f98a-4573-8c08-262c6e9f6ac4" providerId="ADAL" clId="{BA8735C8-E551-443E-A137-26A3F3178934}" dt="2022-11-05T20:48:12.890" v="3502" actId="1076"/>
          <ac:cxnSpMkLst>
            <pc:docMk/>
            <pc:sldMk cId="4051134315" sldId="275"/>
            <ac:cxnSpMk id="54" creationId="{C13D51CA-983C-EA6D-F456-D2C526367DB9}"/>
          </ac:cxnSpMkLst>
        </pc:cxnChg>
        <pc:cxnChg chg="add mod">
          <ac:chgData name="Daria Sapunova" userId="5217c4f7-f98a-4573-8c08-262c6e9f6ac4" providerId="ADAL" clId="{BA8735C8-E551-443E-A137-26A3F3178934}" dt="2022-11-05T20:48:15.508" v="3504" actId="1076"/>
          <ac:cxnSpMkLst>
            <pc:docMk/>
            <pc:sldMk cId="4051134315" sldId="275"/>
            <ac:cxnSpMk id="55" creationId="{41056CFF-C89B-EE15-A05B-582666F58F56}"/>
          </ac:cxnSpMkLst>
        </pc:cxnChg>
        <pc:cxnChg chg="add mod">
          <ac:chgData name="Daria Sapunova" userId="5217c4f7-f98a-4573-8c08-262c6e9f6ac4" providerId="ADAL" clId="{BA8735C8-E551-443E-A137-26A3F3178934}" dt="2022-11-05T20:48:18.703" v="3506" actId="1076"/>
          <ac:cxnSpMkLst>
            <pc:docMk/>
            <pc:sldMk cId="4051134315" sldId="275"/>
            <ac:cxnSpMk id="56" creationId="{EC583979-93B1-D4E8-5EDF-27DF085FE57B}"/>
          </ac:cxnSpMkLst>
        </pc:cxnChg>
        <pc:cxnChg chg="add mod">
          <ac:chgData name="Daria Sapunova" userId="5217c4f7-f98a-4573-8c08-262c6e9f6ac4" providerId="ADAL" clId="{BA8735C8-E551-443E-A137-26A3F3178934}" dt="2022-11-05T20:48:21.720" v="3508" actId="1076"/>
          <ac:cxnSpMkLst>
            <pc:docMk/>
            <pc:sldMk cId="4051134315" sldId="275"/>
            <ac:cxnSpMk id="57" creationId="{F4E3492A-4E52-CB17-1711-51224566D95C}"/>
          </ac:cxnSpMkLst>
        </pc:cxnChg>
        <pc:cxnChg chg="add mod">
          <ac:chgData name="Daria Sapunova" userId="5217c4f7-f98a-4573-8c08-262c6e9f6ac4" providerId="ADAL" clId="{BA8735C8-E551-443E-A137-26A3F3178934}" dt="2022-11-05T20:48:24.579" v="3510" actId="1076"/>
          <ac:cxnSpMkLst>
            <pc:docMk/>
            <pc:sldMk cId="4051134315" sldId="275"/>
            <ac:cxnSpMk id="58" creationId="{C1CF2182-D7D3-D8B3-C52A-3385AC06EEA4}"/>
          </ac:cxnSpMkLst>
        </pc:cxnChg>
        <pc:cxnChg chg="add mod">
          <ac:chgData name="Daria Sapunova" userId="5217c4f7-f98a-4573-8c08-262c6e9f6ac4" providerId="ADAL" clId="{BA8735C8-E551-443E-A137-26A3F3178934}" dt="2022-11-05T20:48:26.667" v="3512" actId="1076"/>
          <ac:cxnSpMkLst>
            <pc:docMk/>
            <pc:sldMk cId="4051134315" sldId="275"/>
            <ac:cxnSpMk id="59" creationId="{AE6C75B5-5E97-BB45-DD7F-6FAA69B0DAE4}"/>
          </ac:cxnSpMkLst>
        </pc:cxnChg>
        <pc:cxnChg chg="add mod">
          <ac:chgData name="Daria Sapunova" userId="5217c4f7-f98a-4573-8c08-262c6e9f6ac4" providerId="ADAL" clId="{BA8735C8-E551-443E-A137-26A3F3178934}" dt="2022-11-05T20:48:29.189" v="3514" actId="1076"/>
          <ac:cxnSpMkLst>
            <pc:docMk/>
            <pc:sldMk cId="4051134315" sldId="275"/>
            <ac:cxnSpMk id="60" creationId="{4D59E0F2-BDB6-A61F-D84A-5632EBAE62CE}"/>
          </ac:cxnSpMkLst>
        </pc:cxnChg>
        <pc:cxnChg chg="add mod">
          <ac:chgData name="Daria Sapunova" userId="5217c4f7-f98a-4573-8c08-262c6e9f6ac4" providerId="ADAL" clId="{BA8735C8-E551-443E-A137-26A3F3178934}" dt="2022-11-05T20:48:32.535" v="3516" actId="1076"/>
          <ac:cxnSpMkLst>
            <pc:docMk/>
            <pc:sldMk cId="4051134315" sldId="275"/>
            <ac:cxnSpMk id="61" creationId="{D8D8E3B0-23F6-8D42-9848-6F1C3E34FFEB}"/>
          </ac:cxnSpMkLst>
        </pc:cxnChg>
        <pc:cxnChg chg="add mod">
          <ac:chgData name="Daria Sapunova" userId="5217c4f7-f98a-4573-8c08-262c6e9f6ac4" providerId="ADAL" clId="{BA8735C8-E551-443E-A137-26A3F3178934}" dt="2022-11-05T20:48:35.294" v="3518" actId="1076"/>
          <ac:cxnSpMkLst>
            <pc:docMk/>
            <pc:sldMk cId="4051134315" sldId="275"/>
            <ac:cxnSpMk id="62" creationId="{C4377F0F-7E11-4239-AA1E-14D1F6879933}"/>
          </ac:cxnSpMkLst>
        </pc:cxnChg>
        <pc:cxnChg chg="add mod">
          <ac:chgData name="Daria Sapunova" userId="5217c4f7-f98a-4573-8c08-262c6e9f6ac4" providerId="ADAL" clId="{BA8735C8-E551-443E-A137-26A3F3178934}" dt="2022-11-05T20:48:37.519" v="3520" actId="1076"/>
          <ac:cxnSpMkLst>
            <pc:docMk/>
            <pc:sldMk cId="4051134315" sldId="275"/>
            <ac:cxnSpMk id="63" creationId="{BE16A6E1-AF97-2579-1A34-F1C99063777F}"/>
          </ac:cxnSpMkLst>
        </pc:cxnChg>
        <pc:cxnChg chg="add mod">
          <ac:chgData name="Daria Sapunova" userId="5217c4f7-f98a-4573-8c08-262c6e9f6ac4" providerId="ADAL" clId="{BA8735C8-E551-443E-A137-26A3F3178934}" dt="2022-11-05T20:51:55.095" v="3597" actId="1582"/>
          <ac:cxnSpMkLst>
            <pc:docMk/>
            <pc:sldMk cId="4051134315" sldId="275"/>
            <ac:cxnSpMk id="67" creationId="{DF5AE857-2F11-C8A9-43C6-9B097942A908}"/>
          </ac:cxnSpMkLst>
        </pc:cxnChg>
        <pc:cxnChg chg="add mod">
          <ac:chgData name="Daria Sapunova" userId="5217c4f7-f98a-4573-8c08-262c6e9f6ac4" providerId="ADAL" clId="{BA8735C8-E551-443E-A137-26A3F3178934}" dt="2022-11-05T20:51:55.095" v="3597" actId="1582"/>
          <ac:cxnSpMkLst>
            <pc:docMk/>
            <pc:sldMk cId="4051134315" sldId="275"/>
            <ac:cxnSpMk id="69" creationId="{E4D5F2B8-2F26-552D-7C96-D64098CD721B}"/>
          </ac:cxnSpMkLst>
        </pc:cxnChg>
        <pc:cxnChg chg="add mod">
          <ac:chgData name="Daria Sapunova" userId="5217c4f7-f98a-4573-8c08-262c6e9f6ac4" providerId="ADAL" clId="{BA8735C8-E551-443E-A137-26A3F3178934}" dt="2022-11-05T20:51:55.095" v="3597" actId="1582"/>
          <ac:cxnSpMkLst>
            <pc:docMk/>
            <pc:sldMk cId="4051134315" sldId="275"/>
            <ac:cxnSpMk id="71" creationId="{008700EC-4292-7B28-E239-E7C4AA12FBD6}"/>
          </ac:cxnSpMkLst>
        </pc:cxnChg>
        <pc:cxnChg chg="add mod">
          <ac:chgData name="Daria Sapunova" userId="5217c4f7-f98a-4573-8c08-262c6e9f6ac4" providerId="ADAL" clId="{BA8735C8-E551-443E-A137-26A3F3178934}" dt="2022-11-05T20:51:55.095" v="3597" actId="1582"/>
          <ac:cxnSpMkLst>
            <pc:docMk/>
            <pc:sldMk cId="4051134315" sldId="275"/>
            <ac:cxnSpMk id="73" creationId="{8D735F63-CC83-770A-E785-292FB8F4CDDA}"/>
          </ac:cxnSpMkLst>
        </pc:cxnChg>
        <pc:cxnChg chg="add mod">
          <ac:chgData name="Daria Sapunova" userId="5217c4f7-f98a-4573-8c08-262c6e9f6ac4" providerId="ADAL" clId="{BA8735C8-E551-443E-A137-26A3F3178934}" dt="2022-11-05T20:51:55.095" v="3597" actId="1582"/>
          <ac:cxnSpMkLst>
            <pc:docMk/>
            <pc:sldMk cId="4051134315" sldId="275"/>
            <ac:cxnSpMk id="75" creationId="{B020CB47-10D0-20C4-20AA-57FDFF0852DD}"/>
          </ac:cxnSpMkLst>
        </pc:cxnChg>
        <pc:cxnChg chg="add mod">
          <ac:chgData name="Daria Sapunova" userId="5217c4f7-f98a-4573-8c08-262c6e9f6ac4" providerId="ADAL" clId="{BA8735C8-E551-443E-A137-26A3F3178934}" dt="2022-11-05T20:51:55.095" v="3597" actId="1582"/>
          <ac:cxnSpMkLst>
            <pc:docMk/>
            <pc:sldMk cId="4051134315" sldId="275"/>
            <ac:cxnSpMk id="77" creationId="{69757A62-9F3B-201E-068A-D8916A3226BD}"/>
          </ac:cxnSpMkLst>
        </pc:cxnChg>
        <pc:cxnChg chg="add mod">
          <ac:chgData name="Daria Sapunova" userId="5217c4f7-f98a-4573-8c08-262c6e9f6ac4" providerId="ADAL" clId="{BA8735C8-E551-443E-A137-26A3F3178934}" dt="2022-11-05T20:54:01.335" v="3620" actId="1582"/>
          <ac:cxnSpMkLst>
            <pc:docMk/>
            <pc:sldMk cId="4051134315" sldId="275"/>
            <ac:cxnSpMk id="82" creationId="{3AAF9A0D-BDB3-A741-3C36-E3DEFCB308F5}"/>
          </ac:cxnSpMkLst>
        </pc:cxnChg>
        <pc:cxnChg chg="add mod">
          <ac:chgData name="Daria Sapunova" userId="5217c4f7-f98a-4573-8c08-262c6e9f6ac4" providerId="ADAL" clId="{BA8735C8-E551-443E-A137-26A3F3178934}" dt="2022-11-05T20:54:01.335" v="3620" actId="1582"/>
          <ac:cxnSpMkLst>
            <pc:docMk/>
            <pc:sldMk cId="4051134315" sldId="275"/>
            <ac:cxnSpMk id="84" creationId="{28AA5266-EBE7-D77C-C718-218EA6451D59}"/>
          </ac:cxnSpMkLst>
        </pc:cxnChg>
        <pc:cxnChg chg="add mod">
          <ac:chgData name="Daria Sapunova" userId="5217c4f7-f98a-4573-8c08-262c6e9f6ac4" providerId="ADAL" clId="{BA8735C8-E551-443E-A137-26A3F3178934}" dt="2022-11-05T20:54:01.335" v="3620" actId="1582"/>
          <ac:cxnSpMkLst>
            <pc:docMk/>
            <pc:sldMk cId="4051134315" sldId="275"/>
            <ac:cxnSpMk id="86" creationId="{E4AE39FB-F4A6-60EA-B4BF-604D018DFEFB}"/>
          </ac:cxnSpMkLst>
        </pc:cxnChg>
        <pc:cxnChg chg="add mod">
          <ac:chgData name="Daria Sapunova" userId="5217c4f7-f98a-4573-8c08-262c6e9f6ac4" providerId="ADAL" clId="{BA8735C8-E551-443E-A137-26A3F3178934}" dt="2022-11-05T20:54:01.335" v="3620" actId="1582"/>
          <ac:cxnSpMkLst>
            <pc:docMk/>
            <pc:sldMk cId="4051134315" sldId="275"/>
            <ac:cxnSpMk id="88" creationId="{BA67F3EE-E313-8B34-118C-6E9B15F633AE}"/>
          </ac:cxnSpMkLst>
        </pc:cxnChg>
        <pc:cxnChg chg="add del">
          <ac:chgData name="Daria Sapunova" userId="5217c4f7-f98a-4573-8c08-262c6e9f6ac4" providerId="ADAL" clId="{BA8735C8-E551-443E-A137-26A3F3178934}" dt="2022-11-05T20:53:36.744" v="3617" actId="11529"/>
          <ac:cxnSpMkLst>
            <pc:docMk/>
            <pc:sldMk cId="4051134315" sldId="275"/>
            <ac:cxnSpMk id="90" creationId="{7AE4EC98-F954-9AFC-42D3-AC8D1E429B89}"/>
          </ac:cxnSpMkLst>
        </pc:cxnChg>
        <pc:cxnChg chg="add mod">
          <ac:chgData name="Daria Sapunova" userId="5217c4f7-f98a-4573-8c08-262c6e9f6ac4" providerId="ADAL" clId="{BA8735C8-E551-443E-A137-26A3F3178934}" dt="2022-11-05T20:54:01.335" v="3620" actId="1582"/>
          <ac:cxnSpMkLst>
            <pc:docMk/>
            <pc:sldMk cId="4051134315" sldId="275"/>
            <ac:cxnSpMk id="92" creationId="{A06D03D0-4F45-CF38-C34E-FC8EF9C01405}"/>
          </ac:cxnSpMkLst>
        </pc:cxnChg>
        <pc:cxnChg chg="add del mod">
          <ac:chgData name="Daria Sapunova" userId="5217c4f7-f98a-4573-8c08-262c6e9f6ac4" providerId="ADAL" clId="{BA8735C8-E551-443E-A137-26A3F3178934}" dt="2022-11-05T20:54:36.389" v="3626" actId="11529"/>
          <ac:cxnSpMkLst>
            <pc:docMk/>
            <pc:sldMk cId="4051134315" sldId="275"/>
            <ac:cxnSpMk id="96" creationId="{D6A95779-6194-7E53-ECDC-F36A25D18B4C}"/>
          </ac:cxnSpMkLst>
        </pc:cxnChg>
        <pc:cxnChg chg="add mod">
          <ac:chgData name="Daria Sapunova" userId="5217c4f7-f98a-4573-8c08-262c6e9f6ac4" providerId="ADAL" clId="{BA8735C8-E551-443E-A137-26A3F3178934}" dt="2022-11-05T20:54:52.867" v="3629" actId="208"/>
          <ac:cxnSpMkLst>
            <pc:docMk/>
            <pc:sldMk cId="4051134315" sldId="275"/>
            <ac:cxnSpMk id="98" creationId="{1F55D465-0DAC-68E8-A2F7-B1C2454827C2}"/>
          </ac:cxnSpMkLst>
        </pc:cxnChg>
      </pc:sldChg>
      <pc:sldChg chg="addSp delSp modSp add mod modAnim">
        <pc:chgData name="Daria Sapunova" userId="5217c4f7-f98a-4573-8c08-262c6e9f6ac4" providerId="ADAL" clId="{BA8735C8-E551-443E-A137-26A3F3178934}" dt="2023-11-14T08:43:10.216" v="5701" actId="1076"/>
        <pc:sldMkLst>
          <pc:docMk/>
          <pc:sldMk cId="787564646" sldId="276"/>
        </pc:sldMkLst>
        <pc:spChg chg="add mod">
          <ac:chgData name="Daria Sapunova" userId="5217c4f7-f98a-4573-8c08-262c6e9f6ac4" providerId="ADAL" clId="{BA8735C8-E551-443E-A137-26A3F3178934}" dt="2023-11-14T08:42:48.064" v="5693" actId="1076"/>
          <ac:spMkLst>
            <pc:docMk/>
            <pc:sldMk cId="787564646" sldId="276"/>
            <ac:spMk id="2" creationId="{44D39326-3361-62F9-005C-58FCC2FDEA24}"/>
          </ac:spMkLst>
        </pc:spChg>
        <pc:spChg chg="mod">
          <ac:chgData name="Daria Sapunova" userId="5217c4f7-f98a-4573-8c08-262c6e9f6ac4" providerId="ADAL" clId="{BA8735C8-E551-443E-A137-26A3F3178934}" dt="2022-11-05T21:14:24.377" v="3997" actId="1076"/>
          <ac:spMkLst>
            <pc:docMk/>
            <pc:sldMk cId="787564646" sldId="276"/>
            <ac:spMk id="4" creationId="{463D1888-C6E4-870F-E218-F0C685679DC5}"/>
          </ac:spMkLst>
        </pc:spChg>
        <pc:spChg chg="del">
          <ac:chgData name="Daria Sapunova" userId="5217c4f7-f98a-4573-8c08-262c6e9f6ac4" providerId="ADAL" clId="{BA8735C8-E551-443E-A137-26A3F3178934}" dt="2022-11-05T20:57:32.747" v="3686" actId="478"/>
          <ac:spMkLst>
            <pc:docMk/>
            <pc:sldMk cId="787564646" sldId="276"/>
            <ac:spMk id="5" creationId="{F0FBC856-803F-6450-9689-D2CB7F675A9F}"/>
          </ac:spMkLst>
        </pc:spChg>
        <pc:spChg chg="del">
          <ac:chgData name="Daria Sapunova" userId="5217c4f7-f98a-4573-8c08-262c6e9f6ac4" providerId="ADAL" clId="{BA8735C8-E551-443E-A137-26A3F3178934}" dt="2022-11-05T20:57:35.192" v="3688" actId="478"/>
          <ac:spMkLst>
            <pc:docMk/>
            <pc:sldMk cId="787564646" sldId="276"/>
            <ac:spMk id="6" creationId="{779D9042-101F-430E-BE58-B571BE0FFB30}"/>
          </ac:spMkLst>
        </pc:spChg>
        <pc:spChg chg="mod">
          <ac:chgData name="Daria Sapunova" userId="5217c4f7-f98a-4573-8c08-262c6e9f6ac4" providerId="ADAL" clId="{BA8735C8-E551-443E-A137-26A3F3178934}" dt="2022-11-05T21:08:55.168" v="3898" actId="1076"/>
          <ac:spMkLst>
            <pc:docMk/>
            <pc:sldMk cId="787564646" sldId="276"/>
            <ac:spMk id="8" creationId="{DC6C7BE4-D272-C3F7-50E5-CC2388DBB606}"/>
          </ac:spMkLst>
        </pc:spChg>
        <pc:spChg chg="add mod">
          <ac:chgData name="Daria Sapunova" userId="5217c4f7-f98a-4573-8c08-262c6e9f6ac4" providerId="ADAL" clId="{BA8735C8-E551-443E-A137-26A3F3178934}" dt="2022-11-06T10:35:51.912" v="4913" actId="571"/>
          <ac:spMkLst>
            <pc:docMk/>
            <pc:sldMk cId="787564646" sldId="276"/>
            <ac:spMk id="12" creationId="{C3ABDF82-B429-2E6F-B7AD-99A566796270}"/>
          </ac:spMkLst>
        </pc:spChg>
        <pc:spChg chg="add mod">
          <ac:chgData name="Daria Sapunova" userId="5217c4f7-f98a-4573-8c08-262c6e9f6ac4" providerId="ADAL" clId="{BA8735C8-E551-443E-A137-26A3F3178934}" dt="2022-11-06T10:35:51.912" v="4913" actId="571"/>
          <ac:spMkLst>
            <pc:docMk/>
            <pc:sldMk cId="787564646" sldId="276"/>
            <ac:spMk id="13" creationId="{0A002AC5-F804-CAD4-7A0B-696E45ACF050}"/>
          </ac:spMkLst>
        </pc:spChg>
        <pc:spChg chg="del mod">
          <ac:chgData name="Daria Sapunova" userId="5217c4f7-f98a-4573-8c08-262c6e9f6ac4" providerId="ADAL" clId="{BA8735C8-E551-443E-A137-26A3F3178934}" dt="2022-11-05T20:58:35.457" v="3703" actId="478"/>
          <ac:spMkLst>
            <pc:docMk/>
            <pc:sldMk cId="787564646" sldId="276"/>
            <ac:spMk id="64" creationId="{7D35022B-F8A8-F65D-499E-3694D631858A}"/>
          </ac:spMkLst>
        </pc:spChg>
        <pc:spChg chg="del">
          <ac:chgData name="Daria Sapunova" userId="5217c4f7-f98a-4573-8c08-262c6e9f6ac4" providerId="ADAL" clId="{BA8735C8-E551-443E-A137-26A3F3178934}" dt="2022-11-05T20:57:33.644" v="3687" actId="478"/>
          <ac:spMkLst>
            <pc:docMk/>
            <pc:sldMk cId="787564646" sldId="276"/>
            <ac:spMk id="65" creationId="{1D978EE3-F400-0DA7-9F5E-F41867EA04CF}"/>
          </ac:spMkLst>
        </pc:spChg>
        <pc:spChg chg="del">
          <ac:chgData name="Daria Sapunova" userId="5217c4f7-f98a-4573-8c08-262c6e9f6ac4" providerId="ADAL" clId="{BA8735C8-E551-443E-A137-26A3F3178934}" dt="2022-11-05T20:58:37.182" v="3704" actId="478"/>
          <ac:spMkLst>
            <pc:docMk/>
            <pc:sldMk cId="787564646" sldId="276"/>
            <ac:spMk id="80" creationId="{39175E5C-30BF-1C4A-4DEE-5A73A90C749C}"/>
          </ac:spMkLst>
        </pc:spChg>
        <pc:spChg chg="add del mod">
          <ac:chgData name="Daria Sapunova" userId="5217c4f7-f98a-4573-8c08-262c6e9f6ac4" providerId="ADAL" clId="{BA8735C8-E551-443E-A137-26A3F3178934}" dt="2022-11-05T21:12:43.325" v="3956" actId="478"/>
          <ac:spMkLst>
            <pc:docMk/>
            <pc:sldMk cId="787564646" sldId="276"/>
            <ac:spMk id="87" creationId="{59A9BF7D-E4D2-3D9C-EA2F-AFA34AA5E369}"/>
          </ac:spMkLst>
        </pc:spChg>
        <pc:spChg chg="add mod">
          <ac:chgData name="Daria Sapunova" userId="5217c4f7-f98a-4573-8c08-262c6e9f6ac4" providerId="ADAL" clId="{BA8735C8-E551-443E-A137-26A3F3178934}" dt="2023-11-14T08:42:52.176" v="5695" actId="1076"/>
          <ac:spMkLst>
            <pc:docMk/>
            <pc:sldMk cId="787564646" sldId="276"/>
            <ac:spMk id="89" creationId="{61F51F97-93C5-7E6F-F761-133CD1D609A7}"/>
          </ac:spMkLst>
        </pc:spChg>
        <pc:spChg chg="add mod">
          <ac:chgData name="Daria Sapunova" userId="5217c4f7-f98a-4573-8c08-262c6e9f6ac4" providerId="ADAL" clId="{BA8735C8-E551-443E-A137-26A3F3178934}" dt="2023-11-14T08:42:56.993" v="5697" actId="1076"/>
          <ac:spMkLst>
            <pc:docMk/>
            <pc:sldMk cId="787564646" sldId="276"/>
            <ac:spMk id="90" creationId="{BAF51187-4F20-F5A7-4DF0-8D61C7496696}"/>
          </ac:spMkLst>
        </pc:spChg>
        <pc:spChg chg="add del mod">
          <ac:chgData name="Daria Sapunova" userId="5217c4f7-f98a-4573-8c08-262c6e9f6ac4" providerId="ADAL" clId="{BA8735C8-E551-443E-A137-26A3F3178934}" dt="2022-11-05T21:12:44.159" v="3957" actId="478"/>
          <ac:spMkLst>
            <pc:docMk/>
            <pc:sldMk cId="787564646" sldId="276"/>
            <ac:spMk id="91" creationId="{4A68262A-0A98-DA00-1D9F-83C78324C1DE}"/>
          </ac:spMkLst>
        </pc:spChg>
        <pc:spChg chg="del">
          <ac:chgData name="Daria Sapunova" userId="5217c4f7-f98a-4573-8c08-262c6e9f6ac4" providerId="ADAL" clId="{BA8735C8-E551-443E-A137-26A3F3178934}" dt="2022-11-05T20:58:39.112" v="3705" actId="478"/>
          <ac:spMkLst>
            <pc:docMk/>
            <pc:sldMk cId="787564646" sldId="276"/>
            <ac:spMk id="94" creationId="{33599F4D-EFCD-D6C5-247B-FC5809C9883D}"/>
          </ac:spMkLst>
        </pc:spChg>
        <pc:spChg chg="add mod">
          <ac:chgData name="Daria Sapunova" userId="5217c4f7-f98a-4573-8c08-262c6e9f6ac4" providerId="ADAL" clId="{BA8735C8-E551-443E-A137-26A3F3178934}" dt="2022-11-05T21:11:07.481" v="3935" actId="1076"/>
          <ac:spMkLst>
            <pc:docMk/>
            <pc:sldMk cId="787564646" sldId="276"/>
            <ac:spMk id="95" creationId="{112564A4-1677-8EDD-7B62-FF7BE736A421}"/>
          </ac:spMkLst>
        </pc:spChg>
        <pc:spChg chg="del">
          <ac:chgData name="Daria Sapunova" userId="5217c4f7-f98a-4573-8c08-262c6e9f6ac4" providerId="ADAL" clId="{BA8735C8-E551-443E-A137-26A3F3178934}" dt="2022-11-05T20:58:33.240" v="3701" actId="478"/>
          <ac:spMkLst>
            <pc:docMk/>
            <pc:sldMk cId="787564646" sldId="276"/>
            <ac:spMk id="99" creationId="{FBABBE41-7A10-C3EC-8FAE-FE91C78EAEEE}"/>
          </ac:spMkLst>
        </pc:spChg>
        <pc:spChg chg="add mod">
          <ac:chgData name="Daria Sapunova" userId="5217c4f7-f98a-4573-8c08-262c6e9f6ac4" providerId="ADAL" clId="{BA8735C8-E551-443E-A137-26A3F3178934}" dt="2022-11-05T21:11:32.204" v="3940" actId="14100"/>
          <ac:spMkLst>
            <pc:docMk/>
            <pc:sldMk cId="787564646" sldId="276"/>
            <ac:spMk id="108" creationId="{EE263DFC-51A0-E2DE-3AB6-7C4AEF9091C9}"/>
          </ac:spMkLst>
        </pc:spChg>
        <pc:spChg chg="add del mod">
          <ac:chgData name="Daria Sapunova" userId="5217c4f7-f98a-4573-8c08-262c6e9f6ac4" providerId="ADAL" clId="{BA8735C8-E551-443E-A137-26A3F3178934}" dt="2022-11-05T21:12:44.758" v="3958" actId="478"/>
          <ac:spMkLst>
            <pc:docMk/>
            <pc:sldMk cId="787564646" sldId="276"/>
            <ac:spMk id="109" creationId="{0D0C9AC0-575A-FF7D-07C1-FB56B678BC99}"/>
          </ac:spMkLst>
        </pc:spChg>
        <pc:spChg chg="add mod">
          <ac:chgData name="Daria Sapunova" userId="5217c4f7-f98a-4573-8c08-262c6e9f6ac4" providerId="ADAL" clId="{BA8735C8-E551-443E-A137-26A3F3178934}" dt="2023-11-14T08:43:04.200" v="5699" actId="1076"/>
          <ac:spMkLst>
            <pc:docMk/>
            <pc:sldMk cId="787564646" sldId="276"/>
            <ac:spMk id="110" creationId="{9C52AF44-59DE-A8AD-F78C-AF7BD0A47906}"/>
          </ac:spMkLst>
        </pc:spChg>
        <pc:spChg chg="add mod">
          <ac:chgData name="Daria Sapunova" userId="5217c4f7-f98a-4573-8c08-262c6e9f6ac4" providerId="ADAL" clId="{BA8735C8-E551-443E-A137-26A3F3178934}" dt="2023-11-14T08:43:10.216" v="5701" actId="1076"/>
          <ac:spMkLst>
            <pc:docMk/>
            <pc:sldMk cId="787564646" sldId="276"/>
            <ac:spMk id="111" creationId="{13B78897-46BE-BB24-B8F4-1F489080C02B}"/>
          </ac:spMkLst>
        </pc:spChg>
        <pc:spChg chg="add del mod">
          <ac:chgData name="Daria Sapunova" userId="5217c4f7-f98a-4573-8c08-262c6e9f6ac4" providerId="ADAL" clId="{BA8735C8-E551-443E-A137-26A3F3178934}" dt="2022-11-05T21:12:45.802" v="3959" actId="478"/>
          <ac:spMkLst>
            <pc:docMk/>
            <pc:sldMk cId="787564646" sldId="276"/>
            <ac:spMk id="112" creationId="{8E8EC88C-E853-3A43-38E1-E4F4232D9D1E}"/>
          </ac:spMkLst>
        </pc:spChg>
        <pc:spChg chg="add mod">
          <ac:chgData name="Daria Sapunova" userId="5217c4f7-f98a-4573-8c08-262c6e9f6ac4" providerId="ADAL" clId="{BA8735C8-E551-443E-A137-26A3F3178934}" dt="2022-11-05T21:12:53.266" v="3962" actId="14100"/>
          <ac:spMkLst>
            <pc:docMk/>
            <pc:sldMk cId="787564646" sldId="276"/>
            <ac:spMk id="113" creationId="{A0C3605F-F1F7-A10F-A2C4-76E34FD1689B}"/>
          </ac:spMkLst>
        </pc:spChg>
        <pc:spChg chg="add mod">
          <ac:chgData name="Daria Sapunova" userId="5217c4f7-f98a-4573-8c08-262c6e9f6ac4" providerId="ADAL" clId="{BA8735C8-E551-443E-A137-26A3F3178934}" dt="2022-11-05T21:12:59.099" v="3965" actId="14100"/>
          <ac:spMkLst>
            <pc:docMk/>
            <pc:sldMk cId="787564646" sldId="276"/>
            <ac:spMk id="114" creationId="{05428695-CC1B-2B66-1D3B-9B2B3E63CD64}"/>
          </ac:spMkLst>
        </pc:spChg>
        <pc:spChg chg="add mod">
          <ac:chgData name="Daria Sapunova" userId="5217c4f7-f98a-4573-8c08-262c6e9f6ac4" providerId="ADAL" clId="{BA8735C8-E551-443E-A137-26A3F3178934}" dt="2022-11-05T21:13:05.744" v="3967" actId="1076"/>
          <ac:spMkLst>
            <pc:docMk/>
            <pc:sldMk cId="787564646" sldId="276"/>
            <ac:spMk id="115" creationId="{5705D24F-E303-514D-90E6-D77F691706F4}"/>
          </ac:spMkLst>
        </pc:spChg>
        <pc:spChg chg="add mod">
          <ac:chgData name="Daria Sapunova" userId="5217c4f7-f98a-4573-8c08-262c6e9f6ac4" providerId="ADAL" clId="{BA8735C8-E551-443E-A137-26A3F3178934}" dt="2022-11-05T21:13:09.453" v="3969" actId="1076"/>
          <ac:spMkLst>
            <pc:docMk/>
            <pc:sldMk cId="787564646" sldId="276"/>
            <ac:spMk id="116" creationId="{8A806E37-A1A0-C997-D638-FFCCCC0F0EA4}"/>
          </ac:spMkLst>
        </pc:spChg>
        <pc:spChg chg="add mod">
          <ac:chgData name="Daria Sapunova" userId="5217c4f7-f98a-4573-8c08-262c6e9f6ac4" providerId="ADAL" clId="{BA8735C8-E551-443E-A137-26A3F3178934}" dt="2022-11-05T21:14:07.840" v="3991" actId="1076"/>
          <ac:spMkLst>
            <pc:docMk/>
            <pc:sldMk cId="787564646" sldId="276"/>
            <ac:spMk id="119" creationId="{61CD7BB7-EA17-881F-377C-238C1BE5376D}"/>
          </ac:spMkLst>
        </pc:spChg>
        <pc:spChg chg="add mod">
          <ac:chgData name="Daria Sapunova" userId="5217c4f7-f98a-4573-8c08-262c6e9f6ac4" providerId="ADAL" clId="{BA8735C8-E551-443E-A137-26A3F3178934}" dt="2022-11-05T21:14:20.946" v="3996" actId="1076"/>
          <ac:spMkLst>
            <pc:docMk/>
            <pc:sldMk cId="787564646" sldId="276"/>
            <ac:spMk id="120" creationId="{CA2C70DB-E1C4-080A-A0EB-1CCB1DC4311A}"/>
          </ac:spMkLst>
        </pc:spChg>
        <pc:grpChg chg="del">
          <ac:chgData name="Daria Sapunova" userId="5217c4f7-f98a-4573-8c08-262c6e9f6ac4" providerId="ADAL" clId="{BA8735C8-E551-443E-A137-26A3F3178934}" dt="2022-11-05T20:57:56.039" v="3691" actId="478"/>
          <ac:grpSpMkLst>
            <pc:docMk/>
            <pc:sldMk cId="787564646" sldId="276"/>
            <ac:grpSpMk id="79" creationId="{F46A8E84-C2F1-A257-795E-E5EF35D20DA7}"/>
          </ac:grpSpMkLst>
        </pc:grpChg>
        <pc:cxnChg chg="add mod">
          <ac:chgData name="Daria Sapunova" userId="5217c4f7-f98a-4573-8c08-262c6e9f6ac4" providerId="ADAL" clId="{BA8735C8-E551-443E-A137-26A3F3178934}" dt="2022-11-05T21:09:13.816" v="3904" actId="1076"/>
          <ac:cxnSpMkLst>
            <pc:docMk/>
            <pc:sldMk cId="787564646" sldId="276"/>
            <ac:cxnSpMk id="3" creationId="{8FD0B39B-E9BF-B079-E2F7-0CD8AFC298A3}"/>
          </ac:cxnSpMkLst>
        </pc:cxnChg>
        <pc:cxnChg chg="add mod">
          <ac:chgData name="Daria Sapunova" userId="5217c4f7-f98a-4573-8c08-262c6e9f6ac4" providerId="ADAL" clId="{BA8735C8-E551-443E-A137-26A3F3178934}" dt="2022-11-06T10:35:51.912" v="4913" actId="571"/>
          <ac:cxnSpMkLst>
            <pc:docMk/>
            <pc:sldMk cId="787564646" sldId="276"/>
            <ac:cxnSpMk id="5" creationId="{6E9FC14D-A123-3F25-4C0B-E3F3665720CB}"/>
          </ac:cxnSpMkLst>
        </pc:cxnChg>
        <pc:cxnChg chg="add mod">
          <ac:chgData name="Daria Sapunova" userId="5217c4f7-f98a-4573-8c08-262c6e9f6ac4" providerId="ADAL" clId="{BA8735C8-E551-443E-A137-26A3F3178934}" dt="2022-11-06T10:35:51.912" v="4913" actId="571"/>
          <ac:cxnSpMkLst>
            <pc:docMk/>
            <pc:sldMk cId="787564646" sldId="276"/>
            <ac:cxnSpMk id="6" creationId="{E732AE39-C05C-A54C-2761-4C94CD6C4E9B}"/>
          </ac:cxnSpMkLst>
        </pc:cxnChg>
        <pc:cxnChg chg="add mod">
          <ac:chgData name="Daria Sapunova" userId="5217c4f7-f98a-4573-8c08-262c6e9f6ac4" providerId="ADAL" clId="{BA8735C8-E551-443E-A137-26A3F3178934}" dt="2022-11-05T21:09:16.704" v="3906" actId="1076"/>
          <ac:cxnSpMkLst>
            <pc:docMk/>
            <pc:sldMk cId="787564646" sldId="276"/>
            <ac:cxnSpMk id="7" creationId="{F94B748B-4340-DD3B-3AA6-EB959578BB81}"/>
          </ac:cxnSpMkLst>
        </pc:cxnChg>
        <pc:cxnChg chg="add mod">
          <ac:chgData name="Daria Sapunova" userId="5217c4f7-f98a-4573-8c08-262c6e9f6ac4" providerId="ADAL" clId="{BA8735C8-E551-443E-A137-26A3F3178934}" dt="2022-11-05T21:09:26.454" v="3908" actId="1076"/>
          <ac:cxnSpMkLst>
            <pc:docMk/>
            <pc:sldMk cId="787564646" sldId="276"/>
            <ac:cxnSpMk id="9" creationId="{6BEF2A14-2E7C-83D5-5B3C-035F4FE2780D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10" creationId="{12EA5809-CD55-58B5-C8F8-08A3470B55A4}"/>
          </ac:cxnSpMkLst>
        </pc:cxnChg>
        <pc:cxnChg chg="add mod">
          <ac:chgData name="Daria Sapunova" userId="5217c4f7-f98a-4573-8c08-262c6e9f6ac4" providerId="ADAL" clId="{BA8735C8-E551-443E-A137-26A3F3178934}" dt="2022-11-06T10:35:51.912" v="4913" actId="571"/>
          <ac:cxnSpMkLst>
            <pc:docMk/>
            <pc:sldMk cId="787564646" sldId="276"/>
            <ac:cxnSpMk id="10" creationId="{5F9C692C-1B25-39FB-A9A7-A6566E74CE61}"/>
          </ac:cxnSpMkLst>
        </pc:cxnChg>
        <pc:cxnChg chg="add mod">
          <ac:chgData name="Daria Sapunova" userId="5217c4f7-f98a-4573-8c08-262c6e9f6ac4" providerId="ADAL" clId="{BA8735C8-E551-443E-A137-26A3F3178934}" dt="2022-11-06T10:35:51.912" v="4913" actId="571"/>
          <ac:cxnSpMkLst>
            <pc:docMk/>
            <pc:sldMk cId="787564646" sldId="276"/>
            <ac:cxnSpMk id="11" creationId="{8447EA72-2DA7-9961-BC6A-E6055B4FC499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11" creationId="{C1BA9B04-4B40-07BA-0B56-F74B699DB747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12" creationId="{C8716BD4-4954-FB22-2938-C5DD20850268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13" creationId="{30F8BDA3-A557-995F-CE47-01F7CCC45EA0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14" creationId="{34A0C3BF-1EEB-9EBE-6FB7-EC0E589124AD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15" creationId="{3E265B4E-1AA9-B5C6-B515-F090E282FA8C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16" creationId="{2D624085-3CF9-67EE-713A-0877792996C4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17" creationId="{4871B173-4796-63E2-2B6F-42DBF1E234CB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18" creationId="{01110E38-0F0B-43E2-BA78-A4A765318DF7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19" creationId="{3B262006-6A6C-BCA3-AC08-FB6877A99290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20" creationId="{7E3A25B4-3960-94BD-F8B0-8C285816D6E9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21" creationId="{3DC52340-FC99-A7FC-C389-DE6E8E599398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22" creationId="{CE8CB132-6412-43F8-6ACC-BA5BB79C7978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23" creationId="{784FB649-6EED-5E05-3D50-115A09D1A4DA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24" creationId="{253FCE7F-550A-4B8C-8FCB-AD9804F67B5F}"/>
          </ac:cxnSpMkLst>
        </pc:cxnChg>
        <pc:cxnChg chg="del">
          <ac:chgData name="Daria Sapunova" userId="5217c4f7-f98a-4573-8c08-262c6e9f6ac4" providerId="ADAL" clId="{BA8735C8-E551-443E-A137-26A3F3178934}" dt="2022-11-05T20:58:42.246" v="3706" actId="478"/>
          <ac:cxnSpMkLst>
            <pc:docMk/>
            <pc:sldMk cId="787564646" sldId="276"/>
            <ac:cxnSpMk id="25" creationId="{4373B943-C61E-5BD4-866F-4FE540CC834F}"/>
          </ac:cxnSpMkLst>
        </pc:cxnChg>
        <pc:cxnChg chg="del">
          <ac:chgData name="Daria Sapunova" userId="5217c4f7-f98a-4573-8c08-262c6e9f6ac4" providerId="ADAL" clId="{BA8735C8-E551-443E-A137-26A3F3178934}" dt="2022-11-05T20:58:42.932" v="3707" actId="478"/>
          <ac:cxnSpMkLst>
            <pc:docMk/>
            <pc:sldMk cId="787564646" sldId="276"/>
            <ac:cxnSpMk id="26" creationId="{CDC9307F-2B7D-977D-3585-F5A2074F0E6B}"/>
          </ac:cxnSpMkLst>
        </pc:cxnChg>
        <pc:cxnChg chg="del">
          <ac:chgData name="Daria Sapunova" userId="5217c4f7-f98a-4573-8c08-262c6e9f6ac4" providerId="ADAL" clId="{BA8735C8-E551-443E-A137-26A3F3178934}" dt="2022-11-05T20:58:43.665" v="3708" actId="478"/>
          <ac:cxnSpMkLst>
            <pc:docMk/>
            <pc:sldMk cId="787564646" sldId="276"/>
            <ac:cxnSpMk id="27" creationId="{839149C6-EBF7-8060-AC81-81211F91BC8E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28" creationId="{D3AB6ACF-D329-F04F-82BD-0DC586CCAAA5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29" creationId="{51EC456D-0894-4AB1-61E6-DD6EA0581A55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30" creationId="{AE7F87ED-179E-AD05-0CA9-774B6EB36170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31" creationId="{C62411B3-4888-EA39-7BB5-516633D994B1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32" creationId="{B6F85B52-1B81-F193-4D44-84FE46A912F8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33" creationId="{1BD3DCA5-ECB4-8CCF-16A1-80458F9D0AA2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34" creationId="{D82D4167-97EE-0D58-2093-D5346DD00104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35" creationId="{4FB536FE-E486-CDB0-FE72-162D07097F48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36" creationId="{BDCD184A-2DA9-BF47-9DBC-52A2062B3DBF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37" creationId="{A1A4FEAF-DF96-B163-5039-B26AE8C45D08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38" creationId="{9FB42EE6-FC68-FCD6-E2E7-3A5209937438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39" creationId="{E04AC992-2E57-816B-0CF8-E30B6F85E63B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40" creationId="{933210CE-D3FA-E9E7-C1EE-2DA0D02B04AF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41" creationId="{FC6CB958-7A47-ED90-8DCF-FF8422ACB99D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42" creationId="{67DAF7E3-A9BD-E10A-71F3-CDE655A5F837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43" creationId="{AB21AABB-D833-98A7-D387-DAB1C47AC3C3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44" creationId="{9BAFAD77-38A7-6739-91BE-BD23BB3E396E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45" creationId="{85227F4B-4053-AB23-1618-EE32EE438F18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46" creationId="{ECADA057-FE59-B255-BDED-A3E6A568637D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47" creationId="{6656F496-51A2-A67C-FBAD-CCFEFDBC7429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48" creationId="{9598CFD6-A59B-8BAD-15C5-FDC004868D15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49" creationId="{51393DAC-9B48-9828-0F34-B2F9A4C78F6C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50" creationId="{FC2CE8F6-681C-072F-E52E-95CD2B76E24F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51" creationId="{CF4E6BAB-4523-787C-052C-6C6BFEFA0A22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52" creationId="{053A3EA5-5EE1-0D5B-B281-CF1572DA9E81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53" creationId="{7ABBDDF0-E9D5-7F86-3FD9-F3AD5236557F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54" creationId="{C13D51CA-983C-EA6D-F456-D2C526367DB9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55" creationId="{41056CFF-C89B-EE15-A05B-582666F58F56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56" creationId="{EC583979-93B1-D4E8-5EDF-27DF085FE57B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57" creationId="{F4E3492A-4E52-CB17-1711-51224566D95C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58" creationId="{C1CF2182-D7D3-D8B3-C52A-3385AC06EEA4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59" creationId="{AE6C75B5-5E97-BB45-DD7F-6FAA69B0DAE4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60" creationId="{4D59E0F2-BDB6-A61F-D84A-5632EBAE62CE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61" creationId="{D8D8E3B0-23F6-8D42-9848-6F1C3E34FFEB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62" creationId="{C4377F0F-7E11-4239-AA1E-14D1F6879933}"/>
          </ac:cxnSpMkLst>
        </pc:cxnChg>
        <pc:cxnChg chg="del">
          <ac:chgData name="Daria Sapunova" userId="5217c4f7-f98a-4573-8c08-262c6e9f6ac4" providerId="ADAL" clId="{BA8735C8-E551-443E-A137-26A3F3178934}" dt="2022-11-05T20:58:55.775" v="3709" actId="478"/>
          <ac:cxnSpMkLst>
            <pc:docMk/>
            <pc:sldMk cId="787564646" sldId="276"/>
            <ac:cxnSpMk id="63" creationId="{BE16A6E1-AF97-2579-1A34-F1C99063777F}"/>
          </ac:cxnSpMkLst>
        </pc:cxnChg>
        <pc:cxnChg chg="add mod">
          <ac:chgData name="Daria Sapunova" userId="5217c4f7-f98a-4573-8c08-262c6e9f6ac4" providerId="ADAL" clId="{BA8735C8-E551-443E-A137-26A3F3178934}" dt="2022-11-05T21:09:29.068" v="3910" actId="1076"/>
          <ac:cxnSpMkLst>
            <pc:docMk/>
            <pc:sldMk cId="787564646" sldId="276"/>
            <ac:cxnSpMk id="66" creationId="{BC4D0777-2BD1-4838-06CA-0548AF50ABB5}"/>
          </ac:cxnSpMkLst>
        </pc:cxnChg>
        <pc:cxnChg chg="add mod">
          <ac:chgData name="Daria Sapunova" userId="5217c4f7-f98a-4573-8c08-262c6e9f6ac4" providerId="ADAL" clId="{BA8735C8-E551-443E-A137-26A3F3178934}" dt="2022-11-05T21:09:32.241" v="3912" actId="1076"/>
          <ac:cxnSpMkLst>
            <pc:docMk/>
            <pc:sldMk cId="787564646" sldId="276"/>
            <ac:cxnSpMk id="68" creationId="{9B119C9A-CE84-DE0A-B669-C8162CA314DB}"/>
          </ac:cxnSpMkLst>
        </pc:cxnChg>
        <pc:cxnChg chg="add mod">
          <ac:chgData name="Daria Sapunova" userId="5217c4f7-f98a-4573-8c08-262c6e9f6ac4" providerId="ADAL" clId="{BA8735C8-E551-443E-A137-26A3F3178934}" dt="2022-11-05T21:09:35.092" v="3914" actId="1076"/>
          <ac:cxnSpMkLst>
            <pc:docMk/>
            <pc:sldMk cId="787564646" sldId="276"/>
            <ac:cxnSpMk id="70" creationId="{72185B68-7CF7-2647-5FB1-D4E5C3DF2431}"/>
          </ac:cxnSpMkLst>
        </pc:cxnChg>
        <pc:cxnChg chg="add mod">
          <ac:chgData name="Daria Sapunova" userId="5217c4f7-f98a-4573-8c08-262c6e9f6ac4" providerId="ADAL" clId="{BA8735C8-E551-443E-A137-26A3F3178934}" dt="2022-11-05T21:09:37.960" v="3916" actId="1076"/>
          <ac:cxnSpMkLst>
            <pc:docMk/>
            <pc:sldMk cId="787564646" sldId="276"/>
            <ac:cxnSpMk id="72" creationId="{9DA508AB-5A82-7064-9E76-77A10C3BC577}"/>
          </ac:cxnSpMkLst>
        </pc:cxnChg>
        <pc:cxnChg chg="add mod">
          <ac:chgData name="Daria Sapunova" userId="5217c4f7-f98a-4573-8c08-262c6e9f6ac4" providerId="ADAL" clId="{BA8735C8-E551-443E-A137-26A3F3178934}" dt="2022-11-05T21:09:41.432" v="3918" actId="1076"/>
          <ac:cxnSpMkLst>
            <pc:docMk/>
            <pc:sldMk cId="787564646" sldId="276"/>
            <ac:cxnSpMk id="74" creationId="{C0A2EEBC-BA8B-6F3A-CCFD-FC5658278799}"/>
          </ac:cxnSpMkLst>
        </pc:cxnChg>
        <pc:cxnChg chg="add mod">
          <ac:chgData name="Daria Sapunova" userId="5217c4f7-f98a-4573-8c08-262c6e9f6ac4" providerId="ADAL" clId="{BA8735C8-E551-443E-A137-26A3F3178934}" dt="2022-11-05T21:09:44.156" v="3920" actId="1076"/>
          <ac:cxnSpMkLst>
            <pc:docMk/>
            <pc:sldMk cId="787564646" sldId="276"/>
            <ac:cxnSpMk id="76" creationId="{9AB5AECE-9ADD-57EC-14B4-51DE1EFB3D67}"/>
          </ac:cxnSpMkLst>
        </pc:cxnChg>
        <pc:cxnChg chg="add mod">
          <ac:chgData name="Daria Sapunova" userId="5217c4f7-f98a-4573-8c08-262c6e9f6ac4" providerId="ADAL" clId="{BA8735C8-E551-443E-A137-26A3F3178934}" dt="2022-11-05T21:09:47.068" v="3922" actId="1076"/>
          <ac:cxnSpMkLst>
            <pc:docMk/>
            <pc:sldMk cId="787564646" sldId="276"/>
            <ac:cxnSpMk id="81" creationId="{62288136-3E0E-1789-5E17-4163212B03B3}"/>
          </ac:cxnSpMkLst>
        </pc:cxnChg>
        <pc:cxnChg chg="del">
          <ac:chgData name="Daria Sapunova" userId="5217c4f7-f98a-4573-8c08-262c6e9f6ac4" providerId="ADAL" clId="{BA8735C8-E551-443E-A137-26A3F3178934}" dt="2022-11-05T20:58:01.273" v="3695" actId="478"/>
          <ac:cxnSpMkLst>
            <pc:docMk/>
            <pc:sldMk cId="787564646" sldId="276"/>
            <ac:cxnSpMk id="82" creationId="{3AAF9A0D-BDB3-A741-3C36-E3DEFCB308F5}"/>
          </ac:cxnSpMkLst>
        </pc:cxnChg>
        <pc:cxnChg chg="add mod">
          <ac:chgData name="Daria Sapunova" userId="5217c4f7-f98a-4573-8c08-262c6e9f6ac4" providerId="ADAL" clId="{BA8735C8-E551-443E-A137-26A3F3178934}" dt="2022-11-05T21:09:50.587" v="3924" actId="1076"/>
          <ac:cxnSpMkLst>
            <pc:docMk/>
            <pc:sldMk cId="787564646" sldId="276"/>
            <ac:cxnSpMk id="83" creationId="{C5EFEAED-548C-78C7-0EFE-86BAB23DDB38}"/>
          </ac:cxnSpMkLst>
        </pc:cxnChg>
        <pc:cxnChg chg="del">
          <ac:chgData name="Daria Sapunova" userId="5217c4f7-f98a-4573-8c08-262c6e9f6ac4" providerId="ADAL" clId="{BA8735C8-E551-443E-A137-26A3F3178934}" dt="2022-11-05T20:57:58.662" v="3694" actId="478"/>
          <ac:cxnSpMkLst>
            <pc:docMk/>
            <pc:sldMk cId="787564646" sldId="276"/>
            <ac:cxnSpMk id="84" creationId="{28AA5266-EBE7-D77C-C718-218EA6451D59}"/>
          </ac:cxnSpMkLst>
        </pc:cxnChg>
        <pc:cxnChg chg="add mod">
          <ac:chgData name="Daria Sapunova" userId="5217c4f7-f98a-4573-8c08-262c6e9f6ac4" providerId="ADAL" clId="{BA8735C8-E551-443E-A137-26A3F3178934}" dt="2022-11-05T21:09:53.956" v="3926" actId="1076"/>
          <ac:cxnSpMkLst>
            <pc:docMk/>
            <pc:sldMk cId="787564646" sldId="276"/>
            <ac:cxnSpMk id="85" creationId="{BA9E4F5F-046F-0812-FD4C-EBCFC430C4EB}"/>
          </ac:cxnSpMkLst>
        </pc:cxnChg>
        <pc:cxnChg chg="del">
          <ac:chgData name="Daria Sapunova" userId="5217c4f7-f98a-4573-8c08-262c6e9f6ac4" providerId="ADAL" clId="{BA8735C8-E551-443E-A137-26A3F3178934}" dt="2022-11-05T20:58:02.851" v="3696" actId="478"/>
          <ac:cxnSpMkLst>
            <pc:docMk/>
            <pc:sldMk cId="787564646" sldId="276"/>
            <ac:cxnSpMk id="86" creationId="{E4AE39FB-F4A6-60EA-B4BF-604D018DFEFB}"/>
          </ac:cxnSpMkLst>
        </pc:cxnChg>
        <pc:cxnChg chg="del">
          <ac:chgData name="Daria Sapunova" userId="5217c4f7-f98a-4573-8c08-262c6e9f6ac4" providerId="ADAL" clId="{BA8735C8-E551-443E-A137-26A3F3178934}" dt="2022-11-05T20:57:57.623" v="3693" actId="478"/>
          <ac:cxnSpMkLst>
            <pc:docMk/>
            <pc:sldMk cId="787564646" sldId="276"/>
            <ac:cxnSpMk id="88" creationId="{BA67F3EE-E313-8B34-118C-6E9B15F633AE}"/>
          </ac:cxnSpMkLst>
        </pc:cxnChg>
        <pc:cxnChg chg="del">
          <ac:chgData name="Daria Sapunova" userId="5217c4f7-f98a-4573-8c08-262c6e9f6ac4" providerId="ADAL" clId="{BA8735C8-E551-443E-A137-26A3F3178934}" dt="2022-11-05T20:57:57.022" v="3692" actId="478"/>
          <ac:cxnSpMkLst>
            <pc:docMk/>
            <pc:sldMk cId="787564646" sldId="276"/>
            <ac:cxnSpMk id="92" creationId="{A06D03D0-4F45-CF38-C34E-FC8EF9C01405}"/>
          </ac:cxnSpMkLst>
        </pc:cxnChg>
        <pc:cxnChg chg="add del mod">
          <ac:chgData name="Daria Sapunova" userId="5217c4f7-f98a-4573-8c08-262c6e9f6ac4" providerId="ADAL" clId="{BA8735C8-E551-443E-A137-26A3F3178934}" dt="2022-11-05T21:10:14.964" v="3931" actId="478"/>
          <ac:cxnSpMkLst>
            <pc:docMk/>
            <pc:sldMk cId="787564646" sldId="276"/>
            <ac:cxnSpMk id="93" creationId="{9423DE0D-E7E5-1811-5089-7EF449C3FB78}"/>
          </ac:cxnSpMkLst>
        </pc:cxnChg>
        <pc:cxnChg chg="add mod">
          <ac:chgData name="Daria Sapunova" userId="5217c4f7-f98a-4573-8c08-262c6e9f6ac4" providerId="ADAL" clId="{BA8735C8-E551-443E-A137-26A3F3178934}" dt="2022-11-05T21:11:07.481" v="3935" actId="1076"/>
          <ac:cxnSpMkLst>
            <pc:docMk/>
            <pc:sldMk cId="787564646" sldId="276"/>
            <ac:cxnSpMk id="96" creationId="{05E2FF66-E679-0B97-27AE-6B2E92A6F305}"/>
          </ac:cxnSpMkLst>
        </pc:cxnChg>
        <pc:cxnChg chg="add mod">
          <ac:chgData name="Daria Sapunova" userId="5217c4f7-f98a-4573-8c08-262c6e9f6ac4" providerId="ADAL" clId="{BA8735C8-E551-443E-A137-26A3F3178934}" dt="2022-11-05T21:11:07.481" v="3935" actId="1076"/>
          <ac:cxnSpMkLst>
            <pc:docMk/>
            <pc:sldMk cId="787564646" sldId="276"/>
            <ac:cxnSpMk id="97" creationId="{C767CD63-04D4-25BD-7FE6-57931531E0C7}"/>
          </ac:cxnSpMkLst>
        </pc:cxnChg>
        <pc:cxnChg chg="del mod">
          <ac:chgData name="Daria Sapunova" userId="5217c4f7-f98a-4573-8c08-262c6e9f6ac4" providerId="ADAL" clId="{BA8735C8-E551-443E-A137-26A3F3178934}" dt="2022-11-05T20:58:34.508" v="3702" actId="478"/>
          <ac:cxnSpMkLst>
            <pc:docMk/>
            <pc:sldMk cId="787564646" sldId="276"/>
            <ac:cxnSpMk id="98" creationId="{1F55D465-0DAC-68E8-A2F7-B1C2454827C2}"/>
          </ac:cxnSpMkLst>
        </pc:cxnChg>
        <pc:cxnChg chg="add mod">
          <ac:chgData name="Daria Sapunova" userId="5217c4f7-f98a-4573-8c08-262c6e9f6ac4" providerId="ADAL" clId="{BA8735C8-E551-443E-A137-26A3F3178934}" dt="2022-11-05T21:11:07.481" v="3935" actId="1076"/>
          <ac:cxnSpMkLst>
            <pc:docMk/>
            <pc:sldMk cId="787564646" sldId="276"/>
            <ac:cxnSpMk id="100" creationId="{73F9D238-EE24-8DAA-0B90-41DEB1851B86}"/>
          </ac:cxnSpMkLst>
        </pc:cxnChg>
        <pc:cxnChg chg="add mod">
          <ac:chgData name="Daria Sapunova" userId="5217c4f7-f98a-4573-8c08-262c6e9f6ac4" providerId="ADAL" clId="{BA8735C8-E551-443E-A137-26A3F3178934}" dt="2022-11-05T21:11:07.481" v="3935" actId="1076"/>
          <ac:cxnSpMkLst>
            <pc:docMk/>
            <pc:sldMk cId="787564646" sldId="276"/>
            <ac:cxnSpMk id="101" creationId="{D321E676-7408-DDC1-02C6-9FFE6FE2E851}"/>
          </ac:cxnSpMkLst>
        </pc:cxnChg>
        <pc:cxnChg chg="add mod">
          <ac:chgData name="Daria Sapunova" userId="5217c4f7-f98a-4573-8c08-262c6e9f6ac4" providerId="ADAL" clId="{BA8735C8-E551-443E-A137-26A3F3178934}" dt="2022-11-05T21:11:07.481" v="3935" actId="1076"/>
          <ac:cxnSpMkLst>
            <pc:docMk/>
            <pc:sldMk cId="787564646" sldId="276"/>
            <ac:cxnSpMk id="102" creationId="{5EDD421F-9A60-777D-0B0B-0E0F2449E644}"/>
          </ac:cxnSpMkLst>
        </pc:cxnChg>
        <pc:cxnChg chg="add mod">
          <ac:chgData name="Daria Sapunova" userId="5217c4f7-f98a-4573-8c08-262c6e9f6ac4" providerId="ADAL" clId="{BA8735C8-E551-443E-A137-26A3F3178934}" dt="2022-11-05T21:11:07.481" v="3935" actId="1076"/>
          <ac:cxnSpMkLst>
            <pc:docMk/>
            <pc:sldMk cId="787564646" sldId="276"/>
            <ac:cxnSpMk id="103" creationId="{B0D59FDC-F9C3-4075-A422-75C45D7BE6BB}"/>
          </ac:cxnSpMkLst>
        </pc:cxnChg>
        <pc:cxnChg chg="add mod">
          <ac:chgData name="Daria Sapunova" userId="5217c4f7-f98a-4573-8c08-262c6e9f6ac4" providerId="ADAL" clId="{BA8735C8-E551-443E-A137-26A3F3178934}" dt="2022-11-05T21:11:07.481" v="3935" actId="1076"/>
          <ac:cxnSpMkLst>
            <pc:docMk/>
            <pc:sldMk cId="787564646" sldId="276"/>
            <ac:cxnSpMk id="104" creationId="{0B5B006D-D099-C628-C55E-A96E66248C0E}"/>
          </ac:cxnSpMkLst>
        </pc:cxnChg>
        <pc:cxnChg chg="add mod">
          <ac:chgData name="Daria Sapunova" userId="5217c4f7-f98a-4573-8c08-262c6e9f6ac4" providerId="ADAL" clId="{BA8735C8-E551-443E-A137-26A3F3178934}" dt="2022-11-05T21:11:07.481" v="3935" actId="1076"/>
          <ac:cxnSpMkLst>
            <pc:docMk/>
            <pc:sldMk cId="787564646" sldId="276"/>
            <ac:cxnSpMk id="105" creationId="{C39DC065-0D6A-B998-EEF1-987348B503BC}"/>
          </ac:cxnSpMkLst>
        </pc:cxnChg>
        <pc:cxnChg chg="add mod">
          <ac:chgData name="Daria Sapunova" userId="5217c4f7-f98a-4573-8c08-262c6e9f6ac4" providerId="ADAL" clId="{BA8735C8-E551-443E-A137-26A3F3178934}" dt="2022-11-05T21:11:07.481" v="3935" actId="1076"/>
          <ac:cxnSpMkLst>
            <pc:docMk/>
            <pc:sldMk cId="787564646" sldId="276"/>
            <ac:cxnSpMk id="106" creationId="{BC7719E8-5FB2-83EF-8457-8EA05D3D5E73}"/>
          </ac:cxnSpMkLst>
        </pc:cxnChg>
        <pc:cxnChg chg="add mod">
          <ac:chgData name="Daria Sapunova" userId="5217c4f7-f98a-4573-8c08-262c6e9f6ac4" providerId="ADAL" clId="{BA8735C8-E551-443E-A137-26A3F3178934}" dt="2022-11-05T21:11:07.481" v="3935" actId="1076"/>
          <ac:cxnSpMkLst>
            <pc:docMk/>
            <pc:sldMk cId="787564646" sldId="276"/>
            <ac:cxnSpMk id="107" creationId="{7C714CD8-1110-153D-7907-886C30B9A101}"/>
          </ac:cxnSpMkLst>
        </pc:cxnChg>
        <pc:cxnChg chg="add mod">
          <ac:chgData name="Daria Sapunova" userId="5217c4f7-f98a-4573-8c08-262c6e9f6ac4" providerId="ADAL" clId="{BA8735C8-E551-443E-A137-26A3F3178934}" dt="2022-11-05T21:13:24.206" v="3973" actId="14100"/>
          <ac:cxnSpMkLst>
            <pc:docMk/>
            <pc:sldMk cId="787564646" sldId="276"/>
            <ac:cxnSpMk id="117" creationId="{8549884D-23EE-DE7B-C429-18D4068EF85C}"/>
          </ac:cxnSpMkLst>
        </pc:cxnChg>
      </pc:sldChg>
      <pc:sldChg chg="addSp delSp modSp add mod modAnim">
        <pc:chgData name="Daria Sapunova" userId="5217c4f7-f98a-4573-8c08-262c6e9f6ac4" providerId="ADAL" clId="{BA8735C8-E551-443E-A137-26A3F3178934}" dt="2023-11-14T08:42:02.336" v="5679" actId="1076"/>
        <pc:sldMkLst>
          <pc:docMk/>
          <pc:sldMk cId="4173486949" sldId="277"/>
        </pc:sldMkLst>
        <pc:spChg chg="add mod">
          <ac:chgData name="Daria Sapunova" userId="5217c4f7-f98a-4573-8c08-262c6e9f6ac4" providerId="ADAL" clId="{BA8735C8-E551-443E-A137-26A3F3178934}" dt="2023-11-11T18:16:32.181" v="5409" actId="20577"/>
          <ac:spMkLst>
            <pc:docMk/>
            <pc:sldMk cId="4173486949" sldId="277"/>
            <ac:spMk id="2" creationId="{4976E21D-FA37-1DDE-075C-11872CDE9AD6}"/>
          </ac:spMkLst>
        </pc:spChg>
        <pc:spChg chg="add mod">
          <ac:chgData name="Daria Sapunova" userId="5217c4f7-f98a-4573-8c08-262c6e9f6ac4" providerId="ADAL" clId="{BA8735C8-E551-443E-A137-26A3F3178934}" dt="2022-11-05T21:02:20.889" v="3767" actId="20577"/>
          <ac:spMkLst>
            <pc:docMk/>
            <pc:sldMk cId="4173486949" sldId="277"/>
            <ac:spMk id="3" creationId="{50DF04FE-6107-6CC8-25C2-3D85354CB81C}"/>
          </ac:spMkLst>
        </pc:spChg>
        <pc:spChg chg="mod">
          <ac:chgData name="Daria Sapunova" userId="5217c4f7-f98a-4573-8c08-262c6e9f6ac4" providerId="ADAL" clId="{BA8735C8-E551-443E-A137-26A3F3178934}" dt="2022-11-05T21:00:47.025" v="3724" actId="1076"/>
          <ac:spMkLst>
            <pc:docMk/>
            <pc:sldMk cId="4173486949" sldId="277"/>
            <ac:spMk id="4" creationId="{463D1888-C6E4-870F-E218-F0C685679DC5}"/>
          </ac:spMkLst>
        </pc:spChg>
        <pc:spChg chg="add mod">
          <ac:chgData name="Daria Sapunova" userId="5217c4f7-f98a-4573-8c08-262c6e9f6ac4" providerId="ADAL" clId="{BA8735C8-E551-443E-A137-26A3F3178934}" dt="2023-11-14T08:41:36.769" v="5670" actId="1076"/>
          <ac:spMkLst>
            <pc:docMk/>
            <pc:sldMk cId="4173486949" sldId="277"/>
            <ac:spMk id="5" creationId="{F39A6DA6-DC30-36B8-13FC-FF7A93999F4B}"/>
          </ac:spMkLst>
        </pc:spChg>
        <pc:spChg chg="mod">
          <ac:chgData name="Daria Sapunova" userId="5217c4f7-f98a-4573-8c08-262c6e9f6ac4" providerId="ADAL" clId="{BA8735C8-E551-443E-A137-26A3F3178934}" dt="2022-11-05T21:04:05.067" v="3815" actId="1076"/>
          <ac:spMkLst>
            <pc:docMk/>
            <pc:sldMk cId="4173486949" sldId="277"/>
            <ac:spMk id="8" creationId="{DC6C7BE4-D272-C3F7-50E5-CC2388DBB606}"/>
          </ac:spMkLst>
        </pc:spChg>
        <pc:spChg chg="add mod">
          <ac:chgData name="Daria Sapunova" userId="5217c4f7-f98a-4573-8c08-262c6e9f6ac4" providerId="ADAL" clId="{BA8735C8-E551-443E-A137-26A3F3178934}" dt="2022-11-05T21:12:11.425" v="3950" actId="14100"/>
          <ac:spMkLst>
            <pc:docMk/>
            <pc:sldMk cId="4173486949" sldId="277"/>
            <ac:spMk id="17" creationId="{1EA8156A-F2F6-77E7-99B6-91E396617910}"/>
          </ac:spMkLst>
        </pc:spChg>
        <pc:spChg chg="add mod">
          <ac:chgData name="Daria Sapunova" userId="5217c4f7-f98a-4573-8c08-262c6e9f6ac4" providerId="ADAL" clId="{BA8735C8-E551-443E-A137-26A3F3178934}" dt="2023-11-14T08:41:56.744" v="5677" actId="1076"/>
          <ac:spMkLst>
            <pc:docMk/>
            <pc:sldMk cId="4173486949" sldId="277"/>
            <ac:spMk id="18" creationId="{248536E7-CF36-B931-917B-A4ADCB8C7820}"/>
          </ac:spMkLst>
        </pc:spChg>
        <pc:spChg chg="add mod">
          <ac:chgData name="Daria Sapunova" userId="5217c4f7-f98a-4573-8c08-262c6e9f6ac4" providerId="ADAL" clId="{BA8735C8-E551-443E-A137-26A3F3178934}" dt="2023-11-14T08:42:02.336" v="5679" actId="1076"/>
          <ac:spMkLst>
            <pc:docMk/>
            <pc:sldMk cId="4173486949" sldId="277"/>
            <ac:spMk id="19" creationId="{D31BFA1C-EE25-3FB9-7D79-3A95B3A9C7BE}"/>
          </ac:spMkLst>
        </pc:spChg>
        <pc:spChg chg="add del mod">
          <ac:chgData name="Daria Sapunova" userId="5217c4f7-f98a-4573-8c08-262c6e9f6ac4" providerId="ADAL" clId="{BA8735C8-E551-443E-A137-26A3F3178934}" dt="2022-11-05T21:12:34.038" v="3953" actId="478"/>
          <ac:spMkLst>
            <pc:docMk/>
            <pc:sldMk cId="4173486949" sldId="277"/>
            <ac:spMk id="20" creationId="{D94DD57C-4D56-4192-482B-E143E94847F3}"/>
          </ac:spMkLst>
        </pc:spChg>
        <pc:spChg chg="add mod">
          <ac:chgData name="Daria Sapunova" userId="5217c4f7-f98a-4573-8c08-262c6e9f6ac4" providerId="ADAL" clId="{BA8735C8-E551-443E-A137-26A3F3178934}" dt="2022-11-05T21:07:44.793" v="3880" actId="1076"/>
          <ac:spMkLst>
            <pc:docMk/>
            <pc:sldMk cId="4173486949" sldId="277"/>
            <ac:spMk id="23" creationId="{8985C6AE-69E2-2037-EB60-11500C7E024A}"/>
          </ac:spMkLst>
        </pc:spChg>
        <pc:spChg chg="add mod">
          <ac:chgData name="Daria Sapunova" userId="5217c4f7-f98a-4573-8c08-262c6e9f6ac4" providerId="ADAL" clId="{BA8735C8-E551-443E-A137-26A3F3178934}" dt="2022-11-05T21:06:54.733" v="3864" actId="1076"/>
          <ac:spMkLst>
            <pc:docMk/>
            <pc:sldMk cId="4173486949" sldId="277"/>
            <ac:spMk id="24" creationId="{58E88AF9-F98A-5ECC-8A99-E6390B6E2D97}"/>
          </ac:spMkLst>
        </pc:spChg>
        <pc:spChg chg="add mod">
          <ac:chgData name="Daria Sapunova" userId="5217c4f7-f98a-4573-8c08-262c6e9f6ac4" providerId="ADAL" clId="{BA8735C8-E551-443E-A137-26A3F3178934}" dt="2022-11-05T21:07:48.016" v="3881" actId="1076"/>
          <ac:spMkLst>
            <pc:docMk/>
            <pc:sldMk cId="4173486949" sldId="277"/>
            <ac:spMk id="25" creationId="{A16C515D-FC8F-2080-153F-3EB5C8BCF415}"/>
          </ac:spMkLst>
        </pc:spChg>
        <pc:spChg chg="add mod">
          <ac:chgData name="Daria Sapunova" userId="5217c4f7-f98a-4573-8c08-262c6e9f6ac4" providerId="ADAL" clId="{BA8735C8-E551-443E-A137-26A3F3178934}" dt="2022-11-05T21:12:39.004" v="3955" actId="1076"/>
          <ac:spMkLst>
            <pc:docMk/>
            <pc:sldMk cId="4173486949" sldId="277"/>
            <ac:spMk id="27" creationId="{7DF47C24-8E8D-0BA4-2448-72C623FDAA85}"/>
          </ac:spMkLst>
        </pc:spChg>
        <pc:cxnChg chg="add mod">
          <ac:chgData name="Daria Sapunova" userId="5217c4f7-f98a-4573-8c08-262c6e9f6ac4" providerId="ADAL" clId="{BA8735C8-E551-443E-A137-26A3F3178934}" dt="2022-11-05T21:04:24.026" v="3818" actId="1076"/>
          <ac:cxnSpMkLst>
            <pc:docMk/>
            <pc:sldMk cId="4173486949" sldId="277"/>
            <ac:cxnSpMk id="6" creationId="{05DE21C0-1D1D-A59F-00B4-C777F11B5E34}"/>
          </ac:cxnSpMkLst>
        </pc:cxnChg>
        <pc:cxnChg chg="add mod">
          <ac:chgData name="Daria Sapunova" userId="5217c4f7-f98a-4573-8c08-262c6e9f6ac4" providerId="ADAL" clId="{BA8735C8-E551-443E-A137-26A3F3178934}" dt="2022-11-05T21:04:26.712" v="3820" actId="1076"/>
          <ac:cxnSpMkLst>
            <pc:docMk/>
            <pc:sldMk cId="4173486949" sldId="277"/>
            <ac:cxnSpMk id="7" creationId="{E7EFC077-52B0-DE40-7092-B2307DE49E1A}"/>
          </ac:cxnSpMkLst>
        </pc:cxnChg>
        <pc:cxnChg chg="add mod">
          <ac:chgData name="Daria Sapunova" userId="5217c4f7-f98a-4573-8c08-262c6e9f6ac4" providerId="ADAL" clId="{BA8735C8-E551-443E-A137-26A3F3178934}" dt="2022-11-05T21:04:29.314" v="3822" actId="1076"/>
          <ac:cxnSpMkLst>
            <pc:docMk/>
            <pc:sldMk cId="4173486949" sldId="277"/>
            <ac:cxnSpMk id="9" creationId="{CA0096E5-39F6-5C24-75F9-0B2510912CD3}"/>
          </ac:cxnSpMkLst>
        </pc:cxnChg>
        <pc:cxnChg chg="add mod">
          <ac:chgData name="Daria Sapunova" userId="5217c4f7-f98a-4573-8c08-262c6e9f6ac4" providerId="ADAL" clId="{BA8735C8-E551-443E-A137-26A3F3178934}" dt="2022-11-05T21:04:32.832" v="3824" actId="1076"/>
          <ac:cxnSpMkLst>
            <pc:docMk/>
            <pc:sldMk cId="4173486949" sldId="277"/>
            <ac:cxnSpMk id="10" creationId="{452D7616-4588-DBD3-5BAA-6135DE1AAE71}"/>
          </ac:cxnSpMkLst>
        </pc:cxnChg>
        <pc:cxnChg chg="add mod">
          <ac:chgData name="Daria Sapunova" userId="5217c4f7-f98a-4573-8c08-262c6e9f6ac4" providerId="ADAL" clId="{BA8735C8-E551-443E-A137-26A3F3178934}" dt="2022-11-05T21:04:37.399" v="3826" actId="1076"/>
          <ac:cxnSpMkLst>
            <pc:docMk/>
            <pc:sldMk cId="4173486949" sldId="277"/>
            <ac:cxnSpMk id="11" creationId="{3A14080D-59C0-651A-3818-9B50E34EA45C}"/>
          </ac:cxnSpMkLst>
        </pc:cxnChg>
        <pc:cxnChg chg="add mod">
          <ac:chgData name="Daria Sapunova" userId="5217c4f7-f98a-4573-8c08-262c6e9f6ac4" providerId="ADAL" clId="{BA8735C8-E551-443E-A137-26A3F3178934}" dt="2022-11-05T21:04:40.008" v="3828" actId="1076"/>
          <ac:cxnSpMkLst>
            <pc:docMk/>
            <pc:sldMk cId="4173486949" sldId="277"/>
            <ac:cxnSpMk id="12" creationId="{2714E529-F611-C08C-10C1-3CB93B333317}"/>
          </ac:cxnSpMkLst>
        </pc:cxnChg>
        <pc:cxnChg chg="add mod">
          <ac:chgData name="Daria Sapunova" userId="5217c4f7-f98a-4573-8c08-262c6e9f6ac4" providerId="ADAL" clId="{BA8735C8-E551-443E-A137-26A3F3178934}" dt="2022-11-05T21:04:43.610" v="3830" actId="1076"/>
          <ac:cxnSpMkLst>
            <pc:docMk/>
            <pc:sldMk cId="4173486949" sldId="277"/>
            <ac:cxnSpMk id="13" creationId="{6C995C83-AB37-D75E-5FA1-1D14B071030C}"/>
          </ac:cxnSpMkLst>
        </pc:cxnChg>
        <pc:cxnChg chg="add mod">
          <ac:chgData name="Daria Sapunova" userId="5217c4f7-f98a-4573-8c08-262c6e9f6ac4" providerId="ADAL" clId="{BA8735C8-E551-443E-A137-26A3F3178934}" dt="2022-11-05T21:04:46.646" v="3832" actId="1076"/>
          <ac:cxnSpMkLst>
            <pc:docMk/>
            <pc:sldMk cId="4173486949" sldId="277"/>
            <ac:cxnSpMk id="14" creationId="{0AC052F5-19C4-2A70-C2A0-28730C15B850}"/>
          </ac:cxnSpMkLst>
        </pc:cxnChg>
        <pc:cxnChg chg="add mod">
          <ac:chgData name="Daria Sapunova" userId="5217c4f7-f98a-4573-8c08-262c6e9f6ac4" providerId="ADAL" clId="{BA8735C8-E551-443E-A137-26A3F3178934}" dt="2022-11-05T21:04:54.957" v="3837" actId="1076"/>
          <ac:cxnSpMkLst>
            <pc:docMk/>
            <pc:sldMk cId="4173486949" sldId="277"/>
            <ac:cxnSpMk id="15" creationId="{9A9D11A7-BD08-F1B6-FD92-4791FDB5DBD3}"/>
          </ac:cxnSpMkLst>
        </pc:cxnChg>
        <pc:cxnChg chg="add mod">
          <ac:chgData name="Daria Sapunova" userId="5217c4f7-f98a-4573-8c08-262c6e9f6ac4" providerId="ADAL" clId="{BA8735C8-E551-443E-A137-26A3F3178934}" dt="2022-11-05T21:04:52.294" v="3836" actId="1076"/>
          <ac:cxnSpMkLst>
            <pc:docMk/>
            <pc:sldMk cId="4173486949" sldId="277"/>
            <ac:cxnSpMk id="16" creationId="{E47AFE3E-3A9C-12B2-D48B-11AA9085B9C8}"/>
          </ac:cxnSpMkLst>
        </pc:cxnChg>
        <pc:cxnChg chg="add mod">
          <ac:chgData name="Daria Sapunova" userId="5217c4f7-f98a-4573-8c08-262c6e9f6ac4" providerId="ADAL" clId="{BA8735C8-E551-443E-A137-26A3F3178934}" dt="2022-11-05T21:07:42.129" v="3879" actId="14100"/>
          <ac:cxnSpMkLst>
            <pc:docMk/>
            <pc:sldMk cId="4173486949" sldId="277"/>
            <ac:cxnSpMk id="22" creationId="{634A70F5-A758-E25E-995C-3493F05282AF}"/>
          </ac:cxnSpMkLst>
        </pc:cxnChg>
      </pc:sldChg>
      <pc:sldChg chg="addSp delSp modSp new mod modAnim">
        <pc:chgData name="Daria Sapunova" userId="5217c4f7-f98a-4573-8c08-262c6e9f6ac4" providerId="ADAL" clId="{BA8735C8-E551-443E-A137-26A3F3178934}" dt="2022-11-06T10:37:12.968" v="4924"/>
        <pc:sldMkLst>
          <pc:docMk/>
          <pc:sldMk cId="1963345158" sldId="278"/>
        </pc:sldMkLst>
        <pc:spChg chg="del">
          <ac:chgData name="Daria Sapunova" userId="5217c4f7-f98a-4573-8c08-262c6e9f6ac4" providerId="ADAL" clId="{BA8735C8-E551-443E-A137-26A3F3178934}" dt="2022-11-05T21:19:50.635" v="3999" actId="478"/>
          <ac:spMkLst>
            <pc:docMk/>
            <pc:sldMk cId="1963345158" sldId="278"/>
            <ac:spMk id="2" creationId="{AF3321D1-1123-20AA-E7C8-5E737FDF0B43}"/>
          </ac:spMkLst>
        </pc:spChg>
        <pc:spChg chg="del">
          <ac:chgData name="Daria Sapunova" userId="5217c4f7-f98a-4573-8c08-262c6e9f6ac4" providerId="ADAL" clId="{BA8735C8-E551-443E-A137-26A3F3178934}" dt="2022-11-05T21:19:51.931" v="4000" actId="478"/>
          <ac:spMkLst>
            <pc:docMk/>
            <pc:sldMk cId="1963345158" sldId="278"/>
            <ac:spMk id="3" creationId="{54263885-DBAD-9756-E680-53C01A8FF25C}"/>
          </ac:spMkLst>
        </pc:spChg>
        <pc:spChg chg="add mod">
          <ac:chgData name="Daria Sapunova" userId="5217c4f7-f98a-4573-8c08-262c6e9f6ac4" providerId="ADAL" clId="{BA8735C8-E551-443E-A137-26A3F3178934}" dt="2022-11-05T21:20:07.977" v="4004" actId="6549"/>
          <ac:spMkLst>
            <pc:docMk/>
            <pc:sldMk cId="1963345158" sldId="278"/>
            <ac:spMk id="4" creationId="{BD18009E-BFF3-9E66-2167-18E7E302D679}"/>
          </ac:spMkLst>
        </pc:spChg>
        <pc:spChg chg="add mod">
          <ac:chgData name="Daria Sapunova" userId="5217c4f7-f98a-4573-8c08-262c6e9f6ac4" providerId="ADAL" clId="{BA8735C8-E551-443E-A137-26A3F3178934}" dt="2022-11-05T21:23:56.156" v="4073" actId="1076"/>
          <ac:spMkLst>
            <pc:docMk/>
            <pc:sldMk cId="1963345158" sldId="278"/>
            <ac:spMk id="5" creationId="{D866A08D-2F3D-A5F7-74FE-42CAA503BA82}"/>
          </ac:spMkLst>
        </pc:spChg>
        <pc:spChg chg="add mod">
          <ac:chgData name="Daria Sapunova" userId="5217c4f7-f98a-4573-8c08-262c6e9f6ac4" providerId="ADAL" clId="{BA8735C8-E551-443E-A137-26A3F3178934}" dt="2022-11-05T21:24:28.549" v="4075" actId="1076"/>
          <ac:spMkLst>
            <pc:docMk/>
            <pc:sldMk cId="1963345158" sldId="278"/>
            <ac:spMk id="6" creationId="{95DADC0B-51BB-4E39-AAED-2D8FB82B0426}"/>
          </ac:spMkLst>
        </pc:spChg>
        <pc:spChg chg="add mod">
          <ac:chgData name="Daria Sapunova" userId="5217c4f7-f98a-4573-8c08-262c6e9f6ac4" providerId="ADAL" clId="{BA8735C8-E551-443E-A137-26A3F3178934}" dt="2022-11-05T21:29:11.221" v="4120" actId="1076"/>
          <ac:spMkLst>
            <pc:docMk/>
            <pc:sldMk cId="1963345158" sldId="278"/>
            <ac:spMk id="7" creationId="{B952BB73-B079-CB06-C0BE-D8748963AD5A}"/>
          </ac:spMkLst>
        </pc:spChg>
      </pc:sldChg>
      <pc:sldChg chg="add del">
        <pc:chgData name="Daria Sapunova" userId="5217c4f7-f98a-4573-8c08-262c6e9f6ac4" providerId="ADAL" clId="{BA8735C8-E551-443E-A137-26A3F3178934}" dt="2022-11-05T21:00:15.412" v="3718" actId="47"/>
        <pc:sldMkLst>
          <pc:docMk/>
          <pc:sldMk cId="3927350453" sldId="278"/>
        </pc:sldMkLst>
      </pc:sldChg>
      <pc:sldChg chg="addSp delSp modSp new mod modAnim">
        <pc:chgData name="Daria Sapunova" userId="5217c4f7-f98a-4573-8c08-262c6e9f6ac4" providerId="ADAL" clId="{BA8735C8-E551-443E-A137-26A3F3178934}" dt="2023-11-11T18:30:10.857" v="5430" actId="1076"/>
        <pc:sldMkLst>
          <pc:docMk/>
          <pc:sldMk cId="3682090818" sldId="279"/>
        </pc:sldMkLst>
        <pc:spChg chg="add mod">
          <ac:chgData name="Daria Sapunova" userId="5217c4f7-f98a-4573-8c08-262c6e9f6ac4" providerId="ADAL" clId="{BA8735C8-E551-443E-A137-26A3F3178934}" dt="2022-11-06T10:38:13.114" v="4937" actId="1076"/>
          <ac:spMkLst>
            <pc:docMk/>
            <pc:sldMk cId="3682090818" sldId="279"/>
            <ac:spMk id="2" creationId="{9DF217FE-6334-EBE8-F42C-C44F3767F87D}"/>
          </ac:spMkLst>
        </pc:spChg>
        <pc:spChg chg="del">
          <ac:chgData name="Daria Sapunova" userId="5217c4f7-f98a-4573-8c08-262c6e9f6ac4" providerId="ADAL" clId="{BA8735C8-E551-443E-A137-26A3F3178934}" dt="2022-11-05T21:29:28.681" v="4122" actId="478"/>
          <ac:spMkLst>
            <pc:docMk/>
            <pc:sldMk cId="3682090818" sldId="279"/>
            <ac:spMk id="2" creationId="{A3FA01F6-378F-BD87-F649-56373F5154A4}"/>
          </ac:spMkLst>
        </pc:spChg>
        <pc:spChg chg="del">
          <ac:chgData name="Daria Sapunova" userId="5217c4f7-f98a-4573-8c08-262c6e9f6ac4" providerId="ADAL" clId="{BA8735C8-E551-443E-A137-26A3F3178934}" dt="2022-11-05T21:29:31.127" v="4123" actId="478"/>
          <ac:spMkLst>
            <pc:docMk/>
            <pc:sldMk cId="3682090818" sldId="279"/>
            <ac:spMk id="3" creationId="{472A63EE-73D6-7FFC-3D0A-B1D74189AE0F}"/>
          </ac:spMkLst>
        </pc:spChg>
        <pc:spChg chg="add mod">
          <ac:chgData name="Daria Sapunova" userId="5217c4f7-f98a-4573-8c08-262c6e9f6ac4" providerId="ADAL" clId="{BA8735C8-E551-443E-A137-26A3F3178934}" dt="2022-11-06T10:38:25.674" v="4940" actId="1076"/>
          <ac:spMkLst>
            <pc:docMk/>
            <pc:sldMk cId="3682090818" sldId="279"/>
            <ac:spMk id="3" creationId="{E32A2501-9CEB-734B-09CF-CB9D67D7AFDA}"/>
          </ac:spMkLst>
        </pc:spChg>
        <pc:spChg chg="add mod">
          <ac:chgData name="Daria Sapunova" userId="5217c4f7-f98a-4573-8c08-262c6e9f6ac4" providerId="ADAL" clId="{BA8735C8-E551-443E-A137-26A3F3178934}" dt="2022-11-05T22:13:06.727" v="4469" actId="1076"/>
          <ac:spMkLst>
            <pc:docMk/>
            <pc:sldMk cId="3682090818" sldId="279"/>
            <ac:spMk id="25" creationId="{B18FB33C-F8C4-F2BA-3594-6221C14850C2}"/>
          </ac:spMkLst>
        </pc:spChg>
        <pc:spChg chg="add mod">
          <ac:chgData name="Daria Sapunova" userId="5217c4f7-f98a-4573-8c08-262c6e9f6ac4" providerId="ADAL" clId="{BA8735C8-E551-443E-A137-26A3F3178934}" dt="2022-11-05T22:13:06.727" v="4469" actId="1076"/>
          <ac:spMkLst>
            <pc:docMk/>
            <pc:sldMk cId="3682090818" sldId="279"/>
            <ac:spMk id="26" creationId="{EFCEB0D4-8CCA-580C-B470-5B507B74A040}"/>
          </ac:spMkLst>
        </pc:spChg>
        <pc:spChg chg="add mod">
          <ac:chgData name="Daria Sapunova" userId="5217c4f7-f98a-4573-8c08-262c6e9f6ac4" providerId="ADAL" clId="{BA8735C8-E551-443E-A137-26A3F3178934}" dt="2022-11-06T10:38:01.634" v="4934" actId="21"/>
          <ac:spMkLst>
            <pc:docMk/>
            <pc:sldMk cId="3682090818" sldId="279"/>
            <ac:spMk id="28" creationId="{A67C9400-BE27-55B9-B7A4-356F0B2410F1}"/>
          </ac:spMkLst>
        </pc:spChg>
        <pc:spChg chg="add mod">
          <ac:chgData name="Daria Sapunova" userId="5217c4f7-f98a-4573-8c08-262c6e9f6ac4" providerId="ADAL" clId="{BA8735C8-E551-443E-A137-26A3F3178934}" dt="2022-11-05T22:19:40.166" v="4660" actId="1076"/>
          <ac:spMkLst>
            <pc:docMk/>
            <pc:sldMk cId="3682090818" sldId="279"/>
            <ac:spMk id="31" creationId="{D263CF0A-5194-7A7A-F0BA-4423BD98BBA6}"/>
          </ac:spMkLst>
        </pc:spChg>
        <pc:spChg chg="add mod">
          <ac:chgData name="Daria Sapunova" userId="5217c4f7-f98a-4573-8c08-262c6e9f6ac4" providerId="ADAL" clId="{BA8735C8-E551-443E-A137-26A3F3178934}" dt="2023-11-11T18:30:10.857" v="5430" actId="1076"/>
          <ac:spMkLst>
            <pc:docMk/>
            <pc:sldMk cId="3682090818" sldId="279"/>
            <ac:spMk id="32" creationId="{1BC6430D-D36C-FC83-9D42-3DB55F260D44}"/>
          </ac:spMkLst>
        </pc:spChg>
        <pc:graphicFrameChg chg="add mod modGraphic">
          <ac:chgData name="Daria Sapunova" userId="5217c4f7-f98a-4573-8c08-262c6e9f6ac4" providerId="ADAL" clId="{BA8735C8-E551-443E-A137-26A3F3178934}" dt="2022-11-05T22:11:56.247" v="4452" actId="14734"/>
          <ac:graphicFrameMkLst>
            <pc:docMk/>
            <pc:sldMk cId="3682090818" sldId="279"/>
            <ac:graphicFrameMk id="4" creationId="{27154DB6-6680-A4CD-9EB2-50919F5C4879}"/>
          </ac:graphicFrameMkLst>
        </pc:graphicFrameChg>
        <pc:graphicFrameChg chg="add del mod">
          <ac:chgData name="Daria Sapunova" userId="5217c4f7-f98a-4573-8c08-262c6e9f6ac4" providerId="ADAL" clId="{BA8735C8-E551-443E-A137-26A3F3178934}" dt="2022-11-05T21:38:08.153" v="4342" actId="478"/>
          <ac:graphicFrameMkLst>
            <pc:docMk/>
            <pc:sldMk cId="3682090818" sldId="279"/>
            <ac:graphicFrameMk id="7" creationId="{E7451917-E35E-4105-A9DB-695F8E58FF10}"/>
          </ac:graphicFrameMkLst>
        </pc:graphicFrameChg>
        <pc:graphicFrameChg chg="add del">
          <ac:chgData name="Daria Sapunova" userId="5217c4f7-f98a-4573-8c08-262c6e9f6ac4" providerId="ADAL" clId="{BA8735C8-E551-443E-A137-26A3F3178934}" dt="2023-11-11T18:30:06.973" v="5429"/>
          <ac:graphicFrameMkLst>
            <pc:docMk/>
            <pc:sldMk cId="3682090818" sldId="279"/>
            <ac:graphicFrameMk id="9" creationId="{94433FFF-BCBD-DFCC-10AD-1C5D44531150}"/>
          </ac:graphicFrameMkLst>
        </pc:graphicFrameChg>
        <pc:graphicFrameChg chg="add del mod">
          <ac:chgData name="Daria Sapunova" userId="5217c4f7-f98a-4573-8c08-262c6e9f6ac4" providerId="ADAL" clId="{BA8735C8-E551-443E-A137-26A3F3178934}" dt="2022-11-05T21:39:14.376" v="4354" actId="478"/>
          <ac:graphicFrameMkLst>
            <pc:docMk/>
            <pc:sldMk cId="3682090818" sldId="279"/>
            <ac:graphicFrameMk id="10" creationId="{288C2B4B-30E6-3698-00C2-652AECF0CCD3}"/>
          </ac:graphicFrameMkLst>
        </pc:graphicFrameChg>
        <pc:graphicFrameChg chg="add del mod modGraphic">
          <ac:chgData name="Daria Sapunova" userId="5217c4f7-f98a-4573-8c08-262c6e9f6ac4" providerId="ADAL" clId="{BA8735C8-E551-443E-A137-26A3F3178934}" dt="2022-11-05T21:43:13.187" v="4371" actId="478"/>
          <ac:graphicFrameMkLst>
            <pc:docMk/>
            <pc:sldMk cId="3682090818" sldId="279"/>
            <ac:graphicFrameMk id="13" creationId="{D7DBF42F-864A-45CF-FB6D-FF761A251F31}"/>
          </ac:graphicFrameMkLst>
        </pc:graphicFrameChg>
        <pc:graphicFrameChg chg="add del modGraphic">
          <ac:chgData name="Daria Sapunova" userId="5217c4f7-f98a-4573-8c08-262c6e9f6ac4" providerId="ADAL" clId="{BA8735C8-E551-443E-A137-26A3F3178934}" dt="2022-11-05T21:45:22.109" v="4381" actId="478"/>
          <ac:graphicFrameMkLst>
            <pc:docMk/>
            <pc:sldMk cId="3682090818" sldId="279"/>
            <ac:graphicFrameMk id="16" creationId="{D451D919-2FBA-CE00-1C12-4B95A925405B}"/>
          </ac:graphicFrameMkLst>
        </pc:graphicFrameChg>
        <pc:graphicFrameChg chg="add del">
          <ac:chgData name="Daria Sapunova" userId="5217c4f7-f98a-4573-8c08-262c6e9f6ac4" providerId="ADAL" clId="{BA8735C8-E551-443E-A137-26A3F3178934}" dt="2022-11-05T22:11:01.025" v="4442"/>
          <ac:graphicFrameMkLst>
            <pc:docMk/>
            <pc:sldMk cId="3682090818" sldId="279"/>
            <ac:graphicFrameMk id="19" creationId="{71D744B6-CB96-6B16-9BF8-986CD143D95D}"/>
          </ac:graphicFrameMkLst>
        </pc:graphicFrameChg>
        <pc:graphicFrameChg chg="add del modGraphic">
          <ac:chgData name="Daria Sapunova" userId="5217c4f7-f98a-4573-8c08-262c6e9f6ac4" providerId="ADAL" clId="{BA8735C8-E551-443E-A137-26A3F3178934}" dt="2022-11-05T22:11:45.763" v="4449" actId="478"/>
          <ac:graphicFrameMkLst>
            <pc:docMk/>
            <pc:sldMk cId="3682090818" sldId="279"/>
            <ac:graphicFrameMk id="22" creationId="{D72726D1-27C3-0384-9D0C-DE029D324351}"/>
          </ac:graphicFrameMkLst>
        </pc:graphicFrameChg>
        <pc:graphicFrameChg chg="add mod modGraphic">
          <ac:chgData name="Daria Sapunova" userId="5217c4f7-f98a-4573-8c08-262c6e9f6ac4" providerId="ADAL" clId="{BA8735C8-E551-443E-A137-26A3F3178934}" dt="2022-11-05T22:12:14.837" v="4467"/>
          <ac:graphicFrameMkLst>
            <pc:docMk/>
            <pc:sldMk cId="3682090818" sldId="279"/>
            <ac:graphicFrameMk id="23" creationId="{8D60DD24-FB5D-B4F9-BD32-388FA52F64D8}"/>
          </ac:graphicFrameMkLst>
        </pc:graphicFrameChg>
        <pc:graphicFrameChg chg="add del mod">
          <ac:chgData name="Daria Sapunova" userId="5217c4f7-f98a-4573-8c08-262c6e9f6ac4" providerId="ADAL" clId="{BA8735C8-E551-443E-A137-26A3F3178934}" dt="2022-11-05T22:14:31.280" v="4482"/>
          <ac:graphicFrameMkLst>
            <pc:docMk/>
            <pc:sldMk cId="3682090818" sldId="279"/>
            <ac:graphicFrameMk id="29" creationId="{B3809F0B-2DCA-822F-8AE0-30A7DAD8497D}"/>
          </ac:graphicFrameMkLst>
        </pc:graphicFrameChg>
        <pc:graphicFrameChg chg="add del mod">
          <ac:chgData name="Daria Sapunova" userId="5217c4f7-f98a-4573-8c08-262c6e9f6ac4" providerId="ADAL" clId="{BA8735C8-E551-443E-A137-26A3F3178934}" dt="2022-11-05T22:14:36.234" v="4485"/>
          <ac:graphicFrameMkLst>
            <pc:docMk/>
            <pc:sldMk cId="3682090818" sldId="279"/>
            <ac:graphicFrameMk id="30" creationId="{61985FA8-F319-C05B-23FD-FDCCBD97AB0E}"/>
          </ac:graphicFrameMkLst>
        </pc:graphicFrameChg>
        <pc:cxnChg chg="add mod">
          <ac:chgData name="Daria Sapunova" userId="5217c4f7-f98a-4573-8c08-262c6e9f6ac4" providerId="ADAL" clId="{BA8735C8-E551-443E-A137-26A3F3178934}" dt="2022-11-05T22:13:06.727" v="4469" actId="1076"/>
          <ac:cxnSpMkLst>
            <pc:docMk/>
            <pc:sldMk cId="3682090818" sldId="279"/>
            <ac:cxnSpMk id="24" creationId="{32147FBC-A92E-3CAE-EBB8-BA7FF7F86F5B}"/>
          </ac:cxnSpMkLst>
        </pc:cxnChg>
        <pc:cxnChg chg="add mod">
          <ac:chgData name="Daria Sapunova" userId="5217c4f7-f98a-4573-8c08-262c6e9f6ac4" providerId="ADAL" clId="{BA8735C8-E551-443E-A137-26A3F3178934}" dt="2022-11-05T22:13:18.703" v="4471" actId="1076"/>
          <ac:cxnSpMkLst>
            <pc:docMk/>
            <pc:sldMk cId="3682090818" sldId="279"/>
            <ac:cxnSpMk id="27" creationId="{9ABD49FF-CE88-3038-2FD1-2A59D30254AE}"/>
          </ac:cxnSpMkLst>
        </pc:cxnChg>
      </pc:sldChg>
      <pc:sldChg chg="delSp new del mod">
        <pc:chgData name="Daria Sapunova" userId="5217c4f7-f98a-4573-8c08-262c6e9f6ac4" providerId="ADAL" clId="{BA8735C8-E551-443E-A137-26A3F3178934}" dt="2022-11-06T10:45:13.832" v="4944" actId="47"/>
        <pc:sldMkLst>
          <pc:docMk/>
          <pc:sldMk cId="575003758" sldId="280"/>
        </pc:sldMkLst>
        <pc:spChg chg="del">
          <ac:chgData name="Daria Sapunova" userId="5217c4f7-f98a-4573-8c08-262c6e9f6ac4" providerId="ADAL" clId="{BA8735C8-E551-443E-A137-26A3F3178934}" dt="2022-11-06T10:22:05.942" v="4798" actId="478"/>
          <ac:spMkLst>
            <pc:docMk/>
            <pc:sldMk cId="575003758" sldId="280"/>
            <ac:spMk id="2" creationId="{D75F2299-C4D9-4F0C-B53A-78404282CE2D}"/>
          </ac:spMkLst>
        </pc:spChg>
        <pc:spChg chg="del">
          <ac:chgData name="Daria Sapunova" userId="5217c4f7-f98a-4573-8c08-262c6e9f6ac4" providerId="ADAL" clId="{BA8735C8-E551-443E-A137-26A3F3178934}" dt="2022-11-06T10:22:07.129" v="4799" actId="478"/>
          <ac:spMkLst>
            <pc:docMk/>
            <pc:sldMk cId="575003758" sldId="280"/>
            <ac:spMk id="3" creationId="{AB782A4A-FF3F-75B8-9F63-1452ACB9F846}"/>
          </ac:spMkLst>
        </pc:spChg>
      </pc:sldChg>
      <pc:sldChg chg="delSp new del mod">
        <pc:chgData name="Daria Sapunova" userId="5217c4f7-f98a-4573-8c08-262c6e9f6ac4" providerId="ADAL" clId="{BA8735C8-E551-443E-A137-26A3F3178934}" dt="2022-11-05T22:28:52.060" v="4781" actId="47"/>
        <pc:sldMkLst>
          <pc:docMk/>
          <pc:sldMk cId="2281564359" sldId="280"/>
        </pc:sldMkLst>
        <pc:spChg chg="del">
          <ac:chgData name="Daria Sapunova" userId="5217c4f7-f98a-4573-8c08-262c6e9f6ac4" providerId="ADAL" clId="{BA8735C8-E551-443E-A137-26A3F3178934}" dt="2022-11-05T22:28:48.913" v="4779" actId="478"/>
          <ac:spMkLst>
            <pc:docMk/>
            <pc:sldMk cId="2281564359" sldId="280"/>
            <ac:spMk id="2" creationId="{85AADF6A-A202-6538-1AC0-AAB561A997AF}"/>
          </ac:spMkLst>
        </pc:spChg>
        <pc:spChg chg="del">
          <ac:chgData name="Daria Sapunova" userId="5217c4f7-f98a-4573-8c08-262c6e9f6ac4" providerId="ADAL" clId="{BA8735C8-E551-443E-A137-26A3F3178934}" dt="2022-11-05T22:28:50.093" v="4780" actId="478"/>
          <ac:spMkLst>
            <pc:docMk/>
            <pc:sldMk cId="2281564359" sldId="280"/>
            <ac:spMk id="3" creationId="{28D5B564-E7DD-9992-FFC4-CA76D30BAC7B}"/>
          </ac:spMkLst>
        </pc:spChg>
      </pc:sldChg>
      <pc:sldChg chg="modSp new mod">
        <pc:chgData name="Daria Sapunova" userId="5217c4f7-f98a-4573-8c08-262c6e9f6ac4" providerId="ADAL" clId="{BA8735C8-E551-443E-A137-26A3F3178934}" dt="2022-11-06T10:45:59.129" v="5019" actId="20577"/>
        <pc:sldMkLst>
          <pc:docMk/>
          <pc:sldMk cId="2600567776" sldId="280"/>
        </pc:sldMkLst>
        <pc:spChg chg="mod">
          <ac:chgData name="Daria Sapunova" userId="5217c4f7-f98a-4573-8c08-262c6e9f6ac4" providerId="ADAL" clId="{BA8735C8-E551-443E-A137-26A3F3178934}" dt="2022-11-06T10:45:26.083" v="4969" actId="20577"/>
          <ac:spMkLst>
            <pc:docMk/>
            <pc:sldMk cId="2600567776" sldId="280"/>
            <ac:spMk id="2" creationId="{08D31C72-1D2B-4004-F641-0C66B42DB748}"/>
          </ac:spMkLst>
        </pc:spChg>
        <pc:spChg chg="mod">
          <ac:chgData name="Daria Sapunova" userId="5217c4f7-f98a-4573-8c08-262c6e9f6ac4" providerId="ADAL" clId="{BA8735C8-E551-443E-A137-26A3F3178934}" dt="2022-11-06T10:45:59.129" v="5019" actId="20577"/>
          <ac:spMkLst>
            <pc:docMk/>
            <pc:sldMk cId="2600567776" sldId="280"/>
            <ac:spMk id="3" creationId="{117A6704-CFDE-F460-4F2A-05975F44906D}"/>
          </ac:spMkLst>
        </pc:spChg>
      </pc:sldChg>
      <pc:sldChg chg="addSp delSp modSp new mod">
        <pc:chgData name="Daria Sapunova" userId="5217c4f7-f98a-4573-8c08-262c6e9f6ac4" providerId="ADAL" clId="{BA8735C8-E551-443E-A137-26A3F3178934}" dt="2022-11-06T11:38:03.273" v="5061" actId="1076"/>
        <pc:sldMkLst>
          <pc:docMk/>
          <pc:sldMk cId="323558070" sldId="281"/>
        </pc:sldMkLst>
        <pc:spChg chg="mod">
          <ac:chgData name="Daria Sapunova" userId="5217c4f7-f98a-4573-8c08-262c6e9f6ac4" providerId="ADAL" clId="{BA8735C8-E551-443E-A137-26A3F3178934}" dt="2022-11-06T11:38:03.273" v="5061" actId="1076"/>
          <ac:spMkLst>
            <pc:docMk/>
            <pc:sldMk cId="323558070" sldId="281"/>
            <ac:spMk id="2" creationId="{BF6AC217-CDD8-5D3F-3B59-44B4A14AB6D4}"/>
          </ac:spMkLst>
        </pc:spChg>
        <pc:spChg chg="del">
          <ac:chgData name="Daria Sapunova" userId="5217c4f7-f98a-4573-8c08-262c6e9f6ac4" providerId="ADAL" clId="{BA8735C8-E551-443E-A137-26A3F3178934}" dt="2022-11-06T11:36:04.862" v="5044" actId="478"/>
          <ac:spMkLst>
            <pc:docMk/>
            <pc:sldMk cId="323558070" sldId="281"/>
            <ac:spMk id="3" creationId="{39329CAE-B843-65F5-7134-15BFBAA46A5A}"/>
          </ac:spMkLst>
        </pc:spChg>
        <pc:picChg chg="add mod">
          <ac:chgData name="Daria Sapunova" userId="5217c4f7-f98a-4573-8c08-262c6e9f6ac4" providerId="ADAL" clId="{BA8735C8-E551-443E-A137-26A3F3178934}" dt="2022-11-06T11:38:01.373" v="5060" actId="1076"/>
          <ac:picMkLst>
            <pc:docMk/>
            <pc:sldMk cId="323558070" sldId="281"/>
            <ac:picMk id="1026" creationId="{0BC8E286-C3A6-D336-4D9A-146859CCA9B4}"/>
          </ac:picMkLst>
        </pc:picChg>
      </pc:sldChg>
      <pc:sldChg chg="addSp delSp new del mod">
        <pc:chgData name="Daria Sapunova" userId="5217c4f7-f98a-4573-8c08-262c6e9f6ac4" providerId="ADAL" clId="{BA8735C8-E551-443E-A137-26A3F3178934}" dt="2022-11-08T13:29:04.931" v="5288" actId="47"/>
        <pc:sldMkLst>
          <pc:docMk/>
          <pc:sldMk cId="3245711202" sldId="282"/>
        </pc:sldMkLst>
        <pc:spChg chg="del">
          <ac:chgData name="Daria Sapunova" userId="5217c4f7-f98a-4573-8c08-262c6e9f6ac4" providerId="ADAL" clId="{BA8735C8-E551-443E-A137-26A3F3178934}" dt="2022-11-06T14:33:50.529" v="5067" actId="478"/>
          <ac:spMkLst>
            <pc:docMk/>
            <pc:sldMk cId="3245711202" sldId="282"/>
            <ac:spMk id="2" creationId="{FA9EF614-233C-CC88-4A0D-B523B9416625}"/>
          </ac:spMkLst>
        </pc:spChg>
        <pc:spChg chg="del">
          <ac:chgData name="Daria Sapunova" userId="5217c4f7-f98a-4573-8c08-262c6e9f6ac4" providerId="ADAL" clId="{BA8735C8-E551-443E-A137-26A3F3178934}" dt="2022-11-06T14:33:51.513" v="5068" actId="478"/>
          <ac:spMkLst>
            <pc:docMk/>
            <pc:sldMk cId="3245711202" sldId="282"/>
            <ac:spMk id="3" creationId="{A4DD30F6-BE45-98A1-A404-5A288EEB25DF}"/>
          </ac:spMkLst>
        </pc:spChg>
        <pc:picChg chg="add">
          <ac:chgData name="Daria Sapunova" userId="5217c4f7-f98a-4573-8c08-262c6e9f6ac4" providerId="ADAL" clId="{BA8735C8-E551-443E-A137-26A3F3178934}" dt="2022-11-06T14:34:35.886" v="5069" actId="22"/>
          <ac:picMkLst>
            <pc:docMk/>
            <pc:sldMk cId="3245711202" sldId="282"/>
            <ac:picMk id="5" creationId="{7CA8BDFB-77A3-01C0-4C6E-D2719BA2EDF4}"/>
          </ac:picMkLst>
        </pc:picChg>
      </pc:sldChg>
      <pc:sldChg chg="delSp new del mod">
        <pc:chgData name="Daria Sapunova" userId="5217c4f7-f98a-4573-8c08-262c6e9f6ac4" providerId="ADAL" clId="{BA8735C8-E551-443E-A137-26A3F3178934}" dt="2022-11-06T11:42:22.355" v="5065" actId="47"/>
        <pc:sldMkLst>
          <pc:docMk/>
          <pc:sldMk cId="3274342027" sldId="282"/>
        </pc:sldMkLst>
        <pc:spChg chg="del">
          <ac:chgData name="Daria Sapunova" userId="5217c4f7-f98a-4573-8c08-262c6e9f6ac4" providerId="ADAL" clId="{BA8735C8-E551-443E-A137-26A3F3178934}" dt="2022-11-06T11:38:17.968" v="5063" actId="478"/>
          <ac:spMkLst>
            <pc:docMk/>
            <pc:sldMk cId="3274342027" sldId="282"/>
            <ac:spMk id="2" creationId="{A4025E6E-D988-6D73-DC29-9855445641D8}"/>
          </ac:spMkLst>
        </pc:spChg>
        <pc:spChg chg="del">
          <ac:chgData name="Daria Sapunova" userId="5217c4f7-f98a-4573-8c08-262c6e9f6ac4" providerId="ADAL" clId="{BA8735C8-E551-443E-A137-26A3F3178934}" dt="2022-11-06T11:38:19.476" v="5064" actId="478"/>
          <ac:spMkLst>
            <pc:docMk/>
            <pc:sldMk cId="3274342027" sldId="282"/>
            <ac:spMk id="3" creationId="{C9F52FF7-0C1C-914D-0C23-D2A987D9BF65}"/>
          </ac:spMkLst>
        </pc:spChg>
      </pc:sldChg>
      <pc:sldChg chg="addSp delSp modSp new del mod">
        <pc:chgData name="Daria Sapunova" userId="5217c4f7-f98a-4573-8c08-262c6e9f6ac4" providerId="ADAL" clId="{BA8735C8-E551-443E-A137-26A3F3178934}" dt="2022-11-08T13:29:07.027" v="5289" actId="47"/>
        <pc:sldMkLst>
          <pc:docMk/>
          <pc:sldMk cId="3311940681" sldId="283"/>
        </pc:sldMkLst>
        <pc:spChg chg="del">
          <ac:chgData name="Daria Sapunova" userId="5217c4f7-f98a-4573-8c08-262c6e9f6ac4" providerId="ADAL" clId="{BA8735C8-E551-443E-A137-26A3F3178934}" dt="2022-11-06T22:58:06.275" v="5155" actId="478"/>
          <ac:spMkLst>
            <pc:docMk/>
            <pc:sldMk cId="3311940681" sldId="283"/>
            <ac:spMk id="2" creationId="{66CD2852-256C-88FD-6FFC-B0E66A9E6A6C}"/>
          </ac:spMkLst>
        </pc:spChg>
        <pc:spChg chg="del">
          <ac:chgData name="Daria Sapunova" userId="5217c4f7-f98a-4573-8c08-262c6e9f6ac4" providerId="ADAL" clId="{BA8735C8-E551-443E-A137-26A3F3178934}" dt="2022-11-06T22:58:07.621" v="5156" actId="478"/>
          <ac:spMkLst>
            <pc:docMk/>
            <pc:sldMk cId="3311940681" sldId="283"/>
            <ac:spMk id="3" creationId="{B137C8DE-7689-F31D-E6BF-65AB9D1FF326}"/>
          </ac:spMkLst>
        </pc:spChg>
        <pc:spChg chg="add mod">
          <ac:chgData name="Daria Sapunova" userId="5217c4f7-f98a-4573-8c08-262c6e9f6ac4" providerId="ADAL" clId="{BA8735C8-E551-443E-A137-26A3F3178934}" dt="2022-11-06T23:00:13.426" v="5183" actId="1076"/>
          <ac:spMkLst>
            <pc:docMk/>
            <pc:sldMk cId="3311940681" sldId="283"/>
            <ac:spMk id="5" creationId="{4F79D2BD-6CB8-97D3-8A0F-5688891514BF}"/>
          </ac:spMkLst>
        </pc:spChg>
        <pc:spChg chg="add del mod">
          <ac:chgData name="Daria Sapunova" userId="5217c4f7-f98a-4573-8c08-262c6e9f6ac4" providerId="ADAL" clId="{BA8735C8-E551-443E-A137-26A3F3178934}" dt="2022-11-06T23:00:01.104" v="5176"/>
          <ac:spMkLst>
            <pc:docMk/>
            <pc:sldMk cId="3311940681" sldId="283"/>
            <ac:spMk id="7" creationId="{E6BD0578-385A-D939-48AF-8F316147B8D2}"/>
          </ac:spMkLst>
        </pc:spChg>
        <pc:graphicFrameChg chg="add mod modGraphic">
          <ac:chgData name="Daria Sapunova" userId="5217c4f7-f98a-4573-8c08-262c6e9f6ac4" providerId="ADAL" clId="{BA8735C8-E551-443E-A137-26A3F3178934}" dt="2022-11-06T22:59:20.242" v="5166" actId="1076"/>
          <ac:graphicFrameMkLst>
            <pc:docMk/>
            <pc:sldMk cId="3311940681" sldId="283"/>
            <ac:graphicFrameMk id="4" creationId="{936D59AD-DF0C-E9B5-D00E-27A32387A989}"/>
          </ac:graphicFrameMkLst>
        </pc:graphicFrameChg>
        <pc:graphicFrameChg chg="add mod">
          <ac:chgData name="Daria Sapunova" userId="5217c4f7-f98a-4573-8c08-262c6e9f6ac4" providerId="ADAL" clId="{BA8735C8-E551-443E-A137-26A3F3178934}" dt="2022-11-06T22:59:25.534" v="5167" actId="1076"/>
          <ac:graphicFrameMkLst>
            <pc:docMk/>
            <pc:sldMk cId="3311940681" sldId="283"/>
            <ac:graphicFrameMk id="6" creationId="{2A6D3AC7-1F6B-9A35-988A-6BA761480A7A}"/>
          </ac:graphicFrameMkLst>
        </pc:graphicFrameChg>
      </pc:sldChg>
      <pc:sldChg chg="delSp new del mod">
        <pc:chgData name="Daria Sapunova" userId="5217c4f7-f98a-4573-8c08-262c6e9f6ac4" providerId="ADAL" clId="{BA8735C8-E551-443E-A137-26A3F3178934}" dt="2022-11-06T23:01:20.272" v="5187" actId="47"/>
        <pc:sldMkLst>
          <pc:docMk/>
          <pc:sldMk cId="3790726104" sldId="284"/>
        </pc:sldMkLst>
        <pc:spChg chg="del">
          <ac:chgData name="Daria Sapunova" userId="5217c4f7-f98a-4573-8c08-262c6e9f6ac4" providerId="ADAL" clId="{BA8735C8-E551-443E-A137-26A3F3178934}" dt="2022-11-06T23:00:33.240" v="5185" actId="478"/>
          <ac:spMkLst>
            <pc:docMk/>
            <pc:sldMk cId="3790726104" sldId="284"/>
            <ac:spMk id="2" creationId="{B61BAEC1-8377-985C-96E9-760C943281A9}"/>
          </ac:spMkLst>
        </pc:spChg>
        <pc:spChg chg="del">
          <ac:chgData name="Daria Sapunova" userId="5217c4f7-f98a-4573-8c08-262c6e9f6ac4" providerId="ADAL" clId="{BA8735C8-E551-443E-A137-26A3F3178934}" dt="2022-11-06T23:00:34.583" v="5186" actId="478"/>
          <ac:spMkLst>
            <pc:docMk/>
            <pc:sldMk cId="3790726104" sldId="284"/>
            <ac:spMk id="3" creationId="{8D1BC2C9-FB65-8EEF-61CF-FCD748D20472}"/>
          </ac:spMkLst>
        </pc:spChg>
      </pc:sldChg>
      <pc:sldChg chg="delSp new del mod">
        <pc:chgData name="Daria Sapunova" userId="5217c4f7-f98a-4573-8c08-262c6e9f6ac4" providerId="ADAL" clId="{BA8735C8-E551-443E-A137-26A3F3178934}" dt="2022-11-06T23:07:21.233" v="5192" actId="47"/>
        <pc:sldMkLst>
          <pc:docMk/>
          <pc:sldMk cId="4126387396" sldId="284"/>
        </pc:sldMkLst>
        <pc:spChg chg="del">
          <ac:chgData name="Daria Sapunova" userId="5217c4f7-f98a-4573-8c08-262c6e9f6ac4" providerId="ADAL" clId="{BA8735C8-E551-443E-A137-26A3F3178934}" dt="2022-11-06T23:06:31.807" v="5189" actId="478"/>
          <ac:spMkLst>
            <pc:docMk/>
            <pc:sldMk cId="4126387396" sldId="284"/>
            <ac:spMk id="2" creationId="{4714DD23-2359-61CC-A567-A698C7480973}"/>
          </ac:spMkLst>
        </pc:spChg>
        <pc:spChg chg="del">
          <ac:chgData name="Daria Sapunova" userId="5217c4f7-f98a-4573-8c08-262c6e9f6ac4" providerId="ADAL" clId="{BA8735C8-E551-443E-A137-26A3F3178934}" dt="2022-11-06T23:06:33.562" v="5190" actId="478"/>
          <ac:spMkLst>
            <pc:docMk/>
            <pc:sldMk cId="4126387396" sldId="284"/>
            <ac:spMk id="3" creationId="{E93A49BA-85E9-731E-759B-8ACCBBB1AE10}"/>
          </ac:spMkLst>
        </pc:spChg>
      </pc:sldChg>
      <pc:sldChg chg="addSp delSp modSp add mod delAnim modAnim">
        <pc:chgData name="Daria Sapunova" userId="5217c4f7-f98a-4573-8c08-262c6e9f6ac4" providerId="ADAL" clId="{BA8735C8-E551-443E-A137-26A3F3178934}" dt="2023-11-11T18:57:11.598" v="5439"/>
        <pc:sldMkLst>
          <pc:docMk/>
          <pc:sldMk cId="1449459108" sldId="285"/>
        </pc:sldMkLst>
        <pc:spChg chg="mod">
          <ac:chgData name="Daria Sapunova" userId="5217c4f7-f98a-4573-8c08-262c6e9f6ac4" providerId="ADAL" clId="{BA8735C8-E551-443E-A137-26A3F3178934}" dt="2022-11-06T23:15:24.119" v="5258" actId="20577"/>
          <ac:spMkLst>
            <pc:docMk/>
            <pc:sldMk cId="1449459108" sldId="285"/>
            <ac:spMk id="3" creationId="{E32A2501-9CEB-734B-09CF-CB9D67D7AFDA}"/>
          </ac:spMkLst>
        </pc:spChg>
        <pc:spChg chg="add mod">
          <ac:chgData name="Daria Sapunova" userId="5217c4f7-f98a-4573-8c08-262c6e9f6ac4" providerId="ADAL" clId="{BA8735C8-E551-443E-A137-26A3F3178934}" dt="2022-11-06T23:15:35.216" v="5259" actId="1076"/>
          <ac:spMkLst>
            <pc:docMk/>
            <pc:sldMk cId="1449459108" sldId="285"/>
            <ac:spMk id="5" creationId="{F61D368F-41F1-0B29-9E1A-EFED4C8AA89B}"/>
          </ac:spMkLst>
        </pc:spChg>
        <pc:spChg chg="add mod">
          <ac:chgData name="Daria Sapunova" userId="5217c4f7-f98a-4573-8c08-262c6e9f6ac4" providerId="ADAL" clId="{BA8735C8-E551-443E-A137-26A3F3178934}" dt="2023-11-11T18:55:58.112" v="5433" actId="1076"/>
          <ac:spMkLst>
            <pc:docMk/>
            <pc:sldMk cId="1449459108" sldId="285"/>
            <ac:spMk id="10" creationId="{E5BC6548-B801-D0DD-D055-02CABF48C121}"/>
          </ac:spMkLst>
        </pc:spChg>
        <pc:spChg chg="del">
          <ac:chgData name="Daria Sapunova" userId="5217c4f7-f98a-4573-8c08-262c6e9f6ac4" providerId="ADAL" clId="{BA8735C8-E551-443E-A137-26A3F3178934}" dt="2022-11-06T23:10:49.514" v="5210" actId="478"/>
          <ac:spMkLst>
            <pc:docMk/>
            <pc:sldMk cId="1449459108" sldId="285"/>
            <ac:spMk id="25" creationId="{B18FB33C-F8C4-F2BA-3594-6221C14850C2}"/>
          </ac:spMkLst>
        </pc:spChg>
        <pc:spChg chg="del mod">
          <ac:chgData name="Daria Sapunova" userId="5217c4f7-f98a-4573-8c08-262c6e9f6ac4" providerId="ADAL" clId="{BA8735C8-E551-443E-A137-26A3F3178934}" dt="2022-11-06T23:10:48.759" v="5209" actId="478"/>
          <ac:spMkLst>
            <pc:docMk/>
            <pc:sldMk cId="1449459108" sldId="285"/>
            <ac:spMk id="26" creationId="{EFCEB0D4-8CCA-580C-B470-5B507B74A040}"/>
          </ac:spMkLst>
        </pc:spChg>
        <pc:spChg chg="mod">
          <ac:chgData name="Daria Sapunova" userId="5217c4f7-f98a-4573-8c08-262c6e9f6ac4" providerId="ADAL" clId="{BA8735C8-E551-443E-A137-26A3F3178934}" dt="2022-11-06T23:11:50.781" v="5243" actId="20577"/>
          <ac:spMkLst>
            <pc:docMk/>
            <pc:sldMk cId="1449459108" sldId="285"/>
            <ac:spMk id="28" creationId="{A67C9400-BE27-55B9-B7A4-356F0B2410F1}"/>
          </ac:spMkLst>
        </pc:spChg>
        <pc:spChg chg="mod">
          <ac:chgData name="Daria Sapunova" userId="5217c4f7-f98a-4573-8c08-262c6e9f6ac4" providerId="ADAL" clId="{BA8735C8-E551-443E-A137-26A3F3178934}" dt="2022-11-06T23:11:40.457" v="5232" actId="14100"/>
          <ac:spMkLst>
            <pc:docMk/>
            <pc:sldMk cId="1449459108" sldId="285"/>
            <ac:spMk id="31" creationId="{D263CF0A-5194-7A7A-F0BA-4423BD98BBA6}"/>
          </ac:spMkLst>
        </pc:spChg>
        <pc:spChg chg="del">
          <ac:chgData name="Daria Sapunova" userId="5217c4f7-f98a-4573-8c08-262c6e9f6ac4" providerId="ADAL" clId="{BA8735C8-E551-443E-A137-26A3F3178934}" dt="2022-11-06T23:10:45.122" v="5205" actId="478"/>
          <ac:spMkLst>
            <pc:docMk/>
            <pc:sldMk cId="1449459108" sldId="285"/>
            <ac:spMk id="32" creationId="{1BC6430D-D36C-FC83-9D42-3DB55F260D44}"/>
          </ac:spMkLst>
        </pc:spChg>
        <pc:graphicFrameChg chg="modGraphic">
          <ac:chgData name="Daria Sapunova" userId="5217c4f7-f98a-4573-8c08-262c6e9f6ac4" providerId="ADAL" clId="{BA8735C8-E551-443E-A137-26A3F3178934}" dt="2022-11-06T23:07:32.414" v="5199" actId="20577"/>
          <ac:graphicFrameMkLst>
            <pc:docMk/>
            <pc:sldMk cId="1449459108" sldId="285"/>
            <ac:graphicFrameMk id="4" creationId="{27154DB6-6680-A4CD-9EB2-50919F5C4879}"/>
          </ac:graphicFrameMkLst>
        </pc:graphicFrameChg>
        <pc:graphicFrameChg chg="add mod modGraphic">
          <ac:chgData name="Daria Sapunova" userId="5217c4f7-f98a-4573-8c08-262c6e9f6ac4" providerId="ADAL" clId="{BA8735C8-E551-443E-A137-26A3F3178934}" dt="2023-11-11T18:56:24.513" v="5437"/>
          <ac:graphicFrameMkLst>
            <pc:docMk/>
            <pc:sldMk cId="1449459108" sldId="285"/>
            <ac:graphicFrameMk id="6" creationId="{1F8F8442-A178-AF3C-0E73-E8A13632A2A1}"/>
          </ac:graphicFrameMkLst>
        </pc:graphicFrameChg>
        <pc:graphicFrameChg chg="add del mod">
          <ac:chgData name="Daria Sapunova" userId="5217c4f7-f98a-4573-8c08-262c6e9f6ac4" providerId="ADAL" clId="{BA8735C8-E551-443E-A137-26A3F3178934}" dt="2023-11-11T18:56:13.287" v="5436"/>
          <ac:graphicFrameMkLst>
            <pc:docMk/>
            <pc:sldMk cId="1449459108" sldId="285"/>
            <ac:graphicFrameMk id="7" creationId="{249302A2-FF37-8F16-BB13-ED8D3381BA08}"/>
          </ac:graphicFrameMkLst>
        </pc:graphicFrameChg>
        <pc:graphicFrameChg chg="del">
          <ac:chgData name="Daria Sapunova" userId="5217c4f7-f98a-4573-8c08-262c6e9f6ac4" providerId="ADAL" clId="{BA8735C8-E551-443E-A137-26A3F3178934}" dt="2022-11-06T23:10:42.591" v="5204" actId="478"/>
          <ac:graphicFrameMkLst>
            <pc:docMk/>
            <pc:sldMk cId="1449459108" sldId="285"/>
            <ac:graphicFrameMk id="23" creationId="{8D60DD24-FB5D-B4F9-BD32-388FA52F64D8}"/>
          </ac:graphicFrameMkLst>
        </pc:graphicFrameChg>
        <pc:cxnChg chg="add del">
          <ac:chgData name="Daria Sapunova" userId="5217c4f7-f98a-4573-8c08-262c6e9f6ac4" providerId="ADAL" clId="{BA8735C8-E551-443E-A137-26A3F3178934}" dt="2022-11-06T23:15:55.278" v="5261" actId="11529"/>
          <ac:cxnSpMkLst>
            <pc:docMk/>
            <pc:sldMk cId="1449459108" sldId="285"/>
            <ac:cxnSpMk id="7" creationId="{8AB61590-0AF6-4E07-FDD9-DC4FAE1340E8}"/>
          </ac:cxnSpMkLst>
        </pc:cxnChg>
        <pc:cxnChg chg="add mod">
          <ac:chgData name="Daria Sapunova" userId="5217c4f7-f98a-4573-8c08-262c6e9f6ac4" providerId="ADAL" clId="{BA8735C8-E551-443E-A137-26A3F3178934}" dt="2022-11-06T23:16:07.755" v="5263" actId="1582"/>
          <ac:cxnSpMkLst>
            <pc:docMk/>
            <pc:sldMk cId="1449459108" sldId="285"/>
            <ac:cxnSpMk id="9" creationId="{97F884FD-6E0B-B089-1372-B0735EF160B8}"/>
          </ac:cxnSpMkLst>
        </pc:cxnChg>
        <pc:cxnChg chg="add del mod">
          <ac:chgData name="Daria Sapunova" userId="5217c4f7-f98a-4573-8c08-262c6e9f6ac4" providerId="ADAL" clId="{BA8735C8-E551-443E-A137-26A3F3178934}" dt="2022-11-06T23:18:38.804" v="5283" actId="21"/>
          <ac:cxnSpMkLst>
            <pc:docMk/>
            <pc:sldMk cId="1449459108" sldId="285"/>
            <ac:cxnSpMk id="12" creationId="{107559A4-F8BD-A201-72C7-CDE4F68EF9B2}"/>
          </ac:cxnSpMkLst>
        </pc:cxnChg>
        <pc:cxnChg chg="add mod">
          <ac:chgData name="Daria Sapunova" userId="5217c4f7-f98a-4573-8c08-262c6e9f6ac4" providerId="ADAL" clId="{BA8735C8-E551-443E-A137-26A3F3178934}" dt="2022-11-06T23:18:44.437" v="5285" actId="1076"/>
          <ac:cxnSpMkLst>
            <pc:docMk/>
            <pc:sldMk cId="1449459108" sldId="285"/>
            <ac:cxnSpMk id="13" creationId="{A1376687-7E84-B216-3DF7-55003974CFBE}"/>
          </ac:cxnSpMkLst>
        </pc:cxnChg>
        <pc:cxnChg chg="del">
          <ac:chgData name="Daria Sapunova" userId="5217c4f7-f98a-4573-8c08-262c6e9f6ac4" providerId="ADAL" clId="{BA8735C8-E551-443E-A137-26A3F3178934}" dt="2022-11-06T23:10:46.074" v="5206" actId="478"/>
          <ac:cxnSpMkLst>
            <pc:docMk/>
            <pc:sldMk cId="1449459108" sldId="285"/>
            <ac:cxnSpMk id="24" creationId="{32147FBC-A92E-3CAE-EBB8-BA7FF7F86F5B}"/>
          </ac:cxnSpMkLst>
        </pc:cxnChg>
        <pc:cxnChg chg="del">
          <ac:chgData name="Daria Sapunova" userId="5217c4f7-f98a-4573-8c08-262c6e9f6ac4" providerId="ADAL" clId="{BA8735C8-E551-443E-A137-26A3F3178934}" dt="2022-11-06T23:10:47.134" v="5207" actId="478"/>
          <ac:cxnSpMkLst>
            <pc:docMk/>
            <pc:sldMk cId="1449459108" sldId="285"/>
            <ac:cxnSpMk id="27" creationId="{9ABD49FF-CE88-3038-2FD1-2A59D30254AE}"/>
          </ac:cxnSpMkLst>
        </pc:cxnChg>
      </pc:sldChg>
      <pc:sldChg chg="addSp delSp modSp add mod modAnim">
        <pc:chgData name="Daria Sapunova" userId="5217c4f7-f98a-4573-8c08-262c6e9f6ac4" providerId="ADAL" clId="{BA8735C8-E551-443E-A137-26A3F3178934}" dt="2023-11-12T18:58:05.713" v="5667"/>
        <pc:sldMkLst>
          <pc:docMk/>
          <pc:sldMk cId="627864207" sldId="286"/>
        </pc:sldMkLst>
        <pc:spChg chg="del">
          <ac:chgData name="Daria Sapunova" userId="5217c4f7-f98a-4573-8c08-262c6e9f6ac4" providerId="ADAL" clId="{BA8735C8-E551-443E-A137-26A3F3178934}" dt="2023-11-11T19:16:59.556" v="5441" actId="478"/>
          <ac:spMkLst>
            <pc:docMk/>
            <pc:sldMk cId="627864207" sldId="286"/>
            <ac:spMk id="2" creationId="{BF6AC217-CDD8-5D3F-3B59-44B4A14AB6D4}"/>
          </ac:spMkLst>
        </pc:spChg>
        <pc:spChg chg="add del mod">
          <ac:chgData name="Daria Sapunova" userId="5217c4f7-f98a-4573-8c08-262c6e9f6ac4" providerId="ADAL" clId="{BA8735C8-E551-443E-A137-26A3F3178934}" dt="2023-11-11T19:17:02.374" v="5442" actId="478"/>
          <ac:spMkLst>
            <pc:docMk/>
            <pc:sldMk cId="627864207" sldId="286"/>
            <ac:spMk id="4" creationId="{0C25261A-EED3-773B-F6BD-D12B18243DD2}"/>
          </ac:spMkLst>
        </pc:spChg>
        <pc:spChg chg="add mod">
          <ac:chgData name="Daria Sapunova" userId="5217c4f7-f98a-4573-8c08-262c6e9f6ac4" providerId="ADAL" clId="{BA8735C8-E551-443E-A137-26A3F3178934}" dt="2023-11-11T19:17:46.700" v="5452" actId="20577"/>
          <ac:spMkLst>
            <pc:docMk/>
            <pc:sldMk cId="627864207" sldId="286"/>
            <ac:spMk id="5" creationId="{EA73A47D-9B11-9ACB-F617-5AE82A1157DD}"/>
          </ac:spMkLst>
        </pc:spChg>
        <pc:spChg chg="add mod">
          <ac:chgData name="Daria Sapunova" userId="5217c4f7-f98a-4573-8c08-262c6e9f6ac4" providerId="ADAL" clId="{BA8735C8-E551-443E-A137-26A3F3178934}" dt="2023-11-11T19:21:48.405" v="5505" actId="20577"/>
          <ac:spMkLst>
            <pc:docMk/>
            <pc:sldMk cId="627864207" sldId="286"/>
            <ac:spMk id="6" creationId="{930FD163-D3CF-6BE2-8DBC-02D7ED48FD1F}"/>
          </ac:spMkLst>
        </pc:spChg>
        <pc:spChg chg="add mod">
          <ac:chgData name="Daria Sapunova" userId="5217c4f7-f98a-4573-8c08-262c6e9f6ac4" providerId="ADAL" clId="{BA8735C8-E551-443E-A137-26A3F3178934}" dt="2023-11-11T19:20:10.009" v="5487" actId="1076"/>
          <ac:spMkLst>
            <pc:docMk/>
            <pc:sldMk cId="627864207" sldId="286"/>
            <ac:spMk id="7" creationId="{650CA616-49E8-90FB-C654-4AEC7D4CB5B4}"/>
          </ac:spMkLst>
        </pc:spChg>
        <pc:spChg chg="add mod">
          <ac:chgData name="Daria Sapunova" userId="5217c4f7-f98a-4573-8c08-262c6e9f6ac4" providerId="ADAL" clId="{BA8735C8-E551-443E-A137-26A3F3178934}" dt="2023-11-11T19:20:26.439" v="5493" actId="1076"/>
          <ac:spMkLst>
            <pc:docMk/>
            <pc:sldMk cId="627864207" sldId="286"/>
            <ac:spMk id="8" creationId="{DDBE6BBE-49C7-AE8E-C1B1-BE0D331A6C41}"/>
          </ac:spMkLst>
        </pc:spChg>
        <pc:spChg chg="add mod">
          <ac:chgData name="Daria Sapunova" userId="5217c4f7-f98a-4573-8c08-262c6e9f6ac4" providerId="ADAL" clId="{BA8735C8-E551-443E-A137-26A3F3178934}" dt="2023-11-11T19:20:22.861" v="5492" actId="1076"/>
          <ac:spMkLst>
            <pc:docMk/>
            <pc:sldMk cId="627864207" sldId="286"/>
            <ac:spMk id="9" creationId="{4447ED14-938D-76BF-5CEC-E3B9E02950B4}"/>
          </ac:spMkLst>
        </pc:spChg>
        <pc:spChg chg="add mod">
          <ac:chgData name="Daria Sapunova" userId="5217c4f7-f98a-4573-8c08-262c6e9f6ac4" providerId="ADAL" clId="{BA8735C8-E551-443E-A137-26A3F3178934}" dt="2023-11-11T19:20:46.237" v="5494" actId="1076"/>
          <ac:spMkLst>
            <pc:docMk/>
            <pc:sldMk cId="627864207" sldId="286"/>
            <ac:spMk id="10" creationId="{A0344342-2FFF-B419-C69B-2A4443DB01B1}"/>
          </ac:spMkLst>
        </pc:spChg>
        <pc:spChg chg="add mod">
          <ac:chgData name="Daria Sapunova" userId="5217c4f7-f98a-4573-8c08-262c6e9f6ac4" providerId="ADAL" clId="{BA8735C8-E551-443E-A137-26A3F3178934}" dt="2023-11-11T19:22:03.423" v="5509" actId="164"/>
          <ac:spMkLst>
            <pc:docMk/>
            <pc:sldMk cId="627864207" sldId="286"/>
            <ac:spMk id="11" creationId="{5E7FA296-DA05-AAB3-8D38-79030FFECC84}"/>
          </ac:spMkLst>
        </pc:spChg>
        <pc:spChg chg="add mod">
          <ac:chgData name="Daria Sapunova" userId="5217c4f7-f98a-4573-8c08-262c6e9f6ac4" providerId="ADAL" clId="{BA8735C8-E551-443E-A137-26A3F3178934}" dt="2023-11-11T19:22:03.423" v="5509" actId="164"/>
          <ac:spMkLst>
            <pc:docMk/>
            <pc:sldMk cId="627864207" sldId="286"/>
            <ac:spMk id="14" creationId="{6D7ECC4D-9A01-47AD-B219-A331E817C52F}"/>
          </ac:spMkLst>
        </pc:spChg>
        <pc:spChg chg="add mod">
          <ac:chgData name="Daria Sapunova" userId="5217c4f7-f98a-4573-8c08-262c6e9f6ac4" providerId="ADAL" clId="{BA8735C8-E551-443E-A137-26A3F3178934}" dt="2023-11-11T19:22:03.423" v="5509" actId="164"/>
          <ac:spMkLst>
            <pc:docMk/>
            <pc:sldMk cId="627864207" sldId="286"/>
            <ac:spMk id="15" creationId="{21FF090E-7AB6-A0E9-D774-80E730C922AB}"/>
          </ac:spMkLst>
        </pc:spChg>
        <pc:spChg chg="add mod">
          <ac:chgData name="Daria Sapunova" userId="5217c4f7-f98a-4573-8c08-262c6e9f6ac4" providerId="ADAL" clId="{BA8735C8-E551-443E-A137-26A3F3178934}" dt="2023-11-11T19:22:03.423" v="5509" actId="164"/>
          <ac:spMkLst>
            <pc:docMk/>
            <pc:sldMk cId="627864207" sldId="286"/>
            <ac:spMk id="20" creationId="{4EA2FE3B-B0CB-253A-705C-BA578CA7F64B}"/>
          </ac:spMkLst>
        </pc:spChg>
        <pc:spChg chg="add mod">
          <ac:chgData name="Daria Sapunova" userId="5217c4f7-f98a-4573-8c08-262c6e9f6ac4" providerId="ADAL" clId="{BA8735C8-E551-443E-A137-26A3F3178934}" dt="2023-11-11T19:22:03.423" v="5509" actId="164"/>
          <ac:spMkLst>
            <pc:docMk/>
            <pc:sldMk cId="627864207" sldId="286"/>
            <ac:spMk id="21" creationId="{F8457379-5C6C-20AB-C739-47E4F4A63F64}"/>
          </ac:spMkLst>
        </pc:spChg>
        <pc:spChg chg="add mod">
          <ac:chgData name="Daria Sapunova" userId="5217c4f7-f98a-4573-8c08-262c6e9f6ac4" providerId="ADAL" clId="{BA8735C8-E551-443E-A137-26A3F3178934}" dt="2023-11-11T19:22:03.423" v="5509" actId="164"/>
          <ac:spMkLst>
            <pc:docMk/>
            <pc:sldMk cId="627864207" sldId="286"/>
            <ac:spMk id="22" creationId="{0113559B-F910-5822-E1ED-1BDE64A432AF}"/>
          </ac:spMkLst>
        </pc:spChg>
        <pc:spChg chg="add mod">
          <ac:chgData name="Daria Sapunova" userId="5217c4f7-f98a-4573-8c08-262c6e9f6ac4" providerId="ADAL" clId="{BA8735C8-E551-443E-A137-26A3F3178934}" dt="2023-11-11T19:22:03.423" v="5509" actId="164"/>
          <ac:spMkLst>
            <pc:docMk/>
            <pc:sldMk cId="627864207" sldId="286"/>
            <ac:spMk id="23" creationId="{F5990F65-565D-0AC4-A57F-14875DC7A713}"/>
          </ac:spMkLst>
        </pc:spChg>
        <pc:spChg chg="add mod">
          <ac:chgData name="Daria Sapunova" userId="5217c4f7-f98a-4573-8c08-262c6e9f6ac4" providerId="ADAL" clId="{BA8735C8-E551-443E-A137-26A3F3178934}" dt="2023-11-11T19:23:13.947" v="5521" actId="208"/>
          <ac:spMkLst>
            <pc:docMk/>
            <pc:sldMk cId="627864207" sldId="286"/>
            <ac:spMk id="31" creationId="{2368BED5-B91B-67C9-9CC0-6A59B1B54F6E}"/>
          </ac:spMkLst>
        </pc:spChg>
        <pc:grpChg chg="add del mod">
          <ac:chgData name="Daria Sapunova" userId="5217c4f7-f98a-4573-8c08-262c6e9f6ac4" providerId="ADAL" clId="{BA8735C8-E551-443E-A137-26A3F3178934}" dt="2023-11-11T19:22:33.629" v="5510" actId="478"/>
          <ac:grpSpMkLst>
            <pc:docMk/>
            <pc:sldMk cId="627864207" sldId="286"/>
            <ac:grpSpMk id="28" creationId="{33084005-F859-0841-A46B-08947C9E80E5}"/>
          </ac:grpSpMkLst>
        </pc:grpChg>
        <pc:picChg chg="add mod">
          <ac:chgData name="Daria Sapunova" userId="5217c4f7-f98a-4573-8c08-262c6e9f6ac4" providerId="ADAL" clId="{BA8735C8-E551-443E-A137-26A3F3178934}" dt="2023-11-11T19:22:56.110" v="5516" actId="14100"/>
          <ac:picMkLst>
            <pc:docMk/>
            <pc:sldMk cId="627864207" sldId="286"/>
            <ac:picMk id="30" creationId="{5E02DBF6-043F-42B3-5651-3BEEB593BC97}"/>
          </ac:picMkLst>
        </pc:picChg>
        <pc:picChg chg="del">
          <ac:chgData name="Daria Sapunova" userId="5217c4f7-f98a-4573-8c08-262c6e9f6ac4" providerId="ADAL" clId="{BA8735C8-E551-443E-A137-26A3F3178934}" dt="2023-11-11T19:17:03.218" v="5443" actId="478"/>
          <ac:picMkLst>
            <pc:docMk/>
            <pc:sldMk cId="627864207" sldId="286"/>
            <ac:picMk id="1026" creationId="{0BC8E286-C3A6-D336-4D9A-146859CCA9B4}"/>
          </ac:picMkLst>
        </pc:picChg>
        <pc:cxnChg chg="add mod">
          <ac:chgData name="Daria Sapunova" userId="5217c4f7-f98a-4573-8c08-262c6e9f6ac4" providerId="ADAL" clId="{BA8735C8-E551-443E-A137-26A3F3178934}" dt="2023-11-11T19:22:33.629" v="5510" actId="478"/>
          <ac:cxnSpMkLst>
            <pc:docMk/>
            <pc:sldMk cId="627864207" sldId="286"/>
            <ac:cxnSpMk id="12" creationId="{C56478BC-2506-0D64-7932-6A8D3AF8C868}"/>
          </ac:cxnSpMkLst>
        </pc:cxnChg>
        <pc:cxnChg chg="add mod">
          <ac:chgData name="Daria Sapunova" userId="5217c4f7-f98a-4573-8c08-262c6e9f6ac4" providerId="ADAL" clId="{BA8735C8-E551-443E-A137-26A3F3178934}" dt="2023-11-11T19:22:33.629" v="5510" actId="478"/>
          <ac:cxnSpMkLst>
            <pc:docMk/>
            <pc:sldMk cId="627864207" sldId="286"/>
            <ac:cxnSpMk id="13" creationId="{1E4CEE53-68DA-C803-66E0-B3B2E365B1E1}"/>
          </ac:cxnSpMkLst>
        </pc:cxnChg>
        <pc:cxnChg chg="add mod">
          <ac:chgData name="Daria Sapunova" userId="5217c4f7-f98a-4573-8c08-262c6e9f6ac4" providerId="ADAL" clId="{BA8735C8-E551-443E-A137-26A3F3178934}" dt="2023-11-11T19:22:03.423" v="5509" actId="164"/>
          <ac:cxnSpMkLst>
            <pc:docMk/>
            <pc:sldMk cId="627864207" sldId="286"/>
            <ac:cxnSpMk id="16" creationId="{4ED267FA-EEA9-1BB7-68CA-660CC57E5E63}"/>
          </ac:cxnSpMkLst>
        </pc:cxnChg>
        <pc:cxnChg chg="add mod">
          <ac:chgData name="Daria Sapunova" userId="5217c4f7-f98a-4573-8c08-262c6e9f6ac4" providerId="ADAL" clId="{BA8735C8-E551-443E-A137-26A3F3178934}" dt="2023-11-11T19:22:03.423" v="5509" actId="164"/>
          <ac:cxnSpMkLst>
            <pc:docMk/>
            <pc:sldMk cId="627864207" sldId="286"/>
            <ac:cxnSpMk id="17" creationId="{8E5D67DC-481C-3E35-5CB4-F12B54D5347F}"/>
          </ac:cxnSpMkLst>
        </pc:cxnChg>
        <pc:cxnChg chg="add mod">
          <ac:chgData name="Daria Sapunova" userId="5217c4f7-f98a-4573-8c08-262c6e9f6ac4" providerId="ADAL" clId="{BA8735C8-E551-443E-A137-26A3F3178934}" dt="2023-11-11T19:22:03.423" v="5509" actId="164"/>
          <ac:cxnSpMkLst>
            <pc:docMk/>
            <pc:sldMk cId="627864207" sldId="286"/>
            <ac:cxnSpMk id="18" creationId="{9F16F70C-5DCB-0FC5-5B72-B492C11A9ABF}"/>
          </ac:cxnSpMkLst>
        </pc:cxnChg>
        <pc:cxnChg chg="add mod">
          <ac:chgData name="Daria Sapunova" userId="5217c4f7-f98a-4573-8c08-262c6e9f6ac4" providerId="ADAL" clId="{BA8735C8-E551-443E-A137-26A3F3178934}" dt="2023-11-11T19:22:03.423" v="5509" actId="164"/>
          <ac:cxnSpMkLst>
            <pc:docMk/>
            <pc:sldMk cId="627864207" sldId="286"/>
            <ac:cxnSpMk id="19" creationId="{E916BFF3-A0A3-3951-7664-80EBC34D7D5A}"/>
          </ac:cxnSpMkLst>
        </pc:cxnChg>
      </pc:sldChg>
      <pc:sldChg chg="addSp delSp modSp add mod addAnim delAnim modAnim">
        <pc:chgData name="Daria Sapunova" userId="5217c4f7-f98a-4573-8c08-262c6e9f6ac4" providerId="ADAL" clId="{BA8735C8-E551-443E-A137-26A3F3178934}" dt="2023-11-14T11:13:19.191" v="6018" actId="1076"/>
        <pc:sldMkLst>
          <pc:docMk/>
          <pc:sldMk cId="1393411602" sldId="287"/>
        </pc:sldMkLst>
        <pc:spChg chg="add mod">
          <ac:chgData name="Daria Sapunova" userId="5217c4f7-f98a-4573-8c08-262c6e9f6ac4" providerId="ADAL" clId="{BA8735C8-E551-443E-A137-26A3F3178934}" dt="2023-11-11T19:26:23.388" v="5538" actId="164"/>
          <ac:spMkLst>
            <pc:docMk/>
            <pc:sldMk cId="1393411602" sldId="287"/>
            <ac:spMk id="2" creationId="{DD024312-1F01-F7E2-3751-6F0E9538DF8A}"/>
          </ac:spMkLst>
        </pc:spChg>
        <pc:spChg chg="add del mod">
          <ac:chgData name="Daria Sapunova" userId="5217c4f7-f98a-4573-8c08-262c6e9f6ac4" providerId="ADAL" clId="{BA8735C8-E551-443E-A137-26A3F3178934}" dt="2023-11-11T19:29:20.827" v="5557" actId="478"/>
          <ac:spMkLst>
            <pc:docMk/>
            <pc:sldMk cId="1393411602" sldId="287"/>
            <ac:spMk id="6" creationId="{930FD163-D3CF-6BE2-8DBC-02D7ED48FD1F}"/>
          </ac:spMkLst>
        </pc:spChg>
        <pc:spChg chg="del">
          <ac:chgData name="Daria Sapunova" userId="5217c4f7-f98a-4573-8c08-262c6e9f6ac4" providerId="ADAL" clId="{BA8735C8-E551-443E-A137-26A3F3178934}" dt="2023-11-11T19:23:39.804" v="5529" actId="478"/>
          <ac:spMkLst>
            <pc:docMk/>
            <pc:sldMk cId="1393411602" sldId="287"/>
            <ac:spMk id="7" creationId="{650CA616-49E8-90FB-C654-4AEC7D4CB5B4}"/>
          </ac:spMkLst>
        </pc:spChg>
        <pc:spChg chg="del">
          <ac:chgData name="Daria Sapunova" userId="5217c4f7-f98a-4573-8c08-262c6e9f6ac4" providerId="ADAL" clId="{BA8735C8-E551-443E-A137-26A3F3178934}" dt="2023-11-11T19:23:41.011" v="5530" actId="478"/>
          <ac:spMkLst>
            <pc:docMk/>
            <pc:sldMk cId="1393411602" sldId="287"/>
            <ac:spMk id="8" creationId="{DDBE6BBE-49C7-AE8E-C1B1-BE0D331A6C41}"/>
          </ac:spMkLst>
        </pc:spChg>
        <pc:spChg chg="del">
          <ac:chgData name="Daria Sapunova" userId="5217c4f7-f98a-4573-8c08-262c6e9f6ac4" providerId="ADAL" clId="{BA8735C8-E551-443E-A137-26A3F3178934}" dt="2023-11-11T19:23:43.647" v="5531" actId="478"/>
          <ac:spMkLst>
            <pc:docMk/>
            <pc:sldMk cId="1393411602" sldId="287"/>
            <ac:spMk id="9" creationId="{4447ED14-938D-76BF-5CEC-E3B9E02950B4}"/>
          </ac:spMkLst>
        </pc:spChg>
        <pc:spChg chg="del">
          <ac:chgData name="Daria Sapunova" userId="5217c4f7-f98a-4573-8c08-262c6e9f6ac4" providerId="ADAL" clId="{BA8735C8-E551-443E-A137-26A3F3178934}" dt="2023-11-11T19:23:38.210" v="5528" actId="478"/>
          <ac:spMkLst>
            <pc:docMk/>
            <pc:sldMk cId="1393411602" sldId="287"/>
            <ac:spMk id="10" creationId="{A0344342-2FFF-B419-C69B-2A4443DB01B1}"/>
          </ac:spMkLst>
        </pc:spChg>
        <pc:spChg chg="add mod">
          <ac:chgData name="Daria Sapunova" userId="5217c4f7-f98a-4573-8c08-262c6e9f6ac4" providerId="ADAL" clId="{BA8735C8-E551-443E-A137-26A3F3178934}" dt="2023-11-11T19:26:23.388" v="5538" actId="164"/>
          <ac:spMkLst>
            <pc:docMk/>
            <pc:sldMk cId="1393411602" sldId="287"/>
            <ac:spMk id="11" creationId="{4AB97DEF-DEE7-1702-10F0-6DD5187F4C55}"/>
          </ac:spMkLst>
        </pc:spChg>
        <pc:spChg chg="add mod">
          <ac:chgData name="Daria Sapunova" userId="5217c4f7-f98a-4573-8c08-262c6e9f6ac4" providerId="ADAL" clId="{BA8735C8-E551-443E-A137-26A3F3178934}" dt="2023-11-11T19:26:23.388" v="5538" actId="164"/>
          <ac:spMkLst>
            <pc:docMk/>
            <pc:sldMk cId="1393411602" sldId="287"/>
            <ac:spMk id="15" creationId="{91F1E2A0-11BB-9D7E-550B-61358E399F45}"/>
          </ac:spMkLst>
        </pc:spChg>
        <pc:spChg chg="add mod">
          <ac:chgData name="Daria Sapunova" userId="5217c4f7-f98a-4573-8c08-262c6e9f6ac4" providerId="ADAL" clId="{BA8735C8-E551-443E-A137-26A3F3178934}" dt="2023-11-11T19:26:23.388" v="5538" actId="164"/>
          <ac:spMkLst>
            <pc:docMk/>
            <pc:sldMk cId="1393411602" sldId="287"/>
            <ac:spMk id="16" creationId="{B3133043-AA8F-720C-6811-3173410C7E5F}"/>
          </ac:spMkLst>
        </pc:spChg>
        <pc:spChg chg="add mod">
          <ac:chgData name="Daria Sapunova" userId="5217c4f7-f98a-4573-8c08-262c6e9f6ac4" providerId="ADAL" clId="{BA8735C8-E551-443E-A137-26A3F3178934}" dt="2023-11-11T19:26:23.388" v="5538" actId="164"/>
          <ac:spMkLst>
            <pc:docMk/>
            <pc:sldMk cId="1393411602" sldId="287"/>
            <ac:spMk id="17" creationId="{9BE3D13B-5442-81FB-E381-5E95D518CEF3}"/>
          </ac:spMkLst>
        </pc:spChg>
        <pc:spChg chg="add mod">
          <ac:chgData name="Daria Sapunova" userId="5217c4f7-f98a-4573-8c08-262c6e9f6ac4" providerId="ADAL" clId="{BA8735C8-E551-443E-A137-26A3F3178934}" dt="2023-11-11T19:26:23.388" v="5538" actId="164"/>
          <ac:spMkLst>
            <pc:docMk/>
            <pc:sldMk cId="1393411602" sldId="287"/>
            <ac:spMk id="18" creationId="{5E4159AC-9ED9-7E95-88B1-3830362569FE}"/>
          </ac:spMkLst>
        </pc:spChg>
        <pc:spChg chg="add mod">
          <ac:chgData name="Daria Sapunova" userId="5217c4f7-f98a-4573-8c08-262c6e9f6ac4" providerId="ADAL" clId="{BA8735C8-E551-443E-A137-26A3F3178934}" dt="2023-11-11T19:28:45.057" v="5549" actId="164"/>
          <ac:spMkLst>
            <pc:docMk/>
            <pc:sldMk cId="1393411602" sldId="287"/>
            <ac:spMk id="29" creationId="{EC9BA6E8-C738-9296-E859-42B7AA88B76D}"/>
          </ac:spMkLst>
        </pc:spChg>
        <pc:spChg chg="add mod">
          <ac:chgData name="Daria Sapunova" userId="5217c4f7-f98a-4573-8c08-262c6e9f6ac4" providerId="ADAL" clId="{BA8735C8-E551-443E-A137-26A3F3178934}" dt="2023-11-11T19:28:45.057" v="5549" actId="164"/>
          <ac:spMkLst>
            <pc:docMk/>
            <pc:sldMk cId="1393411602" sldId="287"/>
            <ac:spMk id="30" creationId="{6E66492A-3953-DAD9-2657-7BDFAD2702C4}"/>
          </ac:spMkLst>
        </pc:spChg>
        <pc:spChg chg="del">
          <ac:chgData name="Daria Sapunova" userId="5217c4f7-f98a-4573-8c08-262c6e9f6ac4" providerId="ADAL" clId="{BA8735C8-E551-443E-A137-26A3F3178934}" dt="2023-11-11T19:23:30.848" v="5524" actId="478"/>
          <ac:spMkLst>
            <pc:docMk/>
            <pc:sldMk cId="1393411602" sldId="287"/>
            <ac:spMk id="31" creationId="{2368BED5-B91B-67C9-9CC0-6A59B1B54F6E}"/>
          </ac:spMkLst>
        </pc:spChg>
        <pc:spChg chg="add mod">
          <ac:chgData name="Daria Sapunova" userId="5217c4f7-f98a-4573-8c08-262c6e9f6ac4" providerId="ADAL" clId="{BA8735C8-E551-443E-A137-26A3F3178934}" dt="2023-11-11T19:28:45.057" v="5549" actId="164"/>
          <ac:spMkLst>
            <pc:docMk/>
            <pc:sldMk cId="1393411602" sldId="287"/>
            <ac:spMk id="31" creationId="{511526A5-F66C-DB0D-EA70-7EDD93A3E12D}"/>
          </ac:spMkLst>
        </pc:spChg>
        <pc:spChg chg="add mod">
          <ac:chgData name="Daria Sapunova" userId="5217c4f7-f98a-4573-8c08-262c6e9f6ac4" providerId="ADAL" clId="{BA8735C8-E551-443E-A137-26A3F3178934}" dt="2023-11-11T19:28:45.057" v="5549" actId="164"/>
          <ac:spMkLst>
            <pc:docMk/>
            <pc:sldMk cId="1393411602" sldId="287"/>
            <ac:spMk id="32" creationId="{815A9786-B68A-1B65-EA90-FB88C38AD62A}"/>
          </ac:spMkLst>
        </pc:spChg>
        <pc:spChg chg="add mod">
          <ac:chgData name="Daria Sapunova" userId="5217c4f7-f98a-4573-8c08-262c6e9f6ac4" providerId="ADAL" clId="{BA8735C8-E551-443E-A137-26A3F3178934}" dt="2023-11-11T19:28:45.057" v="5549" actId="164"/>
          <ac:spMkLst>
            <pc:docMk/>
            <pc:sldMk cId="1393411602" sldId="287"/>
            <ac:spMk id="33" creationId="{C20D1522-F543-62E2-06DE-BEB6702A996C}"/>
          </ac:spMkLst>
        </pc:spChg>
        <pc:spChg chg="add mod">
          <ac:chgData name="Daria Sapunova" userId="5217c4f7-f98a-4573-8c08-262c6e9f6ac4" providerId="ADAL" clId="{BA8735C8-E551-443E-A137-26A3F3178934}" dt="2023-11-11T19:28:45.057" v="5549" actId="164"/>
          <ac:spMkLst>
            <pc:docMk/>
            <pc:sldMk cId="1393411602" sldId="287"/>
            <ac:spMk id="34" creationId="{C63BED94-2BCF-7334-A637-3A2C05AF884F}"/>
          </ac:spMkLst>
        </pc:spChg>
        <pc:spChg chg="add mod">
          <ac:chgData name="Daria Sapunova" userId="5217c4f7-f98a-4573-8c08-262c6e9f6ac4" providerId="ADAL" clId="{BA8735C8-E551-443E-A137-26A3F3178934}" dt="2023-11-11T19:28:45.057" v="5549" actId="164"/>
          <ac:spMkLst>
            <pc:docMk/>
            <pc:sldMk cId="1393411602" sldId="287"/>
            <ac:spMk id="35" creationId="{2BE42E5F-89F4-4AB5-3378-99E50828A192}"/>
          </ac:spMkLst>
        </pc:spChg>
        <pc:spChg chg="add mod">
          <ac:chgData name="Daria Sapunova" userId="5217c4f7-f98a-4573-8c08-262c6e9f6ac4" providerId="ADAL" clId="{BA8735C8-E551-443E-A137-26A3F3178934}" dt="2023-11-11T19:28:45.057" v="5549" actId="164"/>
          <ac:spMkLst>
            <pc:docMk/>
            <pc:sldMk cId="1393411602" sldId="287"/>
            <ac:spMk id="36" creationId="{09DE24E2-6889-8737-ED67-78E3811A9C5E}"/>
          </ac:spMkLst>
        </pc:spChg>
        <pc:spChg chg="add mod">
          <ac:chgData name="Daria Sapunova" userId="5217c4f7-f98a-4573-8c08-262c6e9f6ac4" providerId="ADAL" clId="{BA8735C8-E551-443E-A137-26A3F3178934}" dt="2023-11-12T18:33:50.154" v="5663" actId="20577"/>
          <ac:spMkLst>
            <pc:docMk/>
            <pc:sldMk cId="1393411602" sldId="287"/>
            <ac:spMk id="40" creationId="{ACCB3FDB-F169-5256-2DEC-F04CDA7AC92A}"/>
          </ac:spMkLst>
        </pc:spChg>
        <pc:grpChg chg="add del mod">
          <ac:chgData name="Daria Sapunova" userId="5217c4f7-f98a-4573-8c08-262c6e9f6ac4" providerId="ADAL" clId="{BA8735C8-E551-443E-A137-26A3F3178934}" dt="2023-11-11T19:26:39.789" v="5539" actId="478"/>
          <ac:grpSpMkLst>
            <pc:docMk/>
            <pc:sldMk cId="1393411602" sldId="287"/>
            <ac:grpSpMk id="7" creationId="{52A01101-0E3E-3C5E-0B78-8514D813D632}"/>
          </ac:grpSpMkLst>
        </pc:grpChg>
        <pc:grpChg chg="add del mod">
          <ac:chgData name="Daria Sapunova" userId="5217c4f7-f98a-4573-8c08-262c6e9f6ac4" providerId="ADAL" clId="{BA8735C8-E551-443E-A137-26A3F3178934}" dt="2023-11-11T19:29:01.758" v="5550" actId="478"/>
          <ac:grpSpMkLst>
            <pc:docMk/>
            <pc:sldMk cId="1393411602" sldId="287"/>
            <ac:grpSpMk id="37" creationId="{03799BFD-0CDA-19B0-DE68-92FE3C26A56A}"/>
          </ac:grpSpMkLst>
        </pc:grpChg>
        <pc:graphicFrameChg chg="add mod">
          <ac:chgData name="Daria Sapunova" userId="5217c4f7-f98a-4573-8c08-262c6e9f6ac4" providerId="ADAL" clId="{BA8735C8-E551-443E-A137-26A3F3178934}" dt="2023-11-11T19:26:23.388" v="5538" actId="164"/>
          <ac:graphicFrameMkLst>
            <pc:docMk/>
            <pc:sldMk cId="1393411602" sldId="287"/>
            <ac:graphicFrameMk id="12" creationId="{2F856949-013F-E271-3DB8-7B86050691F3}"/>
          </ac:graphicFrameMkLst>
        </pc:graphicFrameChg>
        <pc:graphicFrameChg chg="add del mod">
          <ac:chgData name="Daria Sapunova" userId="5217c4f7-f98a-4573-8c08-262c6e9f6ac4" providerId="ADAL" clId="{BA8735C8-E551-443E-A137-26A3F3178934}" dt="2023-11-11T19:26:23.388" v="5538" actId="164"/>
          <ac:graphicFrameMkLst>
            <pc:docMk/>
            <pc:sldMk cId="1393411602" sldId="287"/>
            <ac:graphicFrameMk id="13" creationId="{74635C72-6559-1ABE-D7DC-79F344DA1559}"/>
          </ac:graphicFrameMkLst>
        </pc:graphicFrameChg>
        <pc:graphicFrameChg chg="add mod">
          <ac:chgData name="Daria Sapunova" userId="5217c4f7-f98a-4573-8c08-262c6e9f6ac4" providerId="ADAL" clId="{BA8735C8-E551-443E-A137-26A3F3178934}" dt="2023-11-11T19:26:23.388" v="5538" actId="164"/>
          <ac:graphicFrameMkLst>
            <pc:docMk/>
            <pc:sldMk cId="1393411602" sldId="287"/>
            <ac:graphicFrameMk id="14" creationId="{E6668B0F-C1E3-C1CF-FC55-683542DA2475}"/>
          </ac:graphicFrameMkLst>
        </pc:graphicFrameChg>
        <pc:picChg chg="add mod">
          <ac:chgData name="Daria Sapunova" userId="5217c4f7-f98a-4573-8c08-262c6e9f6ac4" providerId="ADAL" clId="{BA8735C8-E551-443E-A137-26A3F3178934}" dt="2023-11-14T11:13:19.191" v="6018" actId="1076"/>
          <ac:picMkLst>
            <pc:docMk/>
            <pc:sldMk cId="1393411602" sldId="287"/>
            <ac:picMk id="3" creationId="{A69D9059-B901-4478-E0C3-B2DBDB1D119C}"/>
          </ac:picMkLst>
        </pc:picChg>
        <pc:picChg chg="add del mod">
          <ac:chgData name="Daria Sapunova" userId="5217c4f7-f98a-4573-8c08-262c6e9f6ac4" providerId="ADAL" clId="{BA8735C8-E551-443E-A137-26A3F3178934}" dt="2023-11-14T11:13:06.880" v="6013" actId="478"/>
          <ac:picMkLst>
            <pc:docMk/>
            <pc:sldMk cId="1393411602" sldId="287"/>
            <ac:picMk id="9" creationId="{806C55C5-E43F-1C2F-73FC-1CC6BED5A320}"/>
          </ac:picMkLst>
        </pc:picChg>
        <pc:picChg chg="del">
          <ac:chgData name="Daria Sapunova" userId="5217c4f7-f98a-4573-8c08-262c6e9f6ac4" providerId="ADAL" clId="{BA8735C8-E551-443E-A137-26A3F3178934}" dt="2023-11-11T19:23:29.619" v="5523" actId="478"/>
          <ac:picMkLst>
            <pc:docMk/>
            <pc:sldMk cId="1393411602" sldId="287"/>
            <ac:picMk id="30" creationId="{5E02DBF6-043F-42B3-5651-3BEEB593BC97}"/>
          </ac:picMkLst>
        </pc:picChg>
        <pc:picChg chg="add mod">
          <ac:chgData name="Daria Sapunova" userId="5217c4f7-f98a-4573-8c08-262c6e9f6ac4" providerId="ADAL" clId="{BA8735C8-E551-443E-A137-26A3F3178934}" dt="2023-11-11T19:29:40.855" v="5560" actId="1076"/>
          <ac:picMkLst>
            <pc:docMk/>
            <pc:sldMk cId="1393411602" sldId="287"/>
            <ac:picMk id="39" creationId="{05612D21-2B9A-AE65-FBFB-8088F30123E9}"/>
          </ac:picMkLst>
        </pc:picChg>
        <pc:cxnChg chg="add mod">
          <ac:chgData name="Daria Sapunova" userId="5217c4f7-f98a-4573-8c08-262c6e9f6ac4" providerId="ADAL" clId="{BA8735C8-E551-443E-A137-26A3F3178934}" dt="2023-11-11T19:26:39.789" v="5539" actId="478"/>
          <ac:cxnSpMkLst>
            <pc:docMk/>
            <pc:sldMk cId="1393411602" sldId="287"/>
            <ac:cxnSpMk id="3" creationId="{D5219604-958B-2791-CE31-9E7B07A6039A}"/>
          </ac:cxnSpMkLst>
        </pc:cxnChg>
        <pc:cxnChg chg="add mod">
          <ac:chgData name="Daria Sapunova" userId="5217c4f7-f98a-4573-8c08-262c6e9f6ac4" providerId="ADAL" clId="{BA8735C8-E551-443E-A137-26A3F3178934}" dt="2023-11-11T19:26:23.388" v="5538" actId="164"/>
          <ac:cxnSpMkLst>
            <pc:docMk/>
            <pc:sldMk cId="1393411602" sldId="287"/>
            <ac:cxnSpMk id="4" creationId="{D73E2226-34BA-AC7B-2F1D-DCCA03F9B4FD}"/>
          </ac:cxnSpMkLst>
        </pc:cxnChg>
        <pc:cxnChg chg="add mod">
          <ac:chgData name="Daria Sapunova" userId="5217c4f7-f98a-4573-8c08-262c6e9f6ac4" providerId="ADAL" clId="{BA8735C8-E551-443E-A137-26A3F3178934}" dt="2023-11-11T19:28:45.057" v="5549" actId="164"/>
          <ac:cxnSpMkLst>
            <pc:docMk/>
            <pc:sldMk cId="1393411602" sldId="287"/>
            <ac:cxnSpMk id="10" creationId="{30CDA3B7-430A-25F8-A01C-1B11320119B8}"/>
          </ac:cxnSpMkLst>
        </pc:cxnChg>
        <pc:cxnChg chg="add mod">
          <ac:chgData name="Daria Sapunova" userId="5217c4f7-f98a-4573-8c08-262c6e9f6ac4" providerId="ADAL" clId="{BA8735C8-E551-443E-A137-26A3F3178934}" dt="2023-11-11T19:26:23.388" v="5538" actId="164"/>
          <ac:cxnSpMkLst>
            <pc:docMk/>
            <pc:sldMk cId="1393411602" sldId="287"/>
            <ac:cxnSpMk id="19" creationId="{9A956BC1-C852-B47E-3434-866C573F95B9}"/>
          </ac:cxnSpMkLst>
        </pc:cxnChg>
        <pc:cxnChg chg="add mod">
          <ac:chgData name="Daria Sapunova" userId="5217c4f7-f98a-4573-8c08-262c6e9f6ac4" providerId="ADAL" clId="{BA8735C8-E551-443E-A137-26A3F3178934}" dt="2023-11-11T19:26:23.388" v="5538" actId="164"/>
          <ac:cxnSpMkLst>
            <pc:docMk/>
            <pc:sldMk cId="1393411602" sldId="287"/>
            <ac:cxnSpMk id="20" creationId="{462CEEF8-B92F-31FD-9F67-4143C1E5C43F}"/>
          </ac:cxnSpMkLst>
        </pc:cxnChg>
        <pc:cxnChg chg="add mod">
          <ac:chgData name="Daria Sapunova" userId="5217c4f7-f98a-4573-8c08-262c6e9f6ac4" providerId="ADAL" clId="{BA8735C8-E551-443E-A137-26A3F3178934}" dt="2023-11-11T19:26:23.388" v="5538" actId="164"/>
          <ac:cxnSpMkLst>
            <pc:docMk/>
            <pc:sldMk cId="1393411602" sldId="287"/>
            <ac:cxnSpMk id="21" creationId="{BFF67987-E700-4A74-2E41-C92BB46FB3E0}"/>
          </ac:cxnSpMkLst>
        </pc:cxnChg>
        <pc:cxnChg chg="add mod">
          <ac:chgData name="Daria Sapunova" userId="5217c4f7-f98a-4573-8c08-262c6e9f6ac4" providerId="ADAL" clId="{BA8735C8-E551-443E-A137-26A3F3178934}" dt="2023-11-11T19:28:45.057" v="5549" actId="164"/>
          <ac:cxnSpMkLst>
            <pc:docMk/>
            <pc:sldMk cId="1393411602" sldId="287"/>
            <ac:cxnSpMk id="22" creationId="{E159B26E-69EE-5C10-E9AF-F24CC6227585}"/>
          </ac:cxnSpMkLst>
        </pc:cxnChg>
        <pc:cxnChg chg="add mod">
          <ac:chgData name="Daria Sapunova" userId="5217c4f7-f98a-4573-8c08-262c6e9f6ac4" providerId="ADAL" clId="{BA8735C8-E551-443E-A137-26A3F3178934}" dt="2023-11-11T19:28:45.057" v="5549" actId="164"/>
          <ac:cxnSpMkLst>
            <pc:docMk/>
            <pc:sldMk cId="1393411602" sldId="287"/>
            <ac:cxnSpMk id="23" creationId="{E0888833-522C-0FAE-60DA-A7CD18C17E77}"/>
          </ac:cxnSpMkLst>
        </pc:cxnChg>
        <pc:cxnChg chg="add mod">
          <ac:chgData name="Daria Sapunova" userId="5217c4f7-f98a-4573-8c08-262c6e9f6ac4" providerId="ADAL" clId="{BA8735C8-E551-443E-A137-26A3F3178934}" dt="2023-11-11T19:28:45.057" v="5549" actId="164"/>
          <ac:cxnSpMkLst>
            <pc:docMk/>
            <pc:sldMk cId="1393411602" sldId="287"/>
            <ac:cxnSpMk id="24" creationId="{56F296F0-3676-C1AF-410D-B082905C103A}"/>
          </ac:cxnSpMkLst>
        </pc:cxnChg>
        <pc:cxnChg chg="add mod">
          <ac:chgData name="Daria Sapunova" userId="5217c4f7-f98a-4573-8c08-262c6e9f6ac4" providerId="ADAL" clId="{BA8735C8-E551-443E-A137-26A3F3178934}" dt="2023-11-11T19:28:45.057" v="5549" actId="164"/>
          <ac:cxnSpMkLst>
            <pc:docMk/>
            <pc:sldMk cId="1393411602" sldId="287"/>
            <ac:cxnSpMk id="25" creationId="{D520DB85-45CA-E0F9-95EA-4051DD9C32AB}"/>
          </ac:cxnSpMkLst>
        </pc:cxnChg>
        <pc:cxnChg chg="add mod">
          <ac:chgData name="Daria Sapunova" userId="5217c4f7-f98a-4573-8c08-262c6e9f6ac4" providerId="ADAL" clId="{BA8735C8-E551-443E-A137-26A3F3178934}" dt="2023-11-11T19:28:45.057" v="5549" actId="164"/>
          <ac:cxnSpMkLst>
            <pc:docMk/>
            <pc:sldMk cId="1393411602" sldId="287"/>
            <ac:cxnSpMk id="26" creationId="{B30F1467-B1C4-DE15-EADF-AEF65AA3A3EF}"/>
          </ac:cxnSpMkLst>
        </pc:cxnChg>
        <pc:cxnChg chg="add mod">
          <ac:chgData name="Daria Sapunova" userId="5217c4f7-f98a-4573-8c08-262c6e9f6ac4" providerId="ADAL" clId="{BA8735C8-E551-443E-A137-26A3F3178934}" dt="2023-11-11T19:28:45.057" v="5549" actId="164"/>
          <ac:cxnSpMkLst>
            <pc:docMk/>
            <pc:sldMk cId="1393411602" sldId="287"/>
            <ac:cxnSpMk id="27" creationId="{62F9EF4B-4DC9-80AD-F67E-62818F636C0B}"/>
          </ac:cxnSpMkLst>
        </pc:cxnChg>
        <pc:cxnChg chg="add mod">
          <ac:chgData name="Daria Sapunova" userId="5217c4f7-f98a-4573-8c08-262c6e9f6ac4" providerId="ADAL" clId="{BA8735C8-E551-443E-A137-26A3F3178934}" dt="2023-11-11T19:28:45.057" v="5549" actId="164"/>
          <ac:cxnSpMkLst>
            <pc:docMk/>
            <pc:sldMk cId="1393411602" sldId="287"/>
            <ac:cxnSpMk id="28" creationId="{98201DAD-A826-D28E-210E-206F32C677D0}"/>
          </ac:cxnSpMkLst>
        </pc:cxnChg>
      </pc:sldChg>
      <pc:sldChg chg="addSp delSp modSp new mod modAnim">
        <pc:chgData name="Daria Sapunova" userId="5217c4f7-f98a-4573-8c08-262c6e9f6ac4" providerId="ADAL" clId="{BA8735C8-E551-443E-A137-26A3F3178934}" dt="2023-11-14T11:12:07.731" v="6012" actId="164"/>
        <pc:sldMkLst>
          <pc:docMk/>
          <pc:sldMk cId="3668475658" sldId="288"/>
        </pc:sldMkLst>
        <pc:spChg chg="del">
          <ac:chgData name="Daria Sapunova" userId="5217c4f7-f98a-4573-8c08-262c6e9f6ac4" providerId="ADAL" clId="{BA8735C8-E551-443E-A137-26A3F3178934}" dt="2023-11-14T08:44:34.258" v="5704" actId="478"/>
          <ac:spMkLst>
            <pc:docMk/>
            <pc:sldMk cId="3668475658" sldId="288"/>
            <ac:spMk id="2" creationId="{FFDE7C23-446C-4982-C8CF-893D758896A7}"/>
          </ac:spMkLst>
        </pc:spChg>
        <pc:spChg chg="del">
          <ac:chgData name="Daria Sapunova" userId="5217c4f7-f98a-4573-8c08-262c6e9f6ac4" providerId="ADAL" clId="{BA8735C8-E551-443E-A137-26A3F3178934}" dt="2023-11-14T08:44:35.679" v="5705" actId="478"/>
          <ac:spMkLst>
            <pc:docMk/>
            <pc:sldMk cId="3668475658" sldId="288"/>
            <ac:spMk id="3" creationId="{189B089F-E3AF-3B72-B23B-86140589904C}"/>
          </ac:spMkLst>
        </pc:spChg>
        <pc:spChg chg="add mod">
          <ac:chgData name="Daria Sapunova" userId="5217c4f7-f98a-4573-8c08-262c6e9f6ac4" providerId="ADAL" clId="{BA8735C8-E551-443E-A137-26A3F3178934}" dt="2023-11-14T11:12:07.731" v="6012" actId="164"/>
          <ac:spMkLst>
            <pc:docMk/>
            <pc:sldMk cId="3668475658" sldId="288"/>
            <ac:spMk id="5" creationId="{E96D725E-2795-DB98-F54B-A35AC2F4D5CD}"/>
          </ac:spMkLst>
        </pc:spChg>
        <pc:spChg chg="add mod">
          <ac:chgData name="Daria Sapunova" userId="5217c4f7-f98a-4573-8c08-262c6e9f6ac4" providerId="ADAL" clId="{BA8735C8-E551-443E-A137-26A3F3178934}" dt="2023-11-14T11:12:07.731" v="6012" actId="164"/>
          <ac:spMkLst>
            <pc:docMk/>
            <pc:sldMk cId="3668475658" sldId="288"/>
            <ac:spMk id="8" creationId="{E099634E-91C7-53E2-1BA2-D6FE07732875}"/>
          </ac:spMkLst>
        </pc:spChg>
        <pc:spChg chg="add mod">
          <ac:chgData name="Daria Sapunova" userId="5217c4f7-f98a-4573-8c08-262c6e9f6ac4" providerId="ADAL" clId="{BA8735C8-E551-443E-A137-26A3F3178934}" dt="2023-11-14T11:12:07.731" v="6012" actId="164"/>
          <ac:spMkLst>
            <pc:docMk/>
            <pc:sldMk cId="3668475658" sldId="288"/>
            <ac:spMk id="12" creationId="{F076B395-B92A-649C-0E5F-BFCE7ED0EF47}"/>
          </ac:spMkLst>
        </pc:spChg>
        <pc:spChg chg="add mod">
          <ac:chgData name="Daria Sapunova" userId="5217c4f7-f98a-4573-8c08-262c6e9f6ac4" providerId="ADAL" clId="{BA8735C8-E551-443E-A137-26A3F3178934}" dt="2023-11-14T11:12:07.731" v="6012" actId="164"/>
          <ac:spMkLst>
            <pc:docMk/>
            <pc:sldMk cId="3668475658" sldId="288"/>
            <ac:spMk id="13" creationId="{7669E546-94F6-EE54-0F18-26F528B8E00D}"/>
          </ac:spMkLst>
        </pc:spChg>
        <pc:spChg chg="add mod">
          <ac:chgData name="Daria Sapunova" userId="5217c4f7-f98a-4573-8c08-262c6e9f6ac4" providerId="ADAL" clId="{BA8735C8-E551-443E-A137-26A3F3178934}" dt="2023-11-14T11:12:07.731" v="6012" actId="164"/>
          <ac:spMkLst>
            <pc:docMk/>
            <pc:sldMk cId="3668475658" sldId="288"/>
            <ac:spMk id="14" creationId="{9EC41CE2-78FD-2655-9CD5-8DC4283EE111}"/>
          </ac:spMkLst>
        </pc:spChg>
        <pc:spChg chg="add mod">
          <ac:chgData name="Daria Sapunova" userId="5217c4f7-f98a-4573-8c08-262c6e9f6ac4" providerId="ADAL" clId="{BA8735C8-E551-443E-A137-26A3F3178934}" dt="2023-11-14T11:12:07.731" v="6012" actId="164"/>
          <ac:spMkLst>
            <pc:docMk/>
            <pc:sldMk cId="3668475658" sldId="288"/>
            <ac:spMk id="15" creationId="{26142CC8-6CC8-1A8F-D47C-F8A5CC9E67C7}"/>
          </ac:spMkLst>
        </pc:spChg>
        <pc:spChg chg="add mod">
          <ac:chgData name="Daria Sapunova" userId="5217c4f7-f98a-4573-8c08-262c6e9f6ac4" providerId="ADAL" clId="{BA8735C8-E551-443E-A137-26A3F3178934}" dt="2023-11-14T11:12:07.731" v="6012" actId="164"/>
          <ac:spMkLst>
            <pc:docMk/>
            <pc:sldMk cId="3668475658" sldId="288"/>
            <ac:spMk id="26" creationId="{C44B7636-CEC8-02A8-CDE1-20C4A640EBBF}"/>
          </ac:spMkLst>
        </pc:spChg>
        <pc:spChg chg="add mod">
          <ac:chgData name="Daria Sapunova" userId="5217c4f7-f98a-4573-8c08-262c6e9f6ac4" providerId="ADAL" clId="{BA8735C8-E551-443E-A137-26A3F3178934}" dt="2023-11-14T11:12:07.731" v="6012" actId="164"/>
          <ac:spMkLst>
            <pc:docMk/>
            <pc:sldMk cId="3668475658" sldId="288"/>
            <ac:spMk id="27" creationId="{2CCE1ABE-EC7A-5624-EFE3-0B69A9C83437}"/>
          </ac:spMkLst>
        </pc:spChg>
        <pc:spChg chg="add mod">
          <ac:chgData name="Daria Sapunova" userId="5217c4f7-f98a-4573-8c08-262c6e9f6ac4" providerId="ADAL" clId="{BA8735C8-E551-443E-A137-26A3F3178934}" dt="2023-11-14T11:12:07.731" v="6012" actId="164"/>
          <ac:spMkLst>
            <pc:docMk/>
            <pc:sldMk cId="3668475658" sldId="288"/>
            <ac:spMk id="28" creationId="{BBC313BF-2659-F56A-6825-6EF8CF0FFF4B}"/>
          </ac:spMkLst>
        </pc:spChg>
        <pc:spChg chg="add mod">
          <ac:chgData name="Daria Sapunova" userId="5217c4f7-f98a-4573-8c08-262c6e9f6ac4" providerId="ADAL" clId="{BA8735C8-E551-443E-A137-26A3F3178934}" dt="2023-11-14T11:12:07.731" v="6012" actId="164"/>
          <ac:spMkLst>
            <pc:docMk/>
            <pc:sldMk cId="3668475658" sldId="288"/>
            <ac:spMk id="29" creationId="{B630D38B-D591-8A26-15A9-3A6F7CAB301A}"/>
          </ac:spMkLst>
        </pc:spChg>
        <pc:spChg chg="add mod">
          <ac:chgData name="Daria Sapunova" userId="5217c4f7-f98a-4573-8c08-262c6e9f6ac4" providerId="ADAL" clId="{BA8735C8-E551-443E-A137-26A3F3178934}" dt="2023-11-14T11:12:07.731" v="6012" actId="164"/>
          <ac:spMkLst>
            <pc:docMk/>
            <pc:sldMk cId="3668475658" sldId="288"/>
            <ac:spMk id="33" creationId="{4FE47A40-824D-3DF0-D51A-D7B8F9946310}"/>
          </ac:spMkLst>
        </pc:spChg>
        <pc:spChg chg="add mod">
          <ac:chgData name="Daria Sapunova" userId="5217c4f7-f98a-4573-8c08-262c6e9f6ac4" providerId="ADAL" clId="{BA8735C8-E551-443E-A137-26A3F3178934}" dt="2023-11-14T11:12:07.731" v="6012" actId="164"/>
          <ac:spMkLst>
            <pc:docMk/>
            <pc:sldMk cId="3668475658" sldId="288"/>
            <ac:spMk id="35" creationId="{588FC976-B83E-C732-31E4-16E96797D10C}"/>
          </ac:spMkLst>
        </pc:spChg>
        <pc:grpChg chg="add mod">
          <ac:chgData name="Daria Sapunova" userId="5217c4f7-f98a-4573-8c08-262c6e9f6ac4" providerId="ADAL" clId="{BA8735C8-E551-443E-A137-26A3F3178934}" dt="2023-11-14T11:12:07.731" v="6012" actId="164"/>
          <ac:grpSpMkLst>
            <pc:docMk/>
            <pc:sldMk cId="3668475658" sldId="288"/>
            <ac:grpSpMk id="2" creationId="{8325DE4F-6CB9-61E9-F2EE-41058C66BEE2}"/>
          </ac:grpSpMkLst>
        </pc:grpChg>
        <pc:graphicFrameChg chg="add mod">
          <ac:chgData name="Daria Sapunova" userId="5217c4f7-f98a-4573-8c08-262c6e9f6ac4" providerId="ADAL" clId="{BA8735C8-E551-443E-A137-26A3F3178934}" dt="2023-11-14T11:12:07.731" v="6012" actId="164"/>
          <ac:graphicFrameMkLst>
            <pc:docMk/>
            <pc:sldMk cId="3668475658" sldId="288"/>
            <ac:graphicFrameMk id="9" creationId="{7D9EDE9F-0314-AFCB-9D58-83F60A6B9E97}"/>
          </ac:graphicFrameMkLst>
        </pc:graphicFrameChg>
        <pc:graphicFrameChg chg="add mod">
          <ac:chgData name="Daria Sapunova" userId="5217c4f7-f98a-4573-8c08-262c6e9f6ac4" providerId="ADAL" clId="{BA8735C8-E551-443E-A137-26A3F3178934}" dt="2023-11-14T11:12:07.731" v="6012" actId="164"/>
          <ac:graphicFrameMkLst>
            <pc:docMk/>
            <pc:sldMk cId="3668475658" sldId="288"/>
            <ac:graphicFrameMk id="10" creationId="{574FD0AC-8834-3B05-9BA3-FCA6B816DF51}"/>
          </ac:graphicFrameMkLst>
        </pc:graphicFrameChg>
        <pc:graphicFrameChg chg="add mod">
          <ac:chgData name="Daria Sapunova" userId="5217c4f7-f98a-4573-8c08-262c6e9f6ac4" providerId="ADAL" clId="{BA8735C8-E551-443E-A137-26A3F3178934}" dt="2023-11-14T11:12:07.731" v="6012" actId="164"/>
          <ac:graphicFrameMkLst>
            <pc:docMk/>
            <pc:sldMk cId="3668475658" sldId="288"/>
            <ac:graphicFrameMk id="11" creationId="{10AAE0C9-229A-8488-03C4-AD45E33BEDE1}"/>
          </ac:graphicFrameMkLst>
        </pc:graphicFrameChg>
        <pc:picChg chg="add del mod">
          <ac:chgData name="Daria Sapunova" userId="5217c4f7-f98a-4573-8c08-262c6e9f6ac4" providerId="ADAL" clId="{BA8735C8-E551-443E-A137-26A3F3178934}" dt="2023-11-14T08:45:36.351" v="5712" actId="478"/>
          <ac:picMkLst>
            <pc:docMk/>
            <pc:sldMk cId="3668475658" sldId="288"/>
            <ac:picMk id="4" creationId="{573651EF-538D-1195-F6D4-31FB39E57A5D}"/>
          </ac:picMkLst>
        </pc:picChg>
        <pc:cxnChg chg="add mod">
          <ac:chgData name="Daria Sapunova" userId="5217c4f7-f98a-4573-8c08-262c6e9f6ac4" providerId="ADAL" clId="{BA8735C8-E551-443E-A137-26A3F3178934}" dt="2023-11-14T11:12:07.731" v="6012" actId="164"/>
          <ac:cxnSpMkLst>
            <pc:docMk/>
            <pc:sldMk cId="3668475658" sldId="288"/>
            <ac:cxnSpMk id="6" creationId="{7BF28B47-A704-F00F-F9FA-25D39A48E194}"/>
          </ac:cxnSpMkLst>
        </pc:cxnChg>
        <pc:cxnChg chg="add mod">
          <ac:chgData name="Daria Sapunova" userId="5217c4f7-f98a-4573-8c08-262c6e9f6ac4" providerId="ADAL" clId="{BA8735C8-E551-443E-A137-26A3F3178934}" dt="2023-11-14T11:12:07.731" v="6012" actId="164"/>
          <ac:cxnSpMkLst>
            <pc:docMk/>
            <pc:sldMk cId="3668475658" sldId="288"/>
            <ac:cxnSpMk id="7" creationId="{71E7A372-30E6-1232-F1B4-C9F0D8691B8F}"/>
          </ac:cxnSpMkLst>
        </pc:cxnChg>
        <pc:cxnChg chg="add mod">
          <ac:chgData name="Daria Sapunova" userId="5217c4f7-f98a-4573-8c08-262c6e9f6ac4" providerId="ADAL" clId="{BA8735C8-E551-443E-A137-26A3F3178934}" dt="2023-11-14T11:12:07.731" v="6012" actId="164"/>
          <ac:cxnSpMkLst>
            <pc:docMk/>
            <pc:sldMk cId="3668475658" sldId="288"/>
            <ac:cxnSpMk id="16" creationId="{0C285C1F-2973-E94D-3751-FEE82A473F16}"/>
          </ac:cxnSpMkLst>
        </pc:cxnChg>
        <pc:cxnChg chg="add mod">
          <ac:chgData name="Daria Sapunova" userId="5217c4f7-f98a-4573-8c08-262c6e9f6ac4" providerId="ADAL" clId="{BA8735C8-E551-443E-A137-26A3F3178934}" dt="2023-11-14T11:12:07.731" v="6012" actId="164"/>
          <ac:cxnSpMkLst>
            <pc:docMk/>
            <pc:sldMk cId="3668475658" sldId="288"/>
            <ac:cxnSpMk id="17" creationId="{4DB44324-070D-A4A0-3E9E-BC10D5A751BB}"/>
          </ac:cxnSpMkLst>
        </pc:cxnChg>
        <pc:cxnChg chg="add mod">
          <ac:chgData name="Daria Sapunova" userId="5217c4f7-f98a-4573-8c08-262c6e9f6ac4" providerId="ADAL" clId="{BA8735C8-E551-443E-A137-26A3F3178934}" dt="2023-11-14T11:12:07.731" v="6012" actId="164"/>
          <ac:cxnSpMkLst>
            <pc:docMk/>
            <pc:sldMk cId="3668475658" sldId="288"/>
            <ac:cxnSpMk id="18" creationId="{3BEE79BE-F6A2-EFE9-2EC5-954E6CE7D01A}"/>
          </ac:cxnSpMkLst>
        </pc:cxnChg>
        <pc:cxnChg chg="add mod">
          <ac:chgData name="Daria Sapunova" userId="5217c4f7-f98a-4573-8c08-262c6e9f6ac4" providerId="ADAL" clId="{BA8735C8-E551-443E-A137-26A3F3178934}" dt="2023-11-14T11:12:07.731" v="6012" actId="164"/>
          <ac:cxnSpMkLst>
            <pc:docMk/>
            <pc:sldMk cId="3668475658" sldId="288"/>
            <ac:cxnSpMk id="21" creationId="{6E388C1C-FDEF-4278-ADCD-D83E0253E65A}"/>
          </ac:cxnSpMkLst>
        </pc:cxnChg>
        <pc:cxnChg chg="add mod">
          <ac:chgData name="Daria Sapunova" userId="5217c4f7-f98a-4573-8c08-262c6e9f6ac4" providerId="ADAL" clId="{BA8735C8-E551-443E-A137-26A3F3178934}" dt="2023-11-14T11:12:07.731" v="6012" actId="164"/>
          <ac:cxnSpMkLst>
            <pc:docMk/>
            <pc:sldMk cId="3668475658" sldId="288"/>
            <ac:cxnSpMk id="30" creationId="{90550BC2-CA37-A6DB-7D6D-ECAA389A36CF}"/>
          </ac:cxnSpMkLst>
        </pc:cxnChg>
        <pc:cxnChg chg="add mod">
          <ac:chgData name="Daria Sapunova" userId="5217c4f7-f98a-4573-8c08-262c6e9f6ac4" providerId="ADAL" clId="{BA8735C8-E551-443E-A137-26A3F3178934}" dt="2023-11-14T11:12:07.731" v="6012" actId="164"/>
          <ac:cxnSpMkLst>
            <pc:docMk/>
            <pc:sldMk cId="3668475658" sldId="288"/>
            <ac:cxnSpMk id="31" creationId="{D3DC9F89-ED43-A1E8-D563-664BB91B5B65}"/>
          </ac:cxnSpMkLst>
        </pc:cxnChg>
        <pc:cxnChg chg="add mod">
          <ac:chgData name="Daria Sapunova" userId="5217c4f7-f98a-4573-8c08-262c6e9f6ac4" providerId="ADAL" clId="{BA8735C8-E551-443E-A137-26A3F3178934}" dt="2023-11-14T11:12:07.731" v="6012" actId="164"/>
          <ac:cxnSpMkLst>
            <pc:docMk/>
            <pc:sldMk cId="3668475658" sldId="288"/>
            <ac:cxnSpMk id="32" creationId="{7BC732B1-2C3A-0D48-C94B-3C8E2F9C6FAC}"/>
          </ac:cxnSpMkLst>
        </pc:cxnChg>
      </pc:sldChg>
      <pc:sldChg chg="addSp delSp modSp new mod modAnim">
        <pc:chgData name="Daria Sapunova" userId="5217c4f7-f98a-4573-8c08-262c6e9f6ac4" providerId="ADAL" clId="{BA8735C8-E551-443E-A137-26A3F3178934}" dt="2023-11-14T09:13:43.306" v="6011"/>
        <pc:sldMkLst>
          <pc:docMk/>
          <pc:sldMk cId="2573839011" sldId="289"/>
        </pc:sldMkLst>
        <pc:spChg chg="del">
          <ac:chgData name="Daria Sapunova" userId="5217c4f7-f98a-4573-8c08-262c6e9f6ac4" providerId="ADAL" clId="{BA8735C8-E551-443E-A137-26A3F3178934}" dt="2023-11-14T08:50:57.049" v="5955" actId="478"/>
          <ac:spMkLst>
            <pc:docMk/>
            <pc:sldMk cId="2573839011" sldId="289"/>
            <ac:spMk id="2" creationId="{3490F7E5-F4F2-904A-429A-0B7FDB6E46E8}"/>
          </ac:spMkLst>
        </pc:spChg>
        <pc:spChg chg="del">
          <ac:chgData name="Daria Sapunova" userId="5217c4f7-f98a-4573-8c08-262c6e9f6ac4" providerId="ADAL" clId="{BA8735C8-E551-443E-A137-26A3F3178934}" dt="2023-11-14T08:50:58.356" v="5956" actId="478"/>
          <ac:spMkLst>
            <pc:docMk/>
            <pc:sldMk cId="2573839011" sldId="289"/>
            <ac:spMk id="3" creationId="{5B61B093-8136-EDA7-100A-265B4C1224F3}"/>
          </ac:spMkLst>
        </pc:spChg>
        <pc:spChg chg="add mod">
          <ac:chgData name="Daria Sapunova" userId="5217c4f7-f98a-4573-8c08-262c6e9f6ac4" providerId="ADAL" clId="{BA8735C8-E551-443E-A137-26A3F3178934}" dt="2023-11-14T09:01:33.969" v="5972" actId="1076"/>
          <ac:spMkLst>
            <pc:docMk/>
            <pc:sldMk cId="2573839011" sldId="289"/>
            <ac:spMk id="4" creationId="{6D53DA47-8A10-6EA7-2E4B-EC273DE53ADF}"/>
          </ac:spMkLst>
        </pc:spChg>
        <pc:spChg chg="add mod">
          <ac:chgData name="Daria Sapunova" userId="5217c4f7-f98a-4573-8c08-262c6e9f6ac4" providerId="ADAL" clId="{BA8735C8-E551-443E-A137-26A3F3178934}" dt="2023-11-14T09:01:50.424" v="5977" actId="1076"/>
          <ac:spMkLst>
            <pc:docMk/>
            <pc:sldMk cId="2573839011" sldId="289"/>
            <ac:spMk id="5" creationId="{60297F8C-8EB0-1C50-9CA1-CBF6C1580819}"/>
          </ac:spMkLst>
        </pc:spChg>
        <pc:spChg chg="add mod">
          <ac:chgData name="Daria Sapunova" userId="5217c4f7-f98a-4573-8c08-262c6e9f6ac4" providerId="ADAL" clId="{BA8735C8-E551-443E-A137-26A3F3178934}" dt="2023-11-14T09:01:48.169" v="5976" actId="1076"/>
          <ac:spMkLst>
            <pc:docMk/>
            <pc:sldMk cId="2573839011" sldId="289"/>
            <ac:spMk id="6" creationId="{72CA1FB0-5A84-9C1E-478E-D28B1049E8C3}"/>
          </ac:spMkLst>
        </pc:spChg>
        <pc:spChg chg="add mod">
          <ac:chgData name="Daria Sapunova" userId="5217c4f7-f98a-4573-8c08-262c6e9f6ac4" providerId="ADAL" clId="{BA8735C8-E551-443E-A137-26A3F3178934}" dt="2023-11-14T09:05:01.128" v="5990" actId="1076"/>
          <ac:spMkLst>
            <pc:docMk/>
            <pc:sldMk cId="2573839011" sldId="289"/>
            <ac:spMk id="7" creationId="{6DF24A5D-D32F-D27E-3F90-3AF8BB121F39}"/>
          </ac:spMkLst>
        </pc:spChg>
        <pc:spChg chg="add mod">
          <ac:chgData name="Daria Sapunova" userId="5217c4f7-f98a-4573-8c08-262c6e9f6ac4" providerId="ADAL" clId="{BA8735C8-E551-443E-A137-26A3F3178934}" dt="2023-11-14T09:06:50.150" v="5999" actId="14100"/>
          <ac:spMkLst>
            <pc:docMk/>
            <pc:sldMk cId="2573839011" sldId="289"/>
            <ac:spMk id="9" creationId="{BC4CF946-CCFA-5B96-FD98-2ECFE60F6B58}"/>
          </ac:spMkLst>
        </pc:spChg>
        <pc:spChg chg="add del">
          <ac:chgData name="Daria Sapunova" userId="5217c4f7-f98a-4573-8c08-262c6e9f6ac4" providerId="ADAL" clId="{BA8735C8-E551-443E-A137-26A3F3178934}" dt="2023-11-14T09:05:45.870" v="5992" actId="478"/>
          <ac:spMkLst>
            <pc:docMk/>
            <pc:sldMk cId="2573839011" sldId="289"/>
            <ac:spMk id="10" creationId="{E2AB3560-AD81-E2E2-90C8-3B58E409DDBB}"/>
          </ac:spMkLst>
        </pc:spChg>
        <pc:spChg chg="add del mod">
          <ac:chgData name="Daria Sapunova" userId="5217c4f7-f98a-4573-8c08-262c6e9f6ac4" providerId="ADAL" clId="{BA8735C8-E551-443E-A137-26A3F3178934}" dt="2023-11-14T09:05:59.576" v="5995" actId="478"/>
          <ac:spMkLst>
            <pc:docMk/>
            <pc:sldMk cId="2573839011" sldId="289"/>
            <ac:spMk id="11" creationId="{A03C6AA1-FDF3-CAF9-FF6A-9E8CDC53CEB2}"/>
          </ac:spMkLst>
        </pc:spChg>
        <pc:spChg chg="add mod">
          <ac:chgData name="Daria Sapunova" userId="5217c4f7-f98a-4573-8c08-262c6e9f6ac4" providerId="ADAL" clId="{BA8735C8-E551-443E-A137-26A3F3178934}" dt="2023-11-14T09:08:14.622" v="6007" actId="20577"/>
          <ac:spMkLst>
            <pc:docMk/>
            <pc:sldMk cId="2573839011" sldId="289"/>
            <ac:spMk id="13" creationId="{848EF76F-54FE-B190-3745-93D0D53B7D6E}"/>
          </ac:spMkLst>
        </pc:spChg>
        <pc:picChg chg="add mod">
          <ac:chgData name="Daria Sapunova" userId="5217c4f7-f98a-4573-8c08-262c6e9f6ac4" providerId="ADAL" clId="{BA8735C8-E551-443E-A137-26A3F3178934}" dt="2023-11-14T09:06:57.474" v="6001" actId="1076"/>
          <ac:picMkLst>
            <pc:docMk/>
            <pc:sldMk cId="2573839011" sldId="289"/>
            <ac:picMk id="1030" creationId="{A4DFAD3D-35E5-C3C7-3A5B-7194E6DFD6F7}"/>
          </ac:picMkLst>
        </pc:picChg>
        <pc:picChg chg="add mod">
          <ac:chgData name="Daria Sapunova" userId="5217c4f7-f98a-4573-8c08-262c6e9f6ac4" providerId="ADAL" clId="{BA8735C8-E551-443E-A137-26A3F3178934}" dt="2023-11-14T09:13:14.178" v="6009" actId="1076"/>
          <ac:picMkLst>
            <pc:docMk/>
            <pc:sldMk cId="2573839011" sldId="289"/>
            <ac:picMk id="1032" creationId="{744739CF-29BD-2DB3-9F11-79F420B76F21}"/>
          </ac:picMkLst>
        </pc:picChg>
      </pc:sldChg>
    </pc:docChg>
  </pc:docChgLst>
  <pc:docChgLst>
    <pc:chgData name="Daria Sapunova" userId="5217c4f7-f98a-4573-8c08-262c6e9f6ac4" providerId="ADAL" clId="{AA372AD6-7B34-42F8-B031-B1C0E2C5D96F}"/>
    <pc:docChg chg="undo custSel addSld delSld modSld">
      <pc:chgData name="Daria Sapunova" userId="5217c4f7-f98a-4573-8c08-262c6e9f6ac4" providerId="ADAL" clId="{AA372AD6-7B34-42F8-B031-B1C0E2C5D96F}" dt="2024-02-21T20:03:01.530" v="708" actId="20577"/>
      <pc:docMkLst>
        <pc:docMk/>
      </pc:docMkLst>
      <pc:sldChg chg="addSp modSp mod modAnim">
        <pc:chgData name="Daria Sapunova" userId="5217c4f7-f98a-4573-8c08-262c6e9f6ac4" providerId="ADAL" clId="{AA372AD6-7B34-42F8-B031-B1C0E2C5D96F}" dt="2024-02-19T13:39:57.143" v="508" actId="207"/>
        <pc:sldMkLst>
          <pc:docMk/>
          <pc:sldMk cId="2305612636" sldId="256"/>
        </pc:sldMkLst>
        <pc:spChg chg="add mod">
          <ac:chgData name="Daria Sapunova" userId="5217c4f7-f98a-4573-8c08-262c6e9f6ac4" providerId="ADAL" clId="{AA372AD6-7B34-42F8-B031-B1C0E2C5D96F}" dt="2024-02-19T13:39:57.143" v="508" actId="207"/>
          <ac:spMkLst>
            <pc:docMk/>
            <pc:sldMk cId="2305612636" sldId="256"/>
            <ac:spMk id="2" creationId="{9E68EA4B-7399-A7F7-9ED4-B08D48B8F6E2}"/>
          </ac:spMkLst>
        </pc:spChg>
      </pc:sldChg>
      <pc:sldChg chg="modSp mod">
        <pc:chgData name="Daria Sapunova" userId="5217c4f7-f98a-4573-8c08-262c6e9f6ac4" providerId="ADAL" clId="{AA372AD6-7B34-42F8-B031-B1C0E2C5D96F}" dt="2024-02-19T14:09:38.648" v="641" actId="1076"/>
        <pc:sldMkLst>
          <pc:docMk/>
          <pc:sldMk cId="3345348398" sldId="262"/>
        </pc:sldMkLst>
        <pc:spChg chg="mod">
          <ac:chgData name="Daria Sapunova" userId="5217c4f7-f98a-4573-8c08-262c6e9f6ac4" providerId="ADAL" clId="{AA372AD6-7B34-42F8-B031-B1C0E2C5D96F}" dt="2024-02-19T14:09:17.935" v="618" actId="14100"/>
          <ac:spMkLst>
            <pc:docMk/>
            <pc:sldMk cId="3345348398" sldId="262"/>
            <ac:spMk id="24" creationId="{43CFB429-8C17-D4CD-24F2-9F3BAAFDB8F0}"/>
          </ac:spMkLst>
        </pc:spChg>
        <pc:spChg chg="mod">
          <ac:chgData name="Daria Sapunova" userId="5217c4f7-f98a-4573-8c08-262c6e9f6ac4" providerId="ADAL" clId="{AA372AD6-7B34-42F8-B031-B1C0E2C5D96F}" dt="2024-02-19T14:09:38.648" v="641" actId="1076"/>
          <ac:spMkLst>
            <pc:docMk/>
            <pc:sldMk cId="3345348398" sldId="262"/>
            <ac:spMk id="25" creationId="{EADB9D2E-3AC7-9819-6EC4-6ADCEB28FB69}"/>
          </ac:spMkLst>
        </pc:spChg>
        <pc:spChg chg="mod">
          <ac:chgData name="Daria Sapunova" userId="5217c4f7-f98a-4573-8c08-262c6e9f6ac4" providerId="ADAL" clId="{AA372AD6-7B34-42F8-B031-B1C0E2C5D96F}" dt="2024-02-19T14:07:08.739" v="539" actId="20577"/>
          <ac:spMkLst>
            <pc:docMk/>
            <pc:sldMk cId="3345348398" sldId="262"/>
            <ac:spMk id="26" creationId="{A176F0B9-5DF3-415B-301A-CDA5ABEAD40C}"/>
          </ac:spMkLst>
        </pc:spChg>
        <pc:spChg chg="mod">
          <ac:chgData name="Daria Sapunova" userId="5217c4f7-f98a-4573-8c08-262c6e9f6ac4" providerId="ADAL" clId="{AA372AD6-7B34-42F8-B031-B1C0E2C5D96F}" dt="2024-02-19T14:06:54.250" v="533" actId="20577"/>
          <ac:spMkLst>
            <pc:docMk/>
            <pc:sldMk cId="3345348398" sldId="262"/>
            <ac:spMk id="27" creationId="{2084B521-2707-B50C-BECC-209068106F82}"/>
          </ac:spMkLst>
        </pc:spChg>
      </pc:sldChg>
      <pc:sldChg chg="modSp mod">
        <pc:chgData name="Daria Sapunova" userId="5217c4f7-f98a-4573-8c08-262c6e9f6ac4" providerId="ADAL" clId="{AA372AD6-7B34-42F8-B031-B1C0E2C5D96F}" dt="2023-11-15T10:51:48.408" v="250" actId="1076"/>
        <pc:sldMkLst>
          <pc:docMk/>
          <pc:sldMk cId="1644014365" sldId="264"/>
        </pc:sldMkLst>
        <pc:spChg chg="mod">
          <ac:chgData name="Daria Sapunova" userId="5217c4f7-f98a-4573-8c08-262c6e9f6ac4" providerId="ADAL" clId="{AA372AD6-7B34-42F8-B031-B1C0E2C5D96F}" dt="2023-11-15T10:51:48.408" v="250" actId="1076"/>
          <ac:spMkLst>
            <pc:docMk/>
            <pc:sldMk cId="1644014365" sldId="264"/>
            <ac:spMk id="20" creationId="{7C8FA1CB-045C-EEA9-BDDB-813478F34749}"/>
          </ac:spMkLst>
        </pc:spChg>
      </pc:sldChg>
      <pc:sldChg chg="addCm">
        <pc:chgData name="Daria Sapunova" userId="5217c4f7-f98a-4573-8c08-262c6e9f6ac4" providerId="ADAL" clId="{AA372AD6-7B34-42F8-B031-B1C0E2C5D96F}" dt="2024-01-03T13:29:22.027" v="325"/>
        <pc:sldMkLst>
          <pc:docMk/>
          <pc:sldMk cId="2658529393" sldId="27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aria Sapunova" userId="5217c4f7-f98a-4573-8c08-262c6e9f6ac4" providerId="ADAL" clId="{AA372AD6-7B34-42F8-B031-B1C0E2C5D96F}" dt="2024-01-03T13:29:22.027" v="325"/>
              <pc2:cmMkLst xmlns:pc2="http://schemas.microsoft.com/office/powerpoint/2019/9/main/command">
                <pc:docMk/>
                <pc:sldMk cId="2658529393" sldId="271"/>
                <pc2:cmMk id="{4544F884-5187-4162-9011-4A31556F2450}"/>
              </pc2:cmMkLst>
            </pc226:cmChg>
          </p:ext>
        </pc:extLst>
      </pc:sldChg>
      <pc:sldChg chg="addCm">
        <pc:chgData name="Daria Sapunova" userId="5217c4f7-f98a-4573-8c08-262c6e9f6ac4" providerId="ADAL" clId="{AA372AD6-7B34-42F8-B031-B1C0E2C5D96F}" dt="2023-11-22T22:22:50.037" v="318"/>
        <pc:sldMkLst>
          <pc:docMk/>
          <pc:sldMk cId="3682090818" sldId="27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aria Sapunova" userId="5217c4f7-f98a-4573-8c08-262c6e9f6ac4" providerId="ADAL" clId="{AA372AD6-7B34-42F8-B031-B1C0E2C5D96F}" dt="2023-11-22T22:22:50.037" v="318"/>
              <pc2:cmMkLst xmlns:pc2="http://schemas.microsoft.com/office/powerpoint/2019/9/main/command">
                <pc:docMk/>
                <pc:sldMk cId="3682090818" sldId="279"/>
                <pc2:cmMk id="{305375E8-968F-4ECB-B7C1-0438259C6D6D}"/>
              </pc2:cmMkLst>
            </pc226:cmChg>
          </p:ext>
        </pc:extLst>
      </pc:sldChg>
      <pc:sldChg chg="addSp delSp modSp mod">
        <pc:chgData name="Daria Sapunova" userId="5217c4f7-f98a-4573-8c08-262c6e9f6ac4" providerId="ADAL" clId="{AA372AD6-7B34-42F8-B031-B1C0E2C5D96F}" dt="2024-02-21T20:03:01.530" v="708" actId="20577"/>
        <pc:sldMkLst>
          <pc:docMk/>
          <pc:sldMk cId="2600567776" sldId="280"/>
        </pc:sldMkLst>
        <pc:spChg chg="mod">
          <ac:chgData name="Daria Sapunova" userId="5217c4f7-f98a-4573-8c08-262c6e9f6ac4" providerId="ADAL" clId="{AA372AD6-7B34-42F8-B031-B1C0E2C5D96F}" dt="2024-02-21T11:26:10.553" v="646" actId="14100"/>
          <ac:spMkLst>
            <pc:docMk/>
            <pc:sldMk cId="2600567776" sldId="280"/>
            <ac:spMk id="2" creationId="{08D31C72-1D2B-4004-F641-0C66B42DB748}"/>
          </ac:spMkLst>
        </pc:spChg>
        <pc:spChg chg="mod">
          <ac:chgData name="Daria Sapunova" userId="5217c4f7-f98a-4573-8c08-262c6e9f6ac4" providerId="ADAL" clId="{AA372AD6-7B34-42F8-B031-B1C0E2C5D96F}" dt="2024-02-21T20:03:01.530" v="708" actId="20577"/>
          <ac:spMkLst>
            <pc:docMk/>
            <pc:sldMk cId="2600567776" sldId="280"/>
            <ac:spMk id="3" creationId="{117A6704-CFDE-F460-4F2A-05975F44906D}"/>
          </ac:spMkLst>
        </pc:spChg>
        <pc:spChg chg="add del mod">
          <ac:chgData name="Daria Sapunova" userId="5217c4f7-f98a-4573-8c08-262c6e9f6ac4" providerId="ADAL" clId="{AA372AD6-7B34-42F8-B031-B1C0E2C5D96F}" dt="2023-11-14T11:58:44.724" v="25"/>
          <ac:spMkLst>
            <pc:docMk/>
            <pc:sldMk cId="2600567776" sldId="280"/>
            <ac:spMk id="4" creationId="{143951DB-8748-44B2-ABC4-E121456C9EC6}"/>
          </ac:spMkLst>
        </pc:spChg>
      </pc:sldChg>
      <pc:sldChg chg="addCm">
        <pc:chgData name="Daria Sapunova" userId="5217c4f7-f98a-4573-8c08-262c6e9f6ac4" providerId="ADAL" clId="{AA372AD6-7B34-42F8-B031-B1C0E2C5D96F}" dt="2024-02-03T22:12:11.616" v="327"/>
        <pc:sldMkLst>
          <pc:docMk/>
          <pc:sldMk cId="1393411602" sldId="28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aria Sapunova" userId="5217c4f7-f98a-4573-8c08-262c6e9f6ac4" providerId="ADAL" clId="{AA372AD6-7B34-42F8-B031-B1C0E2C5D96F}" dt="2024-02-03T22:12:11.616" v="327"/>
              <pc2:cmMkLst xmlns:pc2="http://schemas.microsoft.com/office/powerpoint/2019/9/main/command">
                <pc:docMk/>
                <pc:sldMk cId="1393411602" sldId="287"/>
                <pc2:cmMk id="{DCE82B87-B378-46A6-8AC2-CD018836C4D5}"/>
              </pc2:cmMkLst>
            </pc226:cmChg>
          </p:ext>
        </pc:extLst>
      </pc:sldChg>
      <pc:sldChg chg="addCm">
        <pc:chgData name="Daria Sapunova" userId="5217c4f7-f98a-4573-8c08-262c6e9f6ac4" providerId="ADAL" clId="{AA372AD6-7B34-42F8-B031-B1C0E2C5D96F}" dt="2024-01-03T15:06:32.164" v="326"/>
        <pc:sldMkLst>
          <pc:docMk/>
          <pc:sldMk cId="3668475658" sldId="28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aria Sapunova" userId="5217c4f7-f98a-4573-8c08-262c6e9f6ac4" providerId="ADAL" clId="{AA372AD6-7B34-42F8-B031-B1C0E2C5D96F}" dt="2024-01-03T15:06:32.164" v="326"/>
              <pc2:cmMkLst xmlns:pc2="http://schemas.microsoft.com/office/powerpoint/2019/9/main/command">
                <pc:docMk/>
                <pc:sldMk cId="3668475658" sldId="288"/>
                <pc2:cmMk id="{8F81B804-11ED-46D3-B81F-511C8853DBF6}"/>
              </pc2:cmMkLst>
            </pc226:cmChg>
          </p:ext>
        </pc:extLst>
      </pc:sldChg>
      <pc:sldChg chg="delSp add mod setBg delDesignElem addCm delCm modCm">
        <pc:chgData name="Daria Sapunova" userId="5217c4f7-f98a-4573-8c08-262c6e9f6ac4" providerId="ADAL" clId="{AA372AD6-7B34-42F8-B031-B1C0E2C5D96F}" dt="2024-02-21T13:05:26.142" v="647" actId="478"/>
        <pc:sldMkLst>
          <pc:docMk/>
          <pc:sldMk cId="846174243" sldId="290"/>
        </pc:sldMkLst>
        <pc:spChg chg="del">
          <ac:chgData name="Daria Sapunova" userId="5217c4f7-f98a-4573-8c08-262c6e9f6ac4" providerId="ADAL" clId="{AA372AD6-7B34-42F8-B031-B1C0E2C5D96F}" dt="2024-02-21T13:05:26.142" v="647" actId="478"/>
          <ac:spMkLst>
            <pc:docMk/>
            <pc:sldMk cId="846174243" sldId="290"/>
            <ac:spMk id="3" creationId="{52104250-1D70-22D0-5F18-5F53287FE78F}"/>
          </ac:spMkLst>
        </pc:spChg>
        <pc:cxnChg chg="del">
          <ac:chgData name="Daria Sapunova" userId="5217c4f7-f98a-4573-8c08-262c6e9f6ac4" providerId="ADAL" clId="{AA372AD6-7B34-42F8-B031-B1C0E2C5D96F}" dt="2023-11-14T11:57:48.551" v="1"/>
          <ac:cxnSpMkLst>
            <pc:docMk/>
            <pc:sldMk cId="846174243" sldId="290"/>
            <ac:cxnSpMk id="1037" creationId="{91B6081D-D3E8-4209-B85B-EB1C655A6272}"/>
          </ac:cxnSpMkLst>
        </pc:cxnChg>
        <pc:cxnChg chg="del">
          <ac:chgData name="Daria Sapunova" userId="5217c4f7-f98a-4573-8c08-262c6e9f6ac4" providerId="ADAL" clId="{AA372AD6-7B34-42F8-B031-B1C0E2C5D96F}" dt="2023-11-14T11:57:48.551" v="1"/>
          <ac:cxnSpMkLst>
            <pc:docMk/>
            <pc:sldMk cId="846174243" sldId="290"/>
            <ac:cxnSpMk id="1039" creationId="{28CA55E4-1295-45C8-BA05-5A9E705B749A}"/>
          </ac:cxnSpMkLst>
        </pc:cxnChg>
        <pc:cxnChg chg="del">
          <ac:chgData name="Daria Sapunova" userId="5217c4f7-f98a-4573-8c08-262c6e9f6ac4" providerId="ADAL" clId="{AA372AD6-7B34-42F8-B031-B1C0E2C5D96F}" dt="2023-11-14T11:57:48.551" v="1"/>
          <ac:cxnSpMkLst>
            <pc:docMk/>
            <pc:sldMk cId="846174243" sldId="290"/>
            <ac:cxnSpMk id="1041" creationId="{08C5794E-A9A1-4A23-AF68-C79A7822334C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add del mod">
              <pc226:chgData name="Daria Sapunova" userId="5217c4f7-f98a-4573-8c08-262c6e9f6ac4" providerId="ADAL" clId="{AA372AD6-7B34-42F8-B031-B1C0E2C5D96F}" dt="2024-02-19T13:42:55.160" v="509"/>
              <pc2:cmMkLst xmlns:pc2="http://schemas.microsoft.com/office/powerpoint/2019/9/main/command">
                <pc:docMk/>
                <pc:sldMk cId="846174243" sldId="290"/>
                <pc2:cmMk id="{7C1F69E4-5526-4153-8753-7559B45FEAFD}"/>
              </pc2:cmMkLst>
            </pc226:cmChg>
          </p:ext>
        </pc:extLst>
      </pc:sldChg>
      <pc:sldChg chg="add">
        <pc:chgData name="Daria Sapunova" userId="5217c4f7-f98a-4573-8c08-262c6e9f6ac4" providerId="ADAL" clId="{AA372AD6-7B34-42F8-B031-B1C0E2C5D96F}" dt="2023-11-14T11:57:48.551" v="1"/>
        <pc:sldMkLst>
          <pc:docMk/>
          <pc:sldMk cId="4209097104" sldId="291"/>
        </pc:sldMkLst>
      </pc:sldChg>
      <pc:sldChg chg="add">
        <pc:chgData name="Daria Sapunova" userId="5217c4f7-f98a-4573-8c08-262c6e9f6ac4" providerId="ADAL" clId="{AA372AD6-7B34-42F8-B031-B1C0E2C5D96F}" dt="2023-11-14T11:57:48.551" v="1"/>
        <pc:sldMkLst>
          <pc:docMk/>
          <pc:sldMk cId="4261034641" sldId="292"/>
        </pc:sldMkLst>
      </pc:sldChg>
      <pc:sldChg chg="add">
        <pc:chgData name="Daria Sapunova" userId="5217c4f7-f98a-4573-8c08-262c6e9f6ac4" providerId="ADAL" clId="{AA372AD6-7B34-42F8-B031-B1C0E2C5D96F}" dt="2023-11-14T11:57:48.551" v="1"/>
        <pc:sldMkLst>
          <pc:docMk/>
          <pc:sldMk cId="780001724" sldId="293"/>
        </pc:sldMkLst>
      </pc:sldChg>
      <pc:sldChg chg="add">
        <pc:chgData name="Daria Sapunova" userId="5217c4f7-f98a-4573-8c08-262c6e9f6ac4" providerId="ADAL" clId="{AA372AD6-7B34-42F8-B031-B1C0E2C5D96F}" dt="2023-11-14T11:57:48.551" v="1"/>
        <pc:sldMkLst>
          <pc:docMk/>
          <pc:sldMk cId="1785852772" sldId="294"/>
        </pc:sldMkLst>
      </pc:sldChg>
      <pc:sldChg chg="add">
        <pc:chgData name="Daria Sapunova" userId="5217c4f7-f98a-4573-8c08-262c6e9f6ac4" providerId="ADAL" clId="{AA372AD6-7B34-42F8-B031-B1C0E2C5D96F}" dt="2023-11-14T11:57:48.551" v="1"/>
        <pc:sldMkLst>
          <pc:docMk/>
          <pc:sldMk cId="1925890282" sldId="295"/>
        </pc:sldMkLst>
      </pc:sldChg>
      <pc:sldChg chg="add del">
        <pc:chgData name="Daria Sapunova" userId="5217c4f7-f98a-4573-8c08-262c6e9f6ac4" providerId="ADAL" clId="{AA372AD6-7B34-42F8-B031-B1C0E2C5D96F}" dt="2023-11-14T12:10:14.924" v="178" actId="47"/>
        <pc:sldMkLst>
          <pc:docMk/>
          <pc:sldMk cId="4233787269" sldId="296"/>
        </pc:sldMkLst>
      </pc:sldChg>
      <pc:sldChg chg="modSp add mod">
        <pc:chgData name="Daria Sapunova" userId="5217c4f7-f98a-4573-8c08-262c6e9f6ac4" providerId="ADAL" clId="{AA372AD6-7B34-42F8-B031-B1C0E2C5D96F}" dt="2023-11-14T12:15:29.041" v="229" actId="313"/>
        <pc:sldMkLst>
          <pc:docMk/>
          <pc:sldMk cId="3471130904" sldId="297"/>
        </pc:sldMkLst>
        <pc:spChg chg="mod">
          <ac:chgData name="Daria Sapunova" userId="5217c4f7-f98a-4573-8c08-262c6e9f6ac4" providerId="ADAL" clId="{AA372AD6-7B34-42F8-B031-B1C0E2C5D96F}" dt="2023-11-14T12:15:29.041" v="229" actId="313"/>
          <ac:spMkLst>
            <pc:docMk/>
            <pc:sldMk cId="3471130904" sldId="297"/>
            <ac:spMk id="4" creationId="{2311E86E-6830-8A3B-64FF-02D994B324AB}"/>
          </ac:spMkLst>
        </pc:spChg>
      </pc:sldChg>
      <pc:sldChg chg="addSp delSp modSp new mod">
        <pc:chgData name="Daria Sapunova" userId="5217c4f7-f98a-4573-8c08-262c6e9f6ac4" providerId="ADAL" clId="{AA372AD6-7B34-42F8-B031-B1C0E2C5D96F}" dt="2023-11-14T11:58:31.182" v="23" actId="1076"/>
        <pc:sldMkLst>
          <pc:docMk/>
          <pc:sldMk cId="1133794363" sldId="298"/>
        </pc:sldMkLst>
        <pc:spChg chg="del">
          <ac:chgData name="Daria Sapunova" userId="5217c4f7-f98a-4573-8c08-262c6e9f6ac4" providerId="ADAL" clId="{AA372AD6-7B34-42F8-B031-B1C0E2C5D96F}" dt="2023-11-14T11:58:08.457" v="3" actId="478"/>
          <ac:spMkLst>
            <pc:docMk/>
            <pc:sldMk cId="1133794363" sldId="298"/>
            <ac:spMk id="2" creationId="{A7DE4564-5785-1C15-594D-6CB33CA70A60}"/>
          </ac:spMkLst>
        </pc:spChg>
        <pc:spChg chg="del">
          <ac:chgData name="Daria Sapunova" userId="5217c4f7-f98a-4573-8c08-262c6e9f6ac4" providerId="ADAL" clId="{AA372AD6-7B34-42F8-B031-B1C0E2C5D96F}" dt="2023-11-14T11:58:11.272" v="4" actId="478"/>
          <ac:spMkLst>
            <pc:docMk/>
            <pc:sldMk cId="1133794363" sldId="298"/>
            <ac:spMk id="3" creationId="{795F1986-5796-4E34-7C9E-6ABE1EB7AF10}"/>
          </ac:spMkLst>
        </pc:spChg>
        <pc:spChg chg="add mod">
          <ac:chgData name="Daria Sapunova" userId="5217c4f7-f98a-4573-8c08-262c6e9f6ac4" providerId="ADAL" clId="{AA372AD6-7B34-42F8-B031-B1C0E2C5D96F}" dt="2023-11-14T11:58:31.182" v="23" actId="1076"/>
          <ac:spMkLst>
            <pc:docMk/>
            <pc:sldMk cId="1133794363" sldId="298"/>
            <ac:spMk id="4" creationId="{D8320F38-50B1-6B03-F95A-F5DE2315EAF4}"/>
          </ac:spMkLst>
        </pc:spChg>
      </pc:sldChg>
      <pc:sldChg chg="modSp add mod addCm modNotesTx">
        <pc:chgData name="Daria Sapunova" userId="5217c4f7-f98a-4573-8c08-262c6e9f6ac4" providerId="ADAL" clId="{AA372AD6-7B34-42F8-B031-B1C0E2C5D96F}" dt="2024-01-03T09:31:15.811" v="324"/>
        <pc:sldMkLst>
          <pc:docMk/>
          <pc:sldMk cId="4028699927" sldId="299"/>
        </pc:sldMkLst>
        <pc:spChg chg="mod">
          <ac:chgData name="Daria Sapunova" userId="5217c4f7-f98a-4573-8c08-262c6e9f6ac4" providerId="ADAL" clId="{AA372AD6-7B34-42F8-B031-B1C0E2C5D96F}" dt="2023-11-14T11:59:02.231" v="37" actId="20577"/>
          <ac:spMkLst>
            <pc:docMk/>
            <pc:sldMk cId="4028699927" sldId="299"/>
            <ac:spMk id="4" creationId="{D8320F38-50B1-6B03-F95A-F5DE2315EAF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aria Sapunova" userId="5217c4f7-f98a-4573-8c08-262c6e9f6ac4" providerId="ADAL" clId="{AA372AD6-7B34-42F8-B031-B1C0E2C5D96F}" dt="2024-01-03T09:31:15.811" v="324"/>
              <pc2:cmMkLst xmlns:pc2="http://schemas.microsoft.com/office/powerpoint/2019/9/main/command">
                <pc:docMk/>
                <pc:sldMk cId="4028699927" sldId="299"/>
                <pc2:cmMk id="{3E1848D7-E984-4161-94A2-6167DA4E34EB}"/>
              </pc2:cmMkLst>
            </pc226:cmChg>
          </p:ext>
        </pc:extLst>
      </pc:sldChg>
      <pc:sldChg chg="modSp add mod">
        <pc:chgData name="Daria Sapunova" userId="5217c4f7-f98a-4573-8c08-262c6e9f6ac4" providerId="ADAL" clId="{AA372AD6-7B34-42F8-B031-B1C0E2C5D96F}" dt="2023-11-14T12:10:46.521" v="200" actId="14100"/>
        <pc:sldMkLst>
          <pc:docMk/>
          <pc:sldMk cId="2153281358" sldId="300"/>
        </pc:sldMkLst>
        <pc:spChg chg="mod">
          <ac:chgData name="Daria Sapunova" userId="5217c4f7-f98a-4573-8c08-262c6e9f6ac4" providerId="ADAL" clId="{AA372AD6-7B34-42F8-B031-B1C0E2C5D96F}" dt="2023-11-14T12:10:46.521" v="200" actId="14100"/>
          <ac:spMkLst>
            <pc:docMk/>
            <pc:sldMk cId="2153281358" sldId="300"/>
            <ac:spMk id="4" creationId="{D8320F38-50B1-6B03-F95A-F5DE2315EAF4}"/>
          </ac:spMkLst>
        </pc:spChg>
      </pc:sldChg>
      <pc:sldChg chg="addSp delSp modSp new mod">
        <pc:chgData name="Daria Sapunova" userId="5217c4f7-f98a-4573-8c08-262c6e9f6ac4" providerId="ADAL" clId="{AA372AD6-7B34-42F8-B031-B1C0E2C5D96F}" dt="2024-02-19T13:35:29.340" v="498" actId="12"/>
        <pc:sldMkLst>
          <pc:docMk/>
          <pc:sldMk cId="1546865589" sldId="301"/>
        </pc:sldMkLst>
        <pc:spChg chg="del">
          <ac:chgData name="Daria Sapunova" userId="5217c4f7-f98a-4573-8c08-262c6e9f6ac4" providerId="ADAL" clId="{AA372AD6-7B34-42F8-B031-B1C0E2C5D96F}" dt="2023-11-15T10:48:33.579" v="232" actId="478"/>
          <ac:spMkLst>
            <pc:docMk/>
            <pc:sldMk cId="1546865589" sldId="301"/>
            <ac:spMk id="2" creationId="{2E741E90-E09D-DBE7-432B-F7430145C7F3}"/>
          </ac:spMkLst>
        </pc:spChg>
        <pc:spChg chg="del">
          <ac:chgData name="Daria Sapunova" userId="5217c4f7-f98a-4573-8c08-262c6e9f6ac4" providerId="ADAL" clId="{AA372AD6-7B34-42F8-B031-B1C0E2C5D96F}" dt="2023-11-15T10:48:31.322" v="231" actId="478"/>
          <ac:spMkLst>
            <pc:docMk/>
            <pc:sldMk cId="1546865589" sldId="301"/>
            <ac:spMk id="3" creationId="{3F2677C5-9721-0BFA-3BC8-60F4A630AA2A}"/>
          </ac:spMkLst>
        </pc:spChg>
        <pc:spChg chg="add mod">
          <ac:chgData name="Daria Sapunova" userId="5217c4f7-f98a-4573-8c08-262c6e9f6ac4" providerId="ADAL" clId="{AA372AD6-7B34-42F8-B031-B1C0E2C5D96F}" dt="2023-11-15T10:49:08.397" v="245" actId="1076"/>
          <ac:spMkLst>
            <pc:docMk/>
            <pc:sldMk cId="1546865589" sldId="301"/>
            <ac:spMk id="4" creationId="{F39E3883-EAC4-C5AE-A127-92E14AD37964}"/>
          </ac:spMkLst>
        </pc:spChg>
        <pc:spChg chg="add mod">
          <ac:chgData name="Daria Sapunova" userId="5217c4f7-f98a-4573-8c08-262c6e9f6ac4" providerId="ADAL" clId="{AA372AD6-7B34-42F8-B031-B1C0E2C5D96F}" dt="2024-02-19T13:35:29.340" v="498" actId="12"/>
          <ac:spMkLst>
            <pc:docMk/>
            <pc:sldMk cId="1546865589" sldId="301"/>
            <ac:spMk id="6" creationId="{5755DBB9-49B6-F4F2-AEFB-6C301D9E1F0B}"/>
          </ac:spMkLst>
        </pc:spChg>
      </pc:sldChg>
      <pc:sldChg chg="addSp delSp modSp new del mod setBg">
        <pc:chgData name="Daria Sapunova" userId="5217c4f7-f98a-4573-8c08-262c6e9f6ac4" providerId="ADAL" clId="{AA372AD6-7B34-42F8-B031-B1C0E2C5D96F}" dt="2024-02-19T13:44:12.904" v="516" actId="47"/>
        <pc:sldMkLst>
          <pc:docMk/>
          <pc:sldMk cId="4125290102" sldId="302"/>
        </pc:sldMkLst>
        <pc:spChg chg="del">
          <ac:chgData name="Daria Sapunova" userId="5217c4f7-f98a-4573-8c08-262c6e9f6ac4" providerId="ADAL" clId="{AA372AD6-7B34-42F8-B031-B1C0E2C5D96F}" dt="2024-02-19T13:43:50.188" v="511" actId="478"/>
          <ac:spMkLst>
            <pc:docMk/>
            <pc:sldMk cId="4125290102" sldId="302"/>
            <ac:spMk id="2" creationId="{35874C8E-C9FD-C1B6-ACA2-17BE31DD45B3}"/>
          </ac:spMkLst>
        </pc:spChg>
        <pc:spChg chg="del">
          <ac:chgData name="Daria Sapunova" userId="5217c4f7-f98a-4573-8c08-262c6e9f6ac4" providerId="ADAL" clId="{AA372AD6-7B34-42F8-B031-B1C0E2C5D96F}" dt="2024-02-19T13:43:51.200" v="512" actId="478"/>
          <ac:spMkLst>
            <pc:docMk/>
            <pc:sldMk cId="4125290102" sldId="302"/>
            <ac:spMk id="3" creationId="{0E105AB0-CFAE-8D05-B4AE-0FB4CEC51EDD}"/>
          </ac:spMkLst>
        </pc:spChg>
        <pc:spChg chg="add">
          <ac:chgData name="Daria Sapunova" userId="5217c4f7-f98a-4573-8c08-262c6e9f6ac4" providerId="ADAL" clId="{AA372AD6-7B34-42F8-B031-B1C0E2C5D96F}" dt="2024-02-19T13:43:56.069" v="514" actId="26606"/>
          <ac:spMkLst>
            <pc:docMk/>
            <pc:sldMk cId="4125290102" sldId="302"/>
            <ac:spMk id="1031" creationId="{F3060C83-F051-4F0E-ABAD-AA0DFC48B218}"/>
          </ac:spMkLst>
        </pc:spChg>
        <pc:spChg chg="add">
          <ac:chgData name="Daria Sapunova" userId="5217c4f7-f98a-4573-8c08-262c6e9f6ac4" providerId="ADAL" clId="{AA372AD6-7B34-42F8-B031-B1C0E2C5D96F}" dt="2024-02-19T13:43:56.069" v="514" actId="26606"/>
          <ac:spMkLst>
            <pc:docMk/>
            <pc:sldMk cId="4125290102" sldId="302"/>
            <ac:spMk id="1033" creationId="{83C98ABE-055B-441F-B07E-44F97F083C39}"/>
          </ac:spMkLst>
        </pc:spChg>
        <pc:spChg chg="add">
          <ac:chgData name="Daria Sapunova" userId="5217c4f7-f98a-4573-8c08-262c6e9f6ac4" providerId="ADAL" clId="{AA372AD6-7B34-42F8-B031-B1C0E2C5D96F}" dt="2024-02-19T13:43:56.069" v="514" actId="26606"/>
          <ac:spMkLst>
            <pc:docMk/>
            <pc:sldMk cId="4125290102" sldId="302"/>
            <ac:spMk id="1035" creationId="{29FDB030-9B49-4CED-8CCD-4D99382388AC}"/>
          </ac:spMkLst>
        </pc:spChg>
        <pc:spChg chg="add">
          <ac:chgData name="Daria Sapunova" userId="5217c4f7-f98a-4573-8c08-262c6e9f6ac4" providerId="ADAL" clId="{AA372AD6-7B34-42F8-B031-B1C0E2C5D96F}" dt="2024-02-19T13:43:56.069" v="514" actId="26606"/>
          <ac:spMkLst>
            <pc:docMk/>
            <pc:sldMk cId="4125290102" sldId="302"/>
            <ac:spMk id="1037" creationId="{3783CA14-24A1-485C-8B30-D6A5D87987AD}"/>
          </ac:spMkLst>
        </pc:spChg>
        <pc:spChg chg="add">
          <ac:chgData name="Daria Sapunova" userId="5217c4f7-f98a-4573-8c08-262c6e9f6ac4" providerId="ADAL" clId="{AA372AD6-7B34-42F8-B031-B1C0E2C5D96F}" dt="2024-02-19T13:43:56.069" v="514" actId="26606"/>
          <ac:spMkLst>
            <pc:docMk/>
            <pc:sldMk cId="4125290102" sldId="302"/>
            <ac:spMk id="1039" creationId="{9A97C86A-04D6-40F7-AE84-31AB43E6A846}"/>
          </ac:spMkLst>
        </pc:spChg>
        <pc:spChg chg="add">
          <ac:chgData name="Daria Sapunova" userId="5217c4f7-f98a-4573-8c08-262c6e9f6ac4" providerId="ADAL" clId="{AA372AD6-7B34-42F8-B031-B1C0E2C5D96F}" dt="2024-02-19T13:43:56.069" v="514" actId="26606"/>
          <ac:spMkLst>
            <pc:docMk/>
            <pc:sldMk cId="4125290102" sldId="302"/>
            <ac:spMk id="1041" creationId="{FF9F2414-84E8-453E-B1F3-389FDE8192D9}"/>
          </ac:spMkLst>
        </pc:spChg>
        <pc:spChg chg="add">
          <ac:chgData name="Daria Sapunova" userId="5217c4f7-f98a-4573-8c08-262c6e9f6ac4" providerId="ADAL" clId="{AA372AD6-7B34-42F8-B031-B1C0E2C5D96F}" dt="2024-02-19T13:43:56.069" v="514" actId="26606"/>
          <ac:spMkLst>
            <pc:docMk/>
            <pc:sldMk cId="4125290102" sldId="302"/>
            <ac:spMk id="1043" creationId="{3ECA69A1-7536-43AC-85EF-C7106179F5ED}"/>
          </ac:spMkLst>
        </pc:spChg>
        <pc:picChg chg="add mod">
          <ac:chgData name="Daria Sapunova" userId="5217c4f7-f98a-4573-8c08-262c6e9f6ac4" providerId="ADAL" clId="{AA372AD6-7B34-42F8-B031-B1C0E2C5D96F}" dt="2024-02-19T13:43:56.069" v="514" actId="26606"/>
          <ac:picMkLst>
            <pc:docMk/>
            <pc:sldMk cId="4125290102" sldId="302"/>
            <ac:picMk id="1026" creationId="{D23541E4-A7A1-33B1-3600-99C7D28EB2A2}"/>
          </ac:picMkLst>
        </pc:picChg>
      </pc:sldChg>
      <pc:sldChg chg="addSp delSp modSp new mod">
        <pc:chgData name="Daria Sapunova" userId="5217c4f7-f98a-4573-8c08-262c6e9f6ac4" providerId="ADAL" clId="{AA372AD6-7B34-42F8-B031-B1C0E2C5D96F}" dt="2024-02-19T13:45:18.877" v="527" actId="1076"/>
        <pc:sldMkLst>
          <pc:docMk/>
          <pc:sldMk cId="4135985022" sldId="302"/>
        </pc:sldMkLst>
        <pc:spChg chg="del">
          <ac:chgData name="Daria Sapunova" userId="5217c4f7-f98a-4573-8c08-262c6e9f6ac4" providerId="ADAL" clId="{AA372AD6-7B34-42F8-B031-B1C0E2C5D96F}" dt="2024-02-19T13:45:00.081" v="523" actId="478"/>
          <ac:spMkLst>
            <pc:docMk/>
            <pc:sldMk cId="4135985022" sldId="302"/>
            <ac:spMk id="2" creationId="{755422A8-21DC-D327-E5A7-68C0436DBC47}"/>
          </ac:spMkLst>
        </pc:spChg>
        <pc:spChg chg="del">
          <ac:chgData name="Daria Sapunova" userId="5217c4f7-f98a-4573-8c08-262c6e9f6ac4" providerId="ADAL" clId="{AA372AD6-7B34-42F8-B031-B1C0E2C5D96F}" dt="2024-02-19T13:45:01.056" v="524" actId="478"/>
          <ac:spMkLst>
            <pc:docMk/>
            <pc:sldMk cId="4135985022" sldId="302"/>
            <ac:spMk id="3" creationId="{49ABC771-E9BF-850F-FF44-ED7123CBA7DD}"/>
          </ac:spMkLst>
        </pc:spChg>
        <pc:spChg chg="add mod">
          <ac:chgData name="Daria Sapunova" userId="5217c4f7-f98a-4573-8c08-262c6e9f6ac4" providerId="ADAL" clId="{AA372AD6-7B34-42F8-B031-B1C0E2C5D96F}" dt="2024-02-19T13:45:18.877" v="527" actId="1076"/>
          <ac:spMkLst>
            <pc:docMk/>
            <pc:sldMk cId="4135985022" sldId="302"/>
            <ac:spMk id="5" creationId="{8EB6ED52-B6D3-486C-2505-A6E401A361AE}"/>
          </ac:spMkLst>
        </pc:spChg>
        <pc:picChg chg="add">
          <ac:chgData name="Daria Sapunova" userId="5217c4f7-f98a-4573-8c08-262c6e9f6ac4" providerId="ADAL" clId="{AA372AD6-7B34-42F8-B031-B1C0E2C5D96F}" dt="2024-02-19T13:45:02.134" v="525"/>
          <ac:picMkLst>
            <pc:docMk/>
            <pc:sldMk cId="4135985022" sldId="302"/>
            <ac:picMk id="3074" creationId="{7B5F47B3-5CC8-F94F-11F1-6D0E9C10E186}"/>
          </ac:picMkLst>
        </pc:picChg>
      </pc:sldChg>
      <pc:sldChg chg="addSp delSp modSp new del mod setBg">
        <pc:chgData name="Daria Sapunova" userId="5217c4f7-f98a-4573-8c08-262c6e9f6ac4" providerId="ADAL" clId="{AA372AD6-7B34-42F8-B031-B1C0E2C5D96F}" dt="2024-02-19T13:44:54.981" v="521" actId="47"/>
        <pc:sldMkLst>
          <pc:docMk/>
          <pc:sldMk cId="924845576" sldId="303"/>
        </pc:sldMkLst>
        <pc:spChg chg="del">
          <ac:chgData name="Daria Sapunova" userId="5217c4f7-f98a-4573-8c08-262c6e9f6ac4" providerId="ADAL" clId="{AA372AD6-7B34-42F8-B031-B1C0E2C5D96F}" dt="2024-02-19T13:44:19.613" v="517" actId="478"/>
          <ac:spMkLst>
            <pc:docMk/>
            <pc:sldMk cId="924845576" sldId="303"/>
            <ac:spMk id="2" creationId="{F350461C-176C-5A0E-3C29-32BC5082CCAE}"/>
          </ac:spMkLst>
        </pc:spChg>
        <pc:spChg chg="del">
          <ac:chgData name="Daria Sapunova" userId="5217c4f7-f98a-4573-8c08-262c6e9f6ac4" providerId="ADAL" clId="{AA372AD6-7B34-42F8-B031-B1C0E2C5D96F}" dt="2024-02-19T13:44:20.955" v="518" actId="478"/>
          <ac:spMkLst>
            <pc:docMk/>
            <pc:sldMk cId="924845576" sldId="303"/>
            <ac:spMk id="3" creationId="{10344B87-9072-4E29-2FB6-8AD5E8D1C6F2}"/>
          </ac:spMkLst>
        </pc:spChg>
        <pc:spChg chg="add">
          <ac:chgData name="Daria Sapunova" userId="5217c4f7-f98a-4573-8c08-262c6e9f6ac4" providerId="ADAL" clId="{AA372AD6-7B34-42F8-B031-B1C0E2C5D96F}" dt="2024-02-19T13:44:23.917" v="520" actId="26606"/>
          <ac:spMkLst>
            <pc:docMk/>
            <pc:sldMk cId="924845576" sldId="303"/>
            <ac:spMk id="2055" creationId="{F3060C83-F051-4F0E-ABAD-AA0DFC48B218}"/>
          </ac:spMkLst>
        </pc:spChg>
        <pc:spChg chg="add">
          <ac:chgData name="Daria Sapunova" userId="5217c4f7-f98a-4573-8c08-262c6e9f6ac4" providerId="ADAL" clId="{AA372AD6-7B34-42F8-B031-B1C0E2C5D96F}" dt="2024-02-19T13:44:23.917" v="520" actId="26606"/>
          <ac:spMkLst>
            <pc:docMk/>
            <pc:sldMk cId="924845576" sldId="303"/>
            <ac:spMk id="2057" creationId="{83C98ABE-055B-441F-B07E-44F97F083C39}"/>
          </ac:spMkLst>
        </pc:spChg>
        <pc:spChg chg="add">
          <ac:chgData name="Daria Sapunova" userId="5217c4f7-f98a-4573-8c08-262c6e9f6ac4" providerId="ADAL" clId="{AA372AD6-7B34-42F8-B031-B1C0E2C5D96F}" dt="2024-02-19T13:44:23.917" v="520" actId="26606"/>
          <ac:spMkLst>
            <pc:docMk/>
            <pc:sldMk cId="924845576" sldId="303"/>
            <ac:spMk id="2059" creationId="{29FDB030-9B49-4CED-8CCD-4D99382388AC}"/>
          </ac:spMkLst>
        </pc:spChg>
        <pc:spChg chg="add">
          <ac:chgData name="Daria Sapunova" userId="5217c4f7-f98a-4573-8c08-262c6e9f6ac4" providerId="ADAL" clId="{AA372AD6-7B34-42F8-B031-B1C0E2C5D96F}" dt="2024-02-19T13:44:23.917" v="520" actId="26606"/>
          <ac:spMkLst>
            <pc:docMk/>
            <pc:sldMk cId="924845576" sldId="303"/>
            <ac:spMk id="2061" creationId="{3783CA14-24A1-485C-8B30-D6A5D87987AD}"/>
          </ac:spMkLst>
        </pc:spChg>
        <pc:spChg chg="add">
          <ac:chgData name="Daria Sapunova" userId="5217c4f7-f98a-4573-8c08-262c6e9f6ac4" providerId="ADAL" clId="{AA372AD6-7B34-42F8-B031-B1C0E2C5D96F}" dt="2024-02-19T13:44:23.917" v="520" actId="26606"/>
          <ac:spMkLst>
            <pc:docMk/>
            <pc:sldMk cId="924845576" sldId="303"/>
            <ac:spMk id="2063" creationId="{9A97C86A-04D6-40F7-AE84-31AB43E6A846}"/>
          </ac:spMkLst>
        </pc:spChg>
        <pc:spChg chg="add">
          <ac:chgData name="Daria Sapunova" userId="5217c4f7-f98a-4573-8c08-262c6e9f6ac4" providerId="ADAL" clId="{AA372AD6-7B34-42F8-B031-B1C0E2C5D96F}" dt="2024-02-19T13:44:23.917" v="520" actId="26606"/>
          <ac:spMkLst>
            <pc:docMk/>
            <pc:sldMk cId="924845576" sldId="303"/>
            <ac:spMk id="2065" creationId="{FF9F2414-84E8-453E-B1F3-389FDE8192D9}"/>
          </ac:spMkLst>
        </pc:spChg>
        <pc:spChg chg="add">
          <ac:chgData name="Daria Sapunova" userId="5217c4f7-f98a-4573-8c08-262c6e9f6ac4" providerId="ADAL" clId="{AA372AD6-7B34-42F8-B031-B1C0E2C5D96F}" dt="2024-02-19T13:44:23.917" v="520" actId="26606"/>
          <ac:spMkLst>
            <pc:docMk/>
            <pc:sldMk cId="924845576" sldId="303"/>
            <ac:spMk id="2067" creationId="{3ECA69A1-7536-43AC-85EF-C7106179F5ED}"/>
          </ac:spMkLst>
        </pc:spChg>
        <pc:picChg chg="add mod">
          <ac:chgData name="Daria Sapunova" userId="5217c4f7-f98a-4573-8c08-262c6e9f6ac4" providerId="ADAL" clId="{AA372AD6-7B34-42F8-B031-B1C0E2C5D96F}" dt="2024-02-19T13:44:23.917" v="520" actId="26606"/>
          <ac:picMkLst>
            <pc:docMk/>
            <pc:sldMk cId="924845576" sldId="303"/>
            <ac:picMk id="2050" creationId="{5AF689FF-A9D3-D200-6126-10A7E3F481BA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oleObject" Target="Book1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microsoft.com/office/2011/relationships/chartStyle" Target="style8.xml"/><Relationship Id="rId1" Type="http://schemas.openxmlformats.org/officeDocument/2006/relationships/oleObject" Target="Book1" TargetMode="External"/></Relationships>
</file>

<file path=ppt/charts/_rels/chartEx3.xml.rels><?xml version="1.0" encoding="UTF-8" standalone="yes"?>
<Relationships xmlns="http://schemas.openxmlformats.org/package/2006/relationships"><Relationship Id="rId3" Type="http://schemas.microsoft.com/office/2011/relationships/chartColorStyle" Target="colors10.xml"/><Relationship Id="rId2" Type="http://schemas.microsoft.com/office/2011/relationships/chartStyle" Target="style10.xml"/><Relationship Id="rId1" Type="http://schemas.openxmlformats.org/officeDocument/2006/relationships/oleObject" Target="Book1" TargetMode="External"/></Relationships>
</file>

<file path=ppt/charts/_rels/chartEx4.xml.rels><?xml version="1.0" encoding="UTF-8" standalone="yes"?>
<Relationships xmlns="http://schemas.openxmlformats.org/package/2006/relationships"><Relationship Id="rId3" Type="http://schemas.microsoft.com/office/2011/relationships/chartColorStyle" Target="colors11.xml"/><Relationship Id="rId2" Type="http://schemas.microsoft.com/office/2011/relationships/chartStyle" Target="style11.xml"/><Relationship Id="rId1" Type="http://schemas.openxmlformats.org/officeDocument/2006/relationships/oleObject" Target="https://ucnmuni-my.sharepoint.com/personal/517314_muni_cz/Documents/Plocha/DS/Study/Teaching%20assistance/Soft%20Skills/Book1.xlsx" TargetMode="External"/></Relationships>
</file>

<file path=ppt/charts/_rels/chartEx5.xml.rels><?xml version="1.0" encoding="UTF-8" standalone="yes"?>
<Relationships xmlns="http://schemas.openxmlformats.org/package/2006/relationships"><Relationship Id="rId3" Type="http://schemas.microsoft.com/office/2011/relationships/chartColorStyle" Target="colors14.xml"/><Relationship Id="rId2" Type="http://schemas.microsoft.com/office/2011/relationships/chartStyle" Target="style14.xml"/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Gender</a:t>
            </a:r>
          </a:p>
        </c:rich>
      </c:tx>
      <c:layout>
        <c:manualLayout>
          <c:xMode val="edge"/>
          <c:yMode val="edge"/>
          <c:x val="0.44299606299212591"/>
          <c:y val="5.62499965397393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Frequency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F9E-4D58-B462-5438110192C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AF9E-4D58-B462-5438110192C7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3E0A489-63DD-4E82-94B0-18D6C26B47DB}" type="CATEGORYNAME">
                      <a:rPr lang="en-US"/>
                      <a:pPr>
                        <a:defRPr/>
                      </a:pPr>
                      <a:t>[CATEGORY NAME]</a:t>
                    </a:fld>
                    <a:r>
                      <a:rPr lang="en-US" baseline="0"/>
                      <a:t>, </a:t>
                    </a:r>
                    <a:fld id="{9C2308F5-A580-410F-89FA-2EDAE71B9999}" type="PERCENTAGE">
                      <a:rPr lang="en-US" baseline="0" smtClean="0"/>
                      <a:pPr>
                        <a:defRPr/>
                      </a:pPr>
                      <a:t>[PERCENTAGE]</a:t>
                    </a:fld>
                    <a:endParaRPr lang="en-US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F9E-4D58-B462-5438110192C7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8CDB7D6-8E20-4741-8A0D-76B2EABBB2FE}" type="CATEGORYNAME">
                      <a:rPr lang="en-US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/>
                      <a:t>, </a:t>
                    </a:r>
                    <a:fld id="{CDD58EF7-C8CA-4733-85C7-2F98CAD985D9}" type="PERCENTAGE">
                      <a:rPr lang="en-US" baseline="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en-US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AF9E-4D58-B462-5438110192C7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245</c:v>
                </c:pt>
                <c:pt idx="1">
                  <c:v>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9E-4D58-B462-5438110192C7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Gender</a:t>
            </a:r>
          </a:p>
        </c:rich>
      </c:tx>
      <c:layout>
        <c:manualLayout>
          <c:xMode val="edge"/>
          <c:yMode val="edge"/>
          <c:x val="0.44299606299212591"/>
          <c:y val="5.62499965397393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Frequency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c:spPr>
          <c:invertIfNegative val="0"/>
          <c:cat>
            <c:strRef>
              <c:f>Sheet1!$A$2:$A$3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245</c:v>
                </c:pt>
                <c:pt idx="1">
                  <c:v>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9E-4D58-B462-5438110192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76426911"/>
        <c:axId val="1876429407"/>
      </c:barChart>
      <c:catAx>
        <c:axId val="187642691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6429407"/>
        <c:crosses val="autoZero"/>
        <c:auto val="1"/>
        <c:lblAlgn val="ctr"/>
        <c:lblOffset val="100"/>
        <c:noMultiLvlLbl val="0"/>
      </c:catAx>
      <c:valAx>
        <c:axId val="18764294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64269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Weight</a:t>
            </a:r>
          </a:p>
        </c:rich>
      </c:tx>
      <c:layout>
        <c:manualLayout>
          <c:xMode val="edge"/>
          <c:yMode val="edge"/>
          <c:x val="0.45309762731211856"/>
          <c:y val="1.94650101209219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Frequency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C20-4BAB-AE8B-290A2D0B2C2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8AC-4339-84BF-7862425E820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C20-4BAB-AE8B-290A2D0B2C2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C20-4BAB-AE8B-290A2D0B2C20}"/>
              </c:ext>
            </c:extLst>
          </c:dPt>
          <c:cat>
            <c:strRef>
              <c:f>Sheet1!$A$2:$A$5</c:f>
              <c:strCache>
                <c:ptCount val="4"/>
                <c:pt idx="0">
                  <c:v>less than 60</c:v>
                </c:pt>
                <c:pt idx="1">
                  <c:v>60-69.9</c:v>
                </c:pt>
                <c:pt idx="2">
                  <c:v>70-79.9</c:v>
                </c:pt>
                <c:pt idx="3">
                  <c:v>80-89.9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56</c:v>
                </c:pt>
                <c:pt idx="1">
                  <c:v>123</c:v>
                </c:pt>
                <c:pt idx="2">
                  <c:v>169</c:v>
                </c:pt>
                <c:pt idx="3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AC-4339-84BF-7862425E82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419501001723899"/>
          <c:y val="0.90430229919185678"/>
          <c:w val="0.49160983436611838"/>
          <c:h val="5.68232155452463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Frequency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D10-4E48-92B8-DFDE6475A20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D10-4E48-92B8-DFDE6475A20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D10-4E48-92B8-DFDE6475A20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D10-4E48-92B8-DFDE6475A20F}"/>
              </c:ext>
            </c:extLst>
          </c:dPt>
          <c:cat>
            <c:strRef>
              <c:f>Sheet1!$A$2:$A$5</c:f>
              <c:strCache>
                <c:ptCount val="4"/>
                <c:pt idx="0">
                  <c:v>less than 60</c:v>
                </c:pt>
                <c:pt idx="1">
                  <c:v>60-69.9</c:v>
                </c:pt>
                <c:pt idx="2">
                  <c:v>70-79.9</c:v>
                </c:pt>
                <c:pt idx="3">
                  <c:v>80-89.9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56</c:v>
                </c:pt>
                <c:pt idx="1">
                  <c:v>123</c:v>
                </c:pt>
                <c:pt idx="2">
                  <c:v>169</c:v>
                </c:pt>
                <c:pt idx="3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D10-4E48-92B8-DFDE6475A2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869244255"/>
        <c:axId val="1869247999"/>
      </c:barChart>
      <c:catAx>
        <c:axId val="186924425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9247999"/>
        <c:crosses val="autoZero"/>
        <c:auto val="1"/>
        <c:lblAlgn val="ctr"/>
        <c:lblOffset val="100"/>
        <c:noMultiLvlLbl val="0"/>
      </c:catAx>
      <c:valAx>
        <c:axId val="18692479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92442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Frequency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564-424E-AA05-C61B744504B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564-424E-AA05-C61B744504B3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245</c:v>
                </c:pt>
                <c:pt idx="1">
                  <c:v>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564-424E-AA05-C61B744504B3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Frequency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c:spPr>
          <c:invertIfNegative val="0"/>
          <c:cat>
            <c:strRef>
              <c:f>Sheet1!$A$2:$A$3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245</c:v>
                </c:pt>
                <c:pt idx="1">
                  <c:v>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17-436C-BDE5-96221D18B9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76426911"/>
        <c:axId val="1876429407"/>
      </c:barChart>
      <c:catAx>
        <c:axId val="187642691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6429407"/>
        <c:crosses val="autoZero"/>
        <c:auto val="1"/>
        <c:lblAlgn val="ctr"/>
        <c:lblOffset val="100"/>
        <c:noMultiLvlLbl val="0"/>
      </c:catAx>
      <c:valAx>
        <c:axId val="18764294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64269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Education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B99-4E59-8866-2E1A9291028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FB99-4E59-8866-2E1A9291028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B99-4E59-8866-2E1A9291028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B99-4E59-8866-2E1A9291028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FB99-4E59-8866-2E1A92910289}"/>
              </c:ext>
            </c:extLst>
          </c:dPt>
          <c:dLbls>
            <c:dLbl>
              <c:idx val="0"/>
              <c:layout>
                <c:manualLayout>
                  <c:x val="-6.1671382874015747E-3"/>
                  <c:y val="1.368436185504663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B99-4E59-8866-2E1A92910289}"/>
                </c:ext>
              </c:extLst>
            </c:dLbl>
            <c:dLbl>
              <c:idx val="1"/>
              <c:layout>
                <c:manualLayout>
                  <c:x val="-1.3096702755905512E-2"/>
                  <c:y val="-4.293233003615095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B99-4E59-8866-2E1A92910289}"/>
                </c:ext>
              </c:extLst>
            </c:dLbl>
            <c:dLbl>
              <c:idx val="2"/>
              <c:layout>
                <c:manualLayout>
                  <c:x val="-3.7291461614173231E-2"/>
                  <c:y val="-2.045078614352939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B99-4E59-8866-2E1A92910289}"/>
                </c:ext>
              </c:extLst>
            </c:dLbl>
            <c:dLbl>
              <c:idx val="3"/>
              <c:layout>
                <c:manualLayout>
                  <c:x val="-1.5977485236220472E-3"/>
                  <c:y val="-2.648197425676831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B99-4E59-8866-2E1A92910289}"/>
                </c:ext>
              </c:extLst>
            </c:dLbl>
            <c:dLbl>
              <c:idx val="4"/>
              <c:layout>
                <c:manualLayout>
                  <c:x val="1.8688422736220473E-2"/>
                  <c:y val="-4.2997659756541596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B99-4E59-8866-2E1A929102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High School</c:v>
                </c:pt>
                <c:pt idx="1">
                  <c:v>Bachelor</c:v>
                </c:pt>
                <c:pt idx="2">
                  <c:v>Master</c:v>
                </c:pt>
                <c:pt idx="3">
                  <c:v>PhD</c:v>
                </c:pt>
                <c:pt idx="4">
                  <c:v>No education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0.5</c:v>
                </c:pt>
                <c:pt idx="1">
                  <c:v>0.35</c:v>
                </c:pt>
                <c:pt idx="2">
                  <c:v>0.1</c:v>
                </c:pt>
                <c:pt idx="3">
                  <c:v>0.02</c:v>
                </c:pt>
                <c:pt idx="4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99-4E59-8866-2E1A9291028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2850442913385824"/>
          <c:y val="0.18797519759010844"/>
          <c:w val="0.17149557086614173"/>
          <c:h val="0.366712329803621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Frequency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1FA-4C89-9331-8F194470057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1FA-4C89-9331-8F1944700577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245</c:v>
                </c:pt>
                <c:pt idx="1">
                  <c:v>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1FA-4C89-9331-8F1944700577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79300093970727"/>
          <c:y val="0.10266234081850879"/>
          <c:w val="0.57333341947914807"/>
          <c:h val="0.523151185962865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Frequency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c:spPr>
          <c:invertIfNegative val="0"/>
          <c:cat>
            <c:strRef>
              <c:f>Sheet1!$A$2:$A$3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245</c:v>
                </c:pt>
                <c:pt idx="1">
                  <c:v>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D4-4665-AFB9-4590F9A439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76426911"/>
        <c:axId val="1876429407"/>
      </c:barChart>
      <c:catAx>
        <c:axId val="187642691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6429407"/>
        <c:crosses val="autoZero"/>
        <c:auto val="1"/>
        <c:lblAlgn val="ctr"/>
        <c:lblOffset val="100"/>
        <c:noMultiLvlLbl val="0"/>
      </c:catAx>
      <c:valAx>
        <c:axId val="18764294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64269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Sheet1!$A$2:$A$401</cx:f>
        <cx:lvl ptCount="400">
          <cx:pt idx="0">person 1</cx:pt>
          <cx:pt idx="1">person 2</cx:pt>
          <cx:pt idx="2">person 3</cx:pt>
          <cx:pt idx="3">person 4</cx:pt>
          <cx:pt idx="4">person 5</cx:pt>
          <cx:pt idx="5">person 6</cx:pt>
          <cx:pt idx="6">person 7</cx:pt>
          <cx:pt idx="7">person 8</cx:pt>
          <cx:pt idx="8">person 9</cx:pt>
          <cx:pt idx="9">person 10</cx:pt>
          <cx:pt idx="10">person 11</cx:pt>
          <cx:pt idx="11">person 12</cx:pt>
          <cx:pt idx="12">person 13</cx:pt>
          <cx:pt idx="13">person 14</cx:pt>
          <cx:pt idx="14">person 15</cx:pt>
          <cx:pt idx="15">person 16</cx:pt>
          <cx:pt idx="16">person 17</cx:pt>
          <cx:pt idx="17">person 18</cx:pt>
          <cx:pt idx="18">person 19</cx:pt>
          <cx:pt idx="19">person 20</cx:pt>
          <cx:pt idx="20">person 21</cx:pt>
          <cx:pt idx="21">person 22</cx:pt>
          <cx:pt idx="22">person 23</cx:pt>
          <cx:pt idx="23">person 24</cx:pt>
          <cx:pt idx="24">person 25</cx:pt>
          <cx:pt idx="25">person 26</cx:pt>
          <cx:pt idx="26">person 27</cx:pt>
          <cx:pt idx="27">person 28</cx:pt>
          <cx:pt idx="28">person 29</cx:pt>
          <cx:pt idx="29">person 30</cx:pt>
          <cx:pt idx="30">person 31</cx:pt>
          <cx:pt idx="31">person 32</cx:pt>
          <cx:pt idx="32">person 33</cx:pt>
          <cx:pt idx="33">person 34</cx:pt>
          <cx:pt idx="34">person 35</cx:pt>
          <cx:pt idx="35">person 36</cx:pt>
          <cx:pt idx="36">person 37</cx:pt>
          <cx:pt idx="37">person 38</cx:pt>
          <cx:pt idx="38">person 39</cx:pt>
          <cx:pt idx="39">person 40</cx:pt>
          <cx:pt idx="40">person 41</cx:pt>
          <cx:pt idx="41">person 42</cx:pt>
          <cx:pt idx="42">person 43</cx:pt>
          <cx:pt idx="43">person 44</cx:pt>
          <cx:pt idx="44">person 45</cx:pt>
          <cx:pt idx="45">person 46</cx:pt>
          <cx:pt idx="46">person 47</cx:pt>
          <cx:pt idx="47">person 48</cx:pt>
          <cx:pt idx="48">person 49</cx:pt>
          <cx:pt idx="49">person 50</cx:pt>
          <cx:pt idx="50">person 51</cx:pt>
          <cx:pt idx="51">person 52</cx:pt>
          <cx:pt idx="52">person 53</cx:pt>
          <cx:pt idx="53">person 54</cx:pt>
          <cx:pt idx="54">person 55</cx:pt>
          <cx:pt idx="55">person 56</cx:pt>
          <cx:pt idx="56">person 57</cx:pt>
          <cx:pt idx="57">person 58</cx:pt>
          <cx:pt idx="58">person 59</cx:pt>
          <cx:pt idx="59">person 60</cx:pt>
          <cx:pt idx="60">person 61</cx:pt>
          <cx:pt idx="61">person 62</cx:pt>
          <cx:pt idx="62">person 63</cx:pt>
          <cx:pt idx="63">person 64</cx:pt>
          <cx:pt idx="64">person 65</cx:pt>
          <cx:pt idx="65">person 66</cx:pt>
          <cx:pt idx="66">person 67</cx:pt>
          <cx:pt idx="67">person 68</cx:pt>
          <cx:pt idx="68">person 69</cx:pt>
          <cx:pt idx="69">person 70</cx:pt>
          <cx:pt idx="70">person 71</cx:pt>
          <cx:pt idx="71">person 72</cx:pt>
          <cx:pt idx="72">person 73</cx:pt>
          <cx:pt idx="73">person 74</cx:pt>
          <cx:pt idx="74">person 75</cx:pt>
          <cx:pt idx="75">person 76</cx:pt>
          <cx:pt idx="76">person 77</cx:pt>
          <cx:pt idx="77">person 78</cx:pt>
          <cx:pt idx="78">person 79</cx:pt>
          <cx:pt idx="79">person 80</cx:pt>
          <cx:pt idx="80">person 81</cx:pt>
          <cx:pt idx="81">person 82</cx:pt>
          <cx:pt idx="82">person 83</cx:pt>
          <cx:pt idx="83">person 84</cx:pt>
          <cx:pt idx="84">person 85</cx:pt>
          <cx:pt idx="85">person 86</cx:pt>
          <cx:pt idx="86">person 87</cx:pt>
          <cx:pt idx="87">person 88</cx:pt>
          <cx:pt idx="88">person 89</cx:pt>
          <cx:pt idx="89">person 90</cx:pt>
          <cx:pt idx="90">person 91</cx:pt>
          <cx:pt idx="91">person 92</cx:pt>
          <cx:pt idx="92">person 93</cx:pt>
          <cx:pt idx="93">person 94</cx:pt>
          <cx:pt idx="94">person 95</cx:pt>
          <cx:pt idx="95">person 96</cx:pt>
          <cx:pt idx="96">person 97</cx:pt>
          <cx:pt idx="97">person 98</cx:pt>
          <cx:pt idx="98">person 99</cx:pt>
          <cx:pt idx="99">person 100</cx:pt>
          <cx:pt idx="100">person 101</cx:pt>
          <cx:pt idx="101">person 102</cx:pt>
          <cx:pt idx="102">person 103</cx:pt>
          <cx:pt idx="103">person 104</cx:pt>
          <cx:pt idx="104">person 105</cx:pt>
          <cx:pt idx="105">person 106</cx:pt>
          <cx:pt idx="106">person 107</cx:pt>
          <cx:pt idx="107">person 108</cx:pt>
          <cx:pt idx="108">person 109</cx:pt>
          <cx:pt idx="109">person 110</cx:pt>
          <cx:pt idx="110">person 111</cx:pt>
          <cx:pt idx="111">person 112</cx:pt>
          <cx:pt idx="112">person 113</cx:pt>
          <cx:pt idx="113">person 114</cx:pt>
          <cx:pt idx="114">person 115</cx:pt>
          <cx:pt idx="115">person 116</cx:pt>
          <cx:pt idx="116">person 117</cx:pt>
          <cx:pt idx="117">person 118</cx:pt>
          <cx:pt idx="118">person 119</cx:pt>
          <cx:pt idx="119">person 120</cx:pt>
          <cx:pt idx="120">person 121</cx:pt>
          <cx:pt idx="121">person 122</cx:pt>
          <cx:pt idx="122">person 123</cx:pt>
          <cx:pt idx="123">person 124</cx:pt>
          <cx:pt idx="124">person 125</cx:pt>
          <cx:pt idx="125">person 126</cx:pt>
          <cx:pt idx="126">person 127</cx:pt>
          <cx:pt idx="127">person 128</cx:pt>
          <cx:pt idx="128">person 129</cx:pt>
          <cx:pt idx="129">person 130</cx:pt>
          <cx:pt idx="130">person 131</cx:pt>
          <cx:pt idx="131">person 132</cx:pt>
          <cx:pt idx="132">person 133</cx:pt>
          <cx:pt idx="133">person 134</cx:pt>
          <cx:pt idx="134">person 135</cx:pt>
          <cx:pt idx="135">person 136</cx:pt>
          <cx:pt idx="136">person 137</cx:pt>
          <cx:pt idx="137">person 138</cx:pt>
          <cx:pt idx="138">person 139</cx:pt>
          <cx:pt idx="139">person 140</cx:pt>
          <cx:pt idx="140">person 141</cx:pt>
          <cx:pt idx="141">person 142</cx:pt>
          <cx:pt idx="142">person 143</cx:pt>
          <cx:pt idx="143">person 144</cx:pt>
          <cx:pt idx="144">person 145</cx:pt>
          <cx:pt idx="145">person 146</cx:pt>
          <cx:pt idx="146">person 147</cx:pt>
          <cx:pt idx="147">person 148</cx:pt>
          <cx:pt idx="148">person 149</cx:pt>
          <cx:pt idx="149">person 150</cx:pt>
          <cx:pt idx="150">person 151</cx:pt>
          <cx:pt idx="151">person 152</cx:pt>
          <cx:pt idx="152">person 153</cx:pt>
          <cx:pt idx="153">person 154</cx:pt>
          <cx:pt idx="154">person 155</cx:pt>
          <cx:pt idx="155">person 156</cx:pt>
          <cx:pt idx="156">person 157</cx:pt>
          <cx:pt idx="157">person 158</cx:pt>
          <cx:pt idx="158">person 159</cx:pt>
          <cx:pt idx="159">person 160</cx:pt>
          <cx:pt idx="160">person 161</cx:pt>
          <cx:pt idx="161">person 162</cx:pt>
          <cx:pt idx="162">person 163</cx:pt>
          <cx:pt idx="163">person 164</cx:pt>
          <cx:pt idx="164">person 165</cx:pt>
          <cx:pt idx="165">person 166</cx:pt>
          <cx:pt idx="166">person 167</cx:pt>
          <cx:pt idx="167">person 168</cx:pt>
          <cx:pt idx="168">person 169</cx:pt>
          <cx:pt idx="169">person 170</cx:pt>
          <cx:pt idx="170">person 171</cx:pt>
          <cx:pt idx="171">person 172</cx:pt>
          <cx:pt idx="172">person 173</cx:pt>
          <cx:pt idx="173">person 174</cx:pt>
          <cx:pt idx="174">person 175</cx:pt>
          <cx:pt idx="175">person 176</cx:pt>
          <cx:pt idx="176">person 177</cx:pt>
          <cx:pt idx="177">person 178</cx:pt>
          <cx:pt idx="178">person 179</cx:pt>
          <cx:pt idx="179">person 180</cx:pt>
          <cx:pt idx="180">person 181</cx:pt>
          <cx:pt idx="181">person 182</cx:pt>
          <cx:pt idx="182">person 183</cx:pt>
          <cx:pt idx="183">person 184</cx:pt>
          <cx:pt idx="184">person 185</cx:pt>
          <cx:pt idx="185">person 186</cx:pt>
          <cx:pt idx="186">person 187</cx:pt>
          <cx:pt idx="187">person 188</cx:pt>
          <cx:pt idx="188">person 189</cx:pt>
          <cx:pt idx="189">person 190</cx:pt>
          <cx:pt idx="190">person 191</cx:pt>
          <cx:pt idx="191">person 192</cx:pt>
          <cx:pt idx="192">person 193</cx:pt>
          <cx:pt idx="193">person 194</cx:pt>
          <cx:pt idx="194">person 195</cx:pt>
          <cx:pt idx="195">person 196</cx:pt>
          <cx:pt idx="196">person 197</cx:pt>
          <cx:pt idx="197">person 198</cx:pt>
          <cx:pt idx="198">person 199</cx:pt>
          <cx:pt idx="199">person 200</cx:pt>
          <cx:pt idx="200">person 201</cx:pt>
          <cx:pt idx="201">person 202</cx:pt>
          <cx:pt idx="202">person 203</cx:pt>
          <cx:pt idx="203">person 204</cx:pt>
          <cx:pt idx="204">person 205</cx:pt>
          <cx:pt idx="205">person 206</cx:pt>
          <cx:pt idx="206">person 207</cx:pt>
          <cx:pt idx="207">person 208</cx:pt>
          <cx:pt idx="208">person 209</cx:pt>
          <cx:pt idx="209">person 210</cx:pt>
          <cx:pt idx="210">person 211</cx:pt>
          <cx:pt idx="211">person 212</cx:pt>
          <cx:pt idx="212">person 213</cx:pt>
          <cx:pt idx="213">person 214</cx:pt>
          <cx:pt idx="214">person 215</cx:pt>
          <cx:pt idx="215">person 216</cx:pt>
          <cx:pt idx="216">person 217</cx:pt>
          <cx:pt idx="217">person 218</cx:pt>
          <cx:pt idx="218">person 219</cx:pt>
          <cx:pt idx="219">person 220</cx:pt>
          <cx:pt idx="220">person 221</cx:pt>
          <cx:pt idx="221">person 222</cx:pt>
          <cx:pt idx="222">person 223</cx:pt>
          <cx:pt idx="223">person 224</cx:pt>
          <cx:pt idx="224">person 225</cx:pt>
          <cx:pt idx="225">person 226</cx:pt>
          <cx:pt idx="226">person 227</cx:pt>
          <cx:pt idx="227">person 228</cx:pt>
          <cx:pt idx="228">person 229</cx:pt>
          <cx:pt idx="229">person 230</cx:pt>
          <cx:pt idx="230">person 231</cx:pt>
          <cx:pt idx="231">person 232</cx:pt>
          <cx:pt idx="232">person 233</cx:pt>
          <cx:pt idx="233">person 234</cx:pt>
          <cx:pt idx="234">person 235</cx:pt>
          <cx:pt idx="235">person 236</cx:pt>
          <cx:pt idx="236">person 237</cx:pt>
          <cx:pt idx="237">person 238</cx:pt>
          <cx:pt idx="238">person 239</cx:pt>
          <cx:pt idx="239">person 240</cx:pt>
          <cx:pt idx="240">person 241</cx:pt>
          <cx:pt idx="241">person 242</cx:pt>
          <cx:pt idx="242">person 243</cx:pt>
          <cx:pt idx="243">person 244</cx:pt>
          <cx:pt idx="244">person 245</cx:pt>
          <cx:pt idx="245">person 246</cx:pt>
          <cx:pt idx="246">person 247</cx:pt>
          <cx:pt idx="247">person 248</cx:pt>
          <cx:pt idx="248">person 249</cx:pt>
          <cx:pt idx="249">person 250</cx:pt>
          <cx:pt idx="250">person 251</cx:pt>
          <cx:pt idx="251">person 252</cx:pt>
          <cx:pt idx="252">person 253</cx:pt>
          <cx:pt idx="253">person 254</cx:pt>
          <cx:pt idx="254">person 255</cx:pt>
          <cx:pt idx="255">person 256</cx:pt>
          <cx:pt idx="256">person 257</cx:pt>
          <cx:pt idx="257">person 258</cx:pt>
          <cx:pt idx="258">person 259</cx:pt>
          <cx:pt idx="259">person 260</cx:pt>
          <cx:pt idx="260">person 261</cx:pt>
          <cx:pt idx="261">person 262</cx:pt>
          <cx:pt idx="262">person 263</cx:pt>
          <cx:pt idx="263">person 264</cx:pt>
          <cx:pt idx="264">person 265</cx:pt>
          <cx:pt idx="265">person 266</cx:pt>
          <cx:pt idx="266">person 267</cx:pt>
          <cx:pt idx="267">person 268</cx:pt>
          <cx:pt idx="268">person 269</cx:pt>
          <cx:pt idx="269">person 270</cx:pt>
          <cx:pt idx="270">person 271</cx:pt>
          <cx:pt idx="271">person 272</cx:pt>
          <cx:pt idx="272">person 273</cx:pt>
          <cx:pt idx="273">person 274</cx:pt>
          <cx:pt idx="274">person 275</cx:pt>
          <cx:pt idx="275">person 276</cx:pt>
          <cx:pt idx="276">person 277</cx:pt>
          <cx:pt idx="277">person 278</cx:pt>
          <cx:pt idx="278">person 279</cx:pt>
          <cx:pt idx="279">person 280</cx:pt>
          <cx:pt idx="280">person 281</cx:pt>
          <cx:pt idx="281">person 282</cx:pt>
          <cx:pt idx="282">person 283</cx:pt>
          <cx:pt idx="283">person 284</cx:pt>
          <cx:pt idx="284">person 285</cx:pt>
          <cx:pt idx="285">person 286</cx:pt>
          <cx:pt idx="286">person 287</cx:pt>
          <cx:pt idx="287">person 288</cx:pt>
          <cx:pt idx="288">person 289</cx:pt>
          <cx:pt idx="289">person 290</cx:pt>
          <cx:pt idx="290">person 291</cx:pt>
          <cx:pt idx="291">person 292</cx:pt>
          <cx:pt idx="292">person 293</cx:pt>
          <cx:pt idx="293">person 294</cx:pt>
          <cx:pt idx="294">person 295</cx:pt>
          <cx:pt idx="295">person 296</cx:pt>
          <cx:pt idx="296">person 297</cx:pt>
          <cx:pt idx="297">person 298</cx:pt>
          <cx:pt idx="298">person 299</cx:pt>
          <cx:pt idx="299">person 300</cx:pt>
          <cx:pt idx="300">person 301</cx:pt>
          <cx:pt idx="301">person 302</cx:pt>
          <cx:pt idx="302">person 303</cx:pt>
          <cx:pt idx="303">person 304</cx:pt>
          <cx:pt idx="304">person 305</cx:pt>
          <cx:pt idx="305">person 306</cx:pt>
          <cx:pt idx="306">person 307</cx:pt>
          <cx:pt idx="307">person 308</cx:pt>
          <cx:pt idx="308">person 309</cx:pt>
          <cx:pt idx="309">person 310</cx:pt>
          <cx:pt idx="310">person 311</cx:pt>
          <cx:pt idx="311">person 312</cx:pt>
          <cx:pt idx="312">person 313</cx:pt>
          <cx:pt idx="313">person 314</cx:pt>
          <cx:pt idx="314">person 315</cx:pt>
          <cx:pt idx="315">person 316</cx:pt>
          <cx:pt idx="316">person 317</cx:pt>
          <cx:pt idx="317">person 318</cx:pt>
          <cx:pt idx="318">person 319</cx:pt>
          <cx:pt idx="319">person 320</cx:pt>
          <cx:pt idx="320">person 321</cx:pt>
          <cx:pt idx="321">person 322</cx:pt>
          <cx:pt idx="322">person 323</cx:pt>
          <cx:pt idx="323">person 324</cx:pt>
          <cx:pt idx="324">person 325</cx:pt>
          <cx:pt idx="325">person 326</cx:pt>
          <cx:pt idx="326">person 327</cx:pt>
          <cx:pt idx="327">person 328</cx:pt>
          <cx:pt idx="328">person 329</cx:pt>
          <cx:pt idx="329">person 330</cx:pt>
          <cx:pt idx="330">person 331</cx:pt>
          <cx:pt idx="331">person 332</cx:pt>
          <cx:pt idx="332">person 333</cx:pt>
          <cx:pt idx="333">person 334</cx:pt>
          <cx:pt idx="334">person 335</cx:pt>
          <cx:pt idx="335">person 336</cx:pt>
          <cx:pt idx="336">person 337</cx:pt>
          <cx:pt idx="337">person 338</cx:pt>
          <cx:pt idx="338">person 339</cx:pt>
          <cx:pt idx="339">person 340</cx:pt>
          <cx:pt idx="340">person 341</cx:pt>
          <cx:pt idx="341">person 342</cx:pt>
          <cx:pt idx="342">person 343</cx:pt>
          <cx:pt idx="343">person 344</cx:pt>
          <cx:pt idx="344">person 345</cx:pt>
          <cx:pt idx="345">person 346</cx:pt>
          <cx:pt idx="346">person 347</cx:pt>
          <cx:pt idx="347">person 348</cx:pt>
          <cx:pt idx="348">person 349</cx:pt>
          <cx:pt idx="349">person 350</cx:pt>
          <cx:pt idx="350">person 351</cx:pt>
          <cx:pt idx="351">person 352</cx:pt>
          <cx:pt idx="352">person 353</cx:pt>
          <cx:pt idx="353">person 354</cx:pt>
          <cx:pt idx="354">person 355</cx:pt>
          <cx:pt idx="355">person 356</cx:pt>
          <cx:pt idx="356">person 357</cx:pt>
          <cx:pt idx="357">person 358</cx:pt>
          <cx:pt idx="358">person 359</cx:pt>
          <cx:pt idx="359">person 360</cx:pt>
          <cx:pt idx="360">person 361</cx:pt>
          <cx:pt idx="361">person 362</cx:pt>
          <cx:pt idx="362">person 363</cx:pt>
          <cx:pt idx="363">person 364</cx:pt>
          <cx:pt idx="364">person 365</cx:pt>
          <cx:pt idx="365">person 366</cx:pt>
          <cx:pt idx="366">person 367</cx:pt>
          <cx:pt idx="367">person 368</cx:pt>
          <cx:pt idx="368">person 369</cx:pt>
          <cx:pt idx="369">person 370</cx:pt>
          <cx:pt idx="370">person 371</cx:pt>
          <cx:pt idx="371">person 372</cx:pt>
          <cx:pt idx="372">person 373</cx:pt>
          <cx:pt idx="373">person 374</cx:pt>
          <cx:pt idx="374">person 375</cx:pt>
          <cx:pt idx="375">person 376</cx:pt>
          <cx:pt idx="376">person 377</cx:pt>
          <cx:pt idx="377">person 378</cx:pt>
          <cx:pt idx="378">person 379</cx:pt>
          <cx:pt idx="379">person 380</cx:pt>
          <cx:pt idx="380">person 381</cx:pt>
          <cx:pt idx="381">person 382</cx:pt>
          <cx:pt idx="382">person 383</cx:pt>
          <cx:pt idx="383">person 384</cx:pt>
          <cx:pt idx="384">person 385</cx:pt>
          <cx:pt idx="385">person 386</cx:pt>
          <cx:pt idx="386">person 387</cx:pt>
          <cx:pt idx="387">person 388</cx:pt>
          <cx:pt idx="388">person 389</cx:pt>
          <cx:pt idx="389">person 390</cx:pt>
          <cx:pt idx="390">person 391</cx:pt>
          <cx:pt idx="391">person 392</cx:pt>
          <cx:pt idx="392">person 393</cx:pt>
          <cx:pt idx="393">person 394</cx:pt>
          <cx:pt idx="394">person 395</cx:pt>
          <cx:pt idx="395">person 396</cx:pt>
          <cx:pt idx="396">person 397</cx:pt>
          <cx:pt idx="397">person 398</cx:pt>
          <cx:pt idx="398">person 399</cx:pt>
          <cx:pt idx="399">person 400</cx:pt>
        </cx:lvl>
      </cx:strDim>
      <cx:numDim type="val">
        <cx:f>Sheet1!$B$2:$B$401</cx:f>
        <cx:lvl ptCount="400" formatCode="General">
          <cx:pt idx="0">25</cx:pt>
          <cx:pt idx="1">27</cx:pt>
          <cx:pt idx="2">25</cx:pt>
          <cx:pt idx="3">12</cx:pt>
          <cx:pt idx="4">13</cx:pt>
          <cx:pt idx="5">50</cx:pt>
          <cx:pt idx="6">50</cx:pt>
          <cx:pt idx="7">36</cx:pt>
          <cx:pt idx="8">17</cx:pt>
          <cx:pt idx="9">56</cx:pt>
          <cx:pt idx="10">55</cx:pt>
          <cx:pt idx="11">58</cx:pt>
          <cx:pt idx="12">45</cx:pt>
          <cx:pt idx="13">50</cx:pt>
          <cx:pt idx="14">50</cx:pt>
          <cx:pt idx="15">55</cx:pt>
          <cx:pt idx="16">55</cx:pt>
          <cx:pt idx="17">48</cx:pt>
          <cx:pt idx="18">6</cx:pt>
          <cx:pt idx="19">25</cx:pt>
          <cx:pt idx="20">45</cx:pt>
          <cx:pt idx="21">41</cx:pt>
          <cx:pt idx="22">40</cx:pt>
          <cx:pt idx="23">30</cx:pt>
          <cx:pt idx="24">32</cx:pt>
          <cx:pt idx="25">13</cx:pt>
          <cx:pt idx="26">48</cx:pt>
          <cx:pt idx="27">43</cx:pt>
          <cx:pt idx="28">37</cx:pt>
          <cx:pt idx="29">51</cx:pt>
          <cx:pt idx="30">48</cx:pt>
          <cx:pt idx="31">48</cx:pt>
          <cx:pt idx="32">50</cx:pt>
          <cx:pt idx="33">54</cx:pt>
          <cx:pt idx="34">24</cx:pt>
          <cx:pt idx="35">52</cx:pt>
          <cx:pt idx="36">55</cx:pt>
          <cx:pt idx="37">12</cx:pt>
          <cx:pt idx="38">24</cx:pt>
          <cx:pt idx="39">39</cx:pt>
          <cx:pt idx="40">15</cx:pt>
          <cx:pt idx="41">46</cx:pt>
          <cx:pt idx="42">58</cx:pt>
          <cx:pt idx="43">48</cx:pt>
          <cx:pt idx="44">40</cx:pt>
          <cx:pt idx="45">57</cx:pt>
          <cx:pt idx="46">55</cx:pt>
          <cx:pt idx="47">5</cx:pt>
          <cx:pt idx="48">17</cx:pt>
          <cx:pt idx="49">43</cx:pt>
          <cx:pt idx="50">28</cx:pt>
          <cx:pt idx="51">26</cx:pt>
          <cx:pt idx="52">37</cx:pt>
          <cx:pt idx="53">30</cx:pt>
          <cx:pt idx="54">50</cx:pt>
          <cx:pt idx="55">40</cx:pt>
          <cx:pt idx="56">62</cx:pt>
          <cx:pt idx="57">69</cx:pt>
          <cx:pt idx="58">63</cx:pt>
          <cx:pt idx="59">65</cx:pt>
          <cx:pt idx="60">60</cx:pt>
          <cx:pt idx="61">67</cx:pt>
          <cx:pt idx="62">61</cx:pt>
          <cx:pt idx="63">70</cx:pt>
          <cx:pt idx="64">70</cx:pt>
          <cx:pt idx="65">65</cx:pt>
          <cx:pt idx="66">69</cx:pt>
          <cx:pt idx="67">69</cx:pt>
          <cx:pt idx="68">68</cx:pt>
          <cx:pt idx="69">68</cx:pt>
          <cx:pt idx="70">60</cx:pt>
          <cx:pt idx="71">66</cx:pt>
          <cx:pt idx="72">61</cx:pt>
          <cx:pt idx="73">68</cx:pt>
          <cx:pt idx="74">61</cx:pt>
          <cx:pt idx="75">69</cx:pt>
          <cx:pt idx="76">70</cx:pt>
          <cx:pt idx="77">60</cx:pt>
          <cx:pt idx="78">69</cx:pt>
          <cx:pt idx="79">65</cx:pt>
          <cx:pt idx="80">64</cx:pt>
          <cx:pt idx="81">65</cx:pt>
          <cx:pt idx="82">60</cx:pt>
          <cx:pt idx="83">67</cx:pt>
          <cx:pt idx="84">68</cx:pt>
          <cx:pt idx="85">62</cx:pt>
          <cx:pt idx="86">70</cx:pt>
          <cx:pt idx="87">69</cx:pt>
          <cx:pt idx="88">70</cx:pt>
          <cx:pt idx="89">62</cx:pt>
          <cx:pt idx="90">70</cx:pt>
          <cx:pt idx="91">70</cx:pt>
          <cx:pt idx="92">65</cx:pt>
          <cx:pt idx="93">60</cx:pt>
          <cx:pt idx="94">63</cx:pt>
          <cx:pt idx="95">65</cx:pt>
          <cx:pt idx="96">65</cx:pt>
          <cx:pt idx="97">64</cx:pt>
          <cx:pt idx="98">61</cx:pt>
          <cx:pt idx="99">68</cx:pt>
          <cx:pt idx="100">70</cx:pt>
          <cx:pt idx="101">64</cx:pt>
          <cx:pt idx="102">63</cx:pt>
          <cx:pt idx="103">63</cx:pt>
          <cx:pt idx="104">63</cx:pt>
          <cx:pt idx="105">63</cx:pt>
          <cx:pt idx="106">70</cx:pt>
          <cx:pt idx="107">60</cx:pt>
          <cx:pt idx="108">63</cx:pt>
          <cx:pt idx="109">68</cx:pt>
          <cx:pt idx="110">64</cx:pt>
          <cx:pt idx="111">61</cx:pt>
          <cx:pt idx="112">68</cx:pt>
          <cx:pt idx="113">61</cx:pt>
          <cx:pt idx="114">69</cx:pt>
          <cx:pt idx="115">68</cx:pt>
          <cx:pt idx="116">64</cx:pt>
          <cx:pt idx="117">68</cx:pt>
          <cx:pt idx="118">61</cx:pt>
          <cx:pt idx="119">62</cx:pt>
          <cx:pt idx="120">67</cx:pt>
          <cx:pt idx="121">70</cx:pt>
          <cx:pt idx="122">63</cx:pt>
          <cx:pt idx="123">63</cx:pt>
          <cx:pt idx="124">65</cx:pt>
          <cx:pt idx="125">64</cx:pt>
          <cx:pt idx="126">68</cx:pt>
          <cx:pt idx="127">65</cx:pt>
          <cx:pt idx="128">69</cx:pt>
          <cx:pt idx="129">62</cx:pt>
          <cx:pt idx="130">63</cx:pt>
          <cx:pt idx="131">60</cx:pt>
          <cx:pt idx="132">69</cx:pt>
          <cx:pt idx="133">70</cx:pt>
          <cx:pt idx="134">69</cx:pt>
          <cx:pt idx="135">70</cx:pt>
          <cx:pt idx="136">64</cx:pt>
          <cx:pt idx="137">66</cx:pt>
          <cx:pt idx="138">62</cx:pt>
          <cx:pt idx="139">63</cx:pt>
          <cx:pt idx="140">63</cx:pt>
          <cx:pt idx="141">64</cx:pt>
          <cx:pt idx="142">67</cx:pt>
          <cx:pt idx="143">70</cx:pt>
          <cx:pt idx="144">64</cx:pt>
          <cx:pt idx="145">60</cx:pt>
          <cx:pt idx="146">66</cx:pt>
          <cx:pt idx="147">64</cx:pt>
          <cx:pt idx="148">62</cx:pt>
          <cx:pt idx="149">62</cx:pt>
          <cx:pt idx="150">61</cx:pt>
          <cx:pt idx="151">65</cx:pt>
          <cx:pt idx="152">69</cx:pt>
          <cx:pt idx="153">60</cx:pt>
          <cx:pt idx="154">70</cx:pt>
          <cx:pt idx="155">69</cx:pt>
          <cx:pt idx="156">64</cx:pt>
          <cx:pt idx="157">65</cx:pt>
          <cx:pt idx="158">60</cx:pt>
          <cx:pt idx="159">67</cx:pt>
          <cx:pt idx="160">65</cx:pt>
          <cx:pt idx="161">66</cx:pt>
          <cx:pt idx="162">70</cx:pt>
          <cx:pt idx="163">65</cx:pt>
          <cx:pt idx="164">67</cx:pt>
          <cx:pt idx="165">65</cx:pt>
          <cx:pt idx="166">62</cx:pt>
          <cx:pt idx="167">66</cx:pt>
          <cx:pt idx="168">68</cx:pt>
          <cx:pt idx="169">61</cx:pt>
          <cx:pt idx="170">62</cx:pt>
          <cx:pt idx="171">69</cx:pt>
          <cx:pt idx="172">67</cx:pt>
          <cx:pt idx="173">68</cx:pt>
          <cx:pt idx="174">68</cx:pt>
          <cx:pt idx="175">62</cx:pt>
          <cx:pt idx="176">64</cx:pt>
          <cx:pt idx="177">66</cx:pt>
          <cx:pt idx="178">75</cx:pt>
          <cx:pt idx="179">80</cx:pt>
          <cx:pt idx="180">76</cx:pt>
          <cx:pt idx="181">77</cx:pt>
          <cx:pt idx="182">77</cx:pt>
          <cx:pt idx="183">78</cx:pt>
          <cx:pt idx="184">77</cx:pt>
          <cx:pt idx="185">71</cx:pt>
          <cx:pt idx="186">76</cx:pt>
          <cx:pt idx="187">77</cx:pt>
          <cx:pt idx="188">70</cx:pt>
          <cx:pt idx="189">71</cx:pt>
          <cx:pt idx="190">73</cx:pt>
          <cx:pt idx="191">73</cx:pt>
          <cx:pt idx="192">79</cx:pt>
          <cx:pt idx="193">79</cx:pt>
          <cx:pt idx="194">76</cx:pt>
          <cx:pt idx="195">72</cx:pt>
          <cx:pt idx="196">72</cx:pt>
          <cx:pt idx="197">76</cx:pt>
          <cx:pt idx="198">78</cx:pt>
          <cx:pt idx="199">74</cx:pt>
          <cx:pt idx="200">75</cx:pt>
          <cx:pt idx="201">72</cx:pt>
          <cx:pt idx="202">75</cx:pt>
          <cx:pt idx="203">72</cx:pt>
          <cx:pt idx="204">71</cx:pt>
          <cx:pt idx="205">76</cx:pt>
          <cx:pt idx="206">74</cx:pt>
          <cx:pt idx="207">80</cx:pt>
          <cx:pt idx="208">75</cx:pt>
          <cx:pt idx="209">79</cx:pt>
          <cx:pt idx="210">70</cx:pt>
          <cx:pt idx="211">80</cx:pt>
          <cx:pt idx="212">79</cx:pt>
          <cx:pt idx="213">76</cx:pt>
          <cx:pt idx="214">77</cx:pt>
          <cx:pt idx="215">72</cx:pt>
          <cx:pt idx="216">74</cx:pt>
          <cx:pt idx="217">78</cx:pt>
          <cx:pt idx="218">80</cx:pt>
          <cx:pt idx="219">79</cx:pt>
          <cx:pt idx="220">79</cx:pt>
          <cx:pt idx="221">74</cx:pt>
          <cx:pt idx="222">72</cx:pt>
          <cx:pt idx="223">73</cx:pt>
          <cx:pt idx="224">74</cx:pt>
          <cx:pt idx="225">73</cx:pt>
          <cx:pt idx="226">77</cx:pt>
          <cx:pt idx="227">77</cx:pt>
          <cx:pt idx="228">78</cx:pt>
          <cx:pt idx="229">72</cx:pt>
          <cx:pt idx="230">76</cx:pt>
          <cx:pt idx="231">72</cx:pt>
          <cx:pt idx="232">78</cx:pt>
          <cx:pt idx="233">74</cx:pt>
          <cx:pt idx="234">80</cx:pt>
          <cx:pt idx="235">77</cx:pt>
          <cx:pt idx="236">76</cx:pt>
          <cx:pt idx="237">77</cx:pt>
          <cx:pt idx="238">72</cx:pt>
          <cx:pt idx="239">73</cx:pt>
          <cx:pt idx="240">70</cx:pt>
          <cx:pt idx="241">70</cx:pt>
          <cx:pt idx="242">75</cx:pt>
          <cx:pt idx="243">77</cx:pt>
          <cx:pt idx="244">73</cx:pt>
          <cx:pt idx="245">70</cx:pt>
          <cx:pt idx="246">75</cx:pt>
          <cx:pt idx="247">77</cx:pt>
          <cx:pt idx="248">75</cx:pt>
          <cx:pt idx="249">76</cx:pt>
          <cx:pt idx="250">77</cx:pt>
          <cx:pt idx="251">78</cx:pt>
          <cx:pt idx="252">77</cx:pt>
          <cx:pt idx="253">78</cx:pt>
          <cx:pt idx="254">78</cx:pt>
          <cx:pt idx="255">79</cx:pt>
          <cx:pt idx="256">73</cx:pt>
          <cx:pt idx="257">78</cx:pt>
          <cx:pt idx="258">76</cx:pt>
          <cx:pt idx="259">77</cx:pt>
          <cx:pt idx="260">77</cx:pt>
          <cx:pt idx="261">76</cx:pt>
          <cx:pt idx="262">77</cx:pt>
          <cx:pt idx="263">78</cx:pt>
          <cx:pt idx="264">79</cx:pt>
          <cx:pt idx="265">72</cx:pt>
          <cx:pt idx="266">71</cx:pt>
          <cx:pt idx="267">77</cx:pt>
          <cx:pt idx="268">75</cx:pt>
          <cx:pt idx="269">78</cx:pt>
          <cx:pt idx="270">79</cx:pt>
          <cx:pt idx="271">72</cx:pt>
          <cx:pt idx="272">70</cx:pt>
          <cx:pt idx="273">79</cx:pt>
          <cx:pt idx="274">78</cx:pt>
          <cx:pt idx="275">80</cx:pt>
          <cx:pt idx="276">77</cx:pt>
          <cx:pt idx="277">74</cx:pt>
          <cx:pt idx="278">72</cx:pt>
          <cx:pt idx="279">79</cx:pt>
          <cx:pt idx="280">73</cx:pt>
          <cx:pt idx="281">80</cx:pt>
          <cx:pt idx="282">74</cx:pt>
          <cx:pt idx="283">79</cx:pt>
          <cx:pt idx="284">79</cx:pt>
          <cx:pt idx="285">75</cx:pt>
          <cx:pt idx="286">70</cx:pt>
          <cx:pt idx="287">80</cx:pt>
          <cx:pt idx="288">74</cx:pt>
          <cx:pt idx="289">72</cx:pt>
          <cx:pt idx="290">79</cx:pt>
          <cx:pt idx="291">77</cx:pt>
          <cx:pt idx="292">72</cx:pt>
          <cx:pt idx="293">79</cx:pt>
          <cx:pt idx="294">70</cx:pt>
          <cx:pt idx="295">72</cx:pt>
          <cx:pt idx="296">76</cx:pt>
          <cx:pt idx="297">76</cx:pt>
          <cx:pt idx="298">79</cx:pt>
          <cx:pt idx="299">72</cx:pt>
          <cx:pt idx="300">74</cx:pt>
          <cx:pt idx="301">70</cx:pt>
          <cx:pt idx="302">80</cx:pt>
          <cx:pt idx="303">73</cx:pt>
          <cx:pt idx="304">75</cx:pt>
          <cx:pt idx="305">76</cx:pt>
          <cx:pt idx="306">73</cx:pt>
          <cx:pt idx="307">74</cx:pt>
          <cx:pt idx="308">73</cx:pt>
          <cx:pt idx="309">80</cx:pt>
          <cx:pt idx="310">75</cx:pt>
          <cx:pt idx="311">75</cx:pt>
          <cx:pt idx="312">76</cx:pt>
          <cx:pt idx="313">75</cx:pt>
          <cx:pt idx="314">76</cx:pt>
          <cx:pt idx="315">73</cx:pt>
          <cx:pt idx="316">80</cx:pt>
          <cx:pt idx="317">73</cx:pt>
          <cx:pt idx="318">71</cx:pt>
          <cx:pt idx="319">78</cx:pt>
          <cx:pt idx="320">71</cx:pt>
          <cx:pt idx="321">71</cx:pt>
          <cx:pt idx="322">70</cx:pt>
          <cx:pt idx="323">72</cx:pt>
          <cx:pt idx="324">77</cx:pt>
          <cx:pt idx="325">70</cx:pt>
          <cx:pt idx="326">79</cx:pt>
          <cx:pt idx="327">73</cx:pt>
          <cx:pt idx="328">80</cx:pt>
          <cx:pt idx="329">80</cx:pt>
          <cx:pt idx="330">78</cx:pt>
          <cx:pt idx="331">72</cx:pt>
          <cx:pt idx="332">72</cx:pt>
          <cx:pt idx="333">75</cx:pt>
          <cx:pt idx="334">74</cx:pt>
          <cx:pt idx="335">72</cx:pt>
          <cx:pt idx="336">78</cx:pt>
          <cx:pt idx="337">70</cx:pt>
          <cx:pt idx="338">79</cx:pt>
          <cx:pt idx="339">78</cx:pt>
          <cx:pt idx="340">74</cx:pt>
          <cx:pt idx="341">71</cx:pt>
          <cx:pt idx="342">78</cx:pt>
          <cx:pt idx="343">76</cx:pt>
          <cx:pt idx="344">71</cx:pt>
          <cx:pt idx="345">75</cx:pt>
          <cx:pt idx="346">76</cx:pt>
          <cx:pt idx="347">84</cx:pt>
          <cx:pt idx="348">84</cx:pt>
          <cx:pt idx="349">89</cx:pt>
          <cx:pt idx="350">88</cx:pt>
          <cx:pt idx="351">80</cx:pt>
          <cx:pt idx="352">85</cx:pt>
          <cx:pt idx="353">85</cx:pt>
          <cx:pt idx="354">81</cx:pt>
          <cx:pt idx="355">89</cx:pt>
          <cx:pt idx="356">84</cx:pt>
          <cx:pt idx="357">85</cx:pt>
          <cx:pt idx="358">87</cx:pt>
          <cx:pt idx="359">80</cx:pt>
          <cx:pt idx="360">90</cx:pt>
          <cx:pt idx="361">81</cx:pt>
          <cx:pt idx="362">80</cx:pt>
          <cx:pt idx="363">90</cx:pt>
          <cx:pt idx="364">81</cx:pt>
          <cx:pt idx="365">80</cx:pt>
          <cx:pt idx="366">81</cx:pt>
          <cx:pt idx="367">85</cx:pt>
          <cx:pt idx="368">90</cx:pt>
          <cx:pt idx="369">86</cx:pt>
          <cx:pt idx="370">85</cx:pt>
          <cx:pt idx="371">87</cx:pt>
          <cx:pt idx="372">89</cx:pt>
          <cx:pt idx="373">86</cx:pt>
          <cx:pt idx="374">85</cx:pt>
          <cx:pt idx="375">80</cx:pt>
          <cx:pt idx="376">81</cx:pt>
          <cx:pt idx="377">82</cx:pt>
          <cx:pt idx="378">90</cx:pt>
          <cx:pt idx="379">83</cx:pt>
          <cx:pt idx="380">85</cx:pt>
          <cx:pt idx="381">83</cx:pt>
          <cx:pt idx="382">81</cx:pt>
          <cx:pt idx="383">85</cx:pt>
          <cx:pt idx="384">89</cx:pt>
          <cx:pt idx="385">86</cx:pt>
          <cx:pt idx="386">84</cx:pt>
          <cx:pt idx="387">85</cx:pt>
          <cx:pt idx="388">81</cx:pt>
          <cx:pt idx="389">87</cx:pt>
          <cx:pt idx="390">96</cx:pt>
          <cx:pt idx="391">107</cx:pt>
          <cx:pt idx="392">106</cx:pt>
          <cx:pt idx="393">104</cx:pt>
          <cx:pt idx="394">93</cx:pt>
          <cx:pt idx="395">102</cx:pt>
          <cx:pt idx="396">97</cx:pt>
          <cx:pt idx="397">98</cx:pt>
          <cx:pt idx="398">100</cx:pt>
          <cx:pt idx="399">101</cx:pt>
        </cx:lvl>
      </cx:numDim>
    </cx:data>
  </cx:chartData>
  <cx:chart>
    <cx:title pos="t" align="ctr" overlay="0">
      <cx:tx>
        <cx:txData>
          <cx:v>Weight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en-US" sz="1400" b="0" i="0" u="none" strike="noStrike" baseline="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</a:rPr>
            <a:t>Weight</a:t>
          </a:r>
        </a:p>
      </cx:txPr>
    </cx:title>
    <cx:plotArea>
      <cx:plotAreaRegion>
        <cx:series layoutId="clusteredColumn" uniqueId="{8CC94070-0EA6-4409-8597-1B5F03E9DE31}">
          <cx:tx>
            <cx:txData>
              <cx:f>Sheet1!$B$1</cx:f>
              <cx:v>weight</cx:v>
            </cx:txData>
          </cx:tx>
          <cx:dataId val="0"/>
          <cx:layoutPr>
            <cx:binning intervalClosed="r">
              <cx:binSize val="10"/>
            </cx:binning>
          </cx:layoutPr>
        </cx:series>
      </cx:plotAreaRegion>
      <cx:axis id="0" hidden="1">
        <cx:catScaling gapWidth="0"/>
        <cx:tickLabels/>
      </cx:axis>
      <cx:axis id="1">
        <cx:valScaling/>
        <cx:majorGridlines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200"/>
            </a:pPr>
            <a:endParaRPr lang="en-US" sz="1200" b="0" i="0" u="none" strike="noStrike" baseline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</a:endParaRPr>
          </a:p>
        </cx:txPr>
      </cx:axis>
    </cx:plotArea>
  </cx:chart>
  <cx:spPr>
    <a:ln>
      <a:noFill/>
    </a:ln>
  </cx:spPr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Sheet1!$A$2:$A$401</cx:f>
        <cx:lvl ptCount="400">
          <cx:pt idx="0">person 1</cx:pt>
          <cx:pt idx="1">person 2</cx:pt>
          <cx:pt idx="2">person 3</cx:pt>
          <cx:pt idx="3">person 4</cx:pt>
          <cx:pt idx="4">person 5</cx:pt>
          <cx:pt idx="5">person 6</cx:pt>
          <cx:pt idx="6">person 7</cx:pt>
          <cx:pt idx="7">person 8</cx:pt>
          <cx:pt idx="8">person 9</cx:pt>
          <cx:pt idx="9">person 10</cx:pt>
          <cx:pt idx="10">person 11</cx:pt>
          <cx:pt idx="11">person 12</cx:pt>
          <cx:pt idx="12">person 13</cx:pt>
          <cx:pt idx="13">person 14</cx:pt>
          <cx:pt idx="14">person 15</cx:pt>
          <cx:pt idx="15">person 16</cx:pt>
          <cx:pt idx="16">person 17</cx:pt>
          <cx:pt idx="17">person 18</cx:pt>
          <cx:pt idx="18">person 19</cx:pt>
          <cx:pt idx="19">person 20</cx:pt>
          <cx:pt idx="20">person 21</cx:pt>
          <cx:pt idx="21">person 22</cx:pt>
          <cx:pt idx="22">person 23</cx:pt>
          <cx:pt idx="23">person 24</cx:pt>
          <cx:pt idx="24">person 25</cx:pt>
          <cx:pt idx="25">person 26</cx:pt>
          <cx:pt idx="26">person 27</cx:pt>
          <cx:pt idx="27">person 28</cx:pt>
          <cx:pt idx="28">person 29</cx:pt>
          <cx:pt idx="29">person 30</cx:pt>
          <cx:pt idx="30">person 31</cx:pt>
          <cx:pt idx="31">person 32</cx:pt>
          <cx:pt idx="32">person 33</cx:pt>
          <cx:pt idx="33">person 34</cx:pt>
          <cx:pt idx="34">person 35</cx:pt>
          <cx:pt idx="35">person 36</cx:pt>
          <cx:pt idx="36">person 37</cx:pt>
          <cx:pt idx="37">person 38</cx:pt>
          <cx:pt idx="38">person 39</cx:pt>
          <cx:pt idx="39">person 40</cx:pt>
          <cx:pt idx="40">person 41</cx:pt>
          <cx:pt idx="41">person 42</cx:pt>
          <cx:pt idx="42">person 43</cx:pt>
          <cx:pt idx="43">person 44</cx:pt>
          <cx:pt idx="44">person 45</cx:pt>
          <cx:pt idx="45">person 46</cx:pt>
          <cx:pt idx="46">person 47</cx:pt>
          <cx:pt idx="47">person 48</cx:pt>
          <cx:pt idx="48">person 49</cx:pt>
          <cx:pt idx="49">person 50</cx:pt>
          <cx:pt idx="50">person 51</cx:pt>
          <cx:pt idx="51">person 52</cx:pt>
          <cx:pt idx="52">person 53</cx:pt>
          <cx:pt idx="53">person 54</cx:pt>
          <cx:pt idx="54">person 55</cx:pt>
          <cx:pt idx="55">person 56</cx:pt>
          <cx:pt idx="56">person 57</cx:pt>
          <cx:pt idx="57">person 58</cx:pt>
          <cx:pt idx="58">person 59</cx:pt>
          <cx:pt idx="59">person 60</cx:pt>
          <cx:pt idx="60">person 61</cx:pt>
          <cx:pt idx="61">person 62</cx:pt>
          <cx:pt idx="62">person 63</cx:pt>
          <cx:pt idx="63">person 64</cx:pt>
          <cx:pt idx="64">person 65</cx:pt>
          <cx:pt idx="65">person 66</cx:pt>
          <cx:pt idx="66">person 67</cx:pt>
          <cx:pt idx="67">person 68</cx:pt>
          <cx:pt idx="68">person 69</cx:pt>
          <cx:pt idx="69">person 70</cx:pt>
          <cx:pt idx="70">person 71</cx:pt>
          <cx:pt idx="71">person 72</cx:pt>
          <cx:pt idx="72">person 73</cx:pt>
          <cx:pt idx="73">person 74</cx:pt>
          <cx:pt idx="74">person 75</cx:pt>
          <cx:pt idx="75">person 76</cx:pt>
          <cx:pt idx="76">person 77</cx:pt>
          <cx:pt idx="77">person 78</cx:pt>
          <cx:pt idx="78">person 79</cx:pt>
          <cx:pt idx="79">person 80</cx:pt>
          <cx:pt idx="80">person 81</cx:pt>
          <cx:pt idx="81">person 82</cx:pt>
          <cx:pt idx="82">person 83</cx:pt>
          <cx:pt idx="83">person 84</cx:pt>
          <cx:pt idx="84">person 85</cx:pt>
          <cx:pt idx="85">person 86</cx:pt>
          <cx:pt idx="86">person 87</cx:pt>
          <cx:pt idx="87">person 88</cx:pt>
          <cx:pt idx="88">person 89</cx:pt>
          <cx:pt idx="89">person 90</cx:pt>
          <cx:pt idx="90">person 91</cx:pt>
          <cx:pt idx="91">person 92</cx:pt>
          <cx:pt idx="92">person 93</cx:pt>
          <cx:pt idx="93">person 94</cx:pt>
          <cx:pt idx="94">person 95</cx:pt>
          <cx:pt idx="95">person 96</cx:pt>
          <cx:pt idx="96">person 97</cx:pt>
          <cx:pt idx="97">person 98</cx:pt>
          <cx:pt idx="98">person 99</cx:pt>
          <cx:pt idx="99">person 100</cx:pt>
          <cx:pt idx="100">person 101</cx:pt>
          <cx:pt idx="101">person 102</cx:pt>
          <cx:pt idx="102">person 103</cx:pt>
          <cx:pt idx="103">person 104</cx:pt>
          <cx:pt idx="104">person 105</cx:pt>
          <cx:pt idx="105">person 106</cx:pt>
          <cx:pt idx="106">person 107</cx:pt>
          <cx:pt idx="107">person 108</cx:pt>
          <cx:pt idx="108">person 109</cx:pt>
          <cx:pt idx="109">person 110</cx:pt>
          <cx:pt idx="110">person 111</cx:pt>
          <cx:pt idx="111">person 112</cx:pt>
          <cx:pt idx="112">person 113</cx:pt>
          <cx:pt idx="113">person 114</cx:pt>
          <cx:pt idx="114">person 115</cx:pt>
          <cx:pt idx="115">person 116</cx:pt>
          <cx:pt idx="116">person 117</cx:pt>
          <cx:pt idx="117">person 118</cx:pt>
          <cx:pt idx="118">person 119</cx:pt>
          <cx:pt idx="119">person 120</cx:pt>
          <cx:pt idx="120">person 121</cx:pt>
          <cx:pt idx="121">person 122</cx:pt>
          <cx:pt idx="122">person 123</cx:pt>
          <cx:pt idx="123">person 124</cx:pt>
          <cx:pt idx="124">person 125</cx:pt>
          <cx:pt idx="125">person 126</cx:pt>
          <cx:pt idx="126">person 127</cx:pt>
          <cx:pt idx="127">person 128</cx:pt>
          <cx:pt idx="128">person 129</cx:pt>
          <cx:pt idx="129">person 130</cx:pt>
          <cx:pt idx="130">person 131</cx:pt>
          <cx:pt idx="131">person 132</cx:pt>
          <cx:pt idx="132">person 133</cx:pt>
          <cx:pt idx="133">person 134</cx:pt>
          <cx:pt idx="134">person 135</cx:pt>
          <cx:pt idx="135">person 136</cx:pt>
          <cx:pt idx="136">person 137</cx:pt>
          <cx:pt idx="137">person 138</cx:pt>
          <cx:pt idx="138">person 139</cx:pt>
          <cx:pt idx="139">person 140</cx:pt>
          <cx:pt idx="140">person 141</cx:pt>
          <cx:pt idx="141">person 142</cx:pt>
          <cx:pt idx="142">person 143</cx:pt>
          <cx:pt idx="143">person 144</cx:pt>
          <cx:pt idx="144">person 145</cx:pt>
          <cx:pt idx="145">person 146</cx:pt>
          <cx:pt idx="146">person 147</cx:pt>
          <cx:pt idx="147">person 148</cx:pt>
          <cx:pt idx="148">person 149</cx:pt>
          <cx:pt idx="149">person 150</cx:pt>
          <cx:pt idx="150">person 151</cx:pt>
          <cx:pt idx="151">person 152</cx:pt>
          <cx:pt idx="152">person 153</cx:pt>
          <cx:pt idx="153">person 154</cx:pt>
          <cx:pt idx="154">person 155</cx:pt>
          <cx:pt idx="155">person 156</cx:pt>
          <cx:pt idx="156">person 157</cx:pt>
          <cx:pt idx="157">person 158</cx:pt>
          <cx:pt idx="158">person 159</cx:pt>
          <cx:pt idx="159">person 160</cx:pt>
          <cx:pt idx="160">person 161</cx:pt>
          <cx:pt idx="161">person 162</cx:pt>
          <cx:pt idx="162">person 163</cx:pt>
          <cx:pt idx="163">person 164</cx:pt>
          <cx:pt idx="164">person 165</cx:pt>
          <cx:pt idx="165">person 166</cx:pt>
          <cx:pt idx="166">person 167</cx:pt>
          <cx:pt idx="167">person 168</cx:pt>
          <cx:pt idx="168">person 169</cx:pt>
          <cx:pt idx="169">person 170</cx:pt>
          <cx:pt idx="170">person 171</cx:pt>
          <cx:pt idx="171">person 172</cx:pt>
          <cx:pt idx="172">person 173</cx:pt>
          <cx:pt idx="173">person 174</cx:pt>
          <cx:pt idx="174">person 175</cx:pt>
          <cx:pt idx="175">person 176</cx:pt>
          <cx:pt idx="176">person 177</cx:pt>
          <cx:pt idx="177">person 178</cx:pt>
          <cx:pt idx="178">person 179</cx:pt>
          <cx:pt idx="179">person 180</cx:pt>
          <cx:pt idx="180">person 181</cx:pt>
          <cx:pt idx="181">person 182</cx:pt>
          <cx:pt idx="182">person 183</cx:pt>
          <cx:pt idx="183">person 184</cx:pt>
          <cx:pt idx="184">person 185</cx:pt>
          <cx:pt idx="185">person 186</cx:pt>
          <cx:pt idx="186">person 187</cx:pt>
          <cx:pt idx="187">person 188</cx:pt>
          <cx:pt idx="188">person 189</cx:pt>
          <cx:pt idx="189">person 190</cx:pt>
          <cx:pt idx="190">person 191</cx:pt>
          <cx:pt idx="191">person 192</cx:pt>
          <cx:pt idx="192">person 193</cx:pt>
          <cx:pt idx="193">person 194</cx:pt>
          <cx:pt idx="194">person 195</cx:pt>
          <cx:pt idx="195">person 196</cx:pt>
          <cx:pt idx="196">person 197</cx:pt>
          <cx:pt idx="197">person 198</cx:pt>
          <cx:pt idx="198">person 199</cx:pt>
          <cx:pt idx="199">person 200</cx:pt>
          <cx:pt idx="200">person 201</cx:pt>
          <cx:pt idx="201">person 202</cx:pt>
          <cx:pt idx="202">person 203</cx:pt>
          <cx:pt idx="203">person 204</cx:pt>
          <cx:pt idx="204">person 205</cx:pt>
          <cx:pt idx="205">person 206</cx:pt>
          <cx:pt idx="206">person 207</cx:pt>
          <cx:pt idx="207">person 208</cx:pt>
          <cx:pt idx="208">person 209</cx:pt>
          <cx:pt idx="209">person 210</cx:pt>
          <cx:pt idx="210">person 211</cx:pt>
          <cx:pt idx="211">person 212</cx:pt>
          <cx:pt idx="212">person 213</cx:pt>
          <cx:pt idx="213">person 214</cx:pt>
          <cx:pt idx="214">person 215</cx:pt>
          <cx:pt idx="215">person 216</cx:pt>
          <cx:pt idx="216">person 217</cx:pt>
          <cx:pt idx="217">person 218</cx:pt>
          <cx:pt idx="218">person 219</cx:pt>
          <cx:pt idx="219">person 220</cx:pt>
          <cx:pt idx="220">person 221</cx:pt>
          <cx:pt idx="221">person 222</cx:pt>
          <cx:pt idx="222">person 223</cx:pt>
          <cx:pt idx="223">person 224</cx:pt>
          <cx:pt idx="224">person 225</cx:pt>
          <cx:pt idx="225">person 226</cx:pt>
          <cx:pt idx="226">person 227</cx:pt>
          <cx:pt idx="227">person 228</cx:pt>
          <cx:pt idx="228">person 229</cx:pt>
          <cx:pt idx="229">person 230</cx:pt>
          <cx:pt idx="230">person 231</cx:pt>
          <cx:pt idx="231">person 232</cx:pt>
          <cx:pt idx="232">person 233</cx:pt>
          <cx:pt idx="233">person 234</cx:pt>
          <cx:pt idx="234">person 235</cx:pt>
          <cx:pt idx="235">person 236</cx:pt>
          <cx:pt idx="236">person 237</cx:pt>
          <cx:pt idx="237">person 238</cx:pt>
          <cx:pt idx="238">person 239</cx:pt>
          <cx:pt idx="239">person 240</cx:pt>
          <cx:pt idx="240">person 241</cx:pt>
          <cx:pt idx="241">person 242</cx:pt>
          <cx:pt idx="242">person 243</cx:pt>
          <cx:pt idx="243">person 244</cx:pt>
          <cx:pt idx="244">person 245</cx:pt>
          <cx:pt idx="245">person 246</cx:pt>
          <cx:pt idx="246">person 247</cx:pt>
          <cx:pt idx="247">person 248</cx:pt>
          <cx:pt idx="248">person 249</cx:pt>
          <cx:pt idx="249">person 250</cx:pt>
          <cx:pt idx="250">person 251</cx:pt>
          <cx:pt idx="251">person 252</cx:pt>
          <cx:pt idx="252">person 253</cx:pt>
          <cx:pt idx="253">person 254</cx:pt>
          <cx:pt idx="254">person 255</cx:pt>
          <cx:pt idx="255">person 256</cx:pt>
          <cx:pt idx="256">person 257</cx:pt>
          <cx:pt idx="257">person 258</cx:pt>
          <cx:pt idx="258">person 259</cx:pt>
          <cx:pt idx="259">person 260</cx:pt>
          <cx:pt idx="260">person 261</cx:pt>
          <cx:pt idx="261">person 262</cx:pt>
          <cx:pt idx="262">person 263</cx:pt>
          <cx:pt idx="263">person 264</cx:pt>
          <cx:pt idx="264">person 265</cx:pt>
          <cx:pt idx="265">person 266</cx:pt>
          <cx:pt idx="266">person 267</cx:pt>
          <cx:pt idx="267">person 268</cx:pt>
          <cx:pt idx="268">person 269</cx:pt>
          <cx:pt idx="269">person 270</cx:pt>
          <cx:pt idx="270">person 271</cx:pt>
          <cx:pt idx="271">person 272</cx:pt>
          <cx:pt idx="272">person 273</cx:pt>
          <cx:pt idx="273">person 274</cx:pt>
          <cx:pt idx="274">person 275</cx:pt>
          <cx:pt idx="275">person 276</cx:pt>
          <cx:pt idx="276">person 277</cx:pt>
          <cx:pt idx="277">person 278</cx:pt>
          <cx:pt idx="278">person 279</cx:pt>
          <cx:pt idx="279">person 280</cx:pt>
          <cx:pt idx="280">person 281</cx:pt>
          <cx:pt idx="281">person 282</cx:pt>
          <cx:pt idx="282">person 283</cx:pt>
          <cx:pt idx="283">person 284</cx:pt>
          <cx:pt idx="284">person 285</cx:pt>
          <cx:pt idx="285">person 286</cx:pt>
          <cx:pt idx="286">person 287</cx:pt>
          <cx:pt idx="287">person 288</cx:pt>
          <cx:pt idx="288">person 289</cx:pt>
          <cx:pt idx="289">person 290</cx:pt>
          <cx:pt idx="290">person 291</cx:pt>
          <cx:pt idx="291">person 292</cx:pt>
          <cx:pt idx="292">person 293</cx:pt>
          <cx:pt idx="293">person 294</cx:pt>
          <cx:pt idx="294">person 295</cx:pt>
          <cx:pt idx="295">person 296</cx:pt>
          <cx:pt idx="296">person 297</cx:pt>
          <cx:pt idx="297">person 298</cx:pt>
          <cx:pt idx="298">person 299</cx:pt>
          <cx:pt idx="299">person 300</cx:pt>
          <cx:pt idx="300">person 301</cx:pt>
          <cx:pt idx="301">person 302</cx:pt>
          <cx:pt idx="302">person 303</cx:pt>
          <cx:pt idx="303">person 304</cx:pt>
          <cx:pt idx="304">person 305</cx:pt>
          <cx:pt idx="305">person 306</cx:pt>
          <cx:pt idx="306">person 307</cx:pt>
          <cx:pt idx="307">person 308</cx:pt>
          <cx:pt idx="308">person 309</cx:pt>
          <cx:pt idx="309">person 310</cx:pt>
          <cx:pt idx="310">person 311</cx:pt>
          <cx:pt idx="311">person 312</cx:pt>
          <cx:pt idx="312">person 313</cx:pt>
          <cx:pt idx="313">person 314</cx:pt>
          <cx:pt idx="314">person 315</cx:pt>
          <cx:pt idx="315">person 316</cx:pt>
          <cx:pt idx="316">person 317</cx:pt>
          <cx:pt idx="317">person 318</cx:pt>
          <cx:pt idx="318">person 319</cx:pt>
          <cx:pt idx="319">person 320</cx:pt>
          <cx:pt idx="320">person 321</cx:pt>
          <cx:pt idx="321">person 322</cx:pt>
          <cx:pt idx="322">person 323</cx:pt>
          <cx:pt idx="323">person 324</cx:pt>
          <cx:pt idx="324">person 325</cx:pt>
          <cx:pt idx="325">person 326</cx:pt>
          <cx:pt idx="326">person 327</cx:pt>
          <cx:pt idx="327">person 328</cx:pt>
          <cx:pt idx="328">person 329</cx:pt>
          <cx:pt idx="329">person 330</cx:pt>
          <cx:pt idx="330">person 331</cx:pt>
          <cx:pt idx="331">person 332</cx:pt>
          <cx:pt idx="332">person 333</cx:pt>
          <cx:pt idx="333">person 334</cx:pt>
          <cx:pt idx="334">person 335</cx:pt>
          <cx:pt idx="335">person 336</cx:pt>
          <cx:pt idx="336">person 337</cx:pt>
          <cx:pt idx="337">person 338</cx:pt>
          <cx:pt idx="338">person 339</cx:pt>
          <cx:pt idx="339">person 340</cx:pt>
          <cx:pt idx="340">person 341</cx:pt>
          <cx:pt idx="341">person 342</cx:pt>
          <cx:pt idx="342">person 343</cx:pt>
          <cx:pt idx="343">person 344</cx:pt>
          <cx:pt idx="344">person 345</cx:pt>
          <cx:pt idx="345">person 346</cx:pt>
          <cx:pt idx="346">person 347</cx:pt>
          <cx:pt idx="347">person 348</cx:pt>
          <cx:pt idx="348">person 349</cx:pt>
          <cx:pt idx="349">person 350</cx:pt>
          <cx:pt idx="350">person 351</cx:pt>
          <cx:pt idx="351">person 352</cx:pt>
          <cx:pt idx="352">person 353</cx:pt>
          <cx:pt idx="353">person 354</cx:pt>
          <cx:pt idx="354">person 355</cx:pt>
          <cx:pt idx="355">person 356</cx:pt>
          <cx:pt idx="356">person 357</cx:pt>
          <cx:pt idx="357">person 358</cx:pt>
          <cx:pt idx="358">person 359</cx:pt>
          <cx:pt idx="359">person 360</cx:pt>
          <cx:pt idx="360">person 361</cx:pt>
          <cx:pt idx="361">person 362</cx:pt>
          <cx:pt idx="362">person 363</cx:pt>
          <cx:pt idx="363">person 364</cx:pt>
          <cx:pt idx="364">person 365</cx:pt>
          <cx:pt idx="365">person 366</cx:pt>
          <cx:pt idx="366">person 367</cx:pt>
          <cx:pt idx="367">person 368</cx:pt>
          <cx:pt idx="368">person 369</cx:pt>
          <cx:pt idx="369">person 370</cx:pt>
          <cx:pt idx="370">person 371</cx:pt>
          <cx:pt idx="371">person 372</cx:pt>
          <cx:pt idx="372">person 373</cx:pt>
          <cx:pt idx="373">person 374</cx:pt>
          <cx:pt idx="374">person 375</cx:pt>
          <cx:pt idx="375">person 376</cx:pt>
          <cx:pt idx="376">person 377</cx:pt>
          <cx:pt idx="377">person 378</cx:pt>
          <cx:pt idx="378">person 379</cx:pt>
          <cx:pt idx="379">person 380</cx:pt>
          <cx:pt idx="380">person 381</cx:pt>
          <cx:pt idx="381">person 382</cx:pt>
          <cx:pt idx="382">person 383</cx:pt>
          <cx:pt idx="383">person 384</cx:pt>
          <cx:pt idx="384">person 385</cx:pt>
          <cx:pt idx="385">person 386</cx:pt>
          <cx:pt idx="386">person 387</cx:pt>
          <cx:pt idx="387">person 388</cx:pt>
          <cx:pt idx="388">person 389</cx:pt>
          <cx:pt idx="389">person 390</cx:pt>
          <cx:pt idx="390">person 391</cx:pt>
          <cx:pt idx="391">person 392</cx:pt>
          <cx:pt idx="392">person 393</cx:pt>
          <cx:pt idx="393">person 394</cx:pt>
          <cx:pt idx="394">person 395</cx:pt>
          <cx:pt idx="395">person 396</cx:pt>
          <cx:pt idx="396">person 397</cx:pt>
          <cx:pt idx="397">person 398</cx:pt>
          <cx:pt idx="398">person 399</cx:pt>
          <cx:pt idx="399">person 400</cx:pt>
        </cx:lvl>
      </cx:strDim>
      <cx:numDim type="val">
        <cx:f>Sheet1!$B$2:$B$401</cx:f>
        <cx:lvl ptCount="400" formatCode="General">
          <cx:pt idx="0">25</cx:pt>
          <cx:pt idx="1">27</cx:pt>
          <cx:pt idx="2">25</cx:pt>
          <cx:pt idx="3">12</cx:pt>
          <cx:pt idx="4">13</cx:pt>
          <cx:pt idx="5">50</cx:pt>
          <cx:pt idx="6">50</cx:pt>
          <cx:pt idx="7">36</cx:pt>
          <cx:pt idx="8">17</cx:pt>
          <cx:pt idx="9">56</cx:pt>
          <cx:pt idx="10">55</cx:pt>
          <cx:pt idx="11">58</cx:pt>
          <cx:pt idx="12">45</cx:pt>
          <cx:pt idx="13">50</cx:pt>
          <cx:pt idx="14">50</cx:pt>
          <cx:pt idx="15">55</cx:pt>
          <cx:pt idx="16">55</cx:pt>
          <cx:pt idx="17">48</cx:pt>
          <cx:pt idx="18">6</cx:pt>
          <cx:pt idx="19">25</cx:pt>
          <cx:pt idx="20">45</cx:pt>
          <cx:pt idx="21">41</cx:pt>
          <cx:pt idx="22">40</cx:pt>
          <cx:pt idx="23">30</cx:pt>
          <cx:pt idx="24">32</cx:pt>
          <cx:pt idx="25">13</cx:pt>
          <cx:pt idx="26">48</cx:pt>
          <cx:pt idx="27">43</cx:pt>
          <cx:pt idx="28">37</cx:pt>
          <cx:pt idx="29">51</cx:pt>
          <cx:pt idx="30">48</cx:pt>
          <cx:pt idx="31">48</cx:pt>
          <cx:pt idx="32">50</cx:pt>
          <cx:pt idx="33">54</cx:pt>
          <cx:pt idx="34">24</cx:pt>
          <cx:pt idx="35">52</cx:pt>
          <cx:pt idx="36">55</cx:pt>
          <cx:pt idx="37">12</cx:pt>
          <cx:pt idx="38">24</cx:pt>
          <cx:pt idx="39">39</cx:pt>
          <cx:pt idx="40">15</cx:pt>
          <cx:pt idx="41">46</cx:pt>
          <cx:pt idx="42">58</cx:pt>
          <cx:pt idx="43">48</cx:pt>
          <cx:pt idx="44">40</cx:pt>
          <cx:pt idx="45">57</cx:pt>
          <cx:pt idx="46">55</cx:pt>
          <cx:pt idx="47">5</cx:pt>
          <cx:pt idx="48">17</cx:pt>
          <cx:pt idx="49">43</cx:pt>
          <cx:pt idx="50">28</cx:pt>
          <cx:pt idx="51">26</cx:pt>
          <cx:pt idx="52">37</cx:pt>
          <cx:pt idx="53">30</cx:pt>
          <cx:pt idx="54">50</cx:pt>
          <cx:pt idx="55">40</cx:pt>
          <cx:pt idx="56">62</cx:pt>
          <cx:pt idx="57">69</cx:pt>
          <cx:pt idx="58">63</cx:pt>
          <cx:pt idx="59">65</cx:pt>
          <cx:pt idx="60">60</cx:pt>
          <cx:pt idx="61">67</cx:pt>
          <cx:pt idx="62">61</cx:pt>
          <cx:pt idx="63">70</cx:pt>
          <cx:pt idx="64">70</cx:pt>
          <cx:pt idx="65">65</cx:pt>
          <cx:pt idx="66">69</cx:pt>
          <cx:pt idx="67">69</cx:pt>
          <cx:pt idx="68">68</cx:pt>
          <cx:pt idx="69">68</cx:pt>
          <cx:pt idx="70">60</cx:pt>
          <cx:pt idx="71">66</cx:pt>
          <cx:pt idx="72">61</cx:pt>
          <cx:pt idx="73">68</cx:pt>
          <cx:pt idx="74">61</cx:pt>
          <cx:pt idx="75">69</cx:pt>
          <cx:pt idx="76">70</cx:pt>
          <cx:pt idx="77">60</cx:pt>
          <cx:pt idx="78">69</cx:pt>
          <cx:pt idx="79">65</cx:pt>
          <cx:pt idx="80">64</cx:pt>
          <cx:pt idx="81">65</cx:pt>
          <cx:pt idx="82">60</cx:pt>
          <cx:pt idx="83">67</cx:pt>
          <cx:pt idx="84">68</cx:pt>
          <cx:pt idx="85">62</cx:pt>
          <cx:pt idx="86">70</cx:pt>
          <cx:pt idx="87">69</cx:pt>
          <cx:pt idx="88">70</cx:pt>
          <cx:pt idx="89">62</cx:pt>
          <cx:pt idx="90">70</cx:pt>
          <cx:pt idx="91">70</cx:pt>
          <cx:pt idx="92">65</cx:pt>
          <cx:pt idx="93">60</cx:pt>
          <cx:pt idx="94">63</cx:pt>
          <cx:pt idx="95">65</cx:pt>
          <cx:pt idx="96">65</cx:pt>
          <cx:pt idx="97">64</cx:pt>
          <cx:pt idx="98">61</cx:pt>
          <cx:pt idx="99">68</cx:pt>
          <cx:pt idx="100">70</cx:pt>
          <cx:pt idx="101">64</cx:pt>
          <cx:pt idx="102">63</cx:pt>
          <cx:pt idx="103">63</cx:pt>
          <cx:pt idx="104">63</cx:pt>
          <cx:pt idx="105">63</cx:pt>
          <cx:pt idx="106">70</cx:pt>
          <cx:pt idx="107">60</cx:pt>
          <cx:pt idx="108">63</cx:pt>
          <cx:pt idx="109">68</cx:pt>
          <cx:pt idx="110">64</cx:pt>
          <cx:pt idx="111">61</cx:pt>
          <cx:pt idx="112">68</cx:pt>
          <cx:pt idx="113">61</cx:pt>
          <cx:pt idx="114">69</cx:pt>
          <cx:pt idx="115">68</cx:pt>
          <cx:pt idx="116">64</cx:pt>
          <cx:pt idx="117">68</cx:pt>
          <cx:pt idx="118">61</cx:pt>
          <cx:pt idx="119">62</cx:pt>
          <cx:pt idx="120">67</cx:pt>
          <cx:pt idx="121">70</cx:pt>
          <cx:pt idx="122">63</cx:pt>
          <cx:pt idx="123">63</cx:pt>
          <cx:pt idx="124">65</cx:pt>
          <cx:pt idx="125">64</cx:pt>
          <cx:pt idx="126">68</cx:pt>
          <cx:pt idx="127">65</cx:pt>
          <cx:pt idx="128">69</cx:pt>
          <cx:pt idx="129">62</cx:pt>
          <cx:pt idx="130">63</cx:pt>
          <cx:pt idx="131">60</cx:pt>
          <cx:pt idx="132">69</cx:pt>
          <cx:pt idx="133">70</cx:pt>
          <cx:pt idx="134">69</cx:pt>
          <cx:pt idx="135">70</cx:pt>
          <cx:pt idx="136">64</cx:pt>
          <cx:pt idx="137">66</cx:pt>
          <cx:pt idx="138">62</cx:pt>
          <cx:pt idx="139">63</cx:pt>
          <cx:pt idx="140">63</cx:pt>
          <cx:pt idx="141">64</cx:pt>
          <cx:pt idx="142">67</cx:pt>
          <cx:pt idx="143">70</cx:pt>
          <cx:pt idx="144">64</cx:pt>
          <cx:pt idx="145">60</cx:pt>
          <cx:pt idx="146">66</cx:pt>
          <cx:pt idx="147">64</cx:pt>
          <cx:pt idx="148">62</cx:pt>
          <cx:pt idx="149">62</cx:pt>
          <cx:pt idx="150">61</cx:pt>
          <cx:pt idx="151">65</cx:pt>
          <cx:pt idx="152">69</cx:pt>
          <cx:pt idx="153">60</cx:pt>
          <cx:pt idx="154">70</cx:pt>
          <cx:pt idx="155">69</cx:pt>
          <cx:pt idx="156">64</cx:pt>
          <cx:pt idx="157">65</cx:pt>
          <cx:pt idx="158">60</cx:pt>
          <cx:pt idx="159">67</cx:pt>
          <cx:pt idx="160">65</cx:pt>
          <cx:pt idx="161">66</cx:pt>
          <cx:pt idx="162">70</cx:pt>
          <cx:pt idx="163">65</cx:pt>
          <cx:pt idx="164">67</cx:pt>
          <cx:pt idx="165">65</cx:pt>
          <cx:pt idx="166">62</cx:pt>
          <cx:pt idx="167">66</cx:pt>
          <cx:pt idx="168">68</cx:pt>
          <cx:pt idx="169">61</cx:pt>
          <cx:pt idx="170">62</cx:pt>
          <cx:pt idx="171">69</cx:pt>
          <cx:pt idx="172">67</cx:pt>
          <cx:pt idx="173">68</cx:pt>
          <cx:pt idx="174">68</cx:pt>
          <cx:pt idx="175">62</cx:pt>
          <cx:pt idx="176">64</cx:pt>
          <cx:pt idx="177">66</cx:pt>
          <cx:pt idx="178">75</cx:pt>
          <cx:pt idx="179">80</cx:pt>
          <cx:pt idx="180">76</cx:pt>
          <cx:pt idx="181">77</cx:pt>
          <cx:pt idx="182">77</cx:pt>
          <cx:pt idx="183">78</cx:pt>
          <cx:pt idx="184">77</cx:pt>
          <cx:pt idx="185">71</cx:pt>
          <cx:pt idx="186">76</cx:pt>
          <cx:pt idx="187">77</cx:pt>
          <cx:pt idx="188">70</cx:pt>
          <cx:pt idx="189">71</cx:pt>
          <cx:pt idx="190">73</cx:pt>
          <cx:pt idx="191">73</cx:pt>
          <cx:pt idx="192">79</cx:pt>
          <cx:pt idx="193">79</cx:pt>
          <cx:pt idx="194">76</cx:pt>
          <cx:pt idx="195">72</cx:pt>
          <cx:pt idx="196">72</cx:pt>
          <cx:pt idx="197">76</cx:pt>
          <cx:pt idx="198">78</cx:pt>
          <cx:pt idx="199">74</cx:pt>
          <cx:pt idx="200">75</cx:pt>
          <cx:pt idx="201">72</cx:pt>
          <cx:pt idx="202">75</cx:pt>
          <cx:pt idx="203">72</cx:pt>
          <cx:pt idx="204">71</cx:pt>
          <cx:pt idx="205">76</cx:pt>
          <cx:pt idx="206">74</cx:pt>
          <cx:pt idx="207">80</cx:pt>
          <cx:pt idx="208">75</cx:pt>
          <cx:pt idx="209">79</cx:pt>
          <cx:pt idx="210">70</cx:pt>
          <cx:pt idx="211">80</cx:pt>
          <cx:pt idx="212">79</cx:pt>
          <cx:pt idx="213">76</cx:pt>
          <cx:pt idx="214">77</cx:pt>
          <cx:pt idx="215">72</cx:pt>
          <cx:pt idx="216">74</cx:pt>
          <cx:pt idx="217">78</cx:pt>
          <cx:pt idx="218">80</cx:pt>
          <cx:pt idx="219">79</cx:pt>
          <cx:pt idx="220">79</cx:pt>
          <cx:pt idx="221">74</cx:pt>
          <cx:pt idx="222">72</cx:pt>
          <cx:pt idx="223">73</cx:pt>
          <cx:pt idx="224">74</cx:pt>
          <cx:pt idx="225">73</cx:pt>
          <cx:pt idx="226">77</cx:pt>
          <cx:pt idx="227">77</cx:pt>
          <cx:pt idx="228">78</cx:pt>
          <cx:pt idx="229">72</cx:pt>
          <cx:pt idx="230">76</cx:pt>
          <cx:pt idx="231">72</cx:pt>
          <cx:pt idx="232">78</cx:pt>
          <cx:pt idx="233">74</cx:pt>
          <cx:pt idx="234">80</cx:pt>
          <cx:pt idx="235">77</cx:pt>
          <cx:pt idx="236">76</cx:pt>
          <cx:pt idx="237">77</cx:pt>
          <cx:pt idx="238">72</cx:pt>
          <cx:pt idx="239">73</cx:pt>
          <cx:pt idx="240">70</cx:pt>
          <cx:pt idx="241">70</cx:pt>
          <cx:pt idx="242">75</cx:pt>
          <cx:pt idx="243">77</cx:pt>
          <cx:pt idx="244">73</cx:pt>
          <cx:pt idx="245">70</cx:pt>
          <cx:pt idx="246">75</cx:pt>
          <cx:pt idx="247">77</cx:pt>
          <cx:pt idx="248">75</cx:pt>
          <cx:pt idx="249">76</cx:pt>
          <cx:pt idx="250">77</cx:pt>
          <cx:pt idx="251">78</cx:pt>
          <cx:pt idx="252">77</cx:pt>
          <cx:pt idx="253">78</cx:pt>
          <cx:pt idx="254">78</cx:pt>
          <cx:pt idx="255">79</cx:pt>
          <cx:pt idx="256">73</cx:pt>
          <cx:pt idx="257">78</cx:pt>
          <cx:pt idx="258">76</cx:pt>
          <cx:pt idx="259">77</cx:pt>
          <cx:pt idx="260">77</cx:pt>
          <cx:pt idx="261">76</cx:pt>
          <cx:pt idx="262">77</cx:pt>
          <cx:pt idx="263">78</cx:pt>
          <cx:pt idx="264">79</cx:pt>
          <cx:pt idx="265">72</cx:pt>
          <cx:pt idx="266">71</cx:pt>
          <cx:pt idx="267">77</cx:pt>
          <cx:pt idx="268">75</cx:pt>
          <cx:pt idx="269">78</cx:pt>
          <cx:pt idx="270">79</cx:pt>
          <cx:pt idx="271">72</cx:pt>
          <cx:pt idx="272">70</cx:pt>
          <cx:pt idx="273">79</cx:pt>
          <cx:pt idx="274">78</cx:pt>
          <cx:pt idx="275">80</cx:pt>
          <cx:pt idx="276">77</cx:pt>
          <cx:pt idx="277">74</cx:pt>
          <cx:pt idx="278">72</cx:pt>
          <cx:pt idx="279">79</cx:pt>
          <cx:pt idx="280">73</cx:pt>
          <cx:pt idx="281">80</cx:pt>
          <cx:pt idx="282">74</cx:pt>
          <cx:pt idx="283">79</cx:pt>
          <cx:pt idx="284">79</cx:pt>
          <cx:pt idx="285">75</cx:pt>
          <cx:pt idx="286">70</cx:pt>
          <cx:pt idx="287">80</cx:pt>
          <cx:pt idx="288">74</cx:pt>
          <cx:pt idx="289">72</cx:pt>
          <cx:pt idx="290">79</cx:pt>
          <cx:pt idx="291">77</cx:pt>
          <cx:pt idx="292">72</cx:pt>
          <cx:pt idx="293">79</cx:pt>
          <cx:pt idx="294">70</cx:pt>
          <cx:pt idx="295">72</cx:pt>
          <cx:pt idx="296">76</cx:pt>
          <cx:pt idx="297">76</cx:pt>
          <cx:pt idx="298">79</cx:pt>
          <cx:pt idx="299">72</cx:pt>
          <cx:pt idx="300">74</cx:pt>
          <cx:pt idx="301">70</cx:pt>
          <cx:pt idx="302">80</cx:pt>
          <cx:pt idx="303">73</cx:pt>
          <cx:pt idx="304">75</cx:pt>
          <cx:pt idx="305">76</cx:pt>
          <cx:pt idx="306">73</cx:pt>
          <cx:pt idx="307">74</cx:pt>
          <cx:pt idx="308">73</cx:pt>
          <cx:pt idx="309">80</cx:pt>
          <cx:pt idx="310">75</cx:pt>
          <cx:pt idx="311">75</cx:pt>
          <cx:pt idx="312">76</cx:pt>
          <cx:pt idx="313">75</cx:pt>
          <cx:pt idx="314">76</cx:pt>
          <cx:pt idx="315">73</cx:pt>
          <cx:pt idx="316">80</cx:pt>
          <cx:pt idx="317">73</cx:pt>
          <cx:pt idx="318">71</cx:pt>
          <cx:pt idx="319">78</cx:pt>
          <cx:pt idx="320">71</cx:pt>
          <cx:pt idx="321">71</cx:pt>
          <cx:pt idx="322">70</cx:pt>
          <cx:pt idx="323">72</cx:pt>
          <cx:pt idx="324">77</cx:pt>
          <cx:pt idx="325">70</cx:pt>
          <cx:pt idx="326">79</cx:pt>
          <cx:pt idx="327">73</cx:pt>
          <cx:pt idx="328">80</cx:pt>
          <cx:pt idx="329">80</cx:pt>
          <cx:pt idx="330">78</cx:pt>
          <cx:pt idx="331">72</cx:pt>
          <cx:pt idx="332">72</cx:pt>
          <cx:pt idx="333">75</cx:pt>
          <cx:pt idx="334">74</cx:pt>
          <cx:pt idx="335">72</cx:pt>
          <cx:pt idx="336">78</cx:pt>
          <cx:pt idx="337">70</cx:pt>
          <cx:pt idx="338">79</cx:pt>
          <cx:pt idx="339">78</cx:pt>
          <cx:pt idx="340">74</cx:pt>
          <cx:pt idx="341">71</cx:pt>
          <cx:pt idx="342">78</cx:pt>
          <cx:pt idx="343">76</cx:pt>
          <cx:pt idx="344">71</cx:pt>
          <cx:pt idx="345">75</cx:pt>
          <cx:pt idx="346">76</cx:pt>
          <cx:pt idx="347">84</cx:pt>
          <cx:pt idx="348">84</cx:pt>
          <cx:pt idx="349">89</cx:pt>
          <cx:pt idx="350">88</cx:pt>
          <cx:pt idx="351">80</cx:pt>
          <cx:pt idx="352">85</cx:pt>
          <cx:pt idx="353">85</cx:pt>
          <cx:pt idx="354">81</cx:pt>
          <cx:pt idx="355">89</cx:pt>
          <cx:pt idx="356">84</cx:pt>
          <cx:pt idx="357">85</cx:pt>
          <cx:pt idx="358">87</cx:pt>
          <cx:pt idx="359">80</cx:pt>
          <cx:pt idx="360">90</cx:pt>
          <cx:pt idx="361">81</cx:pt>
          <cx:pt idx="362">80</cx:pt>
          <cx:pt idx="363">90</cx:pt>
          <cx:pt idx="364">81</cx:pt>
          <cx:pt idx="365">80</cx:pt>
          <cx:pt idx="366">81</cx:pt>
          <cx:pt idx="367">85</cx:pt>
          <cx:pt idx="368">90</cx:pt>
          <cx:pt idx="369">86</cx:pt>
          <cx:pt idx="370">85</cx:pt>
          <cx:pt idx="371">87</cx:pt>
          <cx:pt idx="372">89</cx:pt>
          <cx:pt idx="373">86</cx:pt>
          <cx:pt idx="374">85</cx:pt>
          <cx:pt idx="375">80</cx:pt>
          <cx:pt idx="376">81</cx:pt>
          <cx:pt idx="377">82</cx:pt>
          <cx:pt idx="378">90</cx:pt>
          <cx:pt idx="379">83</cx:pt>
          <cx:pt idx="380">85</cx:pt>
          <cx:pt idx="381">83</cx:pt>
          <cx:pt idx="382">81</cx:pt>
          <cx:pt idx="383">85</cx:pt>
          <cx:pt idx="384">89</cx:pt>
          <cx:pt idx="385">86</cx:pt>
          <cx:pt idx="386">84</cx:pt>
          <cx:pt idx="387">85</cx:pt>
          <cx:pt idx="388">81</cx:pt>
          <cx:pt idx="389">87</cx:pt>
          <cx:pt idx="390">96</cx:pt>
          <cx:pt idx="391">107</cx:pt>
          <cx:pt idx="392">106</cx:pt>
          <cx:pt idx="393">104</cx:pt>
          <cx:pt idx="394">93</cx:pt>
          <cx:pt idx="395">102</cx:pt>
          <cx:pt idx="396">97</cx:pt>
          <cx:pt idx="397">98</cx:pt>
          <cx:pt idx="398">100</cx:pt>
          <cx:pt idx="399">101</cx:pt>
        </cx:lvl>
      </cx:numDim>
    </cx:data>
  </cx:chartData>
  <cx:chart>
    <cx:plotArea>
      <cx:plotAreaRegion>
        <cx:series layoutId="clusteredColumn" uniqueId="{8CC94070-0EA6-4409-8597-1B5F03E9DE31}">
          <cx:tx>
            <cx:txData>
              <cx:f>Sheet1!$B$1</cx:f>
              <cx:v>weight</cx:v>
            </cx:txData>
          </cx:tx>
          <cx:dataId val="0"/>
          <cx:layoutPr>
            <cx:binning intervalClosed="r">
              <cx:binSize val="10"/>
            </cx:binning>
          </cx:layoutPr>
        </cx:series>
      </cx:plotAreaRegion>
      <cx:axis id="0" hidden="1">
        <cx:catScaling gapWidth="0"/>
        <cx:tickLabels/>
      </cx:axis>
      <cx:axis id="1">
        <cx:valScaling/>
        <cx:majorGridlines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200"/>
            </a:pPr>
            <a:endParaRPr lang="en-US" sz="1200" b="0" i="0" u="none" strike="noStrike" baseline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</a:endParaRPr>
          </a:p>
        </cx:txPr>
      </cx:axis>
    </cx:plotArea>
  </cx:chart>
  <cx:spPr>
    <a:ln>
      <a:noFill/>
    </a:ln>
  </cx:spPr>
</cx:chartSpace>
</file>

<file path=ppt/charts/chartEx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>Sheet1!$A$1:$A$15</cx:f>
        <cx:lvl ptCount="15" formatCode="General">
          <cx:pt idx="0">6.4549630000000002</cx:pt>
          <cx:pt idx="1">3.3733759999999999</cx:pt>
          <cx:pt idx="2">10.257930999999999</cx:pt>
          <cx:pt idx="3">8.0035980000000002</cx:pt>
          <cx:pt idx="4">10.5467</cx:pt>
          <cx:pt idx="5">9.079663</cx:pt>
          <cx:pt idx="6">6.5195999999999996</cx:pt>
          <cx:pt idx="7">5.6267199999999997</cx:pt>
          <cx:pt idx="8">8.8704640000000001</cx:pt>
          <cx:pt idx="9">8.5755700000000008</cx:pt>
          <cx:pt idx="10">8.7748399999999993</cx:pt>
          <cx:pt idx="11">8.241835</cx:pt>
          <cx:pt idx="12">9.019997</cx:pt>
          <cx:pt idx="13">7.7202830000000002</cx:pt>
          <cx:pt idx="14">6.1210719999999998</cx:pt>
        </cx:lvl>
      </cx:numDim>
    </cx:data>
  </cx:chartData>
  <cx:chart>
    <cx:title pos="t" align="ctr" overlay="0">
      <cx:tx>
        <cx:txData>
          <cx:v>Mercury level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en-US" sz="1400" b="0" i="0" u="none" strike="noStrike" baseline="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</a:rPr>
            <a:t>Mercury level</a:t>
          </a:r>
        </a:p>
      </cx:txPr>
    </cx:title>
    <cx:plotArea>
      <cx:plotAreaRegion>
        <cx:series layoutId="clusteredColumn" uniqueId="{17EE0220-D9BE-44CC-A7EE-087F34054087}">
          <cx:dataId val="0"/>
          <cx:layoutPr>
            <cx:binning intervalClosed="r">
              <cx:binSize val="1.5"/>
            </cx:binning>
          </cx:layoutPr>
        </cx:series>
      </cx:plotAreaRegion>
      <cx:axis id="0" hidden="1">
        <cx:catScaling gapWidth="0"/>
        <cx:tickLabels/>
      </cx:axis>
      <cx:axis id="1">
        <cx:valScaling/>
        <cx:majorGridlines/>
        <cx:tickLabels/>
      </cx:axis>
    </cx:plotArea>
  </cx:chart>
</cx:chartSpace>
</file>

<file path=ppt/charts/chartEx4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>[Book1.xlsx]Sheet2!$A$2:$A$16</cx:f>
        <cx:lvl ptCount="15" formatCode="General">
          <cx:pt idx="0">6.4549630000000002</cx:pt>
          <cx:pt idx="1">3.3733759999999999</cx:pt>
          <cx:pt idx="2">10.25793</cx:pt>
          <cx:pt idx="3">8.0035980000000002</cx:pt>
          <cx:pt idx="4">10.5467</cx:pt>
          <cx:pt idx="5">9.079663</cx:pt>
          <cx:pt idx="6">6.5195999999999996</cx:pt>
          <cx:pt idx="7">5.6267199999999997</cx:pt>
          <cx:pt idx="8">8.8704640000000001</cx:pt>
          <cx:pt idx="9">8.5755700000000008</cx:pt>
          <cx:pt idx="10">8.7748399999999993</cx:pt>
          <cx:pt idx="11">8.241835</cx:pt>
          <cx:pt idx="12">9.019997</cx:pt>
          <cx:pt idx="13">7.7202830000000002</cx:pt>
          <cx:pt idx="14">154.121072</cx:pt>
        </cx:lvl>
      </cx:numDim>
    </cx:data>
  </cx:chartData>
  <cx:chart>
    <cx:title pos="t" align="ctr" overlay="0">
      <cx:tx>
        <cx:rich>
          <a:bodyPr spcFirstLastPara="1" vertOverflow="ellipsis" horzOverflow="overflow" wrap="square" lIns="0" tIns="0" rIns="0" bIns="0" anchor="ctr" anchorCtr="1"/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baseline="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Mercury level</a:t>
            </a:r>
            <a:endParaRPr lang="en-US" dirty="0">
              <a:effectLst/>
            </a:endParaRPr>
          </a:p>
        </cx:rich>
      </cx:tx>
    </cx:title>
    <cx:plotArea>
      <cx:plotAreaRegion>
        <cx:series layoutId="clusteredColumn" uniqueId="{C9E29400-F81B-4700-AC0B-A7B59B2725E9}">
          <cx:tx>
            <cx:txData>
              <cx:f>[Book1.xlsx]Sheet2!$A$1</cx:f>
              <cx:v>Mercury (μg/L)</cx:v>
            </cx:txData>
          </cx:tx>
          <cx:dataId val="0"/>
          <cx:layoutPr>
            <cx:binning intervalClosed="r">
              <cx:binSize val="1.5"/>
            </cx:binning>
          </cx:layoutPr>
        </cx:series>
      </cx:plotAreaRegion>
      <cx:axis id="0" hidden="1">
        <cx:catScaling gapWidth="0"/>
        <cx:tickLabels/>
      </cx:axis>
      <cx:axis id="1">
        <cx:valScaling/>
        <cx:majorGridlines/>
        <cx:tickLabels/>
      </cx:axis>
    </cx:plotArea>
  </cx:chart>
</cx:chartSpace>
</file>

<file path=ppt/charts/chartEx5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Sheet1!$A$2:$A$401</cx:f>
        <cx:lvl ptCount="400">
          <cx:pt idx="0">person 1</cx:pt>
          <cx:pt idx="1">person 2</cx:pt>
          <cx:pt idx="2">person 3</cx:pt>
          <cx:pt idx="3">person 4</cx:pt>
          <cx:pt idx="4">person 5</cx:pt>
          <cx:pt idx="5">person 6</cx:pt>
          <cx:pt idx="6">person 7</cx:pt>
          <cx:pt idx="7">person 8</cx:pt>
          <cx:pt idx="8">person 9</cx:pt>
          <cx:pt idx="9">person 10</cx:pt>
          <cx:pt idx="10">person 11</cx:pt>
          <cx:pt idx="11">person 12</cx:pt>
          <cx:pt idx="12">person 13</cx:pt>
          <cx:pt idx="13">person 14</cx:pt>
          <cx:pt idx="14">person 15</cx:pt>
          <cx:pt idx="15">person 16</cx:pt>
          <cx:pt idx="16">person 17</cx:pt>
          <cx:pt idx="17">person 18</cx:pt>
          <cx:pt idx="18">person 19</cx:pt>
          <cx:pt idx="19">person 20</cx:pt>
          <cx:pt idx="20">person 21</cx:pt>
          <cx:pt idx="21">person 22</cx:pt>
          <cx:pt idx="22">person 23</cx:pt>
          <cx:pt idx="23">person 24</cx:pt>
          <cx:pt idx="24">person 25</cx:pt>
          <cx:pt idx="25">person 26</cx:pt>
          <cx:pt idx="26">person 27</cx:pt>
          <cx:pt idx="27">person 28</cx:pt>
          <cx:pt idx="28">person 29</cx:pt>
          <cx:pt idx="29">person 30</cx:pt>
          <cx:pt idx="30">person 31</cx:pt>
          <cx:pt idx="31">person 32</cx:pt>
          <cx:pt idx="32">person 33</cx:pt>
          <cx:pt idx="33">person 34</cx:pt>
          <cx:pt idx="34">person 35</cx:pt>
          <cx:pt idx="35">person 36</cx:pt>
          <cx:pt idx="36">person 37</cx:pt>
          <cx:pt idx="37">person 38</cx:pt>
          <cx:pt idx="38">person 39</cx:pt>
          <cx:pt idx="39">person 40</cx:pt>
          <cx:pt idx="40">person 41</cx:pt>
          <cx:pt idx="41">person 42</cx:pt>
          <cx:pt idx="42">person 43</cx:pt>
          <cx:pt idx="43">person 44</cx:pt>
          <cx:pt idx="44">person 45</cx:pt>
          <cx:pt idx="45">person 46</cx:pt>
          <cx:pt idx="46">person 47</cx:pt>
          <cx:pt idx="47">person 48</cx:pt>
          <cx:pt idx="48">person 49</cx:pt>
          <cx:pt idx="49">person 50</cx:pt>
          <cx:pt idx="50">person 51</cx:pt>
          <cx:pt idx="51">person 52</cx:pt>
          <cx:pt idx="52">person 53</cx:pt>
          <cx:pt idx="53">person 54</cx:pt>
          <cx:pt idx="54">person 55</cx:pt>
          <cx:pt idx="55">person 56</cx:pt>
          <cx:pt idx="56">person 57</cx:pt>
          <cx:pt idx="57">person 58</cx:pt>
          <cx:pt idx="58">person 59</cx:pt>
          <cx:pt idx="59">person 60</cx:pt>
          <cx:pt idx="60">person 61</cx:pt>
          <cx:pt idx="61">person 62</cx:pt>
          <cx:pt idx="62">person 63</cx:pt>
          <cx:pt idx="63">person 64</cx:pt>
          <cx:pt idx="64">person 65</cx:pt>
          <cx:pt idx="65">person 66</cx:pt>
          <cx:pt idx="66">person 67</cx:pt>
          <cx:pt idx="67">person 68</cx:pt>
          <cx:pt idx="68">person 69</cx:pt>
          <cx:pt idx="69">person 70</cx:pt>
          <cx:pt idx="70">person 71</cx:pt>
          <cx:pt idx="71">person 72</cx:pt>
          <cx:pt idx="72">person 73</cx:pt>
          <cx:pt idx="73">person 74</cx:pt>
          <cx:pt idx="74">person 75</cx:pt>
          <cx:pt idx="75">person 76</cx:pt>
          <cx:pt idx="76">person 77</cx:pt>
          <cx:pt idx="77">person 78</cx:pt>
          <cx:pt idx="78">person 79</cx:pt>
          <cx:pt idx="79">person 80</cx:pt>
          <cx:pt idx="80">person 81</cx:pt>
          <cx:pt idx="81">person 82</cx:pt>
          <cx:pt idx="82">person 83</cx:pt>
          <cx:pt idx="83">person 84</cx:pt>
          <cx:pt idx="84">person 85</cx:pt>
          <cx:pt idx="85">person 86</cx:pt>
          <cx:pt idx="86">person 87</cx:pt>
          <cx:pt idx="87">person 88</cx:pt>
          <cx:pt idx="88">person 89</cx:pt>
          <cx:pt idx="89">person 90</cx:pt>
          <cx:pt idx="90">person 91</cx:pt>
          <cx:pt idx="91">person 92</cx:pt>
          <cx:pt idx="92">person 93</cx:pt>
          <cx:pt idx="93">person 94</cx:pt>
          <cx:pt idx="94">person 95</cx:pt>
          <cx:pt idx="95">person 96</cx:pt>
          <cx:pt idx="96">person 97</cx:pt>
          <cx:pt idx="97">person 98</cx:pt>
          <cx:pt idx="98">person 99</cx:pt>
          <cx:pt idx="99">person 100</cx:pt>
          <cx:pt idx="100">person 101</cx:pt>
          <cx:pt idx="101">person 102</cx:pt>
          <cx:pt idx="102">person 103</cx:pt>
          <cx:pt idx="103">person 104</cx:pt>
          <cx:pt idx="104">person 105</cx:pt>
          <cx:pt idx="105">person 106</cx:pt>
          <cx:pt idx="106">person 107</cx:pt>
          <cx:pt idx="107">person 108</cx:pt>
          <cx:pt idx="108">person 109</cx:pt>
          <cx:pt idx="109">person 110</cx:pt>
          <cx:pt idx="110">person 111</cx:pt>
          <cx:pt idx="111">person 112</cx:pt>
          <cx:pt idx="112">person 113</cx:pt>
          <cx:pt idx="113">person 114</cx:pt>
          <cx:pt idx="114">person 115</cx:pt>
          <cx:pt idx="115">person 116</cx:pt>
          <cx:pt idx="116">person 117</cx:pt>
          <cx:pt idx="117">person 118</cx:pt>
          <cx:pt idx="118">person 119</cx:pt>
          <cx:pt idx="119">person 120</cx:pt>
          <cx:pt idx="120">person 121</cx:pt>
          <cx:pt idx="121">person 122</cx:pt>
          <cx:pt idx="122">person 123</cx:pt>
          <cx:pt idx="123">person 124</cx:pt>
          <cx:pt idx="124">person 125</cx:pt>
          <cx:pt idx="125">person 126</cx:pt>
          <cx:pt idx="126">person 127</cx:pt>
          <cx:pt idx="127">person 128</cx:pt>
          <cx:pt idx="128">person 129</cx:pt>
          <cx:pt idx="129">person 130</cx:pt>
          <cx:pt idx="130">person 131</cx:pt>
          <cx:pt idx="131">person 132</cx:pt>
          <cx:pt idx="132">person 133</cx:pt>
          <cx:pt idx="133">person 134</cx:pt>
          <cx:pt idx="134">person 135</cx:pt>
          <cx:pt idx="135">person 136</cx:pt>
          <cx:pt idx="136">person 137</cx:pt>
          <cx:pt idx="137">person 138</cx:pt>
          <cx:pt idx="138">person 139</cx:pt>
          <cx:pt idx="139">person 140</cx:pt>
          <cx:pt idx="140">person 141</cx:pt>
          <cx:pt idx="141">person 142</cx:pt>
          <cx:pt idx="142">person 143</cx:pt>
          <cx:pt idx="143">person 144</cx:pt>
          <cx:pt idx="144">person 145</cx:pt>
          <cx:pt idx="145">person 146</cx:pt>
          <cx:pt idx="146">person 147</cx:pt>
          <cx:pt idx="147">person 148</cx:pt>
          <cx:pt idx="148">person 149</cx:pt>
          <cx:pt idx="149">person 150</cx:pt>
          <cx:pt idx="150">person 151</cx:pt>
          <cx:pt idx="151">person 152</cx:pt>
          <cx:pt idx="152">person 153</cx:pt>
          <cx:pt idx="153">person 154</cx:pt>
          <cx:pt idx="154">person 155</cx:pt>
          <cx:pt idx="155">person 156</cx:pt>
          <cx:pt idx="156">person 157</cx:pt>
          <cx:pt idx="157">person 158</cx:pt>
          <cx:pt idx="158">person 159</cx:pt>
          <cx:pt idx="159">person 160</cx:pt>
          <cx:pt idx="160">person 161</cx:pt>
          <cx:pt idx="161">person 162</cx:pt>
          <cx:pt idx="162">person 163</cx:pt>
          <cx:pt idx="163">person 164</cx:pt>
          <cx:pt idx="164">person 165</cx:pt>
          <cx:pt idx="165">person 166</cx:pt>
          <cx:pt idx="166">person 167</cx:pt>
          <cx:pt idx="167">person 168</cx:pt>
          <cx:pt idx="168">person 169</cx:pt>
          <cx:pt idx="169">person 170</cx:pt>
          <cx:pt idx="170">person 171</cx:pt>
          <cx:pt idx="171">person 172</cx:pt>
          <cx:pt idx="172">person 173</cx:pt>
          <cx:pt idx="173">person 174</cx:pt>
          <cx:pt idx="174">person 175</cx:pt>
          <cx:pt idx="175">person 176</cx:pt>
          <cx:pt idx="176">person 177</cx:pt>
          <cx:pt idx="177">person 178</cx:pt>
          <cx:pt idx="178">person 179</cx:pt>
          <cx:pt idx="179">person 180</cx:pt>
          <cx:pt idx="180">person 181</cx:pt>
          <cx:pt idx="181">person 182</cx:pt>
          <cx:pt idx="182">person 183</cx:pt>
          <cx:pt idx="183">person 184</cx:pt>
          <cx:pt idx="184">person 185</cx:pt>
          <cx:pt idx="185">person 186</cx:pt>
          <cx:pt idx="186">person 187</cx:pt>
          <cx:pt idx="187">person 188</cx:pt>
          <cx:pt idx="188">person 189</cx:pt>
          <cx:pt idx="189">person 190</cx:pt>
          <cx:pt idx="190">person 191</cx:pt>
          <cx:pt idx="191">person 192</cx:pt>
          <cx:pt idx="192">person 193</cx:pt>
          <cx:pt idx="193">person 194</cx:pt>
          <cx:pt idx="194">person 195</cx:pt>
          <cx:pt idx="195">person 196</cx:pt>
          <cx:pt idx="196">person 197</cx:pt>
          <cx:pt idx="197">person 198</cx:pt>
          <cx:pt idx="198">person 199</cx:pt>
          <cx:pt idx="199">person 200</cx:pt>
          <cx:pt idx="200">person 201</cx:pt>
          <cx:pt idx="201">person 202</cx:pt>
          <cx:pt idx="202">person 203</cx:pt>
          <cx:pt idx="203">person 204</cx:pt>
          <cx:pt idx="204">person 205</cx:pt>
          <cx:pt idx="205">person 206</cx:pt>
          <cx:pt idx="206">person 207</cx:pt>
          <cx:pt idx="207">person 208</cx:pt>
          <cx:pt idx="208">person 209</cx:pt>
          <cx:pt idx="209">person 210</cx:pt>
          <cx:pt idx="210">person 211</cx:pt>
          <cx:pt idx="211">person 212</cx:pt>
          <cx:pt idx="212">person 213</cx:pt>
          <cx:pt idx="213">person 214</cx:pt>
          <cx:pt idx="214">person 215</cx:pt>
          <cx:pt idx="215">person 216</cx:pt>
          <cx:pt idx="216">person 217</cx:pt>
          <cx:pt idx="217">person 218</cx:pt>
          <cx:pt idx="218">person 219</cx:pt>
          <cx:pt idx="219">person 220</cx:pt>
          <cx:pt idx="220">person 221</cx:pt>
          <cx:pt idx="221">person 222</cx:pt>
          <cx:pt idx="222">person 223</cx:pt>
          <cx:pt idx="223">person 224</cx:pt>
          <cx:pt idx="224">person 225</cx:pt>
          <cx:pt idx="225">person 226</cx:pt>
          <cx:pt idx="226">person 227</cx:pt>
          <cx:pt idx="227">person 228</cx:pt>
          <cx:pt idx="228">person 229</cx:pt>
          <cx:pt idx="229">person 230</cx:pt>
          <cx:pt idx="230">person 231</cx:pt>
          <cx:pt idx="231">person 232</cx:pt>
          <cx:pt idx="232">person 233</cx:pt>
          <cx:pt idx="233">person 234</cx:pt>
          <cx:pt idx="234">person 235</cx:pt>
          <cx:pt idx="235">person 236</cx:pt>
          <cx:pt idx="236">person 237</cx:pt>
          <cx:pt idx="237">person 238</cx:pt>
          <cx:pt idx="238">person 239</cx:pt>
          <cx:pt idx="239">person 240</cx:pt>
          <cx:pt idx="240">person 241</cx:pt>
          <cx:pt idx="241">person 242</cx:pt>
          <cx:pt idx="242">person 243</cx:pt>
          <cx:pt idx="243">person 244</cx:pt>
          <cx:pt idx="244">person 245</cx:pt>
          <cx:pt idx="245">person 246</cx:pt>
          <cx:pt idx="246">person 247</cx:pt>
          <cx:pt idx="247">person 248</cx:pt>
          <cx:pt idx="248">person 249</cx:pt>
          <cx:pt idx="249">person 250</cx:pt>
          <cx:pt idx="250">person 251</cx:pt>
          <cx:pt idx="251">person 252</cx:pt>
          <cx:pt idx="252">person 253</cx:pt>
          <cx:pt idx="253">person 254</cx:pt>
          <cx:pt idx="254">person 255</cx:pt>
          <cx:pt idx="255">person 256</cx:pt>
          <cx:pt idx="256">person 257</cx:pt>
          <cx:pt idx="257">person 258</cx:pt>
          <cx:pt idx="258">person 259</cx:pt>
          <cx:pt idx="259">person 260</cx:pt>
          <cx:pt idx="260">person 261</cx:pt>
          <cx:pt idx="261">person 262</cx:pt>
          <cx:pt idx="262">person 263</cx:pt>
          <cx:pt idx="263">person 264</cx:pt>
          <cx:pt idx="264">person 265</cx:pt>
          <cx:pt idx="265">person 266</cx:pt>
          <cx:pt idx="266">person 267</cx:pt>
          <cx:pt idx="267">person 268</cx:pt>
          <cx:pt idx="268">person 269</cx:pt>
          <cx:pt idx="269">person 270</cx:pt>
          <cx:pt idx="270">person 271</cx:pt>
          <cx:pt idx="271">person 272</cx:pt>
          <cx:pt idx="272">person 273</cx:pt>
          <cx:pt idx="273">person 274</cx:pt>
          <cx:pt idx="274">person 275</cx:pt>
          <cx:pt idx="275">person 276</cx:pt>
          <cx:pt idx="276">person 277</cx:pt>
          <cx:pt idx="277">person 278</cx:pt>
          <cx:pt idx="278">person 279</cx:pt>
          <cx:pt idx="279">person 280</cx:pt>
          <cx:pt idx="280">person 281</cx:pt>
          <cx:pt idx="281">person 282</cx:pt>
          <cx:pt idx="282">person 283</cx:pt>
          <cx:pt idx="283">person 284</cx:pt>
          <cx:pt idx="284">person 285</cx:pt>
          <cx:pt idx="285">person 286</cx:pt>
          <cx:pt idx="286">person 287</cx:pt>
          <cx:pt idx="287">person 288</cx:pt>
          <cx:pt idx="288">person 289</cx:pt>
          <cx:pt idx="289">person 290</cx:pt>
          <cx:pt idx="290">person 291</cx:pt>
          <cx:pt idx="291">person 292</cx:pt>
          <cx:pt idx="292">person 293</cx:pt>
          <cx:pt idx="293">person 294</cx:pt>
          <cx:pt idx="294">person 295</cx:pt>
          <cx:pt idx="295">person 296</cx:pt>
          <cx:pt idx="296">person 297</cx:pt>
          <cx:pt idx="297">person 298</cx:pt>
          <cx:pt idx="298">person 299</cx:pt>
          <cx:pt idx="299">person 300</cx:pt>
          <cx:pt idx="300">person 301</cx:pt>
          <cx:pt idx="301">person 302</cx:pt>
          <cx:pt idx="302">person 303</cx:pt>
          <cx:pt idx="303">person 304</cx:pt>
          <cx:pt idx="304">person 305</cx:pt>
          <cx:pt idx="305">person 306</cx:pt>
          <cx:pt idx="306">person 307</cx:pt>
          <cx:pt idx="307">person 308</cx:pt>
          <cx:pt idx="308">person 309</cx:pt>
          <cx:pt idx="309">person 310</cx:pt>
          <cx:pt idx="310">person 311</cx:pt>
          <cx:pt idx="311">person 312</cx:pt>
          <cx:pt idx="312">person 313</cx:pt>
          <cx:pt idx="313">person 314</cx:pt>
          <cx:pt idx="314">person 315</cx:pt>
          <cx:pt idx="315">person 316</cx:pt>
          <cx:pt idx="316">person 317</cx:pt>
          <cx:pt idx="317">person 318</cx:pt>
          <cx:pt idx="318">person 319</cx:pt>
          <cx:pt idx="319">person 320</cx:pt>
          <cx:pt idx="320">person 321</cx:pt>
          <cx:pt idx="321">person 322</cx:pt>
          <cx:pt idx="322">person 323</cx:pt>
          <cx:pt idx="323">person 324</cx:pt>
          <cx:pt idx="324">person 325</cx:pt>
          <cx:pt idx="325">person 326</cx:pt>
          <cx:pt idx="326">person 327</cx:pt>
          <cx:pt idx="327">person 328</cx:pt>
          <cx:pt idx="328">person 329</cx:pt>
          <cx:pt idx="329">person 330</cx:pt>
          <cx:pt idx="330">person 331</cx:pt>
          <cx:pt idx="331">person 332</cx:pt>
          <cx:pt idx="332">person 333</cx:pt>
          <cx:pt idx="333">person 334</cx:pt>
          <cx:pt idx="334">person 335</cx:pt>
          <cx:pt idx="335">person 336</cx:pt>
          <cx:pt idx="336">person 337</cx:pt>
          <cx:pt idx="337">person 338</cx:pt>
          <cx:pt idx="338">person 339</cx:pt>
          <cx:pt idx="339">person 340</cx:pt>
          <cx:pt idx="340">person 341</cx:pt>
          <cx:pt idx="341">person 342</cx:pt>
          <cx:pt idx="342">person 343</cx:pt>
          <cx:pt idx="343">person 344</cx:pt>
          <cx:pt idx="344">person 345</cx:pt>
          <cx:pt idx="345">person 346</cx:pt>
          <cx:pt idx="346">person 347</cx:pt>
          <cx:pt idx="347">person 348</cx:pt>
          <cx:pt idx="348">person 349</cx:pt>
          <cx:pt idx="349">person 350</cx:pt>
          <cx:pt idx="350">person 351</cx:pt>
          <cx:pt idx="351">person 352</cx:pt>
          <cx:pt idx="352">person 353</cx:pt>
          <cx:pt idx="353">person 354</cx:pt>
          <cx:pt idx="354">person 355</cx:pt>
          <cx:pt idx="355">person 356</cx:pt>
          <cx:pt idx="356">person 357</cx:pt>
          <cx:pt idx="357">person 358</cx:pt>
          <cx:pt idx="358">person 359</cx:pt>
          <cx:pt idx="359">person 360</cx:pt>
          <cx:pt idx="360">person 361</cx:pt>
          <cx:pt idx="361">person 362</cx:pt>
          <cx:pt idx="362">person 363</cx:pt>
          <cx:pt idx="363">person 364</cx:pt>
          <cx:pt idx="364">person 365</cx:pt>
          <cx:pt idx="365">person 366</cx:pt>
          <cx:pt idx="366">person 367</cx:pt>
          <cx:pt idx="367">person 368</cx:pt>
          <cx:pt idx="368">person 369</cx:pt>
          <cx:pt idx="369">person 370</cx:pt>
          <cx:pt idx="370">person 371</cx:pt>
          <cx:pt idx="371">person 372</cx:pt>
          <cx:pt idx="372">person 373</cx:pt>
          <cx:pt idx="373">person 374</cx:pt>
          <cx:pt idx="374">person 375</cx:pt>
          <cx:pt idx="375">person 376</cx:pt>
          <cx:pt idx="376">person 377</cx:pt>
          <cx:pt idx="377">person 378</cx:pt>
          <cx:pt idx="378">person 379</cx:pt>
          <cx:pt idx="379">person 380</cx:pt>
          <cx:pt idx="380">person 381</cx:pt>
          <cx:pt idx="381">person 382</cx:pt>
          <cx:pt idx="382">person 383</cx:pt>
          <cx:pt idx="383">person 384</cx:pt>
          <cx:pt idx="384">person 385</cx:pt>
          <cx:pt idx="385">person 386</cx:pt>
          <cx:pt idx="386">person 387</cx:pt>
          <cx:pt idx="387">person 388</cx:pt>
          <cx:pt idx="388">person 389</cx:pt>
          <cx:pt idx="389">person 390</cx:pt>
          <cx:pt idx="390">person 391</cx:pt>
          <cx:pt idx="391">person 392</cx:pt>
          <cx:pt idx="392">person 393</cx:pt>
          <cx:pt idx="393">person 394</cx:pt>
          <cx:pt idx="394">person 395</cx:pt>
          <cx:pt idx="395">person 396</cx:pt>
          <cx:pt idx="396">person 397</cx:pt>
          <cx:pt idx="397">person 398</cx:pt>
          <cx:pt idx="398">person 399</cx:pt>
          <cx:pt idx="399">person 400</cx:pt>
        </cx:lvl>
      </cx:strDim>
      <cx:numDim type="val">
        <cx:f>Sheet1!$B$2:$B$401</cx:f>
        <cx:lvl ptCount="400" formatCode="General">
          <cx:pt idx="0">25</cx:pt>
          <cx:pt idx="1">27</cx:pt>
          <cx:pt idx="2">25</cx:pt>
          <cx:pt idx="3">12</cx:pt>
          <cx:pt idx="4">13</cx:pt>
          <cx:pt idx="5">50</cx:pt>
          <cx:pt idx="6">50</cx:pt>
          <cx:pt idx="7">36</cx:pt>
          <cx:pt idx="8">17</cx:pt>
          <cx:pt idx="9">56</cx:pt>
          <cx:pt idx="10">55</cx:pt>
          <cx:pt idx="11">58</cx:pt>
          <cx:pt idx="12">45</cx:pt>
          <cx:pt idx="13">50</cx:pt>
          <cx:pt idx="14">50</cx:pt>
          <cx:pt idx="15">55</cx:pt>
          <cx:pt idx="16">55</cx:pt>
          <cx:pt idx="17">48</cx:pt>
          <cx:pt idx="18">6</cx:pt>
          <cx:pt idx="19">25</cx:pt>
          <cx:pt idx="20">45</cx:pt>
          <cx:pt idx="21">41</cx:pt>
          <cx:pt idx="22">40</cx:pt>
          <cx:pt idx="23">30</cx:pt>
          <cx:pt idx="24">32</cx:pt>
          <cx:pt idx="25">13</cx:pt>
          <cx:pt idx="26">48</cx:pt>
          <cx:pt idx="27">43</cx:pt>
          <cx:pt idx="28">37</cx:pt>
          <cx:pt idx="29">51</cx:pt>
          <cx:pt idx="30">48</cx:pt>
          <cx:pt idx="31">48</cx:pt>
          <cx:pt idx="32">50</cx:pt>
          <cx:pt idx="33">54</cx:pt>
          <cx:pt idx="34">24</cx:pt>
          <cx:pt idx="35">52</cx:pt>
          <cx:pt idx="36">55</cx:pt>
          <cx:pt idx="37">12</cx:pt>
          <cx:pt idx="38">24</cx:pt>
          <cx:pt idx="39">39</cx:pt>
          <cx:pt idx="40">15</cx:pt>
          <cx:pt idx="41">46</cx:pt>
          <cx:pt idx="42">58</cx:pt>
          <cx:pt idx="43">48</cx:pt>
          <cx:pt idx="44">40</cx:pt>
          <cx:pt idx="45">57</cx:pt>
          <cx:pt idx="46">55</cx:pt>
          <cx:pt idx="47">5</cx:pt>
          <cx:pt idx="48">17</cx:pt>
          <cx:pt idx="49">43</cx:pt>
          <cx:pt idx="50">28</cx:pt>
          <cx:pt idx="51">26</cx:pt>
          <cx:pt idx="52">37</cx:pt>
          <cx:pt idx="53">30</cx:pt>
          <cx:pt idx="54">50</cx:pt>
          <cx:pt idx="55">40</cx:pt>
          <cx:pt idx="56">62</cx:pt>
          <cx:pt idx="57">69</cx:pt>
          <cx:pt idx="58">63</cx:pt>
          <cx:pt idx="59">65</cx:pt>
          <cx:pt idx="60">60</cx:pt>
          <cx:pt idx="61">67</cx:pt>
          <cx:pt idx="62">61</cx:pt>
          <cx:pt idx="63">70</cx:pt>
          <cx:pt idx="64">70</cx:pt>
          <cx:pt idx="65">65</cx:pt>
          <cx:pt idx="66">69</cx:pt>
          <cx:pt idx="67">69</cx:pt>
          <cx:pt idx="68">68</cx:pt>
          <cx:pt idx="69">68</cx:pt>
          <cx:pt idx="70">60</cx:pt>
          <cx:pt idx="71">66</cx:pt>
          <cx:pt idx="72">61</cx:pt>
          <cx:pt idx="73">68</cx:pt>
          <cx:pt idx="74">61</cx:pt>
          <cx:pt idx="75">69</cx:pt>
          <cx:pt idx="76">70</cx:pt>
          <cx:pt idx="77">60</cx:pt>
          <cx:pt idx="78">69</cx:pt>
          <cx:pt idx="79">65</cx:pt>
          <cx:pt idx="80">64</cx:pt>
          <cx:pt idx="81">65</cx:pt>
          <cx:pt idx="82">60</cx:pt>
          <cx:pt idx="83">67</cx:pt>
          <cx:pt idx="84">68</cx:pt>
          <cx:pt idx="85">62</cx:pt>
          <cx:pt idx="86">70</cx:pt>
          <cx:pt idx="87">69</cx:pt>
          <cx:pt idx="88">70</cx:pt>
          <cx:pt idx="89">62</cx:pt>
          <cx:pt idx="90">70</cx:pt>
          <cx:pt idx="91">70</cx:pt>
          <cx:pt idx="92">65</cx:pt>
          <cx:pt idx="93">60</cx:pt>
          <cx:pt idx="94">63</cx:pt>
          <cx:pt idx="95">65</cx:pt>
          <cx:pt idx="96">65</cx:pt>
          <cx:pt idx="97">64</cx:pt>
          <cx:pt idx="98">61</cx:pt>
          <cx:pt idx="99">68</cx:pt>
          <cx:pt idx="100">70</cx:pt>
          <cx:pt idx="101">64</cx:pt>
          <cx:pt idx="102">63</cx:pt>
          <cx:pt idx="103">63</cx:pt>
          <cx:pt idx="104">63</cx:pt>
          <cx:pt idx="105">63</cx:pt>
          <cx:pt idx="106">70</cx:pt>
          <cx:pt idx="107">60</cx:pt>
          <cx:pt idx="108">63</cx:pt>
          <cx:pt idx="109">68</cx:pt>
          <cx:pt idx="110">64</cx:pt>
          <cx:pt idx="111">61</cx:pt>
          <cx:pt idx="112">68</cx:pt>
          <cx:pt idx="113">61</cx:pt>
          <cx:pt idx="114">69</cx:pt>
          <cx:pt idx="115">68</cx:pt>
          <cx:pt idx="116">64</cx:pt>
          <cx:pt idx="117">68</cx:pt>
          <cx:pt idx="118">61</cx:pt>
          <cx:pt idx="119">62</cx:pt>
          <cx:pt idx="120">67</cx:pt>
          <cx:pt idx="121">70</cx:pt>
          <cx:pt idx="122">63</cx:pt>
          <cx:pt idx="123">63</cx:pt>
          <cx:pt idx="124">65</cx:pt>
          <cx:pt idx="125">64</cx:pt>
          <cx:pt idx="126">68</cx:pt>
          <cx:pt idx="127">65</cx:pt>
          <cx:pt idx="128">69</cx:pt>
          <cx:pt idx="129">62</cx:pt>
          <cx:pt idx="130">63</cx:pt>
          <cx:pt idx="131">60</cx:pt>
          <cx:pt idx="132">69</cx:pt>
          <cx:pt idx="133">70</cx:pt>
          <cx:pt idx="134">69</cx:pt>
          <cx:pt idx="135">70</cx:pt>
          <cx:pt idx="136">64</cx:pt>
          <cx:pt idx="137">66</cx:pt>
          <cx:pt idx="138">62</cx:pt>
          <cx:pt idx="139">63</cx:pt>
          <cx:pt idx="140">63</cx:pt>
          <cx:pt idx="141">64</cx:pt>
          <cx:pt idx="142">67</cx:pt>
          <cx:pt idx="143">70</cx:pt>
          <cx:pt idx="144">64</cx:pt>
          <cx:pt idx="145">60</cx:pt>
          <cx:pt idx="146">66</cx:pt>
          <cx:pt idx="147">64</cx:pt>
          <cx:pt idx="148">62</cx:pt>
          <cx:pt idx="149">62</cx:pt>
          <cx:pt idx="150">61</cx:pt>
          <cx:pt idx="151">65</cx:pt>
          <cx:pt idx="152">69</cx:pt>
          <cx:pt idx="153">60</cx:pt>
          <cx:pt idx="154">70</cx:pt>
          <cx:pt idx="155">69</cx:pt>
          <cx:pt idx="156">64</cx:pt>
          <cx:pt idx="157">65</cx:pt>
          <cx:pt idx="158">60</cx:pt>
          <cx:pt idx="159">67</cx:pt>
          <cx:pt idx="160">65</cx:pt>
          <cx:pt idx="161">66</cx:pt>
          <cx:pt idx="162">70</cx:pt>
          <cx:pt idx="163">65</cx:pt>
          <cx:pt idx="164">67</cx:pt>
          <cx:pt idx="165">65</cx:pt>
          <cx:pt idx="166">62</cx:pt>
          <cx:pt idx="167">66</cx:pt>
          <cx:pt idx="168">68</cx:pt>
          <cx:pt idx="169">61</cx:pt>
          <cx:pt idx="170">62</cx:pt>
          <cx:pt idx="171">69</cx:pt>
          <cx:pt idx="172">67</cx:pt>
          <cx:pt idx="173">68</cx:pt>
          <cx:pt idx="174">68</cx:pt>
          <cx:pt idx="175">62</cx:pt>
          <cx:pt idx="176">64</cx:pt>
          <cx:pt idx="177">66</cx:pt>
          <cx:pt idx="178">75</cx:pt>
          <cx:pt idx="179">80</cx:pt>
          <cx:pt idx="180">76</cx:pt>
          <cx:pt idx="181">77</cx:pt>
          <cx:pt idx="182">77</cx:pt>
          <cx:pt idx="183">78</cx:pt>
          <cx:pt idx="184">77</cx:pt>
          <cx:pt idx="185">71</cx:pt>
          <cx:pt idx="186">76</cx:pt>
          <cx:pt idx="187">77</cx:pt>
          <cx:pt idx="188">70</cx:pt>
          <cx:pt idx="189">71</cx:pt>
          <cx:pt idx="190">73</cx:pt>
          <cx:pt idx="191">73</cx:pt>
          <cx:pt idx="192">79</cx:pt>
          <cx:pt idx="193">79</cx:pt>
          <cx:pt idx="194">76</cx:pt>
          <cx:pt idx="195">72</cx:pt>
          <cx:pt idx="196">72</cx:pt>
          <cx:pt idx="197">76</cx:pt>
          <cx:pt idx="198">78</cx:pt>
          <cx:pt idx="199">74</cx:pt>
          <cx:pt idx="200">75</cx:pt>
          <cx:pt idx="201">72</cx:pt>
          <cx:pt idx="202">75</cx:pt>
          <cx:pt idx="203">72</cx:pt>
          <cx:pt idx="204">71</cx:pt>
          <cx:pt idx="205">76</cx:pt>
          <cx:pt idx="206">74</cx:pt>
          <cx:pt idx="207">80</cx:pt>
          <cx:pt idx="208">75</cx:pt>
          <cx:pt idx="209">79</cx:pt>
          <cx:pt idx="210">70</cx:pt>
          <cx:pt idx="211">80</cx:pt>
          <cx:pt idx="212">79</cx:pt>
          <cx:pt idx="213">76</cx:pt>
          <cx:pt idx="214">77</cx:pt>
          <cx:pt idx="215">72</cx:pt>
          <cx:pt idx="216">74</cx:pt>
          <cx:pt idx="217">78</cx:pt>
          <cx:pt idx="218">80</cx:pt>
          <cx:pt idx="219">79</cx:pt>
          <cx:pt idx="220">79</cx:pt>
          <cx:pt idx="221">74</cx:pt>
          <cx:pt idx="222">72</cx:pt>
          <cx:pt idx="223">73</cx:pt>
          <cx:pt idx="224">74</cx:pt>
          <cx:pt idx="225">73</cx:pt>
          <cx:pt idx="226">77</cx:pt>
          <cx:pt idx="227">77</cx:pt>
          <cx:pt idx="228">78</cx:pt>
          <cx:pt idx="229">72</cx:pt>
          <cx:pt idx="230">76</cx:pt>
          <cx:pt idx="231">72</cx:pt>
          <cx:pt idx="232">78</cx:pt>
          <cx:pt idx="233">74</cx:pt>
          <cx:pt idx="234">80</cx:pt>
          <cx:pt idx="235">77</cx:pt>
          <cx:pt idx="236">76</cx:pt>
          <cx:pt idx="237">77</cx:pt>
          <cx:pt idx="238">72</cx:pt>
          <cx:pt idx="239">73</cx:pt>
          <cx:pt idx="240">70</cx:pt>
          <cx:pt idx="241">70</cx:pt>
          <cx:pt idx="242">75</cx:pt>
          <cx:pt idx="243">77</cx:pt>
          <cx:pt idx="244">73</cx:pt>
          <cx:pt idx="245">70</cx:pt>
          <cx:pt idx="246">75</cx:pt>
          <cx:pt idx="247">77</cx:pt>
          <cx:pt idx="248">75</cx:pt>
          <cx:pt idx="249">76</cx:pt>
          <cx:pt idx="250">77</cx:pt>
          <cx:pt idx="251">78</cx:pt>
          <cx:pt idx="252">77</cx:pt>
          <cx:pt idx="253">78</cx:pt>
          <cx:pt idx="254">78</cx:pt>
          <cx:pt idx="255">79</cx:pt>
          <cx:pt idx="256">73</cx:pt>
          <cx:pt idx="257">78</cx:pt>
          <cx:pt idx="258">76</cx:pt>
          <cx:pt idx="259">77</cx:pt>
          <cx:pt idx="260">77</cx:pt>
          <cx:pt idx="261">76</cx:pt>
          <cx:pt idx="262">77</cx:pt>
          <cx:pt idx="263">78</cx:pt>
          <cx:pt idx="264">79</cx:pt>
          <cx:pt idx="265">72</cx:pt>
          <cx:pt idx="266">71</cx:pt>
          <cx:pt idx="267">77</cx:pt>
          <cx:pt idx="268">75</cx:pt>
          <cx:pt idx="269">78</cx:pt>
          <cx:pt idx="270">79</cx:pt>
          <cx:pt idx="271">72</cx:pt>
          <cx:pt idx="272">70</cx:pt>
          <cx:pt idx="273">79</cx:pt>
          <cx:pt idx="274">78</cx:pt>
          <cx:pt idx="275">80</cx:pt>
          <cx:pt idx="276">77</cx:pt>
          <cx:pt idx="277">74</cx:pt>
          <cx:pt idx="278">72</cx:pt>
          <cx:pt idx="279">79</cx:pt>
          <cx:pt idx="280">73</cx:pt>
          <cx:pt idx="281">80</cx:pt>
          <cx:pt idx="282">74</cx:pt>
          <cx:pt idx="283">79</cx:pt>
          <cx:pt idx="284">79</cx:pt>
          <cx:pt idx="285">75</cx:pt>
          <cx:pt idx="286">70</cx:pt>
          <cx:pt idx="287">80</cx:pt>
          <cx:pt idx="288">74</cx:pt>
          <cx:pt idx="289">72</cx:pt>
          <cx:pt idx="290">79</cx:pt>
          <cx:pt idx="291">77</cx:pt>
          <cx:pt idx="292">72</cx:pt>
          <cx:pt idx="293">79</cx:pt>
          <cx:pt idx="294">70</cx:pt>
          <cx:pt idx="295">72</cx:pt>
          <cx:pt idx="296">76</cx:pt>
          <cx:pt idx="297">76</cx:pt>
          <cx:pt idx="298">79</cx:pt>
          <cx:pt idx="299">72</cx:pt>
          <cx:pt idx="300">74</cx:pt>
          <cx:pt idx="301">70</cx:pt>
          <cx:pt idx="302">80</cx:pt>
          <cx:pt idx="303">73</cx:pt>
          <cx:pt idx="304">75</cx:pt>
          <cx:pt idx="305">76</cx:pt>
          <cx:pt idx="306">73</cx:pt>
          <cx:pt idx="307">74</cx:pt>
          <cx:pt idx="308">73</cx:pt>
          <cx:pt idx="309">80</cx:pt>
          <cx:pt idx="310">75</cx:pt>
          <cx:pt idx="311">75</cx:pt>
          <cx:pt idx="312">76</cx:pt>
          <cx:pt idx="313">75</cx:pt>
          <cx:pt idx="314">76</cx:pt>
          <cx:pt idx="315">73</cx:pt>
          <cx:pt idx="316">80</cx:pt>
          <cx:pt idx="317">73</cx:pt>
          <cx:pt idx="318">71</cx:pt>
          <cx:pt idx="319">78</cx:pt>
          <cx:pt idx="320">71</cx:pt>
          <cx:pt idx="321">71</cx:pt>
          <cx:pt idx="322">70</cx:pt>
          <cx:pt idx="323">72</cx:pt>
          <cx:pt idx="324">77</cx:pt>
          <cx:pt idx="325">70</cx:pt>
          <cx:pt idx="326">79</cx:pt>
          <cx:pt idx="327">73</cx:pt>
          <cx:pt idx="328">80</cx:pt>
          <cx:pt idx="329">80</cx:pt>
          <cx:pt idx="330">78</cx:pt>
          <cx:pt idx="331">72</cx:pt>
          <cx:pt idx="332">72</cx:pt>
          <cx:pt idx="333">75</cx:pt>
          <cx:pt idx="334">74</cx:pt>
          <cx:pt idx="335">72</cx:pt>
          <cx:pt idx="336">78</cx:pt>
          <cx:pt idx="337">70</cx:pt>
          <cx:pt idx="338">79</cx:pt>
          <cx:pt idx="339">78</cx:pt>
          <cx:pt idx="340">74</cx:pt>
          <cx:pt idx="341">71</cx:pt>
          <cx:pt idx="342">78</cx:pt>
          <cx:pt idx="343">76</cx:pt>
          <cx:pt idx="344">71</cx:pt>
          <cx:pt idx="345">75</cx:pt>
          <cx:pt idx="346">76</cx:pt>
          <cx:pt idx="347">84</cx:pt>
          <cx:pt idx="348">84</cx:pt>
          <cx:pt idx="349">89</cx:pt>
          <cx:pt idx="350">88</cx:pt>
          <cx:pt idx="351">80</cx:pt>
          <cx:pt idx="352">85</cx:pt>
          <cx:pt idx="353">85</cx:pt>
          <cx:pt idx="354">81</cx:pt>
          <cx:pt idx="355">89</cx:pt>
          <cx:pt idx="356">84</cx:pt>
          <cx:pt idx="357">85</cx:pt>
          <cx:pt idx="358">87</cx:pt>
          <cx:pt idx="359">80</cx:pt>
          <cx:pt idx="360">90</cx:pt>
          <cx:pt idx="361">81</cx:pt>
          <cx:pt idx="362">80</cx:pt>
          <cx:pt idx="363">90</cx:pt>
          <cx:pt idx="364">81</cx:pt>
          <cx:pt idx="365">80</cx:pt>
          <cx:pt idx="366">81</cx:pt>
          <cx:pt idx="367">85</cx:pt>
          <cx:pt idx="368">90</cx:pt>
          <cx:pt idx="369">86</cx:pt>
          <cx:pt idx="370">85</cx:pt>
          <cx:pt idx="371">87</cx:pt>
          <cx:pt idx="372">89</cx:pt>
          <cx:pt idx="373">86</cx:pt>
          <cx:pt idx="374">85</cx:pt>
          <cx:pt idx="375">80</cx:pt>
          <cx:pt idx="376">81</cx:pt>
          <cx:pt idx="377">82</cx:pt>
          <cx:pt idx="378">90</cx:pt>
          <cx:pt idx="379">83</cx:pt>
          <cx:pt idx="380">85</cx:pt>
          <cx:pt idx="381">83</cx:pt>
          <cx:pt idx="382">81</cx:pt>
          <cx:pt idx="383">85</cx:pt>
          <cx:pt idx="384">89</cx:pt>
          <cx:pt idx="385">86</cx:pt>
          <cx:pt idx="386">84</cx:pt>
          <cx:pt idx="387">85</cx:pt>
          <cx:pt idx="388">81</cx:pt>
          <cx:pt idx="389">87</cx:pt>
          <cx:pt idx="390">96</cx:pt>
          <cx:pt idx="391">107</cx:pt>
          <cx:pt idx="392">106</cx:pt>
          <cx:pt idx="393">104</cx:pt>
          <cx:pt idx="394">93</cx:pt>
          <cx:pt idx="395">102</cx:pt>
          <cx:pt idx="396">97</cx:pt>
          <cx:pt idx="397">98</cx:pt>
          <cx:pt idx="398">100</cx:pt>
          <cx:pt idx="399">101</cx:pt>
        </cx:lvl>
      </cx:numDim>
    </cx:data>
  </cx:chartData>
  <cx:chart>
    <cx:plotArea>
      <cx:plotAreaRegion>
        <cx:series layoutId="clusteredColumn" uniqueId="{8CC94070-0EA6-4409-8597-1B5F03E9DE31}">
          <cx:tx>
            <cx:txData>
              <cx:f>Sheet1!$B$1</cx:f>
              <cx:v>weight</cx:v>
            </cx:txData>
          </cx:tx>
          <cx:dataId val="0"/>
          <cx:layoutPr>
            <cx:binning intervalClosed="r">
              <cx:binSize val="10"/>
            </cx:binning>
          </cx:layoutPr>
        </cx:series>
      </cx:plotAreaRegion>
      <cx:axis id="0" hidden="1">
        <cx:catScaling gapWidth="0"/>
        <cx:tickLabels/>
      </cx:axis>
      <cx:axis id="1">
        <cx:valScaling/>
        <cx:majorGridlines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200"/>
            </a:pPr>
            <a:endParaRPr lang="en-US" sz="1200" b="0" i="0" u="none" strike="noStrike" baseline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</a:endParaRPr>
          </a:p>
        </cx:txPr>
      </cx:axis>
    </cx:plotArea>
  </cx:chart>
  <cx:spPr>
    <a:ln>
      <a:noFill/>
    </a:ln>
  </cx:spPr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modernComment_10F_9E75F07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544F884-5187-4162-9011-4A31556F2450}" authorId="{0F0D7BF6-007E-5A8B-A7EA-03EA8B6CD80D}" created="2024-01-03T13:29:21.999">
    <pc:sldMkLst xmlns:pc="http://schemas.microsoft.com/office/powerpoint/2013/main/command">
      <pc:docMk/>
      <pc:sldMk cId="2658529393" sldId="271"/>
    </pc:sldMkLst>
    <p188:txBody>
      <a:bodyPr/>
      <a:lstStyle/>
      <a:p>
        <a:r>
          <a:rPr lang="en-US"/>
          <a:t>Consideration: Skewed data can significantly impact the appropriateness of using certain statistics. Understanding the skewness helps in choosing the right measures for central tendency.</a:t>
        </a:r>
      </a:p>
    </p188:txBody>
  </p188:cm>
</p188:cmLst>
</file>

<file path=ppt/comments/modernComment_11F_530DC61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CE82B87-B378-46A6-8AC2-CD018836C4D5}" authorId="{0F0D7BF6-007E-5A8B-A7EA-03EA8B6CD80D}" created="2024-02-03T22:12:11.449">
    <pc:sldMkLst xmlns:pc="http://schemas.microsoft.com/office/powerpoint/2013/main/command">
      <pc:docMk/>
      <pc:sldMk cId="1393411602" sldId="287"/>
    </pc:sldMkLst>
    <p188:txBody>
      <a:bodyPr/>
      <a:lstStyle/>
      <a:p>
        <a:r>
          <a:rPr lang="en-US"/>
          <a:t>Descriptive: summarizing and describing data</a:t>
        </a:r>
      </a:p>
    </p188:txBody>
  </p188:cm>
</p188:cmLst>
</file>

<file path=ppt/comments/modernComment_120_DAA87F0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F81B804-11ED-46D3-B81F-511C8853DBF6}" authorId="{0F0D7BF6-007E-5A8B-A7EA-03EA8B6CD80D}" created="2024-01-03T15:06:32.126">
    <pc:sldMkLst xmlns:pc="http://schemas.microsoft.com/office/powerpoint/2013/main/command">
      <pc:docMk/>
      <pc:sldMk cId="3668475658" sldId="288"/>
    </pc:sldMkLst>
    <p188:txBody>
      <a:bodyPr/>
      <a:lstStyle/>
      <a:p>
        <a:r>
          <a:rPr lang="en-US"/>
          <a:t>Spread=variability=dispersion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30E1ED-8591-4CAA-900C-FD82B47FE7AD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C6E5E6-7477-45F1-8104-038DEAE0E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43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Mentimeter.com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C6E5E6-7477-45F1-8104-038DEAE0E51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70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Mentimeter.com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C6E5E6-7477-45F1-8104-038DEAE0E51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926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C6E5E6-7477-45F1-8104-038DEAE0E51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723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F0988-BC79-C059-EFA0-9184A125EC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715B82-EEA8-6157-720E-38C39E30A3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E6199-17FC-FE7E-8686-EB5B78048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BD7BB-8442-4460-9168-FEC0F07F4AA1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60895-E221-7941-41E5-5382CEA0B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BAF58-82D9-A51D-83C1-C53577836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0788-63A3-46A6-B1A9-E5163A75F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396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327F5-B7AD-5AFE-51C0-07D7B2D0C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37C7C7-7690-A986-6FB2-DD221A7032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0AA4CA-B651-5157-4FFE-B1ED7CB6B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BD7BB-8442-4460-9168-FEC0F07F4AA1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D8924-A663-B19D-2058-25F75721F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C64CB-778F-9579-433B-E2502DAD7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0788-63A3-46A6-B1A9-E5163A75F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235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E85B9B-30CD-3916-05BB-C474300FA2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E36B04-079C-C458-D95A-4D86033C77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CC4A55-73FF-D1FE-E689-81131F007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BD7BB-8442-4460-9168-FEC0F07F4AA1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BEF4B2-FF94-BEFC-D8DC-B72F5943E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5BBE0-E70E-E1EC-48A7-98130781F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0788-63A3-46A6-B1A9-E5163A75F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101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E886C-0BA8-8AC3-B17D-14C82F026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CF373-0B46-ECFD-5CBC-395D14FD2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127F1-BBE6-D5B4-BCC6-6D3D8AED1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BD7BB-8442-4460-9168-FEC0F07F4AA1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351E4E-4131-6980-6DED-E1388A25D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5225A6-AC67-2EFA-C266-45179242A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0788-63A3-46A6-B1A9-E5163A75F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04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57714-D4BB-E7B0-7A9D-8F7CEBEF2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077D42-CBA2-F2EF-7692-F9ACB7F12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A9DA16-8E5C-2F52-42F3-855C60EDF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BD7BB-8442-4460-9168-FEC0F07F4AA1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D1A5AA-D0B8-0726-99F1-63A94A711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47ABA4-5E39-3F0A-1051-BBDFA3F20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0788-63A3-46A6-B1A9-E5163A75F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910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3E93A-F8BD-D77A-C1F9-32768D1C8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4CFAF-B1A4-037B-5EF2-39D960C97A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13A3C8-2BDF-D638-6394-616523802A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458147-9883-9C66-DA21-8D2D7E724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BD7BB-8442-4460-9168-FEC0F07F4AA1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590416-A550-4E69-925B-FEDC4792A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EC3031-1B35-8E44-E9FB-C13FF81E3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0788-63A3-46A6-B1A9-E5163A75F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769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0D18E-D46E-1D2E-6934-F615281C0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95B18-AEFB-8FEE-8F8F-B74CD397A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7569A3-91DC-AC83-FB70-6E4C1EDDFE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D9962F-779C-AF63-818C-012FE716A4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46F3D0-6A13-7498-0A61-38C2374927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F6D10B-D87D-4CB7-A595-1DBD7FD06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BD7BB-8442-4460-9168-FEC0F07F4AA1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8D5A17-9548-3993-2473-56DC2FE4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51605-5CA8-DE90-3BD5-4F45C466A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0788-63A3-46A6-B1A9-E5163A75F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301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2FC8A-3E44-A8CC-F6D0-9AD673618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75EC87-EA94-91F1-6D68-15D7CBF93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BD7BB-8442-4460-9168-FEC0F07F4AA1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2EB224-542D-9123-C15D-068F7AB9A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774059-6A07-EBF7-FC1A-04F8DAA00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0788-63A3-46A6-B1A9-E5163A75F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824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ACF2A1-3A66-309C-5E42-464361222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BD7BB-8442-4460-9168-FEC0F07F4AA1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E77B88-F5FD-5CD4-E99B-618E1480E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FD6556-10E5-4FBD-A5F2-13C282FBC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0788-63A3-46A6-B1A9-E5163A75F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774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D4E3F-75BD-378F-BDE5-7BE539186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71525-9D9D-96A1-BE9A-152DD32C6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6F752D-3526-8AF5-E7D8-4A9D9377C2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40A2DF-A5DF-A8CB-4A0C-AFFA4B5F3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BD7BB-8442-4460-9168-FEC0F07F4AA1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35A229-EF7E-D4F5-774E-6B78BA14A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3F725-1257-2346-8A2F-17F06FFD9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0788-63A3-46A6-B1A9-E5163A75F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264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F8B94-57E3-BDE6-2721-84A66265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432CC5-84DE-0005-7AE7-31FEDA9080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185F41-119F-3E3D-55C2-960244EFD6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6BEFCC-E327-8F10-10D6-4E42C6158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BD7BB-8442-4460-9168-FEC0F07F4AA1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BA8613-3964-CFE6-7A79-807B5FAD1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2A9897-D1FB-57AF-1DB0-85CA50F64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0788-63A3-46A6-B1A9-E5163A75F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729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86A28B-0737-B65D-87D8-276B6FA2D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1EA49-C3A7-DBB5-657B-050C2AFDA8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1D7DB-932C-ECE3-8795-388E3185FB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BD7BB-8442-4460-9168-FEC0F07F4AA1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A17B3-F829-17BA-FC66-1789EB037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A743F7-934E-AC35-61F0-006F725EFE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B0788-63A3-46A6-B1A9-E5163A75F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464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daria.sapunova@recetox.muni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0F_9E75F07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microsoft.com/office/2014/relationships/chartEx" Target="../charts/chartEx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14/relationships/chartEx" Target="../charts/chartEx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microsoft.com/office/2014/relationships/chartEx" Target="../charts/chartEx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microsoft.com/office/2018/10/relationships/comments" Target="../comments/modernComment_120_DAA87F0A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14/relationships/chartEx" Target="../charts/chartEx5.xml"/><Relationship Id="rId4" Type="http://schemas.openxmlformats.org/officeDocument/2006/relationships/chart" Target="../charts/char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microsoft.com/office/2018/10/relationships/comments" Target="../comments/modernComment_11F_530DC6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3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31C72-1D2B-4004-F641-0C66B42DB7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5821" y="1122363"/>
            <a:ext cx="11666482" cy="2387600"/>
          </a:xfrm>
        </p:spPr>
        <p:txBody>
          <a:bodyPr>
            <a:normAutofit/>
          </a:bodyPr>
          <a:lstStyle/>
          <a:p>
            <a:r>
              <a:rPr lang="en-US" dirty="0"/>
              <a:t>E0410 Fundamentals of Statistics for Scientific Data Using 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7A6704-CFDE-F460-4F2A-05975F4490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Daria Sapunova, PhD student, RECETOX</a:t>
            </a:r>
          </a:p>
          <a:p>
            <a:r>
              <a:rPr lang="en-US" dirty="0">
                <a:hlinkClick r:id="rId2"/>
              </a:rPr>
              <a:t>daria.sapunova@recetox.muni.cz</a:t>
            </a:r>
            <a:endParaRPr lang="en-US" dirty="0"/>
          </a:p>
          <a:p>
            <a:r>
              <a:rPr lang="en-US" dirty="0" err="1"/>
              <a:t>Bohunice</a:t>
            </a:r>
            <a:r>
              <a:rPr lang="en-US" dirty="0"/>
              <a:t>, D29, room 123</a:t>
            </a:r>
          </a:p>
        </p:txBody>
      </p:sp>
    </p:spTree>
    <p:extLst>
      <p:ext uri="{BB962C8B-B14F-4D97-AF65-F5344CB8AC3E}">
        <p14:creationId xmlns:p14="http://schemas.microsoft.com/office/powerpoint/2010/main" val="2600567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64EA94D-3238-3727-A4A5-3008F2011E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324" y="361506"/>
            <a:ext cx="4289351" cy="285956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1F8B9A7-34F8-D6F9-0601-0A7567C5D640}"/>
              </a:ext>
            </a:extLst>
          </p:cNvPr>
          <p:cNvSpPr txBox="1"/>
          <p:nvPr/>
        </p:nvSpPr>
        <p:spPr>
          <a:xfrm>
            <a:off x="5528928" y="3012982"/>
            <a:ext cx="85060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Age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C6ED3C-911B-698C-3D55-59323950A6C6}"/>
              </a:ext>
            </a:extLst>
          </p:cNvPr>
          <p:cNvSpPr txBox="1"/>
          <p:nvPr/>
        </p:nvSpPr>
        <p:spPr>
          <a:xfrm>
            <a:off x="1530640" y="3429000"/>
            <a:ext cx="992062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6	34	56	12	34	54	47	76	2	21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D059A4-7454-779A-3D17-4F8D199F858E}"/>
              </a:ext>
            </a:extLst>
          </p:cNvPr>
          <p:cNvSpPr txBox="1"/>
          <p:nvPr/>
        </p:nvSpPr>
        <p:spPr>
          <a:xfrm>
            <a:off x="5404883" y="5072749"/>
            <a:ext cx="138223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Village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B451EC-DCB0-6096-EF8B-2978D5DAE511}"/>
              </a:ext>
            </a:extLst>
          </p:cNvPr>
          <p:cNvSpPr txBox="1"/>
          <p:nvPr/>
        </p:nvSpPr>
        <p:spPr>
          <a:xfrm>
            <a:off x="983287" y="5708595"/>
            <a:ext cx="1101532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White Bridge	White Bridge	White Bridge	White Bridge</a:t>
            </a:r>
          </a:p>
          <a:p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F9CCF58-9ACD-8B61-F2A5-484C37C7A979}"/>
              </a:ext>
            </a:extLst>
          </p:cNvPr>
          <p:cNvSpPr/>
          <p:nvPr/>
        </p:nvSpPr>
        <p:spPr>
          <a:xfrm>
            <a:off x="-101234" y="4915455"/>
            <a:ext cx="2488019" cy="6911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No variation!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4771FEB-202F-30BF-F35F-A4929107EA57}"/>
              </a:ext>
            </a:extLst>
          </p:cNvPr>
          <p:cNvSpPr/>
          <p:nvPr/>
        </p:nvSpPr>
        <p:spPr>
          <a:xfrm>
            <a:off x="8963245" y="2722906"/>
            <a:ext cx="2488019" cy="691116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VARIABLE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CEE47C2-FC7C-821F-FB8B-4A81B2A9D560}"/>
              </a:ext>
            </a:extLst>
          </p:cNvPr>
          <p:cNvSpPr/>
          <p:nvPr/>
        </p:nvSpPr>
        <p:spPr>
          <a:xfrm>
            <a:off x="9041217" y="4956768"/>
            <a:ext cx="2488019" cy="691116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CONSTANT</a:t>
            </a:r>
          </a:p>
        </p:txBody>
      </p:sp>
    </p:spTree>
    <p:extLst>
      <p:ext uri="{BB962C8B-B14F-4D97-AF65-F5344CB8AC3E}">
        <p14:creationId xmlns:p14="http://schemas.microsoft.com/office/powerpoint/2010/main" val="56314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3" grpId="0"/>
      <p:bldP spid="5" grpId="0"/>
      <p:bldP spid="6" grpId="0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4771FEB-202F-30BF-F35F-A4929107EA57}"/>
              </a:ext>
            </a:extLst>
          </p:cNvPr>
          <p:cNvSpPr/>
          <p:nvPr/>
        </p:nvSpPr>
        <p:spPr>
          <a:xfrm>
            <a:off x="4728000" y="375512"/>
            <a:ext cx="2488019" cy="691116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VARIABLES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CF3BB7D-40C1-EF77-F786-55993E6E022F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3397675" y="1066628"/>
            <a:ext cx="2574335" cy="44754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10A5E89-594D-295E-AD8E-53A3C372821F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5972010" y="1066628"/>
            <a:ext cx="2459781" cy="44754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D80DF40-80A1-D100-2B74-EA2460163A1F}"/>
              </a:ext>
            </a:extLst>
          </p:cNvPr>
          <p:cNvSpPr/>
          <p:nvPr/>
        </p:nvSpPr>
        <p:spPr>
          <a:xfrm>
            <a:off x="715010" y="1677057"/>
            <a:ext cx="4316819" cy="11154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Categorical </a:t>
            </a:r>
          </a:p>
          <a:p>
            <a:pPr algn="ctr"/>
            <a:r>
              <a:rPr lang="en-US" sz="3200" dirty="0"/>
              <a:t>(qualitative)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B707B33-3BD3-EB86-4164-275AB03B3BC3}"/>
              </a:ext>
            </a:extLst>
          </p:cNvPr>
          <p:cNvSpPr/>
          <p:nvPr/>
        </p:nvSpPr>
        <p:spPr>
          <a:xfrm>
            <a:off x="7216019" y="1677056"/>
            <a:ext cx="4316819" cy="11154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Numerical </a:t>
            </a:r>
          </a:p>
          <a:p>
            <a:pPr algn="ctr"/>
            <a:r>
              <a:rPr lang="en-US" sz="3200" dirty="0"/>
              <a:t>(quantitative)</a:t>
            </a:r>
          </a:p>
          <a:p>
            <a:pPr algn="ctr"/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82D14F2-755B-2F70-E4B8-C24E2B626B91}"/>
              </a:ext>
            </a:extLst>
          </p:cNvPr>
          <p:cNvCxnSpPr>
            <a:cxnSpLocks/>
          </p:cNvCxnSpPr>
          <p:nvPr/>
        </p:nvCxnSpPr>
        <p:spPr>
          <a:xfrm flipH="1">
            <a:off x="953729" y="2794875"/>
            <a:ext cx="1773007" cy="95121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05EBC14-16B0-6E46-8C8B-C3B1710A64FF}"/>
              </a:ext>
            </a:extLst>
          </p:cNvPr>
          <p:cNvCxnSpPr>
            <a:cxnSpLocks/>
          </p:cNvCxnSpPr>
          <p:nvPr/>
        </p:nvCxnSpPr>
        <p:spPr>
          <a:xfrm>
            <a:off x="2726736" y="2794875"/>
            <a:ext cx="1727277" cy="90205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FF23977-0793-1B8E-A843-E1AECF48266A}"/>
              </a:ext>
            </a:extLst>
          </p:cNvPr>
          <p:cNvCxnSpPr>
            <a:cxnSpLocks/>
          </p:cNvCxnSpPr>
          <p:nvPr/>
        </p:nvCxnSpPr>
        <p:spPr>
          <a:xfrm flipH="1">
            <a:off x="7692257" y="2792503"/>
            <a:ext cx="1773007" cy="95121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5338405-BC68-CAFF-8B5F-9352A0C3F89C}"/>
              </a:ext>
            </a:extLst>
          </p:cNvPr>
          <p:cNvCxnSpPr>
            <a:cxnSpLocks/>
          </p:cNvCxnSpPr>
          <p:nvPr/>
        </p:nvCxnSpPr>
        <p:spPr>
          <a:xfrm>
            <a:off x="9465264" y="2792503"/>
            <a:ext cx="1727277" cy="90205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0772016-818A-526B-FBE3-7E1DF973763A}"/>
              </a:ext>
            </a:extLst>
          </p:cNvPr>
          <p:cNvSpPr/>
          <p:nvPr/>
        </p:nvSpPr>
        <p:spPr>
          <a:xfrm>
            <a:off x="1" y="3743718"/>
            <a:ext cx="2079941" cy="12117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Nominal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Categories are unordered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C757217-38D9-B6BE-037E-6CC244F09EA5}"/>
              </a:ext>
            </a:extLst>
          </p:cNvPr>
          <p:cNvSpPr/>
          <p:nvPr/>
        </p:nvSpPr>
        <p:spPr>
          <a:xfrm>
            <a:off x="3238245" y="3743718"/>
            <a:ext cx="2197139" cy="12117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Ordinal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Categories are ordered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8CE3489-B19C-8D5E-6A6D-CCFBEAC622C8}"/>
              </a:ext>
            </a:extLst>
          </p:cNvPr>
          <p:cNvSpPr/>
          <p:nvPr/>
        </p:nvSpPr>
        <p:spPr>
          <a:xfrm>
            <a:off x="6593687" y="3743718"/>
            <a:ext cx="2197139" cy="12117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Discrete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Integer values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F7A7AE0-5760-164C-9CCD-AFB27D719E5E}"/>
              </a:ext>
            </a:extLst>
          </p:cNvPr>
          <p:cNvSpPr/>
          <p:nvPr/>
        </p:nvSpPr>
        <p:spPr>
          <a:xfrm>
            <a:off x="9994861" y="3743718"/>
            <a:ext cx="2197139" cy="12117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Continuous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No limitation on values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3CFB429-8C17-D4CD-24F2-9F3BAAFDB8F0}"/>
              </a:ext>
            </a:extLst>
          </p:cNvPr>
          <p:cNvSpPr/>
          <p:nvPr/>
        </p:nvSpPr>
        <p:spPr>
          <a:xfrm>
            <a:off x="0" y="4955458"/>
            <a:ext cx="2138540" cy="190254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Gender (male/female)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Marital status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Residence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ADB9D2E-3AC7-9819-6EC4-6ADCEB28FB69}"/>
              </a:ext>
            </a:extLst>
          </p:cNvPr>
          <p:cNvSpPr/>
          <p:nvPr/>
        </p:nvSpPr>
        <p:spPr>
          <a:xfrm>
            <a:off x="3020838" y="4945003"/>
            <a:ext cx="2668138" cy="190254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Disease stage (mild/moderate/severe)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Opinion (strongly agree…)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A176F0B9-5DF3-415B-301A-CDA5ABEAD40C}"/>
              </a:ext>
            </a:extLst>
          </p:cNvPr>
          <p:cNvSpPr/>
          <p:nvPr/>
        </p:nvSpPr>
        <p:spPr>
          <a:xfrm>
            <a:off x="6652285" y="4955458"/>
            <a:ext cx="2079941" cy="190254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Number of children (1/2/3/4/…)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Not 1.222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084B521-2707-B50C-BECC-209068106F82}"/>
              </a:ext>
            </a:extLst>
          </p:cNvPr>
          <p:cNvSpPr/>
          <p:nvPr/>
        </p:nvSpPr>
        <p:spPr>
          <a:xfrm>
            <a:off x="10053459" y="4952943"/>
            <a:ext cx="2079941" cy="190254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Weight in kg (34.456…)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Height in cm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Speed</a:t>
            </a:r>
          </a:p>
        </p:txBody>
      </p:sp>
    </p:spTree>
    <p:extLst>
      <p:ext uri="{BB962C8B-B14F-4D97-AF65-F5344CB8AC3E}">
        <p14:creationId xmlns:p14="http://schemas.microsoft.com/office/powerpoint/2010/main" val="334534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5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4771FEB-202F-30BF-F35F-A4929107EA57}"/>
              </a:ext>
            </a:extLst>
          </p:cNvPr>
          <p:cNvSpPr/>
          <p:nvPr/>
        </p:nvSpPr>
        <p:spPr>
          <a:xfrm>
            <a:off x="4742119" y="405009"/>
            <a:ext cx="2488019" cy="691116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VARIABLES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CF3BB7D-40C1-EF77-F786-55993E6E022F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3411794" y="1096125"/>
            <a:ext cx="2574335" cy="44754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10A5E89-594D-295E-AD8E-53A3C372821F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5986129" y="1096125"/>
            <a:ext cx="2459781" cy="44754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D80DF40-80A1-D100-2B74-EA2460163A1F}"/>
              </a:ext>
            </a:extLst>
          </p:cNvPr>
          <p:cNvSpPr/>
          <p:nvPr/>
        </p:nvSpPr>
        <p:spPr>
          <a:xfrm>
            <a:off x="715010" y="1677057"/>
            <a:ext cx="4316819" cy="11154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Categorical </a:t>
            </a:r>
          </a:p>
          <a:p>
            <a:pPr algn="ctr"/>
            <a:r>
              <a:rPr lang="en-US" sz="3200" dirty="0"/>
              <a:t>(qualitative)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B707B33-3BD3-EB86-4164-275AB03B3BC3}"/>
              </a:ext>
            </a:extLst>
          </p:cNvPr>
          <p:cNvSpPr/>
          <p:nvPr/>
        </p:nvSpPr>
        <p:spPr>
          <a:xfrm>
            <a:off x="7216019" y="1677056"/>
            <a:ext cx="4316819" cy="11154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Numerical </a:t>
            </a:r>
          </a:p>
          <a:p>
            <a:pPr algn="ctr"/>
            <a:r>
              <a:rPr lang="en-US" sz="3200" dirty="0"/>
              <a:t>(quantitative)</a:t>
            </a:r>
          </a:p>
          <a:p>
            <a:pPr algn="ctr"/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82D14F2-755B-2F70-E4B8-C24E2B626B91}"/>
              </a:ext>
            </a:extLst>
          </p:cNvPr>
          <p:cNvCxnSpPr>
            <a:cxnSpLocks/>
          </p:cNvCxnSpPr>
          <p:nvPr/>
        </p:nvCxnSpPr>
        <p:spPr>
          <a:xfrm flipH="1">
            <a:off x="953729" y="2794875"/>
            <a:ext cx="1773007" cy="95121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05EBC14-16B0-6E46-8C8B-C3B1710A64FF}"/>
              </a:ext>
            </a:extLst>
          </p:cNvPr>
          <p:cNvCxnSpPr>
            <a:cxnSpLocks/>
          </p:cNvCxnSpPr>
          <p:nvPr/>
        </p:nvCxnSpPr>
        <p:spPr>
          <a:xfrm>
            <a:off x="2726736" y="2794875"/>
            <a:ext cx="1727277" cy="90205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FF23977-0793-1B8E-A843-E1AECF48266A}"/>
              </a:ext>
            </a:extLst>
          </p:cNvPr>
          <p:cNvCxnSpPr>
            <a:cxnSpLocks/>
          </p:cNvCxnSpPr>
          <p:nvPr/>
        </p:nvCxnSpPr>
        <p:spPr>
          <a:xfrm flipH="1">
            <a:off x="7692257" y="2792503"/>
            <a:ext cx="1773007" cy="95121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5338405-BC68-CAFF-8B5F-9352A0C3F89C}"/>
              </a:ext>
            </a:extLst>
          </p:cNvPr>
          <p:cNvCxnSpPr>
            <a:cxnSpLocks/>
          </p:cNvCxnSpPr>
          <p:nvPr/>
        </p:nvCxnSpPr>
        <p:spPr>
          <a:xfrm>
            <a:off x="9465264" y="2792503"/>
            <a:ext cx="1727277" cy="90205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0772016-818A-526B-FBE3-7E1DF973763A}"/>
              </a:ext>
            </a:extLst>
          </p:cNvPr>
          <p:cNvSpPr/>
          <p:nvPr/>
        </p:nvSpPr>
        <p:spPr>
          <a:xfrm>
            <a:off x="1" y="3743718"/>
            <a:ext cx="2079941" cy="12117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Nominal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Categories are unordered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C757217-38D9-B6BE-037E-6CC244F09EA5}"/>
              </a:ext>
            </a:extLst>
          </p:cNvPr>
          <p:cNvSpPr/>
          <p:nvPr/>
        </p:nvSpPr>
        <p:spPr>
          <a:xfrm>
            <a:off x="3238245" y="3743718"/>
            <a:ext cx="2197139" cy="12117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Ordinal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Categories are ordered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8CE3489-B19C-8D5E-6A6D-CCFBEAC622C8}"/>
              </a:ext>
            </a:extLst>
          </p:cNvPr>
          <p:cNvSpPr/>
          <p:nvPr/>
        </p:nvSpPr>
        <p:spPr>
          <a:xfrm>
            <a:off x="6593687" y="3743718"/>
            <a:ext cx="2197139" cy="12117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Discrete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Integer values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F7A7AE0-5760-164C-9CCD-AFB27D719E5E}"/>
              </a:ext>
            </a:extLst>
          </p:cNvPr>
          <p:cNvSpPr/>
          <p:nvPr/>
        </p:nvSpPr>
        <p:spPr>
          <a:xfrm>
            <a:off x="9994861" y="3743718"/>
            <a:ext cx="2197139" cy="12117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Continuous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No limitation on values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D7C34A-972C-CB81-2324-76B30BE3279D}"/>
              </a:ext>
            </a:extLst>
          </p:cNvPr>
          <p:cNvSpPr txBox="1"/>
          <p:nvPr/>
        </p:nvSpPr>
        <p:spPr>
          <a:xfrm>
            <a:off x="10020006" y="4919008"/>
            <a:ext cx="3764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Age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45A81D-7EA6-B7AF-023C-BEFE9E36B81C}"/>
              </a:ext>
            </a:extLst>
          </p:cNvPr>
          <p:cNvSpPr txBox="1"/>
          <p:nvPr/>
        </p:nvSpPr>
        <p:spPr>
          <a:xfrm>
            <a:off x="5469" y="5158502"/>
            <a:ext cx="2580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Gender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680164-2537-FCC4-1C75-F0B89AAC2F1B}"/>
              </a:ext>
            </a:extLst>
          </p:cNvPr>
          <p:cNvSpPr txBox="1"/>
          <p:nvPr/>
        </p:nvSpPr>
        <p:spPr>
          <a:xfrm>
            <a:off x="6634457" y="5115544"/>
            <a:ext cx="25804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Frequency of fish consumption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F5226F-01E7-ABBF-1CA2-34913D1B7ED4}"/>
              </a:ext>
            </a:extLst>
          </p:cNvPr>
          <p:cNvSpPr txBox="1"/>
          <p:nvPr/>
        </p:nvSpPr>
        <p:spPr>
          <a:xfrm>
            <a:off x="3201601" y="5180943"/>
            <a:ext cx="2281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Education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F04D98-6098-626F-A82B-EF659C8480B5}"/>
              </a:ext>
            </a:extLst>
          </p:cNvPr>
          <p:cNvSpPr txBox="1"/>
          <p:nvPr/>
        </p:nvSpPr>
        <p:spPr>
          <a:xfrm>
            <a:off x="0" y="5552415"/>
            <a:ext cx="2281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Source of fish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3522B0-E03D-78A3-492C-56D67A8B4765}"/>
              </a:ext>
            </a:extLst>
          </p:cNvPr>
          <p:cNvSpPr txBox="1"/>
          <p:nvPr/>
        </p:nvSpPr>
        <p:spPr>
          <a:xfrm>
            <a:off x="0" y="5946327"/>
            <a:ext cx="3154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Chronical disease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46F75E-DA8F-592A-652A-D249F8A83BB9}"/>
              </a:ext>
            </a:extLst>
          </p:cNvPr>
          <p:cNvSpPr txBox="1"/>
          <p:nvPr/>
        </p:nvSpPr>
        <p:spPr>
          <a:xfrm>
            <a:off x="10020006" y="5275416"/>
            <a:ext cx="21971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Height</a:t>
            </a:r>
          </a:p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4A66F52-07CF-2915-188E-8AB5AB7349C4}"/>
              </a:ext>
            </a:extLst>
          </p:cNvPr>
          <p:cNvSpPr txBox="1"/>
          <p:nvPr/>
        </p:nvSpPr>
        <p:spPr>
          <a:xfrm>
            <a:off x="10020006" y="5679632"/>
            <a:ext cx="21971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Weight</a:t>
            </a:r>
          </a:p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C8FA1CB-045C-EEA9-BDDB-813478F34749}"/>
              </a:ext>
            </a:extLst>
          </p:cNvPr>
          <p:cNvSpPr txBox="1"/>
          <p:nvPr/>
        </p:nvSpPr>
        <p:spPr>
          <a:xfrm>
            <a:off x="8518870" y="5969555"/>
            <a:ext cx="21971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Last medical </a:t>
            </a:r>
          </a:p>
          <a:p>
            <a:r>
              <a:rPr lang="en-US" sz="2400" dirty="0"/>
              <a:t>examination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014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8" grpId="0"/>
      <p:bldP spid="10" grpId="0"/>
      <p:bldP spid="11" grpId="0"/>
      <p:bldP spid="16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101B7ED-6508-368F-A67D-3D2DC8CBA6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0303088"/>
              </p:ext>
            </p:extLst>
          </p:nvPr>
        </p:nvGraphicFramePr>
        <p:xfrm>
          <a:off x="926179" y="691116"/>
          <a:ext cx="11139949" cy="58251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2209">
                  <a:extLst>
                    <a:ext uri="{9D8B030D-6E8A-4147-A177-3AD203B41FA5}">
                      <a16:colId xmlns:a16="http://schemas.microsoft.com/office/drawing/2014/main" val="2751817526"/>
                    </a:ext>
                  </a:extLst>
                </a:gridCol>
                <a:gridCol w="596193">
                  <a:extLst>
                    <a:ext uri="{9D8B030D-6E8A-4147-A177-3AD203B41FA5}">
                      <a16:colId xmlns:a16="http://schemas.microsoft.com/office/drawing/2014/main" val="2901749149"/>
                    </a:ext>
                  </a:extLst>
                </a:gridCol>
                <a:gridCol w="904567">
                  <a:extLst>
                    <a:ext uri="{9D8B030D-6E8A-4147-A177-3AD203B41FA5}">
                      <a16:colId xmlns:a16="http://schemas.microsoft.com/office/drawing/2014/main" val="2717870981"/>
                    </a:ext>
                  </a:extLst>
                </a:gridCol>
                <a:gridCol w="825910">
                  <a:extLst>
                    <a:ext uri="{9D8B030D-6E8A-4147-A177-3AD203B41FA5}">
                      <a16:colId xmlns:a16="http://schemas.microsoft.com/office/drawing/2014/main" val="3039715402"/>
                    </a:ext>
                  </a:extLst>
                </a:gridCol>
                <a:gridCol w="943897">
                  <a:extLst>
                    <a:ext uri="{9D8B030D-6E8A-4147-A177-3AD203B41FA5}">
                      <a16:colId xmlns:a16="http://schemas.microsoft.com/office/drawing/2014/main" val="4241637526"/>
                    </a:ext>
                  </a:extLst>
                </a:gridCol>
                <a:gridCol w="698090">
                  <a:extLst>
                    <a:ext uri="{9D8B030D-6E8A-4147-A177-3AD203B41FA5}">
                      <a16:colId xmlns:a16="http://schemas.microsoft.com/office/drawing/2014/main" val="3783552630"/>
                    </a:ext>
                  </a:extLst>
                </a:gridCol>
                <a:gridCol w="1632155">
                  <a:extLst>
                    <a:ext uri="{9D8B030D-6E8A-4147-A177-3AD203B41FA5}">
                      <a16:colId xmlns:a16="http://schemas.microsoft.com/office/drawing/2014/main" val="3731152289"/>
                    </a:ext>
                  </a:extLst>
                </a:gridCol>
                <a:gridCol w="1148426">
                  <a:extLst>
                    <a:ext uri="{9D8B030D-6E8A-4147-A177-3AD203B41FA5}">
                      <a16:colId xmlns:a16="http://schemas.microsoft.com/office/drawing/2014/main" val="401449672"/>
                    </a:ext>
                  </a:extLst>
                </a:gridCol>
                <a:gridCol w="1081548">
                  <a:extLst>
                    <a:ext uri="{9D8B030D-6E8A-4147-A177-3AD203B41FA5}">
                      <a16:colId xmlns:a16="http://schemas.microsoft.com/office/drawing/2014/main" val="271265437"/>
                    </a:ext>
                  </a:extLst>
                </a:gridCol>
                <a:gridCol w="1466954">
                  <a:extLst>
                    <a:ext uri="{9D8B030D-6E8A-4147-A177-3AD203B41FA5}">
                      <a16:colId xmlns:a16="http://schemas.microsoft.com/office/drawing/2014/main" val="1282904538"/>
                    </a:ext>
                  </a:extLst>
                </a:gridCol>
              </a:tblGrid>
              <a:tr h="701539">
                <a:tc>
                  <a:txBody>
                    <a:bodyPr/>
                    <a:lstStyle/>
                    <a:p>
                      <a:r>
                        <a:rPr lang="en-US" dirty="0"/>
                        <a:t>DATA MATRIX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Education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Freq.of</a:t>
                      </a:r>
                      <a:r>
                        <a:rPr lang="en-US" dirty="0"/>
                        <a:t> fish consumption (times/month)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Source of fish (majority)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Chronical disease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Last </a:t>
                      </a:r>
                      <a:r>
                        <a:rPr lang="en-US" dirty="0" err="1"/>
                        <a:t>med.exam</a:t>
                      </a:r>
                      <a:r>
                        <a:rPr lang="en-US" dirty="0"/>
                        <a:t>. (years ago)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6714427"/>
                  </a:ext>
                </a:extLst>
              </a:tr>
              <a:tr h="701539">
                <a:tc>
                  <a:txBody>
                    <a:bodyPr/>
                    <a:lstStyle/>
                    <a:p>
                      <a:r>
                        <a:rPr lang="en-US" dirty="0"/>
                        <a:t>Person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76.4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PhD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Market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Diabetes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5490596"/>
                  </a:ext>
                </a:extLst>
              </a:tr>
              <a:tr h="7015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Person 2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168.3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65.3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Self-fishing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6315513"/>
                  </a:ext>
                </a:extLst>
              </a:tr>
              <a:tr h="7015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Person 3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168.6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75.3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Grocery store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Bladder infection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4608339"/>
                  </a:ext>
                </a:extLst>
              </a:tr>
              <a:tr h="7015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Person 4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156.6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44.2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Market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Diabetes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4032804"/>
                  </a:ext>
                </a:extLst>
              </a:tr>
              <a:tr h="7015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Person 5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69.9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Market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8887580"/>
                  </a:ext>
                </a:extLst>
              </a:tr>
              <a:tr h="7015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Person 6</a:t>
                      </a:r>
                    </a:p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176.4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84.3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Self-fishing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0974626"/>
                  </a:ext>
                </a:extLst>
              </a:tr>
              <a:tr h="7015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Person 400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Market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1739740"/>
                  </a:ext>
                </a:extLst>
              </a:tr>
            </a:tbl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AFFD836-4152-99BB-C076-F2E656BD021F}"/>
              </a:ext>
            </a:extLst>
          </p:cNvPr>
          <p:cNvSpPr/>
          <p:nvPr/>
        </p:nvSpPr>
        <p:spPr>
          <a:xfrm rot="16200000">
            <a:off x="-772579" y="3385371"/>
            <a:ext cx="2488019" cy="69111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CASES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765F59C-E174-8304-B85C-A22D478B6296}"/>
              </a:ext>
            </a:extLst>
          </p:cNvPr>
          <p:cNvSpPr/>
          <p:nvPr/>
        </p:nvSpPr>
        <p:spPr>
          <a:xfrm>
            <a:off x="5252143" y="0"/>
            <a:ext cx="2488019" cy="691116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VARIABLES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30509F8-16BA-759C-C95E-71876BA0D132}"/>
              </a:ext>
            </a:extLst>
          </p:cNvPr>
          <p:cNvSpPr/>
          <p:nvPr/>
        </p:nvSpPr>
        <p:spPr>
          <a:xfrm>
            <a:off x="2271252" y="0"/>
            <a:ext cx="2241754" cy="691116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VALUES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8C66F91-94AF-32C6-42FB-51D74C797486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4513006" y="345558"/>
            <a:ext cx="877141" cy="1983756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18F5B69-1D3E-2239-B30E-E33C04538015}"/>
              </a:ext>
            </a:extLst>
          </p:cNvPr>
          <p:cNvCxnSpPr>
            <a:cxnSpLocks/>
            <a:stCxn id="9" idx="3"/>
          </p:cNvCxnSpPr>
          <p:nvPr/>
        </p:nvCxnSpPr>
        <p:spPr>
          <a:xfrm flipH="1">
            <a:off x="3605147" y="345558"/>
            <a:ext cx="907859" cy="3385371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0E7FF81-482C-7907-0541-93AA2D97F2AB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4513006" y="345558"/>
            <a:ext cx="156323" cy="3498855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FA209B62-9C34-C695-6F41-2EB611C3FC39}"/>
              </a:ext>
            </a:extLst>
          </p:cNvPr>
          <p:cNvSpPr/>
          <p:nvPr/>
        </p:nvSpPr>
        <p:spPr>
          <a:xfrm>
            <a:off x="5049485" y="2329314"/>
            <a:ext cx="667921" cy="317633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D129A14-AF86-CCA0-491C-2AF0271D68AD}"/>
              </a:ext>
            </a:extLst>
          </p:cNvPr>
          <p:cNvSpPr/>
          <p:nvPr/>
        </p:nvSpPr>
        <p:spPr>
          <a:xfrm>
            <a:off x="4292815" y="3761797"/>
            <a:ext cx="667921" cy="317633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1D0B2D4-1F29-B94D-EDA8-B27E9EEAC42A}"/>
              </a:ext>
            </a:extLst>
          </p:cNvPr>
          <p:cNvSpPr/>
          <p:nvPr/>
        </p:nvSpPr>
        <p:spPr>
          <a:xfrm>
            <a:off x="3367803" y="3726052"/>
            <a:ext cx="667921" cy="317633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AF11E3F-2698-A822-72C4-8C3A2A357800}"/>
              </a:ext>
            </a:extLst>
          </p:cNvPr>
          <p:cNvSpPr/>
          <p:nvPr/>
        </p:nvSpPr>
        <p:spPr>
          <a:xfrm>
            <a:off x="2781701" y="691116"/>
            <a:ext cx="9284427" cy="89705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A4A7DC7-1A70-E00B-104F-EA153AEADC8A}"/>
              </a:ext>
            </a:extLst>
          </p:cNvPr>
          <p:cNvSpPr/>
          <p:nvPr/>
        </p:nvSpPr>
        <p:spPr>
          <a:xfrm rot="16200000">
            <a:off x="-608083" y="3214464"/>
            <a:ext cx="4898684" cy="178587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73246F1-E19A-B781-211C-8A1863CFEA55}"/>
              </a:ext>
            </a:extLst>
          </p:cNvPr>
          <p:cNvSpPr/>
          <p:nvPr/>
        </p:nvSpPr>
        <p:spPr>
          <a:xfrm>
            <a:off x="8445909" y="5799661"/>
            <a:ext cx="3200399" cy="691116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OBSERVATION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26E48A8-A5B6-8070-BF87-74703659EB90}"/>
              </a:ext>
            </a:extLst>
          </p:cNvPr>
          <p:cNvSpPr/>
          <p:nvPr/>
        </p:nvSpPr>
        <p:spPr>
          <a:xfrm>
            <a:off x="2722707" y="5046374"/>
            <a:ext cx="9284427" cy="75328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41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0B04BD7-6EBF-18B6-1F07-3F7D05E566E3}"/>
              </a:ext>
            </a:extLst>
          </p:cNvPr>
          <p:cNvSpPr txBox="1"/>
          <p:nvPr/>
        </p:nvSpPr>
        <p:spPr>
          <a:xfrm>
            <a:off x="1101212" y="115915"/>
            <a:ext cx="923249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Frequency Table</a:t>
            </a:r>
          </a:p>
          <a:p>
            <a:r>
              <a:rPr lang="en-US" sz="2400" dirty="0"/>
              <a:t>shows how the values (observations) are distributed over the cases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DEF97780-0E3F-2368-C866-E4439A033F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466303"/>
              </p:ext>
            </p:extLst>
          </p:nvPr>
        </p:nvGraphicFramePr>
        <p:xfrm>
          <a:off x="1868371" y="1152803"/>
          <a:ext cx="812799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413716455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864772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3853286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Gender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Percentage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562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7039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8029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8567770"/>
                  </a:ext>
                </a:extLst>
              </a:tr>
            </a:tbl>
          </a:graphicData>
        </a:graphic>
      </p:graphicFrame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1B27A738-41D4-F367-AEBE-D7742458D7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563578"/>
              </p:ext>
            </p:extLst>
          </p:nvPr>
        </p:nvGraphicFramePr>
        <p:xfrm>
          <a:off x="1868370" y="3114397"/>
          <a:ext cx="8127999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83521176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45585151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935928295"/>
                    </a:ext>
                  </a:extLst>
                </a:gridCol>
              </a:tblGrid>
              <a:tr h="313758">
                <a:tc>
                  <a:txBody>
                    <a:bodyPr/>
                    <a:lstStyle/>
                    <a:p>
                      <a:r>
                        <a:rPr lang="en-US" dirty="0"/>
                        <a:t>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Percentage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4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less than 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8605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60-69.9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9329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70-79.9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3645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80-89.9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4220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90 and more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2732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21314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243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DEF97780-0E3F-2368-C866-E4439A033F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538033"/>
              </p:ext>
            </p:extLst>
          </p:nvPr>
        </p:nvGraphicFramePr>
        <p:xfrm>
          <a:off x="2173172" y="90919"/>
          <a:ext cx="812799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413716455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864772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3853286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Gender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Percentage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562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7039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8029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8567770"/>
                  </a:ext>
                </a:extLst>
              </a:tr>
            </a:tbl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3C2C575E-0136-6513-A6F3-8FA4BD1BD7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9087810"/>
              </p:ext>
            </p:extLst>
          </p:nvPr>
        </p:nvGraphicFramePr>
        <p:xfrm>
          <a:off x="1716022" y="18471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1A4017F3-C856-342C-6FFA-B5D894EC02EB}"/>
              </a:ext>
            </a:extLst>
          </p:cNvPr>
          <p:cNvSpPr txBox="1"/>
          <p:nvPr/>
        </p:nvSpPr>
        <p:spPr>
          <a:xfrm>
            <a:off x="3833235" y="1585556"/>
            <a:ext cx="3893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Pie Chart</a:t>
            </a:r>
          </a:p>
        </p:txBody>
      </p:sp>
    </p:spTree>
    <p:extLst>
      <p:ext uri="{BB962C8B-B14F-4D97-AF65-F5344CB8AC3E}">
        <p14:creationId xmlns:p14="http://schemas.microsoft.com/office/powerpoint/2010/main" val="14177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DEF97780-0E3F-2368-C866-E4439A033F1B}"/>
              </a:ext>
            </a:extLst>
          </p:cNvPr>
          <p:cNvGraphicFramePr>
            <a:graphicFrameLocks noGrp="1"/>
          </p:cNvGraphicFramePr>
          <p:nvPr/>
        </p:nvGraphicFramePr>
        <p:xfrm>
          <a:off x="2173172" y="90919"/>
          <a:ext cx="812799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413716455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864772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3853286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Gender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Percentage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562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7039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8029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8567770"/>
                  </a:ext>
                </a:extLst>
              </a:tr>
            </a:tbl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3C2C575E-0136-6513-A6F3-8FA4BD1BD7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7233774"/>
              </p:ext>
            </p:extLst>
          </p:nvPr>
        </p:nvGraphicFramePr>
        <p:xfrm>
          <a:off x="2173172" y="1958851"/>
          <a:ext cx="7367018" cy="4808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1A4017F3-C856-342C-6FFA-B5D894EC02EB}"/>
              </a:ext>
            </a:extLst>
          </p:cNvPr>
          <p:cNvSpPr txBox="1"/>
          <p:nvPr/>
        </p:nvSpPr>
        <p:spPr>
          <a:xfrm>
            <a:off x="4149213" y="1574279"/>
            <a:ext cx="3893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Bar Graph</a:t>
            </a:r>
          </a:p>
        </p:txBody>
      </p:sp>
    </p:spTree>
    <p:extLst>
      <p:ext uri="{BB962C8B-B14F-4D97-AF65-F5344CB8AC3E}">
        <p14:creationId xmlns:p14="http://schemas.microsoft.com/office/powerpoint/2010/main" val="208616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1B27A738-41D4-F367-AEBE-D7742458D7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09576"/>
              </p:ext>
            </p:extLst>
          </p:nvPr>
        </p:nvGraphicFramePr>
        <p:xfrm>
          <a:off x="121920" y="0"/>
          <a:ext cx="441960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5331">
                  <a:extLst>
                    <a:ext uri="{9D8B030D-6E8A-4147-A177-3AD203B41FA5}">
                      <a16:colId xmlns:a16="http://schemas.microsoft.com/office/drawing/2014/main" val="3835211762"/>
                    </a:ext>
                  </a:extLst>
                </a:gridCol>
                <a:gridCol w="1390568">
                  <a:extLst>
                    <a:ext uri="{9D8B030D-6E8A-4147-A177-3AD203B41FA5}">
                      <a16:colId xmlns:a16="http://schemas.microsoft.com/office/drawing/2014/main" val="2455851511"/>
                    </a:ext>
                  </a:extLst>
                </a:gridCol>
                <a:gridCol w="1323701">
                  <a:extLst>
                    <a:ext uri="{9D8B030D-6E8A-4147-A177-3AD203B41FA5}">
                      <a16:colId xmlns:a16="http://schemas.microsoft.com/office/drawing/2014/main" val="3935928295"/>
                    </a:ext>
                  </a:extLst>
                </a:gridCol>
              </a:tblGrid>
              <a:tr h="313758">
                <a:tc>
                  <a:txBody>
                    <a:bodyPr/>
                    <a:lstStyle/>
                    <a:p>
                      <a:r>
                        <a:rPr lang="en-US" dirty="0"/>
                        <a:t>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Percentage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4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less than 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8605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60-69.9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9329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70-79.9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3645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80-89.9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4220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90 and more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2732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2131410"/>
                  </a:ext>
                </a:extLst>
              </a:tr>
            </a:tbl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8B94869-78D1-2264-5134-46312697A1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5958738"/>
              </p:ext>
            </p:extLst>
          </p:nvPr>
        </p:nvGraphicFramePr>
        <p:xfrm>
          <a:off x="6370320" y="0"/>
          <a:ext cx="6868160" cy="4573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40887B6-A8D5-6035-AFAF-6EFA77598B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9770675"/>
              </p:ext>
            </p:extLst>
          </p:nvPr>
        </p:nvGraphicFramePr>
        <p:xfrm>
          <a:off x="528320" y="2519680"/>
          <a:ext cx="6664960" cy="4338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0369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A8DACF46-3844-8DDC-77DD-6458D3173C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3452714"/>
              </p:ext>
            </p:extLst>
          </p:nvPr>
        </p:nvGraphicFramePr>
        <p:xfrm>
          <a:off x="119625" y="201453"/>
          <a:ext cx="2786106" cy="5612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2209">
                  <a:extLst>
                    <a:ext uri="{9D8B030D-6E8A-4147-A177-3AD203B41FA5}">
                      <a16:colId xmlns:a16="http://schemas.microsoft.com/office/drawing/2014/main" val="2751817526"/>
                    </a:ext>
                  </a:extLst>
                </a:gridCol>
                <a:gridCol w="943897">
                  <a:extLst>
                    <a:ext uri="{9D8B030D-6E8A-4147-A177-3AD203B41FA5}">
                      <a16:colId xmlns:a16="http://schemas.microsoft.com/office/drawing/2014/main" val="4241637526"/>
                    </a:ext>
                  </a:extLst>
                </a:gridCol>
              </a:tblGrid>
              <a:tr h="701539">
                <a:tc>
                  <a:txBody>
                    <a:bodyPr/>
                    <a:lstStyle/>
                    <a:p>
                      <a:r>
                        <a:rPr lang="en-US" dirty="0"/>
                        <a:t>Participants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6714427"/>
                  </a:ext>
                </a:extLst>
              </a:tr>
              <a:tr h="701539">
                <a:tc>
                  <a:txBody>
                    <a:bodyPr/>
                    <a:lstStyle/>
                    <a:p>
                      <a:r>
                        <a:rPr lang="en-US" dirty="0"/>
                        <a:t>Person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76.4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5490596"/>
                  </a:ext>
                </a:extLst>
              </a:tr>
              <a:tr h="7015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Person 2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65.3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6315513"/>
                  </a:ext>
                </a:extLst>
              </a:tr>
              <a:tr h="7015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Person 3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75.3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4608339"/>
                  </a:ext>
                </a:extLst>
              </a:tr>
              <a:tr h="7015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Person 4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44.2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4032804"/>
                  </a:ext>
                </a:extLst>
              </a:tr>
              <a:tr h="7015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Person 5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69.9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8887580"/>
                  </a:ext>
                </a:extLst>
              </a:tr>
              <a:tr h="7015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Person 6</a:t>
                      </a:r>
                    </a:p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84.3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0974626"/>
                  </a:ext>
                </a:extLst>
              </a:tr>
              <a:tr h="7015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Person 400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1739740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041F6182-7892-0008-5BE7-1BEBB63A57C2}"/>
              </a:ext>
            </a:extLst>
          </p:cNvPr>
          <p:cNvGrpSpPr/>
          <p:nvPr/>
        </p:nvGrpSpPr>
        <p:grpSpPr>
          <a:xfrm>
            <a:off x="3372465" y="737419"/>
            <a:ext cx="8170723" cy="4988361"/>
            <a:chOff x="0" y="0"/>
            <a:chExt cx="4725605" cy="2781445"/>
          </a:xfrm>
        </p:grpSpPr>
        <mc:AlternateContent xmlns:mc="http://schemas.openxmlformats.org/markup-compatibility/2006" xmlns:cx1="http://schemas.microsoft.com/office/drawing/2015/9/8/chartex">
          <mc:Choice Requires="cx1">
            <p:graphicFrame>
              <p:nvGraphicFramePr>
                <p:cNvPr id="7" name="Chart 6">
                  <a:extLst>
                    <a:ext uri="{FF2B5EF4-FFF2-40B4-BE49-F238E27FC236}">
                      <a16:creationId xmlns:a16="http://schemas.microsoft.com/office/drawing/2014/main" id="{CCA05234-506E-8E46-4755-01215FF7306A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3204347366"/>
                    </p:ext>
                  </p:extLst>
                </p:nvPr>
              </p:nvGraphicFramePr>
              <p:xfrm>
                <a:off x="0" y="0"/>
                <a:ext cx="4572000" cy="2676526"/>
              </p:xfrm>
              <a:graphic>
                <a:graphicData uri="http://schemas.microsoft.com/office/drawing/2014/chartex">
                  <cx:chart xmlns:cx="http://schemas.microsoft.com/office/drawing/2014/chartex" xmlns:r="http://schemas.openxmlformats.org/officeDocument/2006/relationships" r:id="rId2"/>
                </a:graphicData>
              </a:graphic>
            </p:graphicFrame>
          </mc:Choice>
          <mc:Fallback xmlns="">
            <p:pic>
              <p:nvPicPr>
                <p:cNvPr id="7" name="Chart 6">
                  <a:extLst>
                    <a:ext uri="{FF2B5EF4-FFF2-40B4-BE49-F238E27FC236}">
                      <a16:creationId xmlns:a16="http://schemas.microsoft.com/office/drawing/2014/main" id="{CCA05234-506E-8E46-4755-01215FF7306A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372465" y="737419"/>
                  <a:ext cx="7905135" cy="4800195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8" name="TextBox 2">
              <a:extLst>
                <a:ext uri="{FF2B5EF4-FFF2-40B4-BE49-F238E27FC236}">
                  <a16:creationId xmlns:a16="http://schemas.microsoft.com/office/drawing/2014/main" id="{062C32B0-12D1-278B-F5BE-BCDBE306A6C9}"/>
                </a:ext>
              </a:extLst>
            </p:cNvPr>
            <p:cNvSpPr txBox="1"/>
            <p:nvPr/>
          </p:nvSpPr>
          <p:spPr>
            <a:xfrm>
              <a:off x="490155" y="2609995"/>
              <a:ext cx="4235450" cy="171450"/>
            </a:xfrm>
            <a:prstGeom prst="rect">
              <a:avLst/>
            </a:prstGeom>
            <a:solidFill>
              <a:schemeClr val="lt1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10</a:t>
              </a:r>
              <a:r>
                <a:rPr lang="en-US" sz="1200" baseline="0" dirty="0"/>
                <a:t>               20                30              40                50                60               70              80              90               100</a:t>
              </a:r>
              <a:endParaRPr lang="en-US" sz="1200" dirty="0"/>
            </a:p>
          </p:txBody>
        </p:sp>
      </p:grp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572F55F-B863-736F-5C0F-2FB36DF8EAE7}"/>
              </a:ext>
            </a:extLst>
          </p:cNvPr>
          <p:cNvSpPr/>
          <p:nvPr/>
        </p:nvSpPr>
        <p:spPr>
          <a:xfrm>
            <a:off x="3779520" y="1156255"/>
            <a:ext cx="6685280" cy="4005025"/>
          </a:xfrm>
          <a:custGeom>
            <a:avLst/>
            <a:gdLst>
              <a:gd name="connsiteX0" fmla="*/ 0 w 6685280"/>
              <a:gd name="connsiteY0" fmla="*/ 4005025 h 4005025"/>
              <a:gd name="connsiteX1" fmla="*/ 2783840 w 6685280"/>
              <a:gd name="connsiteY1" fmla="*/ 3314145 h 4005025"/>
              <a:gd name="connsiteX2" fmla="*/ 4257040 w 6685280"/>
              <a:gd name="connsiteY2" fmla="*/ 174705 h 4005025"/>
              <a:gd name="connsiteX3" fmla="*/ 5323840 w 6685280"/>
              <a:gd name="connsiteY3" fmla="*/ 774145 h 4005025"/>
              <a:gd name="connsiteX4" fmla="*/ 6685280 w 6685280"/>
              <a:gd name="connsiteY4" fmla="*/ 3893265 h 4005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85280" h="4005025">
                <a:moveTo>
                  <a:pt x="0" y="4005025"/>
                </a:moveTo>
                <a:cubicBezTo>
                  <a:pt x="1037166" y="3978778"/>
                  <a:pt x="2074333" y="3952532"/>
                  <a:pt x="2783840" y="3314145"/>
                </a:cubicBezTo>
                <a:cubicBezTo>
                  <a:pt x="3493347" y="2675758"/>
                  <a:pt x="3833707" y="598038"/>
                  <a:pt x="4257040" y="174705"/>
                </a:cubicBezTo>
                <a:cubicBezTo>
                  <a:pt x="4680373" y="-248628"/>
                  <a:pt x="4919133" y="154385"/>
                  <a:pt x="5323840" y="774145"/>
                </a:cubicBezTo>
                <a:cubicBezTo>
                  <a:pt x="5728547" y="1393905"/>
                  <a:pt x="6206913" y="2643585"/>
                  <a:pt x="6685280" y="3893265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EFBFA4-EA5C-16E4-28DC-A4930E61EE30}"/>
              </a:ext>
            </a:extLst>
          </p:cNvPr>
          <p:cNvSpPr txBox="1"/>
          <p:nvPr/>
        </p:nvSpPr>
        <p:spPr>
          <a:xfrm>
            <a:off x="5378245" y="162007"/>
            <a:ext cx="3893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Histogram</a:t>
            </a:r>
          </a:p>
        </p:txBody>
      </p:sp>
    </p:spTree>
    <p:extLst>
      <p:ext uri="{BB962C8B-B14F-4D97-AF65-F5344CB8AC3E}">
        <p14:creationId xmlns:p14="http://schemas.microsoft.com/office/powerpoint/2010/main" val="255392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ACBD85F-51E3-07DF-1664-608793EF49A9}"/>
              </a:ext>
            </a:extLst>
          </p:cNvPr>
          <p:cNvCxnSpPr/>
          <p:nvPr/>
        </p:nvCxnSpPr>
        <p:spPr>
          <a:xfrm flipV="1">
            <a:off x="538480" y="81280"/>
            <a:ext cx="0" cy="267208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05E163B-945E-F610-E335-30F7EABE557F}"/>
              </a:ext>
            </a:extLst>
          </p:cNvPr>
          <p:cNvCxnSpPr/>
          <p:nvPr/>
        </p:nvCxnSpPr>
        <p:spPr>
          <a:xfrm>
            <a:off x="548640" y="2743200"/>
            <a:ext cx="4328160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EC0CF95-AA4E-2E3C-BCA0-5F0C903261A6}"/>
              </a:ext>
            </a:extLst>
          </p:cNvPr>
          <p:cNvCxnSpPr/>
          <p:nvPr/>
        </p:nvCxnSpPr>
        <p:spPr>
          <a:xfrm flipV="1">
            <a:off x="538480" y="3515360"/>
            <a:ext cx="0" cy="267208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7ADA216-1F0A-822C-5A88-8404CE3E0EEE}"/>
              </a:ext>
            </a:extLst>
          </p:cNvPr>
          <p:cNvCxnSpPr/>
          <p:nvPr/>
        </p:nvCxnSpPr>
        <p:spPr>
          <a:xfrm>
            <a:off x="548640" y="6177280"/>
            <a:ext cx="4328160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AAB8848-2AE2-AA03-5CC6-1D12939AEDD0}"/>
              </a:ext>
            </a:extLst>
          </p:cNvPr>
          <p:cNvCxnSpPr/>
          <p:nvPr/>
        </p:nvCxnSpPr>
        <p:spPr>
          <a:xfrm flipV="1">
            <a:off x="6908800" y="81280"/>
            <a:ext cx="0" cy="267208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3AD8569-FA52-AB08-CA3F-AA9FFDB3D63E}"/>
              </a:ext>
            </a:extLst>
          </p:cNvPr>
          <p:cNvCxnSpPr/>
          <p:nvPr/>
        </p:nvCxnSpPr>
        <p:spPr>
          <a:xfrm>
            <a:off x="6918960" y="2743200"/>
            <a:ext cx="4328160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C0BC1A1-A221-2123-E1D8-BC45BCAE7185}"/>
              </a:ext>
            </a:extLst>
          </p:cNvPr>
          <p:cNvCxnSpPr/>
          <p:nvPr/>
        </p:nvCxnSpPr>
        <p:spPr>
          <a:xfrm flipV="1">
            <a:off x="6908800" y="3348216"/>
            <a:ext cx="0" cy="267208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18C574F-12A8-B12C-7132-9AE1D5CABD71}"/>
              </a:ext>
            </a:extLst>
          </p:cNvPr>
          <p:cNvCxnSpPr/>
          <p:nvPr/>
        </p:nvCxnSpPr>
        <p:spPr>
          <a:xfrm>
            <a:off x="6918960" y="6010127"/>
            <a:ext cx="4328160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2A0A5789-9976-9760-1CE0-73682AE30FB9}"/>
              </a:ext>
            </a:extLst>
          </p:cNvPr>
          <p:cNvSpPr/>
          <p:nvPr/>
        </p:nvSpPr>
        <p:spPr>
          <a:xfrm>
            <a:off x="985520" y="142229"/>
            <a:ext cx="2865120" cy="2550182"/>
          </a:xfrm>
          <a:custGeom>
            <a:avLst/>
            <a:gdLst>
              <a:gd name="connsiteX0" fmla="*/ 0 w 2865120"/>
              <a:gd name="connsiteY0" fmla="*/ 2550182 h 2550182"/>
              <a:gd name="connsiteX1" fmla="*/ 812800 w 2865120"/>
              <a:gd name="connsiteY1" fmla="*/ 1991382 h 2550182"/>
              <a:gd name="connsiteX2" fmla="*/ 1574800 w 2865120"/>
              <a:gd name="connsiteY2" fmla="*/ 22 h 2550182"/>
              <a:gd name="connsiteX3" fmla="*/ 2194560 w 2865120"/>
              <a:gd name="connsiteY3" fmla="*/ 1950742 h 2550182"/>
              <a:gd name="connsiteX4" fmla="*/ 2865120 w 2865120"/>
              <a:gd name="connsiteY4" fmla="*/ 2519702 h 2550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5120" h="2550182">
                <a:moveTo>
                  <a:pt x="0" y="2550182"/>
                </a:moveTo>
                <a:cubicBezTo>
                  <a:pt x="275166" y="2483295"/>
                  <a:pt x="550333" y="2416409"/>
                  <a:pt x="812800" y="1991382"/>
                </a:cubicBezTo>
                <a:cubicBezTo>
                  <a:pt x="1075267" y="1566355"/>
                  <a:pt x="1344507" y="6795"/>
                  <a:pt x="1574800" y="22"/>
                </a:cubicBezTo>
                <a:cubicBezTo>
                  <a:pt x="1805093" y="-6751"/>
                  <a:pt x="1979507" y="1530795"/>
                  <a:pt x="2194560" y="1950742"/>
                </a:cubicBezTo>
                <a:cubicBezTo>
                  <a:pt x="2409613" y="2370689"/>
                  <a:pt x="2637366" y="2445195"/>
                  <a:pt x="2865120" y="2519702"/>
                </a:cubicBezTo>
              </a:path>
            </a:pathLst>
          </a:cu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22E42957-C880-3075-33FD-006B73775F6E}"/>
              </a:ext>
            </a:extLst>
          </p:cNvPr>
          <p:cNvSpPr/>
          <p:nvPr/>
        </p:nvSpPr>
        <p:spPr>
          <a:xfrm>
            <a:off x="7071360" y="139646"/>
            <a:ext cx="3373120" cy="2532434"/>
          </a:xfrm>
          <a:custGeom>
            <a:avLst/>
            <a:gdLst>
              <a:gd name="connsiteX0" fmla="*/ 0 w 3373120"/>
              <a:gd name="connsiteY0" fmla="*/ 2532434 h 2532434"/>
              <a:gd name="connsiteX1" fmla="*/ 1371600 w 3373120"/>
              <a:gd name="connsiteY1" fmla="*/ 2044754 h 2532434"/>
              <a:gd name="connsiteX2" fmla="*/ 2824480 w 3373120"/>
              <a:gd name="connsiteY2" fmla="*/ 2594 h 2532434"/>
              <a:gd name="connsiteX3" fmla="*/ 3373120 w 3373120"/>
              <a:gd name="connsiteY3" fmla="*/ 2512114 h 2532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3120" h="2532434">
                <a:moveTo>
                  <a:pt x="0" y="2532434"/>
                </a:moveTo>
                <a:cubicBezTo>
                  <a:pt x="450426" y="2499414"/>
                  <a:pt x="900853" y="2466394"/>
                  <a:pt x="1371600" y="2044754"/>
                </a:cubicBezTo>
                <a:cubicBezTo>
                  <a:pt x="1842347" y="1623114"/>
                  <a:pt x="2490893" y="-75299"/>
                  <a:pt x="2824480" y="2594"/>
                </a:cubicBezTo>
                <a:cubicBezTo>
                  <a:pt x="3158067" y="80487"/>
                  <a:pt x="3265593" y="1296300"/>
                  <a:pt x="3373120" y="2512114"/>
                </a:cubicBezTo>
              </a:path>
            </a:pathLst>
          </a:cu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5FBE0B8-93F7-4742-80BF-80890D664060}"/>
              </a:ext>
            </a:extLst>
          </p:cNvPr>
          <p:cNvSpPr txBox="1"/>
          <p:nvPr/>
        </p:nvSpPr>
        <p:spPr>
          <a:xfrm flipH="1">
            <a:off x="711200" y="2743169"/>
            <a:ext cx="4246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Bell shaped distribution</a:t>
            </a:r>
          </a:p>
          <a:p>
            <a:pPr algn="ctr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(normal)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0C5E3FC-47E3-13FA-8C61-A540089CCC90}"/>
              </a:ext>
            </a:extLst>
          </p:cNvPr>
          <p:cNvSpPr txBox="1"/>
          <p:nvPr/>
        </p:nvSpPr>
        <p:spPr>
          <a:xfrm flipH="1">
            <a:off x="7336444" y="2743169"/>
            <a:ext cx="3910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Left skewed distribution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A12EC4F-F46E-2E2B-4C23-1BC1274E9A40}"/>
              </a:ext>
            </a:extLst>
          </p:cNvPr>
          <p:cNvSpPr txBox="1"/>
          <p:nvPr/>
        </p:nvSpPr>
        <p:spPr>
          <a:xfrm flipH="1">
            <a:off x="510770" y="6192551"/>
            <a:ext cx="4403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Right skewed distribution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5D27C986-1CAF-76BE-DC6C-C6AE8B5574BD}"/>
              </a:ext>
            </a:extLst>
          </p:cNvPr>
          <p:cNvSpPr/>
          <p:nvPr/>
        </p:nvSpPr>
        <p:spPr>
          <a:xfrm>
            <a:off x="609600" y="3586458"/>
            <a:ext cx="3911600" cy="2509542"/>
          </a:xfrm>
          <a:custGeom>
            <a:avLst/>
            <a:gdLst>
              <a:gd name="connsiteX0" fmla="*/ 0 w 3911600"/>
              <a:gd name="connsiteY0" fmla="*/ 2468902 h 2509542"/>
              <a:gd name="connsiteX1" fmla="*/ 406400 w 3911600"/>
              <a:gd name="connsiteY1" fmla="*/ 1981222 h 2509542"/>
              <a:gd name="connsiteX2" fmla="*/ 1076960 w 3911600"/>
              <a:gd name="connsiteY2" fmla="*/ 22 h 2509542"/>
              <a:gd name="connsiteX3" fmla="*/ 2458720 w 3911600"/>
              <a:gd name="connsiteY3" fmla="*/ 1940582 h 2509542"/>
              <a:gd name="connsiteX4" fmla="*/ 3911600 w 3911600"/>
              <a:gd name="connsiteY4" fmla="*/ 2509542 h 2509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11600" h="2509542">
                <a:moveTo>
                  <a:pt x="0" y="2468902"/>
                </a:moveTo>
                <a:cubicBezTo>
                  <a:pt x="113453" y="2430802"/>
                  <a:pt x="226907" y="2392702"/>
                  <a:pt x="406400" y="1981222"/>
                </a:cubicBezTo>
                <a:cubicBezTo>
                  <a:pt x="585893" y="1569742"/>
                  <a:pt x="734907" y="6795"/>
                  <a:pt x="1076960" y="22"/>
                </a:cubicBezTo>
                <a:cubicBezTo>
                  <a:pt x="1419013" y="-6751"/>
                  <a:pt x="1986280" y="1522329"/>
                  <a:pt x="2458720" y="1940582"/>
                </a:cubicBezTo>
                <a:cubicBezTo>
                  <a:pt x="2931160" y="2358835"/>
                  <a:pt x="3421380" y="2434188"/>
                  <a:pt x="3911600" y="2509542"/>
                </a:cubicBezTo>
              </a:path>
            </a:pathLst>
          </a:cu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42C72B-BAF5-1A3F-7906-1CCE1E8C5228}"/>
              </a:ext>
            </a:extLst>
          </p:cNvPr>
          <p:cNvSpPr txBox="1"/>
          <p:nvPr/>
        </p:nvSpPr>
        <p:spPr>
          <a:xfrm flipH="1">
            <a:off x="6918960" y="5952801"/>
            <a:ext cx="4246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Two peaks distribution</a:t>
            </a:r>
          </a:p>
          <a:p>
            <a:pPr algn="ctr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(bimodal)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867E421-D80F-C00F-6940-603763E338B0}"/>
              </a:ext>
            </a:extLst>
          </p:cNvPr>
          <p:cNvSpPr/>
          <p:nvPr/>
        </p:nvSpPr>
        <p:spPr>
          <a:xfrm>
            <a:off x="7040880" y="3307457"/>
            <a:ext cx="3210560" cy="2645344"/>
          </a:xfrm>
          <a:custGeom>
            <a:avLst/>
            <a:gdLst>
              <a:gd name="connsiteX0" fmla="*/ 0 w 3210560"/>
              <a:gd name="connsiteY0" fmla="*/ 2580759 h 2645344"/>
              <a:gd name="connsiteX1" fmla="*/ 386080 w 3210560"/>
              <a:gd name="connsiteY1" fmla="*/ 2204839 h 2645344"/>
              <a:gd name="connsiteX2" fmla="*/ 975360 w 3210560"/>
              <a:gd name="connsiteY2" fmla="*/ 119 h 2645344"/>
              <a:gd name="connsiteX3" fmla="*/ 1513840 w 3210560"/>
              <a:gd name="connsiteY3" fmla="*/ 2306439 h 2645344"/>
              <a:gd name="connsiteX4" fmla="*/ 1727200 w 3210560"/>
              <a:gd name="connsiteY4" fmla="*/ 2397879 h 2645344"/>
              <a:gd name="connsiteX5" fmla="*/ 2316480 w 3210560"/>
              <a:gd name="connsiteY5" fmla="*/ 61079 h 2645344"/>
              <a:gd name="connsiteX6" fmla="*/ 2905760 w 3210560"/>
              <a:gd name="connsiteY6" fmla="*/ 2194679 h 2645344"/>
              <a:gd name="connsiteX7" fmla="*/ 3210560 w 3210560"/>
              <a:gd name="connsiteY7" fmla="*/ 2621399 h 2645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10560" h="2645344">
                <a:moveTo>
                  <a:pt x="0" y="2580759"/>
                </a:moveTo>
                <a:cubicBezTo>
                  <a:pt x="111760" y="2607852"/>
                  <a:pt x="223520" y="2634946"/>
                  <a:pt x="386080" y="2204839"/>
                </a:cubicBezTo>
                <a:cubicBezTo>
                  <a:pt x="548640" y="1774732"/>
                  <a:pt x="787400" y="-16814"/>
                  <a:pt x="975360" y="119"/>
                </a:cubicBezTo>
                <a:cubicBezTo>
                  <a:pt x="1163320" y="17052"/>
                  <a:pt x="1388533" y="1906812"/>
                  <a:pt x="1513840" y="2306439"/>
                </a:cubicBezTo>
                <a:cubicBezTo>
                  <a:pt x="1639147" y="2706066"/>
                  <a:pt x="1593427" y="2772106"/>
                  <a:pt x="1727200" y="2397879"/>
                </a:cubicBezTo>
                <a:cubicBezTo>
                  <a:pt x="1860973" y="2023652"/>
                  <a:pt x="2120053" y="94946"/>
                  <a:pt x="2316480" y="61079"/>
                </a:cubicBezTo>
                <a:cubicBezTo>
                  <a:pt x="2512907" y="27212"/>
                  <a:pt x="2756747" y="1767959"/>
                  <a:pt x="2905760" y="2194679"/>
                </a:cubicBezTo>
                <a:cubicBezTo>
                  <a:pt x="3054773" y="2621399"/>
                  <a:pt x="3132666" y="2621399"/>
                  <a:pt x="3210560" y="2621399"/>
                </a:cubicBezTo>
              </a:path>
            </a:pathLst>
          </a:cu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52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23" grpId="0"/>
      <p:bldP spid="24" grpId="0"/>
      <p:bldP spid="25" grpId="0"/>
      <p:bldP spid="26" grpId="0" animBg="1"/>
      <p:bldP spid="27" grpId="0"/>
      <p:bldP spid="29" grpId="0" animBg="1"/>
    </p:bldLst>
  </p:timing>
  <p:extLst>
    <p:ext uri="{6950BFC3-D8DA-4A85-94F7-54DA5524770B}">
      <p188:commentRel xmlns:p188="http://schemas.microsoft.com/office/powerpoint/2018/8/main" r:id="rId2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8320F38-50B1-6B03-F95A-F5DE2315EAF4}"/>
              </a:ext>
            </a:extLst>
          </p:cNvPr>
          <p:cNvSpPr txBox="1">
            <a:spLocks/>
          </p:cNvSpPr>
          <p:nvPr/>
        </p:nvSpPr>
        <p:spPr>
          <a:xfrm>
            <a:off x="422787" y="2115421"/>
            <a:ext cx="5095144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Course description</a:t>
            </a:r>
          </a:p>
        </p:txBody>
      </p:sp>
    </p:spTree>
    <p:extLst>
      <p:ext uri="{BB962C8B-B14F-4D97-AF65-F5344CB8AC3E}">
        <p14:creationId xmlns:p14="http://schemas.microsoft.com/office/powerpoint/2010/main" val="21532813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31B453E-E75B-498E-4219-9581B9BC7E0A}"/>
              </a:ext>
            </a:extLst>
          </p:cNvPr>
          <p:cNvSpPr/>
          <p:nvPr/>
        </p:nvSpPr>
        <p:spPr>
          <a:xfrm>
            <a:off x="2590800" y="142240"/>
            <a:ext cx="6583680" cy="9448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Summarizing a distribution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245653B-2C91-F515-9D2B-3ECF26C00147}"/>
              </a:ext>
            </a:extLst>
          </p:cNvPr>
          <p:cNvCxnSpPr>
            <a:cxnSpLocks/>
            <a:stCxn id="4" idx="2"/>
          </p:cNvCxnSpPr>
          <p:nvPr/>
        </p:nvCxnSpPr>
        <p:spPr>
          <a:xfrm flipH="1">
            <a:off x="3017520" y="1087120"/>
            <a:ext cx="2865120" cy="944880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795594B-DE14-FE9F-E24C-E878BFAABF2A}"/>
              </a:ext>
            </a:extLst>
          </p:cNvPr>
          <p:cNvCxnSpPr>
            <a:cxnSpLocks/>
          </p:cNvCxnSpPr>
          <p:nvPr/>
        </p:nvCxnSpPr>
        <p:spPr>
          <a:xfrm>
            <a:off x="5882640" y="1087120"/>
            <a:ext cx="2743200" cy="1016000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1EDE5CA-DC7F-5740-579D-7F8A0A179C74}"/>
              </a:ext>
            </a:extLst>
          </p:cNvPr>
          <p:cNvSpPr/>
          <p:nvPr/>
        </p:nvSpPr>
        <p:spPr>
          <a:xfrm>
            <a:off x="1645920" y="2133600"/>
            <a:ext cx="2743200" cy="87376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Graph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6DFF59C6-E8F9-3E9A-FFBF-43C63EBC9B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5154609"/>
              </p:ext>
            </p:extLst>
          </p:nvPr>
        </p:nvGraphicFramePr>
        <p:xfrm>
          <a:off x="232662" y="3108960"/>
          <a:ext cx="1829818" cy="1645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7499B730-1D7F-7B55-4B92-927402BC04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6308817"/>
              </p:ext>
            </p:extLst>
          </p:nvPr>
        </p:nvGraphicFramePr>
        <p:xfrm>
          <a:off x="2213812" y="3147571"/>
          <a:ext cx="2469948" cy="2003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7" name="Chart 16">
                <a:extLst>
                  <a:ext uri="{FF2B5EF4-FFF2-40B4-BE49-F238E27FC236}">
                    <a16:creationId xmlns:a16="http://schemas.microsoft.com/office/drawing/2014/main" id="{58C28F11-6C87-53FF-2364-501A31CE661F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477625263"/>
                  </p:ext>
                </p:extLst>
              </p:nvPr>
            </p:nvGraphicFramePr>
            <p:xfrm>
              <a:off x="111761" y="4895091"/>
              <a:ext cx="2326640" cy="181239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17" name="Chart 16">
                <a:extLst>
                  <a:ext uri="{FF2B5EF4-FFF2-40B4-BE49-F238E27FC236}">
                    <a16:creationId xmlns:a16="http://schemas.microsoft.com/office/drawing/2014/main" id="{58C28F11-6C87-53FF-2364-501A31CE661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1761" y="4895091"/>
                <a:ext cx="2326640" cy="1812393"/>
              </a:xfrm>
              <a:prstGeom prst="rect">
                <a:avLst/>
              </a:prstGeom>
            </p:spPr>
          </p:pic>
        </mc:Fallback>
      </mc:AlternateContent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523507D-C22E-4BE4-29EF-D361FB187FF8}"/>
              </a:ext>
            </a:extLst>
          </p:cNvPr>
          <p:cNvSpPr/>
          <p:nvPr/>
        </p:nvSpPr>
        <p:spPr>
          <a:xfrm>
            <a:off x="7254240" y="2174240"/>
            <a:ext cx="2743200" cy="87376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Center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2D759D5-32DD-7877-A842-50B3355DA3A6}"/>
              </a:ext>
            </a:extLst>
          </p:cNvPr>
          <p:cNvSpPr/>
          <p:nvPr/>
        </p:nvSpPr>
        <p:spPr>
          <a:xfrm>
            <a:off x="7254240" y="3241040"/>
            <a:ext cx="2854960" cy="97536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Mode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9A3D333-A553-5FE6-C1EB-9FE3C40DD1A8}"/>
              </a:ext>
            </a:extLst>
          </p:cNvPr>
          <p:cNvSpPr/>
          <p:nvPr/>
        </p:nvSpPr>
        <p:spPr>
          <a:xfrm>
            <a:off x="7254240" y="4338320"/>
            <a:ext cx="2854960" cy="97536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Median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52A69CB-3E53-EDBD-3E32-90FC033FEC6E}"/>
              </a:ext>
            </a:extLst>
          </p:cNvPr>
          <p:cNvSpPr/>
          <p:nvPr/>
        </p:nvSpPr>
        <p:spPr>
          <a:xfrm>
            <a:off x="7254240" y="5435600"/>
            <a:ext cx="2854960" cy="97536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Mean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21B5906-2976-FC47-54AC-00B6F47613BD}"/>
              </a:ext>
            </a:extLst>
          </p:cNvPr>
          <p:cNvCxnSpPr>
            <a:cxnSpLocks/>
          </p:cNvCxnSpPr>
          <p:nvPr/>
        </p:nvCxnSpPr>
        <p:spPr>
          <a:xfrm>
            <a:off x="7884160" y="3048000"/>
            <a:ext cx="0" cy="19304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469967A-C472-E5E3-0773-C676D223BC31}"/>
              </a:ext>
            </a:extLst>
          </p:cNvPr>
          <p:cNvCxnSpPr/>
          <p:nvPr/>
        </p:nvCxnSpPr>
        <p:spPr>
          <a:xfrm>
            <a:off x="8630920" y="3063240"/>
            <a:ext cx="0" cy="19304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36CC44F-6071-164F-B74E-6364D4379EBC}"/>
              </a:ext>
            </a:extLst>
          </p:cNvPr>
          <p:cNvCxnSpPr/>
          <p:nvPr/>
        </p:nvCxnSpPr>
        <p:spPr>
          <a:xfrm>
            <a:off x="9519920" y="3042920"/>
            <a:ext cx="0" cy="19304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475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Graphic spid="14" grpId="0">
        <p:bldAsOne/>
      </p:bldGraphic>
      <p:bldGraphic spid="15" grpId="0">
        <p:bldAsOne/>
      </p:bldGraphic>
      <p:bldP spid="19" grpId="0" animBg="1"/>
      <p:bldP spid="20" grpId="0" animBg="1"/>
      <p:bldP spid="21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221F829-09E5-A239-79E3-D120FD2782E5}"/>
              </a:ext>
            </a:extLst>
          </p:cNvPr>
          <p:cNvSpPr/>
          <p:nvPr/>
        </p:nvSpPr>
        <p:spPr>
          <a:xfrm>
            <a:off x="4328160" y="142240"/>
            <a:ext cx="2854960" cy="97536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Mode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E1E997-7207-40C3-068F-D9928EF77587}"/>
              </a:ext>
            </a:extLst>
          </p:cNvPr>
          <p:cNvSpPr txBox="1"/>
          <p:nvPr/>
        </p:nvSpPr>
        <p:spPr>
          <a:xfrm>
            <a:off x="2133600" y="1127760"/>
            <a:ext cx="6969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value that occurs most frequently</a:t>
            </a:r>
          </a:p>
          <a:p>
            <a:pPr algn="ctr"/>
            <a:r>
              <a:rPr lang="en-US" sz="2400" dirty="0"/>
              <a:t>(the most common outcome)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699BCD9-79FD-DCCB-E127-1DF7957CC4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9688387"/>
              </p:ext>
            </p:extLst>
          </p:nvPr>
        </p:nvGraphicFramePr>
        <p:xfrm>
          <a:off x="1762760" y="2109893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1729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Graphic spid="8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221F829-09E5-A239-79E3-D120FD2782E5}"/>
              </a:ext>
            </a:extLst>
          </p:cNvPr>
          <p:cNvSpPr/>
          <p:nvPr/>
        </p:nvSpPr>
        <p:spPr>
          <a:xfrm>
            <a:off x="6248400" y="196224"/>
            <a:ext cx="2854960" cy="97536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Mode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E1E997-7207-40C3-068F-D9928EF77587}"/>
              </a:ext>
            </a:extLst>
          </p:cNvPr>
          <p:cNvSpPr txBox="1"/>
          <p:nvPr/>
        </p:nvSpPr>
        <p:spPr>
          <a:xfrm>
            <a:off x="4053840" y="1181744"/>
            <a:ext cx="6969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value that occurs most frequently</a:t>
            </a:r>
          </a:p>
          <a:p>
            <a:pPr algn="ctr"/>
            <a:r>
              <a:rPr lang="en-US" sz="2400" dirty="0"/>
              <a:t>(the most common outcome)</a:t>
            </a:r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A8F325F6-8FFD-4567-44E0-6481CE8156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6842863"/>
              </p:ext>
            </p:extLst>
          </p:nvPr>
        </p:nvGraphicFramePr>
        <p:xfrm>
          <a:off x="72738" y="0"/>
          <a:ext cx="2782221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1964">
                  <a:extLst>
                    <a:ext uri="{9D8B030D-6E8A-4147-A177-3AD203B41FA5}">
                      <a16:colId xmlns:a16="http://schemas.microsoft.com/office/drawing/2014/main" val="2751817526"/>
                    </a:ext>
                  </a:extLst>
                </a:gridCol>
                <a:gridCol w="680257">
                  <a:extLst>
                    <a:ext uri="{9D8B030D-6E8A-4147-A177-3AD203B41FA5}">
                      <a16:colId xmlns:a16="http://schemas.microsoft.com/office/drawing/2014/main" val="2901749149"/>
                    </a:ext>
                  </a:extLst>
                </a:gridCol>
              </a:tblGrid>
              <a:tr h="857250">
                <a:tc>
                  <a:txBody>
                    <a:bodyPr/>
                    <a:lstStyle/>
                    <a:p>
                      <a:r>
                        <a:rPr lang="en-US" dirty="0"/>
                        <a:t>Participants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6714427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r>
                        <a:rPr lang="en-US" dirty="0"/>
                        <a:t>Person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5490596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Person 2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6315513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Person 3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4608339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Person 4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4032804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Person 5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8887580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Person 6</a:t>
                      </a:r>
                    </a:p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0974626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Person 55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173974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15B24F7-5CDA-F65E-A9BF-D6E0A5874E09}"/>
              </a:ext>
            </a:extLst>
          </p:cNvPr>
          <p:cNvSpPr txBox="1"/>
          <p:nvPr/>
        </p:nvSpPr>
        <p:spPr>
          <a:xfrm>
            <a:off x="2854959" y="2659797"/>
            <a:ext cx="900176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34	56	34	76	23	21	18	54	32	34	23	48	47	32	21	17	34	45	66	8	25	31	64	29	38	19	66	52	34	51	23	44	42	47	16	43	34	44	12	58	63	35	34	33	34	60	30	34	35	7	23	32	47	54</a:t>
            </a:r>
          </a:p>
          <a:p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	31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F7FE0EE-04DE-0A30-428C-961CB0BE1E65}"/>
              </a:ext>
            </a:extLst>
          </p:cNvPr>
          <p:cNvSpPr/>
          <p:nvPr/>
        </p:nvSpPr>
        <p:spPr>
          <a:xfrm>
            <a:off x="3749040" y="2712720"/>
            <a:ext cx="579120" cy="37379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60C36FC-9322-762C-7E21-08ED6E844401}"/>
              </a:ext>
            </a:extLst>
          </p:cNvPr>
          <p:cNvSpPr/>
          <p:nvPr/>
        </p:nvSpPr>
        <p:spPr>
          <a:xfrm>
            <a:off x="5588000" y="2733039"/>
            <a:ext cx="579120" cy="37379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057B543-36C8-E207-8E0B-757B30B0DE5D}"/>
              </a:ext>
            </a:extLst>
          </p:cNvPr>
          <p:cNvSpPr/>
          <p:nvPr/>
        </p:nvSpPr>
        <p:spPr>
          <a:xfrm>
            <a:off x="3749040" y="3139440"/>
            <a:ext cx="579120" cy="37379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045E241-6118-B9C6-D4F8-B00D81577E6E}"/>
              </a:ext>
            </a:extLst>
          </p:cNvPr>
          <p:cNvSpPr/>
          <p:nvPr/>
        </p:nvSpPr>
        <p:spPr>
          <a:xfrm>
            <a:off x="10160000" y="3153222"/>
            <a:ext cx="579120" cy="37379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2C8F19-76F7-9BBE-77C2-0153F8BACA6F}"/>
              </a:ext>
            </a:extLst>
          </p:cNvPr>
          <p:cNvSpPr/>
          <p:nvPr/>
        </p:nvSpPr>
        <p:spPr>
          <a:xfrm>
            <a:off x="4612640" y="4034581"/>
            <a:ext cx="579120" cy="37379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82200D3-CCB7-8F9E-BAC9-FD87B6382654}"/>
              </a:ext>
            </a:extLst>
          </p:cNvPr>
          <p:cNvSpPr/>
          <p:nvPr/>
        </p:nvSpPr>
        <p:spPr>
          <a:xfrm>
            <a:off x="3749040" y="4408378"/>
            <a:ext cx="579120" cy="37379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B36FAC5-8826-A1B2-1D75-35815E7E8782}"/>
              </a:ext>
            </a:extLst>
          </p:cNvPr>
          <p:cNvSpPr/>
          <p:nvPr/>
        </p:nvSpPr>
        <p:spPr>
          <a:xfrm>
            <a:off x="9235440" y="4450080"/>
            <a:ext cx="579120" cy="37379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F6F61DF-D537-5D85-3D0E-1250BDC30FC0}"/>
              </a:ext>
            </a:extLst>
          </p:cNvPr>
          <p:cNvSpPr/>
          <p:nvPr/>
        </p:nvSpPr>
        <p:spPr>
          <a:xfrm>
            <a:off x="11109959" y="4462700"/>
            <a:ext cx="579120" cy="37379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15A81C8-B0C3-E6E6-52B2-6797C9E7B76E}"/>
              </a:ext>
            </a:extLst>
          </p:cNvPr>
          <p:cNvSpPr/>
          <p:nvPr/>
        </p:nvSpPr>
        <p:spPr>
          <a:xfrm>
            <a:off x="5588000" y="4866977"/>
            <a:ext cx="579120" cy="37379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37019C-2FF6-9C11-0156-4F01574982EB}"/>
              </a:ext>
            </a:extLst>
          </p:cNvPr>
          <p:cNvSpPr txBox="1"/>
          <p:nvPr/>
        </p:nvSpPr>
        <p:spPr>
          <a:xfrm>
            <a:off x="6858000" y="5445423"/>
            <a:ext cx="2956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Mode = 34</a:t>
            </a:r>
          </a:p>
        </p:txBody>
      </p:sp>
    </p:spTree>
    <p:extLst>
      <p:ext uri="{BB962C8B-B14F-4D97-AF65-F5344CB8AC3E}">
        <p14:creationId xmlns:p14="http://schemas.microsoft.com/office/powerpoint/2010/main" val="99557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3" grpId="0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63D1888-C6E4-870F-E218-F0C685679DC5}"/>
              </a:ext>
            </a:extLst>
          </p:cNvPr>
          <p:cNvSpPr/>
          <p:nvPr/>
        </p:nvSpPr>
        <p:spPr>
          <a:xfrm>
            <a:off x="4754880" y="189248"/>
            <a:ext cx="2854960" cy="97536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Median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6C7BE4-D272-C3F7-50E5-CC2388DBB606}"/>
              </a:ext>
            </a:extLst>
          </p:cNvPr>
          <p:cNvSpPr txBox="1"/>
          <p:nvPr/>
        </p:nvSpPr>
        <p:spPr>
          <a:xfrm>
            <a:off x="167640" y="3361271"/>
            <a:ext cx="11887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	7	8	12	16	17	18	19	21	21	23	23	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76E21D-FA37-1DDE-075C-11872CDE9AD6}"/>
              </a:ext>
            </a:extLst>
          </p:cNvPr>
          <p:cNvSpPr txBox="1"/>
          <p:nvPr/>
        </p:nvSpPr>
        <p:spPr>
          <a:xfrm>
            <a:off x="2697480" y="1164608"/>
            <a:ext cx="6969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the middle value in a set of data when they are ordered from the smallest to the largest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DF04FE-6107-6CC8-25C2-3D85354CB81C}"/>
              </a:ext>
            </a:extLst>
          </p:cNvPr>
          <p:cNvSpPr txBox="1"/>
          <p:nvPr/>
        </p:nvSpPr>
        <p:spPr>
          <a:xfrm>
            <a:off x="152400" y="2139968"/>
            <a:ext cx="11887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	18	7	21	23	19	16	12	17	23	21	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9A6DA6-DC30-36B8-13FC-FF7A93999F4B}"/>
              </a:ext>
            </a:extLst>
          </p:cNvPr>
          <p:cNvSpPr txBox="1"/>
          <p:nvPr/>
        </p:nvSpPr>
        <p:spPr>
          <a:xfrm>
            <a:off x="5172710" y="2833245"/>
            <a:ext cx="421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11 values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5DE21C0-1D1D-A59F-00B4-C777F11B5E34}"/>
              </a:ext>
            </a:extLst>
          </p:cNvPr>
          <p:cNvCxnSpPr/>
          <p:nvPr/>
        </p:nvCxnSpPr>
        <p:spPr>
          <a:xfrm>
            <a:off x="1059180" y="3516201"/>
            <a:ext cx="436880" cy="2133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EFC077-52B0-DE40-7092-B2307DE49E1A}"/>
              </a:ext>
            </a:extLst>
          </p:cNvPr>
          <p:cNvCxnSpPr/>
          <p:nvPr/>
        </p:nvCxnSpPr>
        <p:spPr>
          <a:xfrm>
            <a:off x="1950720" y="3516201"/>
            <a:ext cx="436880" cy="2133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A0096E5-39F6-5C24-75F9-0B2510912CD3}"/>
              </a:ext>
            </a:extLst>
          </p:cNvPr>
          <p:cNvCxnSpPr/>
          <p:nvPr/>
        </p:nvCxnSpPr>
        <p:spPr>
          <a:xfrm>
            <a:off x="2989580" y="3516201"/>
            <a:ext cx="436880" cy="2133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52D7616-4588-DBD3-5BAA-6135DE1AAE71}"/>
              </a:ext>
            </a:extLst>
          </p:cNvPr>
          <p:cNvCxnSpPr/>
          <p:nvPr/>
        </p:nvCxnSpPr>
        <p:spPr>
          <a:xfrm>
            <a:off x="3929380" y="3516201"/>
            <a:ext cx="436880" cy="2133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A14080D-59C0-651A-3818-9B50E34EA45C}"/>
              </a:ext>
            </a:extLst>
          </p:cNvPr>
          <p:cNvCxnSpPr/>
          <p:nvPr/>
        </p:nvCxnSpPr>
        <p:spPr>
          <a:xfrm>
            <a:off x="4869180" y="3516201"/>
            <a:ext cx="436880" cy="2133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714E529-F611-C08C-10C1-3CB93B333317}"/>
              </a:ext>
            </a:extLst>
          </p:cNvPr>
          <p:cNvCxnSpPr/>
          <p:nvPr/>
        </p:nvCxnSpPr>
        <p:spPr>
          <a:xfrm>
            <a:off x="6645910" y="3516201"/>
            <a:ext cx="436880" cy="2133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C995C83-AB37-D75E-5FA1-1D14B071030C}"/>
              </a:ext>
            </a:extLst>
          </p:cNvPr>
          <p:cNvCxnSpPr/>
          <p:nvPr/>
        </p:nvCxnSpPr>
        <p:spPr>
          <a:xfrm>
            <a:off x="7546340" y="3516201"/>
            <a:ext cx="436880" cy="2133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AC052F5-19C4-2A70-C2A0-28730C15B850}"/>
              </a:ext>
            </a:extLst>
          </p:cNvPr>
          <p:cNvCxnSpPr/>
          <p:nvPr/>
        </p:nvCxnSpPr>
        <p:spPr>
          <a:xfrm>
            <a:off x="8463280" y="3516201"/>
            <a:ext cx="436880" cy="2133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A9D11A7-BD08-F1B6-FD92-4791FDB5DBD3}"/>
              </a:ext>
            </a:extLst>
          </p:cNvPr>
          <p:cNvCxnSpPr/>
          <p:nvPr/>
        </p:nvCxnSpPr>
        <p:spPr>
          <a:xfrm>
            <a:off x="9389110" y="3516201"/>
            <a:ext cx="436880" cy="2133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47AFE3E-3A9C-12B2-D48B-11AA9085B9C8}"/>
              </a:ext>
            </a:extLst>
          </p:cNvPr>
          <p:cNvCxnSpPr/>
          <p:nvPr/>
        </p:nvCxnSpPr>
        <p:spPr>
          <a:xfrm>
            <a:off x="10314940" y="3516201"/>
            <a:ext cx="436880" cy="2133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Left Brace 16">
            <a:extLst>
              <a:ext uri="{FF2B5EF4-FFF2-40B4-BE49-F238E27FC236}">
                <a16:creationId xmlns:a16="http://schemas.microsoft.com/office/drawing/2014/main" id="{1EA8156A-F2F6-77E7-99B6-91E396617910}"/>
              </a:ext>
            </a:extLst>
          </p:cNvPr>
          <p:cNvSpPr/>
          <p:nvPr/>
        </p:nvSpPr>
        <p:spPr>
          <a:xfrm rot="16200000">
            <a:off x="2965461" y="2277535"/>
            <a:ext cx="523220" cy="4335783"/>
          </a:xfrm>
          <a:prstGeom prst="leftBrace">
            <a:avLst>
              <a:gd name="adj1" fmla="val 207168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48536E7-CF36-B931-917B-A4ADCB8C7820}"/>
              </a:ext>
            </a:extLst>
          </p:cNvPr>
          <p:cNvSpPr txBox="1"/>
          <p:nvPr/>
        </p:nvSpPr>
        <p:spPr>
          <a:xfrm>
            <a:off x="2443358" y="4744752"/>
            <a:ext cx="1671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5 values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31BFA1C-EE25-3FB9-7D79-3A95B3A9C7BE}"/>
              </a:ext>
            </a:extLst>
          </p:cNvPr>
          <p:cNvSpPr txBox="1"/>
          <p:nvPr/>
        </p:nvSpPr>
        <p:spPr>
          <a:xfrm>
            <a:off x="8169297" y="4741883"/>
            <a:ext cx="1628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5 values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34A70F5-A758-E25E-995C-3493F05282AF}"/>
              </a:ext>
            </a:extLst>
          </p:cNvPr>
          <p:cNvCxnSpPr>
            <a:cxnSpLocks/>
          </p:cNvCxnSpPr>
          <p:nvPr/>
        </p:nvCxnSpPr>
        <p:spPr>
          <a:xfrm>
            <a:off x="5923280" y="3851933"/>
            <a:ext cx="0" cy="141603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985C6AE-69E2-2037-EB60-11500C7E024A}"/>
              </a:ext>
            </a:extLst>
          </p:cNvPr>
          <p:cNvSpPr txBox="1"/>
          <p:nvPr/>
        </p:nvSpPr>
        <p:spPr>
          <a:xfrm>
            <a:off x="4754880" y="5090243"/>
            <a:ext cx="2306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11th value in the middle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8E88AF9-F98A-5ECC-8A99-E6390B6E2D97}"/>
              </a:ext>
            </a:extLst>
          </p:cNvPr>
          <p:cNvSpPr/>
          <p:nvPr/>
        </p:nvSpPr>
        <p:spPr>
          <a:xfrm>
            <a:off x="5506720" y="3435175"/>
            <a:ext cx="833120" cy="359626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16C515D-FC8F-2080-153F-3EB5C8BCF415}"/>
              </a:ext>
            </a:extLst>
          </p:cNvPr>
          <p:cNvSpPr txBox="1"/>
          <p:nvPr/>
        </p:nvSpPr>
        <p:spPr>
          <a:xfrm>
            <a:off x="5087620" y="6196723"/>
            <a:ext cx="2956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Median = 18</a:t>
            </a:r>
          </a:p>
        </p:txBody>
      </p:sp>
      <p:sp>
        <p:nvSpPr>
          <p:cNvPr id="27" name="Left Brace 26">
            <a:extLst>
              <a:ext uri="{FF2B5EF4-FFF2-40B4-BE49-F238E27FC236}">
                <a16:creationId xmlns:a16="http://schemas.microsoft.com/office/drawing/2014/main" id="{7DF47C24-8E8D-0BA4-2448-72C623FDAA85}"/>
              </a:ext>
            </a:extLst>
          </p:cNvPr>
          <p:cNvSpPr/>
          <p:nvPr/>
        </p:nvSpPr>
        <p:spPr>
          <a:xfrm rot="16200000">
            <a:off x="8552192" y="2239395"/>
            <a:ext cx="523220" cy="4335783"/>
          </a:xfrm>
          <a:prstGeom prst="leftBrace">
            <a:avLst>
              <a:gd name="adj1" fmla="val 207168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48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2" grpId="0"/>
      <p:bldP spid="3" grpId="0"/>
      <p:bldP spid="5" grpId="0"/>
      <p:bldP spid="17" grpId="0" animBg="1"/>
      <p:bldP spid="18" grpId="0"/>
      <p:bldP spid="19" grpId="0"/>
      <p:bldP spid="23" grpId="0"/>
      <p:bldP spid="24" grpId="0" animBg="1"/>
      <p:bldP spid="25" grpId="0"/>
      <p:bldP spid="2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79D9042-101F-430E-BE58-B571BE0FFB30}"/>
              </a:ext>
            </a:extLst>
          </p:cNvPr>
          <p:cNvSpPr txBox="1"/>
          <p:nvPr/>
        </p:nvSpPr>
        <p:spPr>
          <a:xfrm>
            <a:off x="152400" y="1992421"/>
            <a:ext cx="118059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34	56	34	76	23	21	18	54	32	34	23	48	47	32	21	17	34	45	66	8	25	31	64	29	38	19	66	52	34	51	23	44	42	47	16	43	34	44	12	58	63	35	34	33	34	60	30	34	35	7	23	32	47	54	31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1D978EE3-F400-0DA7-9F5E-F41867EA04CF}"/>
              </a:ext>
            </a:extLst>
          </p:cNvPr>
          <p:cNvSpPr/>
          <p:nvPr/>
        </p:nvSpPr>
        <p:spPr>
          <a:xfrm>
            <a:off x="468947" y="1748893"/>
            <a:ext cx="11570653" cy="23665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55 values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55/2 = 27.5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63D1888-C6E4-870F-E218-F0C685679DC5}"/>
              </a:ext>
            </a:extLst>
          </p:cNvPr>
          <p:cNvSpPr/>
          <p:nvPr/>
        </p:nvSpPr>
        <p:spPr>
          <a:xfrm>
            <a:off x="4734560" y="284259"/>
            <a:ext cx="2854960" cy="97536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Median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6C7BE4-D272-C3F7-50E5-CC2388DBB606}"/>
              </a:ext>
            </a:extLst>
          </p:cNvPr>
          <p:cNvSpPr txBox="1"/>
          <p:nvPr/>
        </p:nvSpPr>
        <p:spPr>
          <a:xfrm>
            <a:off x="152400" y="4427637"/>
            <a:ext cx="118872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	7	8	12	16	17	18	19	21	21	23	23	23	23	25	29	30	31	31	32	32	32	33	34	34	34	34	34	34	34	34	34	35	35	38	42	43	44	44	45	47	47	47	48	51	52	54	54	56	58	60	63	64	66	66	76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2EA5809-CD55-58B5-C8F8-08A3470B55A4}"/>
              </a:ext>
            </a:extLst>
          </p:cNvPr>
          <p:cNvCxnSpPr/>
          <p:nvPr/>
        </p:nvCxnSpPr>
        <p:spPr>
          <a:xfrm>
            <a:off x="2936240" y="5444341"/>
            <a:ext cx="436880" cy="2133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1BA9B04-4B40-07BA-0B56-F74B699DB747}"/>
              </a:ext>
            </a:extLst>
          </p:cNvPr>
          <p:cNvCxnSpPr/>
          <p:nvPr/>
        </p:nvCxnSpPr>
        <p:spPr>
          <a:xfrm>
            <a:off x="2016760" y="5430997"/>
            <a:ext cx="436880" cy="2133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8716BD4-4954-FB22-2938-C5DD20850268}"/>
              </a:ext>
            </a:extLst>
          </p:cNvPr>
          <p:cNvCxnSpPr/>
          <p:nvPr/>
        </p:nvCxnSpPr>
        <p:spPr>
          <a:xfrm>
            <a:off x="1120140" y="5444341"/>
            <a:ext cx="436880" cy="2133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0F8BDA3-A557-995F-CE47-01F7CCC45EA0}"/>
              </a:ext>
            </a:extLst>
          </p:cNvPr>
          <p:cNvCxnSpPr/>
          <p:nvPr/>
        </p:nvCxnSpPr>
        <p:spPr>
          <a:xfrm>
            <a:off x="11196320" y="4997301"/>
            <a:ext cx="436880" cy="2133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4A0C3BF-1EEB-9EBE-6FB7-EC0E589124AD}"/>
              </a:ext>
            </a:extLst>
          </p:cNvPr>
          <p:cNvCxnSpPr/>
          <p:nvPr/>
        </p:nvCxnSpPr>
        <p:spPr>
          <a:xfrm>
            <a:off x="10281920" y="4997301"/>
            <a:ext cx="436880" cy="2133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E265B4E-1AA9-B5C6-B515-F090E282FA8C}"/>
              </a:ext>
            </a:extLst>
          </p:cNvPr>
          <p:cNvCxnSpPr/>
          <p:nvPr/>
        </p:nvCxnSpPr>
        <p:spPr>
          <a:xfrm>
            <a:off x="9367520" y="4997301"/>
            <a:ext cx="436880" cy="2133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D624085-3CF9-67EE-713A-0877792996C4}"/>
              </a:ext>
            </a:extLst>
          </p:cNvPr>
          <p:cNvCxnSpPr/>
          <p:nvPr/>
        </p:nvCxnSpPr>
        <p:spPr>
          <a:xfrm>
            <a:off x="8453120" y="4997301"/>
            <a:ext cx="436880" cy="2133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871B173-4796-63E2-2B6F-42DBF1E234CB}"/>
              </a:ext>
            </a:extLst>
          </p:cNvPr>
          <p:cNvCxnSpPr/>
          <p:nvPr/>
        </p:nvCxnSpPr>
        <p:spPr>
          <a:xfrm>
            <a:off x="7518400" y="4997301"/>
            <a:ext cx="436880" cy="2133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1110E38-0F0B-43E2-BA78-A4A765318DF7}"/>
              </a:ext>
            </a:extLst>
          </p:cNvPr>
          <p:cNvCxnSpPr/>
          <p:nvPr/>
        </p:nvCxnSpPr>
        <p:spPr>
          <a:xfrm>
            <a:off x="6624320" y="4997301"/>
            <a:ext cx="436880" cy="2133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B262006-6A6C-BCA3-AC08-FB6877A99290}"/>
              </a:ext>
            </a:extLst>
          </p:cNvPr>
          <p:cNvCxnSpPr/>
          <p:nvPr/>
        </p:nvCxnSpPr>
        <p:spPr>
          <a:xfrm>
            <a:off x="5730240" y="4997301"/>
            <a:ext cx="436880" cy="2133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E3A25B4-3960-94BD-F8B0-8C285816D6E9}"/>
              </a:ext>
            </a:extLst>
          </p:cNvPr>
          <p:cNvCxnSpPr/>
          <p:nvPr/>
        </p:nvCxnSpPr>
        <p:spPr>
          <a:xfrm>
            <a:off x="4775200" y="4997301"/>
            <a:ext cx="436880" cy="2133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DC52340-FC99-A7FC-C389-DE6E8E599398}"/>
              </a:ext>
            </a:extLst>
          </p:cNvPr>
          <p:cNvCxnSpPr/>
          <p:nvPr/>
        </p:nvCxnSpPr>
        <p:spPr>
          <a:xfrm>
            <a:off x="3860800" y="4997301"/>
            <a:ext cx="436880" cy="2133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E8CB132-6412-43F8-6ACC-BA5BB79C7978}"/>
              </a:ext>
            </a:extLst>
          </p:cNvPr>
          <p:cNvCxnSpPr/>
          <p:nvPr/>
        </p:nvCxnSpPr>
        <p:spPr>
          <a:xfrm>
            <a:off x="2936240" y="5029190"/>
            <a:ext cx="436880" cy="2133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84FB649-6EED-5E05-3D50-115A09D1A4DA}"/>
              </a:ext>
            </a:extLst>
          </p:cNvPr>
          <p:cNvCxnSpPr/>
          <p:nvPr/>
        </p:nvCxnSpPr>
        <p:spPr>
          <a:xfrm>
            <a:off x="2032000" y="5003390"/>
            <a:ext cx="436880" cy="2133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53FCE7F-550A-4B8C-8FCB-AD9804F67B5F}"/>
              </a:ext>
            </a:extLst>
          </p:cNvPr>
          <p:cNvCxnSpPr/>
          <p:nvPr/>
        </p:nvCxnSpPr>
        <p:spPr>
          <a:xfrm>
            <a:off x="1178560" y="5005686"/>
            <a:ext cx="436880" cy="2133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373B943-C61E-5BD4-866F-4FE540CC834F}"/>
              </a:ext>
            </a:extLst>
          </p:cNvPr>
          <p:cNvCxnSpPr/>
          <p:nvPr/>
        </p:nvCxnSpPr>
        <p:spPr>
          <a:xfrm>
            <a:off x="1120140" y="4609982"/>
            <a:ext cx="436880" cy="2133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DC9307F-2B7D-977D-3585-F5A2074F0E6B}"/>
              </a:ext>
            </a:extLst>
          </p:cNvPr>
          <p:cNvCxnSpPr/>
          <p:nvPr/>
        </p:nvCxnSpPr>
        <p:spPr>
          <a:xfrm>
            <a:off x="2014220" y="4589127"/>
            <a:ext cx="436880" cy="2133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39149C6-EBF7-8060-AC81-81211F91BC8E}"/>
              </a:ext>
            </a:extLst>
          </p:cNvPr>
          <p:cNvCxnSpPr/>
          <p:nvPr/>
        </p:nvCxnSpPr>
        <p:spPr>
          <a:xfrm>
            <a:off x="2936240" y="4564431"/>
            <a:ext cx="436880" cy="2133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3AB6ACF-D329-F04F-82BD-0DC586CCAAA5}"/>
              </a:ext>
            </a:extLst>
          </p:cNvPr>
          <p:cNvCxnSpPr/>
          <p:nvPr/>
        </p:nvCxnSpPr>
        <p:spPr>
          <a:xfrm>
            <a:off x="3858260" y="4597038"/>
            <a:ext cx="436880" cy="2133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1EC456D-0894-4AB1-61E6-DD6EA0581A55}"/>
              </a:ext>
            </a:extLst>
          </p:cNvPr>
          <p:cNvCxnSpPr/>
          <p:nvPr/>
        </p:nvCxnSpPr>
        <p:spPr>
          <a:xfrm>
            <a:off x="4752340" y="4582150"/>
            <a:ext cx="436880" cy="2133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E7F87ED-179E-AD05-0CA9-774B6EB36170}"/>
              </a:ext>
            </a:extLst>
          </p:cNvPr>
          <p:cNvCxnSpPr/>
          <p:nvPr/>
        </p:nvCxnSpPr>
        <p:spPr>
          <a:xfrm>
            <a:off x="5709920" y="4558646"/>
            <a:ext cx="436880" cy="2133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62411B3-4888-EA39-7BB5-516633D994B1}"/>
              </a:ext>
            </a:extLst>
          </p:cNvPr>
          <p:cNvCxnSpPr/>
          <p:nvPr/>
        </p:nvCxnSpPr>
        <p:spPr>
          <a:xfrm>
            <a:off x="6624320" y="4582150"/>
            <a:ext cx="436880" cy="2133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6F85B52-1B81-F193-4D44-84FE46A912F8}"/>
              </a:ext>
            </a:extLst>
          </p:cNvPr>
          <p:cNvCxnSpPr/>
          <p:nvPr/>
        </p:nvCxnSpPr>
        <p:spPr>
          <a:xfrm>
            <a:off x="7538720" y="4589127"/>
            <a:ext cx="436880" cy="2133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BD3DCA5-ECB4-8CCF-16A1-80458F9D0AA2}"/>
              </a:ext>
            </a:extLst>
          </p:cNvPr>
          <p:cNvCxnSpPr/>
          <p:nvPr/>
        </p:nvCxnSpPr>
        <p:spPr>
          <a:xfrm>
            <a:off x="4775200" y="5430997"/>
            <a:ext cx="436880" cy="2133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82D4167-97EE-0D58-2093-D5346DD00104}"/>
              </a:ext>
            </a:extLst>
          </p:cNvPr>
          <p:cNvCxnSpPr/>
          <p:nvPr/>
        </p:nvCxnSpPr>
        <p:spPr>
          <a:xfrm>
            <a:off x="8453120" y="4572125"/>
            <a:ext cx="436880" cy="2133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FB536FE-E486-CDB0-FE72-162D07097F48}"/>
              </a:ext>
            </a:extLst>
          </p:cNvPr>
          <p:cNvCxnSpPr/>
          <p:nvPr/>
        </p:nvCxnSpPr>
        <p:spPr>
          <a:xfrm>
            <a:off x="9382760" y="4582150"/>
            <a:ext cx="436880" cy="2133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DCD184A-2DA9-BF47-9DBC-52A2062B3DBF}"/>
              </a:ext>
            </a:extLst>
          </p:cNvPr>
          <p:cNvCxnSpPr/>
          <p:nvPr/>
        </p:nvCxnSpPr>
        <p:spPr>
          <a:xfrm>
            <a:off x="10274300" y="4558646"/>
            <a:ext cx="436880" cy="2133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1A4FEAF-DF96-B163-5039-B26AE8C45D08}"/>
              </a:ext>
            </a:extLst>
          </p:cNvPr>
          <p:cNvCxnSpPr/>
          <p:nvPr/>
        </p:nvCxnSpPr>
        <p:spPr>
          <a:xfrm>
            <a:off x="11226800" y="4582150"/>
            <a:ext cx="436880" cy="2133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FB42EE6-FC68-FCD6-E2E7-3A5209937438}"/>
              </a:ext>
            </a:extLst>
          </p:cNvPr>
          <p:cNvCxnSpPr/>
          <p:nvPr/>
        </p:nvCxnSpPr>
        <p:spPr>
          <a:xfrm>
            <a:off x="5694680" y="5430997"/>
            <a:ext cx="436880" cy="2133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04AC992-2E57-816B-0CF8-E30B6F85E63B}"/>
              </a:ext>
            </a:extLst>
          </p:cNvPr>
          <p:cNvCxnSpPr/>
          <p:nvPr/>
        </p:nvCxnSpPr>
        <p:spPr>
          <a:xfrm>
            <a:off x="6624320" y="5459712"/>
            <a:ext cx="436880" cy="2133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33210CE-D3FA-E9E7-C1EE-2DA0D02B04AF}"/>
              </a:ext>
            </a:extLst>
          </p:cNvPr>
          <p:cNvCxnSpPr/>
          <p:nvPr/>
        </p:nvCxnSpPr>
        <p:spPr>
          <a:xfrm>
            <a:off x="7533640" y="5459712"/>
            <a:ext cx="436880" cy="2133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C6CB958-7A47-ED90-8DCF-FF8422ACB99D}"/>
              </a:ext>
            </a:extLst>
          </p:cNvPr>
          <p:cNvCxnSpPr/>
          <p:nvPr/>
        </p:nvCxnSpPr>
        <p:spPr>
          <a:xfrm>
            <a:off x="8481060" y="5405728"/>
            <a:ext cx="436880" cy="2133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7DAF7E3-A9BD-E10A-71F3-CDE655A5F837}"/>
              </a:ext>
            </a:extLst>
          </p:cNvPr>
          <p:cNvCxnSpPr/>
          <p:nvPr/>
        </p:nvCxnSpPr>
        <p:spPr>
          <a:xfrm>
            <a:off x="9382760" y="5430997"/>
            <a:ext cx="436880" cy="2133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B21AABB-D833-98A7-D387-DAB1C47AC3C3}"/>
              </a:ext>
            </a:extLst>
          </p:cNvPr>
          <p:cNvCxnSpPr/>
          <p:nvPr/>
        </p:nvCxnSpPr>
        <p:spPr>
          <a:xfrm>
            <a:off x="10330180" y="5430997"/>
            <a:ext cx="436880" cy="2133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BAFAD77-38A7-6739-91BE-BD23BB3E396E}"/>
              </a:ext>
            </a:extLst>
          </p:cNvPr>
          <p:cNvCxnSpPr/>
          <p:nvPr/>
        </p:nvCxnSpPr>
        <p:spPr>
          <a:xfrm>
            <a:off x="11184890" y="5499064"/>
            <a:ext cx="436880" cy="2133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5227F4B-4053-AB23-1618-EE32EE438F18}"/>
              </a:ext>
            </a:extLst>
          </p:cNvPr>
          <p:cNvCxnSpPr/>
          <p:nvPr/>
        </p:nvCxnSpPr>
        <p:spPr>
          <a:xfrm>
            <a:off x="1120140" y="5882996"/>
            <a:ext cx="436880" cy="2133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CADA057-FE59-B255-BDED-A3E6A568637D}"/>
              </a:ext>
            </a:extLst>
          </p:cNvPr>
          <p:cNvCxnSpPr/>
          <p:nvPr/>
        </p:nvCxnSpPr>
        <p:spPr>
          <a:xfrm>
            <a:off x="6614160" y="5848859"/>
            <a:ext cx="436880" cy="2133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656F496-51A2-A67C-FBAD-CCFEFDBC7429}"/>
              </a:ext>
            </a:extLst>
          </p:cNvPr>
          <p:cNvCxnSpPr/>
          <p:nvPr/>
        </p:nvCxnSpPr>
        <p:spPr>
          <a:xfrm>
            <a:off x="2011680" y="5925532"/>
            <a:ext cx="436880" cy="2133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598CFD6-A59B-8BAD-15C5-FDC004868D15}"/>
              </a:ext>
            </a:extLst>
          </p:cNvPr>
          <p:cNvCxnSpPr/>
          <p:nvPr/>
        </p:nvCxnSpPr>
        <p:spPr>
          <a:xfrm>
            <a:off x="2976880" y="5882996"/>
            <a:ext cx="436880" cy="2133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1393DAC-9B48-9828-0F34-B2F9A4C78F6C}"/>
              </a:ext>
            </a:extLst>
          </p:cNvPr>
          <p:cNvCxnSpPr/>
          <p:nvPr/>
        </p:nvCxnSpPr>
        <p:spPr>
          <a:xfrm>
            <a:off x="5694680" y="5846846"/>
            <a:ext cx="436880" cy="2133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C2CE8F6-681C-072F-E52E-95CD2B76E24F}"/>
              </a:ext>
            </a:extLst>
          </p:cNvPr>
          <p:cNvCxnSpPr/>
          <p:nvPr/>
        </p:nvCxnSpPr>
        <p:spPr>
          <a:xfrm>
            <a:off x="3870960" y="5843185"/>
            <a:ext cx="436880" cy="2133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F4E6BAB-4523-787C-052C-6C6BFEFA0A22}"/>
              </a:ext>
            </a:extLst>
          </p:cNvPr>
          <p:cNvCxnSpPr/>
          <p:nvPr/>
        </p:nvCxnSpPr>
        <p:spPr>
          <a:xfrm>
            <a:off x="4775200" y="5864693"/>
            <a:ext cx="436880" cy="2133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53A3EA5-5EE1-0D5B-B281-CF1572DA9E81}"/>
              </a:ext>
            </a:extLst>
          </p:cNvPr>
          <p:cNvCxnSpPr/>
          <p:nvPr/>
        </p:nvCxnSpPr>
        <p:spPr>
          <a:xfrm>
            <a:off x="7518400" y="5861519"/>
            <a:ext cx="436880" cy="2133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ABBDDF0-E9D5-7F86-3FD9-F3AD5236557F}"/>
              </a:ext>
            </a:extLst>
          </p:cNvPr>
          <p:cNvCxnSpPr/>
          <p:nvPr/>
        </p:nvCxnSpPr>
        <p:spPr>
          <a:xfrm>
            <a:off x="8437880" y="5882996"/>
            <a:ext cx="436880" cy="2133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13D51CA-983C-EA6D-F456-D2C526367DB9}"/>
              </a:ext>
            </a:extLst>
          </p:cNvPr>
          <p:cNvCxnSpPr/>
          <p:nvPr/>
        </p:nvCxnSpPr>
        <p:spPr>
          <a:xfrm>
            <a:off x="9342120" y="5861519"/>
            <a:ext cx="436880" cy="2133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1056CFF-C89B-EE15-A05B-582666F58F56}"/>
              </a:ext>
            </a:extLst>
          </p:cNvPr>
          <p:cNvCxnSpPr/>
          <p:nvPr/>
        </p:nvCxnSpPr>
        <p:spPr>
          <a:xfrm>
            <a:off x="10271760" y="5839341"/>
            <a:ext cx="436880" cy="2133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EC583979-93B1-D4E8-5EDF-27DF085FE57B}"/>
              </a:ext>
            </a:extLst>
          </p:cNvPr>
          <p:cNvCxnSpPr/>
          <p:nvPr/>
        </p:nvCxnSpPr>
        <p:spPr>
          <a:xfrm>
            <a:off x="11184890" y="5840001"/>
            <a:ext cx="436880" cy="2133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4E3492A-4E52-CB17-1711-51224566D95C}"/>
              </a:ext>
            </a:extLst>
          </p:cNvPr>
          <p:cNvCxnSpPr/>
          <p:nvPr/>
        </p:nvCxnSpPr>
        <p:spPr>
          <a:xfrm>
            <a:off x="1132840" y="6308307"/>
            <a:ext cx="436880" cy="2133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1CF2182-D7D3-D8B3-C52A-3385AC06EEA4}"/>
              </a:ext>
            </a:extLst>
          </p:cNvPr>
          <p:cNvCxnSpPr/>
          <p:nvPr/>
        </p:nvCxnSpPr>
        <p:spPr>
          <a:xfrm>
            <a:off x="2044700" y="6277816"/>
            <a:ext cx="436880" cy="2133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AE6C75B5-5E97-BB45-DD7F-6FAA69B0DAE4}"/>
              </a:ext>
            </a:extLst>
          </p:cNvPr>
          <p:cNvCxnSpPr/>
          <p:nvPr/>
        </p:nvCxnSpPr>
        <p:spPr>
          <a:xfrm>
            <a:off x="2936240" y="6254323"/>
            <a:ext cx="436880" cy="2133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4D59E0F2-BDB6-A61F-D84A-5632EBAE62CE}"/>
              </a:ext>
            </a:extLst>
          </p:cNvPr>
          <p:cNvCxnSpPr/>
          <p:nvPr/>
        </p:nvCxnSpPr>
        <p:spPr>
          <a:xfrm>
            <a:off x="3891280" y="6313256"/>
            <a:ext cx="436880" cy="2133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D8D8E3B0-23F6-8D42-9848-6F1C3E34FFEB}"/>
              </a:ext>
            </a:extLst>
          </p:cNvPr>
          <p:cNvCxnSpPr/>
          <p:nvPr/>
        </p:nvCxnSpPr>
        <p:spPr>
          <a:xfrm>
            <a:off x="4775200" y="6252285"/>
            <a:ext cx="436880" cy="2133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C4377F0F-7E11-4239-AA1E-14D1F6879933}"/>
              </a:ext>
            </a:extLst>
          </p:cNvPr>
          <p:cNvCxnSpPr/>
          <p:nvPr/>
        </p:nvCxnSpPr>
        <p:spPr>
          <a:xfrm>
            <a:off x="5692140" y="6303348"/>
            <a:ext cx="436880" cy="2133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BE16A6E1-AF97-2579-1A34-F1C99063777F}"/>
              </a:ext>
            </a:extLst>
          </p:cNvPr>
          <p:cNvCxnSpPr/>
          <p:nvPr/>
        </p:nvCxnSpPr>
        <p:spPr>
          <a:xfrm>
            <a:off x="6624320" y="6313256"/>
            <a:ext cx="436880" cy="2133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>
            <a:extLst>
              <a:ext uri="{FF2B5EF4-FFF2-40B4-BE49-F238E27FC236}">
                <a16:creationId xmlns:a16="http://schemas.microsoft.com/office/drawing/2014/main" id="{7D35022B-F8A8-F65D-499E-3694D631858A}"/>
              </a:ext>
            </a:extLst>
          </p:cNvPr>
          <p:cNvSpPr/>
          <p:nvPr/>
        </p:nvSpPr>
        <p:spPr>
          <a:xfrm>
            <a:off x="3672840" y="5335769"/>
            <a:ext cx="833120" cy="359626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F46A8E84-C2F1-A257-795E-E5EF35D20DA7}"/>
              </a:ext>
            </a:extLst>
          </p:cNvPr>
          <p:cNvGrpSpPr/>
          <p:nvPr/>
        </p:nvGrpSpPr>
        <p:grpSpPr>
          <a:xfrm>
            <a:off x="1005840" y="4358945"/>
            <a:ext cx="10759440" cy="1353479"/>
            <a:chOff x="1005840" y="4358945"/>
            <a:chExt cx="10759440" cy="1353479"/>
          </a:xfrm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E4D5F2B8-2F26-552D-7C96-D64098CD721B}"/>
                </a:ext>
              </a:extLst>
            </p:cNvPr>
            <p:cNvCxnSpPr/>
            <p:nvPr/>
          </p:nvCxnSpPr>
          <p:spPr>
            <a:xfrm>
              <a:off x="1005840" y="4371965"/>
              <a:ext cx="0" cy="129908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2BADFF0B-DAC2-81D9-45A8-80C79541DF9D}"/>
                </a:ext>
              </a:extLst>
            </p:cNvPr>
            <p:cNvGrpSpPr/>
            <p:nvPr/>
          </p:nvGrpSpPr>
          <p:grpSpPr>
            <a:xfrm>
              <a:off x="1005840" y="4358945"/>
              <a:ext cx="10759440" cy="1353479"/>
              <a:chOff x="1005840" y="4358945"/>
              <a:chExt cx="10759440" cy="1353479"/>
            </a:xfrm>
          </p:grpSpPr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DF5AE857-2F11-C8A9-43C6-9B097942A908}"/>
                  </a:ext>
                </a:extLst>
              </p:cNvPr>
              <p:cNvCxnSpPr/>
              <p:nvPr/>
            </p:nvCxnSpPr>
            <p:spPr>
              <a:xfrm>
                <a:off x="1005840" y="4358945"/>
                <a:ext cx="10759440" cy="68692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008700EC-4292-7B28-E239-E7C4AA12FBD6}"/>
                  </a:ext>
                </a:extLst>
              </p:cNvPr>
              <p:cNvCxnSpPr/>
              <p:nvPr/>
            </p:nvCxnSpPr>
            <p:spPr>
              <a:xfrm>
                <a:off x="1005840" y="5695395"/>
                <a:ext cx="2540000" cy="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8D735F63-CC83-770A-E785-292FB8F4CDDA}"/>
                  </a:ext>
                </a:extLst>
              </p:cNvPr>
              <p:cNvCxnSpPr/>
              <p:nvPr/>
            </p:nvCxnSpPr>
            <p:spPr>
              <a:xfrm flipV="1">
                <a:off x="3545840" y="5335769"/>
                <a:ext cx="0" cy="376655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B020CB47-10D0-20C4-20AA-57FDFF0852DD}"/>
                  </a:ext>
                </a:extLst>
              </p:cNvPr>
              <p:cNvCxnSpPr/>
              <p:nvPr/>
            </p:nvCxnSpPr>
            <p:spPr>
              <a:xfrm>
                <a:off x="3545840" y="5335769"/>
                <a:ext cx="8219440" cy="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69757A62-9F3B-201E-068A-D8916A3226BD}"/>
                  </a:ext>
                </a:extLst>
              </p:cNvPr>
              <p:cNvCxnSpPr/>
              <p:nvPr/>
            </p:nvCxnSpPr>
            <p:spPr>
              <a:xfrm flipV="1">
                <a:off x="11765280" y="4427637"/>
                <a:ext cx="0" cy="908132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39175E5C-30BF-1C4A-4DEE-5A73A90C749C}"/>
              </a:ext>
            </a:extLst>
          </p:cNvPr>
          <p:cNvSpPr txBox="1"/>
          <p:nvPr/>
        </p:nvSpPr>
        <p:spPr>
          <a:xfrm>
            <a:off x="-59688" y="4249350"/>
            <a:ext cx="12852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27 values</a:t>
            </a:r>
          </a:p>
          <a:p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3AAF9A0D-BDB3-A741-3C36-E3DEFCB308F5}"/>
              </a:ext>
            </a:extLst>
          </p:cNvPr>
          <p:cNvCxnSpPr/>
          <p:nvPr/>
        </p:nvCxnSpPr>
        <p:spPr>
          <a:xfrm>
            <a:off x="1005840" y="5695395"/>
            <a:ext cx="0" cy="97901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28AA5266-EBE7-D77C-C718-218EA6451D59}"/>
              </a:ext>
            </a:extLst>
          </p:cNvPr>
          <p:cNvCxnSpPr/>
          <p:nvPr/>
        </p:nvCxnSpPr>
        <p:spPr>
          <a:xfrm>
            <a:off x="1005840" y="6674406"/>
            <a:ext cx="1083056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E4AE39FB-F4A6-60EA-B4BF-604D018DFEFB}"/>
              </a:ext>
            </a:extLst>
          </p:cNvPr>
          <p:cNvCxnSpPr/>
          <p:nvPr/>
        </p:nvCxnSpPr>
        <p:spPr>
          <a:xfrm>
            <a:off x="11765280" y="5335769"/>
            <a:ext cx="0" cy="133863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BA67F3EE-E313-8B34-118C-6E9B15F633AE}"/>
              </a:ext>
            </a:extLst>
          </p:cNvPr>
          <p:cNvCxnSpPr>
            <a:cxnSpLocks/>
          </p:cNvCxnSpPr>
          <p:nvPr/>
        </p:nvCxnSpPr>
        <p:spPr>
          <a:xfrm>
            <a:off x="4673600" y="5335769"/>
            <a:ext cx="0" cy="37665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A06D03D0-4F45-CF38-C34E-FC8EF9C01405}"/>
              </a:ext>
            </a:extLst>
          </p:cNvPr>
          <p:cNvCxnSpPr/>
          <p:nvPr/>
        </p:nvCxnSpPr>
        <p:spPr>
          <a:xfrm>
            <a:off x="3545840" y="5712424"/>
            <a:ext cx="1117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33599F4D-EFCD-D6C5-247B-FC5809C9883D}"/>
              </a:ext>
            </a:extLst>
          </p:cNvPr>
          <p:cNvSpPr txBox="1"/>
          <p:nvPr/>
        </p:nvSpPr>
        <p:spPr>
          <a:xfrm>
            <a:off x="8150866" y="6167545"/>
            <a:ext cx="2750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27 values</a:t>
            </a:r>
          </a:p>
        </p:txBody>
      </p: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1F55D465-0DAC-68E8-A2F7-B1C2454827C2}"/>
              </a:ext>
            </a:extLst>
          </p:cNvPr>
          <p:cNvCxnSpPr/>
          <p:nvPr/>
        </p:nvCxnSpPr>
        <p:spPr>
          <a:xfrm flipH="1">
            <a:off x="4505960" y="3281680"/>
            <a:ext cx="5080000" cy="2124048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FBABBE41-7A10-C3EC-8FAE-FE91C78EAEEE}"/>
              </a:ext>
            </a:extLst>
          </p:cNvPr>
          <p:cNvSpPr txBox="1"/>
          <p:nvPr/>
        </p:nvSpPr>
        <p:spPr>
          <a:xfrm>
            <a:off x="9652000" y="2814036"/>
            <a:ext cx="23063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55th value in the middle is the median</a:t>
            </a:r>
          </a:p>
        </p:txBody>
      </p:sp>
    </p:spTree>
    <p:extLst>
      <p:ext uri="{BB962C8B-B14F-4D97-AF65-F5344CB8AC3E}">
        <p14:creationId xmlns:p14="http://schemas.microsoft.com/office/powerpoint/2010/main" val="405113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5" grpId="0" animBg="1"/>
      <p:bldP spid="8" grpId="0"/>
      <p:bldP spid="64" grpId="0" animBg="1"/>
      <p:bldP spid="80" grpId="0"/>
      <p:bldP spid="94" grpId="0"/>
      <p:bldP spid="9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63D1888-C6E4-870F-E218-F0C685679DC5}"/>
              </a:ext>
            </a:extLst>
          </p:cNvPr>
          <p:cNvSpPr/>
          <p:nvPr/>
        </p:nvSpPr>
        <p:spPr>
          <a:xfrm>
            <a:off x="4606291" y="247478"/>
            <a:ext cx="2854960" cy="97536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Median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6C7BE4-D272-C3F7-50E5-CC2388DBB606}"/>
              </a:ext>
            </a:extLst>
          </p:cNvPr>
          <p:cNvSpPr txBox="1"/>
          <p:nvPr/>
        </p:nvSpPr>
        <p:spPr>
          <a:xfrm>
            <a:off x="0" y="2245011"/>
            <a:ext cx="11887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	7	8	12	16	17	18	19	21	21	23	23	23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D39326-3361-62F9-005C-58FCC2FDEA24}"/>
              </a:ext>
            </a:extLst>
          </p:cNvPr>
          <p:cNvSpPr txBox="1"/>
          <p:nvPr/>
        </p:nvSpPr>
        <p:spPr>
          <a:xfrm>
            <a:off x="5299710" y="1577998"/>
            <a:ext cx="203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12 values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FD0B39B-E9BF-B079-E2F7-0CD8AFC298A3}"/>
              </a:ext>
            </a:extLst>
          </p:cNvPr>
          <p:cNvCxnSpPr/>
          <p:nvPr/>
        </p:nvCxnSpPr>
        <p:spPr>
          <a:xfrm>
            <a:off x="886460" y="2399941"/>
            <a:ext cx="436880" cy="2133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94B748B-4340-DD3B-3AA6-EB959578BB81}"/>
              </a:ext>
            </a:extLst>
          </p:cNvPr>
          <p:cNvCxnSpPr/>
          <p:nvPr/>
        </p:nvCxnSpPr>
        <p:spPr>
          <a:xfrm>
            <a:off x="1775460" y="2399941"/>
            <a:ext cx="436880" cy="2133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BEF2A14-2E7C-83D5-5B3C-035F4FE2780D}"/>
              </a:ext>
            </a:extLst>
          </p:cNvPr>
          <p:cNvCxnSpPr/>
          <p:nvPr/>
        </p:nvCxnSpPr>
        <p:spPr>
          <a:xfrm>
            <a:off x="2837180" y="2399941"/>
            <a:ext cx="436880" cy="2133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BC4D0777-2BD1-4838-06CA-0548AF50ABB5}"/>
              </a:ext>
            </a:extLst>
          </p:cNvPr>
          <p:cNvCxnSpPr/>
          <p:nvPr/>
        </p:nvCxnSpPr>
        <p:spPr>
          <a:xfrm>
            <a:off x="3761740" y="2399941"/>
            <a:ext cx="436880" cy="2133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9B119C9A-CE84-DE0A-B669-C8162CA314DB}"/>
              </a:ext>
            </a:extLst>
          </p:cNvPr>
          <p:cNvCxnSpPr/>
          <p:nvPr/>
        </p:nvCxnSpPr>
        <p:spPr>
          <a:xfrm>
            <a:off x="4686300" y="2399941"/>
            <a:ext cx="436880" cy="2133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72185B68-7CF7-2647-5FB1-D4E5C3DF2431}"/>
              </a:ext>
            </a:extLst>
          </p:cNvPr>
          <p:cNvCxnSpPr/>
          <p:nvPr/>
        </p:nvCxnSpPr>
        <p:spPr>
          <a:xfrm>
            <a:off x="5506720" y="2399941"/>
            <a:ext cx="436880" cy="2133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9DA508AB-5A82-7064-9E76-77A10C3BC577}"/>
              </a:ext>
            </a:extLst>
          </p:cNvPr>
          <p:cNvCxnSpPr/>
          <p:nvPr/>
        </p:nvCxnSpPr>
        <p:spPr>
          <a:xfrm>
            <a:off x="6515100" y="2399941"/>
            <a:ext cx="436880" cy="2133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C0A2EEBC-BA8B-6F3A-CCFD-FC5658278799}"/>
              </a:ext>
            </a:extLst>
          </p:cNvPr>
          <p:cNvCxnSpPr/>
          <p:nvPr/>
        </p:nvCxnSpPr>
        <p:spPr>
          <a:xfrm>
            <a:off x="7372350" y="2399941"/>
            <a:ext cx="436880" cy="2133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9AB5AECE-9ADD-57EC-14B4-51DE1EFB3D67}"/>
              </a:ext>
            </a:extLst>
          </p:cNvPr>
          <p:cNvCxnSpPr/>
          <p:nvPr/>
        </p:nvCxnSpPr>
        <p:spPr>
          <a:xfrm>
            <a:off x="8272780" y="2399941"/>
            <a:ext cx="436880" cy="2133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62288136-3E0E-1789-5E17-4163212B03B3}"/>
              </a:ext>
            </a:extLst>
          </p:cNvPr>
          <p:cNvCxnSpPr/>
          <p:nvPr/>
        </p:nvCxnSpPr>
        <p:spPr>
          <a:xfrm>
            <a:off x="9179560" y="2399941"/>
            <a:ext cx="436880" cy="2133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C5EFEAED-548C-78C7-0EFE-86BAB23DDB38}"/>
              </a:ext>
            </a:extLst>
          </p:cNvPr>
          <p:cNvCxnSpPr/>
          <p:nvPr/>
        </p:nvCxnSpPr>
        <p:spPr>
          <a:xfrm>
            <a:off x="10099040" y="2399941"/>
            <a:ext cx="436880" cy="2133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BA9E4F5F-046F-0812-FD4C-EBCFC430C4EB}"/>
              </a:ext>
            </a:extLst>
          </p:cNvPr>
          <p:cNvCxnSpPr/>
          <p:nvPr/>
        </p:nvCxnSpPr>
        <p:spPr>
          <a:xfrm>
            <a:off x="11087100" y="2399941"/>
            <a:ext cx="436880" cy="2133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61F51F97-93C5-7E6F-F761-133CD1D609A7}"/>
              </a:ext>
            </a:extLst>
          </p:cNvPr>
          <p:cNvSpPr txBox="1"/>
          <p:nvPr/>
        </p:nvSpPr>
        <p:spPr>
          <a:xfrm>
            <a:off x="2762826" y="3406252"/>
            <a:ext cx="1843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6 values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BAF51187-4F20-F5A7-4DF0-8D61C7496696}"/>
              </a:ext>
            </a:extLst>
          </p:cNvPr>
          <p:cNvSpPr txBox="1"/>
          <p:nvPr/>
        </p:nvSpPr>
        <p:spPr>
          <a:xfrm>
            <a:off x="8246111" y="3406252"/>
            <a:ext cx="1506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6 values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112564A4-1677-8EDD-7B62-FF7BE736A421}"/>
              </a:ext>
            </a:extLst>
          </p:cNvPr>
          <p:cNvSpPr txBox="1"/>
          <p:nvPr/>
        </p:nvSpPr>
        <p:spPr>
          <a:xfrm>
            <a:off x="-26669" y="4490371"/>
            <a:ext cx="11887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	7	8	12	16	17	18	19	21	21	23	23	23</a:t>
            </a: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05E2FF66-E679-0B97-27AE-6B2E92A6F305}"/>
              </a:ext>
            </a:extLst>
          </p:cNvPr>
          <p:cNvCxnSpPr/>
          <p:nvPr/>
        </p:nvCxnSpPr>
        <p:spPr>
          <a:xfrm>
            <a:off x="859791" y="4645301"/>
            <a:ext cx="436880" cy="2133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C767CD63-04D4-25BD-7FE6-57931531E0C7}"/>
              </a:ext>
            </a:extLst>
          </p:cNvPr>
          <p:cNvCxnSpPr/>
          <p:nvPr/>
        </p:nvCxnSpPr>
        <p:spPr>
          <a:xfrm>
            <a:off x="1748791" y="4645301"/>
            <a:ext cx="436880" cy="2133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73F9D238-EE24-8DAA-0B90-41DEB1851B86}"/>
              </a:ext>
            </a:extLst>
          </p:cNvPr>
          <p:cNvCxnSpPr/>
          <p:nvPr/>
        </p:nvCxnSpPr>
        <p:spPr>
          <a:xfrm>
            <a:off x="2810511" y="4645301"/>
            <a:ext cx="436880" cy="2133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D321E676-7408-DDC1-02C6-9FFE6FE2E851}"/>
              </a:ext>
            </a:extLst>
          </p:cNvPr>
          <p:cNvCxnSpPr/>
          <p:nvPr/>
        </p:nvCxnSpPr>
        <p:spPr>
          <a:xfrm>
            <a:off x="3735071" y="4645301"/>
            <a:ext cx="436880" cy="2133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5EDD421F-9A60-777D-0B0B-0E0F2449E644}"/>
              </a:ext>
            </a:extLst>
          </p:cNvPr>
          <p:cNvCxnSpPr/>
          <p:nvPr/>
        </p:nvCxnSpPr>
        <p:spPr>
          <a:xfrm>
            <a:off x="4659631" y="4645301"/>
            <a:ext cx="436880" cy="2133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B0D59FDC-F9C3-4075-A422-75C45D7BE6BB}"/>
              </a:ext>
            </a:extLst>
          </p:cNvPr>
          <p:cNvCxnSpPr/>
          <p:nvPr/>
        </p:nvCxnSpPr>
        <p:spPr>
          <a:xfrm>
            <a:off x="7345681" y="4645301"/>
            <a:ext cx="436880" cy="2133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0B5B006D-D099-C628-C55E-A96E66248C0E}"/>
              </a:ext>
            </a:extLst>
          </p:cNvPr>
          <p:cNvCxnSpPr/>
          <p:nvPr/>
        </p:nvCxnSpPr>
        <p:spPr>
          <a:xfrm>
            <a:off x="8246111" y="4645301"/>
            <a:ext cx="436880" cy="2133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C39DC065-0D6A-B998-EEF1-987348B503BC}"/>
              </a:ext>
            </a:extLst>
          </p:cNvPr>
          <p:cNvCxnSpPr/>
          <p:nvPr/>
        </p:nvCxnSpPr>
        <p:spPr>
          <a:xfrm>
            <a:off x="9152891" y="4645301"/>
            <a:ext cx="436880" cy="2133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BC7719E8-5FB2-83EF-8457-8EA05D3D5E73}"/>
              </a:ext>
            </a:extLst>
          </p:cNvPr>
          <p:cNvCxnSpPr/>
          <p:nvPr/>
        </p:nvCxnSpPr>
        <p:spPr>
          <a:xfrm>
            <a:off x="10072371" y="4645301"/>
            <a:ext cx="436880" cy="2133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7C714CD8-1110-153D-7907-886C30B9A101}"/>
              </a:ext>
            </a:extLst>
          </p:cNvPr>
          <p:cNvCxnSpPr/>
          <p:nvPr/>
        </p:nvCxnSpPr>
        <p:spPr>
          <a:xfrm>
            <a:off x="11060431" y="4645301"/>
            <a:ext cx="436880" cy="2133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Oval 107">
            <a:extLst>
              <a:ext uri="{FF2B5EF4-FFF2-40B4-BE49-F238E27FC236}">
                <a16:creationId xmlns:a16="http://schemas.microsoft.com/office/drawing/2014/main" id="{EE263DFC-51A0-E2DE-3AB6-7C4AEF9091C9}"/>
              </a:ext>
            </a:extLst>
          </p:cNvPr>
          <p:cNvSpPr/>
          <p:nvPr/>
        </p:nvSpPr>
        <p:spPr>
          <a:xfrm>
            <a:off x="5361941" y="4424683"/>
            <a:ext cx="1733549" cy="654595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9C52AF44-59DE-A8AD-F78C-AF7BD0A47906}"/>
              </a:ext>
            </a:extLst>
          </p:cNvPr>
          <p:cNvSpPr txBox="1"/>
          <p:nvPr/>
        </p:nvSpPr>
        <p:spPr>
          <a:xfrm>
            <a:off x="2242125" y="5651612"/>
            <a:ext cx="1626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5 values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13B78897-46BE-BB24-B8F4-1F489080C02B}"/>
              </a:ext>
            </a:extLst>
          </p:cNvPr>
          <p:cNvSpPr txBox="1"/>
          <p:nvPr/>
        </p:nvSpPr>
        <p:spPr>
          <a:xfrm>
            <a:off x="8935721" y="5540323"/>
            <a:ext cx="1572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5 values</a:t>
            </a:r>
          </a:p>
        </p:txBody>
      </p:sp>
      <p:sp>
        <p:nvSpPr>
          <p:cNvPr id="113" name="Left Brace 112">
            <a:extLst>
              <a:ext uri="{FF2B5EF4-FFF2-40B4-BE49-F238E27FC236}">
                <a16:creationId xmlns:a16="http://schemas.microsoft.com/office/drawing/2014/main" id="{A0C3605F-F1F7-A10F-A2C4-76E34FD1689B}"/>
              </a:ext>
            </a:extLst>
          </p:cNvPr>
          <p:cNvSpPr/>
          <p:nvPr/>
        </p:nvSpPr>
        <p:spPr>
          <a:xfrm rot="16200000">
            <a:off x="3216921" y="424935"/>
            <a:ext cx="523220" cy="5234942"/>
          </a:xfrm>
          <a:prstGeom prst="leftBrace">
            <a:avLst>
              <a:gd name="adj1" fmla="val 207168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Left Brace 113">
            <a:extLst>
              <a:ext uri="{FF2B5EF4-FFF2-40B4-BE49-F238E27FC236}">
                <a16:creationId xmlns:a16="http://schemas.microsoft.com/office/drawing/2014/main" id="{05428695-CC1B-2B66-1D3B-9B2B3E63CD64}"/>
              </a:ext>
            </a:extLst>
          </p:cNvPr>
          <p:cNvSpPr/>
          <p:nvPr/>
        </p:nvSpPr>
        <p:spPr>
          <a:xfrm rot="16200000">
            <a:off x="8674111" y="499102"/>
            <a:ext cx="523220" cy="5123185"/>
          </a:xfrm>
          <a:prstGeom prst="leftBrace">
            <a:avLst>
              <a:gd name="adj1" fmla="val 207168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Left Brace 114">
            <a:extLst>
              <a:ext uri="{FF2B5EF4-FFF2-40B4-BE49-F238E27FC236}">
                <a16:creationId xmlns:a16="http://schemas.microsoft.com/office/drawing/2014/main" id="{5705D24F-E303-514D-90E6-D77F691706F4}"/>
              </a:ext>
            </a:extLst>
          </p:cNvPr>
          <p:cNvSpPr/>
          <p:nvPr/>
        </p:nvSpPr>
        <p:spPr>
          <a:xfrm rot="16200000">
            <a:off x="2693679" y="3107385"/>
            <a:ext cx="523220" cy="4335783"/>
          </a:xfrm>
          <a:prstGeom prst="leftBrace">
            <a:avLst>
              <a:gd name="adj1" fmla="val 207168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Left Brace 115">
            <a:extLst>
              <a:ext uri="{FF2B5EF4-FFF2-40B4-BE49-F238E27FC236}">
                <a16:creationId xmlns:a16="http://schemas.microsoft.com/office/drawing/2014/main" id="{8A806E37-A1A0-C997-D638-FFCCCC0F0EA4}"/>
              </a:ext>
            </a:extLst>
          </p:cNvPr>
          <p:cNvSpPr/>
          <p:nvPr/>
        </p:nvSpPr>
        <p:spPr>
          <a:xfrm rot="16200000">
            <a:off x="9237992" y="3078741"/>
            <a:ext cx="523220" cy="4335783"/>
          </a:xfrm>
          <a:prstGeom prst="leftBrace">
            <a:avLst>
              <a:gd name="adj1" fmla="val 207168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8549884D-23EE-DE7B-C429-18D4068EF85C}"/>
              </a:ext>
            </a:extLst>
          </p:cNvPr>
          <p:cNvCxnSpPr>
            <a:cxnSpLocks/>
          </p:cNvCxnSpPr>
          <p:nvPr/>
        </p:nvCxnSpPr>
        <p:spPr>
          <a:xfrm>
            <a:off x="6197600" y="5079278"/>
            <a:ext cx="0" cy="61032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>
            <a:extLst>
              <a:ext uri="{FF2B5EF4-FFF2-40B4-BE49-F238E27FC236}">
                <a16:creationId xmlns:a16="http://schemas.microsoft.com/office/drawing/2014/main" id="{61CD7BB7-EA17-881F-377C-238C1BE5376D}"/>
              </a:ext>
            </a:extLst>
          </p:cNvPr>
          <p:cNvSpPr txBox="1"/>
          <p:nvPr/>
        </p:nvSpPr>
        <p:spPr>
          <a:xfrm>
            <a:off x="4064000" y="5741284"/>
            <a:ext cx="421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(18+19)/2=18.5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CA2C70DB-E1C4-080A-A0EB-1CCB1DC4311A}"/>
              </a:ext>
            </a:extLst>
          </p:cNvPr>
          <p:cNvSpPr txBox="1"/>
          <p:nvPr/>
        </p:nvSpPr>
        <p:spPr>
          <a:xfrm>
            <a:off x="5123180" y="6396335"/>
            <a:ext cx="2956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Median = 18.5</a:t>
            </a:r>
          </a:p>
        </p:txBody>
      </p:sp>
    </p:spTree>
    <p:extLst>
      <p:ext uri="{BB962C8B-B14F-4D97-AF65-F5344CB8AC3E}">
        <p14:creationId xmlns:p14="http://schemas.microsoft.com/office/powerpoint/2010/main" val="78756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2" grpId="0"/>
      <p:bldP spid="89" grpId="0"/>
      <p:bldP spid="90" grpId="0"/>
      <p:bldP spid="95" grpId="0"/>
      <p:bldP spid="108" grpId="0" animBg="1"/>
      <p:bldP spid="110" grpId="0"/>
      <p:bldP spid="111" grpId="0"/>
      <p:bldP spid="113" grpId="0" animBg="1"/>
      <p:bldP spid="114" grpId="0" animBg="1"/>
      <p:bldP spid="115" grpId="0" animBg="1"/>
      <p:bldP spid="116" grpId="0" animBg="1"/>
      <p:bldP spid="119" grpId="0"/>
      <p:bldP spid="1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D18009E-BFF3-9E66-2167-18E7E302D679}"/>
              </a:ext>
            </a:extLst>
          </p:cNvPr>
          <p:cNvSpPr/>
          <p:nvPr/>
        </p:nvSpPr>
        <p:spPr>
          <a:xfrm>
            <a:off x="4450080" y="219728"/>
            <a:ext cx="2854960" cy="97536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Mean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66A08D-2F3D-A5F7-74FE-42CAA503BA82}"/>
              </a:ext>
            </a:extLst>
          </p:cNvPr>
          <p:cNvSpPr txBox="1"/>
          <p:nvPr/>
        </p:nvSpPr>
        <p:spPr>
          <a:xfrm>
            <a:off x="1968500" y="1195088"/>
            <a:ext cx="7818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the sum of all the values divided by the number of values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DADC0B-51BB-4E39-AAED-2D8FB82B0426}"/>
              </a:ext>
            </a:extLst>
          </p:cNvPr>
          <p:cNvSpPr txBox="1"/>
          <p:nvPr/>
        </p:nvSpPr>
        <p:spPr>
          <a:xfrm>
            <a:off x="152400" y="1908838"/>
            <a:ext cx="11887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	18	7	21	23	19	16	12	17	23	21	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52BB73-B079-CB06-C0BE-D8748963AD5A}"/>
              </a:ext>
            </a:extLst>
          </p:cNvPr>
          <p:cNvSpPr txBox="1"/>
          <p:nvPr/>
        </p:nvSpPr>
        <p:spPr>
          <a:xfrm>
            <a:off x="436880" y="2905780"/>
            <a:ext cx="11887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	Mean = (18+7+21+23+19+16+12+17+23+21+8) / 11 = 16.81</a:t>
            </a:r>
          </a:p>
        </p:txBody>
      </p:sp>
    </p:spTree>
    <p:extLst>
      <p:ext uri="{BB962C8B-B14F-4D97-AF65-F5344CB8AC3E}">
        <p14:creationId xmlns:p14="http://schemas.microsoft.com/office/powerpoint/2010/main" val="196334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7154DB6-6680-A4CD-9EB2-50919F5C48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3984932"/>
              </p:ext>
            </p:extLst>
          </p:nvPr>
        </p:nvGraphicFramePr>
        <p:xfrm>
          <a:off x="0" y="0"/>
          <a:ext cx="3037840" cy="6343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1241">
                  <a:extLst>
                    <a:ext uri="{9D8B030D-6E8A-4147-A177-3AD203B41FA5}">
                      <a16:colId xmlns:a16="http://schemas.microsoft.com/office/drawing/2014/main" val="1112259531"/>
                    </a:ext>
                  </a:extLst>
                </a:gridCol>
                <a:gridCol w="1776599">
                  <a:extLst>
                    <a:ext uri="{9D8B030D-6E8A-4147-A177-3AD203B41FA5}">
                      <a16:colId xmlns:a16="http://schemas.microsoft.com/office/drawing/2014/main" val="1428792801"/>
                    </a:ext>
                  </a:extLst>
                </a:gridCol>
              </a:tblGrid>
              <a:tr h="857250">
                <a:tc>
                  <a:txBody>
                    <a:bodyPr/>
                    <a:lstStyle/>
                    <a:p>
                      <a:r>
                        <a:rPr lang="en-US" dirty="0"/>
                        <a:t>Participant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Mercury (</a:t>
                      </a:r>
                      <a:r>
                        <a:rPr lang="el-GR" dirty="0"/>
                        <a:t>μ</a:t>
                      </a:r>
                      <a:r>
                        <a:rPr lang="en-US" dirty="0"/>
                        <a:t>g/L)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0911083"/>
                  </a:ext>
                </a:extLst>
              </a:tr>
              <a:tr h="321310">
                <a:tc>
                  <a:txBody>
                    <a:bodyPr/>
                    <a:lstStyle/>
                    <a:p>
                      <a:r>
                        <a:rPr lang="en-US" dirty="0"/>
                        <a:t>Person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6.454963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92049754"/>
                  </a:ext>
                </a:extLst>
              </a:tr>
              <a:tr h="3517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Person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3.373376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6575362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Person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10.25793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74749196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Person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8.003598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987714633"/>
                  </a:ext>
                </a:extLst>
              </a:tr>
              <a:tr h="3517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Person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10.5467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8903779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Person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9.079663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9633387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Person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6.5196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337257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Person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5.62672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6837716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Person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8.870464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6305762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Person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8.57557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632103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Person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8.77484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2684600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Person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8.241835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389803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Person 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9.019997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934312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Person 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7.720283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4848867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Person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6.121072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22922056"/>
                  </a:ext>
                </a:extLst>
              </a:tr>
            </a:tbl>
          </a:graphicData>
        </a:graphic>
      </p:graphicFrame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23" name="Chart 22">
                <a:extLst>
                  <a:ext uri="{FF2B5EF4-FFF2-40B4-BE49-F238E27FC236}">
                    <a16:creationId xmlns:a16="http://schemas.microsoft.com/office/drawing/2014/main" id="{8D60DD24-FB5D-B4F9-BD32-388FA52F64D8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472392018"/>
                  </p:ext>
                </p:extLst>
              </p:nvPr>
            </p:nvGraphicFramePr>
            <p:xfrm>
              <a:off x="3200400" y="137160"/>
              <a:ext cx="4572000" cy="27432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23" name="Chart 22">
                <a:extLst>
                  <a:ext uri="{FF2B5EF4-FFF2-40B4-BE49-F238E27FC236}">
                    <a16:creationId xmlns:a16="http://schemas.microsoft.com/office/drawing/2014/main" id="{8D60DD24-FB5D-B4F9-BD32-388FA52F64D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00400" y="137160"/>
                <a:ext cx="4572000" cy="2743200"/>
              </a:xfrm>
              <a:prstGeom prst="rect">
                <a:avLst/>
              </a:prstGeom>
            </p:spPr>
          </p:pic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2147FBC-A92E-3CAE-EBB8-BA7FF7F86F5B}"/>
              </a:ext>
            </a:extLst>
          </p:cNvPr>
          <p:cNvCxnSpPr/>
          <p:nvPr/>
        </p:nvCxnSpPr>
        <p:spPr>
          <a:xfrm flipV="1">
            <a:off x="7853681" y="124514"/>
            <a:ext cx="0" cy="267208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18FB33C-F8C4-F2BA-3594-6221C14850C2}"/>
              </a:ext>
            </a:extLst>
          </p:cNvPr>
          <p:cNvSpPr/>
          <p:nvPr/>
        </p:nvSpPr>
        <p:spPr>
          <a:xfrm>
            <a:off x="8016241" y="182880"/>
            <a:ext cx="3373120" cy="2532434"/>
          </a:xfrm>
          <a:custGeom>
            <a:avLst/>
            <a:gdLst>
              <a:gd name="connsiteX0" fmla="*/ 0 w 3373120"/>
              <a:gd name="connsiteY0" fmla="*/ 2532434 h 2532434"/>
              <a:gd name="connsiteX1" fmla="*/ 1371600 w 3373120"/>
              <a:gd name="connsiteY1" fmla="*/ 2044754 h 2532434"/>
              <a:gd name="connsiteX2" fmla="*/ 2824480 w 3373120"/>
              <a:gd name="connsiteY2" fmla="*/ 2594 h 2532434"/>
              <a:gd name="connsiteX3" fmla="*/ 3373120 w 3373120"/>
              <a:gd name="connsiteY3" fmla="*/ 2512114 h 2532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3120" h="2532434">
                <a:moveTo>
                  <a:pt x="0" y="2532434"/>
                </a:moveTo>
                <a:cubicBezTo>
                  <a:pt x="450426" y="2499414"/>
                  <a:pt x="900853" y="2466394"/>
                  <a:pt x="1371600" y="2044754"/>
                </a:cubicBezTo>
                <a:cubicBezTo>
                  <a:pt x="1842347" y="1623114"/>
                  <a:pt x="2490893" y="-75299"/>
                  <a:pt x="2824480" y="2594"/>
                </a:cubicBezTo>
                <a:cubicBezTo>
                  <a:pt x="3158067" y="80487"/>
                  <a:pt x="3265593" y="1296300"/>
                  <a:pt x="3373120" y="2512114"/>
                </a:cubicBezTo>
              </a:path>
            </a:pathLst>
          </a:cu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FCEB0D4-8CCA-580C-B470-5B507B74A040}"/>
              </a:ext>
            </a:extLst>
          </p:cNvPr>
          <p:cNvSpPr txBox="1"/>
          <p:nvPr/>
        </p:nvSpPr>
        <p:spPr>
          <a:xfrm flipH="1">
            <a:off x="8281325" y="2786403"/>
            <a:ext cx="3910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Left skewed distribution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ABD49FF-CE88-3038-2FD1-2A59D30254AE}"/>
              </a:ext>
            </a:extLst>
          </p:cNvPr>
          <p:cNvCxnSpPr/>
          <p:nvPr/>
        </p:nvCxnSpPr>
        <p:spPr>
          <a:xfrm>
            <a:off x="7863840" y="2796594"/>
            <a:ext cx="4328160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A67C9400-BE27-55B9-B7A4-356F0B2410F1}"/>
              </a:ext>
            </a:extLst>
          </p:cNvPr>
          <p:cNvSpPr txBox="1"/>
          <p:nvPr/>
        </p:nvSpPr>
        <p:spPr>
          <a:xfrm>
            <a:off x="3373119" y="3525520"/>
            <a:ext cx="86766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Median = 8.241835</a:t>
            </a:r>
          </a:p>
          <a:p>
            <a:endParaRPr lang="en-US" b="1" dirty="0"/>
          </a:p>
          <a:p>
            <a:r>
              <a:rPr lang="en-US" dirty="0"/>
              <a:t>3.373376   5.62672   6.121072   6.454963   6.5196   7.720283   8.003598   8.241835 8.57557   8.77484   8.870464   9.019997   9.079663   10.257931   10.5467</a:t>
            </a:r>
          </a:p>
          <a:p>
            <a:endParaRPr lang="en-US" b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263CF0A-5194-7A7A-F0BA-4423BD98BBA6}"/>
              </a:ext>
            </a:extLst>
          </p:cNvPr>
          <p:cNvSpPr/>
          <p:nvPr/>
        </p:nvSpPr>
        <p:spPr>
          <a:xfrm>
            <a:off x="10173972" y="4034505"/>
            <a:ext cx="1215389" cy="432837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BC6430D-D36C-FC83-9D42-3DB55F260D44}"/>
              </a:ext>
            </a:extLst>
          </p:cNvPr>
          <p:cNvSpPr txBox="1"/>
          <p:nvPr/>
        </p:nvSpPr>
        <p:spPr>
          <a:xfrm>
            <a:off x="3373119" y="2715314"/>
            <a:ext cx="4318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         3                       5                      7                      9                     11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F217FE-6334-EBE8-F42C-C44F3767F87D}"/>
              </a:ext>
            </a:extLst>
          </p:cNvPr>
          <p:cNvSpPr txBox="1"/>
          <p:nvPr/>
        </p:nvSpPr>
        <p:spPr>
          <a:xfrm>
            <a:off x="3373119" y="4535184"/>
            <a:ext cx="36533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b="1" dirty="0"/>
              <a:t>No Mode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2A2501-9CEB-734B-09CF-CB9D67D7AFDA}"/>
              </a:ext>
            </a:extLst>
          </p:cNvPr>
          <p:cNvSpPr txBox="1"/>
          <p:nvPr/>
        </p:nvSpPr>
        <p:spPr>
          <a:xfrm>
            <a:off x="3362959" y="5103674"/>
            <a:ext cx="88188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b="1" dirty="0"/>
              <a:t>Mean = 7.8124408</a:t>
            </a:r>
          </a:p>
          <a:p>
            <a:endParaRPr lang="en-US" b="1" dirty="0"/>
          </a:p>
          <a:p>
            <a:r>
              <a:rPr lang="en-US" dirty="0"/>
              <a:t>(3.373376+5.62672+6.121072+6.454963+6.5196+7.720283+8.003598+8.241835+8.57557+8.77484+8.870464+9.019997+9.079663+10.257931+10.5467)/15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09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8" grpId="0"/>
      <p:bldP spid="31" grpId="0" animBg="1"/>
      <p:bldP spid="32" grpId="0"/>
      <p:bldP spid="2" grpId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7154DB6-6680-A4CD-9EB2-50919F5C48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9411710"/>
              </p:ext>
            </p:extLst>
          </p:nvPr>
        </p:nvGraphicFramePr>
        <p:xfrm>
          <a:off x="0" y="0"/>
          <a:ext cx="3037840" cy="6343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1241">
                  <a:extLst>
                    <a:ext uri="{9D8B030D-6E8A-4147-A177-3AD203B41FA5}">
                      <a16:colId xmlns:a16="http://schemas.microsoft.com/office/drawing/2014/main" val="1112259531"/>
                    </a:ext>
                  </a:extLst>
                </a:gridCol>
                <a:gridCol w="1776599">
                  <a:extLst>
                    <a:ext uri="{9D8B030D-6E8A-4147-A177-3AD203B41FA5}">
                      <a16:colId xmlns:a16="http://schemas.microsoft.com/office/drawing/2014/main" val="1428792801"/>
                    </a:ext>
                  </a:extLst>
                </a:gridCol>
              </a:tblGrid>
              <a:tr h="857250">
                <a:tc>
                  <a:txBody>
                    <a:bodyPr/>
                    <a:lstStyle/>
                    <a:p>
                      <a:r>
                        <a:rPr lang="en-US" dirty="0"/>
                        <a:t>Participant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Mercury (</a:t>
                      </a:r>
                      <a:r>
                        <a:rPr lang="el-GR" dirty="0"/>
                        <a:t>μ</a:t>
                      </a:r>
                      <a:r>
                        <a:rPr lang="en-US" dirty="0"/>
                        <a:t>g/L)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0911083"/>
                  </a:ext>
                </a:extLst>
              </a:tr>
              <a:tr h="321310">
                <a:tc>
                  <a:txBody>
                    <a:bodyPr/>
                    <a:lstStyle/>
                    <a:p>
                      <a:r>
                        <a:rPr lang="en-US" dirty="0"/>
                        <a:t>Person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6.454963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92049754"/>
                  </a:ext>
                </a:extLst>
              </a:tr>
              <a:tr h="3517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Person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3.373376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6575362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Person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10.25793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74749196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Person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8.003598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987714633"/>
                  </a:ext>
                </a:extLst>
              </a:tr>
              <a:tr h="3517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Person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10.5467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8903779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Person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9.079663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9633387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Person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6.5196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337257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Person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5.62672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6837716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Person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8.870464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6305762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Person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8.57557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632103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Person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8.77484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2684600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Person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8.241835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389803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Person 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9.019997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934312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Person 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7.720283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4848867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Person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154.121072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22922056"/>
                  </a:ext>
                </a:extLst>
              </a:tr>
            </a:tbl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A67C9400-BE27-55B9-B7A4-356F0B2410F1}"/>
              </a:ext>
            </a:extLst>
          </p:cNvPr>
          <p:cNvSpPr txBox="1"/>
          <p:nvPr/>
        </p:nvSpPr>
        <p:spPr>
          <a:xfrm>
            <a:off x="3373119" y="3525520"/>
            <a:ext cx="86766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Median = 8.57557</a:t>
            </a:r>
          </a:p>
          <a:p>
            <a:endParaRPr lang="en-US" b="1" dirty="0"/>
          </a:p>
          <a:p>
            <a:r>
              <a:rPr lang="en-US" dirty="0"/>
              <a:t>3.373376   5.62672   6.454963   6.5196   7.720283   8.003598   8.241835 8.57557   8.77484   8.870464   9.019997   9.079663   10.257931   10.5467   154.121072</a:t>
            </a:r>
          </a:p>
          <a:p>
            <a:endParaRPr lang="en-US" b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263CF0A-5194-7A7A-F0BA-4423BD98BBA6}"/>
              </a:ext>
            </a:extLst>
          </p:cNvPr>
          <p:cNvSpPr/>
          <p:nvPr/>
        </p:nvSpPr>
        <p:spPr>
          <a:xfrm>
            <a:off x="10041890" y="4079518"/>
            <a:ext cx="1039065" cy="391321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F217FE-6334-EBE8-F42C-C44F3767F87D}"/>
              </a:ext>
            </a:extLst>
          </p:cNvPr>
          <p:cNvSpPr txBox="1"/>
          <p:nvPr/>
        </p:nvSpPr>
        <p:spPr>
          <a:xfrm>
            <a:off x="3373119" y="4535184"/>
            <a:ext cx="36533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b="1" dirty="0"/>
              <a:t>No Mode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2A2501-9CEB-734B-09CF-CB9D67D7AFDA}"/>
              </a:ext>
            </a:extLst>
          </p:cNvPr>
          <p:cNvSpPr txBox="1"/>
          <p:nvPr/>
        </p:nvSpPr>
        <p:spPr>
          <a:xfrm>
            <a:off x="3362959" y="5103674"/>
            <a:ext cx="88188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b="1" dirty="0"/>
              <a:t>Mean = 17.6791</a:t>
            </a:r>
          </a:p>
          <a:p>
            <a:endParaRPr lang="en-US" b="1" dirty="0"/>
          </a:p>
          <a:p>
            <a:r>
              <a:rPr lang="en-US" dirty="0"/>
              <a:t>(3.373376+5.62672+6.454963+6.5196+7.720283+8.003598+8.241835+8.57557+8.77484+8.870464+9.019997+9.079663+10.257931+10.5467+ 154.121072)/15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1D368F-41F1-0B29-9E1A-EFED4C8AA89B}"/>
              </a:ext>
            </a:extLst>
          </p:cNvPr>
          <p:cNvSpPr/>
          <p:nvPr/>
        </p:nvSpPr>
        <p:spPr>
          <a:xfrm>
            <a:off x="0" y="5992513"/>
            <a:ext cx="3022333" cy="3657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7F884FD-6E0B-B089-1372-B0735EF160B8}"/>
              </a:ext>
            </a:extLst>
          </p:cNvPr>
          <p:cNvCxnSpPr/>
          <p:nvPr/>
        </p:nvCxnSpPr>
        <p:spPr>
          <a:xfrm flipH="1">
            <a:off x="3037840" y="2059806"/>
            <a:ext cx="1158775" cy="392103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5BC6548-B801-D0DD-D055-02CABF48C121}"/>
              </a:ext>
            </a:extLst>
          </p:cNvPr>
          <p:cNvSpPr txBox="1"/>
          <p:nvPr/>
        </p:nvSpPr>
        <p:spPr>
          <a:xfrm>
            <a:off x="3617227" y="1536586"/>
            <a:ext cx="421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Outlier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07559A4-F8BD-A201-72C7-CDE4F68EF9B2}"/>
              </a:ext>
            </a:extLst>
          </p:cNvPr>
          <p:cNvCxnSpPr/>
          <p:nvPr/>
        </p:nvCxnSpPr>
        <p:spPr>
          <a:xfrm>
            <a:off x="4340993" y="3821229"/>
            <a:ext cx="88552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1376687-7E84-B216-3DF7-55003974CFBE}"/>
              </a:ext>
            </a:extLst>
          </p:cNvPr>
          <p:cNvCxnSpPr/>
          <p:nvPr/>
        </p:nvCxnSpPr>
        <p:spPr>
          <a:xfrm>
            <a:off x="4196615" y="5723771"/>
            <a:ext cx="88552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6" name="Chart 5">
                <a:extLst>
                  <a:ext uri="{FF2B5EF4-FFF2-40B4-BE49-F238E27FC236}">
                    <a16:creationId xmlns:a16="http://schemas.microsoft.com/office/drawing/2014/main" id="{1F8F8442-A178-AF3C-0E73-E8A13632A2A1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802991675"/>
                  </p:ext>
                </p:extLst>
              </p:nvPr>
            </p:nvGraphicFramePr>
            <p:xfrm>
              <a:off x="4831614" y="105271"/>
              <a:ext cx="7162799" cy="314325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6" name="Chart 5">
                <a:extLst>
                  <a:ext uri="{FF2B5EF4-FFF2-40B4-BE49-F238E27FC236}">
                    <a16:creationId xmlns:a16="http://schemas.microsoft.com/office/drawing/2014/main" id="{1F8F8442-A178-AF3C-0E73-E8A13632A2A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31614" y="105271"/>
                <a:ext cx="7162799" cy="314325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4945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 animBg="1"/>
      <p:bldP spid="2" grpId="0"/>
      <p:bldP spid="3" grpId="0"/>
      <p:bldP spid="5" grpId="0" animBg="1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325DE4F-6CB9-61E9-F2EE-41058C66BEE2}"/>
              </a:ext>
            </a:extLst>
          </p:cNvPr>
          <p:cNvGrpSpPr/>
          <p:nvPr/>
        </p:nvGrpSpPr>
        <p:grpSpPr>
          <a:xfrm>
            <a:off x="111761" y="142240"/>
            <a:ext cx="12080239" cy="6591433"/>
            <a:chOff x="111761" y="142240"/>
            <a:chExt cx="12080239" cy="6591433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E96D725E-2795-DB98-F54B-A35AC2F4D5CD}"/>
                </a:ext>
              </a:extLst>
            </p:cNvPr>
            <p:cNvSpPr/>
            <p:nvPr/>
          </p:nvSpPr>
          <p:spPr>
            <a:xfrm>
              <a:off x="2590800" y="142240"/>
              <a:ext cx="6583680" cy="94488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accent5">
                      <a:lumMod val="50000"/>
                    </a:schemeClr>
                  </a:solidFill>
                </a:rPr>
                <a:t>Summarizing a distribution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7BF28B47-A704-F00F-F9FA-25D39A48E194}"/>
                </a:ext>
              </a:extLst>
            </p:cNvPr>
            <p:cNvCxnSpPr>
              <a:cxnSpLocks/>
              <a:stCxn id="5" idx="2"/>
              <a:endCxn id="8" idx="0"/>
            </p:cNvCxnSpPr>
            <p:nvPr/>
          </p:nvCxnSpPr>
          <p:spPr>
            <a:xfrm flipH="1">
              <a:off x="1483361" y="1087120"/>
              <a:ext cx="4399279" cy="1110327"/>
            </a:xfrm>
            <a:prstGeom prst="straightConnector1">
              <a:avLst/>
            </a:prstGeom>
            <a:ln w="571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71E7A372-30E6-1232-F1B4-C9F0D8691B8F}"/>
                </a:ext>
              </a:extLst>
            </p:cNvPr>
            <p:cNvCxnSpPr>
              <a:cxnSpLocks/>
              <a:stCxn id="5" idx="2"/>
            </p:cNvCxnSpPr>
            <p:nvPr/>
          </p:nvCxnSpPr>
          <p:spPr>
            <a:xfrm>
              <a:off x="5882640" y="1087120"/>
              <a:ext cx="0" cy="1075516"/>
            </a:xfrm>
            <a:prstGeom prst="straightConnector1">
              <a:avLst/>
            </a:prstGeom>
            <a:ln w="571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E099634E-91C7-53E2-1BA2-D6FE07732875}"/>
                </a:ext>
              </a:extLst>
            </p:cNvPr>
            <p:cNvSpPr/>
            <p:nvPr/>
          </p:nvSpPr>
          <p:spPr>
            <a:xfrm>
              <a:off x="111761" y="2197447"/>
              <a:ext cx="2743200" cy="87376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accent5">
                      <a:lumMod val="50000"/>
                    </a:schemeClr>
                  </a:solidFill>
                </a:rPr>
                <a:t>Graph</a:t>
              </a:r>
            </a:p>
          </p:txBody>
        </p:sp>
        <p:graphicFrame>
          <p:nvGraphicFramePr>
            <p:cNvPr id="9" name="Chart 8">
              <a:extLst>
                <a:ext uri="{FF2B5EF4-FFF2-40B4-BE49-F238E27FC236}">
                  <a16:creationId xmlns:a16="http://schemas.microsoft.com/office/drawing/2014/main" id="{7D9EDE9F-0314-AFCB-9D58-83F60A6B9E9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011548170"/>
                </p:ext>
              </p:extLst>
            </p:nvPr>
          </p:nvGraphicFramePr>
          <p:xfrm>
            <a:off x="232662" y="3108960"/>
            <a:ext cx="966217" cy="13004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10" name="Chart 9">
              <a:extLst>
                <a:ext uri="{FF2B5EF4-FFF2-40B4-BE49-F238E27FC236}">
                  <a16:creationId xmlns:a16="http://schemas.microsoft.com/office/drawing/2014/main" id="{574FD0AC-8834-3B05-9BA3-FCA6B816DF5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365065380"/>
                </p:ext>
              </p:extLst>
            </p:nvPr>
          </p:nvGraphicFramePr>
          <p:xfrm>
            <a:off x="1279092" y="3090443"/>
            <a:ext cx="1392987" cy="16459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mc:AlternateContent xmlns:mc="http://schemas.openxmlformats.org/markup-compatibility/2006" xmlns:cx1="http://schemas.microsoft.com/office/drawing/2015/9/8/chartex">
          <mc:Choice Requires="cx1">
            <p:graphicFrame>
              <p:nvGraphicFramePr>
                <p:cNvPr id="11" name="Chart 10">
                  <a:extLst>
                    <a:ext uri="{FF2B5EF4-FFF2-40B4-BE49-F238E27FC236}">
                      <a16:creationId xmlns:a16="http://schemas.microsoft.com/office/drawing/2014/main" id="{10AAE0C9-229A-8488-03C4-AD45E33BEDE1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2008901210"/>
                    </p:ext>
                  </p:extLst>
                </p:nvPr>
              </p:nvGraphicFramePr>
              <p:xfrm>
                <a:off x="111761" y="4895091"/>
                <a:ext cx="1534159" cy="1211069"/>
              </p:xfrm>
              <a:graphic>
                <a:graphicData uri="http://schemas.microsoft.com/office/drawing/2014/chartex">
                  <cx:chart xmlns:cx="http://schemas.microsoft.com/office/drawing/2014/chartex" xmlns:r="http://schemas.openxmlformats.org/officeDocument/2006/relationships" r:id="rId5"/>
                </a:graphicData>
              </a:graphic>
            </p:graphicFrame>
          </mc:Choice>
          <mc:Fallback xmlns="">
            <p:pic>
              <p:nvPicPr>
                <p:cNvPr id="11" name="Chart 10">
                  <a:extLst>
                    <a:ext uri="{FF2B5EF4-FFF2-40B4-BE49-F238E27FC236}">
                      <a16:creationId xmlns:a16="http://schemas.microsoft.com/office/drawing/2014/main" id="{10AAE0C9-229A-8488-03C4-AD45E33BEDE1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1761" y="4895091"/>
                  <a:ext cx="1534159" cy="1211069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F076B395-B92A-649C-0E5F-BFCE7ED0EF47}"/>
                </a:ext>
              </a:extLst>
            </p:cNvPr>
            <p:cNvSpPr/>
            <p:nvPr/>
          </p:nvSpPr>
          <p:spPr>
            <a:xfrm>
              <a:off x="4520857" y="2174240"/>
              <a:ext cx="2743200" cy="87376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accent5">
                      <a:lumMod val="50000"/>
                    </a:schemeClr>
                  </a:solidFill>
                </a:rPr>
                <a:t>Center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7669E546-94F6-EE54-0F18-26F528B8E00D}"/>
                </a:ext>
              </a:extLst>
            </p:cNvPr>
            <p:cNvSpPr/>
            <p:nvPr/>
          </p:nvSpPr>
          <p:spPr>
            <a:xfrm>
              <a:off x="4520857" y="3241040"/>
              <a:ext cx="2854960" cy="97536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accent5">
                      <a:lumMod val="50000"/>
                    </a:schemeClr>
                  </a:solidFill>
                </a:rPr>
                <a:t>Mode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EC41CE2-78FD-2655-9CD5-8DC4283EE111}"/>
                </a:ext>
              </a:extLst>
            </p:cNvPr>
            <p:cNvSpPr/>
            <p:nvPr/>
          </p:nvSpPr>
          <p:spPr>
            <a:xfrm>
              <a:off x="4520857" y="4338320"/>
              <a:ext cx="2854960" cy="97536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accent5">
                      <a:lumMod val="50000"/>
                    </a:schemeClr>
                  </a:solidFill>
                </a:rPr>
                <a:t>Median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26142CC8-6CC8-1A8F-D47C-F8A5CC9E67C7}"/>
                </a:ext>
              </a:extLst>
            </p:cNvPr>
            <p:cNvSpPr/>
            <p:nvPr/>
          </p:nvSpPr>
          <p:spPr>
            <a:xfrm>
              <a:off x="4520857" y="5435600"/>
              <a:ext cx="2854960" cy="97536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accent5">
                      <a:lumMod val="50000"/>
                    </a:schemeClr>
                  </a:solidFill>
                </a:rPr>
                <a:t>Mean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0C285C1F-2973-E94D-3751-FEE82A473F16}"/>
                </a:ext>
              </a:extLst>
            </p:cNvPr>
            <p:cNvCxnSpPr>
              <a:cxnSpLocks/>
            </p:cNvCxnSpPr>
            <p:nvPr/>
          </p:nvCxnSpPr>
          <p:spPr>
            <a:xfrm>
              <a:off x="5150777" y="3048000"/>
              <a:ext cx="0" cy="19304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4DB44324-070D-A4A0-3E9E-BC10D5A751BB}"/>
                </a:ext>
              </a:extLst>
            </p:cNvPr>
            <p:cNvCxnSpPr/>
            <p:nvPr/>
          </p:nvCxnSpPr>
          <p:spPr>
            <a:xfrm>
              <a:off x="5897537" y="3063240"/>
              <a:ext cx="0" cy="19304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3BEE79BE-F6A2-EFE9-2EC5-954E6CE7D01A}"/>
                </a:ext>
              </a:extLst>
            </p:cNvPr>
            <p:cNvCxnSpPr/>
            <p:nvPr/>
          </p:nvCxnSpPr>
          <p:spPr>
            <a:xfrm>
              <a:off x="6786537" y="3042920"/>
              <a:ext cx="0" cy="19304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6E388C1C-FDEF-4278-ADCD-D83E0253E65A}"/>
                </a:ext>
              </a:extLst>
            </p:cNvPr>
            <p:cNvCxnSpPr>
              <a:cxnSpLocks/>
              <a:stCxn id="5" idx="2"/>
            </p:cNvCxnSpPr>
            <p:nvPr/>
          </p:nvCxnSpPr>
          <p:spPr>
            <a:xfrm>
              <a:off x="5882640" y="1087120"/>
              <a:ext cx="3927323" cy="937036"/>
            </a:xfrm>
            <a:prstGeom prst="straightConnector1">
              <a:avLst/>
            </a:prstGeom>
            <a:ln w="571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C44B7636-CEC8-02A8-CDE1-20C4A640EBBF}"/>
                </a:ext>
              </a:extLst>
            </p:cNvPr>
            <p:cNvSpPr/>
            <p:nvPr/>
          </p:nvSpPr>
          <p:spPr>
            <a:xfrm>
              <a:off x="8409522" y="2100497"/>
              <a:ext cx="2743200" cy="87376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accent5">
                      <a:lumMod val="50000"/>
                    </a:schemeClr>
                  </a:solidFill>
                </a:rPr>
                <a:t>Spread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2CCE1ABE-EC7A-5624-EFE3-0B69A9C83437}"/>
                </a:ext>
              </a:extLst>
            </p:cNvPr>
            <p:cNvSpPr/>
            <p:nvPr/>
          </p:nvSpPr>
          <p:spPr>
            <a:xfrm>
              <a:off x="8409522" y="3167297"/>
              <a:ext cx="2854960" cy="97536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accent5">
                      <a:lumMod val="50000"/>
                    </a:schemeClr>
                  </a:solidFill>
                </a:rPr>
                <a:t>Range</a:t>
              </a: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BBC313BF-2659-F56A-6825-6EF8CF0FFF4B}"/>
                </a:ext>
              </a:extLst>
            </p:cNvPr>
            <p:cNvSpPr/>
            <p:nvPr/>
          </p:nvSpPr>
          <p:spPr>
            <a:xfrm>
              <a:off x="8409522" y="4264577"/>
              <a:ext cx="2854960" cy="97536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accent5">
                      <a:lumMod val="50000"/>
                    </a:schemeClr>
                  </a:solidFill>
                </a:rPr>
                <a:t>Standard deviation</a:t>
              </a: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B630D38B-D591-8A26-15A9-3A6F7CAB301A}"/>
                </a:ext>
              </a:extLst>
            </p:cNvPr>
            <p:cNvSpPr/>
            <p:nvPr/>
          </p:nvSpPr>
          <p:spPr>
            <a:xfrm>
              <a:off x="8409522" y="5361857"/>
              <a:ext cx="2854960" cy="97536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accent5">
                      <a:lumMod val="50000"/>
                    </a:schemeClr>
                  </a:solidFill>
                </a:rPr>
                <a:t>Quartiles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90550BC2-CA37-A6DB-7D6D-ECAA389A36CF}"/>
                </a:ext>
              </a:extLst>
            </p:cNvPr>
            <p:cNvCxnSpPr>
              <a:cxnSpLocks/>
            </p:cNvCxnSpPr>
            <p:nvPr/>
          </p:nvCxnSpPr>
          <p:spPr>
            <a:xfrm>
              <a:off x="9039442" y="2974257"/>
              <a:ext cx="0" cy="19304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D3DC9F89-ED43-A1E8-D563-664BB91B5B65}"/>
                </a:ext>
              </a:extLst>
            </p:cNvPr>
            <p:cNvCxnSpPr/>
            <p:nvPr/>
          </p:nvCxnSpPr>
          <p:spPr>
            <a:xfrm>
              <a:off x="9786202" y="2989497"/>
              <a:ext cx="0" cy="19304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7BC732B1-2C3A-0D48-C94B-3C8E2F9C6FAC}"/>
                </a:ext>
              </a:extLst>
            </p:cNvPr>
            <p:cNvCxnSpPr/>
            <p:nvPr/>
          </p:nvCxnSpPr>
          <p:spPr>
            <a:xfrm>
              <a:off x="10675202" y="2969177"/>
              <a:ext cx="0" cy="19304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4FE47A40-824D-3DF0-D51A-D7B8F9946310}"/>
                </a:ext>
              </a:extLst>
            </p:cNvPr>
            <p:cNvSpPr/>
            <p:nvPr/>
          </p:nvSpPr>
          <p:spPr>
            <a:xfrm>
              <a:off x="4043679" y="1942966"/>
              <a:ext cx="7583639" cy="4790707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88FC976-B83E-C732-31E4-16E96797D10C}"/>
                </a:ext>
              </a:extLst>
            </p:cNvPr>
            <p:cNvSpPr txBox="1"/>
            <p:nvPr/>
          </p:nvSpPr>
          <p:spPr>
            <a:xfrm>
              <a:off x="8858867" y="1298953"/>
              <a:ext cx="333313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solidFill>
                    <a:schemeClr val="accent5">
                      <a:lumMod val="50000"/>
                    </a:schemeClr>
                  </a:solidFill>
                </a:rPr>
                <a:t>Descriptive statistics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847565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39E3883-EAC4-C5AE-A127-92E14AD37964}"/>
              </a:ext>
            </a:extLst>
          </p:cNvPr>
          <p:cNvSpPr txBox="1">
            <a:spLocks/>
          </p:cNvSpPr>
          <p:nvPr/>
        </p:nvSpPr>
        <p:spPr>
          <a:xfrm>
            <a:off x="307173" y="157655"/>
            <a:ext cx="5095144" cy="8379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Overview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55DBB9-49B6-F4F2-AEFB-6C301D9E1F0B}"/>
              </a:ext>
            </a:extLst>
          </p:cNvPr>
          <p:cNvSpPr txBox="1"/>
          <p:nvPr/>
        </p:nvSpPr>
        <p:spPr>
          <a:xfrm>
            <a:off x="409903" y="857383"/>
            <a:ext cx="11025351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No statistical knowledge or programming skills are required.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Topics to be covered: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Descriptive statistics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Visualization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Data cleaning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The most common R packages in R (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</a:rPr>
              <a:t>dplyr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</a:rPr>
              <a:t>tidyverse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 etc.)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Hypothesis testing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Parametric and non-parametric statistics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Parametric tests (t-test, ANOVA)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Non-parametric tests (Kruskal-Wallis, Mann-Whitney)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Pearson and Spearman correlation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Linear regression (OLS)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Multiple regression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8655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D53DA47-8A10-6EA7-2E4B-EC273DE53ADF}"/>
              </a:ext>
            </a:extLst>
          </p:cNvPr>
          <p:cNvSpPr/>
          <p:nvPr/>
        </p:nvSpPr>
        <p:spPr>
          <a:xfrm>
            <a:off x="516807" y="597352"/>
            <a:ext cx="2854960" cy="97536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Range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0297F8C-8EB0-1C50-9CA1-CBF6C1580819}"/>
              </a:ext>
            </a:extLst>
          </p:cNvPr>
          <p:cNvSpPr/>
          <p:nvPr/>
        </p:nvSpPr>
        <p:spPr>
          <a:xfrm>
            <a:off x="516807" y="2801537"/>
            <a:ext cx="2854960" cy="97536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Standard deviation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2CA1FB0-5A84-9C1E-478E-D28B1049E8C3}"/>
              </a:ext>
            </a:extLst>
          </p:cNvPr>
          <p:cNvSpPr/>
          <p:nvPr/>
        </p:nvSpPr>
        <p:spPr>
          <a:xfrm>
            <a:off x="516807" y="5005723"/>
            <a:ext cx="2854960" cy="97536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Quartiles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F24A5D-D32F-D27E-3F90-3AF8BB121F39}"/>
              </a:ext>
            </a:extLst>
          </p:cNvPr>
          <p:cNvSpPr txBox="1"/>
          <p:nvPr/>
        </p:nvSpPr>
        <p:spPr>
          <a:xfrm>
            <a:off x="2719685" y="854199"/>
            <a:ext cx="7818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difference between the lowest and highest value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4CF946-CCFA-5B96-FD98-2ECFE60F6B58}"/>
              </a:ext>
            </a:extLst>
          </p:cNvPr>
          <p:cNvSpPr txBox="1"/>
          <p:nvPr/>
        </p:nvSpPr>
        <p:spPr>
          <a:xfrm>
            <a:off x="3696929" y="2901982"/>
            <a:ext cx="422787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 summary measure of the differences of each observation from the mean</a:t>
            </a:r>
          </a:p>
        </p:txBody>
      </p:sp>
      <p:pic>
        <p:nvPicPr>
          <p:cNvPr id="1030" name="Picture 6" descr="Finding and Using Health Statistics">
            <a:extLst>
              <a:ext uri="{FF2B5EF4-FFF2-40B4-BE49-F238E27FC236}">
                <a16:creationId xmlns:a16="http://schemas.microsoft.com/office/drawing/2014/main" id="{A4DFAD3D-35E5-C3C7-3A5B-7194E6DFD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162" y="1717049"/>
            <a:ext cx="3583960" cy="314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48EF76F-54FE-B190-3745-93D0D53B7D6E}"/>
              </a:ext>
            </a:extLst>
          </p:cNvPr>
          <p:cNvSpPr txBox="1"/>
          <p:nvPr/>
        </p:nvSpPr>
        <p:spPr>
          <a:xfrm>
            <a:off x="3580745" y="4893238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the first quartile at 25% (Q1), </a:t>
            </a:r>
          </a:p>
          <a:p>
            <a:r>
              <a:rPr lang="en-US" sz="2400" dirty="0"/>
              <a:t>the second quartile at 50% (Q2 or median), </a:t>
            </a:r>
          </a:p>
          <a:p>
            <a:r>
              <a:rPr lang="en-US" sz="2400" dirty="0"/>
              <a:t>and the third quartile at 75% (Q3)</a:t>
            </a:r>
          </a:p>
        </p:txBody>
      </p:sp>
      <p:pic>
        <p:nvPicPr>
          <p:cNvPr id="1032" name="Picture 8" descr="Learn The Basics Of Statistics | Online Interactive Course | Vertabelo  Academy">
            <a:extLst>
              <a:ext uri="{FF2B5EF4-FFF2-40B4-BE49-F238E27FC236}">
                <a16:creationId xmlns:a16="http://schemas.microsoft.com/office/drawing/2014/main" id="{744739CF-29BD-2DB3-9F11-79F420B76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567" y="4900799"/>
            <a:ext cx="3800475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83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9" grpId="0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AC217-CDD8-5D3F-3B59-44B4A14AB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3576" y="2469518"/>
            <a:ext cx="1530684" cy="1325563"/>
          </a:xfrm>
        </p:spPr>
        <p:txBody>
          <a:bodyPr/>
          <a:lstStyle/>
          <a:p>
            <a:r>
              <a:rPr lang="en-US" dirty="0"/>
              <a:t>Task!</a:t>
            </a:r>
          </a:p>
        </p:txBody>
      </p:sp>
      <p:pic>
        <p:nvPicPr>
          <p:cNvPr id="1026" name="Picture 2" descr="Portrait of an excited young girl with laptop computer and celebrating success">
            <a:extLst>
              <a:ext uri="{FF2B5EF4-FFF2-40B4-BE49-F238E27FC236}">
                <a16:creationId xmlns:a16="http://schemas.microsoft.com/office/drawing/2014/main" id="{0BC8E286-C3A6-D336-4D9A-146859CCA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842" y="584309"/>
            <a:ext cx="5962650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580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A73A47D-9B11-9ACB-F617-5AE82A1157DD}"/>
              </a:ext>
            </a:extLst>
          </p:cNvPr>
          <p:cNvSpPr txBox="1"/>
          <p:nvPr/>
        </p:nvSpPr>
        <p:spPr>
          <a:xfrm>
            <a:off x="1101212" y="115915"/>
            <a:ext cx="9232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Summary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0FD163-D3CF-6BE2-8DBC-02D7ED48FD1F}"/>
              </a:ext>
            </a:extLst>
          </p:cNvPr>
          <p:cNvSpPr txBox="1"/>
          <p:nvPr/>
        </p:nvSpPr>
        <p:spPr>
          <a:xfrm>
            <a:off x="782855" y="930141"/>
            <a:ext cx="1062629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Statistics isn’t scary.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50CA616-49E8-90FB-C654-4AEC7D4CB5B4}"/>
              </a:ext>
            </a:extLst>
          </p:cNvPr>
          <p:cNvSpPr/>
          <p:nvPr/>
        </p:nvSpPr>
        <p:spPr>
          <a:xfrm>
            <a:off x="1101212" y="1371600"/>
            <a:ext cx="2488019" cy="691116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VARIABLES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DBE6BBE-49C7-AE8E-C1B1-BE0D331A6C41}"/>
              </a:ext>
            </a:extLst>
          </p:cNvPr>
          <p:cNvSpPr/>
          <p:nvPr/>
        </p:nvSpPr>
        <p:spPr>
          <a:xfrm>
            <a:off x="1101211" y="2173677"/>
            <a:ext cx="2488019" cy="69111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CASES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47ED14-938D-76BF-5CEC-E3B9E02950B4}"/>
              </a:ext>
            </a:extLst>
          </p:cNvPr>
          <p:cNvSpPr txBox="1"/>
          <p:nvPr/>
        </p:nvSpPr>
        <p:spPr>
          <a:xfrm>
            <a:off x="3353257" y="1384030"/>
            <a:ext cx="6980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characteristics of something or someone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344342-2FFF-B419-C69B-2A4443DB01B1}"/>
              </a:ext>
            </a:extLst>
          </p:cNvPr>
          <p:cNvSpPr txBox="1"/>
          <p:nvPr/>
        </p:nvSpPr>
        <p:spPr>
          <a:xfrm>
            <a:off x="3136491" y="2190643"/>
            <a:ext cx="4890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something or someone</a:t>
            </a:r>
          </a:p>
        </p:txBody>
      </p:sp>
      <p:pic>
        <p:nvPicPr>
          <p:cNvPr id="30" name="Picture 29" descr="A diagram of variables&#10;&#10;Description automatically generated">
            <a:extLst>
              <a:ext uri="{FF2B5EF4-FFF2-40B4-BE49-F238E27FC236}">
                <a16:creationId xmlns:a16="http://schemas.microsoft.com/office/drawing/2014/main" id="{5E02DBF6-043F-42B3-5651-3BEEB593B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520" y="3096203"/>
            <a:ext cx="8066760" cy="3117783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2368BED5-B91B-67C9-9CC0-6A59B1B54F6E}"/>
              </a:ext>
            </a:extLst>
          </p:cNvPr>
          <p:cNvSpPr/>
          <p:nvPr/>
        </p:nvSpPr>
        <p:spPr>
          <a:xfrm>
            <a:off x="1101210" y="3135931"/>
            <a:ext cx="467707" cy="413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8642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A73A47D-9B11-9ACB-F617-5AE82A1157DD}"/>
              </a:ext>
            </a:extLst>
          </p:cNvPr>
          <p:cNvSpPr txBox="1"/>
          <p:nvPr/>
        </p:nvSpPr>
        <p:spPr>
          <a:xfrm>
            <a:off x="1101212" y="115915"/>
            <a:ext cx="9232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Summary</a:t>
            </a:r>
          </a:p>
        </p:txBody>
      </p:sp>
      <p:pic>
        <p:nvPicPr>
          <p:cNvPr id="39" name="Picture 38" descr="A diagram of a normal distribution&#10;&#10;Description automatically generated">
            <a:extLst>
              <a:ext uri="{FF2B5EF4-FFF2-40B4-BE49-F238E27FC236}">
                <a16:creationId xmlns:a16="http://schemas.microsoft.com/office/drawing/2014/main" id="{05612D21-2B9A-AE65-FBFB-8088F3012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92" y="909263"/>
            <a:ext cx="5388876" cy="348819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ACCB3FDB-F169-5256-2DEC-F04CDA7AC92A}"/>
              </a:ext>
            </a:extLst>
          </p:cNvPr>
          <p:cNvSpPr txBox="1"/>
          <p:nvPr/>
        </p:nvSpPr>
        <p:spPr>
          <a:xfrm>
            <a:off x="257792" y="4336516"/>
            <a:ext cx="1062629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Pay attention to outliers!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In many cases the median is more appropriate because it isn't influenced by extremely large values.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Picture 2" descr="A diagram of a distribution&#10;&#10;Description automatically generated">
            <a:extLst>
              <a:ext uri="{FF2B5EF4-FFF2-40B4-BE49-F238E27FC236}">
                <a16:creationId xmlns:a16="http://schemas.microsoft.com/office/drawing/2014/main" id="{A69D9059-B901-4478-E0C3-B2DBDB1D11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457" y="865849"/>
            <a:ext cx="6040641" cy="331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41160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8320F38-50B1-6B03-F95A-F5DE2315EAF4}"/>
              </a:ext>
            </a:extLst>
          </p:cNvPr>
          <p:cNvSpPr txBox="1">
            <a:spLocks/>
          </p:cNvSpPr>
          <p:nvPr/>
        </p:nvSpPr>
        <p:spPr>
          <a:xfrm>
            <a:off x="422787" y="2115421"/>
            <a:ext cx="4365523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Practical part</a:t>
            </a:r>
          </a:p>
        </p:txBody>
      </p:sp>
    </p:spTree>
    <p:extLst>
      <p:ext uri="{BB962C8B-B14F-4D97-AF65-F5344CB8AC3E}">
        <p14:creationId xmlns:p14="http://schemas.microsoft.com/office/powerpoint/2010/main" val="11337943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Mathworks MATLAB Grader">
            <a:extLst>
              <a:ext uri="{FF2B5EF4-FFF2-40B4-BE49-F238E27FC236}">
                <a16:creationId xmlns:a16="http://schemas.microsoft.com/office/drawing/2014/main" id="{13F47E7B-E72F-4790-6479-2EB9E0F53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0762" y="643467"/>
            <a:ext cx="4521274" cy="254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Studio Logo Usage Guidelines - RStudio">
            <a:extLst>
              <a:ext uri="{FF2B5EF4-FFF2-40B4-BE49-F238E27FC236}">
                <a16:creationId xmlns:a16="http://schemas.microsoft.com/office/drawing/2014/main" id="{6915A04B-DAE2-E8D1-0332-980204822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8316" y="1084626"/>
            <a:ext cx="4732940" cy="166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BM SPSS | Software/Site License | Technology Support | TTU">
            <a:extLst>
              <a:ext uri="{FF2B5EF4-FFF2-40B4-BE49-F238E27FC236}">
                <a16:creationId xmlns:a16="http://schemas.microsoft.com/office/drawing/2014/main" id="{1A7E5BB1-4A8A-DC4C-396F-71C212DE3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6490" y="3671316"/>
            <a:ext cx="3349818" cy="254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 (programming language) - Wikipedia">
            <a:extLst>
              <a:ext uri="{FF2B5EF4-FFF2-40B4-BE49-F238E27FC236}">
                <a16:creationId xmlns:a16="http://schemas.microsoft.com/office/drawing/2014/main" id="{7F81E0BF-199C-2C3B-319B-2EE450AA9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60507" y="3671316"/>
            <a:ext cx="3288558" cy="255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1742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DE84C76-8CD8-BA2A-8984-9933170754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27" r="73065" b="7999"/>
          <a:stretch/>
        </p:blipFill>
        <p:spPr>
          <a:xfrm>
            <a:off x="-1" y="406400"/>
            <a:ext cx="3283975" cy="59029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843180-D481-5EBA-AE0E-FED7FDA87E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t="9927" r="38666" b="10370"/>
          <a:stretch/>
        </p:blipFill>
        <p:spPr>
          <a:xfrm>
            <a:off x="3785419" y="0"/>
            <a:ext cx="7477760" cy="54660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06ADC7-D0E1-6012-AF4F-61B7067892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704" r="26000" b="23556"/>
          <a:stretch/>
        </p:blipFill>
        <p:spPr>
          <a:xfrm>
            <a:off x="3283974" y="3357880"/>
            <a:ext cx="9022080" cy="36169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5E750EF-EA8D-FA9C-029F-BA6072A117C9}"/>
              </a:ext>
            </a:extLst>
          </p:cNvPr>
          <p:cNvSpPr txBox="1"/>
          <p:nvPr/>
        </p:nvSpPr>
        <p:spPr>
          <a:xfrm>
            <a:off x="0" y="6309360"/>
            <a:ext cx="2723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https://www.coursera.org/learn/basic-statistics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8C190F-4463-F8ED-21B8-94BA80CA4492}"/>
              </a:ext>
            </a:extLst>
          </p:cNvPr>
          <p:cNvSpPr txBox="1"/>
          <p:nvPr/>
        </p:nvSpPr>
        <p:spPr>
          <a:xfrm>
            <a:off x="3525744" y="5847695"/>
            <a:ext cx="85385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https://www.edx.org/course/data-science-r-basics?index=product_value_experiment_a&amp;queryID=1de26ef0194dcba128f6259ed98186b7&amp;position=1</a:t>
            </a:r>
          </a:p>
        </p:txBody>
      </p:sp>
    </p:spTree>
    <p:extLst>
      <p:ext uri="{BB962C8B-B14F-4D97-AF65-F5344CB8AC3E}">
        <p14:creationId xmlns:p14="http://schemas.microsoft.com/office/powerpoint/2010/main" val="42090971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B85491-894B-5150-5B48-09938F6B68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37" r="5000" b="5186"/>
          <a:stretch/>
        </p:blipFill>
        <p:spPr>
          <a:xfrm>
            <a:off x="0" y="345440"/>
            <a:ext cx="11582400" cy="61569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9FEF8B-D657-D0ED-3AE5-002BD7253303}"/>
              </a:ext>
            </a:extLst>
          </p:cNvPr>
          <p:cNvSpPr txBox="1"/>
          <p:nvPr/>
        </p:nvSpPr>
        <p:spPr>
          <a:xfrm>
            <a:off x="0" y="-1373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https://www.datacamp.com/</a:t>
            </a:r>
          </a:p>
        </p:txBody>
      </p:sp>
    </p:spTree>
    <p:extLst>
      <p:ext uri="{BB962C8B-B14F-4D97-AF65-F5344CB8AC3E}">
        <p14:creationId xmlns:p14="http://schemas.microsoft.com/office/powerpoint/2010/main" val="42610346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BE9C3DC-CB31-3F25-18F4-FA1124FD9E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34" b="3704"/>
          <a:stretch/>
        </p:blipFill>
        <p:spPr>
          <a:xfrm>
            <a:off x="0" y="365760"/>
            <a:ext cx="12192000" cy="623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0017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 for Data Science - Grolemund, Garrett - Megaknihy.cz">
            <a:extLst>
              <a:ext uri="{FF2B5EF4-FFF2-40B4-BE49-F238E27FC236}">
                <a16:creationId xmlns:a16="http://schemas.microsoft.com/office/drawing/2014/main" id="{4BC15F52-4AF4-E457-1519-1C6050207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39"/>
            <a:ext cx="3035710" cy="455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FE9D3D-87C0-8E54-7065-247D3F73CF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00" r="23250" b="4802"/>
          <a:stretch/>
        </p:blipFill>
        <p:spPr>
          <a:xfrm>
            <a:off x="2834640" y="87262"/>
            <a:ext cx="9357360" cy="61857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D44D96-7B9A-09E6-34FE-0E2B1C1EE078}"/>
              </a:ext>
            </a:extLst>
          </p:cNvPr>
          <p:cNvSpPr txBox="1"/>
          <p:nvPr/>
        </p:nvSpPr>
        <p:spPr>
          <a:xfrm>
            <a:off x="5400369" y="70973"/>
            <a:ext cx="61402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https://r4ds.had.co.nz/</a:t>
            </a:r>
          </a:p>
        </p:txBody>
      </p:sp>
    </p:spTree>
    <p:extLst>
      <p:ext uri="{BB962C8B-B14F-4D97-AF65-F5344CB8AC3E}">
        <p14:creationId xmlns:p14="http://schemas.microsoft.com/office/powerpoint/2010/main" val="1785852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8320F38-50B1-6B03-F95A-F5DE2315EAF4}"/>
              </a:ext>
            </a:extLst>
          </p:cNvPr>
          <p:cNvSpPr txBox="1">
            <a:spLocks/>
          </p:cNvSpPr>
          <p:nvPr/>
        </p:nvSpPr>
        <p:spPr>
          <a:xfrm>
            <a:off x="422787" y="2115421"/>
            <a:ext cx="4365523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Theoretical part</a:t>
            </a:r>
          </a:p>
        </p:txBody>
      </p:sp>
    </p:spTree>
    <p:extLst>
      <p:ext uri="{BB962C8B-B14F-4D97-AF65-F5344CB8AC3E}">
        <p14:creationId xmlns:p14="http://schemas.microsoft.com/office/powerpoint/2010/main" val="40286999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scovering statistics using R Andy Field, Jeremy Miles, Zoë Field od 2 064  Kč - Heureka.cz">
            <a:extLst>
              <a:ext uri="{FF2B5EF4-FFF2-40B4-BE49-F238E27FC236}">
                <a16:creationId xmlns:a16="http://schemas.microsoft.com/office/drawing/2014/main" id="{F064BCB2-0BB3-7B81-34D0-D3DE7EC65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897" y="2644877"/>
            <a:ext cx="3628103" cy="362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7E6B95-F3C3-2C82-4BD2-C17DB4209C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887" t="15914" r="36371" b="19283"/>
          <a:stretch/>
        </p:blipFill>
        <p:spPr>
          <a:xfrm>
            <a:off x="0" y="0"/>
            <a:ext cx="2761211" cy="36281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0FE3A7-4319-E609-92C9-9F744E53A0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936" t="15627" r="37661" b="24731"/>
          <a:stretch/>
        </p:blipFill>
        <p:spPr>
          <a:xfrm>
            <a:off x="5760050" y="0"/>
            <a:ext cx="3097161" cy="40902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E5DD66-D9A6-07FF-AE29-67C1BB40E58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339" t="16487" r="37258" b="22581"/>
          <a:stretch/>
        </p:blipFill>
        <p:spPr>
          <a:xfrm>
            <a:off x="9052203" y="2644877"/>
            <a:ext cx="3097161" cy="417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8902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 screenshot of the four RStudio panes, labeled Source, Environments, Console, and Output.">
            <a:extLst>
              <a:ext uri="{FF2B5EF4-FFF2-40B4-BE49-F238E27FC236}">
                <a16:creationId xmlns:a16="http://schemas.microsoft.com/office/drawing/2014/main" id="{7B5F47B3-5CC8-F94F-11F1-6D0E9C10E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0"/>
            <a:ext cx="91233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B6ED52-B6D3-486C-2505-A6E401A361AE}"/>
              </a:ext>
            </a:extLst>
          </p:cNvPr>
          <p:cNvSpPr txBox="1"/>
          <p:nvPr/>
        </p:nvSpPr>
        <p:spPr>
          <a:xfrm>
            <a:off x="0" y="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https://docs.posit.co/ide/user/ide/guide/ui/ui-panes.html</a:t>
            </a:r>
          </a:p>
        </p:txBody>
      </p:sp>
    </p:spTree>
    <p:extLst>
      <p:ext uri="{BB962C8B-B14F-4D97-AF65-F5344CB8AC3E}">
        <p14:creationId xmlns:p14="http://schemas.microsoft.com/office/powerpoint/2010/main" val="4135985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A4D23F1-9510-9766-C083-1FE379B1BECD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812F6CA-19CE-B154-21AD-E3042B7692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57287" y="19050"/>
              <a:ext cx="9877425" cy="68199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0CF3E9C-0374-30EA-7383-11A635F6B7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25760" y="0"/>
              <a:ext cx="1666240" cy="683895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F85F82A-BB52-300B-F4CB-77F17261B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19050"/>
              <a:ext cx="1239521" cy="6838950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E68EA4B-7399-A7F7-9ED4-B08D48B8F6E2}"/>
              </a:ext>
            </a:extLst>
          </p:cNvPr>
          <p:cNvSpPr txBox="1"/>
          <p:nvPr/>
        </p:nvSpPr>
        <p:spPr>
          <a:xfrm>
            <a:off x="1334813" y="1240220"/>
            <a:ext cx="107100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Statistics, the science of collecting, analyzing, presenting, and interpreting data. </a:t>
            </a:r>
          </a:p>
        </p:txBody>
      </p:sp>
    </p:spTree>
    <p:extLst>
      <p:ext uri="{BB962C8B-B14F-4D97-AF65-F5344CB8AC3E}">
        <p14:creationId xmlns:p14="http://schemas.microsoft.com/office/powerpoint/2010/main" val="230561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ea and freshwater fish set.">
            <a:extLst>
              <a:ext uri="{FF2B5EF4-FFF2-40B4-BE49-F238E27FC236}">
                <a16:creationId xmlns:a16="http://schemas.microsoft.com/office/drawing/2014/main" id="{ED8B3C08-9C7A-47F4-1F98-4DBE83D07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783" y="532339"/>
            <a:ext cx="3876709" cy="258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ollution toxic environment damage and global contamination flat isolated">
            <a:extLst>
              <a:ext uri="{FF2B5EF4-FFF2-40B4-BE49-F238E27FC236}">
                <a16:creationId xmlns:a16="http://schemas.microsoft.com/office/drawing/2014/main" id="{11FFB62B-1DC0-21DE-A1F9-B755DE3A1F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85" t="70014" r="34189" b="3905"/>
          <a:stretch/>
        </p:blipFill>
        <p:spPr bwMode="auto">
          <a:xfrm>
            <a:off x="10785620" y="0"/>
            <a:ext cx="1406380" cy="136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64EA94D-3238-3727-A4A5-3008F2011E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27" y="255182"/>
            <a:ext cx="4289351" cy="2859567"/>
          </a:xfrm>
          <a:prstGeom prst="rect">
            <a:avLst/>
          </a:prstGeom>
        </p:spPr>
      </p:pic>
      <p:pic>
        <p:nvPicPr>
          <p:cNvPr id="2054" name="Picture 6" descr="World habitat day illustration with city and boat">
            <a:extLst>
              <a:ext uri="{FF2B5EF4-FFF2-40B4-BE49-F238E27FC236}">
                <a16:creationId xmlns:a16="http://schemas.microsoft.com/office/drawing/2014/main" id="{C9332DD0-BDA6-BB75-82B5-57BC3AEED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216" y="255181"/>
            <a:ext cx="2859567" cy="285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1F8B9A7-34F8-D6F9-0601-0A7567C5D640}"/>
              </a:ext>
            </a:extLst>
          </p:cNvPr>
          <p:cNvSpPr txBox="1"/>
          <p:nvPr/>
        </p:nvSpPr>
        <p:spPr>
          <a:xfrm>
            <a:off x="255181" y="2849526"/>
            <a:ext cx="509299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Age</a:t>
            </a:r>
          </a:p>
          <a:p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Gender</a:t>
            </a:r>
          </a:p>
          <a:p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Height</a:t>
            </a:r>
          </a:p>
          <a:p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Weight</a:t>
            </a:r>
          </a:p>
          <a:p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Education</a:t>
            </a:r>
          </a:p>
          <a:p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Frequency of fish consumption</a:t>
            </a:r>
          </a:p>
          <a:p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Source of fish</a:t>
            </a:r>
          </a:p>
          <a:p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Chronical disease</a:t>
            </a:r>
          </a:p>
          <a:p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Last medical examination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7FC7A58-96B8-3CEC-6CBF-FCC4917CA20D}"/>
              </a:ext>
            </a:extLst>
          </p:cNvPr>
          <p:cNvSpPr/>
          <p:nvPr/>
        </p:nvSpPr>
        <p:spPr>
          <a:xfrm>
            <a:off x="7602279" y="3200400"/>
            <a:ext cx="2488019" cy="691116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VARIABLES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ABA9A22-1552-D2BF-C366-C63B45C68512}"/>
              </a:ext>
            </a:extLst>
          </p:cNvPr>
          <p:cNvSpPr/>
          <p:nvPr/>
        </p:nvSpPr>
        <p:spPr>
          <a:xfrm>
            <a:off x="7602279" y="5186979"/>
            <a:ext cx="2488019" cy="69111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CASES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7CEEEF-F4ED-234F-C934-656CA6FF0CB2}"/>
              </a:ext>
            </a:extLst>
          </p:cNvPr>
          <p:cNvSpPr txBox="1"/>
          <p:nvPr/>
        </p:nvSpPr>
        <p:spPr>
          <a:xfrm>
            <a:off x="6597834" y="3998990"/>
            <a:ext cx="4890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characteristics of something or someone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BBD3AB5-1F75-85AD-F183-05AB0BB42CD3}"/>
              </a:ext>
            </a:extLst>
          </p:cNvPr>
          <p:cNvSpPr txBox="1"/>
          <p:nvPr/>
        </p:nvSpPr>
        <p:spPr>
          <a:xfrm>
            <a:off x="6400800" y="5878095"/>
            <a:ext cx="4890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something or someone</a:t>
            </a:r>
          </a:p>
        </p:txBody>
      </p:sp>
    </p:spTree>
    <p:extLst>
      <p:ext uri="{BB962C8B-B14F-4D97-AF65-F5344CB8AC3E}">
        <p14:creationId xmlns:p14="http://schemas.microsoft.com/office/powerpoint/2010/main" val="66739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16" grpId="0" animBg="1"/>
      <p:bldP spid="18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64EA94D-3238-3727-A4A5-3008F2011E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598" y="829340"/>
            <a:ext cx="4289351" cy="285956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1F8B9A7-34F8-D6F9-0601-0A7567C5D640}"/>
              </a:ext>
            </a:extLst>
          </p:cNvPr>
          <p:cNvSpPr txBox="1"/>
          <p:nvPr/>
        </p:nvSpPr>
        <p:spPr>
          <a:xfrm>
            <a:off x="6553124" y="1028343"/>
            <a:ext cx="509299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Age</a:t>
            </a:r>
          </a:p>
          <a:p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Gender</a:t>
            </a:r>
          </a:p>
          <a:p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Height</a:t>
            </a:r>
          </a:p>
          <a:p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Weight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Education</a:t>
            </a:r>
          </a:p>
          <a:p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Frequency of fish consumption</a:t>
            </a:r>
          </a:p>
          <a:p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Source of fish</a:t>
            </a:r>
          </a:p>
          <a:p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Chronical disease</a:t>
            </a:r>
          </a:p>
          <a:p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Last medical examination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7FC7A58-96B8-3CEC-6CBF-FCC4917CA20D}"/>
              </a:ext>
            </a:extLst>
          </p:cNvPr>
          <p:cNvSpPr/>
          <p:nvPr/>
        </p:nvSpPr>
        <p:spPr>
          <a:xfrm>
            <a:off x="6750157" y="199719"/>
            <a:ext cx="2488019" cy="691116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VARIABLES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ABA9A22-1552-D2BF-C366-C63B45C68512}"/>
              </a:ext>
            </a:extLst>
          </p:cNvPr>
          <p:cNvSpPr/>
          <p:nvPr/>
        </p:nvSpPr>
        <p:spPr>
          <a:xfrm>
            <a:off x="2127940" y="199719"/>
            <a:ext cx="2488019" cy="69111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CASES</a:t>
            </a:r>
          </a:p>
        </p:txBody>
      </p:sp>
    </p:spTree>
    <p:extLst>
      <p:ext uri="{BB962C8B-B14F-4D97-AF65-F5344CB8AC3E}">
        <p14:creationId xmlns:p14="http://schemas.microsoft.com/office/powerpoint/2010/main" val="269010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1F8B9A7-34F8-D6F9-0601-0A7567C5D640}"/>
              </a:ext>
            </a:extLst>
          </p:cNvPr>
          <p:cNvSpPr txBox="1"/>
          <p:nvPr/>
        </p:nvSpPr>
        <p:spPr>
          <a:xfrm>
            <a:off x="7602279" y="1028343"/>
            <a:ext cx="509299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Population</a:t>
            </a:r>
          </a:p>
          <a:p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Number of sailors</a:t>
            </a:r>
          </a:p>
          <a:p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Weight of caught fish</a:t>
            </a:r>
          </a:p>
          <a:p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…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7FC7A58-96B8-3CEC-6CBF-FCC4917CA20D}"/>
              </a:ext>
            </a:extLst>
          </p:cNvPr>
          <p:cNvSpPr/>
          <p:nvPr/>
        </p:nvSpPr>
        <p:spPr>
          <a:xfrm>
            <a:off x="7799312" y="199719"/>
            <a:ext cx="2488019" cy="691116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VARIABLES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ABA9A22-1552-D2BF-C366-C63B45C68512}"/>
              </a:ext>
            </a:extLst>
          </p:cNvPr>
          <p:cNvSpPr/>
          <p:nvPr/>
        </p:nvSpPr>
        <p:spPr>
          <a:xfrm>
            <a:off x="1557667" y="199719"/>
            <a:ext cx="2488019" cy="69111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CASES</a:t>
            </a:r>
          </a:p>
        </p:txBody>
      </p:sp>
      <p:pic>
        <p:nvPicPr>
          <p:cNvPr id="2" name="Picture 6" descr="World habitat day illustration with city and boat">
            <a:extLst>
              <a:ext uri="{FF2B5EF4-FFF2-40B4-BE49-F238E27FC236}">
                <a16:creationId xmlns:a16="http://schemas.microsoft.com/office/drawing/2014/main" id="{58D6D8A0-8516-A3C7-D08E-317AED26F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83" y="1028343"/>
            <a:ext cx="2859567" cy="285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World habitat day illustration with city and boat">
            <a:extLst>
              <a:ext uri="{FF2B5EF4-FFF2-40B4-BE49-F238E27FC236}">
                <a16:creationId xmlns:a16="http://schemas.microsoft.com/office/drawing/2014/main" id="{413A4A6B-05EC-819B-BBE5-703817AB2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616" y="4111254"/>
            <a:ext cx="2859567" cy="285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World habitat day illustration with city and boat">
            <a:extLst>
              <a:ext uri="{FF2B5EF4-FFF2-40B4-BE49-F238E27FC236}">
                <a16:creationId xmlns:a16="http://schemas.microsoft.com/office/drawing/2014/main" id="{4513332C-B1DF-95EC-9980-39A80BDCB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433" y="1028343"/>
            <a:ext cx="2859567" cy="285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World habitat day illustration with city and boat">
            <a:extLst>
              <a:ext uri="{FF2B5EF4-FFF2-40B4-BE49-F238E27FC236}">
                <a16:creationId xmlns:a16="http://schemas.microsoft.com/office/drawing/2014/main" id="{66D93F07-F65E-04F2-EDD5-69ABF7BD9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83" y="4111255"/>
            <a:ext cx="2859567" cy="285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CCBED94-F47E-6D2E-0F73-42DF695C79AB}"/>
              </a:ext>
            </a:extLst>
          </p:cNvPr>
          <p:cNvSpPr/>
          <p:nvPr/>
        </p:nvSpPr>
        <p:spPr>
          <a:xfrm>
            <a:off x="7789479" y="199719"/>
            <a:ext cx="2488019" cy="691116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VARIABLES</a:t>
            </a:r>
          </a:p>
        </p:txBody>
      </p:sp>
    </p:spTree>
    <p:extLst>
      <p:ext uri="{BB962C8B-B14F-4D97-AF65-F5344CB8AC3E}">
        <p14:creationId xmlns:p14="http://schemas.microsoft.com/office/powerpoint/2010/main" val="133011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7FC7A58-96B8-3CEC-6CBF-FCC4917CA20D}"/>
              </a:ext>
            </a:extLst>
          </p:cNvPr>
          <p:cNvSpPr/>
          <p:nvPr/>
        </p:nvSpPr>
        <p:spPr>
          <a:xfrm>
            <a:off x="8586120" y="3329662"/>
            <a:ext cx="2488019" cy="691116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VARIABLES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ABA9A22-1552-D2BF-C366-C63B45C68512}"/>
              </a:ext>
            </a:extLst>
          </p:cNvPr>
          <p:cNvSpPr/>
          <p:nvPr/>
        </p:nvSpPr>
        <p:spPr>
          <a:xfrm>
            <a:off x="1557667" y="199719"/>
            <a:ext cx="2488019" cy="69111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CASES</a:t>
            </a:r>
          </a:p>
        </p:txBody>
      </p:sp>
      <p:pic>
        <p:nvPicPr>
          <p:cNvPr id="4" name="Picture 6" descr="World habitat day illustration with city and boat">
            <a:extLst>
              <a:ext uri="{FF2B5EF4-FFF2-40B4-BE49-F238E27FC236}">
                <a16:creationId xmlns:a16="http://schemas.microsoft.com/office/drawing/2014/main" id="{4513332C-B1DF-95EC-9980-39A80BDCB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83" y="1071261"/>
            <a:ext cx="2859567" cy="285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84B283-3294-DDDB-C5A4-13FAED395A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450" y="1653851"/>
            <a:ext cx="3032056" cy="2021370"/>
          </a:xfrm>
          <a:prstGeom prst="rect">
            <a:avLst/>
          </a:prstGeom>
        </p:spPr>
      </p:pic>
      <p:pic>
        <p:nvPicPr>
          <p:cNvPr id="3074" name="Picture 2" descr="People studying remotely, e learning. home education, distance learning, online college">
            <a:extLst>
              <a:ext uri="{FF2B5EF4-FFF2-40B4-BE49-F238E27FC236}">
                <a16:creationId xmlns:a16="http://schemas.microsoft.com/office/drawing/2014/main" id="{F7AC48CE-E5B2-27E3-9A06-DE9740A2A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" y="3804028"/>
            <a:ext cx="2854253" cy="285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ea and freshwater fish set.">
            <a:extLst>
              <a:ext uri="{FF2B5EF4-FFF2-40B4-BE49-F238E27FC236}">
                <a16:creationId xmlns:a16="http://schemas.microsoft.com/office/drawing/2014/main" id="{CEEB1858-CFC8-5D66-184F-691605552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27" y="4241207"/>
            <a:ext cx="3282679" cy="218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ollection of modern arrows in flat design">
            <a:extLst>
              <a:ext uri="{FF2B5EF4-FFF2-40B4-BE49-F238E27FC236}">
                <a16:creationId xmlns:a16="http://schemas.microsoft.com/office/drawing/2014/main" id="{75FF9D00-EE89-8A8A-2DCC-30EC6636DB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2" t="72558" r="73954" b="11037"/>
          <a:stretch/>
        </p:blipFill>
        <p:spPr bwMode="auto">
          <a:xfrm>
            <a:off x="6251943" y="2846839"/>
            <a:ext cx="1998921" cy="165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7F773E0-7CB7-74C5-C68B-F5072656DAAE}"/>
              </a:ext>
            </a:extLst>
          </p:cNvPr>
          <p:cNvSpPr txBox="1"/>
          <p:nvPr/>
        </p:nvSpPr>
        <p:spPr>
          <a:xfrm>
            <a:off x="8793846" y="4020778"/>
            <a:ext cx="509299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Need to vary!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39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3887</TotalTime>
  <Words>1583</Words>
  <Application>Microsoft Office PowerPoint</Application>
  <PresentationFormat>Widescreen</PresentationFormat>
  <Paragraphs>513</Paragraphs>
  <Slides>41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Calibri</vt:lpstr>
      <vt:lpstr>Calibri Light</vt:lpstr>
      <vt:lpstr>Wingdings</vt:lpstr>
      <vt:lpstr>Office Theme</vt:lpstr>
      <vt:lpstr>E0410 Fundamentals of Statistics for Scientific Data Using 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Task!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Daria Sapunova</dc:creator>
  <cp:lastModifiedBy>Daria Sapunova</cp:lastModifiedBy>
  <cp:revision>1</cp:revision>
  <dcterms:created xsi:type="dcterms:W3CDTF">2022-11-02T13:50:10Z</dcterms:created>
  <dcterms:modified xsi:type="dcterms:W3CDTF">2024-02-22T10:30:08Z</dcterms:modified>
</cp:coreProperties>
</file>