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21" r:id="rId2"/>
    <p:sldId id="299" r:id="rId3"/>
    <p:sldId id="331" r:id="rId4"/>
    <p:sldId id="332" r:id="rId5"/>
    <p:sldId id="335" r:id="rId6"/>
    <p:sldId id="336" r:id="rId7"/>
    <p:sldId id="337" r:id="rId8"/>
    <p:sldId id="338" r:id="rId9"/>
    <p:sldId id="281" r:id="rId10"/>
    <p:sldId id="339" r:id="rId11"/>
    <p:sldId id="340" r:id="rId12"/>
    <p:sldId id="345" r:id="rId13"/>
    <p:sldId id="341" r:id="rId14"/>
    <p:sldId id="342" r:id="rId15"/>
    <p:sldId id="343" r:id="rId16"/>
    <p:sldId id="344" r:id="rId17"/>
    <p:sldId id="346" r:id="rId18"/>
    <p:sldId id="347" r:id="rId19"/>
    <p:sldId id="349" r:id="rId20"/>
    <p:sldId id="298" r:id="rId21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F0D7BF6-007E-5A8B-A7EA-03EA8B6CD80D}" name="Daria Sapunova" initials="DS" userId="S::517314@muni.cz::5217c4f7-f98a-4573-8c08-262c6e9f6ac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27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24CEF8-D620-435D-A505-0237A4899E71}" v="317" dt="2024-04-03T19:11:11.0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ia Sapunova" userId="5217c4f7-f98a-4573-8c08-262c6e9f6ac4" providerId="ADAL" clId="{BA8735C8-E551-443E-A137-26A3F3178934}"/>
    <pc:docChg chg="undo redo custSel addSld delSld modSld">
      <pc:chgData name="Daria Sapunova" userId="5217c4f7-f98a-4573-8c08-262c6e9f6ac4" providerId="ADAL" clId="{BA8735C8-E551-443E-A137-26A3F3178934}" dt="2023-11-14T11:13:19.191" v="6018" actId="1076"/>
      <pc:docMkLst>
        <pc:docMk/>
      </pc:docMkLst>
      <pc:sldChg chg="addSp delSp modSp mod">
        <pc:chgData name="Daria Sapunova" userId="5217c4f7-f98a-4573-8c08-262c6e9f6ac4" providerId="ADAL" clId="{BA8735C8-E551-443E-A137-26A3F3178934}" dt="2023-11-11T15:23:53.375" v="5300" actId="164"/>
        <pc:sldMkLst>
          <pc:docMk/>
          <pc:sldMk cId="2305612636" sldId="256"/>
        </pc:sldMkLst>
        <pc:grpChg chg="add mod">
          <ac:chgData name="Daria Sapunova" userId="5217c4f7-f98a-4573-8c08-262c6e9f6ac4" providerId="ADAL" clId="{BA8735C8-E551-443E-A137-26A3F3178934}" dt="2023-11-11T15:23:53.375" v="5300" actId="164"/>
          <ac:grpSpMkLst>
            <pc:docMk/>
            <pc:sldMk cId="2305612636" sldId="256"/>
            <ac:grpSpMk id="7" creationId="{1A4D23F1-9510-9766-C083-1FE379B1BECD}"/>
          </ac:grpSpMkLst>
        </pc:grpChg>
        <pc:picChg chg="add mod">
          <ac:chgData name="Daria Sapunova" userId="5217c4f7-f98a-4573-8c08-262c6e9f6ac4" providerId="ADAL" clId="{BA8735C8-E551-443E-A137-26A3F3178934}" dt="2023-11-11T15:23:53.375" v="5300" actId="164"/>
          <ac:picMkLst>
            <pc:docMk/>
            <pc:sldMk cId="2305612636" sldId="256"/>
            <ac:picMk id="3" creationId="{6812F6CA-19CE-B154-21AD-E3042B769210}"/>
          </ac:picMkLst>
        </pc:picChg>
        <pc:picChg chg="add mod">
          <ac:chgData name="Daria Sapunova" userId="5217c4f7-f98a-4573-8c08-262c6e9f6ac4" providerId="ADAL" clId="{BA8735C8-E551-443E-A137-26A3F3178934}" dt="2023-11-11T15:23:53.375" v="5300" actId="164"/>
          <ac:picMkLst>
            <pc:docMk/>
            <pc:sldMk cId="2305612636" sldId="256"/>
            <ac:picMk id="5" creationId="{10CF3E9C-0374-30EA-7383-11A635F6B726}"/>
          </ac:picMkLst>
        </pc:picChg>
        <pc:picChg chg="add mod">
          <ac:chgData name="Daria Sapunova" userId="5217c4f7-f98a-4573-8c08-262c6e9f6ac4" providerId="ADAL" clId="{BA8735C8-E551-443E-A137-26A3F3178934}" dt="2023-11-11T15:23:53.375" v="5300" actId="164"/>
          <ac:picMkLst>
            <pc:docMk/>
            <pc:sldMk cId="2305612636" sldId="256"/>
            <ac:picMk id="6" creationId="{FF85F82A-BB52-300B-F4CB-77F17261B841}"/>
          </ac:picMkLst>
        </pc:picChg>
        <pc:picChg chg="del">
          <ac:chgData name="Daria Sapunova" userId="5217c4f7-f98a-4573-8c08-262c6e9f6ac4" providerId="ADAL" clId="{BA8735C8-E551-443E-A137-26A3F3178934}" dt="2023-11-11T15:22:27.639" v="5290" actId="478"/>
          <ac:picMkLst>
            <pc:docMk/>
            <pc:sldMk cId="2305612636" sldId="256"/>
            <ac:picMk id="1026" creationId="{E2DFC585-8097-B602-3551-9E1F838F67FB}"/>
          </ac:picMkLst>
        </pc:picChg>
      </pc:sldChg>
      <pc:sldChg chg="addSp delSp modSp mod modAnim">
        <pc:chgData name="Daria Sapunova" userId="5217c4f7-f98a-4573-8c08-262c6e9f6ac4" providerId="ADAL" clId="{BA8735C8-E551-443E-A137-26A3F3178934}" dt="2022-11-06T10:22:49.372" v="4805"/>
        <pc:sldMkLst>
          <pc:docMk/>
          <pc:sldMk cId="667394154" sldId="257"/>
        </pc:sldMkLst>
        <pc:spChg chg="add mod">
          <ac:chgData name="Daria Sapunova" userId="5217c4f7-f98a-4573-8c08-262c6e9f6ac4" providerId="ADAL" clId="{BA8735C8-E551-443E-A137-26A3F3178934}" dt="2022-11-05T09:44:59.587" v="1104" actId="20577"/>
          <ac:spMkLst>
            <pc:docMk/>
            <pc:sldMk cId="667394154" sldId="257"/>
            <ac:spMk id="12" creationId="{81F8B9A7-34F8-D6F9-0601-0A7567C5D640}"/>
          </ac:spMkLst>
        </pc:spChg>
        <pc:spChg chg="add del mod">
          <ac:chgData name="Daria Sapunova" userId="5217c4f7-f98a-4573-8c08-262c6e9f6ac4" providerId="ADAL" clId="{BA8735C8-E551-443E-A137-26A3F3178934}" dt="2022-11-02T14:40:01.083" v="145" actId="478"/>
          <ac:spMkLst>
            <pc:docMk/>
            <pc:sldMk cId="667394154" sldId="257"/>
            <ac:spMk id="13" creationId="{E3C98963-CDA8-D7AA-A1F7-401514B92577}"/>
          </ac:spMkLst>
        </pc:spChg>
        <pc:spChg chg="add mod">
          <ac:chgData name="Daria Sapunova" userId="5217c4f7-f98a-4573-8c08-262c6e9f6ac4" providerId="ADAL" clId="{BA8735C8-E551-443E-A137-26A3F3178934}" dt="2022-11-02T14:40:55.585" v="162" actId="255"/>
          <ac:spMkLst>
            <pc:docMk/>
            <pc:sldMk cId="667394154" sldId="257"/>
            <ac:spMk id="14" creationId="{F7FC7A58-96B8-3CEC-6CBF-FCC4917CA20D}"/>
          </ac:spMkLst>
        </pc:spChg>
        <pc:spChg chg="add mod">
          <ac:chgData name="Daria Sapunova" userId="5217c4f7-f98a-4573-8c08-262c6e9f6ac4" providerId="ADAL" clId="{BA8735C8-E551-443E-A137-26A3F3178934}" dt="2022-11-02T14:41:24.936" v="171" actId="208"/>
          <ac:spMkLst>
            <pc:docMk/>
            <pc:sldMk cId="667394154" sldId="257"/>
            <ac:spMk id="16" creationId="{2ABA9A22-1552-D2BF-C366-C63B45C68512}"/>
          </ac:spMkLst>
        </pc:spChg>
        <pc:spChg chg="add mod">
          <ac:chgData name="Daria Sapunova" userId="5217c4f7-f98a-4573-8c08-262c6e9f6ac4" providerId="ADAL" clId="{BA8735C8-E551-443E-A137-26A3F3178934}" dt="2022-11-02T14:42:43.277" v="221" actId="1076"/>
          <ac:spMkLst>
            <pc:docMk/>
            <pc:sldMk cId="667394154" sldId="257"/>
            <ac:spMk id="18" creationId="{467CEEEF-F4ED-234F-C934-656CA6FF0CB2}"/>
          </ac:spMkLst>
        </pc:spChg>
        <pc:spChg chg="add mod">
          <ac:chgData name="Daria Sapunova" userId="5217c4f7-f98a-4573-8c08-262c6e9f6ac4" providerId="ADAL" clId="{BA8735C8-E551-443E-A137-26A3F3178934}" dt="2022-11-02T14:43:02.252" v="225" actId="1076"/>
          <ac:spMkLst>
            <pc:docMk/>
            <pc:sldMk cId="667394154" sldId="257"/>
            <ac:spMk id="20" creationId="{DBBD3AB5-1F75-85AD-F183-05AB0BB42CD3}"/>
          </ac:spMkLst>
        </pc:spChg>
      </pc:sldChg>
      <pc:sldChg chg="delSp modSp add mod modAnim">
        <pc:chgData name="Daria Sapunova" userId="5217c4f7-f98a-4573-8c08-262c6e9f6ac4" providerId="ADAL" clId="{BA8735C8-E551-443E-A137-26A3F3178934}" dt="2022-11-06T22:36:50.086" v="5151" actId="1038"/>
        <pc:sldMkLst>
          <pc:docMk/>
          <pc:sldMk cId="2690104808" sldId="258"/>
        </pc:sldMkLst>
        <pc:spChg chg="mod">
          <ac:chgData name="Daria Sapunova" userId="5217c4f7-f98a-4573-8c08-262c6e9f6ac4" providerId="ADAL" clId="{BA8735C8-E551-443E-A137-26A3F3178934}" dt="2022-11-06T22:36:31.856" v="5094" actId="1037"/>
          <ac:spMkLst>
            <pc:docMk/>
            <pc:sldMk cId="2690104808" sldId="258"/>
            <ac:spMk id="12" creationId="{81F8B9A7-34F8-D6F9-0601-0A7567C5D640}"/>
          </ac:spMkLst>
        </pc:spChg>
        <pc:spChg chg="mod">
          <ac:chgData name="Daria Sapunova" userId="5217c4f7-f98a-4573-8c08-262c6e9f6ac4" providerId="ADAL" clId="{BA8735C8-E551-443E-A137-26A3F3178934}" dt="2022-11-06T22:36:31.856" v="5094" actId="1037"/>
          <ac:spMkLst>
            <pc:docMk/>
            <pc:sldMk cId="2690104808" sldId="258"/>
            <ac:spMk id="14" creationId="{F7FC7A58-96B8-3CEC-6CBF-FCC4917CA20D}"/>
          </ac:spMkLst>
        </pc:spChg>
        <pc:spChg chg="mod">
          <ac:chgData name="Daria Sapunova" userId="5217c4f7-f98a-4573-8c08-262c6e9f6ac4" providerId="ADAL" clId="{BA8735C8-E551-443E-A137-26A3F3178934}" dt="2022-11-06T22:36:50.086" v="5151" actId="1038"/>
          <ac:spMkLst>
            <pc:docMk/>
            <pc:sldMk cId="2690104808" sldId="258"/>
            <ac:spMk id="16" creationId="{2ABA9A22-1552-D2BF-C366-C63B45C68512}"/>
          </ac:spMkLst>
        </pc:spChg>
        <pc:spChg chg="del">
          <ac:chgData name="Daria Sapunova" userId="5217c4f7-f98a-4573-8c08-262c6e9f6ac4" providerId="ADAL" clId="{BA8735C8-E551-443E-A137-26A3F3178934}" dt="2022-11-02T14:43:41.973" v="233" actId="478"/>
          <ac:spMkLst>
            <pc:docMk/>
            <pc:sldMk cId="2690104808" sldId="258"/>
            <ac:spMk id="18" creationId="{467CEEEF-F4ED-234F-C934-656CA6FF0CB2}"/>
          </ac:spMkLst>
        </pc:spChg>
        <pc:spChg chg="del">
          <ac:chgData name="Daria Sapunova" userId="5217c4f7-f98a-4573-8c08-262c6e9f6ac4" providerId="ADAL" clId="{BA8735C8-E551-443E-A137-26A3F3178934}" dt="2022-11-02T14:43:44.018" v="234" actId="478"/>
          <ac:spMkLst>
            <pc:docMk/>
            <pc:sldMk cId="2690104808" sldId="258"/>
            <ac:spMk id="20" creationId="{DBBD3AB5-1F75-85AD-F183-05AB0BB42CD3}"/>
          </ac:spMkLst>
        </pc:spChg>
        <pc:picChg chg="mod">
          <ac:chgData name="Daria Sapunova" userId="5217c4f7-f98a-4573-8c08-262c6e9f6ac4" providerId="ADAL" clId="{BA8735C8-E551-443E-A137-26A3F3178934}" dt="2022-11-06T22:36:50.086" v="5151" actId="1038"/>
          <ac:picMkLst>
            <pc:docMk/>
            <pc:sldMk cId="2690104808" sldId="258"/>
            <ac:picMk id="10" creationId="{064EA94D-3238-3727-A4A5-3008F2011ECE}"/>
          </ac:picMkLst>
        </pc:picChg>
        <pc:picChg chg="del">
          <ac:chgData name="Daria Sapunova" userId="5217c4f7-f98a-4573-8c08-262c6e9f6ac4" providerId="ADAL" clId="{BA8735C8-E551-443E-A137-26A3F3178934}" dt="2022-11-02T14:43:28.916" v="228" actId="478"/>
          <ac:picMkLst>
            <pc:docMk/>
            <pc:sldMk cId="2690104808" sldId="258"/>
            <ac:picMk id="2052" creationId="{ED8B3C08-9C7A-47F4-1F98-4DBE83D07C08}"/>
          </ac:picMkLst>
        </pc:picChg>
        <pc:picChg chg="del">
          <ac:chgData name="Daria Sapunova" userId="5217c4f7-f98a-4573-8c08-262c6e9f6ac4" providerId="ADAL" clId="{BA8735C8-E551-443E-A137-26A3F3178934}" dt="2022-11-02T14:43:28.177" v="227" actId="478"/>
          <ac:picMkLst>
            <pc:docMk/>
            <pc:sldMk cId="2690104808" sldId="258"/>
            <ac:picMk id="2054" creationId="{C9332DD0-BDA6-BB75-82B5-57BC3AEED7D3}"/>
          </ac:picMkLst>
        </pc:picChg>
        <pc:picChg chg="del">
          <ac:chgData name="Daria Sapunova" userId="5217c4f7-f98a-4573-8c08-262c6e9f6ac4" providerId="ADAL" clId="{BA8735C8-E551-443E-A137-26A3F3178934}" dt="2022-11-02T14:43:29.815" v="229" actId="478"/>
          <ac:picMkLst>
            <pc:docMk/>
            <pc:sldMk cId="2690104808" sldId="258"/>
            <ac:picMk id="2056" creationId="{11FFB62B-1DC0-21DE-A1F9-B755DE3A1FBC}"/>
          </ac:picMkLst>
        </pc:picChg>
      </pc:sldChg>
      <pc:sldChg chg="addSp delSp modSp add mod delAnim modAnim">
        <pc:chgData name="Daria Sapunova" userId="5217c4f7-f98a-4573-8c08-262c6e9f6ac4" providerId="ADAL" clId="{BA8735C8-E551-443E-A137-26A3F3178934}" dt="2022-11-06T10:53:46.502" v="5020" actId="478"/>
        <pc:sldMkLst>
          <pc:docMk/>
          <pc:sldMk cId="1330119737" sldId="259"/>
        </pc:sldMkLst>
        <pc:spChg chg="add del mod">
          <ac:chgData name="Daria Sapunova" userId="5217c4f7-f98a-4573-8c08-262c6e9f6ac4" providerId="ADAL" clId="{BA8735C8-E551-443E-A137-26A3F3178934}" dt="2022-11-06T10:53:46.502" v="5020" actId="478"/>
          <ac:spMkLst>
            <pc:docMk/>
            <pc:sldMk cId="1330119737" sldId="259"/>
            <ac:spMk id="6" creationId="{4100E65B-98B5-F556-E39A-D9647FE2154B}"/>
          </ac:spMkLst>
        </pc:spChg>
        <pc:spChg chg="add mod">
          <ac:chgData name="Daria Sapunova" userId="5217c4f7-f98a-4573-8c08-262c6e9f6ac4" providerId="ADAL" clId="{BA8735C8-E551-443E-A137-26A3F3178934}" dt="2022-11-06T10:23:24.708" v="4810" actId="571"/>
          <ac:spMkLst>
            <pc:docMk/>
            <pc:sldMk cId="1330119737" sldId="259"/>
            <ac:spMk id="7" creationId="{2CCBED94-F47E-6D2E-0F73-42DF695C79AB}"/>
          </ac:spMkLst>
        </pc:spChg>
        <pc:spChg chg="mod">
          <ac:chgData name="Daria Sapunova" userId="5217c4f7-f98a-4573-8c08-262c6e9f6ac4" providerId="ADAL" clId="{BA8735C8-E551-443E-A137-26A3F3178934}" dt="2022-11-02T14:50:32.871" v="324" actId="5793"/>
          <ac:spMkLst>
            <pc:docMk/>
            <pc:sldMk cId="1330119737" sldId="259"/>
            <ac:spMk id="12" creationId="{81F8B9A7-34F8-D6F9-0601-0A7567C5D640}"/>
          </ac:spMkLst>
        </pc:spChg>
        <pc:picChg chg="add mod">
          <ac:chgData name="Daria Sapunova" userId="5217c4f7-f98a-4573-8c08-262c6e9f6ac4" providerId="ADAL" clId="{BA8735C8-E551-443E-A137-26A3F3178934}" dt="2022-11-05T19:29:13.799" v="2559"/>
          <ac:picMkLst>
            <pc:docMk/>
            <pc:sldMk cId="1330119737" sldId="259"/>
            <ac:picMk id="2" creationId="{58D6D8A0-8516-A3C7-D08E-317AED26F21A}"/>
          </ac:picMkLst>
        </pc:picChg>
        <pc:picChg chg="add mod">
          <ac:chgData name="Daria Sapunova" userId="5217c4f7-f98a-4573-8c08-262c6e9f6ac4" providerId="ADAL" clId="{BA8735C8-E551-443E-A137-26A3F3178934}" dt="2022-11-05T19:29:26.560" v="2561"/>
          <ac:picMkLst>
            <pc:docMk/>
            <pc:sldMk cId="1330119737" sldId="259"/>
            <ac:picMk id="3" creationId="{413A4A6B-05EC-819B-BBE5-703817AB2B6D}"/>
          </ac:picMkLst>
        </pc:picChg>
        <pc:picChg chg="add mod">
          <ac:chgData name="Daria Sapunova" userId="5217c4f7-f98a-4573-8c08-262c6e9f6ac4" providerId="ADAL" clId="{BA8735C8-E551-443E-A137-26A3F3178934}" dt="2022-11-05T19:29:09.765" v="2558"/>
          <ac:picMkLst>
            <pc:docMk/>
            <pc:sldMk cId="1330119737" sldId="259"/>
            <ac:picMk id="4" creationId="{4513332C-B1DF-95EC-9980-39A80BDCBF6A}"/>
          </ac:picMkLst>
        </pc:picChg>
        <pc:picChg chg="add mod">
          <ac:chgData name="Daria Sapunova" userId="5217c4f7-f98a-4573-8c08-262c6e9f6ac4" providerId="ADAL" clId="{BA8735C8-E551-443E-A137-26A3F3178934}" dt="2022-11-05T19:29:19.367" v="2560"/>
          <ac:picMkLst>
            <pc:docMk/>
            <pc:sldMk cId="1330119737" sldId="259"/>
            <ac:picMk id="5" creationId="{66D93F07-F65E-04F2-EDD5-69ABF7BD964B}"/>
          </ac:picMkLst>
        </pc:picChg>
        <pc:picChg chg="del">
          <ac:chgData name="Daria Sapunova" userId="5217c4f7-f98a-4573-8c08-262c6e9f6ac4" providerId="ADAL" clId="{BA8735C8-E551-443E-A137-26A3F3178934}" dt="2022-11-02T14:48:04.777" v="237" actId="478"/>
          <ac:picMkLst>
            <pc:docMk/>
            <pc:sldMk cId="1330119737" sldId="259"/>
            <ac:picMk id="10" creationId="{064EA94D-3238-3727-A4A5-3008F2011ECE}"/>
          </ac:picMkLst>
        </pc:picChg>
      </pc:sldChg>
      <pc:sldChg chg="addSp delSp modSp add mod modAnim">
        <pc:chgData name="Daria Sapunova" userId="5217c4f7-f98a-4573-8c08-262c6e9f6ac4" providerId="ADAL" clId="{BA8735C8-E551-443E-A137-26A3F3178934}" dt="2022-11-06T10:23:46.188" v="4812"/>
        <pc:sldMkLst>
          <pc:docMk/>
          <pc:sldMk cId="3539397293" sldId="260"/>
        </pc:sldMkLst>
        <pc:spChg chg="add mod">
          <ac:chgData name="Daria Sapunova" userId="5217c4f7-f98a-4573-8c08-262c6e9f6ac4" providerId="ADAL" clId="{BA8735C8-E551-443E-A137-26A3F3178934}" dt="2022-11-02T14:54:49.486" v="369" actId="1076"/>
          <ac:spMkLst>
            <pc:docMk/>
            <pc:sldMk cId="3539397293" sldId="260"/>
            <ac:spMk id="8" creationId="{E7F773E0-7CB7-74C5-C68B-F5072656DAAE}"/>
          </ac:spMkLst>
        </pc:spChg>
        <pc:spChg chg="del">
          <ac:chgData name="Daria Sapunova" userId="5217c4f7-f98a-4573-8c08-262c6e9f6ac4" providerId="ADAL" clId="{BA8735C8-E551-443E-A137-26A3F3178934}" dt="2022-11-02T14:53:01.938" v="343" actId="478"/>
          <ac:spMkLst>
            <pc:docMk/>
            <pc:sldMk cId="3539397293" sldId="260"/>
            <ac:spMk id="12" creationId="{81F8B9A7-34F8-D6F9-0601-0A7567C5D640}"/>
          </ac:spMkLst>
        </pc:spChg>
        <pc:spChg chg="mod">
          <ac:chgData name="Daria Sapunova" userId="5217c4f7-f98a-4573-8c08-262c6e9f6ac4" providerId="ADAL" clId="{BA8735C8-E551-443E-A137-26A3F3178934}" dt="2022-11-02T14:54:12.360" v="353" actId="1076"/>
          <ac:spMkLst>
            <pc:docMk/>
            <pc:sldMk cId="3539397293" sldId="260"/>
            <ac:spMk id="14" creationId="{F7FC7A58-96B8-3CEC-6CBF-FCC4917CA20D}"/>
          </ac:spMkLst>
        </pc:spChg>
        <pc:picChg chg="del">
          <ac:chgData name="Daria Sapunova" userId="5217c4f7-f98a-4573-8c08-262c6e9f6ac4" providerId="ADAL" clId="{BA8735C8-E551-443E-A137-26A3F3178934}" dt="2022-11-02T14:50:50.365" v="326" actId="478"/>
          <ac:picMkLst>
            <pc:docMk/>
            <pc:sldMk cId="3539397293" sldId="260"/>
            <ac:picMk id="2" creationId="{58D6D8A0-8516-A3C7-D08E-317AED26F21A}"/>
          </ac:picMkLst>
        </pc:picChg>
        <pc:picChg chg="del">
          <ac:chgData name="Daria Sapunova" userId="5217c4f7-f98a-4573-8c08-262c6e9f6ac4" providerId="ADAL" clId="{BA8735C8-E551-443E-A137-26A3F3178934}" dt="2022-11-02T14:50:54.280" v="329" actId="478"/>
          <ac:picMkLst>
            <pc:docMk/>
            <pc:sldMk cId="3539397293" sldId="260"/>
            <ac:picMk id="3" creationId="{413A4A6B-05EC-819B-BBE5-703817AB2B6D}"/>
          </ac:picMkLst>
        </pc:picChg>
        <pc:picChg chg="mod">
          <ac:chgData name="Daria Sapunova" userId="5217c4f7-f98a-4573-8c08-262c6e9f6ac4" providerId="ADAL" clId="{BA8735C8-E551-443E-A137-26A3F3178934}" dt="2022-11-02T14:50:52.410" v="327" actId="1076"/>
          <ac:picMkLst>
            <pc:docMk/>
            <pc:sldMk cId="3539397293" sldId="260"/>
            <ac:picMk id="4" creationId="{4513332C-B1DF-95EC-9980-39A80BDCBF6A}"/>
          </ac:picMkLst>
        </pc:picChg>
        <pc:picChg chg="del">
          <ac:chgData name="Daria Sapunova" userId="5217c4f7-f98a-4573-8c08-262c6e9f6ac4" providerId="ADAL" clId="{BA8735C8-E551-443E-A137-26A3F3178934}" dt="2022-11-02T14:50:53.625" v="328" actId="478"/>
          <ac:picMkLst>
            <pc:docMk/>
            <pc:sldMk cId="3539397293" sldId="260"/>
            <ac:picMk id="5" creationId="{66D93F07-F65E-04F2-EDD5-69ABF7BD964B}"/>
          </ac:picMkLst>
        </pc:picChg>
        <pc:picChg chg="add mod">
          <ac:chgData name="Daria Sapunova" userId="5217c4f7-f98a-4573-8c08-262c6e9f6ac4" providerId="ADAL" clId="{BA8735C8-E551-443E-A137-26A3F3178934}" dt="2022-11-02T14:51:08.430" v="333" actId="1076"/>
          <ac:picMkLst>
            <pc:docMk/>
            <pc:sldMk cId="3539397293" sldId="260"/>
            <ac:picMk id="6" creationId="{BE84B283-3294-DDDB-C5A4-13FAED395A75}"/>
          </ac:picMkLst>
        </pc:picChg>
        <pc:picChg chg="add mod">
          <ac:chgData name="Daria Sapunova" userId="5217c4f7-f98a-4573-8c08-262c6e9f6ac4" providerId="ADAL" clId="{BA8735C8-E551-443E-A137-26A3F3178934}" dt="2022-11-02T14:52:28.580" v="342" actId="1076"/>
          <ac:picMkLst>
            <pc:docMk/>
            <pc:sldMk cId="3539397293" sldId="260"/>
            <ac:picMk id="7" creationId="{CEEB1858-CFC8-5D66-184F-691605552043}"/>
          </ac:picMkLst>
        </pc:picChg>
        <pc:picChg chg="add mod">
          <ac:chgData name="Daria Sapunova" userId="5217c4f7-f98a-4573-8c08-262c6e9f6ac4" providerId="ADAL" clId="{BA8735C8-E551-443E-A137-26A3F3178934}" dt="2022-11-02T14:51:29.740" v="338" actId="1076"/>
          <ac:picMkLst>
            <pc:docMk/>
            <pc:sldMk cId="3539397293" sldId="260"/>
            <ac:picMk id="3074" creationId="{F7AC48CE-E5B2-27E3-9A06-DE9740A2A749}"/>
          </ac:picMkLst>
        </pc:picChg>
        <pc:picChg chg="add mod">
          <ac:chgData name="Daria Sapunova" userId="5217c4f7-f98a-4573-8c08-262c6e9f6ac4" providerId="ADAL" clId="{BA8735C8-E551-443E-A137-26A3F3178934}" dt="2022-11-02T14:54:08.519" v="352" actId="1076"/>
          <ac:picMkLst>
            <pc:docMk/>
            <pc:sldMk cId="3539397293" sldId="260"/>
            <ac:picMk id="3076" creationId="{75FF9D00-EE89-8A8A-2DCC-30EC6636DB38}"/>
          </ac:picMkLst>
        </pc:picChg>
      </pc:sldChg>
      <pc:sldChg chg="addSp delSp modSp add mod modAnim">
        <pc:chgData name="Daria Sapunova" userId="5217c4f7-f98a-4573-8c08-262c6e9f6ac4" providerId="ADAL" clId="{BA8735C8-E551-443E-A137-26A3F3178934}" dt="2022-11-06T10:24:21.786" v="4818"/>
        <pc:sldMkLst>
          <pc:docMk/>
          <pc:sldMk cId="563140738" sldId="261"/>
        </pc:sldMkLst>
        <pc:spChg chg="add mod">
          <ac:chgData name="Daria Sapunova" userId="5217c4f7-f98a-4573-8c08-262c6e9f6ac4" providerId="ADAL" clId="{BA8735C8-E551-443E-A137-26A3F3178934}" dt="2022-11-02T14:58:49.062" v="427" actId="1076"/>
          <ac:spMkLst>
            <pc:docMk/>
            <pc:sldMk cId="563140738" sldId="261"/>
            <ac:spMk id="2" creationId="{8DC6ED3C-911B-698C-3D55-59323950A6C6}"/>
          </ac:spMkLst>
        </pc:spChg>
        <pc:spChg chg="add mod">
          <ac:chgData name="Daria Sapunova" userId="5217c4f7-f98a-4573-8c08-262c6e9f6ac4" providerId="ADAL" clId="{BA8735C8-E551-443E-A137-26A3F3178934}" dt="2022-11-02T15:02:09.041" v="492" actId="1036"/>
          <ac:spMkLst>
            <pc:docMk/>
            <pc:sldMk cId="563140738" sldId="261"/>
            <ac:spMk id="3" creationId="{DCD059A4-7454-779A-3D17-4F8D199F858E}"/>
          </ac:spMkLst>
        </pc:spChg>
        <pc:spChg chg="add del mod">
          <ac:chgData name="Daria Sapunova" userId="5217c4f7-f98a-4573-8c08-262c6e9f6ac4" providerId="ADAL" clId="{BA8735C8-E551-443E-A137-26A3F3178934}" dt="2022-11-02T14:59:15.502" v="441" actId="478"/>
          <ac:spMkLst>
            <pc:docMk/>
            <pc:sldMk cId="563140738" sldId="261"/>
            <ac:spMk id="4" creationId="{DBF2ECE3-60C1-B92B-E935-A31D6B689190}"/>
          </ac:spMkLst>
        </pc:spChg>
        <pc:spChg chg="add mod">
          <ac:chgData name="Daria Sapunova" userId="5217c4f7-f98a-4573-8c08-262c6e9f6ac4" providerId="ADAL" clId="{BA8735C8-E551-443E-A137-26A3F3178934}" dt="2022-11-02T15:02:09.041" v="492" actId="1036"/>
          <ac:spMkLst>
            <pc:docMk/>
            <pc:sldMk cId="563140738" sldId="261"/>
            <ac:spMk id="5" creationId="{79B451EC-DCB0-6096-EF8B-2978D5DAE511}"/>
          </ac:spMkLst>
        </pc:spChg>
        <pc:spChg chg="add mod">
          <ac:chgData name="Daria Sapunova" userId="5217c4f7-f98a-4573-8c08-262c6e9f6ac4" providerId="ADAL" clId="{BA8735C8-E551-443E-A137-26A3F3178934}" dt="2022-11-02T15:03:18.115" v="509" actId="1076"/>
          <ac:spMkLst>
            <pc:docMk/>
            <pc:sldMk cId="563140738" sldId="261"/>
            <ac:spMk id="6" creationId="{FF9CCF58-9ACD-8B61-F2A5-484C37C7A979}"/>
          </ac:spMkLst>
        </pc:spChg>
        <pc:spChg chg="add mod">
          <ac:chgData name="Daria Sapunova" userId="5217c4f7-f98a-4573-8c08-262c6e9f6ac4" providerId="ADAL" clId="{BA8735C8-E551-443E-A137-26A3F3178934}" dt="2022-11-02T15:02:47.395" v="496" actId="20577"/>
          <ac:spMkLst>
            <pc:docMk/>
            <pc:sldMk cId="563140738" sldId="261"/>
            <ac:spMk id="7" creationId="{24771FEB-202F-30BF-F35F-A4929107EA57}"/>
          </ac:spMkLst>
        </pc:spChg>
        <pc:spChg chg="add mod">
          <ac:chgData name="Daria Sapunova" userId="5217c4f7-f98a-4573-8c08-262c6e9f6ac4" providerId="ADAL" clId="{BA8735C8-E551-443E-A137-26A3F3178934}" dt="2022-11-02T15:02:59.043" v="506" actId="20577"/>
          <ac:spMkLst>
            <pc:docMk/>
            <pc:sldMk cId="563140738" sldId="261"/>
            <ac:spMk id="8" creationId="{7CEE47C2-FC7C-821F-FB8B-4A81B2A9D560}"/>
          </ac:spMkLst>
        </pc:spChg>
        <pc:spChg chg="add del mod">
          <ac:chgData name="Daria Sapunova" userId="5217c4f7-f98a-4573-8c08-262c6e9f6ac4" providerId="ADAL" clId="{BA8735C8-E551-443E-A137-26A3F3178934}" dt="2022-11-02T14:58:11.438" v="396" actId="207"/>
          <ac:spMkLst>
            <pc:docMk/>
            <pc:sldMk cId="563140738" sldId="261"/>
            <ac:spMk id="12" creationId="{81F8B9A7-34F8-D6F9-0601-0A7567C5D640}"/>
          </ac:spMkLst>
        </pc:spChg>
        <pc:spChg chg="del mod">
          <ac:chgData name="Daria Sapunova" userId="5217c4f7-f98a-4573-8c08-262c6e9f6ac4" providerId="ADAL" clId="{BA8735C8-E551-443E-A137-26A3F3178934}" dt="2022-11-02T14:56:21.489" v="373" actId="478"/>
          <ac:spMkLst>
            <pc:docMk/>
            <pc:sldMk cId="563140738" sldId="261"/>
            <ac:spMk id="14" creationId="{F7FC7A58-96B8-3CEC-6CBF-FCC4917CA20D}"/>
          </ac:spMkLst>
        </pc:spChg>
        <pc:spChg chg="del">
          <ac:chgData name="Daria Sapunova" userId="5217c4f7-f98a-4573-8c08-262c6e9f6ac4" providerId="ADAL" clId="{BA8735C8-E551-443E-A137-26A3F3178934}" dt="2022-11-02T14:56:12.951" v="371" actId="478"/>
          <ac:spMkLst>
            <pc:docMk/>
            <pc:sldMk cId="563140738" sldId="261"/>
            <ac:spMk id="16" creationId="{2ABA9A22-1552-D2BF-C366-C63B45C68512}"/>
          </ac:spMkLst>
        </pc:spChg>
        <pc:picChg chg="mod">
          <ac:chgData name="Daria Sapunova" userId="5217c4f7-f98a-4573-8c08-262c6e9f6ac4" providerId="ADAL" clId="{BA8735C8-E551-443E-A137-26A3F3178934}" dt="2022-11-02T14:57:57.828" v="392" actId="1076"/>
          <ac:picMkLst>
            <pc:docMk/>
            <pc:sldMk cId="563140738" sldId="261"/>
            <ac:picMk id="10" creationId="{064EA94D-3238-3727-A4A5-3008F2011ECE}"/>
          </ac:picMkLst>
        </pc:picChg>
      </pc:sldChg>
      <pc:sldChg chg="add del">
        <pc:chgData name="Daria Sapunova" userId="5217c4f7-f98a-4573-8c08-262c6e9f6ac4" providerId="ADAL" clId="{BA8735C8-E551-443E-A137-26A3F3178934}" dt="2022-11-02T14:57:54.820" v="391" actId="47"/>
        <pc:sldMkLst>
          <pc:docMk/>
          <pc:sldMk cId="135736842" sldId="262"/>
        </pc:sldMkLst>
      </pc:sldChg>
      <pc:sldChg chg="addSp delSp modSp add mod modAnim">
        <pc:chgData name="Daria Sapunova" userId="5217c4f7-f98a-4573-8c08-262c6e9f6ac4" providerId="ADAL" clId="{BA8735C8-E551-443E-A137-26A3F3178934}" dt="2022-11-06T22:39:36.443" v="5153" actId="20577"/>
        <pc:sldMkLst>
          <pc:docMk/>
          <pc:sldMk cId="3345348398" sldId="262"/>
        </pc:sldMkLst>
        <pc:spChg chg="del">
          <ac:chgData name="Daria Sapunova" userId="5217c4f7-f98a-4573-8c08-262c6e9f6ac4" providerId="ADAL" clId="{BA8735C8-E551-443E-A137-26A3F3178934}" dt="2022-11-02T15:04:19.818" v="513" actId="478"/>
          <ac:spMkLst>
            <pc:docMk/>
            <pc:sldMk cId="3345348398" sldId="262"/>
            <ac:spMk id="2" creationId="{8DC6ED3C-911B-698C-3D55-59323950A6C6}"/>
          </ac:spMkLst>
        </pc:spChg>
        <pc:spChg chg="del">
          <ac:chgData name="Daria Sapunova" userId="5217c4f7-f98a-4573-8c08-262c6e9f6ac4" providerId="ADAL" clId="{BA8735C8-E551-443E-A137-26A3F3178934}" dt="2022-11-02T15:04:21.383" v="514" actId="478"/>
          <ac:spMkLst>
            <pc:docMk/>
            <pc:sldMk cId="3345348398" sldId="262"/>
            <ac:spMk id="3" creationId="{DCD059A4-7454-779A-3D17-4F8D199F858E}"/>
          </ac:spMkLst>
        </pc:spChg>
        <pc:spChg chg="del">
          <ac:chgData name="Daria Sapunova" userId="5217c4f7-f98a-4573-8c08-262c6e9f6ac4" providerId="ADAL" clId="{BA8735C8-E551-443E-A137-26A3F3178934}" dt="2022-11-02T15:04:22.905" v="515" actId="478"/>
          <ac:spMkLst>
            <pc:docMk/>
            <pc:sldMk cId="3345348398" sldId="262"/>
            <ac:spMk id="5" creationId="{79B451EC-DCB0-6096-EF8B-2978D5DAE511}"/>
          </ac:spMkLst>
        </pc:spChg>
        <pc:spChg chg="del">
          <ac:chgData name="Daria Sapunova" userId="5217c4f7-f98a-4573-8c08-262c6e9f6ac4" providerId="ADAL" clId="{BA8735C8-E551-443E-A137-26A3F3178934}" dt="2022-11-02T15:04:24.292" v="516" actId="478"/>
          <ac:spMkLst>
            <pc:docMk/>
            <pc:sldMk cId="3345348398" sldId="262"/>
            <ac:spMk id="6" creationId="{FF9CCF58-9ACD-8B61-F2A5-484C37C7A979}"/>
          </ac:spMkLst>
        </pc:spChg>
        <pc:spChg chg="mod">
          <ac:chgData name="Daria Sapunova" userId="5217c4f7-f98a-4573-8c08-262c6e9f6ac4" providerId="ADAL" clId="{BA8735C8-E551-443E-A137-26A3F3178934}" dt="2022-11-05T09:58:43.717" v="1180" actId="1076"/>
          <ac:spMkLst>
            <pc:docMk/>
            <pc:sldMk cId="3345348398" sldId="262"/>
            <ac:spMk id="7" creationId="{24771FEB-202F-30BF-F35F-A4929107EA57}"/>
          </ac:spMkLst>
        </pc:spChg>
        <pc:spChg chg="del">
          <ac:chgData name="Daria Sapunova" userId="5217c4f7-f98a-4573-8c08-262c6e9f6ac4" providerId="ADAL" clId="{BA8735C8-E551-443E-A137-26A3F3178934}" dt="2022-11-02T15:04:25.784" v="517" actId="478"/>
          <ac:spMkLst>
            <pc:docMk/>
            <pc:sldMk cId="3345348398" sldId="262"/>
            <ac:spMk id="8" creationId="{7CEE47C2-FC7C-821F-FB8B-4A81B2A9D560}"/>
          </ac:spMkLst>
        </pc:spChg>
        <pc:spChg chg="del">
          <ac:chgData name="Daria Sapunova" userId="5217c4f7-f98a-4573-8c08-262c6e9f6ac4" providerId="ADAL" clId="{BA8735C8-E551-443E-A137-26A3F3178934}" dt="2022-11-02T15:04:18.279" v="512" actId="478"/>
          <ac:spMkLst>
            <pc:docMk/>
            <pc:sldMk cId="3345348398" sldId="262"/>
            <ac:spMk id="12" creationId="{81F8B9A7-34F8-D6F9-0601-0A7567C5D640}"/>
          </ac:spMkLst>
        </pc:spChg>
        <pc:spChg chg="add mod">
          <ac:chgData name="Daria Sapunova" userId="5217c4f7-f98a-4573-8c08-262c6e9f6ac4" providerId="ADAL" clId="{BA8735C8-E551-443E-A137-26A3F3178934}" dt="2022-11-05T09:28:08.997" v="681" actId="14100"/>
          <ac:spMkLst>
            <pc:docMk/>
            <pc:sldMk cId="3345348398" sldId="262"/>
            <ac:spMk id="15" creationId="{E0772016-818A-526B-FBE3-7E1DF973763A}"/>
          </ac:spMkLst>
        </pc:spChg>
        <pc:spChg chg="add del mod">
          <ac:chgData name="Daria Sapunova" userId="5217c4f7-f98a-4573-8c08-262c6e9f6ac4" providerId="ADAL" clId="{BA8735C8-E551-443E-A137-26A3F3178934}" dt="2022-11-05T09:26:58.014" v="655" actId="478"/>
          <ac:spMkLst>
            <pc:docMk/>
            <pc:sldMk cId="3345348398" sldId="262"/>
            <ac:spMk id="16" creationId="{1679079B-87BE-9F83-CC2E-9BC3CE699873}"/>
          </ac:spMkLst>
        </pc:spChg>
        <pc:spChg chg="add mod">
          <ac:chgData name="Daria Sapunova" userId="5217c4f7-f98a-4573-8c08-262c6e9f6ac4" providerId="ADAL" clId="{BA8735C8-E551-443E-A137-26A3F3178934}" dt="2022-11-05T09:23:41.835" v="582" actId="1076"/>
          <ac:spMkLst>
            <pc:docMk/>
            <pc:sldMk cId="3345348398" sldId="262"/>
            <ac:spMk id="17" creationId="{5D80DF40-80A1-D100-2B74-EA2460163A1F}"/>
          </ac:spMkLst>
        </pc:spChg>
        <pc:spChg chg="add mod">
          <ac:chgData name="Daria Sapunova" userId="5217c4f7-f98a-4573-8c08-262c6e9f6ac4" providerId="ADAL" clId="{BA8735C8-E551-443E-A137-26A3F3178934}" dt="2022-11-06T22:39:36.443" v="5153" actId="20577"/>
          <ac:spMkLst>
            <pc:docMk/>
            <pc:sldMk cId="3345348398" sldId="262"/>
            <ac:spMk id="18" creationId="{AB707B33-3BD3-EB86-4164-275AB03B3BC3}"/>
          </ac:spMkLst>
        </pc:spChg>
        <pc:spChg chg="add del mod">
          <ac:chgData name="Daria Sapunova" userId="5217c4f7-f98a-4573-8c08-262c6e9f6ac4" providerId="ADAL" clId="{BA8735C8-E551-443E-A137-26A3F3178934}" dt="2022-11-05T09:26:58.575" v="656" actId="478"/>
          <ac:spMkLst>
            <pc:docMk/>
            <pc:sldMk cId="3345348398" sldId="262"/>
            <ac:spMk id="19" creationId="{2D43BDB8-E001-3DE4-EAD3-A44E12E47A66}"/>
          </ac:spMkLst>
        </pc:spChg>
        <pc:spChg chg="add del mod">
          <ac:chgData name="Daria Sapunova" userId="5217c4f7-f98a-4573-8c08-262c6e9f6ac4" providerId="ADAL" clId="{BA8735C8-E551-443E-A137-26A3F3178934}" dt="2022-11-05T09:26:59.032" v="657" actId="478"/>
          <ac:spMkLst>
            <pc:docMk/>
            <pc:sldMk cId="3345348398" sldId="262"/>
            <ac:spMk id="20" creationId="{70D173CD-5FB2-A9EA-2158-C9CB77900293}"/>
          </ac:spMkLst>
        </pc:spChg>
        <pc:spChg chg="add mod">
          <ac:chgData name="Daria Sapunova" userId="5217c4f7-f98a-4573-8c08-262c6e9f6ac4" providerId="ADAL" clId="{BA8735C8-E551-443E-A137-26A3F3178934}" dt="2022-11-05T09:28:13.506" v="682" actId="14100"/>
          <ac:spMkLst>
            <pc:docMk/>
            <pc:sldMk cId="3345348398" sldId="262"/>
            <ac:spMk id="21" creationId="{9C757217-38D9-B6BE-037E-6CC244F09EA5}"/>
          </ac:spMkLst>
        </pc:spChg>
        <pc:spChg chg="add mod">
          <ac:chgData name="Daria Sapunova" userId="5217c4f7-f98a-4573-8c08-262c6e9f6ac4" providerId="ADAL" clId="{BA8735C8-E551-443E-A137-26A3F3178934}" dt="2022-11-05T09:28:27.325" v="697" actId="14100"/>
          <ac:spMkLst>
            <pc:docMk/>
            <pc:sldMk cId="3345348398" sldId="262"/>
            <ac:spMk id="22" creationId="{C8CE3489-B19C-8D5E-6A6D-CCFBEAC622C8}"/>
          </ac:spMkLst>
        </pc:spChg>
        <pc:spChg chg="add mod">
          <ac:chgData name="Daria Sapunova" userId="5217c4f7-f98a-4573-8c08-262c6e9f6ac4" providerId="ADAL" clId="{BA8735C8-E551-443E-A137-26A3F3178934}" dt="2022-11-05T09:30:15.641" v="733" actId="20577"/>
          <ac:spMkLst>
            <pc:docMk/>
            <pc:sldMk cId="3345348398" sldId="262"/>
            <ac:spMk id="23" creationId="{0F7A7AE0-5760-164C-9CCD-AFB27D719E5E}"/>
          </ac:spMkLst>
        </pc:spChg>
        <pc:spChg chg="add mod">
          <ac:chgData name="Daria Sapunova" userId="5217c4f7-f98a-4573-8c08-262c6e9f6ac4" providerId="ADAL" clId="{BA8735C8-E551-443E-A137-26A3F3178934}" dt="2022-11-05T09:34:06.606" v="893" actId="6549"/>
          <ac:spMkLst>
            <pc:docMk/>
            <pc:sldMk cId="3345348398" sldId="262"/>
            <ac:spMk id="24" creationId="{43CFB429-8C17-D4CD-24F2-9F3BAAFDB8F0}"/>
          </ac:spMkLst>
        </pc:spChg>
        <pc:spChg chg="add mod">
          <ac:chgData name="Daria Sapunova" userId="5217c4f7-f98a-4573-8c08-262c6e9f6ac4" providerId="ADAL" clId="{BA8735C8-E551-443E-A137-26A3F3178934}" dt="2022-11-05T09:32:54.046" v="842" actId="108"/>
          <ac:spMkLst>
            <pc:docMk/>
            <pc:sldMk cId="3345348398" sldId="262"/>
            <ac:spMk id="25" creationId="{EADB9D2E-3AC7-9819-6EC4-6ADCEB28FB69}"/>
          </ac:spMkLst>
        </pc:spChg>
        <pc:spChg chg="add mod">
          <ac:chgData name="Daria Sapunova" userId="5217c4f7-f98a-4573-8c08-262c6e9f6ac4" providerId="ADAL" clId="{BA8735C8-E551-443E-A137-26A3F3178934}" dt="2022-11-05T09:33:41.373" v="888" actId="20577"/>
          <ac:spMkLst>
            <pc:docMk/>
            <pc:sldMk cId="3345348398" sldId="262"/>
            <ac:spMk id="26" creationId="{A176F0B9-5DF3-415B-301A-CDA5ABEAD40C}"/>
          </ac:spMkLst>
        </pc:spChg>
        <pc:spChg chg="add mod">
          <ac:chgData name="Daria Sapunova" userId="5217c4f7-f98a-4573-8c08-262c6e9f6ac4" providerId="ADAL" clId="{BA8735C8-E551-443E-A137-26A3F3178934}" dt="2022-11-05T09:34:50.940" v="934" actId="108"/>
          <ac:spMkLst>
            <pc:docMk/>
            <pc:sldMk cId="3345348398" sldId="262"/>
            <ac:spMk id="27" creationId="{2084B521-2707-B50C-BECC-209068106F82}"/>
          </ac:spMkLst>
        </pc:spChg>
        <pc:spChg chg="add del mod">
          <ac:chgData name="Daria Sapunova" userId="5217c4f7-f98a-4573-8c08-262c6e9f6ac4" providerId="ADAL" clId="{BA8735C8-E551-443E-A137-26A3F3178934}" dt="2022-11-05T09:35:48.863" v="940"/>
          <ac:spMkLst>
            <pc:docMk/>
            <pc:sldMk cId="3345348398" sldId="262"/>
            <ac:spMk id="32" creationId="{7A9C0A28-5136-7C20-D159-CE71A89CFC25}"/>
          </ac:spMkLst>
        </pc:spChg>
        <pc:spChg chg="add del mod">
          <ac:chgData name="Daria Sapunova" userId="5217c4f7-f98a-4573-8c08-262c6e9f6ac4" providerId="ADAL" clId="{BA8735C8-E551-443E-A137-26A3F3178934}" dt="2022-11-05T09:35:48.863" v="940"/>
          <ac:spMkLst>
            <pc:docMk/>
            <pc:sldMk cId="3345348398" sldId="262"/>
            <ac:spMk id="33" creationId="{6D8D8FFD-4AB0-8CBE-FC5D-FF9FC1E70D1D}"/>
          </ac:spMkLst>
        </pc:spChg>
        <pc:spChg chg="add del mod">
          <ac:chgData name="Daria Sapunova" userId="5217c4f7-f98a-4573-8c08-262c6e9f6ac4" providerId="ADAL" clId="{BA8735C8-E551-443E-A137-26A3F3178934}" dt="2022-11-05T09:35:48.863" v="940"/>
          <ac:spMkLst>
            <pc:docMk/>
            <pc:sldMk cId="3345348398" sldId="262"/>
            <ac:spMk id="34" creationId="{2EC003EA-7AD9-A6C0-8DE0-D3C9B137B5C6}"/>
          </ac:spMkLst>
        </pc:spChg>
        <pc:spChg chg="add del mod">
          <ac:chgData name="Daria Sapunova" userId="5217c4f7-f98a-4573-8c08-262c6e9f6ac4" providerId="ADAL" clId="{BA8735C8-E551-443E-A137-26A3F3178934}" dt="2022-11-05T09:35:48.863" v="940"/>
          <ac:spMkLst>
            <pc:docMk/>
            <pc:sldMk cId="3345348398" sldId="262"/>
            <ac:spMk id="35" creationId="{4211A7FC-E16C-A510-7471-5A79E054152A}"/>
          </ac:spMkLst>
        </pc:spChg>
        <pc:picChg chg="del">
          <ac:chgData name="Daria Sapunova" userId="5217c4f7-f98a-4573-8c08-262c6e9f6ac4" providerId="ADAL" clId="{BA8735C8-E551-443E-A137-26A3F3178934}" dt="2022-11-02T15:04:16.261" v="511" actId="478"/>
          <ac:picMkLst>
            <pc:docMk/>
            <pc:sldMk cId="3345348398" sldId="262"/>
            <ac:picMk id="10" creationId="{064EA94D-3238-3727-A4A5-3008F2011ECE}"/>
          </ac:picMkLst>
        </pc:picChg>
        <pc:cxnChg chg="add mod">
          <ac:chgData name="Daria Sapunova" userId="5217c4f7-f98a-4573-8c08-262c6e9f6ac4" providerId="ADAL" clId="{BA8735C8-E551-443E-A137-26A3F3178934}" dt="2022-11-05T09:24:04.225" v="587" actId="14100"/>
          <ac:cxnSpMkLst>
            <pc:docMk/>
            <pc:sldMk cId="3345348398" sldId="262"/>
            <ac:cxnSpMk id="4" creationId="{482D14F2-755B-2F70-E4B8-C24E2B626B91}"/>
          </ac:cxnSpMkLst>
        </pc:cxnChg>
        <pc:cxnChg chg="add mod">
          <ac:chgData name="Daria Sapunova" userId="5217c4f7-f98a-4573-8c08-262c6e9f6ac4" providerId="ADAL" clId="{BA8735C8-E551-443E-A137-26A3F3178934}" dt="2022-11-05T09:24:04.225" v="587" actId="14100"/>
          <ac:cxnSpMkLst>
            <pc:docMk/>
            <pc:sldMk cId="3345348398" sldId="262"/>
            <ac:cxnSpMk id="5" creationId="{205EBC14-16B0-6E46-8C8B-C3B1710A64FF}"/>
          </ac:cxnSpMkLst>
        </pc:cxnChg>
        <pc:cxnChg chg="add mod">
          <ac:chgData name="Daria Sapunova" userId="5217c4f7-f98a-4573-8c08-262c6e9f6ac4" providerId="ADAL" clId="{BA8735C8-E551-443E-A137-26A3F3178934}" dt="2022-11-05T09:58:43.717" v="1180" actId="1076"/>
          <ac:cxnSpMkLst>
            <pc:docMk/>
            <pc:sldMk cId="3345348398" sldId="262"/>
            <ac:cxnSpMk id="9" creationId="{8CF3BB7D-40C1-EF77-F786-55993E6E022F}"/>
          </ac:cxnSpMkLst>
        </pc:cxnChg>
        <pc:cxnChg chg="add mod">
          <ac:chgData name="Daria Sapunova" userId="5217c4f7-f98a-4573-8c08-262c6e9f6ac4" providerId="ADAL" clId="{BA8735C8-E551-443E-A137-26A3F3178934}" dt="2022-11-05T09:24:13.535" v="589" actId="1076"/>
          <ac:cxnSpMkLst>
            <pc:docMk/>
            <pc:sldMk cId="3345348398" sldId="262"/>
            <ac:cxnSpMk id="12" creationId="{BFF23977-0793-1B8E-A843-E1AECF48266A}"/>
          </ac:cxnSpMkLst>
        </pc:cxnChg>
        <pc:cxnChg chg="add mod">
          <ac:chgData name="Daria Sapunova" userId="5217c4f7-f98a-4573-8c08-262c6e9f6ac4" providerId="ADAL" clId="{BA8735C8-E551-443E-A137-26A3F3178934}" dt="2022-11-05T09:58:43.717" v="1180" actId="1076"/>
          <ac:cxnSpMkLst>
            <pc:docMk/>
            <pc:sldMk cId="3345348398" sldId="262"/>
            <ac:cxnSpMk id="13" creationId="{810A5E89-594D-295E-AD8E-53A3C372821F}"/>
          </ac:cxnSpMkLst>
        </pc:cxnChg>
        <pc:cxnChg chg="add mod">
          <ac:chgData name="Daria Sapunova" userId="5217c4f7-f98a-4573-8c08-262c6e9f6ac4" providerId="ADAL" clId="{BA8735C8-E551-443E-A137-26A3F3178934}" dt="2022-11-05T09:24:13.535" v="589" actId="1076"/>
          <ac:cxnSpMkLst>
            <pc:docMk/>
            <pc:sldMk cId="3345348398" sldId="262"/>
            <ac:cxnSpMk id="14" creationId="{35338405-BC68-CAFF-8B5F-9352A0C3F89C}"/>
          </ac:cxnSpMkLst>
        </pc:cxnChg>
        <pc:cxnChg chg="add del mod">
          <ac:chgData name="Daria Sapunova" userId="5217c4f7-f98a-4573-8c08-262c6e9f6ac4" providerId="ADAL" clId="{BA8735C8-E551-443E-A137-26A3F3178934}" dt="2022-11-05T09:35:48.863" v="940"/>
          <ac:cxnSpMkLst>
            <pc:docMk/>
            <pc:sldMk cId="3345348398" sldId="262"/>
            <ac:cxnSpMk id="28" creationId="{A79883F1-4976-27F8-14EB-D62CF271A6CF}"/>
          </ac:cxnSpMkLst>
        </pc:cxnChg>
        <pc:cxnChg chg="add del mod">
          <ac:chgData name="Daria Sapunova" userId="5217c4f7-f98a-4573-8c08-262c6e9f6ac4" providerId="ADAL" clId="{BA8735C8-E551-443E-A137-26A3F3178934}" dt="2022-11-05T09:35:48.863" v="940"/>
          <ac:cxnSpMkLst>
            <pc:docMk/>
            <pc:sldMk cId="3345348398" sldId="262"/>
            <ac:cxnSpMk id="29" creationId="{010E0BBC-7B2F-7D55-2A3E-E00C287138BF}"/>
          </ac:cxnSpMkLst>
        </pc:cxnChg>
        <pc:cxnChg chg="add del mod">
          <ac:chgData name="Daria Sapunova" userId="5217c4f7-f98a-4573-8c08-262c6e9f6ac4" providerId="ADAL" clId="{BA8735C8-E551-443E-A137-26A3F3178934}" dt="2022-11-05T09:35:48.863" v="940"/>
          <ac:cxnSpMkLst>
            <pc:docMk/>
            <pc:sldMk cId="3345348398" sldId="262"/>
            <ac:cxnSpMk id="30" creationId="{04AD1910-E061-7EFF-D115-B13B249F362C}"/>
          </ac:cxnSpMkLst>
        </pc:cxnChg>
        <pc:cxnChg chg="add del mod">
          <ac:chgData name="Daria Sapunova" userId="5217c4f7-f98a-4573-8c08-262c6e9f6ac4" providerId="ADAL" clId="{BA8735C8-E551-443E-A137-26A3F3178934}" dt="2022-11-05T09:35:48.863" v="940"/>
          <ac:cxnSpMkLst>
            <pc:docMk/>
            <pc:sldMk cId="3345348398" sldId="262"/>
            <ac:cxnSpMk id="31" creationId="{51A7A724-F63C-21B8-8F70-FFB9345940F8}"/>
          </ac:cxnSpMkLst>
        </pc:cxnChg>
      </pc:sldChg>
      <pc:sldChg chg="addSp delSp modSp new del mod">
        <pc:chgData name="Daria Sapunova" userId="5217c4f7-f98a-4573-8c08-262c6e9f6ac4" providerId="ADAL" clId="{BA8735C8-E551-443E-A137-26A3F3178934}" dt="2022-11-05T09:44:07.742" v="1084" actId="47"/>
        <pc:sldMkLst>
          <pc:docMk/>
          <pc:sldMk cId="2166404451" sldId="263"/>
        </pc:sldMkLst>
        <pc:spChg chg="del">
          <ac:chgData name="Daria Sapunova" userId="5217c4f7-f98a-4573-8c08-262c6e9f6ac4" providerId="ADAL" clId="{BA8735C8-E551-443E-A137-26A3F3178934}" dt="2022-11-05T09:35:12.539" v="936" actId="478"/>
          <ac:spMkLst>
            <pc:docMk/>
            <pc:sldMk cId="2166404451" sldId="263"/>
            <ac:spMk id="2" creationId="{CD2FEB67-BE93-9F2B-B947-3438D9AD015B}"/>
          </ac:spMkLst>
        </pc:spChg>
        <pc:spChg chg="del">
          <ac:chgData name="Daria Sapunova" userId="5217c4f7-f98a-4573-8c08-262c6e9f6ac4" providerId="ADAL" clId="{BA8735C8-E551-443E-A137-26A3F3178934}" dt="2022-11-05T09:35:14.457" v="937" actId="478"/>
          <ac:spMkLst>
            <pc:docMk/>
            <pc:sldMk cId="2166404451" sldId="263"/>
            <ac:spMk id="3" creationId="{BB10709E-38B9-1FDE-511A-9AE27D8E21B8}"/>
          </ac:spMkLst>
        </pc:spChg>
        <pc:spChg chg="add mod">
          <ac:chgData name="Daria Sapunova" userId="5217c4f7-f98a-4573-8c08-262c6e9f6ac4" providerId="ADAL" clId="{BA8735C8-E551-443E-A137-26A3F3178934}" dt="2022-11-05T09:37:21.149" v="951" actId="255"/>
          <ac:spMkLst>
            <pc:docMk/>
            <pc:sldMk cId="2166404451" sldId="263"/>
            <ac:spMk id="4" creationId="{12B4C6E6-03FD-EB95-B8F1-A267FEA87C60}"/>
          </ac:spMkLst>
        </pc:spChg>
        <pc:spChg chg="add mod">
          <ac:chgData name="Daria Sapunova" userId="5217c4f7-f98a-4573-8c08-262c6e9f6ac4" providerId="ADAL" clId="{BA8735C8-E551-443E-A137-26A3F3178934}" dt="2022-11-05T09:37:21.149" v="951" actId="255"/>
          <ac:spMkLst>
            <pc:docMk/>
            <pc:sldMk cId="2166404451" sldId="263"/>
            <ac:spMk id="7" creationId="{D9F34440-ABC0-E7F5-4A5A-C777355EF11D}"/>
          </ac:spMkLst>
        </pc:spChg>
        <pc:spChg chg="add mod">
          <ac:chgData name="Daria Sapunova" userId="5217c4f7-f98a-4573-8c08-262c6e9f6ac4" providerId="ADAL" clId="{BA8735C8-E551-443E-A137-26A3F3178934}" dt="2022-11-05T09:37:26.025" v="952" actId="20577"/>
          <ac:spMkLst>
            <pc:docMk/>
            <pc:sldMk cId="2166404451" sldId="263"/>
            <ac:spMk id="8" creationId="{080BDDC1-1475-E96B-158F-F2F4FC63395F}"/>
          </ac:spMkLst>
        </pc:spChg>
        <pc:spChg chg="add mod">
          <ac:chgData name="Daria Sapunova" userId="5217c4f7-f98a-4573-8c08-262c6e9f6ac4" providerId="ADAL" clId="{BA8735C8-E551-443E-A137-26A3F3178934}" dt="2022-11-05T09:37:21.149" v="951" actId="255"/>
          <ac:spMkLst>
            <pc:docMk/>
            <pc:sldMk cId="2166404451" sldId="263"/>
            <ac:spMk id="13" creationId="{12DA3390-9E09-3B21-9F23-42EAA76D1E47}"/>
          </ac:spMkLst>
        </pc:spChg>
        <pc:spChg chg="add mod">
          <ac:chgData name="Daria Sapunova" userId="5217c4f7-f98a-4573-8c08-262c6e9f6ac4" providerId="ADAL" clId="{BA8735C8-E551-443E-A137-26A3F3178934}" dt="2022-11-05T09:37:21.149" v="951" actId="255"/>
          <ac:spMkLst>
            <pc:docMk/>
            <pc:sldMk cId="2166404451" sldId="263"/>
            <ac:spMk id="14" creationId="{48769FB4-B70B-E021-9666-E63AA46EC0E3}"/>
          </ac:spMkLst>
        </pc:spChg>
        <pc:spChg chg="add mod">
          <ac:chgData name="Daria Sapunova" userId="5217c4f7-f98a-4573-8c08-262c6e9f6ac4" providerId="ADAL" clId="{BA8735C8-E551-443E-A137-26A3F3178934}" dt="2022-11-05T09:37:21.149" v="951" actId="255"/>
          <ac:spMkLst>
            <pc:docMk/>
            <pc:sldMk cId="2166404451" sldId="263"/>
            <ac:spMk id="15" creationId="{05DC7281-F247-2663-F6FA-1D8601B218B0}"/>
          </ac:spMkLst>
        </pc:spChg>
        <pc:spChg chg="add mod">
          <ac:chgData name="Daria Sapunova" userId="5217c4f7-f98a-4573-8c08-262c6e9f6ac4" providerId="ADAL" clId="{BA8735C8-E551-443E-A137-26A3F3178934}" dt="2022-11-05T09:37:21.149" v="951" actId="255"/>
          <ac:spMkLst>
            <pc:docMk/>
            <pc:sldMk cId="2166404451" sldId="263"/>
            <ac:spMk id="16" creationId="{750A93E1-EE1D-1C98-B029-1CF6A24615B3}"/>
          </ac:spMkLst>
        </pc:spChg>
        <pc:spChg chg="add del mod">
          <ac:chgData name="Daria Sapunova" userId="5217c4f7-f98a-4573-8c08-262c6e9f6ac4" providerId="ADAL" clId="{BA8735C8-E551-443E-A137-26A3F3178934}" dt="2022-11-05T09:36:43.428" v="946" actId="478"/>
          <ac:spMkLst>
            <pc:docMk/>
            <pc:sldMk cId="2166404451" sldId="263"/>
            <ac:spMk id="18" creationId="{85FE894C-483E-A9DC-758D-CFF58114D5A4}"/>
          </ac:spMkLst>
        </pc:spChg>
        <pc:spChg chg="add mod">
          <ac:chgData name="Daria Sapunova" userId="5217c4f7-f98a-4573-8c08-262c6e9f6ac4" providerId="ADAL" clId="{BA8735C8-E551-443E-A137-26A3F3178934}" dt="2022-11-05T09:39:33.907" v="956" actId="1076"/>
          <ac:spMkLst>
            <pc:docMk/>
            <pc:sldMk cId="2166404451" sldId="263"/>
            <ac:spMk id="20" creationId="{77841C2C-8FCD-3AE2-DD1A-030A9F3E61AB}"/>
          </ac:spMkLst>
        </pc:spChg>
        <pc:grpChg chg="add mod">
          <ac:chgData name="Daria Sapunova" userId="5217c4f7-f98a-4573-8c08-262c6e9f6ac4" providerId="ADAL" clId="{BA8735C8-E551-443E-A137-26A3F3178934}" dt="2022-11-05T09:37:10.169" v="950" actId="1076"/>
          <ac:grpSpMkLst>
            <pc:docMk/>
            <pc:sldMk cId="2166404451" sldId="263"/>
            <ac:grpSpMk id="19" creationId="{A5520299-F161-F484-408B-AD78FEA52496}"/>
          </ac:grpSpMkLst>
        </pc:grpChg>
        <pc:cxnChg chg="add mod">
          <ac:chgData name="Daria Sapunova" userId="5217c4f7-f98a-4573-8c08-262c6e9f6ac4" providerId="ADAL" clId="{BA8735C8-E551-443E-A137-26A3F3178934}" dt="2022-11-05T09:37:00.033" v="947" actId="164"/>
          <ac:cxnSpMkLst>
            <pc:docMk/>
            <pc:sldMk cId="2166404451" sldId="263"/>
            <ac:cxnSpMk id="5" creationId="{6B06E060-D434-E75D-456F-334698EA7192}"/>
          </ac:cxnSpMkLst>
        </pc:cxnChg>
        <pc:cxnChg chg="add mod">
          <ac:chgData name="Daria Sapunova" userId="5217c4f7-f98a-4573-8c08-262c6e9f6ac4" providerId="ADAL" clId="{BA8735C8-E551-443E-A137-26A3F3178934}" dt="2022-11-05T09:37:00.033" v="947" actId="164"/>
          <ac:cxnSpMkLst>
            <pc:docMk/>
            <pc:sldMk cId="2166404451" sldId="263"/>
            <ac:cxnSpMk id="6" creationId="{C0DD1FA2-2B0C-8145-D8E5-BF0960B87DC0}"/>
          </ac:cxnSpMkLst>
        </pc:cxnChg>
        <pc:cxnChg chg="add mod">
          <ac:chgData name="Daria Sapunova" userId="5217c4f7-f98a-4573-8c08-262c6e9f6ac4" providerId="ADAL" clId="{BA8735C8-E551-443E-A137-26A3F3178934}" dt="2022-11-05T09:37:00.033" v="947" actId="164"/>
          <ac:cxnSpMkLst>
            <pc:docMk/>
            <pc:sldMk cId="2166404451" sldId="263"/>
            <ac:cxnSpMk id="9" creationId="{D2C4EFDE-5779-58F7-DAA6-3350CACE9ED4}"/>
          </ac:cxnSpMkLst>
        </pc:cxnChg>
        <pc:cxnChg chg="add mod">
          <ac:chgData name="Daria Sapunova" userId="5217c4f7-f98a-4573-8c08-262c6e9f6ac4" providerId="ADAL" clId="{BA8735C8-E551-443E-A137-26A3F3178934}" dt="2022-11-05T09:37:00.033" v="947" actId="164"/>
          <ac:cxnSpMkLst>
            <pc:docMk/>
            <pc:sldMk cId="2166404451" sldId="263"/>
            <ac:cxnSpMk id="10" creationId="{BFEA39EF-E96F-B1C9-BDC4-419F1772FC07}"/>
          </ac:cxnSpMkLst>
        </pc:cxnChg>
        <pc:cxnChg chg="add mod">
          <ac:chgData name="Daria Sapunova" userId="5217c4f7-f98a-4573-8c08-262c6e9f6ac4" providerId="ADAL" clId="{BA8735C8-E551-443E-A137-26A3F3178934}" dt="2022-11-05T09:37:00.033" v="947" actId="164"/>
          <ac:cxnSpMkLst>
            <pc:docMk/>
            <pc:sldMk cId="2166404451" sldId="263"/>
            <ac:cxnSpMk id="11" creationId="{A6745F5A-D705-83B8-C704-1602CF948C9A}"/>
          </ac:cxnSpMkLst>
        </pc:cxnChg>
        <pc:cxnChg chg="add mod">
          <ac:chgData name="Daria Sapunova" userId="5217c4f7-f98a-4573-8c08-262c6e9f6ac4" providerId="ADAL" clId="{BA8735C8-E551-443E-A137-26A3F3178934}" dt="2022-11-05T09:37:00.033" v="947" actId="164"/>
          <ac:cxnSpMkLst>
            <pc:docMk/>
            <pc:sldMk cId="2166404451" sldId="263"/>
            <ac:cxnSpMk id="12" creationId="{85514231-4874-E5D8-E49B-1FA373B63DE6}"/>
          </ac:cxnSpMkLst>
        </pc:cxnChg>
      </pc:sldChg>
      <pc:sldChg chg="addSp delSp modSp add mod modAnim">
        <pc:chgData name="Daria Sapunova" userId="5217c4f7-f98a-4573-8c08-262c6e9f6ac4" providerId="ADAL" clId="{BA8735C8-E551-443E-A137-26A3F3178934}" dt="2022-11-06T10:28:13.823" v="4865"/>
        <pc:sldMkLst>
          <pc:docMk/>
          <pc:sldMk cId="1644014365" sldId="264"/>
        </pc:sldMkLst>
        <pc:spChg chg="add mod">
          <ac:chgData name="Daria Sapunova" userId="5217c4f7-f98a-4573-8c08-262c6e9f6ac4" providerId="ADAL" clId="{BA8735C8-E551-443E-A137-26A3F3178934}" dt="2022-11-06T10:27:15.992" v="4850" actId="21"/>
          <ac:spMkLst>
            <pc:docMk/>
            <pc:sldMk cId="1644014365" sldId="264"/>
            <ac:spMk id="2" creationId="{14D7C34A-972C-CB81-2324-76B30BE3279D}"/>
          </ac:spMkLst>
        </pc:spChg>
        <pc:spChg chg="add mod">
          <ac:chgData name="Daria Sapunova" userId="5217c4f7-f98a-4573-8c08-262c6e9f6ac4" providerId="ADAL" clId="{BA8735C8-E551-443E-A137-26A3F3178934}" dt="2022-11-06T10:26:18.540" v="4830" actId="21"/>
          <ac:spMkLst>
            <pc:docMk/>
            <pc:sldMk cId="1644014365" sldId="264"/>
            <ac:spMk id="3" creationId="{B545A81D-7EA6-B7AF-023C-BEFE9E36B81C}"/>
          </ac:spMkLst>
        </pc:spChg>
        <pc:spChg chg="add mod">
          <ac:chgData name="Daria Sapunova" userId="5217c4f7-f98a-4573-8c08-262c6e9f6ac4" providerId="ADAL" clId="{BA8735C8-E551-443E-A137-26A3F3178934}" dt="2022-11-06T10:27:28.360" v="4854" actId="1076"/>
          <ac:spMkLst>
            <pc:docMk/>
            <pc:sldMk cId="1644014365" sldId="264"/>
            <ac:spMk id="6" creationId="{D3680164-2537-FCC4-1C75-F0B89AAC2F1B}"/>
          </ac:spMkLst>
        </pc:spChg>
        <pc:spChg chg="add mod">
          <ac:chgData name="Daria Sapunova" userId="5217c4f7-f98a-4573-8c08-262c6e9f6ac4" providerId="ADAL" clId="{BA8735C8-E551-443E-A137-26A3F3178934}" dt="2022-11-05T09:45:35.240" v="1120" actId="1076"/>
          <ac:spMkLst>
            <pc:docMk/>
            <pc:sldMk cId="1644014365" sldId="264"/>
            <ac:spMk id="8" creationId="{DCF5226F-01E7-ABBF-1CA2-34913D1B7ED4}"/>
          </ac:spMkLst>
        </pc:spChg>
        <pc:spChg chg="add mod">
          <ac:chgData name="Daria Sapunova" userId="5217c4f7-f98a-4573-8c08-262c6e9f6ac4" providerId="ADAL" clId="{BA8735C8-E551-443E-A137-26A3F3178934}" dt="2022-11-06T10:26:33.317" v="4835" actId="1076"/>
          <ac:spMkLst>
            <pc:docMk/>
            <pc:sldMk cId="1644014365" sldId="264"/>
            <ac:spMk id="10" creationId="{2EF04D98-6098-626F-A82B-EF659C8480B5}"/>
          </ac:spMkLst>
        </pc:spChg>
        <pc:spChg chg="add mod">
          <ac:chgData name="Daria Sapunova" userId="5217c4f7-f98a-4573-8c08-262c6e9f6ac4" providerId="ADAL" clId="{BA8735C8-E551-443E-A137-26A3F3178934}" dt="2022-11-06T10:26:28.393" v="4834" actId="1076"/>
          <ac:spMkLst>
            <pc:docMk/>
            <pc:sldMk cId="1644014365" sldId="264"/>
            <ac:spMk id="11" creationId="{A93522B0-E03D-78A3-492C-56D67A8B4765}"/>
          </ac:spMkLst>
        </pc:spChg>
        <pc:spChg chg="add del">
          <ac:chgData name="Daria Sapunova" userId="5217c4f7-f98a-4573-8c08-262c6e9f6ac4" providerId="ADAL" clId="{BA8735C8-E551-443E-A137-26A3F3178934}" dt="2022-11-05T09:39:56.704" v="959" actId="478"/>
          <ac:spMkLst>
            <pc:docMk/>
            <pc:sldMk cId="1644014365" sldId="264"/>
            <ac:spMk id="15" creationId="{E0772016-818A-526B-FBE3-7E1DF973763A}"/>
          </ac:spMkLst>
        </pc:spChg>
        <pc:spChg chg="add mod">
          <ac:chgData name="Daria Sapunova" userId="5217c4f7-f98a-4573-8c08-262c6e9f6ac4" providerId="ADAL" clId="{BA8735C8-E551-443E-A137-26A3F3178934}" dt="2022-11-06T10:27:23.376" v="4852" actId="1076"/>
          <ac:spMkLst>
            <pc:docMk/>
            <pc:sldMk cId="1644014365" sldId="264"/>
            <ac:spMk id="16" creationId="{1E46F75E-DA8F-592A-652A-D249F8A83BB9}"/>
          </ac:spMkLst>
        </pc:spChg>
        <pc:spChg chg="add mod">
          <ac:chgData name="Daria Sapunova" userId="5217c4f7-f98a-4573-8c08-262c6e9f6ac4" providerId="ADAL" clId="{BA8735C8-E551-443E-A137-26A3F3178934}" dt="2022-11-06T10:27:36.678" v="4856" actId="1076"/>
          <ac:spMkLst>
            <pc:docMk/>
            <pc:sldMk cId="1644014365" sldId="264"/>
            <ac:spMk id="19" creationId="{94A66F52-07CF-2915-188E-8AB5AB7349C4}"/>
          </ac:spMkLst>
        </pc:spChg>
        <pc:spChg chg="add mod">
          <ac:chgData name="Daria Sapunova" userId="5217c4f7-f98a-4573-8c08-262c6e9f6ac4" providerId="ADAL" clId="{BA8735C8-E551-443E-A137-26A3F3178934}" dt="2022-11-06T10:27:33.707" v="4855" actId="1076"/>
          <ac:spMkLst>
            <pc:docMk/>
            <pc:sldMk cId="1644014365" sldId="264"/>
            <ac:spMk id="20" creationId="{7C8FA1CB-045C-EEA9-BDDB-813478F34749}"/>
          </ac:spMkLst>
        </pc:spChg>
        <pc:spChg chg="del mod">
          <ac:chgData name="Daria Sapunova" userId="5217c4f7-f98a-4573-8c08-262c6e9f6ac4" providerId="ADAL" clId="{BA8735C8-E551-443E-A137-26A3F3178934}" dt="2022-11-05T09:39:59.380" v="961" actId="478"/>
          <ac:spMkLst>
            <pc:docMk/>
            <pc:sldMk cId="1644014365" sldId="264"/>
            <ac:spMk id="24" creationId="{43CFB429-8C17-D4CD-24F2-9F3BAAFDB8F0}"/>
          </ac:spMkLst>
        </pc:spChg>
        <pc:spChg chg="del">
          <ac:chgData name="Daria Sapunova" userId="5217c4f7-f98a-4573-8c08-262c6e9f6ac4" providerId="ADAL" clId="{BA8735C8-E551-443E-A137-26A3F3178934}" dt="2022-11-05T09:40:01.118" v="962" actId="478"/>
          <ac:spMkLst>
            <pc:docMk/>
            <pc:sldMk cId="1644014365" sldId="264"/>
            <ac:spMk id="25" creationId="{EADB9D2E-3AC7-9819-6EC4-6ADCEB28FB69}"/>
          </ac:spMkLst>
        </pc:spChg>
        <pc:spChg chg="del">
          <ac:chgData name="Daria Sapunova" userId="5217c4f7-f98a-4573-8c08-262c6e9f6ac4" providerId="ADAL" clId="{BA8735C8-E551-443E-A137-26A3F3178934}" dt="2022-11-05T09:40:02.710" v="963" actId="478"/>
          <ac:spMkLst>
            <pc:docMk/>
            <pc:sldMk cId="1644014365" sldId="264"/>
            <ac:spMk id="26" creationId="{A176F0B9-5DF3-415B-301A-CDA5ABEAD40C}"/>
          </ac:spMkLst>
        </pc:spChg>
        <pc:spChg chg="del">
          <ac:chgData name="Daria Sapunova" userId="5217c4f7-f98a-4573-8c08-262c6e9f6ac4" providerId="ADAL" clId="{BA8735C8-E551-443E-A137-26A3F3178934}" dt="2022-11-05T09:40:04.376" v="964" actId="478"/>
          <ac:spMkLst>
            <pc:docMk/>
            <pc:sldMk cId="1644014365" sldId="264"/>
            <ac:spMk id="27" creationId="{2084B521-2707-B50C-BECC-209068106F82}"/>
          </ac:spMkLst>
        </pc:spChg>
      </pc:sldChg>
      <pc:sldChg chg="addSp delSp modSp new mod modAnim">
        <pc:chgData name="Daria Sapunova" userId="5217c4f7-f98a-4573-8c08-262c6e9f6ac4" providerId="ADAL" clId="{BA8735C8-E551-443E-A137-26A3F3178934}" dt="2023-11-11T18:12:20.488" v="5407"/>
        <pc:sldMkLst>
          <pc:docMk/>
          <pc:sldMk cId="4070410775" sldId="265"/>
        </pc:sldMkLst>
        <pc:spChg chg="add mod">
          <ac:chgData name="Daria Sapunova" userId="5217c4f7-f98a-4573-8c08-262c6e9f6ac4" providerId="ADAL" clId="{BA8735C8-E551-443E-A137-26A3F3178934}" dt="2023-11-11T18:10:59.752" v="5398" actId="14100"/>
          <ac:spMkLst>
            <pc:docMk/>
            <pc:sldMk cId="4070410775" sldId="265"/>
            <ac:spMk id="2" creationId="{773246F1-E19A-B781-211C-8A1863CFEA55}"/>
          </ac:spMkLst>
        </pc:spChg>
        <pc:spChg chg="del">
          <ac:chgData name="Daria Sapunova" userId="5217c4f7-f98a-4573-8c08-262c6e9f6ac4" providerId="ADAL" clId="{BA8735C8-E551-443E-A137-26A3F3178934}" dt="2022-11-05T09:56:25.516" v="1122" actId="478"/>
          <ac:spMkLst>
            <pc:docMk/>
            <pc:sldMk cId="4070410775" sldId="265"/>
            <ac:spMk id="2" creationId="{ECE15826-D4AF-EE39-AD7D-920DF97E6E2D}"/>
          </ac:spMkLst>
        </pc:spChg>
        <pc:spChg chg="del">
          <ac:chgData name="Daria Sapunova" userId="5217c4f7-f98a-4573-8c08-262c6e9f6ac4" providerId="ADAL" clId="{BA8735C8-E551-443E-A137-26A3F3178934}" dt="2022-11-05T09:56:26.402" v="1123" actId="478"/>
          <ac:spMkLst>
            <pc:docMk/>
            <pc:sldMk cId="4070410775" sldId="265"/>
            <ac:spMk id="3" creationId="{473ACD95-9D9B-A15E-62DC-5C3A07226BB6}"/>
          </ac:spMkLst>
        </pc:spChg>
        <pc:spChg chg="add mod">
          <ac:chgData name="Daria Sapunova" userId="5217c4f7-f98a-4573-8c08-262c6e9f6ac4" providerId="ADAL" clId="{BA8735C8-E551-443E-A137-26A3F3178934}" dt="2022-11-05T09:57:21.756" v="1131" actId="1076"/>
          <ac:spMkLst>
            <pc:docMk/>
            <pc:sldMk cId="4070410775" sldId="265"/>
            <ac:spMk id="5" creationId="{FAFFD836-4152-99BB-C076-F2E656BD021F}"/>
          </ac:spMkLst>
        </pc:spChg>
        <pc:spChg chg="add del">
          <ac:chgData name="Daria Sapunova" userId="5217c4f7-f98a-4573-8c08-262c6e9f6ac4" providerId="ADAL" clId="{BA8735C8-E551-443E-A137-26A3F3178934}" dt="2022-11-05T09:58:42.219" v="1179" actId="22"/>
          <ac:spMkLst>
            <pc:docMk/>
            <pc:sldMk cId="4070410775" sldId="265"/>
            <ac:spMk id="7" creationId="{11215FB2-F6B9-A65A-633D-AA4F1D5090D9}"/>
          </ac:spMkLst>
        </pc:spChg>
        <pc:spChg chg="add mod">
          <ac:chgData name="Daria Sapunova" userId="5217c4f7-f98a-4573-8c08-262c6e9f6ac4" providerId="ADAL" clId="{BA8735C8-E551-443E-A137-26A3F3178934}" dt="2022-11-05T10:02:21.720" v="1359" actId="1076"/>
          <ac:spMkLst>
            <pc:docMk/>
            <pc:sldMk cId="4070410775" sldId="265"/>
            <ac:spMk id="8" creationId="{A765F59C-E174-8304-B85C-A22D478B6296}"/>
          </ac:spMkLst>
        </pc:spChg>
        <pc:spChg chg="add mod">
          <ac:chgData name="Daria Sapunova" userId="5217c4f7-f98a-4573-8c08-262c6e9f6ac4" providerId="ADAL" clId="{BA8735C8-E551-443E-A137-26A3F3178934}" dt="2023-11-11T18:10:36.318" v="5380" actId="14100"/>
          <ac:spMkLst>
            <pc:docMk/>
            <pc:sldMk cId="4070410775" sldId="265"/>
            <ac:spMk id="9" creationId="{F30509F8-16BA-759C-C95E-71876BA0D132}"/>
          </ac:spMkLst>
        </pc:spChg>
        <pc:spChg chg="add mod">
          <ac:chgData name="Daria Sapunova" userId="5217c4f7-f98a-4573-8c08-262c6e9f6ac4" providerId="ADAL" clId="{BA8735C8-E551-443E-A137-26A3F3178934}" dt="2023-11-11T18:11:50.279" v="5404" actId="14100"/>
          <ac:spMkLst>
            <pc:docMk/>
            <pc:sldMk cId="4070410775" sldId="265"/>
            <ac:spMk id="10" creationId="{626E48A8-A5B6-8070-BF87-74703659EB90}"/>
          </ac:spMkLst>
        </pc:spChg>
        <pc:spChg chg="add mod">
          <ac:chgData name="Daria Sapunova" userId="5217c4f7-f98a-4573-8c08-262c6e9f6ac4" providerId="ADAL" clId="{BA8735C8-E551-443E-A137-26A3F3178934}" dt="2022-11-05T10:12:23.714" v="1674" actId="1582"/>
          <ac:spMkLst>
            <pc:docMk/>
            <pc:sldMk cId="4070410775" sldId="265"/>
            <ac:spMk id="16" creationId="{FA209B62-9C34-C695-6F41-2EB611C3FC39}"/>
          </ac:spMkLst>
        </pc:spChg>
        <pc:spChg chg="add mod">
          <ac:chgData name="Daria Sapunova" userId="5217c4f7-f98a-4573-8c08-262c6e9f6ac4" providerId="ADAL" clId="{BA8735C8-E551-443E-A137-26A3F3178934}" dt="2022-11-05T10:12:28.868" v="1676" actId="1076"/>
          <ac:spMkLst>
            <pc:docMk/>
            <pc:sldMk cId="4070410775" sldId="265"/>
            <ac:spMk id="17" creationId="{3D129A14-AF86-CCA0-491C-2AF0271D68AD}"/>
          </ac:spMkLst>
        </pc:spChg>
        <pc:spChg chg="add mod">
          <ac:chgData name="Daria Sapunova" userId="5217c4f7-f98a-4573-8c08-262c6e9f6ac4" providerId="ADAL" clId="{BA8735C8-E551-443E-A137-26A3F3178934}" dt="2022-11-05T10:12:32.262" v="1678" actId="1076"/>
          <ac:spMkLst>
            <pc:docMk/>
            <pc:sldMk cId="4070410775" sldId="265"/>
            <ac:spMk id="18" creationId="{41D0B2D4-1F29-B94D-EDA8-B27E9EEAC42A}"/>
          </ac:spMkLst>
        </pc:spChg>
        <pc:spChg chg="add mod">
          <ac:chgData name="Daria Sapunova" userId="5217c4f7-f98a-4573-8c08-262c6e9f6ac4" providerId="ADAL" clId="{BA8735C8-E551-443E-A137-26A3F3178934}" dt="2022-11-05T10:13:29.090" v="1683" actId="208"/>
          <ac:spMkLst>
            <pc:docMk/>
            <pc:sldMk cId="4070410775" sldId="265"/>
            <ac:spMk id="20" creationId="{0AF11E3F-2698-A822-72C4-8C3A2A357800}"/>
          </ac:spMkLst>
        </pc:spChg>
        <pc:spChg chg="add mod">
          <ac:chgData name="Daria Sapunova" userId="5217c4f7-f98a-4573-8c08-262c6e9f6ac4" providerId="ADAL" clId="{BA8735C8-E551-443E-A137-26A3F3178934}" dt="2022-11-05T10:13:51.376" v="1690" actId="14100"/>
          <ac:spMkLst>
            <pc:docMk/>
            <pc:sldMk cId="4070410775" sldId="265"/>
            <ac:spMk id="21" creationId="{0A4A7DC7-1A70-E00B-104F-EA153AEADC8A}"/>
          </ac:spMkLst>
        </pc:spChg>
        <pc:graphicFrameChg chg="add mod modGraphic">
          <ac:chgData name="Daria Sapunova" userId="5217c4f7-f98a-4573-8c08-262c6e9f6ac4" providerId="ADAL" clId="{BA8735C8-E551-443E-A137-26A3F3178934}" dt="2023-11-11T18:11:38.705" v="5401" actId="1076"/>
          <ac:graphicFrameMkLst>
            <pc:docMk/>
            <pc:sldMk cId="4070410775" sldId="265"/>
            <ac:graphicFrameMk id="4" creationId="{9101B7ED-6508-368F-A67D-3D2DC8CBA67C}"/>
          </ac:graphicFrameMkLst>
        </pc:graphicFrameChg>
        <pc:cxnChg chg="add mod">
          <ac:chgData name="Daria Sapunova" userId="5217c4f7-f98a-4573-8c08-262c6e9f6ac4" providerId="ADAL" clId="{BA8735C8-E551-443E-A137-26A3F3178934}" dt="2023-11-11T18:10:36.318" v="5380" actId="14100"/>
          <ac:cxnSpMkLst>
            <pc:docMk/>
            <pc:sldMk cId="4070410775" sldId="265"/>
            <ac:cxnSpMk id="11" creationId="{D8C66F91-94AF-32C6-42FB-51D74C797486}"/>
          </ac:cxnSpMkLst>
        </pc:cxnChg>
        <pc:cxnChg chg="add mod">
          <ac:chgData name="Daria Sapunova" userId="5217c4f7-f98a-4573-8c08-262c6e9f6ac4" providerId="ADAL" clId="{BA8735C8-E551-443E-A137-26A3F3178934}" dt="2023-11-11T18:10:36.318" v="5380" actId="14100"/>
          <ac:cxnSpMkLst>
            <pc:docMk/>
            <pc:sldMk cId="4070410775" sldId="265"/>
            <ac:cxnSpMk id="12" creationId="{918F5B69-1D3E-2239-B30E-E33C04538015}"/>
          </ac:cxnSpMkLst>
        </pc:cxnChg>
        <pc:cxnChg chg="add mod">
          <ac:chgData name="Daria Sapunova" userId="5217c4f7-f98a-4573-8c08-262c6e9f6ac4" providerId="ADAL" clId="{BA8735C8-E551-443E-A137-26A3F3178934}" dt="2023-11-11T18:10:36.318" v="5380" actId="14100"/>
          <ac:cxnSpMkLst>
            <pc:docMk/>
            <pc:sldMk cId="4070410775" sldId="265"/>
            <ac:cxnSpMk id="13" creationId="{90E7FF81-482C-7907-0541-93AA2D97F2AB}"/>
          </ac:cxnSpMkLst>
        </pc:cxnChg>
      </pc:sldChg>
      <pc:sldChg chg="addSp delSp modSp new mod modAnim">
        <pc:chgData name="Daria Sapunova" userId="5217c4f7-f98a-4573-8c08-262c6e9f6ac4" providerId="ADAL" clId="{BA8735C8-E551-443E-A137-26A3F3178934}" dt="2022-11-06T10:29:07.779" v="4871"/>
        <pc:sldMkLst>
          <pc:docMk/>
          <pc:sldMk cId="932432841" sldId="266"/>
        </pc:sldMkLst>
        <pc:spChg chg="del">
          <ac:chgData name="Daria Sapunova" userId="5217c4f7-f98a-4573-8c08-262c6e9f6ac4" providerId="ADAL" clId="{BA8735C8-E551-443E-A137-26A3F3178934}" dt="2022-11-05T10:17:49.902" v="1692" actId="478"/>
          <ac:spMkLst>
            <pc:docMk/>
            <pc:sldMk cId="932432841" sldId="266"/>
            <ac:spMk id="2" creationId="{C2C864CF-F1CB-F01A-37C6-58AABEE3DA60}"/>
          </ac:spMkLst>
        </pc:spChg>
        <pc:spChg chg="del">
          <ac:chgData name="Daria Sapunova" userId="5217c4f7-f98a-4573-8c08-262c6e9f6ac4" providerId="ADAL" clId="{BA8735C8-E551-443E-A137-26A3F3178934}" dt="2022-11-05T10:17:51.179" v="1693" actId="478"/>
          <ac:spMkLst>
            <pc:docMk/>
            <pc:sldMk cId="932432841" sldId="266"/>
            <ac:spMk id="3" creationId="{5A7F0585-BF0D-F26C-E85F-DCF77BF43EB1}"/>
          </ac:spMkLst>
        </pc:spChg>
        <pc:spChg chg="add mod">
          <ac:chgData name="Daria Sapunova" userId="5217c4f7-f98a-4573-8c08-262c6e9f6ac4" providerId="ADAL" clId="{BA8735C8-E551-443E-A137-26A3F3178934}" dt="2022-11-05T10:40:34.576" v="1973" actId="14100"/>
          <ac:spMkLst>
            <pc:docMk/>
            <pc:sldMk cId="932432841" sldId="266"/>
            <ac:spMk id="4" creationId="{A0B04BD7-6EBF-18B6-1F07-3F7D05E566E3}"/>
          </ac:spMkLst>
        </pc:spChg>
        <pc:graphicFrameChg chg="add del mod modGraphic">
          <ac:chgData name="Daria Sapunova" userId="5217c4f7-f98a-4573-8c08-262c6e9f6ac4" providerId="ADAL" clId="{BA8735C8-E551-443E-A137-26A3F3178934}" dt="2022-11-05T10:22:56.460" v="1808" actId="3680"/>
          <ac:graphicFrameMkLst>
            <pc:docMk/>
            <pc:sldMk cId="932432841" sldId="266"/>
            <ac:graphicFrameMk id="5" creationId="{898C83D6-0476-7038-87B1-A1DAA37DF0A4}"/>
          </ac:graphicFrameMkLst>
        </pc:graphicFrameChg>
        <pc:graphicFrameChg chg="add del mod modGraphic">
          <ac:chgData name="Daria Sapunova" userId="5217c4f7-f98a-4573-8c08-262c6e9f6ac4" providerId="ADAL" clId="{BA8735C8-E551-443E-A137-26A3F3178934}" dt="2022-11-05T10:23:18.109" v="1819" actId="3680"/>
          <ac:graphicFrameMkLst>
            <pc:docMk/>
            <pc:sldMk cId="932432841" sldId="266"/>
            <ac:graphicFrameMk id="6" creationId="{797948FF-2156-A39B-7829-A167FE5FC51D}"/>
          </ac:graphicFrameMkLst>
        </pc:graphicFrameChg>
        <pc:graphicFrameChg chg="add mod modGraphic">
          <ac:chgData name="Daria Sapunova" userId="5217c4f7-f98a-4573-8c08-262c6e9f6ac4" providerId="ADAL" clId="{BA8735C8-E551-443E-A137-26A3F3178934}" dt="2022-11-05T10:37:58.569" v="1939" actId="14734"/>
          <ac:graphicFrameMkLst>
            <pc:docMk/>
            <pc:sldMk cId="932432841" sldId="266"/>
            <ac:graphicFrameMk id="7" creationId="{DEF97780-0E3F-2368-C866-E4439A033F1B}"/>
          </ac:graphicFrameMkLst>
        </pc:graphicFrameChg>
        <pc:graphicFrameChg chg="add mod modGraphic">
          <ac:chgData name="Daria Sapunova" userId="5217c4f7-f98a-4573-8c08-262c6e9f6ac4" providerId="ADAL" clId="{BA8735C8-E551-443E-A137-26A3F3178934}" dt="2022-11-05T10:40:21.920" v="1971" actId="113"/>
          <ac:graphicFrameMkLst>
            <pc:docMk/>
            <pc:sldMk cId="932432841" sldId="266"/>
            <ac:graphicFrameMk id="8" creationId="{1B27A738-41D4-F367-AEBE-D7742458D770}"/>
          </ac:graphicFrameMkLst>
        </pc:graphicFrameChg>
      </pc:sldChg>
      <pc:sldChg chg="addSp delSp modSp add mod modAnim">
        <pc:chgData name="Daria Sapunova" userId="5217c4f7-f98a-4573-8c08-262c6e9f6ac4" providerId="ADAL" clId="{BA8735C8-E551-443E-A137-26A3F3178934}" dt="2022-11-06T10:29:15.509" v="4872"/>
        <pc:sldMkLst>
          <pc:docMk/>
          <pc:sldMk cId="141777116" sldId="267"/>
        </pc:sldMkLst>
        <pc:spChg chg="del">
          <ac:chgData name="Daria Sapunova" userId="5217c4f7-f98a-4573-8c08-262c6e9f6ac4" providerId="ADAL" clId="{BA8735C8-E551-443E-A137-26A3F3178934}" dt="2022-11-05T10:42:57.326" v="1976" actId="478"/>
          <ac:spMkLst>
            <pc:docMk/>
            <pc:sldMk cId="141777116" sldId="267"/>
            <ac:spMk id="4" creationId="{A0B04BD7-6EBF-18B6-1F07-3F7D05E566E3}"/>
          </ac:spMkLst>
        </pc:spChg>
        <pc:spChg chg="add mod">
          <ac:chgData name="Daria Sapunova" userId="5217c4f7-f98a-4573-8c08-262c6e9f6ac4" providerId="ADAL" clId="{BA8735C8-E551-443E-A137-26A3F3178934}" dt="2022-11-05T10:47:21.355" v="2033" actId="1076"/>
          <ac:spMkLst>
            <pc:docMk/>
            <pc:sldMk cId="141777116" sldId="267"/>
            <ac:spMk id="11" creationId="{1A4017F3-C856-342C-6FFA-B5D894EC02EB}"/>
          </ac:spMkLst>
        </pc:spChg>
        <pc:graphicFrameChg chg="add del mod">
          <ac:chgData name="Daria Sapunova" userId="5217c4f7-f98a-4573-8c08-262c6e9f6ac4" providerId="ADAL" clId="{BA8735C8-E551-443E-A137-26A3F3178934}" dt="2022-11-05T10:43:24.594" v="1981" actId="478"/>
          <ac:graphicFrameMkLst>
            <pc:docMk/>
            <pc:sldMk cId="141777116" sldId="267"/>
            <ac:graphicFrameMk id="5" creationId="{A7BDD7FB-01F5-4960-83EF-9F7B21325D72}"/>
          </ac:graphicFrameMkLst>
        </pc:graphicFrameChg>
        <pc:graphicFrameChg chg="mod modGraphic">
          <ac:chgData name="Daria Sapunova" userId="5217c4f7-f98a-4573-8c08-262c6e9f6ac4" providerId="ADAL" clId="{BA8735C8-E551-443E-A137-26A3F3178934}" dt="2022-11-05T10:47:09.259" v="2029" actId="1076"/>
          <ac:graphicFrameMkLst>
            <pc:docMk/>
            <pc:sldMk cId="141777116" sldId="267"/>
            <ac:graphicFrameMk id="7" creationId="{DEF97780-0E3F-2368-C866-E4439A033F1B}"/>
          </ac:graphicFrameMkLst>
        </pc:graphicFrameChg>
        <pc:graphicFrameChg chg="del">
          <ac:chgData name="Daria Sapunova" userId="5217c4f7-f98a-4573-8c08-262c6e9f6ac4" providerId="ADAL" clId="{BA8735C8-E551-443E-A137-26A3F3178934}" dt="2022-11-05T10:42:54.401" v="1975" actId="478"/>
          <ac:graphicFrameMkLst>
            <pc:docMk/>
            <pc:sldMk cId="141777116" sldId="267"/>
            <ac:graphicFrameMk id="8" creationId="{1B27A738-41D4-F367-AEBE-D7742458D770}"/>
          </ac:graphicFrameMkLst>
        </pc:graphicFrameChg>
        <pc:graphicFrameChg chg="add mod">
          <ac:chgData name="Daria Sapunova" userId="5217c4f7-f98a-4573-8c08-262c6e9f6ac4" providerId="ADAL" clId="{BA8735C8-E551-443E-A137-26A3F3178934}" dt="2022-11-05T10:47:12.436" v="2030"/>
          <ac:graphicFrameMkLst>
            <pc:docMk/>
            <pc:sldMk cId="141777116" sldId="267"/>
            <ac:graphicFrameMk id="10" creationId="{3C2C575E-0136-6513-A6F3-8FA4BD1BD7F7}"/>
          </ac:graphicFrameMkLst>
        </pc:graphicFrameChg>
      </pc:sldChg>
      <pc:sldChg chg="modSp add mod modAnim">
        <pc:chgData name="Daria Sapunova" userId="5217c4f7-f98a-4573-8c08-262c6e9f6ac4" providerId="ADAL" clId="{BA8735C8-E551-443E-A137-26A3F3178934}" dt="2022-11-06T10:29:21.629" v="4873"/>
        <pc:sldMkLst>
          <pc:docMk/>
          <pc:sldMk cId="2086166060" sldId="268"/>
        </pc:sldMkLst>
        <pc:spChg chg="mod">
          <ac:chgData name="Daria Sapunova" userId="5217c4f7-f98a-4573-8c08-262c6e9f6ac4" providerId="ADAL" clId="{BA8735C8-E551-443E-A137-26A3F3178934}" dt="2022-11-05T10:54:01.969" v="2064" actId="1076"/>
          <ac:spMkLst>
            <pc:docMk/>
            <pc:sldMk cId="2086166060" sldId="268"/>
            <ac:spMk id="11" creationId="{1A4017F3-C856-342C-6FFA-B5D894EC02EB}"/>
          </ac:spMkLst>
        </pc:spChg>
        <pc:graphicFrameChg chg="mod">
          <ac:chgData name="Daria Sapunova" userId="5217c4f7-f98a-4573-8c08-262c6e9f6ac4" providerId="ADAL" clId="{BA8735C8-E551-443E-A137-26A3F3178934}" dt="2022-11-05T10:50:01.024" v="2063" actId="1076"/>
          <ac:graphicFrameMkLst>
            <pc:docMk/>
            <pc:sldMk cId="2086166060" sldId="268"/>
            <ac:graphicFrameMk id="10" creationId="{3C2C575E-0136-6513-A6F3-8FA4BD1BD7F7}"/>
          </ac:graphicFrameMkLst>
        </pc:graphicFrameChg>
      </pc:sldChg>
      <pc:sldChg chg="addSp delSp modSp add del mod modAnim">
        <pc:chgData name="Daria Sapunova" userId="5217c4f7-f98a-4573-8c08-262c6e9f6ac4" providerId="ADAL" clId="{BA8735C8-E551-443E-A137-26A3F3178934}" dt="2023-11-11T18:26:00.493" v="5411" actId="1076"/>
        <pc:sldMkLst>
          <pc:docMk/>
          <pc:sldMk cId="2553923522" sldId="269"/>
        </pc:sldMkLst>
        <pc:spChg chg="add mod">
          <ac:chgData name="Daria Sapunova" userId="5217c4f7-f98a-4573-8c08-262c6e9f6ac4" providerId="ADAL" clId="{BA8735C8-E551-443E-A137-26A3F3178934}" dt="2023-11-11T17:58:41.580" v="5305" actId="20577"/>
          <ac:spMkLst>
            <pc:docMk/>
            <pc:sldMk cId="2553923522" sldId="269"/>
            <ac:spMk id="3" creationId="{93EFBFA4-EA5C-16E4-28DC-A4930E61EE30}"/>
          </ac:spMkLst>
        </pc:spChg>
        <pc:spChg chg="del">
          <ac:chgData name="Daria Sapunova" userId="5217c4f7-f98a-4573-8c08-262c6e9f6ac4" providerId="ADAL" clId="{BA8735C8-E551-443E-A137-26A3F3178934}" dt="2022-11-05T10:54:21.172" v="2066" actId="478"/>
          <ac:spMkLst>
            <pc:docMk/>
            <pc:sldMk cId="2553923522" sldId="269"/>
            <ac:spMk id="4" creationId="{A0B04BD7-6EBF-18B6-1F07-3F7D05E566E3}"/>
          </ac:spMkLst>
        </pc:spChg>
        <pc:spChg chg="add mod">
          <ac:chgData name="Daria Sapunova" userId="5217c4f7-f98a-4573-8c08-262c6e9f6ac4" providerId="ADAL" clId="{BA8735C8-E551-443E-A137-26A3F3178934}" dt="2023-11-11T18:26:00.493" v="5411" actId="1076"/>
          <ac:spMkLst>
            <pc:docMk/>
            <pc:sldMk cId="2553923522" sldId="269"/>
            <ac:spMk id="8" creationId="{062C32B0-12D1-278B-F5BE-BCDBE306A6C9}"/>
          </ac:spMkLst>
        </pc:spChg>
        <pc:spChg chg="add del mod">
          <ac:chgData name="Daria Sapunova" userId="5217c4f7-f98a-4573-8c08-262c6e9f6ac4" providerId="ADAL" clId="{BA8735C8-E551-443E-A137-26A3F3178934}" dt="2022-11-05T18:58:50.266" v="2358" actId="478"/>
          <ac:spMkLst>
            <pc:docMk/>
            <pc:sldMk cId="2553923522" sldId="269"/>
            <ac:spMk id="9" creationId="{477F6FF2-CDAF-0CE4-F60C-ADB50CA43588}"/>
          </ac:spMkLst>
        </pc:spChg>
        <pc:spChg chg="add mod">
          <ac:chgData name="Daria Sapunova" userId="5217c4f7-f98a-4573-8c08-262c6e9f6ac4" providerId="ADAL" clId="{BA8735C8-E551-443E-A137-26A3F3178934}" dt="2022-11-06T10:30:08.313" v="4878" actId="14100"/>
          <ac:spMkLst>
            <pc:docMk/>
            <pc:sldMk cId="2553923522" sldId="269"/>
            <ac:spMk id="10" creationId="{E572F55F-B863-736F-5C0F-2FB36DF8EAE7}"/>
          </ac:spMkLst>
        </pc:spChg>
        <pc:grpChg chg="add mod">
          <ac:chgData name="Daria Sapunova" userId="5217c4f7-f98a-4573-8c08-262c6e9f6ac4" providerId="ADAL" clId="{BA8735C8-E551-443E-A137-26A3F3178934}" dt="2022-11-05T18:51:51.520" v="2156" actId="14100"/>
          <ac:grpSpMkLst>
            <pc:docMk/>
            <pc:sldMk cId="2553923522" sldId="269"/>
            <ac:grpSpMk id="6" creationId="{041F6182-7892-0008-5BE7-1BEBB63A57C2}"/>
          </ac:grpSpMkLst>
        </pc:grpChg>
        <pc:graphicFrameChg chg="add mod modGraphic">
          <ac:chgData name="Daria Sapunova" userId="5217c4f7-f98a-4573-8c08-262c6e9f6ac4" providerId="ADAL" clId="{BA8735C8-E551-443E-A137-26A3F3178934}" dt="2022-11-05T10:57:45.799" v="2094" actId="20577"/>
          <ac:graphicFrameMkLst>
            <pc:docMk/>
            <pc:sldMk cId="2553923522" sldId="269"/>
            <ac:graphicFrameMk id="2" creationId="{A8DACF46-3844-8DDC-77DD-6458D3173C05}"/>
          </ac:graphicFrameMkLst>
        </pc:graphicFrameChg>
        <pc:graphicFrameChg chg="add del">
          <ac:chgData name="Daria Sapunova" userId="5217c4f7-f98a-4573-8c08-262c6e9f6ac4" providerId="ADAL" clId="{BA8735C8-E551-443E-A137-26A3F3178934}" dt="2022-11-05T18:51:39.527" v="2152" actId="478"/>
          <ac:graphicFrameMkLst>
            <pc:docMk/>
            <pc:sldMk cId="2553923522" sldId="269"/>
            <ac:graphicFrameMk id="5" creationId="{DB9CF199-537D-A687-9ACF-6F33E303CF97}"/>
          </ac:graphicFrameMkLst>
        </pc:graphicFrameChg>
        <pc:graphicFrameChg chg="add mod modGraphic">
          <ac:chgData name="Daria Sapunova" userId="5217c4f7-f98a-4573-8c08-262c6e9f6ac4" providerId="ADAL" clId="{BA8735C8-E551-443E-A137-26A3F3178934}" dt="2022-11-05T18:53:59.448" v="2355" actId="20577"/>
          <ac:graphicFrameMkLst>
            <pc:docMk/>
            <pc:sldMk cId="2553923522" sldId="269"/>
            <ac:graphicFrameMk id="7" creationId="{CCA05234-506E-8E46-4755-01215FF7306A}"/>
          </ac:graphicFrameMkLst>
        </pc:graphicFrameChg>
        <pc:graphicFrameChg chg="del">
          <ac:chgData name="Daria Sapunova" userId="5217c4f7-f98a-4573-8c08-262c6e9f6ac4" providerId="ADAL" clId="{BA8735C8-E551-443E-A137-26A3F3178934}" dt="2022-11-05T10:54:22.875" v="2067" actId="478"/>
          <ac:graphicFrameMkLst>
            <pc:docMk/>
            <pc:sldMk cId="2553923522" sldId="269"/>
            <ac:graphicFrameMk id="7" creationId="{DEF97780-0E3F-2368-C866-E4439A033F1B}"/>
          </ac:graphicFrameMkLst>
        </pc:graphicFrameChg>
        <pc:graphicFrameChg chg="del mod">
          <ac:chgData name="Daria Sapunova" userId="5217c4f7-f98a-4573-8c08-262c6e9f6ac4" providerId="ADAL" clId="{BA8735C8-E551-443E-A137-26A3F3178934}" dt="2022-11-05T10:55:54.454" v="2069" actId="478"/>
          <ac:graphicFrameMkLst>
            <pc:docMk/>
            <pc:sldMk cId="2553923522" sldId="269"/>
            <ac:graphicFrameMk id="8" creationId="{1B27A738-41D4-F367-AEBE-D7742458D770}"/>
          </ac:graphicFrameMkLst>
        </pc:graphicFrameChg>
      </pc:sldChg>
      <pc:sldChg chg="add del">
        <pc:chgData name="Daria Sapunova" userId="5217c4f7-f98a-4573-8c08-262c6e9f6ac4" providerId="ADAL" clId="{BA8735C8-E551-443E-A137-26A3F3178934}" dt="2022-11-05T10:55:57.371" v="2071"/>
        <pc:sldMkLst>
          <pc:docMk/>
          <pc:sldMk cId="822981918" sldId="270"/>
        </pc:sldMkLst>
      </pc:sldChg>
      <pc:sldChg chg="addSp delSp modSp add mod modAnim">
        <pc:chgData name="Daria Sapunova" userId="5217c4f7-f98a-4573-8c08-262c6e9f6ac4" providerId="ADAL" clId="{BA8735C8-E551-443E-A137-26A3F3178934}" dt="2022-11-06T10:29:50.925" v="4875"/>
        <pc:sldMkLst>
          <pc:docMk/>
          <pc:sldMk cId="3703695399" sldId="270"/>
        </pc:sldMkLst>
        <pc:spChg chg="del">
          <ac:chgData name="Daria Sapunova" userId="5217c4f7-f98a-4573-8c08-262c6e9f6ac4" providerId="ADAL" clId="{BA8735C8-E551-443E-A137-26A3F3178934}" dt="2022-11-05T10:58:11.171" v="2097" actId="478"/>
          <ac:spMkLst>
            <pc:docMk/>
            <pc:sldMk cId="3703695399" sldId="270"/>
            <ac:spMk id="4" creationId="{A0B04BD7-6EBF-18B6-1F07-3F7D05E566E3}"/>
          </ac:spMkLst>
        </pc:spChg>
        <pc:graphicFrameChg chg="add mod">
          <ac:chgData name="Daria Sapunova" userId="5217c4f7-f98a-4573-8c08-262c6e9f6ac4" providerId="ADAL" clId="{BA8735C8-E551-443E-A137-26A3F3178934}" dt="2022-11-05T11:02:09.900" v="2140" actId="1076"/>
          <ac:graphicFrameMkLst>
            <pc:docMk/>
            <pc:sldMk cId="3703695399" sldId="270"/>
            <ac:graphicFrameMk id="5" creationId="{48B94869-78D1-2264-5134-46312697A1DF}"/>
          </ac:graphicFrameMkLst>
        </pc:graphicFrameChg>
        <pc:graphicFrameChg chg="add mod">
          <ac:chgData name="Daria Sapunova" userId="5217c4f7-f98a-4573-8c08-262c6e9f6ac4" providerId="ADAL" clId="{BA8735C8-E551-443E-A137-26A3F3178934}" dt="2022-11-05T11:02:33.065" v="2143" actId="14100"/>
          <ac:graphicFrameMkLst>
            <pc:docMk/>
            <pc:sldMk cId="3703695399" sldId="270"/>
            <ac:graphicFrameMk id="6" creationId="{540887B6-A8D5-6035-AFAF-6EFA77598B38}"/>
          </ac:graphicFrameMkLst>
        </pc:graphicFrameChg>
        <pc:graphicFrameChg chg="del">
          <ac:chgData name="Daria Sapunova" userId="5217c4f7-f98a-4573-8c08-262c6e9f6ac4" providerId="ADAL" clId="{BA8735C8-E551-443E-A137-26A3F3178934}" dt="2022-11-05T10:58:09.156" v="2096" actId="478"/>
          <ac:graphicFrameMkLst>
            <pc:docMk/>
            <pc:sldMk cId="3703695399" sldId="270"/>
            <ac:graphicFrameMk id="7" creationId="{DEF97780-0E3F-2368-C866-E4439A033F1B}"/>
          </ac:graphicFrameMkLst>
        </pc:graphicFrameChg>
        <pc:graphicFrameChg chg="mod modGraphic">
          <ac:chgData name="Daria Sapunova" userId="5217c4f7-f98a-4573-8c08-262c6e9f6ac4" providerId="ADAL" clId="{BA8735C8-E551-443E-A137-26A3F3178934}" dt="2022-11-05T11:00:30.687" v="2128" actId="14734"/>
          <ac:graphicFrameMkLst>
            <pc:docMk/>
            <pc:sldMk cId="3703695399" sldId="270"/>
            <ac:graphicFrameMk id="8" creationId="{1B27A738-41D4-F367-AEBE-D7742458D770}"/>
          </ac:graphicFrameMkLst>
        </pc:graphicFrameChg>
      </pc:sldChg>
      <pc:sldChg chg="addSp delSp modSp new mod modAnim">
        <pc:chgData name="Daria Sapunova" userId="5217c4f7-f98a-4573-8c08-262c6e9f6ac4" providerId="ADAL" clId="{BA8735C8-E551-443E-A137-26A3F3178934}" dt="2023-11-11T18:03:46.740" v="5375" actId="122"/>
        <pc:sldMkLst>
          <pc:docMk/>
          <pc:sldMk cId="2658529393" sldId="271"/>
        </pc:sldMkLst>
        <pc:spChg chg="del">
          <ac:chgData name="Daria Sapunova" userId="5217c4f7-f98a-4573-8c08-262c6e9f6ac4" providerId="ADAL" clId="{BA8735C8-E551-443E-A137-26A3F3178934}" dt="2022-11-05T19:02:30.030" v="2393" actId="478"/>
          <ac:spMkLst>
            <pc:docMk/>
            <pc:sldMk cId="2658529393" sldId="271"/>
            <ac:spMk id="2" creationId="{5906AB29-1BFF-F8ED-535B-A6C253E8E329}"/>
          </ac:spMkLst>
        </pc:spChg>
        <pc:spChg chg="del">
          <ac:chgData name="Daria Sapunova" userId="5217c4f7-f98a-4573-8c08-262c6e9f6ac4" providerId="ADAL" clId="{BA8735C8-E551-443E-A137-26A3F3178934}" dt="2022-11-05T19:02:30.908" v="2394" actId="478"/>
          <ac:spMkLst>
            <pc:docMk/>
            <pc:sldMk cId="2658529393" sldId="271"/>
            <ac:spMk id="3" creationId="{D01CCE88-B6A3-37F6-D75A-B93098AF4EFF}"/>
          </ac:spMkLst>
        </pc:spChg>
        <pc:spChg chg="del mod topLvl">
          <ac:chgData name="Daria Sapunova" userId="5217c4f7-f98a-4573-8c08-262c6e9f6ac4" providerId="ADAL" clId="{BA8735C8-E551-443E-A137-26A3F3178934}" dt="2022-11-05T19:03:21.154" v="2401" actId="478"/>
          <ac:spMkLst>
            <pc:docMk/>
            <pc:sldMk cId="2658529393" sldId="271"/>
            <ac:spMk id="6" creationId="{8D9CD882-E4A8-A353-88E4-085C5CAE1030}"/>
          </ac:spMkLst>
        </pc:spChg>
        <pc:spChg chg="add del">
          <ac:chgData name="Daria Sapunova" userId="5217c4f7-f98a-4573-8c08-262c6e9f6ac4" providerId="ADAL" clId="{BA8735C8-E551-443E-A137-26A3F3178934}" dt="2022-11-05T19:05:01.044" v="2418" actId="478"/>
          <ac:spMkLst>
            <pc:docMk/>
            <pc:sldMk cId="2658529393" sldId="271"/>
            <ac:spMk id="17" creationId="{F24F7AB4-C87A-2467-F1E1-67E7DCE65E6A}"/>
          </ac:spMkLst>
        </pc:spChg>
        <pc:spChg chg="add del">
          <ac:chgData name="Daria Sapunova" userId="5217c4f7-f98a-4573-8c08-262c6e9f6ac4" providerId="ADAL" clId="{BA8735C8-E551-443E-A137-26A3F3178934}" dt="2022-11-05T19:05:35.284" v="2420" actId="478"/>
          <ac:spMkLst>
            <pc:docMk/>
            <pc:sldMk cId="2658529393" sldId="271"/>
            <ac:spMk id="18" creationId="{84FEA4D6-1BBB-C07D-D9E0-0227E33AFC24}"/>
          </ac:spMkLst>
        </pc:spChg>
        <pc:spChg chg="add mod">
          <ac:chgData name="Daria Sapunova" userId="5217c4f7-f98a-4573-8c08-262c6e9f6ac4" providerId="ADAL" clId="{BA8735C8-E551-443E-A137-26A3F3178934}" dt="2022-11-05T19:06:25.562" v="2426" actId="1582"/>
          <ac:spMkLst>
            <pc:docMk/>
            <pc:sldMk cId="2658529393" sldId="271"/>
            <ac:spMk id="19" creationId="{2A0A5789-9976-9760-1CE0-73682AE30FB9}"/>
          </ac:spMkLst>
        </pc:spChg>
        <pc:spChg chg="add del">
          <ac:chgData name="Daria Sapunova" userId="5217c4f7-f98a-4573-8c08-262c6e9f6ac4" providerId="ADAL" clId="{BA8735C8-E551-443E-A137-26A3F3178934}" dt="2022-11-05T19:07:25.657" v="2428" actId="478"/>
          <ac:spMkLst>
            <pc:docMk/>
            <pc:sldMk cId="2658529393" sldId="271"/>
            <ac:spMk id="20" creationId="{A1ED7DDC-90F7-31CD-8153-29FBFC43409A}"/>
          </ac:spMkLst>
        </pc:spChg>
        <pc:spChg chg="add del">
          <ac:chgData name="Daria Sapunova" userId="5217c4f7-f98a-4573-8c08-262c6e9f6ac4" providerId="ADAL" clId="{BA8735C8-E551-443E-A137-26A3F3178934}" dt="2022-11-05T19:07:38.771" v="2430" actId="478"/>
          <ac:spMkLst>
            <pc:docMk/>
            <pc:sldMk cId="2658529393" sldId="271"/>
            <ac:spMk id="21" creationId="{6296165D-5528-E5A4-F197-D92F6AB095DC}"/>
          </ac:spMkLst>
        </pc:spChg>
        <pc:spChg chg="add mod">
          <ac:chgData name="Daria Sapunova" userId="5217c4f7-f98a-4573-8c08-262c6e9f6ac4" providerId="ADAL" clId="{BA8735C8-E551-443E-A137-26A3F3178934}" dt="2022-11-05T19:08:26.600" v="2433" actId="208"/>
          <ac:spMkLst>
            <pc:docMk/>
            <pc:sldMk cId="2658529393" sldId="271"/>
            <ac:spMk id="22" creationId="{22E42957-C880-3075-33FD-006B73775F6E}"/>
          </ac:spMkLst>
        </pc:spChg>
        <pc:spChg chg="add mod">
          <ac:chgData name="Daria Sapunova" userId="5217c4f7-f98a-4573-8c08-262c6e9f6ac4" providerId="ADAL" clId="{BA8735C8-E551-443E-A137-26A3F3178934}" dt="2023-11-11T18:03:46.740" v="5375" actId="122"/>
          <ac:spMkLst>
            <pc:docMk/>
            <pc:sldMk cId="2658529393" sldId="271"/>
            <ac:spMk id="23" creationId="{05FBE0B8-93F7-4742-80BF-80890D664060}"/>
          </ac:spMkLst>
        </pc:spChg>
        <pc:spChg chg="add mod">
          <ac:chgData name="Daria Sapunova" userId="5217c4f7-f98a-4573-8c08-262c6e9f6ac4" providerId="ADAL" clId="{BA8735C8-E551-443E-A137-26A3F3178934}" dt="2022-11-05T19:10:01.915" v="2497" actId="1076"/>
          <ac:spMkLst>
            <pc:docMk/>
            <pc:sldMk cId="2658529393" sldId="271"/>
            <ac:spMk id="24" creationId="{D0C5E3FC-47E3-13FA-8C61-A540089CCC90}"/>
          </ac:spMkLst>
        </pc:spChg>
        <pc:spChg chg="add mod">
          <ac:chgData name="Daria Sapunova" userId="5217c4f7-f98a-4573-8c08-262c6e9f6ac4" providerId="ADAL" clId="{BA8735C8-E551-443E-A137-26A3F3178934}" dt="2022-11-05T19:10:15.167" v="2506" actId="1076"/>
          <ac:spMkLst>
            <pc:docMk/>
            <pc:sldMk cId="2658529393" sldId="271"/>
            <ac:spMk id="25" creationId="{3A12EC4F-F46E-2E2B-4C23-1BC1274E9A40}"/>
          </ac:spMkLst>
        </pc:spChg>
        <pc:spChg chg="add mod">
          <ac:chgData name="Daria Sapunova" userId="5217c4f7-f98a-4573-8c08-262c6e9f6ac4" providerId="ADAL" clId="{BA8735C8-E551-443E-A137-26A3F3178934}" dt="2022-11-05T19:10:39.930" v="2509" actId="1582"/>
          <ac:spMkLst>
            <pc:docMk/>
            <pc:sldMk cId="2658529393" sldId="271"/>
            <ac:spMk id="26" creationId="{5D27C986-1CAF-76BE-DC6C-C6AE8B5574BD}"/>
          </ac:spMkLst>
        </pc:spChg>
        <pc:spChg chg="add mod">
          <ac:chgData name="Daria Sapunova" userId="5217c4f7-f98a-4573-8c08-262c6e9f6ac4" providerId="ADAL" clId="{BA8735C8-E551-443E-A137-26A3F3178934}" dt="2023-11-11T18:03:33.476" v="5365" actId="1076"/>
          <ac:spMkLst>
            <pc:docMk/>
            <pc:sldMk cId="2658529393" sldId="271"/>
            <ac:spMk id="27" creationId="{8142C72B-BAF5-1A3F-7906-1CCE1E8C5228}"/>
          </ac:spMkLst>
        </pc:spChg>
        <pc:spChg chg="add del mod">
          <ac:chgData name="Daria Sapunova" userId="5217c4f7-f98a-4573-8c08-262c6e9f6ac4" providerId="ADAL" clId="{BA8735C8-E551-443E-A137-26A3F3178934}" dt="2022-11-05T19:12:03.146" v="2525" actId="478"/>
          <ac:spMkLst>
            <pc:docMk/>
            <pc:sldMk cId="2658529393" sldId="271"/>
            <ac:spMk id="28" creationId="{F69EFFA6-D617-7E33-494C-137C6FB5D93E}"/>
          </ac:spMkLst>
        </pc:spChg>
        <pc:spChg chg="add mod">
          <ac:chgData name="Daria Sapunova" userId="5217c4f7-f98a-4573-8c08-262c6e9f6ac4" providerId="ADAL" clId="{BA8735C8-E551-443E-A137-26A3F3178934}" dt="2023-11-11T18:02:58.549" v="5336" actId="1035"/>
          <ac:spMkLst>
            <pc:docMk/>
            <pc:sldMk cId="2658529393" sldId="271"/>
            <ac:spMk id="29" creationId="{F867E421-D80F-C00F-6940-603763E338B0}"/>
          </ac:spMkLst>
        </pc:spChg>
        <pc:grpChg chg="add del mod">
          <ac:chgData name="Daria Sapunova" userId="5217c4f7-f98a-4573-8c08-262c6e9f6ac4" providerId="ADAL" clId="{BA8735C8-E551-443E-A137-26A3F3178934}" dt="2022-11-05T19:03:21.154" v="2401" actId="478"/>
          <ac:grpSpMkLst>
            <pc:docMk/>
            <pc:sldMk cId="2658529393" sldId="271"/>
            <ac:grpSpMk id="4" creationId="{04D53465-62CB-CF03-F4F8-1BD44E720FE4}"/>
          </ac:grpSpMkLst>
        </pc:grpChg>
        <pc:graphicFrameChg chg="del mod topLvl modGraphic">
          <ac:chgData name="Daria Sapunova" userId="5217c4f7-f98a-4573-8c08-262c6e9f6ac4" providerId="ADAL" clId="{BA8735C8-E551-443E-A137-26A3F3178934}" dt="2022-11-05T19:03:42.517" v="2406" actId="478"/>
          <ac:graphicFrameMkLst>
            <pc:docMk/>
            <pc:sldMk cId="2658529393" sldId="271"/>
            <ac:graphicFrameMk id="5" creationId="{3598AE25-B7AB-E2A5-6588-9CA943710837}"/>
          </ac:graphicFrameMkLst>
        </pc:graphicFrameChg>
        <pc:cxnChg chg="add mod">
          <ac:chgData name="Daria Sapunova" userId="5217c4f7-f98a-4573-8c08-262c6e9f6ac4" providerId="ADAL" clId="{BA8735C8-E551-443E-A137-26A3F3178934}" dt="2022-11-05T19:04:19.875" v="2410" actId="1582"/>
          <ac:cxnSpMkLst>
            <pc:docMk/>
            <pc:sldMk cId="2658529393" sldId="271"/>
            <ac:cxnSpMk id="8" creationId="{0ACBD85F-51E3-07DF-1664-608793EF49A9}"/>
          </ac:cxnSpMkLst>
        </pc:cxnChg>
        <pc:cxnChg chg="add mod">
          <ac:chgData name="Daria Sapunova" userId="5217c4f7-f98a-4573-8c08-262c6e9f6ac4" providerId="ADAL" clId="{BA8735C8-E551-443E-A137-26A3F3178934}" dt="2022-11-05T19:04:19.875" v="2410" actId="1582"/>
          <ac:cxnSpMkLst>
            <pc:docMk/>
            <pc:sldMk cId="2658529393" sldId="271"/>
            <ac:cxnSpMk id="10" creationId="{505E163B-945E-F610-E335-30F7EABE557F}"/>
          </ac:cxnSpMkLst>
        </pc:cxnChg>
        <pc:cxnChg chg="add mod">
          <ac:chgData name="Daria Sapunova" userId="5217c4f7-f98a-4573-8c08-262c6e9f6ac4" providerId="ADAL" clId="{BA8735C8-E551-443E-A137-26A3F3178934}" dt="2022-11-05T19:04:27.909" v="2412" actId="1076"/>
          <ac:cxnSpMkLst>
            <pc:docMk/>
            <pc:sldMk cId="2658529393" sldId="271"/>
            <ac:cxnSpMk id="11" creationId="{8EC0CF95-AA4E-2E3C-BCA0-5F0C903261A6}"/>
          </ac:cxnSpMkLst>
        </pc:cxnChg>
        <pc:cxnChg chg="add mod">
          <ac:chgData name="Daria Sapunova" userId="5217c4f7-f98a-4573-8c08-262c6e9f6ac4" providerId="ADAL" clId="{BA8735C8-E551-443E-A137-26A3F3178934}" dt="2022-11-05T19:04:27.909" v="2412" actId="1076"/>
          <ac:cxnSpMkLst>
            <pc:docMk/>
            <pc:sldMk cId="2658529393" sldId="271"/>
            <ac:cxnSpMk id="12" creationId="{57ADA216-1F0A-822C-5A88-8404CE3E0EEE}"/>
          </ac:cxnSpMkLst>
        </pc:cxnChg>
        <pc:cxnChg chg="add mod">
          <ac:chgData name="Daria Sapunova" userId="5217c4f7-f98a-4573-8c08-262c6e9f6ac4" providerId="ADAL" clId="{BA8735C8-E551-443E-A137-26A3F3178934}" dt="2022-11-05T19:04:31.524" v="2414" actId="1076"/>
          <ac:cxnSpMkLst>
            <pc:docMk/>
            <pc:sldMk cId="2658529393" sldId="271"/>
            <ac:cxnSpMk id="13" creationId="{6AAB8848-2AE2-AA03-5CC6-1D12939AEDD0}"/>
          </ac:cxnSpMkLst>
        </pc:cxnChg>
        <pc:cxnChg chg="add mod">
          <ac:chgData name="Daria Sapunova" userId="5217c4f7-f98a-4573-8c08-262c6e9f6ac4" providerId="ADAL" clId="{BA8735C8-E551-443E-A137-26A3F3178934}" dt="2022-11-05T19:04:31.524" v="2414" actId="1076"/>
          <ac:cxnSpMkLst>
            <pc:docMk/>
            <pc:sldMk cId="2658529393" sldId="271"/>
            <ac:cxnSpMk id="14" creationId="{93AD8569-FA52-AB08-CA3F-AA9FFDB3D63E}"/>
          </ac:cxnSpMkLst>
        </pc:cxnChg>
        <pc:cxnChg chg="add mod">
          <ac:chgData name="Daria Sapunova" userId="5217c4f7-f98a-4573-8c08-262c6e9f6ac4" providerId="ADAL" clId="{BA8735C8-E551-443E-A137-26A3F3178934}" dt="2023-11-11T18:02:58.549" v="5336" actId="1035"/>
          <ac:cxnSpMkLst>
            <pc:docMk/>
            <pc:sldMk cId="2658529393" sldId="271"/>
            <ac:cxnSpMk id="15" creationId="{3C0BC1A1-A221-2123-E1D8-BC45BCAE7185}"/>
          </ac:cxnSpMkLst>
        </pc:cxnChg>
        <pc:cxnChg chg="add mod">
          <ac:chgData name="Daria Sapunova" userId="5217c4f7-f98a-4573-8c08-262c6e9f6ac4" providerId="ADAL" clId="{BA8735C8-E551-443E-A137-26A3F3178934}" dt="2023-11-11T18:03:24.468" v="5364" actId="1036"/>
          <ac:cxnSpMkLst>
            <pc:docMk/>
            <pc:sldMk cId="2658529393" sldId="271"/>
            <ac:cxnSpMk id="16" creationId="{118C574F-12A8-B12C-7132-9AE1D5CABD71}"/>
          </ac:cxnSpMkLst>
        </pc:cxnChg>
      </pc:sldChg>
      <pc:sldChg chg="add del">
        <pc:chgData name="Daria Sapunova" userId="5217c4f7-f98a-4573-8c08-262c6e9f6ac4" providerId="ADAL" clId="{BA8735C8-E551-443E-A137-26A3F3178934}" dt="2022-11-05T19:02:24.114" v="2391" actId="47"/>
        <pc:sldMkLst>
          <pc:docMk/>
          <pc:sldMk cId="4178946834" sldId="271"/>
        </pc:sldMkLst>
      </pc:sldChg>
      <pc:sldChg chg="addSp delSp modSp new mod modAnim">
        <pc:chgData name="Daria Sapunova" userId="5217c4f7-f98a-4573-8c08-262c6e9f6ac4" providerId="ADAL" clId="{BA8735C8-E551-443E-A137-26A3F3178934}" dt="2022-11-06T11:31:09.940" v="5025"/>
        <pc:sldMkLst>
          <pc:docMk/>
          <pc:sldMk cId="1254752601" sldId="272"/>
        </pc:sldMkLst>
        <pc:spChg chg="del">
          <ac:chgData name="Daria Sapunova" userId="5217c4f7-f98a-4573-8c08-262c6e9f6ac4" providerId="ADAL" clId="{BA8735C8-E551-443E-A137-26A3F3178934}" dt="2022-11-05T19:18:37.243" v="2530" actId="478"/>
          <ac:spMkLst>
            <pc:docMk/>
            <pc:sldMk cId="1254752601" sldId="272"/>
            <ac:spMk id="2" creationId="{1D667734-645F-DC0E-2909-79C7886F5E76}"/>
          </ac:spMkLst>
        </pc:spChg>
        <pc:spChg chg="del">
          <ac:chgData name="Daria Sapunova" userId="5217c4f7-f98a-4573-8c08-262c6e9f6ac4" providerId="ADAL" clId="{BA8735C8-E551-443E-A137-26A3F3178934}" dt="2022-11-05T19:18:38.929" v="2531" actId="478"/>
          <ac:spMkLst>
            <pc:docMk/>
            <pc:sldMk cId="1254752601" sldId="272"/>
            <ac:spMk id="3" creationId="{1460731F-1C54-39DC-11C6-425724BF6D32}"/>
          </ac:spMkLst>
        </pc:spChg>
        <pc:spChg chg="add mod">
          <ac:chgData name="Daria Sapunova" userId="5217c4f7-f98a-4573-8c08-262c6e9f6ac4" providerId="ADAL" clId="{BA8735C8-E551-443E-A137-26A3F3178934}" dt="2022-11-05T20:06:47.847" v="2593" actId="108"/>
          <ac:spMkLst>
            <pc:docMk/>
            <pc:sldMk cId="1254752601" sldId="272"/>
            <ac:spMk id="4" creationId="{C31B453E-E75B-498E-4219-9581B9BC7E0A}"/>
          </ac:spMkLst>
        </pc:spChg>
        <pc:spChg chg="add mod">
          <ac:chgData name="Daria Sapunova" userId="5217c4f7-f98a-4573-8c08-262c6e9f6ac4" providerId="ADAL" clId="{BA8735C8-E551-443E-A137-26A3F3178934}" dt="2022-11-05T20:08:53.066" v="2620" actId="1076"/>
          <ac:spMkLst>
            <pc:docMk/>
            <pc:sldMk cId="1254752601" sldId="272"/>
            <ac:spMk id="13" creationId="{11EDE5CA-DC7F-5740-579D-7F8A0A179C74}"/>
          </ac:spMkLst>
        </pc:spChg>
        <pc:spChg chg="del mod topLvl">
          <ac:chgData name="Daria Sapunova" userId="5217c4f7-f98a-4573-8c08-262c6e9f6ac4" providerId="ADAL" clId="{BA8735C8-E551-443E-A137-26A3F3178934}" dt="2022-11-05T20:09:40.349" v="2632" actId="478"/>
          <ac:spMkLst>
            <pc:docMk/>
            <pc:sldMk cId="1254752601" sldId="272"/>
            <ac:spMk id="18" creationId="{B0FF1B40-1A26-6A5D-2E86-11E702930D2A}"/>
          </ac:spMkLst>
        </pc:spChg>
        <pc:spChg chg="add mod">
          <ac:chgData name="Daria Sapunova" userId="5217c4f7-f98a-4573-8c08-262c6e9f6ac4" providerId="ADAL" clId="{BA8735C8-E551-443E-A137-26A3F3178934}" dt="2022-11-05T20:11:35.135" v="2663" actId="1076"/>
          <ac:spMkLst>
            <pc:docMk/>
            <pc:sldMk cId="1254752601" sldId="272"/>
            <ac:spMk id="19" creationId="{6523507D-C22E-4BE4-29EF-D361FB187FF8}"/>
          </ac:spMkLst>
        </pc:spChg>
        <pc:spChg chg="add mod">
          <ac:chgData name="Daria Sapunova" userId="5217c4f7-f98a-4573-8c08-262c6e9f6ac4" providerId="ADAL" clId="{BA8735C8-E551-443E-A137-26A3F3178934}" dt="2022-11-05T20:12:19.457" v="2692" actId="108"/>
          <ac:spMkLst>
            <pc:docMk/>
            <pc:sldMk cId="1254752601" sldId="272"/>
            <ac:spMk id="20" creationId="{92D759D5-32DD-7877-A842-50B3355DA3A6}"/>
          </ac:spMkLst>
        </pc:spChg>
        <pc:spChg chg="add mod">
          <ac:chgData name="Daria Sapunova" userId="5217c4f7-f98a-4573-8c08-262c6e9f6ac4" providerId="ADAL" clId="{BA8735C8-E551-443E-A137-26A3F3178934}" dt="2022-11-05T20:12:24.281" v="2693" actId="108"/>
          <ac:spMkLst>
            <pc:docMk/>
            <pc:sldMk cId="1254752601" sldId="272"/>
            <ac:spMk id="21" creationId="{C9A3D333-A553-5FE6-C1EB-9FE3C40DD1A8}"/>
          </ac:spMkLst>
        </pc:spChg>
        <pc:spChg chg="add mod">
          <ac:chgData name="Daria Sapunova" userId="5217c4f7-f98a-4573-8c08-262c6e9f6ac4" providerId="ADAL" clId="{BA8735C8-E551-443E-A137-26A3F3178934}" dt="2022-11-05T20:12:28.190" v="2694" actId="108"/>
          <ac:spMkLst>
            <pc:docMk/>
            <pc:sldMk cId="1254752601" sldId="272"/>
            <ac:spMk id="22" creationId="{652A69CB-3E53-EDBD-3E32-90FC033FEC6E}"/>
          </ac:spMkLst>
        </pc:spChg>
        <pc:grpChg chg="add del mod">
          <ac:chgData name="Daria Sapunova" userId="5217c4f7-f98a-4573-8c08-262c6e9f6ac4" providerId="ADAL" clId="{BA8735C8-E551-443E-A137-26A3F3178934}" dt="2022-11-05T20:09:40.349" v="2632" actId="478"/>
          <ac:grpSpMkLst>
            <pc:docMk/>
            <pc:sldMk cId="1254752601" sldId="272"/>
            <ac:grpSpMk id="16" creationId="{C3F29B64-0BBE-4706-E67B-D69468BD4BE5}"/>
          </ac:grpSpMkLst>
        </pc:grpChg>
        <pc:graphicFrameChg chg="add mod">
          <ac:chgData name="Daria Sapunova" userId="5217c4f7-f98a-4573-8c08-262c6e9f6ac4" providerId="ADAL" clId="{BA8735C8-E551-443E-A137-26A3F3178934}" dt="2022-11-05T20:09:08.476" v="2624" actId="14100"/>
          <ac:graphicFrameMkLst>
            <pc:docMk/>
            <pc:sldMk cId="1254752601" sldId="272"/>
            <ac:graphicFrameMk id="14" creationId="{6DFF59C6-E8F9-3E9A-FFBF-43C63EBC9B57}"/>
          </ac:graphicFrameMkLst>
        </pc:graphicFrameChg>
        <pc:graphicFrameChg chg="add mod">
          <ac:chgData name="Daria Sapunova" userId="5217c4f7-f98a-4573-8c08-262c6e9f6ac4" providerId="ADAL" clId="{BA8735C8-E551-443E-A137-26A3F3178934}" dt="2022-11-05T20:09:47.071" v="2634" actId="14100"/>
          <ac:graphicFrameMkLst>
            <pc:docMk/>
            <pc:sldMk cId="1254752601" sldId="272"/>
            <ac:graphicFrameMk id="15" creationId="{7499B730-1D7F-7B55-4B92-927402BC04F4}"/>
          </ac:graphicFrameMkLst>
        </pc:graphicFrameChg>
        <pc:graphicFrameChg chg="mod topLvl modGraphic">
          <ac:chgData name="Daria Sapunova" userId="5217c4f7-f98a-4573-8c08-262c6e9f6ac4" providerId="ADAL" clId="{BA8735C8-E551-443E-A137-26A3F3178934}" dt="2022-11-05T20:09:50.946" v="2635" actId="1076"/>
          <ac:graphicFrameMkLst>
            <pc:docMk/>
            <pc:sldMk cId="1254752601" sldId="272"/>
            <ac:graphicFrameMk id="17" creationId="{58C28F11-6C87-53FF-2364-501A31CE661F}"/>
          </ac:graphicFrameMkLst>
        </pc:graphicFrameChg>
        <pc:cxnChg chg="add mod">
          <ac:chgData name="Daria Sapunova" userId="5217c4f7-f98a-4573-8c08-262c6e9f6ac4" providerId="ADAL" clId="{BA8735C8-E551-443E-A137-26A3F3178934}" dt="2022-11-05T20:07:28.098" v="2602" actId="14100"/>
          <ac:cxnSpMkLst>
            <pc:docMk/>
            <pc:sldMk cId="1254752601" sldId="272"/>
            <ac:cxnSpMk id="6" creationId="{7245653B-2C91-F515-9D2B-3ECF26C00147}"/>
          </ac:cxnSpMkLst>
        </pc:cxnChg>
        <pc:cxnChg chg="add mod">
          <ac:chgData name="Daria Sapunova" userId="5217c4f7-f98a-4573-8c08-262c6e9f6ac4" providerId="ADAL" clId="{BA8735C8-E551-443E-A137-26A3F3178934}" dt="2022-11-05T20:07:34.679" v="2604" actId="14100"/>
          <ac:cxnSpMkLst>
            <pc:docMk/>
            <pc:sldMk cId="1254752601" sldId="272"/>
            <ac:cxnSpMk id="7" creationId="{C795594B-DE14-FE9F-E24C-E878BFAABF2A}"/>
          </ac:cxnSpMkLst>
        </pc:cxnChg>
        <pc:cxnChg chg="add mod">
          <ac:chgData name="Daria Sapunova" userId="5217c4f7-f98a-4573-8c08-262c6e9f6ac4" providerId="ADAL" clId="{BA8735C8-E551-443E-A137-26A3F3178934}" dt="2022-11-05T20:11:25.442" v="2659" actId="1076"/>
          <ac:cxnSpMkLst>
            <pc:docMk/>
            <pc:sldMk cId="1254752601" sldId="272"/>
            <ac:cxnSpMk id="24" creationId="{521B5906-2976-FC47-54AC-00B6F47613BD}"/>
          </ac:cxnSpMkLst>
        </pc:cxnChg>
        <pc:cxnChg chg="add mod">
          <ac:chgData name="Daria Sapunova" userId="5217c4f7-f98a-4573-8c08-262c6e9f6ac4" providerId="ADAL" clId="{BA8735C8-E551-443E-A137-26A3F3178934}" dt="2022-11-05T20:11:27.880" v="2660" actId="1076"/>
          <ac:cxnSpMkLst>
            <pc:docMk/>
            <pc:sldMk cId="1254752601" sldId="272"/>
            <ac:cxnSpMk id="25" creationId="{9469967A-C472-E5E3-0773-C676D223BC31}"/>
          </ac:cxnSpMkLst>
        </pc:cxnChg>
        <pc:cxnChg chg="add mod">
          <ac:chgData name="Daria Sapunova" userId="5217c4f7-f98a-4573-8c08-262c6e9f6ac4" providerId="ADAL" clId="{BA8735C8-E551-443E-A137-26A3F3178934}" dt="2022-11-05T20:11:46.693" v="2672" actId="1036"/>
          <ac:cxnSpMkLst>
            <pc:docMk/>
            <pc:sldMk cId="1254752601" sldId="272"/>
            <ac:cxnSpMk id="26" creationId="{036CC44F-6071-164F-B74E-6364D4379EBC}"/>
          </ac:cxnSpMkLst>
        </pc:cxnChg>
      </pc:sldChg>
      <pc:sldChg chg="addSp delSp modSp new mod modAnim">
        <pc:chgData name="Daria Sapunova" userId="5217c4f7-f98a-4573-8c08-262c6e9f6ac4" providerId="ADAL" clId="{BA8735C8-E551-443E-A137-26A3F3178934}" dt="2022-11-06T10:31:27.638" v="4889"/>
        <pc:sldMkLst>
          <pc:docMk/>
          <pc:sldMk cId="1917292953" sldId="273"/>
        </pc:sldMkLst>
        <pc:spChg chg="del">
          <ac:chgData name="Daria Sapunova" userId="5217c4f7-f98a-4573-8c08-262c6e9f6ac4" providerId="ADAL" clId="{BA8735C8-E551-443E-A137-26A3F3178934}" dt="2022-11-05T20:12:40.107" v="2696" actId="478"/>
          <ac:spMkLst>
            <pc:docMk/>
            <pc:sldMk cId="1917292953" sldId="273"/>
            <ac:spMk id="2" creationId="{58C8E00D-8287-8A9C-C4B5-BEC9FAFF7961}"/>
          </ac:spMkLst>
        </pc:spChg>
        <pc:spChg chg="del">
          <ac:chgData name="Daria Sapunova" userId="5217c4f7-f98a-4573-8c08-262c6e9f6ac4" providerId="ADAL" clId="{BA8735C8-E551-443E-A137-26A3F3178934}" dt="2022-11-05T20:12:41.402" v="2697" actId="478"/>
          <ac:spMkLst>
            <pc:docMk/>
            <pc:sldMk cId="1917292953" sldId="273"/>
            <ac:spMk id="3" creationId="{AC9B05AE-5E50-EFD8-3432-5E7DB1B4D6E4}"/>
          </ac:spMkLst>
        </pc:spChg>
        <pc:spChg chg="add mod">
          <ac:chgData name="Daria Sapunova" userId="5217c4f7-f98a-4573-8c08-262c6e9f6ac4" providerId="ADAL" clId="{BA8735C8-E551-443E-A137-26A3F3178934}" dt="2022-11-05T20:13:10.612" v="2699" actId="1076"/>
          <ac:spMkLst>
            <pc:docMk/>
            <pc:sldMk cId="1917292953" sldId="273"/>
            <ac:spMk id="4" creationId="{D221F829-09E5-A239-79E3-D120FD2782E5}"/>
          </ac:spMkLst>
        </pc:spChg>
        <pc:spChg chg="add mod">
          <ac:chgData name="Daria Sapunova" userId="5217c4f7-f98a-4573-8c08-262c6e9f6ac4" providerId="ADAL" clId="{BA8735C8-E551-443E-A137-26A3F3178934}" dt="2022-11-05T20:14:40.054" v="2807" actId="1076"/>
          <ac:spMkLst>
            <pc:docMk/>
            <pc:sldMk cId="1917292953" sldId="273"/>
            <ac:spMk id="5" creationId="{A9E1E997-7207-40C3-068F-D9928EF77587}"/>
          </ac:spMkLst>
        </pc:spChg>
        <pc:graphicFrameChg chg="add mod">
          <ac:chgData name="Daria Sapunova" userId="5217c4f7-f98a-4573-8c08-262c6e9f6ac4" providerId="ADAL" clId="{BA8735C8-E551-443E-A137-26A3F3178934}" dt="2022-11-05T20:25:24.563" v="2861" actId="1076"/>
          <ac:graphicFrameMkLst>
            <pc:docMk/>
            <pc:sldMk cId="1917292953" sldId="273"/>
            <ac:graphicFrameMk id="8" creationId="{4699BCD9-79FD-DCCB-E127-1DF7957CC4DF}"/>
          </ac:graphicFrameMkLst>
        </pc:graphicFrameChg>
      </pc:sldChg>
      <pc:sldChg chg="addSp delSp modSp add mod modAnim">
        <pc:chgData name="Daria Sapunova" userId="5217c4f7-f98a-4573-8c08-262c6e9f6ac4" providerId="ADAL" clId="{BA8735C8-E551-443E-A137-26A3F3178934}" dt="2022-11-06T10:32:02.803" v="4893"/>
        <pc:sldMkLst>
          <pc:docMk/>
          <pc:sldMk cId="995575474" sldId="274"/>
        </pc:sldMkLst>
        <pc:spChg chg="add mod">
          <ac:chgData name="Daria Sapunova" userId="5217c4f7-f98a-4573-8c08-262c6e9f6ac4" providerId="ADAL" clId="{BA8735C8-E551-443E-A137-26A3F3178934}" dt="2022-11-05T20:43:20.764" v="3404" actId="20577"/>
          <ac:spMkLst>
            <pc:docMk/>
            <pc:sldMk cId="995575474" sldId="274"/>
            <ac:spMk id="3" creationId="{615B24F7-5CDA-F65E-A9BF-D6E0A5874E09}"/>
          </ac:spMkLst>
        </pc:spChg>
        <pc:spChg chg="mod">
          <ac:chgData name="Daria Sapunova" userId="5217c4f7-f98a-4573-8c08-262c6e9f6ac4" providerId="ADAL" clId="{BA8735C8-E551-443E-A137-26A3F3178934}" dt="2022-11-05T20:33:26.462" v="3108" actId="1076"/>
          <ac:spMkLst>
            <pc:docMk/>
            <pc:sldMk cId="995575474" sldId="274"/>
            <ac:spMk id="4" creationId="{D221F829-09E5-A239-79E3-D120FD2782E5}"/>
          </ac:spMkLst>
        </pc:spChg>
        <pc:spChg chg="mod">
          <ac:chgData name="Daria Sapunova" userId="5217c4f7-f98a-4573-8c08-262c6e9f6ac4" providerId="ADAL" clId="{BA8735C8-E551-443E-A137-26A3F3178934}" dt="2022-11-05T20:33:26.462" v="3108" actId="1076"/>
          <ac:spMkLst>
            <pc:docMk/>
            <pc:sldMk cId="995575474" sldId="274"/>
            <ac:spMk id="5" creationId="{A9E1E997-7207-40C3-068F-D9928EF77587}"/>
          </ac:spMkLst>
        </pc:spChg>
        <pc:spChg chg="add mod">
          <ac:chgData name="Daria Sapunova" userId="5217c4f7-f98a-4573-8c08-262c6e9f6ac4" providerId="ADAL" clId="{BA8735C8-E551-443E-A137-26A3F3178934}" dt="2022-11-05T20:31:49.832" v="3063" actId="1582"/>
          <ac:spMkLst>
            <pc:docMk/>
            <pc:sldMk cId="995575474" sldId="274"/>
            <ac:spMk id="6" creationId="{3F7FE0EE-04DE-0A30-428C-961CB0BE1E65}"/>
          </ac:spMkLst>
        </pc:spChg>
        <pc:spChg chg="add mod">
          <ac:chgData name="Daria Sapunova" userId="5217c4f7-f98a-4573-8c08-262c6e9f6ac4" providerId="ADAL" clId="{BA8735C8-E551-443E-A137-26A3F3178934}" dt="2022-11-05T20:32:02.138" v="3070" actId="1036"/>
          <ac:spMkLst>
            <pc:docMk/>
            <pc:sldMk cId="995575474" sldId="274"/>
            <ac:spMk id="7" creationId="{060C36FC-9322-762C-7E21-08ED6E844401}"/>
          </ac:spMkLst>
        </pc:spChg>
        <pc:spChg chg="add mod">
          <ac:chgData name="Daria Sapunova" userId="5217c4f7-f98a-4573-8c08-262c6e9f6ac4" providerId="ADAL" clId="{BA8735C8-E551-443E-A137-26A3F3178934}" dt="2022-11-05T20:32:07.507" v="3072" actId="1076"/>
          <ac:spMkLst>
            <pc:docMk/>
            <pc:sldMk cId="995575474" sldId="274"/>
            <ac:spMk id="9" creationId="{C057B543-36C8-E207-8E0B-757B30B0DE5D}"/>
          </ac:spMkLst>
        </pc:spChg>
        <pc:spChg chg="add mod">
          <ac:chgData name="Daria Sapunova" userId="5217c4f7-f98a-4573-8c08-262c6e9f6ac4" providerId="ADAL" clId="{BA8735C8-E551-443E-A137-26A3F3178934}" dt="2022-11-05T20:32:13.257" v="3074" actId="1076"/>
          <ac:spMkLst>
            <pc:docMk/>
            <pc:sldMk cId="995575474" sldId="274"/>
            <ac:spMk id="10" creationId="{2045E241-6118-B9C6-D4F8-B00D81577E6E}"/>
          </ac:spMkLst>
        </pc:spChg>
        <pc:spChg chg="add mod">
          <ac:chgData name="Daria Sapunova" userId="5217c4f7-f98a-4573-8c08-262c6e9f6ac4" providerId="ADAL" clId="{BA8735C8-E551-443E-A137-26A3F3178934}" dt="2022-11-05T20:32:20.053" v="3076" actId="1076"/>
          <ac:spMkLst>
            <pc:docMk/>
            <pc:sldMk cId="995575474" sldId="274"/>
            <ac:spMk id="11" creationId="{202C8F19-76F7-9BBE-77C2-0153F8BACA6F}"/>
          </ac:spMkLst>
        </pc:spChg>
        <pc:spChg chg="add mod">
          <ac:chgData name="Daria Sapunova" userId="5217c4f7-f98a-4573-8c08-262c6e9f6ac4" providerId="ADAL" clId="{BA8735C8-E551-443E-A137-26A3F3178934}" dt="2022-11-05T20:32:23.135" v="3078" actId="1076"/>
          <ac:spMkLst>
            <pc:docMk/>
            <pc:sldMk cId="995575474" sldId="274"/>
            <ac:spMk id="12" creationId="{F82200D3-CCB7-8F9E-BAC9-FD87B6382654}"/>
          </ac:spMkLst>
        </pc:spChg>
        <pc:spChg chg="add mod">
          <ac:chgData name="Daria Sapunova" userId="5217c4f7-f98a-4573-8c08-262c6e9f6ac4" providerId="ADAL" clId="{BA8735C8-E551-443E-A137-26A3F3178934}" dt="2022-11-05T20:32:33.700" v="3088" actId="1038"/>
          <ac:spMkLst>
            <pc:docMk/>
            <pc:sldMk cId="995575474" sldId="274"/>
            <ac:spMk id="13" creationId="{DB36FAC5-8826-A1B2-1D75-35815E7E8782}"/>
          </ac:spMkLst>
        </pc:spChg>
        <pc:spChg chg="add mod">
          <ac:chgData name="Daria Sapunova" userId="5217c4f7-f98a-4573-8c08-262c6e9f6ac4" providerId="ADAL" clId="{BA8735C8-E551-443E-A137-26A3F3178934}" dt="2022-11-05T20:32:42.813" v="3097" actId="1036"/>
          <ac:spMkLst>
            <pc:docMk/>
            <pc:sldMk cId="995575474" sldId="274"/>
            <ac:spMk id="14" creationId="{9F6F61DF-D537-5D85-3D0E-1250BDC30FC0}"/>
          </ac:spMkLst>
        </pc:spChg>
        <pc:spChg chg="add mod">
          <ac:chgData name="Daria Sapunova" userId="5217c4f7-f98a-4573-8c08-262c6e9f6ac4" providerId="ADAL" clId="{BA8735C8-E551-443E-A137-26A3F3178934}" dt="2022-11-05T20:33:04.794" v="3106" actId="1036"/>
          <ac:spMkLst>
            <pc:docMk/>
            <pc:sldMk cId="995575474" sldId="274"/>
            <ac:spMk id="15" creationId="{515A81C8-B0C3-E6E6-52B2-6797C9E7B76E}"/>
          </ac:spMkLst>
        </pc:spChg>
        <pc:spChg chg="add del mod">
          <ac:chgData name="Daria Sapunova" userId="5217c4f7-f98a-4573-8c08-262c6e9f6ac4" providerId="ADAL" clId="{BA8735C8-E551-443E-A137-26A3F3178934}" dt="2022-11-05T20:33:27.050" v="3110"/>
          <ac:spMkLst>
            <pc:docMk/>
            <pc:sldMk cId="995575474" sldId="274"/>
            <ac:spMk id="16" creationId="{A39E03E8-E98A-B6B3-A22C-F3E16F3D65AF}"/>
          </ac:spMkLst>
        </pc:spChg>
        <pc:spChg chg="add mod">
          <ac:chgData name="Daria Sapunova" userId="5217c4f7-f98a-4573-8c08-262c6e9f6ac4" providerId="ADAL" clId="{BA8735C8-E551-443E-A137-26A3F3178934}" dt="2022-11-05T21:07:29.370" v="3876" actId="113"/>
          <ac:spMkLst>
            <pc:docMk/>
            <pc:sldMk cId="995575474" sldId="274"/>
            <ac:spMk id="17" creationId="{4537019C-2FF6-9C11-0156-4F01574982EB}"/>
          </ac:spMkLst>
        </pc:spChg>
        <pc:graphicFrameChg chg="add mod modGraphic">
          <ac:chgData name="Daria Sapunova" userId="5217c4f7-f98a-4573-8c08-262c6e9f6ac4" providerId="ADAL" clId="{BA8735C8-E551-443E-A137-26A3F3178934}" dt="2022-11-05T20:43:11.303" v="3400" actId="20577"/>
          <ac:graphicFrameMkLst>
            <pc:docMk/>
            <pc:sldMk cId="995575474" sldId="274"/>
            <ac:graphicFrameMk id="2" creationId="{A8F325F6-8FFD-4567-44E0-6481CE815604}"/>
          </ac:graphicFrameMkLst>
        </pc:graphicFrameChg>
        <pc:graphicFrameChg chg="del">
          <ac:chgData name="Daria Sapunova" userId="5217c4f7-f98a-4573-8c08-262c6e9f6ac4" providerId="ADAL" clId="{BA8735C8-E551-443E-A137-26A3F3178934}" dt="2022-11-05T20:25:32.453" v="2863" actId="478"/>
          <ac:graphicFrameMkLst>
            <pc:docMk/>
            <pc:sldMk cId="995575474" sldId="274"/>
            <ac:graphicFrameMk id="8" creationId="{4699BCD9-79FD-DCCB-E127-1DF7957CC4DF}"/>
          </ac:graphicFrameMkLst>
        </pc:graphicFrameChg>
      </pc:sldChg>
      <pc:sldChg chg="addSp delSp modSp new mod modAnim">
        <pc:chgData name="Daria Sapunova" userId="5217c4f7-f98a-4573-8c08-262c6e9f6ac4" providerId="ADAL" clId="{BA8735C8-E551-443E-A137-26A3F3178934}" dt="2023-11-14T08:42:10.856" v="5681" actId="6549"/>
        <pc:sldMkLst>
          <pc:docMk/>
          <pc:sldMk cId="4051134315" sldId="275"/>
        </pc:sldMkLst>
        <pc:spChg chg="del">
          <ac:chgData name="Daria Sapunova" userId="5217c4f7-f98a-4573-8c08-262c6e9f6ac4" providerId="ADAL" clId="{BA8735C8-E551-443E-A137-26A3F3178934}" dt="2022-11-05T20:35:01.656" v="3172" actId="478"/>
          <ac:spMkLst>
            <pc:docMk/>
            <pc:sldMk cId="4051134315" sldId="275"/>
            <ac:spMk id="2" creationId="{8510A772-AB84-0CA4-0DE3-E9F84743C01D}"/>
          </ac:spMkLst>
        </pc:spChg>
        <pc:spChg chg="del">
          <ac:chgData name="Daria Sapunova" userId="5217c4f7-f98a-4573-8c08-262c6e9f6ac4" providerId="ADAL" clId="{BA8735C8-E551-443E-A137-26A3F3178934}" dt="2022-11-05T20:35:02.603" v="3173" actId="478"/>
          <ac:spMkLst>
            <pc:docMk/>
            <pc:sldMk cId="4051134315" sldId="275"/>
            <ac:spMk id="3" creationId="{AF609A08-4A2C-C986-B279-E97F62BCCB7E}"/>
          </ac:spMkLst>
        </pc:spChg>
        <pc:spChg chg="add mod">
          <ac:chgData name="Daria Sapunova" userId="5217c4f7-f98a-4573-8c08-262c6e9f6ac4" providerId="ADAL" clId="{BA8735C8-E551-443E-A137-26A3F3178934}" dt="2022-11-05T21:00:42.485" v="3723" actId="1076"/>
          <ac:spMkLst>
            <pc:docMk/>
            <pc:sldMk cId="4051134315" sldId="275"/>
            <ac:spMk id="4" creationId="{463D1888-C6E4-870F-E218-F0C685679DC5}"/>
          </ac:spMkLst>
        </pc:spChg>
        <pc:spChg chg="add del mod">
          <ac:chgData name="Daria Sapunova" userId="5217c4f7-f98a-4573-8c08-262c6e9f6ac4" providerId="ADAL" clId="{BA8735C8-E551-443E-A137-26A3F3178934}" dt="2022-11-05T21:00:19.582" v="3719" actId="478"/>
          <ac:spMkLst>
            <pc:docMk/>
            <pc:sldMk cId="4051134315" sldId="275"/>
            <ac:spMk id="5" creationId="{F0FBC856-803F-6450-9689-D2CB7F675A9F}"/>
          </ac:spMkLst>
        </pc:spChg>
        <pc:spChg chg="add mod ord">
          <ac:chgData name="Daria Sapunova" userId="5217c4f7-f98a-4573-8c08-262c6e9f6ac4" providerId="ADAL" clId="{BA8735C8-E551-443E-A137-26A3F3178934}" dt="2022-11-06T11:33:57.966" v="5036" actId="167"/>
          <ac:spMkLst>
            <pc:docMk/>
            <pc:sldMk cId="4051134315" sldId="275"/>
            <ac:spMk id="6" creationId="{779D9042-101F-430E-BE58-B571BE0FFB30}"/>
          </ac:spMkLst>
        </pc:spChg>
        <pc:spChg chg="add mod">
          <ac:chgData name="Daria Sapunova" userId="5217c4f7-f98a-4573-8c08-262c6e9f6ac4" providerId="ADAL" clId="{BA8735C8-E551-443E-A137-26A3F3178934}" dt="2022-11-05T20:43:38.338" v="3412" actId="20577"/>
          <ac:spMkLst>
            <pc:docMk/>
            <pc:sldMk cId="4051134315" sldId="275"/>
            <ac:spMk id="8" creationId="{DC6C7BE4-D272-C3F7-50E5-CC2388DBB606}"/>
          </ac:spMkLst>
        </pc:spChg>
        <pc:spChg chg="add mod">
          <ac:chgData name="Daria Sapunova" userId="5217c4f7-f98a-4573-8c08-262c6e9f6ac4" providerId="ADAL" clId="{BA8735C8-E551-443E-A137-26A3F3178934}" dt="2022-11-05T20:49:11.642" v="3527" actId="1076"/>
          <ac:spMkLst>
            <pc:docMk/>
            <pc:sldMk cId="4051134315" sldId="275"/>
            <ac:spMk id="64" creationId="{7D35022B-F8A8-F65D-499E-3694D631858A}"/>
          </ac:spMkLst>
        </pc:spChg>
        <pc:spChg chg="add mod ord">
          <ac:chgData name="Daria Sapunova" userId="5217c4f7-f98a-4573-8c08-262c6e9f6ac4" providerId="ADAL" clId="{BA8735C8-E551-443E-A137-26A3F3178934}" dt="2023-11-14T08:42:10.856" v="5681" actId="6549"/>
          <ac:spMkLst>
            <pc:docMk/>
            <pc:sldMk cId="4051134315" sldId="275"/>
            <ac:spMk id="65" creationId="{1D978EE3-F400-0DA7-9F5E-F41867EA04CF}"/>
          </ac:spMkLst>
        </pc:spChg>
        <pc:spChg chg="add mod">
          <ac:chgData name="Daria Sapunova" userId="5217c4f7-f98a-4573-8c08-262c6e9f6ac4" providerId="ADAL" clId="{BA8735C8-E551-443E-A137-26A3F3178934}" dt="2022-11-05T20:56:23.801" v="3684" actId="20577"/>
          <ac:spMkLst>
            <pc:docMk/>
            <pc:sldMk cId="4051134315" sldId="275"/>
            <ac:spMk id="80" creationId="{39175E5C-30BF-1C4A-4DEE-5A73A90C749C}"/>
          </ac:spMkLst>
        </pc:spChg>
        <pc:spChg chg="add mod">
          <ac:chgData name="Daria Sapunova" userId="5217c4f7-f98a-4573-8c08-262c6e9f6ac4" providerId="ADAL" clId="{BA8735C8-E551-443E-A137-26A3F3178934}" dt="2022-11-05T20:54:13.352" v="3624" actId="1076"/>
          <ac:spMkLst>
            <pc:docMk/>
            <pc:sldMk cId="4051134315" sldId="275"/>
            <ac:spMk id="94" creationId="{33599F4D-EFCD-D6C5-247B-FC5809C9883D}"/>
          </ac:spMkLst>
        </pc:spChg>
        <pc:spChg chg="add mod">
          <ac:chgData name="Daria Sapunova" userId="5217c4f7-f98a-4573-8c08-262c6e9f6ac4" providerId="ADAL" clId="{BA8735C8-E551-443E-A137-26A3F3178934}" dt="2022-11-05T21:08:09.813" v="3896" actId="20577"/>
          <ac:spMkLst>
            <pc:docMk/>
            <pc:sldMk cId="4051134315" sldId="275"/>
            <ac:spMk id="99" creationId="{FBABBE41-7A10-C3EC-8FAE-FE91C78EAEEE}"/>
          </ac:spMkLst>
        </pc:spChg>
        <pc:grpChg chg="add mod">
          <ac:chgData name="Daria Sapunova" userId="5217c4f7-f98a-4573-8c08-262c6e9f6ac4" providerId="ADAL" clId="{BA8735C8-E551-443E-A137-26A3F3178934}" dt="2022-11-05T20:51:47.198" v="3596" actId="164"/>
          <ac:grpSpMkLst>
            <pc:docMk/>
            <pc:sldMk cId="4051134315" sldId="275"/>
            <ac:grpSpMk id="78" creationId="{2BADFF0B-DAC2-81D9-45A8-80C79541DF9D}"/>
          </ac:grpSpMkLst>
        </pc:grpChg>
        <pc:grpChg chg="add mod">
          <ac:chgData name="Daria Sapunova" userId="5217c4f7-f98a-4573-8c08-262c6e9f6ac4" providerId="ADAL" clId="{BA8735C8-E551-443E-A137-26A3F3178934}" dt="2022-11-05T20:51:47.198" v="3596" actId="164"/>
          <ac:grpSpMkLst>
            <pc:docMk/>
            <pc:sldMk cId="4051134315" sldId="275"/>
            <ac:grpSpMk id="79" creationId="{F46A8E84-C2F1-A257-795E-E5EF35D20DA7}"/>
          </ac:grpSpMkLst>
        </pc:grpChg>
        <pc:cxnChg chg="add mod">
          <ac:chgData name="Daria Sapunova" userId="5217c4f7-f98a-4573-8c08-262c6e9f6ac4" providerId="ADAL" clId="{BA8735C8-E551-443E-A137-26A3F3178934}" dt="2022-11-05T20:45:40.109" v="3416" actId="1076"/>
          <ac:cxnSpMkLst>
            <pc:docMk/>
            <pc:sldMk cId="4051134315" sldId="275"/>
            <ac:cxnSpMk id="10" creationId="{12EA5809-CD55-58B5-C8F8-08A3470B55A4}"/>
          </ac:cxnSpMkLst>
        </pc:cxnChg>
        <pc:cxnChg chg="add mod">
          <ac:chgData name="Daria Sapunova" userId="5217c4f7-f98a-4573-8c08-262c6e9f6ac4" providerId="ADAL" clId="{BA8735C8-E551-443E-A137-26A3F3178934}" dt="2022-11-05T20:45:46.566" v="3418" actId="1076"/>
          <ac:cxnSpMkLst>
            <pc:docMk/>
            <pc:sldMk cId="4051134315" sldId="275"/>
            <ac:cxnSpMk id="11" creationId="{C1BA9B04-4B40-07BA-0B56-F74B699DB747}"/>
          </ac:cxnSpMkLst>
        </pc:cxnChg>
        <pc:cxnChg chg="add mod">
          <ac:chgData name="Daria Sapunova" userId="5217c4f7-f98a-4573-8c08-262c6e9f6ac4" providerId="ADAL" clId="{BA8735C8-E551-443E-A137-26A3F3178934}" dt="2022-11-05T20:45:50.130" v="3420" actId="1076"/>
          <ac:cxnSpMkLst>
            <pc:docMk/>
            <pc:sldMk cId="4051134315" sldId="275"/>
            <ac:cxnSpMk id="12" creationId="{C8716BD4-4954-FB22-2938-C5DD20850268}"/>
          </ac:cxnSpMkLst>
        </pc:cxnChg>
        <pc:cxnChg chg="add mod">
          <ac:chgData name="Daria Sapunova" userId="5217c4f7-f98a-4573-8c08-262c6e9f6ac4" providerId="ADAL" clId="{BA8735C8-E551-443E-A137-26A3F3178934}" dt="2022-11-05T20:45:53.246" v="3422" actId="1076"/>
          <ac:cxnSpMkLst>
            <pc:docMk/>
            <pc:sldMk cId="4051134315" sldId="275"/>
            <ac:cxnSpMk id="13" creationId="{30F8BDA3-A557-995F-CE47-01F7CCC45EA0}"/>
          </ac:cxnSpMkLst>
        </pc:cxnChg>
        <pc:cxnChg chg="add mod">
          <ac:chgData name="Daria Sapunova" userId="5217c4f7-f98a-4573-8c08-262c6e9f6ac4" providerId="ADAL" clId="{BA8735C8-E551-443E-A137-26A3F3178934}" dt="2022-11-05T20:45:56.800" v="3424" actId="1076"/>
          <ac:cxnSpMkLst>
            <pc:docMk/>
            <pc:sldMk cId="4051134315" sldId="275"/>
            <ac:cxnSpMk id="14" creationId="{34A0C3BF-1EEB-9EBE-6FB7-EC0E589124AD}"/>
          </ac:cxnSpMkLst>
        </pc:cxnChg>
        <pc:cxnChg chg="add mod">
          <ac:chgData name="Daria Sapunova" userId="5217c4f7-f98a-4573-8c08-262c6e9f6ac4" providerId="ADAL" clId="{BA8735C8-E551-443E-A137-26A3F3178934}" dt="2022-11-05T20:45:59.270" v="3426" actId="1076"/>
          <ac:cxnSpMkLst>
            <pc:docMk/>
            <pc:sldMk cId="4051134315" sldId="275"/>
            <ac:cxnSpMk id="15" creationId="{3E265B4E-1AA9-B5C6-B515-F090E282FA8C}"/>
          </ac:cxnSpMkLst>
        </pc:cxnChg>
        <pc:cxnChg chg="add mod">
          <ac:chgData name="Daria Sapunova" userId="5217c4f7-f98a-4573-8c08-262c6e9f6ac4" providerId="ADAL" clId="{BA8735C8-E551-443E-A137-26A3F3178934}" dt="2022-11-05T20:46:01.514" v="3428" actId="1076"/>
          <ac:cxnSpMkLst>
            <pc:docMk/>
            <pc:sldMk cId="4051134315" sldId="275"/>
            <ac:cxnSpMk id="16" creationId="{2D624085-3CF9-67EE-713A-0877792996C4}"/>
          </ac:cxnSpMkLst>
        </pc:cxnChg>
        <pc:cxnChg chg="add mod">
          <ac:chgData name="Daria Sapunova" userId="5217c4f7-f98a-4573-8c08-262c6e9f6ac4" providerId="ADAL" clId="{BA8735C8-E551-443E-A137-26A3F3178934}" dt="2022-11-05T20:46:03.921" v="3430" actId="1076"/>
          <ac:cxnSpMkLst>
            <pc:docMk/>
            <pc:sldMk cId="4051134315" sldId="275"/>
            <ac:cxnSpMk id="17" creationId="{4871B173-4796-63E2-2B6F-42DBF1E234CB}"/>
          </ac:cxnSpMkLst>
        </pc:cxnChg>
        <pc:cxnChg chg="add mod">
          <ac:chgData name="Daria Sapunova" userId="5217c4f7-f98a-4573-8c08-262c6e9f6ac4" providerId="ADAL" clId="{BA8735C8-E551-443E-A137-26A3F3178934}" dt="2022-11-05T20:46:07.870" v="3432" actId="1076"/>
          <ac:cxnSpMkLst>
            <pc:docMk/>
            <pc:sldMk cId="4051134315" sldId="275"/>
            <ac:cxnSpMk id="18" creationId="{01110E38-0F0B-43E2-BA78-A4A765318DF7}"/>
          </ac:cxnSpMkLst>
        </pc:cxnChg>
        <pc:cxnChg chg="add mod">
          <ac:chgData name="Daria Sapunova" userId="5217c4f7-f98a-4573-8c08-262c6e9f6ac4" providerId="ADAL" clId="{BA8735C8-E551-443E-A137-26A3F3178934}" dt="2022-11-05T20:46:10.378" v="3434" actId="1076"/>
          <ac:cxnSpMkLst>
            <pc:docMk/>
            <pc:sldMk cId="4051134315" sldId="275"/>
            <ac:cxnSpMk id="19" creationId="{3B262006-6A6C-BCA3-AC08-FB6877A99290}"/>
          </ac:cxnSpMkLst>
        </pc:cxnChg>
        <pc:cxnChg chg="add mod">
          <ac:chgData name="Daria Sapunova" userId="5217c4f7-f98a-4573-8c08-262c6e9f6ac4" providerId="ADAL" clId="{BA8735C8-E551-443E-A137-26A3F3178934}" dt="2022-11-05T20:46:14.516" v="3436" actId="1076"/>
          <ac:cxnSpMkLst>
            <pc:docMk/>
            <pc:sldMk cId="4051134315" sldId="275"/>
            <ac:cxnSpMk id="20" creationId="{7E3A25B4-3960-94BD-F8B0-8C285816D6E9}"/>
          </ac:cxnSpMkLst>
        </pc:cxnChg>
        <pc:cxnChg chg="add mod">
          <ac:chgData name="Daria Sapunova" userId="5217c4f7-f98a-4573-8c08-262c6e9f6ac4" providerId="ADAL" clId="{BA8735C8-E551-443E-A137-26A3F3178934}" dt="2022-11-05T20:46:22.202" v="3441" actId="1076"/>
          <ac:cxnSpMkLst>
            <pc:docMk/>
            <pc:sldMk cId="4051134315" sldId="275"/>
            <ac:cxnSpMk id="21" creationId="{3DC52340-FC99-A7FC-C389-DE6E8E599398}"/>
          </ac:cxnSpMkLst>
        </pc:cxnChg>
        <pc:cxnChg chg="add mod">
          <ac:chgData name="Daria Sapunova" userId="5217c4f7-f98a-4573-8c08-262c6e9f6ac4" providerId="ADAL" clId="{BA8735C8-E551-443E-A137-26A3F3178934}" dt="2022-11-05T20:46:20.444" v="3440" actId="1076"/>
          <ac:cxnSpMkLst>
            <pc:docMk/>
            <pc:sldMk cId="4051134315" sldId="275"/>
            <ac:cxnSpMk id="22" creationId="{CE8CB132-6412-43F8-6ACC-BA5BB79C7978}"/>
          </ac:cxnSpMkLst>
        </pc:cxnChg>
        <pc:cxnChg chg="add mod">
          <ac:chgData name="Daria Sapunova" userId="5217c4f7-f98a-4573-8c08-262c6e9f6ac4" providerId="ADAL" clId="{BA8735C8-E551-443E-A137-26A3F3178934}" dt="2022-11-05T20:46:26.466" v="3443" actId="1076"/>
          <ac:cxnSpMkLst>
            <pc:docMk/>
            <pc:sldMk cId="4051134315" sldId="275"/>
            <ac:cxnSpMk id="23" creationId="{784FB649-6EED-5E05-3D50-115A09D1A4DA}"/>
          </ac:cxnSpMkLst>
        </pc:cxnChg>
        <pc:cxnChg chg="add mod">
          <ac:chgData name="Daria Sapunova" userId="5217c4f7-f98a-4573-8c08-262c6e9f6ac4" providerId="ADAL" clId="{BA8735C8-E551-443E-A137-26A3F3178934}" dt="2022-11-05T20:46:31.964" v="3445" actId="1076"/>
          <ac:cxnSpMkLst>
            <pc:docMk/>
            <pc:sldMk cId="4051134315" sldId="275"/>
            <ac:cxnSpMk id="24" creationId="{253FCE7F-550A-4B8C-8FCB-AD9804F67B5F}"/>
          </ac:cxnSpMkLst>
        </pc:cxnChg>
        <pc:cxnChg chg="add mod">
          <ac:chgData name="Daria Sapunova" userId="5217c4f7-f98a-4573-8c08-262c6e9f6ac4" providerId="ADAL" clId="{BA8735C8-E551-443E-A137-26A3F3178934}" dt="2022-11-05T20:46:35.734" v="3447" actId="1076"/>
          <ac:cxnSpMkLst>
            <pc:docMk/>
            <pc:sldMk cId="4051134315" sldId="275"/>
            <ac:cxnSpMk id="25" creationId="{4373B943-C61E-5BD4-866F-4FE540CC834F}"/>
          </ac:cxnSpMkLst>
        </pc:cxnChg>
        <pc:cxnChg chg="add mod">
          <ac:chgData name="Daria Sapunova" userId="5217c4f7-f98a-4573-8c08-262c6e9f6ac4" providerId="ADAL" clId="{BA8735C8-E551-443E-A137-26A3F3178934}" dt="2022-11-05T20:46:38.578" v="3449" actId="1076"/>
          <ac:cxnSpMkLst>
            <pc:docMk/>
            <pc:sldMk cId="4051134315" sldId="275"/>
            <ac:cxnSpMk id="26" creationId="{CDC9307F-2B7D-977D-3585-F5A2074F0E6B}"/>
          </ac:cxnSpMkLst>
        </pc:cxnChg>
        <pc:cxnChg chg="add mod">
          <ac:chgData name="Daria Sapunova" userId="5217c4f7-f98a-4573-8c08-262c6e9f6ac4" providerId="ADAL" clId="{BA8735C8-E551-443E-A137-26A3F3178934}" dt="2022-11-05T20:46:41.915" v="3451" actId="1076"/>
          <ac:cxnSpMkLst>
            <pc:docMk/>
            <pc:sldMk cId="4051134315" sldId="275"/>
            <ac:cxnSpMk id="27" creationId="{839149C6-EBF7-8060-AC81-81211F91BC8E}"/>
          </ac:cxnSpMkLst>
        </pc:cxnChg>
        <pc:cxnChg chg="add mod">
          <ac:chgData name="Daria Sapunova" userId="5217c4f7-f98a-4573-8c08-262c6e9f6ac4" providerId="ADAL" clId="{BA8735C8-E551-443E-A137-26A3F3178934}" dt="2022-11-05T20:46:45.006" v="3453" actId="1076"/>
          <ac:cxnSpMkLst>
            <pc:docMk/>
            <pc:sldMk cId="4051134315" sldId="275"/>
            <ac:cxnSpMk id="28" creationId="{D3AB6ACF-D329-F04F-82BD-0DC586CCAAA5}"/>
          </ac:cxnSpMkLst>
        </pc:cxnChg>
        <pc:cxnChg chg="add mod">
          <ac:chgData name="Daria Sapunova" userId="5217c4f7-f98a-4573-8c08-262c6e9f6ac4" providerId="ADAL" clId="{BA8735C8-E551-443E-A137-26A3F3178934}" dt="2022-11-05T20:46:48.052" v="3455" actId="1076"/>
          <ac:cxnSpMkLst>
            <pc:docMk/>
            <pc:sldMk cId="4051134315" sldId="275"/>
            <ac:cxnSpMk id="29" creationId="{51EC456D-0894-4AB1-61E6-DD6EA0581A55}"/>
          </ac:cxnSpMkLst>
        </pc:cxnChg>
        <pc:cxnChg chg="add mod">
          <ac:chgData name="Daria Sapunova" userId="5217c4f7-f98a-4573-8c08-262c6e9f6ac4" providerId="ADAL" clId="{BA8735C8-E551-443E-A137-26A3F3178934}" dt="2022-11-05T20:46:52.172" v="3457" actId="1076"/>
          <ac:cxnSpMkLst>
            <pc:docMk/>
            <pc:sldMk cId="4051134315" sldId="275"/>
            <ac:cxnSpMk id="30" creationId="{AE7F87ED-179E-AD05-0CA9-774B6EB36170}"/>
          </ac:cxnSpMkLst>
        </pc:cxnChg>
        <pc:cxnChg chg="add mod">
          <ac:chgData name="Daria Sapunova" userId="5217c4f7-f98a-4573-8c08-262c6e9f6ac4" providerId="ADAL" clId="{BA8735C8-E551-443E-A137-26A3F3178934}" dt="2022-11-05T20:46:55.365" v="3459" actId="1076"/>
          <ac:cxnSpMkLst>
            <pc:docMk/>
            <pc:sldMk cId="4051134315" sldId="275"/>
            <ac:cxnSpMk id="31" creationId="{C62411B3-4888-EA39-7BB5-516633D994B1}"/>
          </ac:cxnSpMkLst>
        </pc:cxnChg>
        <pc:cxnChg chg="add mod">
          <ac:chgData name="Daria Sapunova" userId="5217c4f7-f98a-4573-8c08-262c6e9f6ac4" providerId="ADAL" clId="{BA8735C8-E551-443E-A137-26A3F3178934}" dt="2022-11-05T20:46:58.958" v="3461" actId="1076"/>
          <ac:cxnSpMkLst>
            <pc:docMk/>
            <pc:sldMk cId="4051134315" sldId="275"/>
            <ac:cxnSpMk id="32" creationId="{B6F85B52-1B81-F193-4D44-84FE46A912F8}"/>
          </ac:cxnSpMkLst>
        </pc:cxnChg>
        <pc:cxnChg chg="add mod">
          <ac:chgData name="Daria Sapunova" userId="5217c4f7-f98a-4573-8c08-262c6e9f6ac4" providerId="ADAL" clId="{BA8735C8-E551-443E-A137-26A3F3178934}" dt="2022-11-05T20:47:18.058" v="3470" actId="1076"/>
          <ac:cxnSpMkLst>
            <pc:docMk/>
            <pc:sldMk cId="4051134315" sldId="275"/>
            <ac:cxnSpMk id="33" creationId="{1BD3DCA5-ECB4-8CCF-16A1-80458F9D0AA2}"/>
          </ac:cxnSpMkLst>
        </pc:cxnChg>
        <pc:cxnChg chg="add mod">
          <ac:chgData name="Daria Sapunova" userId="5217c4f7-f98a-4573-8c08-262c6e9f6ac4" providerId="ADAL" clId="{BA8735C8-E551-443E-A137-26A3F3178934}" dt="2022-11-05T20:47:02.244" v="3463" actId="571"/>
          <ac:cxnSpMkLst>
            <pc:docMk/>
            <pc:sldMk cId="4051134315" sldId="275"/>
            <ac:cxnSpMk id="34" creationId="{D82D4167-97EE-0D58-2093-D5346DD00104}"/>
          </ac:cxnSpMkLst>
        </pc:cxnChg>
        <pc:cxnChg chg="add mod">
          <ac:chgData name="Daria Sapunova" userId="5217c4f7-f98a-4573-8c08-262c6e9f6ac4" providerId="ADAL" clId="{BA8735C8-E551-443E-A137-26A3F3178934}" dt="2022-11-05T20:47:05.498" v="3465" actId="1076"/>
          <ac:cxnSpMkLst>
            <pc:docMk/>
            <pc:sldMk cId="4051134315" sldId="275"/>
            <ac:cxnSpMk id="35" creationId="{4FB536FE-E486-CDB0-FE72-162D07097F48}"/>
          </ac:cxnSpMkLst>
        </pc:cxnChg>
        <pc:cxnChg chg="add mod">
          <ac:chgData name="Daria Sapunova" userId="5217c4f7-f98a-4573-8c08-262c6e9f6ac4" providerId="ADAL" clId="{BA8735C8-E551-443E-A137-26A3F3178934}" dt="2022-11-05T20:47:08.814" v="3467" actId="1076"/>
          <ac:cxnSpMkLst>
            <pc:docMk/>
            <pc:sldMk cId="4051134315" sldId="275"/>
            <ac:cxnSpMk id="36" creationId="{BDCD184A-2DA9-BF47-9DBC-52A2062B3DBF}"/>
          </ac:cxnSpMkLst>
        </pc:cxnChg>
        <pc:cxnChg chg="add mod">
          <ac:chgData name="Daria Sapunova" userId="5217c4f7-f98a-4573-8c08-262c6e9f6ac4" providerId="ADAL" clId="{BA8735C8-E551-443E-A137-26A3F3178934}" dt="2022-11-05T20:47:12.035" v="3469" actId="1076"/>
          <ac:cxnSpMkLst>
            <pc:docMk/>
            <pc:sldMk cId="4051134315" sldId="275"/>
            <ac:cxnSpMk id="37" creationId="{A1A4FEAF-DF96-B163-5039-B26AE8C45D08}"/>
          </ac:cxnSpMkLst>
        </pc:cxnChg>
        <pc:cxnChg chg="add mod">
          <ac:chgData name="Daria Sapunova" userId="5217c4f7-f98a-4573-8c08-262c6e9f6ac4" providerId="ADAL" clId="{BA8735C8-E551-443E-A137-26A3F3178934}" dt="2022-11-05T20:47:24.231" v="3472" actId="1076"/>
          <ac:cxnSpMkLst>
            <pc:docMk/>
            <pc:sldMk cId="4051134315" sldId="275"/>
            <ac:cxnSpMk id="38" creationId="{9FB42EE6-FC68-FCD6-E2E7-3A5209937438}"/>
          </ac:cxnSpMkLst>
        </pc:cxnChg>
        <pc:cxnChg chg="add mod">
          <ac:chgData name="Daria Sapunova" userId="5217c4f7-f98a-4573-8c08-262c6e9f6ac4" providerId="ADAL" clId="{BA8735C8-E551-443E-A137-26A3F3178934}" dt="2022-11-05T20:47:28.540" v="3474" actId="1076"/>
          <ac:cxnSpMkLst>
            <pc:docMk/>
            <pc:sldMk cId="4051134315" sldId="275"/>
            <ac:cxnSpMk id="39" creationId="{E04AC992-2E57-816B-0CF8-E30B6F85E63B}"/>
          </ac:cxnSpMkLst>
        </pc:cxnChg>
        <pc:cxnChg chg="add mod">
          <ac:chgData name="Daria Sapunova" userId="5217c4f7-f98a-4573-8c08-262c6e9f6ac4" providerId="ADAL" clId="{BA8735C8-E551-443E-A137-26A3F3178934}" dt="2022-11-05T20:47:30.816" v="3476" actId="1076"/>
          <ac:cxnSpMkLst>
            <pc:docMk/>
            <pc:sldMk cId="4051134315" sldId="275"/>
            <ac:cxnSpMk id="40" creationId="{933210CE-D3FA-E9E7-C1EE-2DA0D02B04AF}"/>
          </ac:cxnSpMkLst>
        </pc:cxnChg>
        <pc:cxnChg chg="add mod">
          <ac:chgData name="Daria Sapunova" userId="5217c4f7-f98a-4573-8c08-262c6e9f6ac4" providerId="ADAL" clId="{BA8735C8-E551-443E-A137-26A3F3178934}" dt="2022-11-05T20:47:34.256" v="3478" actId="1076"/>
          <ac:cxnSpMkLst>
            <pc:docMk/>
            <pc:sldMk cId="4051134315" sldId="275"/>
            <ac:cxnSpMk id="41" creationId="{FC6CB958-7A47-ED90-8DCF-FF8422ACB99D}"/>
          </ac:cxnSpMkLst>
        </pc:cxnChg>
        <pc:cxnChg chg="add mod">
          <ac:chgData name="Daria Sapunova" userId="5217c4f7-f98a-4573-8c08-262c6e9f6ac4" providerId="ADAL" clId="{BA8735C8-E551-443E-A137-26A3F3178934}" dt="2022-11-05T20:47:37.526" v="3480" actId="1076"/>
          <ac:cxnSpMkLst>
            <pc:docMk/>
            <pc:sldMk cId="4051134315" sldId="275"/>
            <ac:cxnSpMk id="42" creationId="{67DAF7E3-A9BD-E10A-71F3-CDE655A5F837}"/>
          </ac:cxnSpMkLst>
        </pc:cxnChg>
        <pc:cxnChg chg="add mod">
          <ac:chgData name="Daria Sapunova" userId="5217c4f7-f98a-4573-8c08-262c6e9f6ac4" providerId="ADAL" clId="{BA8735C8-E551-443E-A137-26A3F3178934}" dt="2022-11-05T20:47:40.139" v="3482" actId="1076"/>
          <ac:cxnSpMkLst>
            <pc:docMk/>
            <pc:sldMk cId="4051134315" sldId="275"/>
            <ac:cxnSpMk id="43" creationId="{AB21AABB-D833-98A7-D387-DAB1C47AC3C3}"/>
          </ac:cxnSpMkLst>
        </pc:cxnChg>
        <pc:cxnChg chg="add mod">
          <ac:chgData name="Daria Sapunova" userId="5217c4f7-f98a-4573-8c08-262c6e9f6ac4" providerId="ADAL" clId="{BA8735C8-E551-443E-A137-26A3F3178934}" dt="2022-11-05T20:47:43.520" v="3484" actId="1076"/>
          <ac:cxnSpMkLst>
            <pc:docMk/>
            <pc:sldMk cId="4051134315" sldId="275"/>
            <ac:cxnSpMk id="44" creationId="{9BAFAD77-38A7-6739-91BE-BD23BB3E396E}"/>
          </ac:cxnSpMkLst>
        </pc:cxnChg>
        <pc:cxnChg chg="add mod">
          <ac:chgData name="Daria Sapunova" userId="5217c4f7-f98a-4573-8c08-262c6e9f6ac4" providerId="ADAL" clId="{BA8735C8-E551-443E-A137-26A3F3178934}" dt="2022-11-05T20:47:46.337" v="3486" actId="1076"/>
          <ac:cxnSpMkLst>
            <pc:docMk/>
            <pc:sldMk cId="4051134315" sldId="275"/>
            <ac:cxnSpMk id="45" creationId="{85227F4B-4053-AB23-1618-EE32EE438F18}"/>
          </ac:cxnSpMkLst>
        </pc:cxnChg>
        <pc:cxnChg chg="add mod">
          <ac:chgData name="Daria Sapunova" userId="5217c4f7-f98a-4573-8c08-262c6e9f6ac4" providerId="ADAL" clId="{BA8735C8-E551-443E-A137-26A3F3178934}" dt="2022-11-05T20:48:02.234" v="3496" actId="1076"/>
          <ac:cxnSpMkLst>
            <pc:docMk/>
            <pc:sldMk cId="4051134315" sldId="275"/>
            <ac:cxnSpMk id="46" creationId="{ECADA057-FE59-B255-BDED-A3E6A568637D}"/>
          </ac:cxnSpMkLst>
        </pc:cxnChg>
        <pc:cxnChg chg="add mod">
          <ac:chgData name="Daria Sapunova" userId="5217c4f7-f98a-4573-8c08-262c6e9f6ac4" providerId="ADAL" clId="{BA8735C8-E551-443E-A137-26A3F3178934}" dt="2022-11-05T20:47:48.988" v="3488" actId="571"/>
          <ac:cxnSpMkLst>
            <pc:docMk/>
            <pc:sldMk cId="4051134315" sldId="275"/>
            <ac:cxnSpMk id="47" creationId="{6656F496-51A2-A67C-FBAD-CCFEFDBC7429}"/>
          </ac:cxnSpMkLst>
        </pc:cxnChg>
        <pc:cxnChg chg="add mod">
          <ac:chgData name="Daria Sapunova" userId="5217c4f7-f98a-4573-8c08-262c6e9f6ac4" providerId="ADAL" clId="{BA8735C8-E551-443E-A137-26A3F3178934}" dt="2022-11-05T20:47:51.407" v="3490" actId="1076"/>
          <ac:cxnSpMkLst>
            <pc:docMk/>
            <pc:sldMk cId="4051134315" sldId="275"/>
            <ac:cxnSpMk id="48" creationId="{9598CFD6-A59B-8BAD-15C5-FDC004868D15}"/>
          </ac:cxnSpMkLst>
        </pc:cxnChg>
        <pc:cxnChg chg="add mod">
          <ac:chgData name="Daria Sapunova" userId="5217c4f7-f98a-4573-8c08-262c6e9f6ac4" providerId="ADAL" clId="{BA8735C8-E551-443E-A137-26A3F3178934}" dt="2022-11-05T20:47:59.542" v="3495" actId="1076"/>
          <ac:cxnSpMkLst>
            <pc:docMk/>
            <pc:sldMk cId="4051134315" sldId="275"/>
            <ac:cxnSpMk id="49" creationId="{51393DAC-9B48-9828-0F34-B2F9A4C78F6C}"/>
          </ac:cxnSpMkLst>
        </pc:cxnChg>
        <pc:cxnChg chg="add mod">
          <ac:chgData name="Daria Sapunova" userId="5217c4f7-f98a-4573-8c08-262c6e9f6ac4" providerId="ADAL" clId="{BA8735C8-E551-443E-A137-26A3F3178934}" dt="2022-11-05T20:47:54.396" v="3492" actId="571"/>
          <ac:cxnSpMkLst>
            <pc:docMk/>
            <pc:sldMk cId="4051134315" sldId="275"/>
            <ac:cxnSpMk id="50" creationId="{FC2CE8F6-681C-072F-E52E-95CD2B76E24F}"/>
          </ac:cxnSpMkLst>
        </pc:cxnChg>
        <pc:cxnChg chg="add mod">
          <ac:chgData name="Daria Sapunova" userId="5217c4f7-f98a-4573-8c08-262c6e9f6ac4" providerId="ADAL" clId="{BA8735C8-E551-443E-A137-26A3F3178934}" dt="2022-11-05T20:47:57.089" v="3494" actId="1076"/>
          <ac:cxnSpMkLst>
            <pc:docMk/>
            <pc:sldMk cId="4051134315" sldId="275"/>
            <ac:cxnSpMk id="51" creationId="{CF4E6BAB-4523-787C-052C-6C6BFEFA0A22}"/>
          </ac:cxnSpMkLst>
        </pc:cxnChg>
        <pc:cxnChg chg="add mod">
          <ac:chgData name="Daria Sapunova" userId="5217c4f7-f98a-4573-8c08-262c6e9f6ac4" providerId="ADAL" clId="{BA8735C8-E551-443E-A137-26A3F3178934}" dt="2022-11-05T20:48:05.899" v="3498" actId="1076"/>
          <ac:cxnSpMkLst>
            <pc:docMk/>
            <pc:sldMk cId="4051134315" sldId="275"/>
            <ac:cxnSpMk id="52" creationId="{053A3EA5-5EE1-0D5B-B281-CF1572DA9E81}"/>
          </ac:cxnSpMkLst>
        </pc:cxnChg>
        <pc:cxnChg chg="add mod">
          <ac:chgData name="Daria Sapunova" userId="5217c4f7-f98a-4573-8c08-262c6e9f6ac4" providerId="ADAL" clId="{BA8735C8-E551-443E-A137-26A3F3178934}" dt="2022-11-05T20:48:10.013" v="3500" actId="1076"/>
          <ac:cxnSpMkLst>
            <pc:docMk/>
            <pc:sldMk cId="4051134315" sldId="275"/>
            <ac:cxnSpMk id="53" creationId="{7ABBDDF0-E9D5-7F86-3FD9-F3AD5236557F}"/>
          </ac:cxnSpMkLst>
        </pc:cxnChg>
        <pc:cxnChg chg="add mod">
          <ac:chgData name="Daria Sapunova" userId="5217c4f7-f98a-4573-8c08-262c6e9f6ac4" providerId="ADAL" clId="{BA8735C8-E551-443E-A137-26A3F3178934}" dt="2022-11-05T20:48:12.890" v="3502" actId="1076"/>
          <ac:cxnSpMkLst>
            <pc:docMk/>
            <pc:sldMk cId="4051134315" sldId="275"/>
            <ac:cxnSpMk id="54" creationId="{C13D51CA-983C-EA6D-F456-D2C526367DB9}"/>
          </ac:cxnSpMkLst>
        </pc:cxnChg>
        <pc:cxnChg chg="add mod">
          <ac:chgData name="Daria Sapunova" userId="5217c4f7-f98a-4573-8c08-262c6e9f6ac4" providerId="ADAL" clId="{BA8735C8-E551-443E-A137-26A3F3178934}" dt="2022-11-05T20:48:15.508" v="3504" actId="1076"/>
          <ac:cxnSpMkLst>
            <pc:docMk/>
            <pc:sldMk cId="4051134315" sldId="275"/>
            <ac:cxnSpMk id="55" creationId="{41056CFF-C89B-EE15-A05B-582666F58F56}"/>
          </ac:cxnSpMkLst>
        </pc:cxnChg>
        <pc:cxnChg chg="add mod">
          <ac:chgData name="Daria Sapunova" userId="5217c4f7-f98a-4573-8c08-262c6e9f6ac4" providerId="ADAL" clId="{BA8735C8-E551-443E-A137-26A3F3178934}" dt="2022-11-05T20:48:18.703" v="3506" actId="1076"/>
          <ac:cxnSpMkLst>
            <pc:docMk/>
            <pc:sldMk cId="4051134315" sldId="275"/>
            <ac:cxnSpMk id="56" creationId="{EC583979-93B1-D4E8-5EDF-27DF085FE57B}"/>
          </ac:cxnSpMkLst>
        </pc:cxnChg>
        <pc:cxnChg chg="add mod">
          <ac:chgData name="Daria Sapunova" userId="5217c4f7-f98a-4573-8c08-262c6e9f6ac4" providerId="ADAL" clId="{BA8735C8-E551-443E-A137-26A3F3178934}" dt="2022-11-05T20:48:21.720" v="3508" actId="1076"/>
          <ac:cxnSpMkLst>
            <pc:docMk/>
            <pc:sldMk cId="4051134315" sldId="275"/>
            <ac:cxnSpMk id="57" creationId="{F4E3492A-4E52-CB17-1711-51224566D95C}"/>
          </ac:cxnSpMkLst>
        </pc:cxnChg>
        <pc:cxnChg chg="add mod">
          <ac:chgData name="Daria Sapunova" userId="5217c4f7-f98a-4573-8c08-262c6e9f6ac4" providerId="ADAL" clId="{BA8735C8-E551-443E-A137-26A3F3178934}" dt="2022-11-05T20:48:24.579" v="3510" actId="1076"/>
          <ac:cxnSpMkLst>
            <pc:docMk/>
            <pc:sldMk cId="4051134315" sldId="275"/>
            <ac:cxnSpMk id="58" creationId="{C1CF2182-D7D3-D8B3-C52A-3385AC06EEA4}"/>
          </ac:cxnSpMkLst>
        </pc:cxnChg>
        <pc:cxnChg chg="add mod">
          <ac:chgData name="Daria Sapunova" userId="5217c4f7-f98a-4573-8c08-262c6e9f6ac4" providerId="ADAL" clId="{BA8735C8-E551-443E-A137-26A3F3178934}" dt="2022-11-05T20:48:26.667" v="3512" actId="1076"/>
          <ac:cxnSpMkLst>
            <pc:docMk/>
            <pc:sldMk cId="4051134315" sldId="275"/>
            <ac:cxnSpMk id="59" creationId="{AE6C75B5-5E97-BB45-DD7F-6FAA69B0DAE4}"/>
          </ac:cxnSpMkLst>
        </pc:cxnChg>
        <pc:cxnChg chg="add mod">
          <ac:chgData name="Daria Sapunova" userId="5217c4f7-f98a-4573-8c08-262c6e9f6ac4" providerId="ADAL" clId="{BA8735C8-E551-443E-A137-26A3F3178934}" dt="2022-11-05T20:48:29.189" v="3514" actId="1076"/>
          <ac:cxnSpMkLst>
            <pc:docMk/>
            <pc:sldMk cId="4051134315" sldId="275"/>
            <ac:cxnSpMk id="60" creationId="{4D59E0F2-BDB6-A61F-D84A-5632EBAE62CE}"/>
          </ac:cxnSpMkLst>
        </pc:cxnChg>
        <pc:cxnChg chg="add mod">
          <ac:chgData name="Daria Sapunova" userId="5217c4f7-f98a-4573-8c08-262c6e9f6ac4" providerId="ADAL" clId="{BA8735C8-E551-443E-A137-26A3F3178934}" dt="2022-11-05T20:48:32.535" v="3516" actId="1076"/>
          <ac:cxnSpMkLst>
            <pc:docMk/>
            <pc:sldMk cId="4051134315" sldId="275"/>
            <ac:cxnSpMk id="61" creationId="{D8D8E3B0-23F6-8D42-9848-6F1C3E34FFEB}"/>
          </ac:cxnSpMkLst>
        </pc:cxnChg>
        <pc:cxnChg chg="add mod">
          <ac:chgData name="Daria Sapunova" userId="5217c4f7-f98a-4573-8c08-262c6e9f6ac4" providerId="ADAL" clId="{BA8735C8-E551-443E-A137-26A3F3178934}" dt="2022-11-05T20:48:35.294" v="3518" actId="1076"/>
          <ac:cxnSpMkLst>
            <pc:docMk/>
            <pc:sldMk cId="4051134315" sldId="275"/>
            <ac:cxnSpMk id="62" creationId="{C4377F0F-7E11-4239-AA1E-14D1F6879933}"/>
          </ac:cxnSpMkLst>
        </pc:cxnChg>
        <pc:cxnChg chg="add mod">
          <ac:chgData name="Daria Sapunova" userId="5217c4f7-f98a-4573-8c08-262c6e9f6ac4" providerId="ADAL" clId="{BA8735C8-E551-443E-A137-26A3F3178934}" dt="2022-11-05T20:48:37.519" v="3520" actId="1076"/>
          <ac:cxnSpMkLst>
            <pc:docMk/>
            <pc:sldMk cId="4051134315" sldId="275"/>
            <ac:cxnSpMk id="63" creationId="{BE16A6E1-AF97-2579-1A34-F1C99063777F}"/>
          </ac:cxnSpMkLst>
        </pc:cxnChg>
        <pc:cxnChg chg="add mod">
          <ac:chgData name="Daria Sapunova" userId="5217c4f7-f98a-4573-8c08-262c6e9f6ac4" providerId="ADAL" clId="{BA8735C8-E551-443E-A137-26A3F3178934}" dt="2022-11-05T20:51:55.095" v="3597" actId="1582"/>
          <ac:cxnSpMkLst>
            <pc:docMk/>
            <pc:sldMk cId="4051134315" sldId="275"/>
            <ac:cxnSpMk id="67" creationId="{DF5AE857-2F11-C8A9-43C6-9B097942A908}"/>
          </ac:cxnSpMkLst>
        </pc:cxnChg>
        <pc:cxnChg chg="add mod">
          <ac:chgData name="Daria Sapunova" userId="5217c4f7-f98a-4573-8c08-262c6e9f6ac4" providerId="ADAL" clId="{BA8735C8-E551-443E-A137-26A3F3178934}" dt="2022-11-05T20:51:55.095" v="3597" actId="1582"/>
          <ac:cxnSpMkLst>
            <pc:docMk/>
            <pc:sldMk cId="4051134315" sldId="275"/>
            <ac:cxnSpMk id="69" creationId="{E4D5F2B8-2F26-552D-7C96-D64098CD721B}"/>
          </ac:cxnSpMkLst>
        </pc:cxnChg>
        <pc:cxnChg chg="add mod">
          <ac:chgData name="Daria Sapunova" userId="5217c4f7-f98a-4573-8c08-262c6e9f6ac4" providerId="ADAL" clId="{BA8735C8-E551-443E-A137-26A3F3178934}" dt="2022-11-05T20:51:55.095" v="3597" actId="1582"/>
          <ac:cxnSpMkLst>
            <pc:docMk/>
            <pc:sldMk cId="4051134315" sldId="275"/>
            <ac:cxnSpMk id="71" creationId="{008700EC-4292-7B28-E239-E7C4AA12FBD6}"/>
          </ac:cxnSpMkLst>
        </pc:cxnChg>
        <pc:cxnChg chg="add mod">
          <ac:chgData name="Daria Sapunova" userId="5217c4f7-f98a-4573-8c08-262c6e9f6ac4" providerId="ADAL" clId="{BA8735C8-E551-443E-A137-26A3F3178934}" dt="2022-11-05T20:51:55.095" v="3597" actId="1582"/>
          <ac:cxnSpMkLst>
            <pc:docMk/>
            <pc:sldMk cId="4051134315" sldId="275"/>
            <ac:cxnSpMk id="73" creationId="{8D735F63-CC83-770A-E785-292FB8F4CDDA}"/>
          </ac:cxnSpMkLst>
        </pc:cxnChg>
        <pc:cxnChg chg="add mod">
          <ac:chgData name="Daria Sapunova" userId="5217c4f7-f98a-4573-8c08-262c6e9f6ac4" providerId="ADAL" clId="{BA8735C8-E551-443E-A137-26A3F3178934}" dt="2022-11-05T20:51:55.095" v="3597" actId="1582"/>
          <ac:cxnSpMkLst>
            <pc:docMk/>
            <pc:sldMk cId="4051134315" sldId="275"/>
            <ac:cxnSpMk id="75" creationId="{B020CB47-10D0-20C4-20AA-57FDFF0852DD}"/>
          </ac:cxnSpMkLst>
        </pc:cxnChg>
        <pc:cxnChg chg="add mod">
          <ac:chgData name="Daria Sapunova" userId="5217c4f7-f98a-4573-8c08-262c6e9f6ac4" providerId="ADAL" clId="{BA8735C8-E551-443E-A137-26A3F3178934}" dt="2022-11-05T20:51:55.095" v="3597" actId="1582"/>
          <ac:cxnSpMkLst>
            <pc:docMk/>
            <pc:sldMk cId="4051134315" sldId="275"/>
            <ac:cxnSpMk id="77" creationId="{69757A62-9F3B-201E-068A-D8916A3226BD}"/>
          </ac:cxnSpMkLst>
        </pc:cxnChg>
        <pc:cxnChg chg="add mod">
          <ac:chgData name="Daria Sapunova" userId="5217c4f7-f98a-4573-8c08-262c6e9f6ac4" providerId="ADAL" clId="{BA8735C8-E551-443E-A137-26A3F3178934}" dt="2022-11-05T20:54:01.335" v="3620" actId="1582"/>
          <ac:cxnSpMkLst>
            <pc:docMk/>
            <pc:sldMk cId="4051134315" sldId="275"/>
            <ac:cxnSpMk id="82" creationId="{3AAF9A0D-BDB3-A741-3C36-E3DEFCB308F5}"/>
          </ac:cxnSpMkLst>
        </pc:cxnChg>
        <pc:cxnChg chg="add mod">
          <ac:chgData name="Daria Sapunova" userId="5217c4f7-f98a-4573-8c08-262c6e9f6ac4" providerId="ADAL" clId="{BA8735C8-E551-443E-A137-26A3F3178934}" dt="2022-11-05T20:54:01.335" v="3620" actId="1582"/>
          <ac:cxnSpMkLst>
            <pc:docMk/>
            <pc:sldMk cId="4051134315" sldId="275"/>
            <ac:cxnSpMk id="84" creationId="{28AA5266-EBE7-D77C-C718-218EA6451D59}"/>
          </ac:cxnSpMkLst>
        </pc:cxnChg>
        <pc:cxnChg chg="add mod">
          <ac:chgData name="Daria Sapunova" userId="5217c4f7-f98a-4573-8c08-262c6e9f6ac4" providerId="ADAL" clId="{BA8735C8-E551-443E-A137-26A3F3178934}" dt="2022-11-05T20:54:01.335" v="3620" actId="1582"/>
          <ac:cxnSpMkLst>
            <pc:docMk/>
            <pc:sldMk cId="4051134315" sldId="275"/>
            <ac:cxnSpMk id="86" creationId="{E4AE39FB-F4A6-60EA-B4BF-604D018DFEFB}"/>
          </ac:cxnSpMkLst>
        </pc:cxnChg>
        <pc:cxnChg chg="add mod">
          <ac:chgData name="Daria Sapunova" userId="5217c4f7-f98a-4573-8c08-262c6e9f6ac4" providerId="ADAL" clId="{BA8735C8-E551-443E-A137-26A3F3178934}" dt="2022-11-05T20:54:01.335" v="3620" actId="1582"/>
          <ac:cxnSpMkLst>
            <pc:docMk/>
            <pc:sldMk cId="4051134315" sldId="275"/>
            <ac:cxnSpMk id="88" creationId="{BA67F3EE-E313-8B34-118C-6E9B15F633AE}"/>
          </ac:cxnSpMkLst>
        </pc:cxnChg>
        <pc:cxnChg chg="add del">
          <ac:chgData name="Daria Sapunova" userId="5217c4f7-f98a-4573-8c08-262c6e9f6ac4" providerId="ADAL" clId="{BA8735C8-E551-443E-A137-26A3F3178934}" dt="2022-11-05T20:53:36.744" v="3617" actId="11529"/>
          <ac:cxnSpMkLst>
            <pc:docMk/>
            <pc:sldMk cId="4051134315" sldId="275"/>
            <ac:cxnSpMk id="90" creationId="{7AE4EC98-F954-9AFC-42D3-AC8D1E429B89}"/>
          </ac:cxnSpMkLst>
        </pc:cxnChg>
        <pc:cxnChg chg="add mod">
          <ac:chgData name="Daria Sapunova" userId="5217c4f7-f98a-4573-8c08-262c6e9f6ac4" providerId="ADAL" clId="{BA8735C8-E551-443E-A137-26A3F3178934}" dt="2022-11-05T20:54:01.335" v="3620" actId="1582"/>
          <ac:cxnSpMkLst>
            <pc:docMk/>
            <pc:sldMk cId="4051134315" sldId="275"/>
            <ac:cxnSpMk id="92" creationId="{A06D03D0-4F45-CF38-C34E-FC8EF9C01405}"/>
          </ac:cxnSpMkLst>
        </pc:cxnChg>
        <pc:cxnChg chg="add del mod">
          <ac:chgData name="Daria Sapunova" userId="5217c4f7-f98a-4573-8c08-262c6e9f6ac4" providerId="ADAL" clId="{BA8735C8-E551-443E-A137-26A3F3178934}" dt="2022-11-05T20:54:36.389" v="3626" actId="11529"/>
          <ac:cxnSpMkLst>
            <pc:docMk/>
            <pc:sldMk cId="4051134315" sldId="275"/>
            <ac:cxnSpMk id="96" creationId="{D6A95779-6194-7E53-ECDC-F36A25D18B4C}"/>
          </ac:cxnSpMkLst>
        </pc:cxnChg>
        <pc:cxnChg chg="add mod">
          <ac:chgData name="Daria Sapunova" userId="5217c4f7-f98a-4573-8c08-262c6e9f6ac4" providerId="ADAL" clId="{BA8735C8-E551-443E-A137-26A3F3178934}" dt="2022-11-05T20:54:52.867" v="3629" actId="208"/>
          <ac:cxnSpMkLst>
            <pc:docMk/>
            <pc:sldMk cId="4051134315" sldId="275"/>
            <ac:cxnSpMk id="98" creationId="{1F55D465-0DAC-68E8-A2F7-B1C2454827C2}"/>
          </ac:cxnSpMkLst>
        </pc:cxnChg>
      </pc:sldChg>
      <pc:sldChg chg="addSp delSp modSp add mod modAnim">
        <pc:chgData name="Daria Sapunova" userId="5217c4f7-f98a-4573-8c08-262c6e9f6ac4" providerId="ADAL" clId="{BA8735C8-E551-443E-A137-26A3F3178934}" dt="2023-11-14T08:43:10.216" v="5701" actId="1076"/>
        <pc:sldMkLst>
          <pc:docMk/>
          <pc:sldMk cId="787564646" sldId="276"/>
        </pc:sldMkLst>
        <pc:spChg chg="add mod">
          <ac:chgData name="Daria Sapunova" userId="5217c4f7-f98a-4573-8c08-262c6e9f6ac4" providerId="ADAL" clId="{BA8735C8-E551-443E-A137-26A3F3178934}" dt="2023-11-14T08:42:48.064" v="5693" actId="1076"/>
          <ac:spMkLst>
            <pc:docMk/>
            <pc:sldMk cId="787564646" sldId="276"/>
            <ac:spMk id="2" creationId="{44D39326-3361-62F9-005C-58FCC2FDEA24}"/>
          </ac:spMkLst>
        </pc:spChg>
        <pc:spChg chg="mod">
          <ac:chgData name="Daria Sapunova" userId="5217c4f7-f98a-4573-8c08-262c6e9f6ac4" providerId="ADAL" clId="{BA8735C8-E551-443E-A137-26A3F3178934}" dt="2022-11-05T21:14:24.377" v="3997" actId="1076"/>
          <ac:spMkLst>
            <pc:docMk/>
            <pc:sldMk cId="787564646" sldId="276"/>
            <ac:spMk id="4" creationId="{463D1888-C6E4-870F-E218-F0C685679DC5}"/>
          </ac:spMkLst>
        </pc:spChg>
        <pc:spChg chg="del">
          <ac:chgData name="Daria Sapunova" userId="5217c4f7-f98a-4573-8c08-262c6e9f6ac4" providerId="ADAL" clId="{BA8735C8-E551-443E-A137-26A3F3178934}" dt="2022-11-05T20:57:32.747" v="3686" actId="478"/>
          <ac:spMkLst>
            <pc:docMk/>
            <pc:sldMk cId="787564646" sldId="276"/>
            <ac:spMk id="5" creationId="{F0FBC856-803F-6450-9689-D2CB7F675A9F}"/>
          </ac:spMkLst>
        </pc:spChg>
        <pc:spChg chg="del">
          <ac:chgData name="Daria Sapunova" userId="5217c4f7-f98a-4573-8c08-262c6e9f6ac4" providerId="ADAL" clId="{BA8735C8-E551-443E-A137-26A3F3178934}" dt="2022-11-05T20:57:35.192" v="3688" actId="478"/>
          <ac:spMkLst>
            <pc:docMk/>
            <pc:sldMk cId="787564646" sldId="276"/>
            <ac:spMk id="6" creationId="{779D9042-101F-430E-BE58-B571BE0FFB30}"/>
          </ac:spMkLst>
        </pc:spChg>
        <pc:spChg chg="mod">
          <ac:chgData name="Daria Sapunova" userId="5217c4f7-f98a-4573-8c08-262c6e9f6ac4" providerId="ADAL" clId="{BA8735C8-E551-443E-A137-26A3F3178934}" dt="2022-11-05T21:08:55.168" v="3898" actId="1076"/>
          <ac:spMkLst>
            <pc:docMk/>
            <pc:sldMk cId="787564646" sldId="276"/>
            <ac:spMk id="8" creationId="{DC6C7BE4-D272-C3F7-50E5-CC2388DBB606}"/>
          </ac:spMkLst>
        </pc:spChg>
        <pc:spChg chg="add mod">
          <ac:chgData name="Daria Sapunova" userId="5217c4f7-f98a-4573-8c08-262c6e9f6ac4" providerId="ADAL" clId="{BA8735C8-E551-443E-A137-26A3F3178934}" dt="2022-11-06T10:35:51.912" v="4913" actId="571"/>
          <ac:spMkLst>
            <pc:docMk/>
            <pc:sldMk cId="787564646" sldId="276"/>
            <ac:spMk id="12" creationId="{C3ABDF82-B429-2E6F-B7AD-99A566796270}"/>
          </ac:spMkLst>
        </pc:spChg>
        <pc:spChg chg="add mod">
          <ac:chgData name="Daria Sapunova" userId="5217c4f7-f98a-4573-8c08-262c6e9f6ac4" providerId="ADAL" clId="{BA8735C8-E551-443E-A137-26A3F3178934}" dt="2022-11-06T10:35:51.912" v="4913" actId="571"/>
          <ac:spMkLst>
            <pc:docMk/>
            <pc:sldMk cId="787564646" sldId="276"/>
            <ac:spMk id="13" creationId="{0A002AC5-F804-CAD4-7A0B-696E45ACF050}"/>
          </ac:spMkLst>
        </pc:spChg>
        <pc:spChg chg="del mod">
          <ac:chgData name="Daria Sapunova" userId="5217c4f7-f98a-4573-8c08-262c6e9f6ac4" providerId="ADAL" clId="{BA8735C8-E551-443E-A137-26A3F3178934}" dt="2022-11-05T20:58:35.457" v="3703" actId="478"/>
          <ac:spMkLst>
            <pc:docMk/>
            <pc:sldMk cId="787564646" sldId="276"/>
            <ac:spMk id="64" creationId="{7D35022B-F8A8-F65D-499E-3694D631858A}"/>
          </ac:spMkLst>
        </pc:spChg>
        <pc:spChg chg="del">
          <ac:chgData name="Daria Sapunova" userId="5217c4f7-f98a-4573-8c08-262c6e9f6ac4" providerId="ADAL" clId="{BA8735C8-E551-443E-A137-26A3F3178934}" dt="2022-11-05T20:57:33.644" v="3687" actId="478"/>
          <ac:spMkLst>
            <pc:docMk/>
            <pc:sldMk cId="787564646" sldId="276"/>
            <ac:spMk id="65" creationId="{1D978EE3-F400-0DA7-9F5E-F41867EA04CF}"/>
          </ac:spMkLst>
        </pc:spChg>
        <pc:spChg chg="del">
          <ac:chgData name="Daria Sapunova" userId="5217c4f7-f98a-4573-8c08-262c6e9f6ac4" providerId="ADAL" clId="{BA8735C8-E551-443E-A137-26A3F3178934}" dt="2022-11-05T20:58:37.182" v="3704" actId="478"/>
          <ac:spMkLst>
            <pc:docMk/>
            <pc:sldMk cId="787564646" sldId="276"/>
            <ac:spMk id="80" creationId="{39175E5C-30BF-1C4A-4DEE-5A73A90C749C}"/>
          </ac:spMkLst>
        </pc:spChg>
        <pc:spChg chg="add del mod">
          <ac:chgData name="Daria Sapunova" userId="5217c4f7-f98a-4573-8c08-262c6e9f6ac4" providerId="ADAL" clId="{BA8735C8-E551-443E-A137-26A3F3178934}" dt="2022-11-05T21:12:43.325" v="3956" actId="478"/>
          <ac:spMkLst>
            <pc:docMk/>
            <pc:sldMk cId="787564646" sldId="276"/>
            <ac:spMk id="87" creationId="{59A9BF7D-E4D2-3D9C-EA2F-AFA34AA5E369}"/>
          </ac:spMkLst>
        </pc:spChg>
        <pc:spChg chg="add mod">
          <ac:chgData name="Daria Sapunova" userId="5217c4f7-f98a-4573-8c08-262c6e9f6ac4" providerId="ADAL" clId="{BA8735C8-E551-443E-A137-26A3F3178934}" dt="2023-11-14T08:42:52.176" v="5695" actId="1076"/>
          <ac:spMkLst>
            <pc:docMk/>
            <pc:sldMk cId="787564646" sldId="276"/>
            <ac:spMk id="89" creationId="{61F51F97-93C5-7E6F-F761-133CD1D609A7}"/>
          </ac:spMkLst>
        </pc:spChg>
        <pc:spChg chg="add mod">
          <ac:chgData name="Daria Sapunova" userId="5217c4f7-f98a-4573-8c08-262c6e9f6ac4" providerId="ADAL" clId="{BA8735C8-E551-443E-A137-26A3F3178934}" dt="2023-11-14T08:42:56.993" v="5697" actId="1076"/>
          <ac:spMkLst>
            <pc:docMk/>
            <pc:sldMk cId="787564646" sldId="276"/>
            <ac:spMk id="90" creationId="{BAF51187-4F20-F5A7-4DF0-8D61C7496696}"/>
          </ac:spMkLst>
        </pc:spChg>
        <pc:spChg chg="add del mod">
          <ac:chgData name="Daria Sapunova" userId="5217c4f7-f98a-4573-8c08-262c6e9f6ac4" providerId="ADAL" clId="{BA8735C8-E551-443E-A137-26A3F3178934}" dt="2022-11-05T21:12:44.159" v="3957" actId="478"/>
          <ac:spMkLst>
            <pc:docMk/>
            <pc:sldMk cId="787564646" sldId="276"/>
            <ac:spMk id="91" creationId="{4A68262A-0A98-DA00-1D9F-83C78324C1DE}"/>
          </ac:spMkLst>
        </pc:spChg>
        <pc:spChg chg="del">
          <ac:chgData name="Daria Sapunova" userId="5217c4f7-f98a-4573-8c08-262c6e9f6ac4" providerId="ADAL" clId="{BA8735C8-E551-443E-A137-26A3F3178934}" dt="2022-11-05T20:58:39.112" v="3705" actId="478"/>
          <ac:spMkLst>
            <pc:docMk/>
            <pc:sldMk cId="787564646" sldId="276"/>
            <ac:spMk id="94" creationId="{33599F4D-EFCD-D6C5-247B-FC5809C9883D}"/>
          </ac:spMkLst>
        </pc:spChg>
        <pc:spChg chg="add mod">
          <ac:chgData name="Daria Sapunova" userId="5217c4f7-f98a-4573-8c08-262c6e9f6ac4" providerId="ADAL" clId="{BA8735C8-E551-443E-A137-26A3F3178934}" dt="2022-11-05T21:11:07.481" v="3935" actId="1076"/>
          <ac:spMkLst>
            <pc:docMk/>
            <pc:sldMk cId="787564646" sldId="276"/>
            <ac:spMk id="95" creationId="{112564A4-1677-8EDD-7B62-FF7BE736A421}"/>
          </ac:spMkLst>
        </pc:spChg>
        <pc:spChg chg="del">
          <ac:chgData name="Daria Sapunova" userId="5217c4f7-f98a-4573-8c08-262c6e9f6ac4" providerId="ADAL" clId="{BA8735C8-E551-443E-A137-26A3F3178934}" dt="2022-11-05T20:58:33.240" v="3701" actId="478"/>
          <ac:spMkLst>
            <pc:docMk/>
            <pc:sldMk cId="787564646" sldId="276"/>
            <ac:spMk id="99" creationId="{FBABBE41-7A10-C3EC-8FAE-FE91C78EAEEE}"/>
          </ac:spMkLst>
        </pc:spChg>
        <pc:spChg chg="add mod">
          <ac:chgData name="Daria Sapunova" userId="5217c4f7-f98a-4573-8c08-262c6e9f6ac4" providerId="ADAL" clId="{BA8735C8-E551-443E-A137-26A3F3178934}" dt="2022-11-05T21:11:32.204" v="3940" actId="14100"/>
          <ac:spMkLst>
            <pc:docMk/>
            <pc:sldMk cId="787564646" sldId="276"/>
            <ac:spMk id="108" creationId="{EE263DFC-51A0-E2DE-3AB6-7C4AEF9091C9}"/>
          </ac:spMkLst>
        </pc:spChg>
        <pc:spChg chg="add del mod">
          <ac:chgData name="Daria Sapunova" userId="5217c4f7-f98a-4573-8c08-262c6e9f6ac4" providerId="ADAL" clId="{BA8735C8-E551-443E-A137-26A3F3178934}" dt="2022-11-05T21:12:44.758" v="3958" actId="478"/>
          <ac:spMkLst>
            <pc:docMk/>
            <pc:sldMk cId="787564646" sldId="276"/>
            <ac:spMk id="109" creationId="{0D0C9AC0-575A-FF7D-07C1-FB56B678BC99}"/>
          </ac:spMkLst>
        </pc:spChg>
        <pc:spChg chg="add mod">
          <ac:chgData name="Daria Sapunova" userId="5217c4f7-f98a-4573-8c08-262c6e9f6ac4" providerId="ADAL" clId="{BA8735C8-E551-443E-A137-26A3F3178934}" dt="2023-11-14T08:43:04.200" v="5699" actId="1076"/>
          <ac:spMkLst>
            <pc:docMk/>
            <pc:sldMk cId="787564646" sldId="276"/>
            <ac:spMk id="110" creationId="{9C52AF44-59DE-A8AD-F78C-AF7BD0A47906}"/>
          </ac:spMkLst>
        </pc:spChg>
        <pc:spChg chg="add mod">
          <ac:chgData name="Daria Sapunova" userId="5217c4f7-f98a-4573-8c08-262c6e9f6ac4" providerId="ADAL" clId="{BA8735C8-E551-443E-A137-26A3F3178934}" dt="2023-11-14T08:43:10.216" v="5701" actId="1076"/>
          <ac:spMkLst>
            <pc:docMk/>
            <pc:sldMk cId="787564646" sldId="276"/>
            <ac:spMk id="111" creationId="{13B78897-46BE-BB24-B8F4-1F489080C02B}"/>
          </ac:spMkLst>
        </pc:spChg>
        <pc:spChg chg="add del mod">
          <ac:chgData name="Daria Sapunova" userId="5217c4f7-f98a-4573-8c08-262c6e9f6ac4" providerId="ADAL" clId="{BA8735C8-E551-443E-A137-26A3F3178934}" dt="2022-11-05T21:12:45.802" v="3959" actId="478"/>
          <ac:spMkLst>
            <pc:docMk/>
            <pc:sldMk cId="787564646" sldId="276"/>
            <ac:spMk id="112" creationId="{8E8EC88C-E853-3A43-38E1-E4F4232D9D1E}"/>
          </ac:spMkLst>
        </pc:spChg>
        <pc:spChg chg="add mod">
          <ac:chgData name="Daria Sapunova" userId="5217c4f7-f98a-4573-8c08-262c6e9f6ac4" providerId="ADAL" clId="{BA8735C8-E551-443E-A137-26A3F3178934}" dt="2022-11-05T21:12:53.266" v="3962" actId="14100"/>
          <ac:spMkLst>
            <pc:docMk/>
            <pc:sldMk cId="787564646" sldId="276"/>
            <ac:spMk id="113" creationId="{A0C3605F-F1F7-A10F-A2C4-76E34FD1689B}"/>
          </ac:spMkLst>
        </pc:spChg>
        <pc:spChg chg="add mod">
          <ac:chgData name="Daria Sapunova" userId="5217c4f7-f98a-4573-8c08-262c6e9f6ac4" providerId="ADAL" clId="{BA8735C8-E551-443E-A137-26A3F3178934}" dt="2022-11-05T21:12:59.099" v="3965" actId="14100"/>
          <ac:spMkLst>
            <pc:docMk/>
            <pc:sldMk cId="787564646" sldId="276"/>
            <ac:spMk id="114" creationId="{05428695-CC1B-2B66-1D3B-9B2B3E63CD64}"/>
          </ac:spMkLst>
        </pc:spChg>
        <pc:spChg chg="add mod">
          <ac:chgData name="Daria Sapunova" userId="5217c4f7-f98a-4573-8c08-262c6e9f6ac4" providerId="ADAL" clId="{BA8735C8-E551-443E-A137-26A3F3178934}" dt="2022-11-05T21:13:05.744" v="3967" actId="1076"/>
          <ac:spMkLst>
            <pc:docMk/>
            <pc:sldMk cId="787564646" sldId="276"/>
            <ac:spMk id="115" creationId="{5705D24F-E303-514D-90E6-D77F691706F4}"/>
          </ac:spMkLst>
        </pc:spChg>
        <pc:spChg chg="add mod">
          <ac:chgData name="Daria Sapunova" userId="5217c4f7-f98a-4573-8c08-262c6e9f6ac4" providerId="ADAL" clId="{BA8735C8-E551-443E-A137-26A3F3178934}" dt="2022-11-05T21:13:09.453" v="3969" actId="1076"/>
          <ac:spMkLst>
            <pc:docMk/>
            <pc:sldMk cId="787564646" sldId="276"/>
            <ac:spMk id="116" creationId="{8A806E37-A1A0-C997-D638-FFCCCC0F0EA4}"/>
          </ac:spMkLst>
        </pc:spChg>
        <pc:spChg chg="add mod">
          <ac:chgData name="Daria Sapunova" userId="5217c4f7-f98a-4573-8c08-262c6e9f6ac4" providerId="ADAL" clId="{BA8735C8-E551-443E-A137-26A3F3178934}" dt="2022-11-05T21:14:07.840" v="3991" actId="1076"/>
          <ac:spMkLst>
            <pc:docMk/>
            <pc:sldMk cId="787564646" sldId="276"/>
            <ac:spMk id="119" creationId="{61CD7BB7-EA17-881F-377C-238C1BE5376D}"/>
          </ac:spMkLst>
        </pc:spChg>
        <pc:spChg chg="add mod">
          <ac:chgData name="Daria Sapunova" userId="5217c4f7-f98a-4573-8c08-262c6e9f6ac4" providerId="ADAL" clId="{BA8735C8-E551-443E-A137-26A3F3178934}" dt="2022-11-05T21:14:20.946" v="3996" actId="1076"/>
          <ac:spMkLst>
            <pc:docMk/>
            <pc:sldMk cId="787564646" sldId="276"/>
            <ac:spMk id="120" creationId="{CA2C70DB-E1C4-080A-A0EB-1CCB1DC4311A}"/>
          </ac:spMkLst>
        </pc:spChg>
        <pc:grpChg chg="del">
          <ac:chgData name="Daria Sapunova" userId="5217c4f7-f98a-4573-8c08-262c6e9f6ac4" providerId="ADAL" clId="{BA8735C8-E551-443E-A137-26A3F3178934}" dt="2022-11-05T20:57:56.039" v="3691" actId="478"/>
          <ac:grpSpMkLst>
            <pc:docMk/>
            <pc:sldMk cId="787564646" sldId="276"/>
            <ac:grpSpMk id="79" creationId="{F46A8E84-C2F1-A257-795E-E5EF35D20DA7}"/>
          </ac:grpSpMkLst>
        </pc:grpChg>
        <pc:cxnChg chg="add mod">
          <ac:chgData name="Daria Sapunova" userId="5217c4f7-f98a-4573-8c08-262c6e9f6ac4" providerId="ADAL" clId="{BA8735C8-E551-443E-A137-26A3F3178934}" dt="2022-11-05T21:09:13.816" v="3904" actId="1076"/>
          <ac:cxnSpMkLst>
            <pc:docMk/>
            <pc:sldMk cId="787564646" sldId="276"/>
            <ac:cxnSpMk id="3" creationId="{8FD0B39B-E9BF-B079-E2F7-0CD8AFC298A3}"/>
          </ac:cxnSpMkLst>
        </pc:cxnChg>
        <pc:cxnChg chg="add mod">
          <ac:chgData name="Daria Sapunova" userId="5217c4f7-f98a-4573-8c08-262c6e9f6ac4" providerId="ADAL" clId="{BA8735C8-E551-443E-A137-26A3F3178934}" dt="2022-11-06T10:35:51.912" v="4913" actId="571"/>
          <ac:cxnSpMkLst>
            <pc:docMk/>
            <pc:sldMk cId="787564646" sldId="276"/>
            <ac:cxnSpMk id="5" creationId="{6E9FC14D-A123-3F25-4C0B-E3F3665720CB}"/>
          </ac:cxnSpMkLst>
        </pc:cxnChg>
        <pc:cxnChg chg="add mod">
          <ac:chgData name="Daria Sapunova" userId="5217c4f7-f98a-4573-8c08-262c6e9f6ac4" providerId="ADAL" clId="{BA8735C8-E551-443E-A137-26A3F3178934}" dt="2022-11-06T10:35:51.912" v="4913" actId="571"/>
          <ac:cxnSpMkLst>
            <pc:docMk/>
            <pc:sldMk cId="787564646" sldId="276"/>
            <ac:cxnSpMk id="6" creationId="{E732AE39-C05C-A54C-2761-4C94CD6C4E9B}"/>
          </ac:cxnSpMkLst>
        </pc:cxnChg>
        <pc:cxnChg chg="add mod">
          <ac:chgData name="Daria Sapunova" userId="5217c4f7-f98a-4573-8c08-262c6e9f6ac4" providerId="ADAL" clId="{BA8735C8-E551-443E-A137-26A3F3178934}" dt="2022-11-05T21:09:16.704" v="3906" actId="1076"/>
          <ac:cxnSpMkLst>
            <pc:docMk/>
            <pc:sldMk cId="787564646" sldId="276"/>
            <ac:cxnSpMk id="7" creationId="{F94B748B-4340-DD3B-3AA6-EB959578BB81}"/>
          </ac:cxnSpMkLst>
        </pc:cxnChg>
        <pc:cxnChg chg="add mod">
          <ac:chgData name="Daria Sapunova" userId="5217c4f7-f98a-4573-8c08-262c6e9f6ac4" providerId="ADAL" clId="{BA8735C8-E551-443E-A137-26A3F3178934}" dt="2022-11-05T21:09:26.454" v="3908" actId="1076"/>
          <ac:cxnSpMkLst>
            <pc:docMk/>
            <pc:sldMk cId="787564646" sldId="276"/>
            <ac:cxnSpMk id="9" creationId="{6BEF2A14-2E7C-83D5-5B3C-035F4FE2780D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10" creationId="{12EA5809-CD55-58B5-C8F8-08A3470B55A4}"/>
          </ac:cxnSpMkLst>
        </pc:cxnChg>
        <pc:cxnChg chg="add mod">
          <ac:chgData name="Daria Sapunova" userId="5217c4f7-f98a-4573-8c08-262c6e9f6ac4" providerId="ADAL" clId="{BA8735C8-E551-443E-A137-26A3F3178934}" dt="2022-11-06T10:35:51.912" v="4913" actId="571"/>
          <ac:cxnSpMkLst>
            <pc:docMk/>
            <pc:sldMk cId="787564646" sldId="276"/>
            <ac:cxnSpMk id="10" creationId="{5F9C692C-1B25-39FB-A9A7-A6566E74CE61}"/>
          </ac:cxnSpMkLst>
        </pc:cxnChg>
        <pc:cxnChg chg="add mod">
          <ac:chgData name="Daria Sapunova" userId="5217c4f7-f98a-4573-8c08-262c6e9f6ac4" providerId="ADAL" clId="{BA8735C8-E551-443E-A137-26A3F3178934}" dt="2022-11-06T10:35:51.912" v="4913" actId="571"/>
          <ac:cxnSpMkLst>
            <pc:docMk/>
            <pc:sldMk cId="787564646" sldId="276"/>
            <ac:cxnSpMk id="11" creationId="{8447EA72-2DA7-9961-BC6A-E6055B4FC499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11" creationId="{C1BA9B04-4B40-07BA-0B56-F74B699DB747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12" creationId="{C8716BD4-4954-FB22-2938-C5DD20850268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13" creationId="{30F8BDA3-A557-995F-CE47-01F7CCC45EA0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14" creationId="{34A0C3BF-1EEB-9EBE-6FB7-EC0E589124AD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15" creationId="{3E265B4E-1AA9-B5C6-B515-F090E282FA8C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16" creationId="{2D624085-3CF9-67EE-713A-0877792996C4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17" creationId="{4871B173-4796-63E2-2B6F-42DBF1E234CB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18" creationId="{01110E38-0F0B-43E2-BA78-A4A765318DF7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19" creationId="{3B262006-6A6C-BCA3-AC08-FB6877A99290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20" creationId="{7E3A25B4-3960-94BD-F8B0-8C285816D6E9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21" creationId="{3DC52340-FC99-A7FC-C389-DE6E8E599398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22" creationId="{CE8CB132-6412-43F8-6ACC-BA5BB79C7978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23" creationId="{784FB649-6EED-5E05-3D50-115A09D1A4DA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24" creationId="{253FCE7F-550A-4B8C-8FCB-AD9804F67B5F}"/>
          </ac:cxnSpMkLst>
        </pc:cxnChg>
        <pc:cxnChg chg="del">
          <ac:chgData name="Daria Sapunova" userId="5217c4f7-f98a-4573-8c08-262c6e9f6ac4" providerId="ADAL" clId="{BA8735C8-E551-443E-A137-26A3F3178934}" dt="2022-11-05T20:58:42.246" v="3706" actId="478"/>
          <ac:cxnSpMkLst>
            <pc:docMk/>
            <pc:sldMk cId="787564646" sldId="276"/>
            <ac:cxnSpMk id="25" creationId="{4373B943-C61E-5BD4-866F-4FE540CC834F}"/>
          </ac:cxnSpMkLst>
        </pc:cxnChg>
        <pc:cxnChg chg="del">
          <ac:chgData name="Daria Sapunova" userId="5217c4f7-f98a-4573-8c08-262c6e9f6ac4" providerId="ADAL" clId="{BA8735C8-E551-443E-A137-26A3F3178934}" dt="2022-11-05T20:58:42.932" v="3707" actId="478"/>
          <ac:cxnSpMkLst>
            <pc:docMk/>
            <pc:sldMk cId="787564646" sldId="276"/>
            <ac:cxnSpMk id="26" creationId="{CDC9307F-2B7D-977D-3585-F5A2074F0E6B}"/>
          </ac:cxnSpMkLst>
        </pc:cxnChg>
        <pc:cxnChg chg="del">
          <ac:chgData name="Daria Sapunova" userId="5217c4f7-f98a-4573-8c08-262c6e9f6ac4" providerId="ADAL" clId="{BA8735C8-E551-443E-A137-26A3F3178934}" dt="2022-11-05T20:58:43.665" v="3708" actId="478"/>
          <ac:cxnSpMkLst>
            <pc:docMk/>
            <pc:sldMk cId="787564646" sldId="276"/>
            <ac:cxnSpMk id="27" creationId="{839149C6-EBF7-8060-AC81-81211F91BC8E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28" creationId="{D3AB6ACF-D329-F04F-82BD-0DC586CCAAA5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29" creationId="{51EC456D-0894-4AB1-61E6-DD6EA0581A55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30" creationId="{AE7F87ED-179E-AD05-0CA9-774B6EB36170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31" creationId="{C62411B3-4888-EA39-7BB5-516633D994B1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32" creationId="{B6F85B52-1B81-F193-4D44-84FE46A912F8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33" creationId="{1BD3DCA5-ECB4-8CCF-16A1-80458F9D0AA2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34" creationId="{D82D4167-97EE-0D58-2093-D5346DD00104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35" creationId="{4FB536FE-E486-CDB0-FE72-162D07097F48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36" creationId="{BDCD184A-2DA9-BF47-9DBC-52A2062B3DBF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37" creationId="{A1A4FEAF-DF96-B163-5039-B26AE8C45D08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38" creationId="{9FB42EE6-FC68-FCD6-E2E7-3A5209937438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39" creationId="{E04AC992-2E57-816B-0CF8-E30B6F85E63B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40" creationId="{933210CE-D3FA-E9E7-C1EE-2DA0D02B04AF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41" creationId="{FC6CB958-7A47-ED90-8DCF-FF8422ACB99D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42" creationId="{67DAF7E3-A9BD-E10A-71F3-CDE655A5F837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43" creationId="{AB21AABB-D833-98A7-D387-DAB1C47AC3C3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44" creationId="{9BAFAD77-38A7-6739-91BE-BD23BB3E396E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45" creationId="{85227F4B-4053-AB23-1618-EE32EE438F18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46" creationId="{ECADA057-FE59-B255-BDED-A3E6A568637D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47" creationId="{6656F496-51A2-A67C-FBAD-CCFEFDBC7429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48" creationId="{9598CFD6-A59B-8BAD-15C5-FDC004868D15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49" creationId="{51393DAC-9B48-9828-0F34-B2F9A4C78F6C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50" creationId="{FC2CE8F6-681C-072F-E52E-95CD2B76E24F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51" creationId="{CF4E6BAB-4523-787C-052C-6C6BFEFA0A22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52" creationId="{053A3EA5-5EE1-0D5B-B281-CF1572DA9E81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53" creationId="{7ABBDDF0-E9D5-7F86-3FD9-F3AD5236557F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54" creationId="{C13D51CA-983C-EA6D-F456-D2C526367DB9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55" creationId="{41056CFF-C89B-EE15-A05B-582666F58F56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56" creationId="{EC583979-93B1-D4E8-5EDF-27DF085FE57B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57" creationId="{F4E3492A-4E52-CB17-1711-51224566D95C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58" creationId="{C1CF2182-D7D3-D8B3-C52A-3385AC06EEA4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59" creationId="{AE6C75B5-5E97-BB45-DD7F-6FAA69B0DAE4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60" creationId="{4D59E0F2-BDB6-A61F-D84A-5632EBAE62CE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61" creationId="{D8D8E3B0-23F6-8D42-9848-6F1C3E34FFEB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62" creationId="{C4377F0F-7E11-4239-AA1E-14D1F6879933}"/>
          </ac:cxnSpMkLst>
        </pc:cxnChg>
        <pc:cxnChg chg="del">
          <ac:chgData name="Daria Sapunova" userId="5217c4f7-f98a-4573-8c08-262c6e9f6ac4" providerId="ADAL" clId="{BA8735C8-E551-443E-A137-26A3F3178934}" dt="2022-11-05T20:58:55.775" v="3709" actId="478"/>
          <ac:cxnSpMkLst>
            <pc:docMk/>
            <pc:sldMk cId="787564646" sldId="276"/>
            <ac:cxnSpMk id="63" creationId="{BE16A6E1-AF97-2579-1A34-F1C99063777F}"/>
          </ac:cxnSpMkLst>
        </pc:cxnChg>
        <pc:cxnChg chg="add mod">
          <ac:chgData name="Daria Sapunova" userId="5217c4f7-f98a-4573-8c08-262c6e9f6ac4" providerId="ADAL" clId="{BA8735C8-E551-443E-A137-26A3F3178934}" dt="2022-11-05T21:09:29.068" v="3910" actId="1076"/>
          <ac:cxnSpMkLst>
            <pc:docMk/>
            <pc:sldMk cId="787564646" sldId="276"/>
            <ac:cxnSpMk id="66" creationId="{BC4D0777-2BD1-4838-06CA-0548AF50ABB5}"/>
          </ac:cxnSpMkLst>
        </pc:cxnChg>
        <pc:cxnChg chg="add mod">
          <ac:chgData name="Daria Sapunova" userId="5217c4f7-f98a-4573-8c08-262c6e9f6ac4" providerId="ADAL" clId="{BA8735C8-E551-443E-A137-26A3F3178934}" dt="2022-11-05T21:09:32.241" v="3912" actId="1076"/>
          <ac:cxnSpMkLst>
            <pc:docMk/>
            <pc:sldMk cId="787564646" sldId="276"/>
            <ac:cxnSpMk id="68" creationId="{9B119C9A-CE84-DE0A-B669-C8162CA314DB}"/>
          </ac:cxnSpMkLst>
        </pc:cxnChg>
        <pc:cxnChg chg="add mod">
          <ac:chgData name="Daria Sapunova" userId="5217c4f7-f98a-4573-8c08-262c6e9f6ac4" providerId="ADAL" clId="{BA8735C8-E551-443E-A137-26A3F3178934}" dt="2022-11-05T21:09:35.092" v="3914" actId="1076"/>
          <ac:cxnSpMkLst>
            <pc:docMk/>
            <pc:sldMk cId="787564646" sldId="276"/>
            <ac:cxnSpMk id="70" creationId="{72185B68-7CF7-2647-5FB1-D4E5C3DF2431}"/>
          </ac:cxnSpMkLst>
        </pc:cxnChg>
        <pc:cxnChg chg="add mod">
          <ac:chgData name="Daria Sapunova" userId="5217c4f7-f98a-4573-8c08-262c6e9f6ac4" providerId="ADAL" clId="{BA8735C8-E551-443E-A137-26A3F3178934}" dt="2022-11-05T21:09:37.960" v="3916" actId="1076"/>
          <ac:cxnSpMkLst>
            <pc:docMk/>
            <pc:sldMk cId="787564646" sldId="276"/>
            <ac:cxnSpMk id="72" creationId="{9DA508AB-5A82-7064-9E76-77A10C3BC577}"/>
          </ac:cxnSpMkLst>
        </pc:cxnChg>
        <pc:cxnChg chg="add mod">
          <ac:chgData name="Daria Sapunova" userId="5217c4f7-f98a-4573-8c08-262c6e9f6ac4" providerId="ADAL" clId="{BA8735C8-E551-443E-A137-26A3F3178934}" dt="2022-11-05T21:09:41.432" v="3918" actId="1076"/>
          <ac:cxnSpMkLst>
            <pc:docMk/>
            <pc:sldMk cId="787564646" sldId="276"/>
            <ac:cxnSpMk id="74" creationId="{C0A2EEBC-BA8B-6F3A-CCFD-FC5658278799}"/>
          </ac:cxnSpMkLst>
        </pc:cxnChg>
        <pc:cxnChg chg="add mod">
          <ac:chgData name="Daria Sapunova" userId="5217c4f7-f98a-4573-8c08-262c6e9f6ac4" providerId="ADAL" clId="{BA8735C8-E551-443E-A137-26A3F3178934}" dt="2022-11-05T21:09:44.156" v="3920" actId="1076"/>
          <ac:cxnSpMkLst>
            <pc:docMk/>
            <pc:sldMk cId="787564646" sldId="276"/>
            <ac:cxnSpMk id="76" creationId="{9AB5AECE-9ADD-57EC-14B4-51DE1EFB3D67}"/>
          </ac:cxnSpMkLst>
        </pc:cxnChg>
        <pc:cxnChg chg="add mod">
          <ac:chgData name="Daria Sapunova" userId="5217c4f7-f98a-4573-8c08-262c6e9f6ac4" providerId="ADAL" clId="{BA8735C8-E551-443E-A137-26A3F3178934}" dt="2022-11-05T21:09:47.068" v="3922" actId="1076"/>
          <ac:cxnSpMkLst>
            <pc:docMk/>
            <pc:sldMk cId="787564646" sldId="276"/>
            <ac:cxnSpMk id="81" creationId="{62288136-3E0E-1789-5E17-4163212B03B3}"/>
          </ac:cxnSpMkLst>
        </pc:cxnChg>
        <pc:cxnChg chg="del">
          <ac:chgData name="Daria Sapunova" userId="5217c4f7-f98a-4573-8c08-262c6e9f6ac4" providerId="ADAL" clId="{BA8735C8-E551-443E-A137-26A3F3178934}" dt="2022-11-05T20:58:01.273" v="3695" actId="478"/>
          <ac:cxnSpMkLst>
            <pc:docMk/>
            <pc:sldMk cId="787564646" sldId="276"/>
            <ac:cxnSpMk id="82" creationId="{3AAF9A0D-BDB3-A741-3C36-E3DEFCB308F5}"/>
          </ac:cxnSpMkLst>
        </pc:cxnChg>
        <pc:cxnChg chg="add mod">
          <ac:chgData name="Daria Sapunova" userId="5217c4f7-f98a-4573-8c08-262c6e9f6ac4" providerId="ADAL" clId="{BA8735C8-E551-443E-A137-26A3F3178934}" dt="2022-11-05T21:09:50.587" v="3924" actId="1076"/>
          <ac:cxnSpMkLst>
            <pc:docMk/>
            <pc:sldMk cId="787564646" sldId="276"/>
            <ac:cxnSpMk id="83" creationId="{C5EFEAED-548C-78C7-0EFE-86BAB23DDB38}"/>
          </ac:cxnSpMkLst>
        </pc:cxnChg>
        <pc:cxnChg chg="del">
          <ac:chgData name="Daria Sapunova" userId="5217c4f7-f98a-4573-8c08-262c6e9f6ac4" providerId="ADAL" clId="{BA8735C8-E551-443E-A137-26A3F3178934}" dt="2022-11-05T20:57:58.662" v="3694" actId="478"/>
          <ac:cxnSpMkLst>
            <pc:docMk/>
            <pc:sldMk cId="787564646" sldId="276"/>
            <ac:cxnSpMk id="84" creationId="{28AA5266-EBE7-D77C-C718-218EA6451D59}"/>
          </ac:cxnSpMkLst>
        </pc:cxnChg>
        <pc:cxnChg chg="add mod">
          <ac:chgData name="Daria Sapunova" userId="5217c4f7-f98a-4573-8c08-262c6e9f6ac4" providerId="ADAL" clId="{BA8735C8-E551-443E-A137-26A3F3178934}" dt="2022-11-05T21:09:53.956" v="3926" actId="1076"/>
          <ac:cxnSpMkLst>
            <pc:docMk/>
            <pc:sldMk cId="787564646" sldId="276"/>
            <ac:cxnSpMk id="85" creationId="{BA9E4F5F-046F-0812-FD4C-EBCFC430C4EB}"/>
          </ac:cxnSpMkLst>
        </pc:cxnChg>
        <pc:cxnChg chg="del">
          <ac:chgData name="Daria Sapunova" userId="5217c4f7-f98a-4573-8c08-262c6e9f6ac4" providerId="ADAL" clId="{BA8735C8-E551-443E-A137-26A3F3178934}" dt="2022-11-05T20:58:02.851" v="3696" actId="478"/>
          <ac:cxnSpMkLst>
            <pc:docMk/>
            <pc:sldMk cId="787564646" sldId="276"/>
            <ac:cxnSpMk id="86" creationId="{E4AE39FB-F4A6-60EA-B4BF-604D018DFEFB}"/>
          </ac:cxnSpMkLst>
        </pc:cxnChg>
        <pc:cxnChg chg="del">
          <ac:chgData name="Daria Sapunova" userId="5217c4f7-f98a-4573-8c08-262c6e9f6ac4" providerId="ADAL" clId="{BA8735C8-E551-443E-A137-26A3F3178934}" dt="2022-11-05T20:57:57.623" v="3693" actId="478"/>
          <ac:cxnSpMkLst>
            <pc:docMk/>
            <pc:sldMk cId="787564646" sldId="276"/>
            <ac:cxnSpMk id="88" creationId="{BA67F3EE-E313-8B34-118C-6E9B15F633AE}"/>
          </ac:cxnSpMkLst>
        </pc:cxnChg>
        <pc:cxnChg chg="del">
          <ac:chgData name="Daria Sapunova" userId="5217c4f7-f98a-4573-8c08-262c6e9f6ac4" providerId="ADAL" clId="{BA8735C8-E551-443E-A137-26A3F3178934}" dt="2022-11-05T20:57:57.022" v="3692" actId="478"/>
          <ac:cxnSpMkLst>
            <pc:docMk/>
            <pc:sldMk cId="787564646" sldId="276"/>
            <ac:cxnSpMk id="92" creationId="{A06D03D0-4F45-CF38-C34E-FC8EF9C01405}"/>
          </ac:cxnSpMkLst>
        </pc:cxnChg>
        <pc:cxnChg chg="add del mod">
          <ac:chgData name="Daria Sapunova" userId="5217c4f7-f98a-4573-8c08-262c6e9f6ac4" providerId="ADAL" clId="{BA8735C8-E551-443E-A137-26A3F3178934}" dt="2022-11-05T21:10:14.964" v="3931" actId="478"/>
          <ac:cxnSpMkLst>
            <pc:docMk/>
            <pc:sldMk cId="787564646" sldId="276"/>
            <ac:cxnSpMk id="93" creationId="{9423DE0D-E7E5-1811-5089-7EF449C3FB78}"/>
          </ac:cxnSpMkLst>
        </pc:cxnChg>
        <pc:cxnChg chg="add mod">
          <ac:chgData name="Daria Sapunova" userId="5217c4f7-f98a-4573-8c08-262c6e9f6ac4" providerId="ADAL" clId="{BA8735C8-E551-443E-A137-26A3F3178934}" dt="2022-11-05T21:11:07.481" v="3935" actId="1076"/>
          <ac:cxnSpMkLst>
            <pc:docMk/>
            <pc:sldMk cId="787564646" sldId="276"/>
            <ac:cxnSpMk id="96" creationId="{05E2FF66-E679-0B97-27AE-6B2E92A6F305}"/>
          </ac:cxnSpMkLst>
        </pc:cxnChg>
        <pc:cxnChg chg="add mod">
          <ac:chgData name="Daria Sapunova" userId="5217c4f7-f98a-4573-8c08-262c6e9f6ac4" providerId="ADAL" clId="{BA8735C8-E551-443E-A137-26A3F3178934}" dt="2022-11-05T21:11:07.481" v="3935" actId="1076"/>
          <ac:cxnSpMkLst>
            <pc:docMk/>
            <pc:sldMk cId="787564646" sldId="276"/>
            <ac:cxnSpMk id="97" creationId="{C767CD63-04D4-25BD-7FE6-57931531E0C7}"/>
          </ac:cxnSpMkLst>
        </pc:cxnChg>
        <pc:cxnChg chg="del mod">
          <ac:chgData name="Daria Sapunova" userId="5217c4f7-f98a-4573-8c08-262c6e9f6ac4" providerId="ADAL" clId="{BA8735C8-E551-443E-A137-26A3F3178934}" dt="2022-11-05T20:58:34.508" v="3702" actId="478"/>
          <ac:cxnSpMkLst>
            <pc:docMk/>
            <pc:sldMk cId="787564646" sldId="276"/>
            <ac:cxnSpMk id="98" creationId="{1F55D465-0DAC-68E8-A2F7-B1C2454827C2}"/>
          </ac:cxnSpMkLst>
        </pc:cxnChg>
        <pc:cxnChg chg="add mod">
          <ac:chgData name="Daria Sapunova" userId="5217c4f7-f98a-4573-8c08-262c6e9f6ac4" providerId="ADAL" clId="{BA8735C8-E551-443E-A137-26A3F3178934}" dt="2022-11-05T21:11:07.481" v="3935" actId="1076"/>
          <ac:cxnSpMkLst>
            <pc:docMk/>
            <pc:sldMk cId="787564646" sldId="276"/>
            <ac:cxnSpMk id="100" creationId="{73F9D238-EE24-8DAA-0B90-41DEB1851B86}"/>
          </ac:cxnSpMkLst>
        </pc:cxnChg>
        <pc:cxnChg chg="add mod">
          <ac:chgData name="Daria Sapunova" userId="5217c4f7-f98a-4573-8c08-262c6e9f6ac4" providerId="ADAL" clId="{BA8735C8-E551-443E-A137-26A3F3178934}" dt="2022-11-05T21:11:07.481" v="3935" actId="1076"/>
          <ac:cxnSpMkLst>
            <pc:docMk/>
            <pc:sldMk cId="787564646" sldId="276"/>
            <ac:cxnSpMk id="101" creationId="{D321E676-7408-DDC1-02C6-9FFE6FE2E851}"/>
          </ac:cxnSpMkLst>
        </pc:cxnChg>
        <pc:cxnChg chg="add mod">
          <ac:chgData name="Daria Sapunova" userId="5217c4f7-f98a-4573-8c08-262c6e9f6ac4" providerId="ADAL" clId="{BA8735C8-E551-443E-A137-26A3F3178934}" dt="2022-11-05T21:11:07.481" v="3935" actId="1076"/>
          <ac:cxnSpMkLst>
            <pc:docMk/>
            <pc:sldMk cId="787564646" sldId="276"/>
            <ac:cxnSpMk id="102" creationId="{5EDD421F-9A60-777D-0B0B-0E0F2449E644}"/>
          </ac:cxnSpMkLst>
        </pc:cxnChg>
        <pc:cxnChg chg="add mod">
          <ac:chgData name="Daria Sapunova" userId="5217c4f7-f98a-4573-8c08-262c6e9f6ac4" providerId="ADAL" clId="{BA8735C8-E551-443E-A137-26A3F3178934}" dt="2022-11-05T21:11:07.481" v="3935" actId="1076"/>
          <ac:cxnSpMkLst>
            <pc:docMk/>
            <pc:sldMk cId="787564646" sldId="276"/>
            <ac:cxnSpMk id="103" creationId="{B0D59FDC-F9C3-4075-A422-75C45D7BE6BB}"/>
          </ac:cxnSpMkLst>
        </pc:cxnChg>
        <pc:cxnChg chg="add mod">
          <ac:chgData name="Daria Sapunova" userId="5217c4f7-f98a-4573-8c08-262c6e9f6ac4" providerId="ADAL" clId="{BA8735C8-E551-443E-A137-26A3F3178934}" dt="2022-11-05T21:11:07.481" v="3935" actId="1076"/>
          <ac:cxnSpMkLst>
            <pc:docMk/>
            <pc:sldMk cId="787564646" sldId="276"/>
            <ac:cxnSpMk id="104" creationId="{0B5B006D-D099-C628-C55E-A96E66248C0E}"/>
          </ac:cxnSpMkLst>
        </pc:cxnChg>
        <pc:cxnChg chg="add mod">
          <ac:chgData name="Daria Sapunova" userId="5217c4f7-f98a-4573-8c08-262c6e9f6ac4" providerId="ADAL" clId="{BA8735C8-E551-443E-A137-26A3F3178934}" dt="2022-11-05T21:11:07.481" v="3935" actId="1076"/>
          <ac:cxnSpMkLst>
            <pc:docMk/>
            <pc:sldMk cId="787564646" sldId="276"/>
            <ac:cxnSpMk id="105" creationId="{C39DC065-0D6A-B998-EEF1-987348B503BC}"/>
          </ac:cxnSpMkLst>
        </pc:cxnChg>
        <pc:cxnChg chg="add mod">
          <ac:chgData name="Daria Sapunova" userId="5217c4f7-f98a-4573-8c08-262c6e9f6ac4" providerId="ADAL" clId="{BA8735C8-E551-443E-A137-26A3F3178934}" dt="2022-11-05T21:11:07.481" v="3935" actId="1076"/>
          <ac:cxnSpMkLst>
            <pc:docMk/>
            <pc:sldMk cId="787564646" sldId="276"/>
            <ac:cxnSpMk id="106" creationId="{BC7719E8-5FB2-83EF-8457-8EA05D3D5E73}"/>
          </ac:cxnSpMkLst>
        </pc:cxnChg>
        <pc:cxnChg chg="add mod">
          <ac:chgData name="Daria Sapunova" userId="5217c4f7-f98a-4573-8c08-262c6e9f6ac4" providerId="ADAL" clId="{BA8735C8-E551-443E-A137-26A3F3178934}" dt="2022-11-05T21:11:07.481" v="3935" actId="1076"/>
          <ac:cxnSpMkLst>
            <pc:docMk/>
            <pc:sldMk cId="787564646" sldId="276"/>
            <ac:cxnSpMk id="107" creationId="{7C714CD8-1110-153D-7907-886C30B9A101}"/>
          </ac:cxnSpMkLst>
        </pc:cxnChg>
        <pc:cxnChg chg="add mod">
          <ac:chgData name="Daria Sapunova" userId="5217c4f7-f98a-4573-8c08-262c6e9f6ac4" providerId="ADAL" clId="{BA8735C8-E551-443E-A137-26A3F3178934}" dt="2022-11-05T21:13:24.206" v="3973" actId="14100"/>
          <ac:cxnSpMkLst>
            <pc:docMk/>
            <pc:sldMk cId="787564646" sldId="276"/>
            <ac:cxnSpMk id="117" creationId="{8549884D-23EE-DE7B-C429-18D4068EF85C}"/>
          </ac:cxnSpMkLst>
        </pc:cxnChg>
      </pc:sldChg>
      <pc:sldChg chg="addSp delSp modSp add mod modAnim">
        <pc:chgData name="Daria Sapunova" userId="5217c4f7-f98a-4573-8c08-262c6e9f6ac4" providerId="ADAL" clId="{BA8735C8-E551-443E-A137-26A3F3178934}" dt="2023-11-14T08:42:02.336" v="5679" actId="1076"/>
        <pc:sldMkLst>
          <pc:docMk/>
          <pc:sldMk cId="4173486949" sldId="277"/>
        </pc:sldMkLst>
        <pc:spChg chg="add mod">
          <ac:chgData name="Daria Sapunova" userId="5217c4f7-f98a-4573-8c08-262c6e9f6ac4" providerId="ADAL" clId="{BA8735C8-E551-443E-A137-26A3F3178934}" dt="2023-11-11T18:16:32.181" v="5409" actId="20577"/>
          <ac:spMkLst>
            <pc:docMk/>
            <pc:sldMk cId="4173486949" sldId="277"/>
            <ac:spMk id="2" creationId="{4976E21D-FA37-1DDE-075C-11872CDE9AD6}"/>
          </ac:spMkLst>
        </pc:spChg>
        <pc:spChg chg="add mod">
          <ac:chgData name="Daria Sapunova" userId="5217c4f7-f98a-4573-8c08-262c6e9f6ac4" providerId="ADAL" clId="{BA8735C8-E551-443E-A137-26A3F3178934}" dt="2022-11-05T21:02:20.889" v="3767" actId="20577"/>
          <ac:spMkLst>
            <pc:docMk/>
            <pc:sldMk cId="4173486949" sldId="277"/>
            <ac:spMk id="3" creationId="{50DF04FE-6107-6CC8-25C2-3D85354CB81C}"/>
          </ac:spMkLst>
        </pc:spChg>
        <pc:spChg chg="mod">
          <ac:chgData name="Daria Sapunova" userId="5217c4f7-f98a-4573-8c08-262c6e9f6ac4" providerId="ADAL" clId="{BA8735C8-E551-443E-A137-26A3F3178934}" dt="2022-11-05T21:00:47.025" v="3724" actId="1076"/>
          <ac:spMkLst>
            <pc:docMk/>
            <pc:sldMk cId="4173486949" sldId="277"/>
            <ac:spMk id="4" creationId="{463D1888-C6E4-870F-E218-F0C685679DC5}"/>
          </ac:spMkLst>
        </pc:spChg>
        <pc:spChg chg="add mod">
          <ac:chgData name="Daria Sapunova" userId="5217c4f7-f98a-4573-8c08-262c6e9f6ac4" providerId="ADAL" clId="{BA8735C8-E551-443E-A137-26A3F3178934}" dt="2023-11-14T08:41:36.769" v="5670" actId="1076"/>
          <ac:spMkLst>
            <pc:docMk/>
            <pc:sldMk cId="4173486949" sldId="277"/>
            <ac:spMk id="5" creationId="{F39A6DA6-DC30-36B8-13FC-FF7A93999F4B}"/>
          </ac:spMkLst>
        </pc:spChg>
        <pc:spChg chg="mod">
          <ac:chgData name="Daria Sapunova" userId="5217c4f7-f98a-4573-8c08-262c6e9f6ac4" providerId="ADAL" clId="{BA8735C8-E551-443E-A137-26A3F3178934}" dt="2022-11-05T21:04:05.067" v="3815" actId="1076"/>
          <ac:spMkLst>
            <pc:docMk/>
            <pc:sldMk cId="4173486949" sldId="277"/>
            <ac:spMk id="8" creationId="{DC6C7BE4-D272-C3F7-50E5-CC2388DBB606}"/>
          </ac:spMkLst>
        </pc:spChg>
        <pc:spChg chg="add mod">
          <ac:chgData name="Daria Sapunova" userId="5217c4f7-f98a-4573-8c08-262c6e9f6ac4" providerId="ADAL" clId="{BA8735C8-E551-443E-A137-26A3F3178934}" dt="2022-11-05T21:12:11.425" v="3950" actId="14100"/>
          <ac:spMkLst>
            <pc:docMk/>
            <pc:sldMk cId="4173486949" sldId="277"/>
            <ac:spMk id="17" creationId="{1EA8156A-F2F6-77E7-99B6-91E396617910}"/>
          </ac:spMkLst>
        </pc:spChg>
        <pc:spChg chg="add mod">
          <ac:chgData name="Daria Sapunova" userId="5217c4f7-f98a-4573-8c08-262c6e9f6ac4" providerId="ADAL" clId="{BA8735C8-E551-443E-A137-26A3F3178934}" dt="2023-11-14T08:41:56.744" v="5677" actId="1076"/>
          <ac:spMkLst>
            <pc:docMk/>
            <pc:sldMk cId="4173486949" sldId="277"/>
            <ac:spMk id="18" creationId="{248536E7-CF36-B931-917B-A4ADCB8C7820}"/>
          </ac:spMkLst>
        </pc:spChg>
        <pc:spChg chg="add mod">
          <ac:chgData name="Daria Sapunova" userId="5217c4f7-f98a-4573-8c08-262c6e9f6ac4" providerId="ADAL" clId="{BA8735C8-E551-443E-A137-26A3F3178934}" dt="2023-11-14T08:42:02.336" v="5679" actId="1076"/>
          <ac:spMkLst>
            <pc:docMk/>
            <pc:sldMk cId="4173486949" sldId="277"/>
            <ac:spMk id="19" creationId="{D31BFA1C-EE25-3FB9-7D79-3A95B3A9C7BE}"/>
          </ac:spMkLst>
        </pc:spChg>
        <pc:spChg chg="add del mod">
          <ac:chgData name="Daria Sapunova" userId="5217c4f7-f98a-4573-8c08-262c6e9f6ac4" providerId="ADAL" clId="{BA8735C8-E551-443E-A137-26A3F3178934}" dt="2022-11-05T21:12:34.038" v="3953" actId="478"/>
          <ac:spMkLst>
            <pc:docMk/>
            <pc:sldMk cId="4173486949" sldId="277"/>
            <ac:spMk id="20" creationId="{D94DD57C-4D56-4192-482B-E143E94847F3}"/>
          </ac:spMkLst>
        </pc:spChg>
        <pc:spChg chg="add mod">
          <ac:chgData name="Daria Sapunova" userId="5217c4f7-f98a-4573-8c08-262c6e9f6ac4" providerId="ADAL" clId="{BA8735C8-E551-443E-A137-26A3F3178934}" dt="2022-11-05T21:07:44.793" v="3880" actId="1076"/>
          <ac:spMkLst>
            <pc:docMk/>
            <pc:sldMk cId="4173486949" sldId="277"/>
            <ac:spMk id="23" creationId="{8985C6AE-69E2-2037-EB60-11500C7E024A}"/>
          </ac:spMkLst>
        </pc:spChg>
        <pc:spChg chg="add mod">
          <ac:chgData name="Daria Sapunova" userId="5217c4f7-f98a-4573-8c08-262c6e9f6ac4" providerId="ADAL" clId="{BA8735C8-E551-443E-A137-26A3F3178934}" dt="2022-11-05T21:06:54.733" v="3864" actId="1076"/>
          <ac:spMkLst>
            <pc:docMk/>
            <pc:sldMk cId="4173486949" sldId="277"/>
            <ac:spMk id="24" creationId="{58E88AF9-F98A-5ECC-8A99-E6390B6E2D97}"/>
          </ac:spMkLst>
        </pc:spChg>
        <pc:spChg chg="add mod">
          <ac:chgData name="Daria Sapunova" userId="5217c4f7-f98a-4573-8c08-262c6e9f6ac4" providerId="ADAL" clId="{BA8735C8-E551-443E-A137-26A3F3178934}" dt="2022-11-05T21:07:48.016" v="3881" actId="1076"/>
          <ac:spMkLst>
            <pc:docMk/>
            <pc:sldMk cId="4173486949" sldId="277"/>
            <ac:spMk id="25" creationId="{A16C515D-FC8F-2080-153F-3EB5C8BCF415}"/>
          </ac:spMkLst>
        </pc:spChg>
        <pc:spChg chg="add mod">
          <ac:chgData name="Daria Sapunova" userId="5217c4f7-f98a-4573-8c08-262c6e9f6ac4" providerId="ADAL" clId="{BA8735C8-E551-443E-A137-26A3F3178934}" dt="2022-11-05T21:12:39.004" v="3955" actId="1076"/>
          <ac:spMkLst>
            <pc:docMk/>
            <pc:sldMk cId="4173486949" sldId="277"/>
            <ac:spMk id="27" creationId="{7DF47C24-8E8D-0BA4-2448-72C623FDAA85}"/>
          </ac:spMkLst>
        </pc:spChg>
        <pc:cxnChg chg="add mod">
          <ac:chgData name="Daria Sapunova" userId="5217c4f7-f98a-4573-8c08-262c6e9f6ac4" providerId="ADAL" clId="{BA8735C8-E551-443E-A137-26A3F3178934}" dt="2022-11-05T21:04:24.026" v="3818" actId="1076"/>
          <ac:cxnSpMkLst>
            <pc:docMk/>
            <pc:sldMk cId="4173486949" sldId="277"/>
            <ac:cxnSpMk id="6" creationId="{05DE21C0-1D1D-A59F-00B4-C777F11B5E34}"/>
          </ac:cxnSpMkLst>
        </pc:cxnChg>
        <pc:cxnChg chg="add mod">
          <ac:chgData name="Daria Sapunova" userId="5217c4f7-f98a-4573-8c08-262c6e9f6ac4" providerId="ADAL" clId="{BA8735C8-E551-443E-A137-26A3F3178934}" dt="2022-11-05T21:04:26.712" v="3820" actId="1076"/>
          <ac:cxnSpMkLst>
            <pc:docMk/>
            <pc:sldMk cId="4173486949" sldId="277"/>
            <ac:cxnSpMk id="7" creationId="{E7EFC077-52B0-DE40-7092-B2307DE49E1A}"/>
          </ac:cxnSpMkLst>
        </pc:cxnChg>
        <pc:cxnChg chg="add mod">
          <ac:chgData name="Daria Sapunova" userId="5217c4f7-f98a-4573-8c08-262c6e9f6ac4" providerId="ADAL" clId="{BA8735C8-E551-443E-A137-26A3F3178934}" dt="2022-11-05T21:04:29.314" v="3822" actId="1076"/>
          <ac:cxnSpMkLst>
            <pc:docMk/>
            <pc:sldMk cId="4173486949" sldId="277"/>
            <ac:cxnSpMk id="9" creationId="{CA0096E5-39F6-5C24-75F9-0B2510912CD3}"/>
          </ac:cxnSpMkLst>
        </pc:cxnChg>
        <pc:cxnChg chg="add mod">
          <ac:chgData name="Daria Sapunova" userId="5217c4f7-f98a-4573-8c08-262c6e9f6ac4" providerId="ADAL" clId="{BA8735C8-E551-443E-A137-26A3F3178934}" dt="2022-11-05T21:04:32.832" v="3824" actId="1076"/>
          <ac:cxnSpMkLst>
            <pc:docMk/>
            <pc:sldMk cId="4173486949" sldId="277"/>
            <ac:cxnSpMk id="10" creationId="{452D7616-4588-DBD3-5BAA-6135DE1AAE71}"/>
          </ac:cxnSpMkLst>
        </pc:cxnChg>
        <pc:cxnChg chg="add mod">
          <ac:chgData name="Daria Sapunova" userId="5217c4f7-f98a-4573-8c08-262c6e9f6ac4" providerId="ADAL" clId="{BA8735C8-E551-443E-A137-26A3F3178934}" dt="2022-11-05T21:04:37.399" v="3826" actId="1076"/>
          <ac:cxnSpMkLst>
            <pc:docMk/>
            <pc:sldMk cId="4173486949" sldId="277"/>
            <ac:cxnSpMk id="11" creationId="{3A14080D-59C0-651A-3818-9B50E34EA45C}"/>
          </ac:cxnSpMkLst>
        </pc:cxnChg>
        <pc:cxnChg chg="add mod">
          <ac:chgData name="Daria Sapunova" userId="5217c4f7-f98a-4573-8c08-262c6e9f6ac4" providerId="ADAL" clId="{BA8735C8-E551-443E-A137-26A3F3178934}" dt="2022-11-05T21:04:40.008" v="3828" actId="1076"/>
          <ac:cxnSpMkLst>
            <pc:docMk/>
            <pc:sldMk cId="4173486949" sldId="277"/>
            <ac:cxnSpMk id="12" creationId="{2714E529-F611-C08C-10C1-3CB93B333317}"/>
          </ac:cxnSpMkLst>
        </pc:cxnChg>
        <pc:cxnChg chg="add mod">
          <ac:chgData name="Daria Sapunova" userId="5217c4f7-f98a-4573-8c08-262c6e9f6ac4" providerId="ADAL" clId="{BA8735C8-E551-443E-A137-26A3F3178934}" dt="2022-11-05T21:04:43.610" v="3830" actId="1076"/>
          <ac:cxnSpMkLst>
            <pc:docMk/>
            <pc:sldMk cId="4173486949" sldId="277"/>
            <ac:cxnSpMk id="13" creationId="{6C995C83-AB37-D75E-5FA1-1D14B071030C}"/>
          </ac:cxnSpMkLst>
        </pc:cxnChg>
        <pc:cxnChg chg="add mod">
          <ac:chgData name="Daria Sapunova" userId="5217c4f7-f98a-4573-8c08-262c6e9f6ac4" providerId="ADAL" clId="{BA8735C8-E551-443E-A137-26A3F3178934}" dt="2022-11-05T21:04:46.646" v="3832" actId="1076"/>
          <ac:cxnSpMkLst>
            <pc:docMk/>
            <pc:sldMk cId="4173486949" sldId="277"/>
            <ac:cxnSpMk id="14" creationId="{0AC052F5-19C4-2A70-C2A0-28730C15B850}"/>
          </ac:cxnSpMkLst>
        </pc:cxnChg>
        <pc:cxnChg chg="add mod">
          <ac:chgData name="Daria Sapunova" userId="5217c4f7-f98a-4573-8c08-262c6e9f6ac4" providerId="ADAL" clId="{BA8735C8-E551-443E-A137-26A3F3178934}" dt="2022-11-05T21:04:54.957" v="3837" actId="1076"/>
          <ac:cxnSpMkLst>
            <pc:docMk/>
            <pc:sldMk cId="4173486949" sldId="277"/>
            <ac:cxnSpMk id="15" creationId="{9A9D11A7-BD08-F1B6-FD92-4791FDB5DBD3}"/>
          </ac:cxnSpMkLst>
        </pc:cxnChg>
        <pc:cxnChg chg="add mod">
          <ac:chgData name="Daria Sapunova" userId="5217c4f7-f98a-4573-8c08-262c6e9f6ac4" providerId="ADAL" clId="{BA8735C8-E551-443E-A137-26A3F3178934}" dt="2022-11-05T21:04:52.294" v="3836" actId="1076"/>
          <ac:cxnSpMkLst>
            <pc:docMk/>
            <pc:sldMk cId="4173486949" sldId="277"/>
            <ac:cxnSpMk id="16" creationId="{E47AFE3E-3A9C-12B2-D48B-11AA9085B9C8}"/>
          </ac:cxnSpMkLst>
        </pc:cxnChg>
        <pc:cxnChg chg="add mod">
          <ac:chgData name="Daria Sapunova" userId="5217c4f7-f98a-4573-8c08-262c6e9f6ac4" providerId="ADAL" clId="{BA8735C8-E551-443E-A137-26A3F3178934}" dt="2022-11-05T21:07:42.129" v="3879" actId="14100"/>
          <ac:cxnSpMkLst>
            <pc:docMk/>
            <pc:sldMk cId="4173486949" sldId="277"/>
            <ac:cxnSpMk id="22" creationId="{634A70F5-A758-E25E-995C-3493F05282AF}"/>
          </ac:cxnSpMkLst>
        </pc:cxnChg>
      </pc:sldChg>
      <pc:sldChg chg="addSp delSp modSp new mod modAnim">
        <pc:chgData name="Daria Sapunova" userId="5217c4f7-f98a-4573-8c08-262c6e9f6ac4" providerId="ADAL" clId="{BA8735C8-E551-443E-A137-26A3F3178934}" dt="2022-11-06T10:37:12.968" v="4924"/>
        <pc:sldMkLst>
          <pc:docMk/>
          <pc:sldMk cId="1963345158" sldId="278"/>
        </pc:sldMkLst>
        <pc:spChg chg="del">
          <ac:chgData name="Daria Sapunova" userId="5217c4f7-f98a-4573-8c08-262c6e9f6ac4" providerId="ADAL" clId="{BA8735C8-E551-443E-A137-26A3F3178934}" dt="2022-11-05T21:19:50.635" v="3999" actId="478"/>
          <ac:spMkLst>
            <pc:docMk/>
            <pc:sldMk cId="1963345158" sldId="278"/>
            <ac:spMk id="2" creationId="{AF3321D1-1123-20AA-E7C8-5E737FDF0B43}"/>
          </ac:spMkLst>
        </pc:spChg>
        <pc:spChg chg="del">
          <ac:chgData name="Daria Sapunova" userId="5217c4f7-f98a-4573-8c08-262c6e9f6ac4" providerId="ADAL" clId="{BA8735C8-E551-443E-A137-26A3F3178934}" dt="2022-11-05T21:19:51.931" v="4000" actId="478"/>
          <ac:spMkLst>
            <pc:docMk/>
            <pc:sldMk cId="1963345158" sldId="278"/>
            <ac:spMk id="3" creationId="{54263885-DBAD-9756-E680-53C01A8FF25C}"/>
          </ac:spMkLst>
        </pc:spChg>
        <pc:spChg chg="add mod">
          <ac:chgData name="Daria Sapunova" userId="5217c4f7-f98a-4573-8c08-262c6e9f6ac4" providerId="ADAL" clId="{BA8735C8-E551-443E-A137-26A3F3178934}" dt="2022-11-05T21:20:07.977" v="4004" actId="6549"/>
          <ac:spMkLst>
            <pc:docMk/>
            <pc:sldMk cId="1963345158" sldId="278"/>
            <ac:spMk id="4" creationId="{BD18009E-BFF3-9E66-2167-18E7E302D679}"/>
          </ac:spMkLst>
        </pc:spChg>
        <pc:spChg chg="add mod">
          <ac:chgData name="Daria Sapunova" userId="5217c4f7-f98a-4573-8c08-262c6e9f6ac4" providerId="ADAL" clId="{BA8735C8-E551-443E-A137-26A3F3178934}" dt="2022-11-05T21:23:56.156" v="4073" actId="1076"/>
          <ac:spMkLst>
            <pc:docMk/>
            <pc:sldMk cId="1963345158" sldId="278"/>
            <ac:spMk id="5" creationId="{D866A08D-2F3D-A5F7-74FE-42CAA503BA82}"/>
          </ac:spMkLst>
        </pc:spChg>
        <pc:spChg chg="add mod">
          <ac:chgData name="Daria Sapunova" userId="5217c4f7-f98a-4573-8c08-262c6e9f6ac4" providerId="ADAL" clId="{BA8735C8-E551-443E-A137-26A3F3178934}" dt="2022-11-05T21:24:28.549" v="4075" actId="1076"/>
          <ac:spMkLst>
            <pc:docMk/>
            <pc:sldMk cId="1963345158" sldId="278"/>
            <ac:spMk id="6" creationId="{95DADC0B-51BB-4E39-AAED-2D8FB82B0426}"/>
          </ac:spMkLst>
        </pc:spChg>
        <pc:spChg chg="add mod">
          <ac:chgData name="Daria Sapunova" userId="5217c4f7-f98a-4573-8c08-262c6e9f6ac4" providerId="ADAL" clId="{BA8735C8-E551-443E-A137-26A3F3178934}" dt="2022-11-05T21:29:11.221" v="4120" actId="1076"/>
          <ac:spMkLst>
            <pc:docMk/>
            <pc:sldMk cId="1963345158" sldId="278"/>
            <ac:spMk id="7" creationId="{B952BB73-B079-CB06-C0BE-D8748963AD5A}"/>
          </ac:spMkLst>
        </pc:spChg>
      </pc:sldChg>
      <pc:sldChg chg="add del">
        <pc:chgData name="Daria Sapunova" userId="5217c4f7-f98a-4573-8c08-262c6e9f6ac4" providerId="ADAL" clId="{BA8735C8-E551-443E-A137-26A3F3178934}" dt="2022-11-05T21:00:15.412" v="3718" actId="47"/>
        <pc:sldMkLst>
          <pc:docMk/>
          <pc:sldMk cId="3927350453" sldId="278"/>
        </pc:sldMkLst>
      </pc:sldChg>
      <pc:sldChg chg="addSp delSp modSp new mod modAnim">
        <pc:chgData name="Daria Sapunova" userId="5217c4f7-f98a-4573-8c08-262c6e9f6ac4" providerId="ADAL" clId="{BA8735C8-E551-443E-A137-26A3F3178934}" dt="2023-11-11T18:30:10.857" v="5430" actId="1076"/>
        <pc:sldMkLst>
          <pc:docMk/>
          <pc:sldMk cId="3682090818" sldId="279"/>
        </pc:sldMkLst>
        <pc:spChg chg="add mod">
          <ac:chgData name="Daria Sapunova" userId="5217c4f7-f98a-4573-8c08-262c6e9f6ac4" providerId="ADAL" clId="{BA8735C8-E551-443E-A137-26A3F3178934}" dt="2022-11-06T10:38:13.114" v="4937" actId="1076"/>
          <ac:spMkLst>
            <pc:docMk/>
            <pc:sldMk cId="3682090818" sldId="279"/>
            <ac:spMk id="2" creationId="{9DF217FE-6334-EBE8-F42C-C44F3767F87D}"/>
          </ac:spMkLst>
        </pc:spChg>
        <pc:spChg chg="del">
          <ac:chgData name="Daria Sapunova" userId="5217c4f7-f98a-4573-8c08-262c6e9f6ac4" providerId="ADAL" clId="{BA8735C8-E551-443E-A137-26A3F3178934}" dt="2022-11-05T21:29:28.681" v="4122" actId="478"/>
          <ac:spMkLst>
            <pc:docMk/>
            <pc:sldMk cId="3682090818" sldId="279"/>
            <ac:spMk id="2" creationId="{A3FA01F6-378F-BD87-F649-56373F5154A4}"/>
          </ac:spMkLst>
        </pc:spChg>
        <pc:spChg chg="del">
          <ac:chgData name="Daria Sapunova" userId="5217c4f7-f98a-4573-8c08-262c6e9f6ac4" providerId="ADAL" clId="{BA8735C8-E551-443E-A137-26A3F3178934}" dt="2022-11-05T21:29:31.127" v="4123" actId="478"/>
          <ac:spMkLst>
            <pc:docMk/>
            <pc:sldMk cId="3682090818" sldId="279"/>
            <ac:spMk id="3" creationId="{472A63EE-73D6-7FFC-3D0A-B1D74189AE0F}"/>
          </ac:spMkLst>
        </pc:spChg>
        <pc:spChg chg="add mod">
          <ac:chgData name="Daria Sapunova" userId="5217c4f7-f98a-4573-8c08-262c6e9f6ac4" providerId="ADAL" clId="{BA8735C8-E551-443E-A137-26A3F3178934}" dt="2022-11-06T10:38:25.674" v="4940" actId="1076"/>
          <ac:spMkLst>
            <pc:docMk/>
            <pc:sldMk cId="3682090818" sldId="279"/>
            <ac:spMk id="3" creationId="{E32A2501-9CEB-734B-09CF-CB9D67D7AFDA}"/>
          </ac:spMkLst>
        </pc:spChg>
        <pc:spChg chg="add mod">
          <ac:chgData name="Daria Sapunova" userId="5217c4f7-f98a-4573-8c08-262c6e9f6ac4" providerId="ADAL" clId="{BA8735C8-E551-443E-A137-26A3F3178934}" dt="2022-11-05T22:13:06.727" v="4469" actId="1076"/>
          <ac:spMkLst>
            <pc:docMk/>
            <pc:sldMk cId="3682090818" sldId="279"/>
            <ac:spMk id="25" creationId="{B18FB33C-F8C4-F2BA-3594-6221C14850C2}"/>
          </ac:spMkLst>
        </pc:spChg>
        <pc:spChg chg="add mod">
          <ac:chgData name="Daria Sapunova" userId="5217c4f7-f98a-4573-8c08-262c6e9f6ac4" providerId="ADAL" clId="{BA8735C8-E551-443E-A137-26A3F3178934}" dt="2022-11-05T22:13:06.727" v="4469" actId="1076"/>
          <ac:spMkLst>
            <pc:docMk/>
            <pc:sldMk cId="3682090818" sldId="279"/>
            <ac:spMk id="26" creationId="{EFCEB0D4-8CCA-580C-B470-5B507B74A040}"/>
          </ac:spMkLst>
        </pc:spChg>
        <pc:spChg chg="add mod">
          <ac:chgData name="Daria Sapunova" userId="5217c4f7-f98a-4573-8c08-262c6e9f6ac4" providerId="ADAL" clId="{BA8735C8-E551-443E-A137-26A3F3178934}" dt="2022-11-06T10:38:01.634" v="4934" actId="21"/>
          <ac:spMkLst>
            <pc:docMk/>
            <pc:sldMk cId="3682090818" sldId="279"/>
            <ac:spMk id="28" creationId="{A67C9400-BE27-55B9-B7A4-356F0B2410F1}"/>
          </ac:spMkLst>
        </pc:spChg>
        <pc:spChg chg="add mod">
          <ac:chgData name="Daria Sapunova" userId="5217c4f7-f98a-4573-8c08-262c6e9f6ac4" providerId="ADAL" clId="{BA8735C8-E551-443E-A137-26A3F3178934}" dt="2022-11-05T22:19:40.166" v="4660" actId="1076"/>
          <ac:spMkLst>
            <pc:docMk/>
            <pc:sldMk cId="3682090818" sldId="279"/>
            <ac:spMk id="31" creationId="{D263CF0A-5194-7A7A-F0BA-4423BD98BBA6}"/>
          </ac:spMkLst>
        </pc:spChg>
        <pc:spChg chg="add mod">
          <ac:chgData name="Daria Sapunova" userId="5217c4f7-f98a-4573-8c08-262c6e9f6ac4" providerId="ADAL" clId="{BA8735C8-E551-443E-A137-26A3F3178934}" dt="2023-11-11T18:30:10.857" v="5430" actId="1076"/>
          <ac:spMkLst>
            <pc:docMk/>
            <pc:sldMk cId="3682090818" sldId="279"/>
            <ac:spMk id="32" creationId="{1BC6430D-D36C-FC83-9D42-3DB55F260D44}"/>
          </ac:spMkLst>
        </pc:spChg>
        <pc:graphicFrameChg chg="add mod modGraphic">
          <ac:chgData name="Daria Sapunova" userId="5217c4f7-f98a-4573-8c08-262c6e9f6ac4" providerId="ADAL" clId="{BA8735C8-E551-443E-A137-26A3F3178934}" dt="2022-11-05T22:11:56.247" v="4452" actId="14734"/>
          <ac:graphicFrameMkLst>
            <pc:docMk/>
            <pc:sldMk cId="3682090818" sldId="279"/>
            <ac:graphicFrameMk id="4" creationId="{27154DB6-6680-A4CD-9EB2-50919F5C4879}"/>
          </ac:graphicFrameMkLst>
        </pc:graphicFrameChg>
        <pc:graphicFrameChg chg="add del mod">
          <ac:chgData name="Daria Sapunova" userId="5217c4f7-f98a-4573-8c08-262c6e9f6ac4" providerId="ADAL" clId="{BA8735C8-E551-443E-A137-26A3F3178934}" dt="2022-11-05T21:38:08.153" v="4342" actId="478"/>
          <ac:graphicFrameMkLst>
            <pc:docMk/>
            <pc:sldMk cId="3682090818" sldId="279"/>
            <ac:graphicFrameMk id="7" creationId="{E7451917-E35E-4105-A9DB-695F8E58FF10}"/>
          </ac:graphicFrameMkLst>
        </pc:graphicFrameChg>
        <pc:graphicFrameChg chg="add del">
          <ac:chgData name="Daria Sapunova" userId="5217c4f7-f98a-4573-8c08-262c6e9f6ac4" providerId="ADAL" clId="{BA8735C8-E551-443E-A137-26A3F3178934}" dt="2023-11-11T18:30:06.973" v="5429"/>
          <ac:graphicFrameMkLst>
            <pc:docMk/>
            <pc:sldMk cId="3682090818" sldId="279"/>
            <ac:graphicFrameMk id="9" creationId="{94433FFF-BCBD-DFCC-10AD-1C5D44531150}"/>
          </ac:graphicFrameMkLst>
        </pc:graphicFrameChg>
        <pc:graphicFrameChg chg="add del mod">
          <ac:chgData name="Daria Sapunova" userId="5217c4f7-f98a-4573-8c08-262c6e9f6ac4" providerId="ADAL" clId="{BA8735C8-E551-443E-A137-26A3F3178934}" dt="2022-11-05T21:39:14.376" v="4354" actId="478"/>
          <ac:graphicFrameMkLst>
            <pc:docMk/>
            <pc:sldMk cId="3682090818" sldId="279"/>
            <ac:graphicFrameMk id="10" creationId="{288C2B4B-30E6-3698-00C2-652AECF0CCD3}"/>
          </ac:graphicFrameMkLst>
        </pc:graphicFrameChg>
        <pc:graphicFrameChg chg="add del mod modGraphic">
          <ac:chgData name="Daria Sapunova" userId="5217c4f7-f98a-4573-8c08-262c6e9f6ac4" providerId="ADAL" clId="{BA8735C8-E551-443E-A137-26A3F3178934}" dt="2022-11-05T21:43:13.187" v="4371" actId="478"/>
          <ac:graphicFrameMkLst>
            <pc:docMk/>
            <pc:sldMk cId="3682090818" sldId="279"/>
            <ac:graphicFrameMk id="13" creationId="{D7DBF42F-864A-45CF-FB6D-FF761A251F31}"/>
          </ac:graphicFrameMkLst>
        </pc:graphicFrameChg>
        <pc:graphicFrameChg chg="add del modGraphic">
          <ac:chgData name="Daria Sapunova" userId="5217c4f7-f98a-4573-8c08-262c6e9f6ac4" providerId="ADAL" clId="{BA8735C8-E551-443E-A137-26A3F3178934}" dt="2022-11-05T21:45:22.109" v="4381" actId="478"/>
          <ac:graphicFrameMkLst>
            <pc:docMk/>
            <pc:sldMk cId="3682090818" sldId="279"/>
            <ac:graphicFrameMk id="16" creationId="{D451D919-2FBA-CE00-1C12-4B95A925405B}"/>
          </ac:graphicFrameMkLst>
        </pc:graphicFrameChg>
        <pc:graphicFrameChg chg="add del">
          <ac:chgData name="Daria Sapunova" userId="5217c4f7-f98a-4573-8c08-262c6e9f6ac4" providerId="ADAL" clId="{BA8735C8-E551-443E-A137-26A3F3178934}" dt="2022-11-05T22:11:01.025" v="4442"/>
          <ac:graphicFrameMkLst>
            <pc:docMk/>
            <pc:sldMk cId="3682090818" sldId="279"/>
            <ac:graphicFrameMk id="19" creationId="{71D744B6-CB96-6B16-9BF8-986CD143D95D}"/>
          </ac:graphicFrameMkLst>
        </pc:graphicFrameChg>
        <pc:graphicFrameChg chg="add del modGraphic">
          <ac:chgData name="Daria Sapunova" userId="5217c4f7-f98a-4573-8c08-262c6e9f6ac4" providerId="ADAL" clId="{BA8735C8-E551-443E-A137-26A3F3178934}" dt="2022-11-05T22:11:45.763" v="4449" actId="478"/>
          <ac:graphicFrameMkLst>
            <pc:docMk/>
            <pc:sldMk cId="3682090818" sldId="279"/>
            <ac:graphicFrameMk id="22" creationId="{D72726D1-27C3-0384-9D0C-DE029D324351}"/>
          </ac:graphicFrameMkLst>
        </pc:graphicFrameChg>
        <pc:graphicFrameChg chg="add mod modGraphic">
          <ac:chgData name="Daria Sapunova" userId="5217c4f7-f98a-4573-8c08-262c6e9f6ac4" providerId="ADAL" clId="{BA8735C8-E551-443E-A137-26A3F3178934}" dt="2022-11-05T22:12:14.837" v="4467"/>
          <ac:graphicFrameMkLst>
            <pc:docMk/>
            <pc:sldMk cId="3682090818" sldId="279"/>
            <ac:graphicFrameMk id="23" creationId="{8D60DD24-FB5D-B4F9-BD32-388FA52F64D8}"/>
          </ac:graphicFrameMkLst>
        </pc:graphicFrameChg>
        <pc:graphicFrameChg chg="add del mod">
          <ac:chgData name="Daria Sapunova" userId="5217c4f7-f98a-4573-8c08-262c6e9f6ac4" providerId="ADAL" clId="{BA8735C8-E551-443E-A137-26A3F3178934}" dt="2022-11-05T22:14:31.280" v="4482"/>
          <ac:graphicFrameMkLst>
            <pc:docMk/>
            <pc:sldMk cId="3682090818" sldId="279"/>
            <ac:graphicFrameMk id="29" creationId="{B3809F0B-2DCA-822F-8AE0-30A7DAD8497D}"/>
          </ac:graphicFrameMkLst>
        </pc:graphicFrameChg>
        <pc:graphicFrameChg chg="add del mod">
          <ac:chgData name="Daria Sapunova" userId="5217c4f7-f98a-4573-8c08-262c6e9f6ac4" providerId="ADAL" clId="{BA8735C8-E551-443E-A137-26A3F3178934}" dt="2022-11-05T22:14:36.234" v="4485"/>
          <ac:graphicFrameMkLst>
            <pc:docMk/>
            <pc:sldMk cId="3682090818" sldId="279"/>
            <ac:graphicFrameMk id="30" creationId="{61985FA8-F319-C05B-23FD-FDCCBD97AB0E}"/>
          </ac:graphicFrameMkLst>
        </pc:graphicFrameChg>
        <pc:cxnChg chg="add mod">
          <ac:chgData name="Daria Sapunova" userId="5217c4f7-f98a-4573-8c08-262c6e9f6ac4" providerId="ADAL" clId="{BA8735C8-E551-443E-A137-26A3F3178934}" dt="2022-11-05T22:13:06.727" v="4469" actId="1076"/>
          <ac:cxnSpMkLst>
            <pc:docMk/>
            <pc:sldMk cId="3682090818" sldId="279"/>
            <ac:cxnSpMk id="24" creationId="{32147FBC-A92E-3CAE-EBB8-BA7FF7F86F5B}"/>
          </ac:cxnSpMkLst>
        </pc:cxnChg>
        <pc:cxnChg chg="add mod">
          <ac:chgData name="Daria Sapunova" userId="5217c4f7-f98a-4573-8c08-262c6e9f6ac4" providerId="ADAL" clId="{BA8735C8-E551-443E-A137-26A3F3178934}" dt="2022-11-05T22:13:18.703" v="4471" actId="1076"/>
          <ac:cxnSpMkLst>
            <pc:docMk/>
            <pc:sldMk cId="3682090818" sldId="279"/>
            <ac:cxnSpMk id="27" creationId="{9ABD49FF-CE88-3038-2FD1-2A59D30254AE}"/>
          </ac:cxnSpMkLst>
        </pc:cxnChg>
      </pc:sldChg>
      <pc:sldChg chg="delSp new del mod">
        <pc:chgData name="Daria Sapunova" userId="5217c4f7-f98a-4573-8c08-262c6e9f6ac4" providerId="ADAL" clId="{BA8735C8-E551-443E-A137-26A3F3178934}" dt="2022-11-06T10:45:13.832" v="4944" actId="47"/>
        <pc:sldMkLst>
          <pc:docMk/>
          <pc:sldMk cId="575003758" sldId="280"/>
        </pc:sldMkLst>
        <pc:spChg chg="del">
          <ac:chgData name="Daria Sapunova" userId="5217c4f7-f98a-4573-8c08-262c6e9f6ac4" providerId="ADAL" clId="{BA8735C8-E551-443E-A137-26A3F3178934}" dt="2022-11-06T10:22:05.942" v="4798" actId="478"/>
          <ac:spMkLst>
            <pc:docMk/>
            <pc:sldMk cId="575003758" sldId="280"/>
            <ac:spMk id="2" creationId="{D75F2299-C4D9-4F0C-B53A-78404282CE2D}"/>
          </ac:spMkLst>
        </pc:spChg>
        <pc:spChg chg="del">
          <ac:chgData name="Daria Sapunova" userId="5217c4f7-f98a-4573-8c08-262c6e9f6ac4" providerId="ADAL" clId="{BA8735C8-E551-443E-A137-26A3F3178934}" dt="2022-11-06T10:22:07.129" v="4799" actId="478"/>
          <ac:spMkLst>
            <pc:docMk/>
            <pc:sldMk cId="575003758" sldId="280"/>
            <ac:spMk id="3" creationId="{AB782A4A-FF3F-75B8-9F63-1452ACB9F846}"/>
          </ac:spMkLst>
        </pc:spChg>
      </pc:sldChg>
      <pc:sldChg chg="delSp new del mod">
        <pc:chgData name="Daria Sapunova" userId="5217c4f7-f98a-4573-8c08-262c6e9f6ac4" providerId="ADAL" clId="{BA8735C8-E551-443E-A137-26A3F3178934}" dt="2022-11-05T22:28:52.060" v="4781" actId="47"/>
        <pc:sldMkLst>
          <pc:docMk/>
          <pc:sldMk cId="2281564359" sldId="280"/>
        </pc:sldMkLst>
        <pc:spChg chg="del">
          <ac:chgData name="Daria Sapunova" userId="5217c4f7-f98a-4573-8c08-262c6e9f6ac4" providerId="ADAL" clId="{BA8735C8-E551-443E-A137-26A3F3178934}" dt="2022-11-05T22:28:48.913" v="4779" actId="478"/>
          <ac:spMkLst>
            <pc:docMk/>
            <pc:sldMk cId="2281564359" sldId="280"/>
            <ac:spMk id="2" creationId="{85AADF6A-A202-6538-1AC0-AAB561A997AF}"/>
          </ac:spMkLst>
        </pc:spChg>
        <pc:spChg chg="del">
          <ac:chgData name="Daria Sapunova" userId="5217c4f7-f98a-4573-8c08-262c6e9f6ac4" providerId="ADAL" clId="{BA8735C8-E551-443E-A137-26A3F3178934}" dt="2022-11-05T22:28:50.093" v="4780" actId="478"/>
          <ac:spMkLst>
            <pc:docMk/>
            <pc:sldMk cId="2281564359" sldId="280"/>
            <ac:spMk id="3" creationId="{28D5B564-E7DD-9992-FFC4-CA76D30BAC7B}"/>
          </ac:spMkLst>
        </pc:spChg>
      </pc:sldChg>
      <pc:sldChg chg="modSp new mod">
        <pc:chgData name="Daria Sapunova" userId="5217c4f7-f98a-4573-8c08-262c6e9f6ac4" providerId="ADAL" clId="{BA8735C8-E551-443E-A137-26A3F3178934}" dt="2022-11-06T10:45:59.129" v="5019" actId="20577"/>
        <pc:sldMkLst>
          <pc:docMk/>
          <pc:sldMk cId="2600567776" sldId="280"/>
        </pc:sldMkLst>
        <pc:spChg chg="mod">
          <ac:chgData name="Daria Sapunova" userId="5217c4f7-f98a-4573-8c08-262c6e9f6ac4" providerId="ADAL" clId="{BA8735C8-E551-443E-A137-26A3F3178934}" dt="2022-11-06T10:45:26.083" v="4969" actId="20577"/>
          <ac:spMkLst>
            <pc:docMk/>
            <pc:sldMk cId="2600567776" sldId="280"/>
            <ac:spMk id="2" creationId="{08D31C72-1D2B-4004-F641-0C66B42DB748}"/>
          </ac:spMkLst>
        </pc:spChg>
        <pc:spChg chg="mod">
          <ac:chgData name="Daria Sapunova" userId="5217c4f7-f98a-4573-8c08-262c6e9f6ac4" providerId="ADAL" clId="{BA8735C8-E551-443E-A137-26A3F3178934}" dt="2022-11-06T10:45:59.129" v="5019" actId="20577"/>
          <ac:spMkLst>
            <pc:docMk/>
            <pc:sldMk cId="2600567776" sldId="280"/>
            <ac:spMk id="3" creationId="{117A6704-CFDE-F460-4F2A-05975F44906D}"/>
          </ac:spMkLst>
        </pc:spChg>
      </pc:sldChg>
      <pc:sldChg chg="addSp delSp modSp new mod">
        <pc:chgData name="Daria Sapunova" userId="5217c4f7-f98a-4573-8c08-262c6e9f6ac4" providerId="ADAL" clId="{BA8735C8-E551-443E-A137-26A3F3178934}" dt="2022-11-06T11:38:03.273" v="5061" actId="1076"/>
        <pc:sldMkLst>
          <pc:docMk/>
          <pc:sldMk cId="323558070" sldId="281"/>
        </pc:sldMkLst>
        <pc:spChg chg="mod">
          <ac:chgData name="Daria Sapunova" userId="5217c4f7-f98a-4573-8c08-262c6e9f6ac4" providerId="ADAL" clId="{BA8735C8-E551-443E-A137-26A3F3178934}" dt="2022-11-06T11:38:03.273" v="5061" actId="1076"/>
          <ac:spMkLst>
            <pc:docMk/>
            <pc:sldMk cId="323558070" sldId="281"/>
            <ac:spMk id="2" creationId="{BF6AC217-CDD8-5D3F-3B59-44B4A14AB6D4}"/>
          </ac:spMkLst>
        </pc:spChg>
        <pc:spChg chg="del">
          <ac:chgData name="Daria Sapunova" userId="5217c4f7-f98a-4573-8c08-262c6e9f6ac4" providerId="ADAL" clId="{BA8735C8-E551-443E-A137-26A3F3178934}" dt="2022-11-06T11:36:04.862" v="5044" actId="478"/>
          <ac:spMkLst>
            <pc:docMk/>
            <pc:sldMk cId="323558070" sldId="281"/>
            <ac:spMk id="3" creationId="{39329CAE-B843-65F5-7134-15BFBAA46A5A}"/>
          </ac:spMkLst>
        </pc:spChg>
        <pc:picChg chg="add mod">
          <ac:chgData name="Daria Sapunova" userId="5217c4f7-f98a-4573-8c08-262c6e9f6ac4" providerId="ADAL" clId="{BA8735C8-E551-443E-A137-26A3F3178934}" dt="2022-11-06T11:38:01.373" v="5060" actId="1076"/>
          <ac:picMkLst>
            <pc:docMk/>
            <pc:sldMk cId="323558070" sldId="281"/>
            <ac:picMk id="1026" creationId="{0BC8E286-C3A6-D336-4D9A-146859CCA9B4}"/>
          </ac:picMkLst>
        </pc:picChg>
      </pc:sldChg>
      <pc:sldChg chg="addSp delSp new del mod">
        <pc:chgData name="Daria Sapunova" userId="5217c4f7-f98a-4573-8c08-262c6e9f6ac4" providerId="ADAL" clId="{BA8735C8-E551-443E-A137-26A3F3178934}" dt="2022-11-08T13:29:04.931" v="5288" actId="47"/>
        <pc:sldMkLst>
          <pc:docMk/>
          <pc:sldMk cId="3245711202" sldId="282"/>
        </pc:sldMkLst>
        <pc:spChg chg="del">
          <ac:chgData name="Daria Sapunova" userId="5217c4f7-f98a-4573-8c08-262c6e9f6ac4" providerId="ADAL" clId="{BA8735C8-E551-443E-A137-26A3F3178934}" dt="2022-11-06T14:33:50.529" v="5067" actId="478"/>
          <ac:spMkLst>
            <pc:docMk/>
            <pc:sldMk cId="3245711202" sldId="282"/>
            <ac:spMk id="2" creationId="{FA9EF614-233C-CC88-4A0D-B523B9416625}"/>
          </ac:spMkLst>
        </pc:spChg>
        <pc:spChg chg="del">
          <ac:chgData name="Daria Sapunova" userId="5217c4f7-f98a-4573-8c08-262c6e9f6ac4" providerId="ADAL" clId="{BA8735C8-E551-443E-A137-26A3F3178934}" dt="2022-11-06T14:33:51.513" v="5068" actId="478"/>
          <ac:spMkLst>
            <pc:docMk/>
            <pc:sldMk cId="3245711202" sldId="282"/>
            <ac:spMk id="3" creationId="{A4DD30F6-BE45-98A1-A404-5A288EEB25DF}"/>
          </ac:spMkLst>
        </pc:spChg>
        <pc:picChg chg="add">
          <ac:chgData name="Daria Sapunova" userId="5217c4f7-f98a-4573-8c08-262c6e9f6ac4" providerId="ADAL" clId="{BA8735C8-E551-443E-A137-26A3F3178934}" dt="2022-11-06T14:34:35.886" v="5069" actId="22"/>
          <ac:picMkLst>
            <pc:docMk/>
            <pc:sldMk cId="3245711202" sldId="282"/>
            <ac:picMk id="5" creationId="{7CA8BDFB-77A3-01C0-4C6E-D2719BA2EDF4}"/>
          </ac:picMkLst>
        </pc:picChg>
      </pc:sldChg>
      <pc:sldChg chg="delSp new del mod">
        <pc:chgData name="Daria Sapunova" userId="5217c4f7-f98a-4573-8c08-262c6e9f6ac4" providerId="ADAL" clId="{BA8735C8-E551-443E-A137-26A3F3178934}" dt="2022-11-06T11:42:22.355" v="5065" actId="47"/>
        <pc:sldMkLst>
          <pc:docMk/>
          <pc:sldMk cId="3274342027" sldId="282"/>
        </pc:sldMkLst>
        <pc:spChg chg="del">
          <ac:chgData name="Daria Sapunova" userId="5217c4f7-f98a-4573-8c08-262c6e9f6ac4" providerId="ADAL" clId="{BA8735C8-E551-443E-A137-26A3F3178934}" dt="2022-11-06T11:38:17.968" v="5063" actId="478"/>
          <ac:spMkLst>
            <pc:docMk/>
            <pc:sldMk cId="3274342027" sldId="282"/>
            <ac:spMk id="2" creationId="{A4025E6E-D988-6D73-DC29-9855445641D8}"/>
          </ac:spMkLst>
        </pc:spChg>
        <pc:spChg chg="del">
          <ac:chgData name="Daria Sapunova" userId="5217c4f7-f98a-4573-8c08-262c6e9f6ac4" providerId="ADAL" clId="{BA8735C8-E551-443E-A137-26A3F3178934}" dt="2022-11-06T11:38:19.476" v="5064" actId="478"/>
          <ac:spMkLst>
            <pc:docMk/>
            <pc:sldMk cId="3274342027" sldId="282"/>
            <ac:spMk id="3" creationId="{C9F52FF7-0C1C-914D-0C23-D2A987D9BF65}"/>
          </ac:spMkLst>
        </pc:spChg>
      </pc:sldChg>
      <pc:sldChg chg="addSp delSp modSp new del mod">
        <pc:chgData name="Daria Sapunova" userId="5217c4f7-f98a-4573-8c08-262c6e9f6ac4" providerId="ADAL" clId="{BA8735C8-E551-443E-A137-26A3F3178934}" dt="2022-11-08T13:29:07.027" v="5289" actId="47"/>
        <pc:sldMkLst>
          <pc:docMk/>
          <pc:sldMk cId="3311940681" sldId="283"/>
        </pc:sldMkLst>
        <pc:spChg chg="del">
          <ac:chgData name="Daria Sapunova" userId="5217c4f7-f98a-4573-8c08-262c6e9f6ac4" providerId="ADAL" clId="{BA8735C8-E551-443E-A137-26A3F3178934}" dt="2022-11-06T22:58:06.275" v="5155" actId="478"/>
          <ac:spMkLst>
            <pc:docMk/>
            <pc:sldMk cId="3311940681" sldId="283"/>
            <ac:spMk id="2" creationId="{66CD2852-256C-88FD-6FFC-B0E66A9E6A6C}"/>
          </ac:spMkLst>
        </pc:spChg>
        <pc:spChg chg="del">
          <ac:chgData name="Daria Sapunova" userId="5217c4f7-f98a-4573-8c08-262c6e9f6ac4" providerId="ADAL" clId="{BA8735C8-E551-443E-A137-26A3F3178934}" dt="2022-11-06T22:58:07.621" v="5156" actId="478"/>
          <ac:spMkLst>
            <pc:docMk/>
            <pc:sldMk cId="3311940681" sldId="283"/>
            <ac:spMk id="3" creationId="{B137C8DE-7689-F31D-E6BF-65AB9D1FF326}"/>
          </ac:spMkLst>
        </pc:spChg>
        <pc:spChg chg="add mod">
          <ac:chgData name="Daria Sapunova" userId="5217c4f7-f98a-4573-8c08-262c6e9f6ac4" providerId="ADAL" clId="{BA8735C8-E551-443E-A137-26A3F3178934}" dt="2022-11-06T23:00:13.426" v="5183" actId="1076"/>
          <ac:spMkLst>
            <pc:docMk/>
            <pc:sldMk cId="3311940681" sldId="283"/>
            <ac:spMk id="5" creationId="{4F79D2BD-6CB8-97D3-8A0F-5688891514BF}"/>
          </ac:spMkLst>
        </pc:spChg>
        <pc:spChg chg="add del mod">
          <ac:chgData name="Daria Sapunova" userId="5217c4f7-f98a-4573-8c08-262c6e9f6ac4" providerId="ADAL" clId="{BA8735C8-E551-443E-A137-26A3F3178934}" dt="2022-11-06T23:00:01.104" v="5176"/>
          <ac:spMkLst>
            <pc:docMk/>
            <pc:sldMk cId="3311940681" sldId="283"/>
            <ac:spMk id="7" creationId="{E6BD0578-385A-D939-48AF-8F316147B8D2}"/>
          </ac:spMkLst>
        </pc:spChg>
        <pc:graphicFrameChg chg="add mod modGraphic">
          <ac:chgData name="Daria Sapunova" userId="5217c4f7-f98a-4573-8c08-262c6e9f6ac4" providerId="ADAL" clId="{BA8735C8-E551-443E-A137-26A3F3178934}" dt="2022-11-06T22:59:20.242" v="5166" actId="1076"/>
          <ac:graphicFrameMkLst>
            <pc:docMk/>
            <pc:sldMk cId="3311940681" sldId="283"/>
            <ac:graphicFrameMk id="4" creationId="{936D59AD-DF0C-E9B5-D00E-27A32387A989}"/>
          </ac:graphicFrameMkLst>
        </pc:graphicFrameChg>
        <pc:graphicFrameChg chg="add mod">
          <ac:chgData name="Daria Sapunova" userId="5217c4f7-f98a-4573-8c08-262c6e9f6ac4" providerId="ADAL" clId="{BA8735C8-E551-443E-A137-26A3F3178934}" dt="2022-11-06T22:59:25.534" v="5167" actId="1076"/>
          <ac:graphicFrameMkLst>
            <pc:docMk/>
            <pc:sldMk cId="3311940681" sldId="283"/>
            <ac:graphicFrameMk id="6" creationId="{2A6D3AC7-1F6B-9A35-988A-6BA761480A7A}"/>
          </ac:graphicFrameMkLst>
        </pc:graphicFrameChg>
      </pc:sldChg>
      <pc:sldChg chg="delSp new del mod">
        <pc:chgData name="Daria Sapunova" userId="5217c4f7-f98a-4573-8c08-262c6e9f6ac4" providerId="ADAL" clId="{BA8735C8-E551-443E-A137-26A3F3178934}" dt="2022-11-06T23:01:20.272" v="5187" actId="47"/>
        <pc:sldMkLst>
          <pc:docMk/>
          <pc:sldMk cId="3790726104" sldId="284"/>
        </pc:sldMkLst>
        <pc:spChg chg="del">
          <ac:chgData name="Daria Sapunova" userId="5217c4f7-f98a-4573-8c08-262c6e9f6ac4" providerId="ADAL" clId="{BA8735C8-E551-443E-A137-26A3F3178934}" dt="2022-11-06T23:00:33.240" v="5185" actId="478"/>
          <ac:spMkLst>
            <pc:docMk/>
            <pc:sldMk cId="3790726104" sldId="284"/>
            <ac:spMk id="2" creationId="{B61BAEC1-8377-985C-96E9-760C943281A9}"/>
          </ac:spMkLst>
        </pc:spChg>
        <pc:spChg chg="del">
          <ac:chgData name="Daria Sapunova" userId="5217c4f7-f98a-4573-8c08-262c6e9f6ac4" providerId="ADAL" clId="{BA8735C8-E551-443E-A137-26A3F3178934}" dt="2022-11-06T23:00:34.583" v="5186" actId="478"/>
          <ac:spMkLst>
            <pc:docMk/>
            <pc:sldMk cId="3790726104" sldId="284"/>
            <ac:spMk id="3" creationId="{8D1BC2C9-FB65-8EEF-61CF-FCD748D20472}"/>
          </ac:spMkLst>
        </pc:spChg>
      </pc:sldChg>
      <pc:sldChg chg="delSp new del mod">
        <pc:chgData name="Daria Sapunova" userId="5217c4f7-f98a-4573-8c08-262c6e9f6ac4" providerId="ADAL" clId="{BA8735C8-E551-443E-A137-26A3F3178934}" dt="2022-11-06T23:07:21.233" v="5192" actId="47"/>
        <pc:sldMkLst>
          <pc:docMk/>
          <pc:sldMk cId="4126387396" sldId="284"/>
        </pc:sldMkLst>
        <pc:spChg chg="del">
          <ac:chgData name="Daria Sapunova" userId="5217c4f7-f98a-4573-8c08-262c6e9f6ac4" providerId="ADAL" clId="{BA8735C8-E551-443E-A137-26A3F3178934}" dt="2022-11-06T23:06:31.807" v="5189" actId="478"/>
          <ac:spMkLst>
            <pc:docMk/>
            <pc:sldMk cId="4126387396" sldId="284"/>
            <ac:spMk id="2" creationId="{4714DD23-2359-61CC-A567-A698C7480973}"/>
          </ac:spMkLst>
        </pc:spChg>
        <pc:spChg chg="del">
          <ac:chgData name="Daria Sapunova" userId="5217c4f7-f98a-4573-8c08-262c6e9f6ac4" providerId="ADAL" clId="{BA8735C8-E551-443E-A137-26A3F3178934}" dt="2022-11-06T23:06:33.562" v="5190" actId="478"/>
          <ac:spMkLst>
            <pc:docMk/>
            <pc:sldMk cId="4126387396" sldId="284"/>
            <ac:spMk id="3" creationId="{E93A49BA-85E9-731E-759B-8ACCBBB1AE10}"/>
          </ac:spMkLst>
        </pc:spChg>
      </pc:sldChg>
      <pc:sldChg chg="addSp delSp modSp add mod delAnim modAnim">
        <pc:chgData name="Daria Sapunova" userId="5217c4f7-f98a-4573-8c08-262c6e9f6ac4" providerId="ADAL" clId="{BA8735C8-E551-443E-A137-26A3F3178934}" dt="2023-11-11T18:57:11.598" v="5439"/>
        <pc:sldMkLst>
          <pc:docMk/>
          <pc:sldMk cId="1449459108" sldId="285"/>
        </pc:sldMkLst>
        <pc:spChg chg="mod">
          <ac:chgData name="Daria Sapunova" userId="5217c4f7-f98a-4573-8c08-262c6e9f6ac4" providerId="ADAL" clId="{BA8735C8-E551-443E-A137-26A3F3178934}" dt="2022-11-06T23:15:24.119" v="5258" actId="20577"/>
          <ac:spMkLst>
            <pc:docMk/>
            <pc:sldMk cId="1449459108" sldId="285"/>
            <ac:spMk id="3" creationId="{E32A2501-9CEB-734B-09CF-CB9D67D7AFDA}"/>
          </ac:spMkLst>
        </pc:spChg>
        <pc:spChg chg="add mod">
          <ac:chgData name="Daria Sapunova" userId="5217c4f7-f98a-4573-8c08-262c6e9f6ac4" providerId="ADAL" clId="{BA8735C8-E551-443E-A137-26A3F3178934}" dt="2022-11-06T23:15:35.216" v="5259" actId="1076"/>
          <ac:spMkLst>
            <pc:docMk/>
            <pc:sldMk cId="1449459108" sldId="285"/>
            <ac:spMk id="5" creationId="{F61D368F-41F1-0B29-9E1A-EFED4C8AA89B}"/>
          </ac:spMkLst>
        </pc:spChg>
        <pc:spChg chg="add mod">
          <ac:chgData name="Daria Sapunova" userId="5217c4f7-f98a-4573-8c08-262c6e9f6ac4" providerId="ADAL" clId="{BA8735C8-E551-443E-A137-26A3F3178934}" dt="2023-11-11T18:55:58.112" v="5433" actId="1076"/>
          <ac:spMkLst>
            <pc:docMk/>
            <pc:sldMk cId="1449459108" sldId="285"/>
            <ac:spMk id="10" creationId="{E5BC6548-B801-D0DD-D055-02CABF48C121}"/>
          </ac:spMkLst>
        </pc:spChg>
        <pc:spChg chg="del">
          <ac:chgData name="Daria Sapunova" userId="5217c4f7-f98a-4573-8c08-262c6e9f6ac4" providerId="ADAL" clId="{BA8735C8-E551-443E-A137-26A3F3178934}" dt="2022-11-06T23:10:49.514" v="5210" actId="478"/>
          <ac:spMkLst>
            <pc:docMk/>
            <pc:sldMk cId="1449459108" sldId="285"/>
            <ac:spMk id="25" creationId="{B18FB33C-F8C4-F2BA-3594-6221C14850C2}"/>
          </ac:spMkLst>
        </pc:spChg>
        <pc:spChg chg="del mod">
          <ac:chgData name="Daria Sapunova" userId="5217c4f7-f98a-4573-8c08-262c6e9f6ac4" providerId="ADAL" clId="{BA8735C8-E551-443E-A137-26A3F3178934}" dt="2022-11-06T23:10:48.759" v="5209" actId="478"/>
          <ac:spMkLst>
            <pc:docMk/>
            <pc:sldMk cId="1449459108" sldId="285"/>
            <ac:spMk id="26" creationId="{EFCEB0D4-8CCA-580C-B470-5B507B74A040}"/>
          </ac:spMkLst>
        </pc:spChg>
        <pc:spChg chg="mod">
          <ac:chgData name="Daria Sapunova" userId="5217c4f7-f98a-4573-8c08-262c6e9f6ac4" providerId="ADAL" clId="{BA8735C8-E551-443E-A137-26A3F3178934}" dt="2022-11-06T23:11:50.781" v="5243" actId="20577"/>
          <ac:spMkLst>
            <pc:docMk/>
            <pc:sldMk cId="1449459108" sldId="285"/>
            <ac:spMk id="28" creationId="{A67C9400-BE27-55B9-B7A4-356F0B2410F1}"/>
          </ac:spMkLst>
        </pc:spChg>
        <pc:spChg chg="mod">
          <ac:chgData name="Daria Sapunova" userId="5217c4f7-f98a-4573-8c08-262c6e9f6ac4" providerId="ADAL" clId="{BA8735C8-E551-443E-A137-26A3F3178934}" dt="2022-11-06T23:11:40.457" v="5232" actId="14100"/>
          <ac:spMkLst>
            <pc:docMk/>
            <pc:sldMk cId="1449459108" sldId="285"/>
            <ac:spMk id="31" creationId="{D263CF0A-5194-7A7A-F0BA-4423BD98BBA6}"/>
          </ac:spMkLst>
        </pc:spChg>
        <pc:spChg chg="del">
          <ac:chgData name="Daria Sapunova" userId="5217c4f7-f98a-4573-8c08-262c6e9f6ac4" providerId="ADAL" clId="{BA8735C8-E551-443E-A137-26A3F3178934}" dt="2022-11-06T23:10:45.122" v="5205" actId="478"/>
          <ac:spMkLst>
            <pc:docMk/>
            <pc:sldMk cId="1449459108" sldId="285"/>
            <ac:spMk id="32" creationId="{1BC6430D-D36C-FC83-9D42-3DB55F260D44}"/>
          </ac:spMkLst>
        </pc:spChg>
        <pc:graphicFrameChg chg="modGraphic">
          <ac:chgData name="Daria Sapunova" userId="5217c4f7-f98a-4573-8c08-262c6e9f6ac4" providerId="ADAL" clId="{BA8735C8-E551-443E-A137-26A3F3178934}" dt="2022-11-06T23:07:32.414" v="5199" actId="20577"/>
          <ac:graphicFrameMkLst>
            <pc:docMk/>
            <pc:sldMk cId="1449459108" sldId="285"/>
            <ac:graphicFrameMk id="4" creationId="{27154DB6-6680-A4CD-9EB2-50919F5C4879}"/>
          </ac:graphicFrameMkLst>
        </pc:graphicFrameChg>
        <pc:graphicFrameChg chg="add mod modGraphic">
          <ac:chgData name="Daria Sapunova" userId="5217c4f7-f98a-4573-8c08-262c6e9f6ac4" providerId="ADAL" clId="{BA8735C8-E551-443E-A137-26A3F3178934}" dt="2023-11-11T18:56:24.513" v="5437"/>
          <ac:graphicFrameMkLst>
            <pc:docMk/>
            <pc:sldMk cId="1449459108" sldId="285"/>
            <ac:graphicFrameMk id="6" creationId="{1F8F8442-A178-AF3C-0E73-E8A13632A2A1}"/>
          </ac:graphicFrameMkLst>
        </pc:graphicFrameChg>
        <pc:graphicFrameChg chg="add del mod">
          <ac:chgData name="Daria Sapunova" userId="5217c4f7-f98a-4573-8c08-262c6e9f6ac4" providerId="ADAL" clId="{BA8735C8-E551-443E-A137-26A3F3178934}" dt="2023-11-11T18:56:13.287" v="5436"/>
          <ac:graphicFrameMkLst>
            <pc:docMk/>
            <pc:sldMk cId="1449459108" sldId="285"/>
            <ac:graphicFrameMk id="7" creationId="{249302A2-FF37-8F16-BB13-ED8D3381BA08}"/>
          </ac:graphicFrameMkLst>
        </pc:graphicFrameChg>
        <pc:graphicFrameChg chg="del">
          <ac:chgData name="Daria Sapunova" userId="5217c4f7-f98a-4573-8c08-262c6e9f6ac4" providerId="ADAL" clId="{BA8735C8-E551-443E-A137-26A3F3178934}" dt="2022-11-06T23:10:42.591" v="5204" actId="478"/>
          <ac:graphicFrameMkLst>
            <pc:docMk/>
            <pc:sldMk cId="1449459108" sldId="285"/>
            <ac:graphicFrameMk id="23" creationId="{8D60DD24-FB5D-B4F9-BD32-388FA52F64D8}"/>
          </ac:graphicFrameMkLst>
        </pc:graphicFrameChg>
        <pc:cxnChg chg="add del">
          <ac:chgData name="Daria Sapunova" userId="5217c4f7-f98a-4573-8c08-262c6e9f6ac4" providerId="ADAL" clId="{BA8735C8-E551-443E-A137-26A3F3178934}" dt="2022-11-06T23:15:55.278" v="5261" actId="11529"/>
          <ac:cxnSpMkLst>
            <pc:docMk/>
            <pc:sldMk cId="1449459108" sldId="285"/>
            <ac:cxnSpMk id="7" creationId="{8AB61590-0AF6-4E07-FDD9-DC4FAE1340E8}"/>
          </ac:cxnSpMkLst>
        </pc:cxnChg>
        <pc:cxnChg chg="add mod">
          <ac:chgData name="Daria Sapunova" userId="5217c4f7-f98a-4573-8c08-262c6e9f6ac4" providerId="ADAL" clId="{BA8735C8-E551-443E-A137-26A3F3178934}" dt="2022-11-06T23:16:07.755" v="5263" actId="1582"/>
          <ac:cxnSpMkLst>
            <pc:docMk/>
            <pc:sldMk cId="1449459108" sldId="285"/>
            <ac:cxnSpMk id="9" creationId="{97F884FD-6E0B-B089-1372-B0735EF160B8}"/>
          </ac:cxnSpMkLst>
        </pc:cxnChg>
        <pc:cxnChg chg="add del mod">
          <ac:chgData name="Daria Sapunova" userId="5217c4f7-f98a-4573-8c08-262c6e9f6ac4" providerId="ADAL" clId="{BA8735C8-E551-443E-A137-26A3F3178934}" dt="2022-11-06T23:18:38.804" v="5283" actId="21"/>
          <ac:cxnSpMkLst>
            <pc:docMk/>
            <pc:sldMk cId="1449459108" sldId="285"/>
            <ac:cxnSpMk id="12" creationId="{107559A4-F8BD-A201-72C7-CDE4F68EF9B2}"/>
          </ac:cxnSpMkLst>
        </pc:cxnChg>
        <pc:cxnChg chg="add mod">
          <ac:chgData name="Daria Sapunova" userId="5217c4f7-f98a-4573-8c08-262c6e9f6ac4" providerId="ADAL" clId="{BA8735C8-E551-443E-A137-26A3F3178934}" dt="2022-11-06T23:18:44.437" v="5285" actId="1076"/>
          <ac:cxnSpMkLst>
            <pc:docMk/>
            <pc:sldMk cId="1449459108" sldId="285"/>
            <ac:cxnSpMk id="13" creationId="{A1376687-7E84-B216-3DF7-55003974CFBE}"/>
          </ac:cxnSpMkLst>
        </pc:cxnChg>
        <pc:cxnChg chg="del">
          <ac:chgData name="Daria Sapunova" userId="5217c4f7-f98a-4573-8c08-262c6e9f6ac4" providerId="ADAL" clId="{BA8735C8-E551-443E-A137-26A3F3178934}" dt="2022-11-06T23:10:46.074" v="5206" actId="478"/>
          <ac:cxnSpMkLst>
            <pc:docMk/>
            <pc:sldMk cId="1449459108" sldId="285"/>
            <ac:cxnSpMk id="24" creationId="{32147FBC-A92E-3CAE-EBB8-BA7FF7F86F5B}"/>
          </ac:cxnSpMkLst>
        </pc:cxnChg>
        <pc:cxnChg chg="del">
          <ac:chgData name="Daria Sapunova" userId="5217c4f7-f98a-4573-8c08-262c6e9f6ac4" providerId="ADAL" clId="{BA8735C8-E551-443E-A137-26A3F3178934}" dt="2022-11-06T23:10:47.134" v="5207" actId="478"/>
          <ac:cxnSpMkLst>
            <pc:docMk/>
            <pc:sldMk cId="1449459108" sldId="285"/>
            <ac:cxnSpMk id="27" creationId="{9ABD49FF-CE88-3038-2FD1-2A59D30254AE}"/>
          </ac:cxnSpMkLst>
        </pc:cxnChg>
      </pc:sldChg>
      <pc:sldChg chg="addSp delSp modSp add mod modAnim">
        <pc:chgData name="Daria Sapunova" userId="5217c4f7-f98a-4573-8c08-262c6e9f6ac4" providerId="ADAL" clId="{BA8735C8-E551-443E-A137-26A3F3178934}" dt="2023-11-12T18:58:05.713" v="5667"/>
        <pc:sldMkLst>
          <pc:docMk/>
          <pc:sldMk cId="627864207" sldId="286"/>
        </pc:sldMkLst>
        <pc:spChg chg="del">
          <ac:chgData name="Daria Sapunova" userId="5217c4f7-f98a-4573-8c08-262c6e9f6ac4" providerId="ADAL" clId="{BA8735C8-E551-443E-A137-26A3F3178934}" dt="2023-11-11T19:16:59.556" v="5441" actId="478"/>
          <ac:spMkLst>
            <pc:docMk/>
            <pc:sldMk cId="627864207" sldId="286"/>
            <ac:spMk id="2" creationId="{BF6AC217-CDD8-5D3F-3B59-44B4A14AB6D4}"/>
          </ac:spMkLst>
        </pc:spChg>
        <pc:spChg chg="add del mod">
          <ac:chgData name="Daria Sapunova" userId="5217c4f7-f98a-4573-8c08-262c6e9f6ac4" providerId="ADAL" clId="{BA8735C8-E551-443E-A137-26A3F3178934}" dt="2023-11-11T19:17:02.374" v="5442" actId="478"/>
          <ac:spMkLst>
            <pc:docMk/>
            <pc:sldMk cId="627864207" sldId="286"/>
            <ac:spMk id="4" creationId="{0C25261A-EED3-773B-F6BD-D12B18243DD2}"/>
          </ac:spMkLst>
        </pc:spChg>
        <pc:spChg chg="add mod">
          <ac:chgData name="Daria Sapunova" userId="5217c4f7-f98a-4573-8c08-262c6e9f6ac4" providerId="ADAL" clId="{BA8735C8-E551-443E-A137-26A3F3178934}" dt="2023-11-11T19:17:46.700" v="5452" actId="20577"/>
          <ac:spMkLst>
            <pc:docMk/>
            <pc:sldMk cId="627864207" sldId="286"/>
            <ac:spMk id="5" creationId="{EA73A47D-9B11-9ACB-F617-5AE82A1157DD}"/>
          </ac:spMkLst>
        </pc:spChg>
        <pc:spChg chg="add mod">
          <ac:chgData name="Daria Sapunova" userId="5217c4f7-f98a-4573-8c08-262c6e9f6ac4" providerId="ADAL" clId="{BA8735C8-E551-443E-A137-26A3F3178934}" dt="2023-11-11T19:21:48.405" v="5505" actId="20577"/>
          <ac:spMkLst>
            <pc:docMk/>
            <pc:sldMk cId="627864207" sldId="286"/>
            <ac:spMk id="6" creationId="{930FD163-D3CF-6BE2-8DBC-02D7ED48FD1F}"/>
          </ac:spMkLst>
        </pc:spChg>
        <pc:spChg chg="add mod">
          <ac:chgData name="Daria Sapunova" userId="5217c4f7-f98a-4573-8c08-262c6e9f6ac4" providerId="ADAL" clId="{BA8735C8-E551-443E-A137-26A3F3178934}" dt="2023-11-11T19:20:10.009" v="5487" actId="1076"/>
          <ac:spMkLst>
            <pc:docMk/>
            <pc:sldMk cId="627864207" sldId="286"/>
            <ac:spMk id="7" creationId="{650CA616-49E8-90FB-C654-4AEC7D4CB5B4}"/>
          </ac:spMkLst>
        </pc:spChg>
        <pc:spChg chg="add mod">
          <ac:chgData name="Daria Sapunova" userId="5217c4f7-f98a-4573-8c08-262c6e9f6ac4" providerId="ADAL" clId="{BA8735C8-E551-443E-A137-26A3F3178934}" dt="2023-11-11T19:20:26.439" v="5493" actId="1076"/>
          <ac:spMkLst>
            <pc:docMk/>
            <pc:sldMk cId="627864207" sldId="286"/>
            <ac:spMk id="8" creationId="{DDBE6BBE-49C7-AE8E-C1B1-BE0D331A6C41}"/>
          </ac:spMkLst>
        </pc:spChg>
        <pc:spChg chg="add mod">
          <ac:chgData name="Daria Sapunova" userId="5217c4f7-f98a-4573-8c08-262c6e9f6ac4" providerId="ADAL" clId="{BA8735C8-E551-443E-A137-26A3F3178934}" dt="2023-11-11T19:20:22.861" v="5492" actId="1076"/>
          <ac:spMkLst>
            <pc:docMk/>
            <pc:sldMk cId="627864207" sldId="286"/>
            <ac:spMk id="9" creationId="{4447ED14-938D-76BF-5CEC-E3B9E02950B4}"/>
          </ac:spMkLst>
        </pc:spChg>
        <pc:spChg chg="add mod">
          <ac:chgData name="Daria Sapunova" userId="5217c4f7-f98a-4573-8c08-262c6e9f6ac4" providerId="ADAL" clId="{BA8735C8-E551-443E-A137-26A3F3178934}" dt="2023-11-11T19:20:46.237" v="5494" actId="1076"/>
          <ac:spMkLst>
            <pc:docMk/>
            <pc:sldMk cId="627864207" sldId="286"/>
            <ac:spMk id="10" creationId="{A0344342-2FFF-B419-C69B-2A4443DB01B1}"/>
          </ac:spMkLst>
        </pc:spChg>
        <pc:spChg chg="add mod">
          <ac:chgData name="Daria Sapunova" userId="5217c4f7-f98a-4573-8c08-262c6e9f6ac4" providerId="ADAL" clId="{BA8735C8-E551-443E-A137-26A3F3178934}" dt="2023-11-11T19:22:03.423" v="5509" actId="164"/>
          <ac:spMkLst>
            <pc:docMk/>
            <pc:sldMk cId="627864207" sldId="286"/>
            <ac:spMk id="11" creationId="{5E7FA296-DA05-AAB3-8D38-79030FFECC84}"/>
          </ac:spMkLst>
        </pc:spChg>
        <pc:spChg chg="add mod">
          <ac:chgData name="Daria Sapunova" userId="5217c4f7-f98a-4573-8c08-262c6e9f6ac4" providerId="ADAL" clId="{BA8735C8-E551-443E-A137-26A3F3178934}" dt="2023-11-11T19:22:03.423" v="5509" actId="164"/>
          <ac:spMkLst>
            <pc:docMk/>
            <pc:sldMk cId="627864207" sldId="286"/>
            <ac:spMk id="14" creationId="{6D7ECC4D-9A01-47AD-B219-A331E817C52F}"/>
          </ac:spMkLst>
        </pc:spChg>
        <pc:spChg chg="add mod">
          <ac:chgData name="Daria Sapunova" userId="5217c4f7-f98a-4573-8c08-262c6e9f6ac4" providerId="ADAL" clId="{BA8735C8-E551-443E-A137-26A3F3178934}" dt="2023-11-11T19:22:03.423" v="5509" actId="164"/>
          <ac:spMkLst>
            <pc:docMk/>
            <pc:sldMk cId="627864207" sldId="286"/>
            <ac:spMk id="15" creationId="{21FF090E-7AB6-A0E9-D774-80E730C922AB}"/>
          </ac:spMkLst>
        </pc:spChg>
        <pc:spChg chg="add mod">
          <ac:chgData name="Daria Sapunova" userId="5217c4f7-f98a-4573-8c08-262c6e9f6ac4" providerId="ADAL" clId="{BA8735C8-E551-443E-A137-26A3F3178934}" dt="2023-11-11T19:22:03.423" v="5509" actId="164"/>
          <ac:spMkLst>
            <pc:docMk/>
            <pc:sldMk cId="627864207" sldId="286"/>
            <ac:spMk id="20" creationId="{4EA2FE3B-B0CB-253A-705C-BA578CA7F64B}"/>
          </ac:spMkLst>
        </pc:spChg>
        <pc:spChg chg="add mod">
          <ac:chgData name="Daria Sapunova" userId="5217c4f7-f98a-4573-8c08-262c6e9f6ac4" providerId="ADAL" clId="{BA8735C8-E551-443E-A137-26A3F3178934}" dt="2023-11-11T19:22:03.423" v="5509" actId="164"/>
          <ac:spMkLst>
            <pc:docMk/>
            <pc:sldMk cId="627864207" sldId="286"/>
            <ac:spMk id="21" creationId="{F8457379-5C6C-20AB-C739-47E4F4A63F64}"/>
          </ac:spMkLst>
        </pc:spChg>
        <pc:spChg chg="add mod">
          <ac:chgData name="Daria Sapunova" userId="5217c4f7-f98a-4573-8c08-262c6e9f6ac4" providerId="ADAL" clId="{BA8735C8-E551-443E-A137-26A3F3178934}" dt="2023-11-11T19:22:03.423" v="5509" actId="164"/>
          <ac:spMkLst>
            <pc:docMk/>
            <pc:sldMk cId="627864207" sldId="286"/>
            <ac:spMk id="22" creationId="{0113559B-F910-5822-E1ED-1BDE64A432AF}"/>
          </ac:spMkLst>
        </pc:spChg>
        <pc:spChg chg="add mod">
          <ac:chgData name="Daria Sapunova" userId="5217c4f7-f98a-4573-8c08-262c6e9f6ac4" providerId="ADAL" clId="{BA8735C8-E551-443E-A137-26A3F3178934}" dt="2023-11-11T19:22:03.423" v="5509" actId="164"/>
          <ac:spMkLst>
            <pc:docMk/>
            <pc:sldMk cId="627864207" sldId="286"/>
            <ac:spMk id="23" creationId="{F5990F65-565D-0AC4-A57F-14875DC7A713}"/>
          </ac:spMkLst>
        </pc:spChg>
        <pc:spChg chg="add mod">
          <ac:chgData name="Daria Sapunova" userId="5217c4f7-f98a-4573-8c08-262c6e9f6ac4" providerId="ADAL" clId="{BA8735C8-E551-443E-A137-26A3F3178934}" dt="2023-11-11T19:23:13.947" v="5521" actId="208"/>
          <ac:spMkLst>
            <pc:docMk/>
            <pc:sldMk cId="627864207" sldId="286"/>
            <ac:spMk id="31" creationId="{2368BED5-B91B-67C9-9CC0-6A59B1B54F6E}"/>
          </ac:spMkLst>
        </pc:spChg>
        <pc:grpChg chg="add del mod">
          <ac:chgData name="Daria Sapunova" userId="5217c4f7-f98a-4573-8c08-262c6e9f6ac4" providerId="ADAL" clId="{BA8735C8-E551-443E-A137-26A3F3178934}" dt="2023-11-11T19:22:33.629" v="5510" actId="478"/>
          <ac:grpSpMkLst>
            <pc:docMk/>
            <pc:sldMk cId="627864207" sldId="286"/>
            <ac:grpSpMk id="28" creationId="{33084005-F859-0841-A46B-08947C9E80E5}"/>
          </ac:grpSpMkLst>
        </pc:grpChg>
        <pc:picChg chg="add mod">
          <ac:chgData name="Daria Sapunova" userId="5217c4f7-f98a-4573-8c08-262c6e9f6ac4" providerId="ADAL" clId="{BA8735C8-E551-443E-A137-26A3F3178934}" dt="2023-11-11T19:22:56.110" v="5516" actId="14100"/>
          <ac:picMkLst>
            <pc:docMk/>
            <pc:sldMk cId="627864207" sldId="286"/>
            <ac:picMk id="30" creationId="{5E02DBF6-043F-42B3-5651-3BEEB593BC97}"/>
          </ac:picMkLst>
        </pc:picChg>
        <pc:picChg chg="del">
          <ac:chgData name="Daria Sapunova" userId="5217c4f7-f98a-4573-8c08-262c6e9f6ac4" providerId="ADAL" clId="{BA8735C8-E551-443E-A137-26A3F3178934}" dt="2023-11-11T19:17:03.218" v="5443" actId="478"/>
          <ac:picMkLst>
            <pc:docMk/>
            <pc:sldMk cId="627864207" sldId="286"/>
            <ac:picMk id="1026" creationId="{0BC8E286-C3A6-D336-4D9A-146859CCA9B4}"/>
          </ac:picMkLst>
        </pc:picChg>
        <pc:cxnChg chg="add mod">
          <ac:chgData name="Daria Sapunova" userId="5217c4f7-f98a-4573-8c08-262c6e9f6ac4" providerId="ADAL" clId="{BA8735C8-E551-443E-A137-26A3F3178934}" dt="2023-11-11T19:22:33.629" v="5510" actId="478"/>
          <ac:cxnSpMkLst>
            <pc:docMk/>
            <pc:sldMk cId="627864207" sldId="286"/>
            <ac:cxnSpMk id="12" creationId="{C56478BC-2506-0D64-7932-6A8D3AF8C868}"/>
          </ac:cxnSpMkLst>
        </pc:cxnChg>
        <pc:cxnChg chg="add mod">
          <ac:chgData name="Daria Sapunova" userId="5217c4f7-f98a-4573-8c08-262c6e9f6ac4" providerId="ADAL" clId="{BA8735C8-E551-443E-A137-26A3F3178934}" dt="2023-11-11T19:22:33.629" v="5510" actId="478"/>
          <ac:cxnSpMkLst>
            <pc:docMk/>
            <pc:sldMk cId="627864207" sldId="286"/>
            <ac:cxnSpMk id="13" creationId="{1E4CEE53-68DA-C803-66E0-B3B2E365B1E1}"/>
          </ac:cxnSpMkLst>
        </pc:cxnChg>
        <pc:cxnChg chg="add mod">
          <ac:chgData name="Daria Sapunova" userId="5217c4f7-f98a-4573-8c08-262c6e9f6ac4" providerId="ADAL" clId="{BA8735C8-E551-443E-A137-26A3F3178934}" dt="2023-11-11T19:22:03.423" v="5509" actId="164"/>
          <ac:cxnSpMkLst>
            <pc:docMk/>
            <pc:sldMk cId="627864207" sldId="286"/>
            <ac:cxnSpMk id="16" creationId="{4ED267FA-EEA9-1BB7-68CA-660CC57E5E63}"/>
          </ac:cxnSpMkLst>
        </pc:cxnChg>
        <pc:cxnChg chg="add mod">
          <ac:chgData name="Daria Sapunova" userId="5217c4f7-f98a-4573-8c08-262c6e9f6ac4" providerId="ADAL" clId="{BA8735C8-E551-443E-A137-26A3F3178934}" dt="2023-11-11T19:22:03.423" v="5509" actId="164"/>
          <ac:cxnSpMkLst>
            <pc:docMk/>
            <pc:sldMk cId="627864207" sldId="286"/>
            <ac:cxnSpMk id="17" creationId="{8E5D67DC-481C-3E35-5CB4-F12B54D5347F}"/>
          </ac:cxnSpMkLst>
        </pc:cxnChg>
        <pc:cxnChg chg="add mod">
          <ac:chgData name="Daria Sapunova" userId="5217c4f7-f98a-4573-8c08-262c6e9f6ac4" providerId="ADAL" clId="{BA8735C8-E551-443E-A137-26A3F3178934}" dt="2023-11-11T19:22:03.423" v="5509" actId="164"/>
          <ac:cxnSpMkLst>
            <pc:docMk/>
            <pc:sldMk cId="627864207" sldId="286"/>
            <ac:cxnSpMk id="18" creationId="{9F16F70C-5DCB-0FC5-5B72-B492C11A9ABF}"/>
          </ac:cxnSpMkLst>
        </pc:cxnChg>
        <pc:cxnChg chg="add mod">
          <ac:chgData name="Daria Sapunova" userId="5217c4f7-f98a-4573-8c08-262c6e9f6ac4" providerId="ADAL" clId="{BA8735C8-E551-443E-A137-26A3F3178934}" dt="2023-11-11T19:22:03.423" v="5509" actId="164"/>
          <ac:cxnSpMkLst>
            <pc:docMk/>
            <pc:sldMk cId="627864207" sldId="286"/>
            <ac:cxnSpMk id="19" creationId="{E916BFF3-A0A3-3951-7664-80EBC34D7D5A}"/>
          </ac:cxnSpMkLst>
        </pc:cxnChg>
      </pc:sldChg>
      <pc:sldChg chg="addSp delSp modSp add mod addAnim delAnim modAnim">
        <pc:chgData name="Daria Sapunova" userId="5217c4f7-f98a-4573-8c08-262c6e9f6ac4" providerId="ADAL" clId="{BA8735C8-E551-443E-A137-26A3F3178934}" dt="2023-11-14T11:13:19.191" v="6018" actId="1076"/>
        <pc:sldMkLst>
          <pc:docMk/>
          <pc:sldMk cId="1393411602" sldId="287"/>
        </pc:sldMkLst>
        <pc:spChg chg="add mod">
          <ac:chgData name="Daria Sapunova" userId="5217c4f7-f98a-4573-8c08-262c6e9f6ac4" providerId="ADAL" clId="{BA8735C8-E551-443E-A137-26A3F3178934}" dt="2023-11-11T19:26:23.388" v="5538" actId="164"/>
          <ac:spMkLst>
            <pc:docMk/>
            <pc:sldMk cId="1393411602" sldId="287"/>
            <ac:spMk id="2" creationId="{DD024312-1F01-F7E2-3751-6F0E9538DF8A}"/>
          </ac:spMkLst>
        </pc:spChg>
        <pc:spChg chg="add del mod">
          <ac:chgData name="Daria Sapunova" userId="5217c4f7-f98a-4573-8c08-262c6e9f6ac4" providerId="ADAL" clId="{BA8735C8-E551-443E-A137-26A3F3178934}" dt="2023-11-11T19:29:20.827" v="5557" actId="478"/>
          <ac:spMkLst>
            <pc:docMk/>
            <pc:sldMk cId="1393411602" sldId="287"/>
            <ac:spMk id="6" creationId="{930FD163-D3CF-6BE2-8DBC-02D7ED48FD1F}"/>
          </ac:spMkLst>
        </pc:spChg>
        <pc:spChg chg="del">
          <ac:chgData name="Daria Sapunova" userId="5217c4f7-f98a-4573-8c08-262c6e9f6ac4" providerId="ADAL" clId="{BA8735C8-E551-443E-A137-26A3F3178934}" dt="2023-11-11T19:23:39.804" v="5529" actId="478"/>
          <ac:spMkLst>
            <pc:docMk/>
            <pc:sldMk cId="1393411602" sldId="287"/>
            <ac:spMk id="7" creationId="{650CA616-49E8-90FB-C654-4AEC7D4CB5B4}"/>
          </ac:spMkLst>
        </pc:spChg>
        <pc:spChg chg="del">
          <ac:chgData name="Daria Sapunova" userId="5217c4f7-f98a-4573-8c08-262c6e9f6ac4" providerId="ADAL" clId="{BA8735C8-E551-443E-A137-26A3F3178934}" dt="2023-11-11T19:23:41.011" v="5530" actId="478"/>
          <ac:spMkLst>
            <pc:docMk/>
            <pc:sldMk cId="1393411602" sldId="287"/>
            <ac:spMk id="8" creationId="{DDBE6BBE-49C7-AE8E-C1B1-BE0D331A6C41}"/>
          </ac:spMkLst>
        </pc:spChg>
        <pc:spChg chg="del">
          <ac:chgData name="Daria Sapunova" userId="5217c4f7-f98a-4573-8c08-262c6e9f6ac4" providerId="ADAL" clId="{BA8735C8-E551-443E-A137-26A3F3178934}" dt="2023-11-11T19:23:43.647" v="5531" actId="478"/>
          <ac:spMkLst>
            <pc:docMk/>
            <pc:sldMk cId="1393411602" sldId="287"/>
            <ac:spMk id="9" creationId="{4447ED14-938D-76BF-5CEC-E3B9E02950B4}"/>
          </ac:spMkLst>
        </pc:spChg>
        <pc:spChg chg="del">
          <ac:chgData name="Daria Sapunova" userId="5217c4f7-f98a-4573-8c08-262c6e9f6ac4" providerId="ADAL" clId="{BA8735C8-E551-443E-A137-26A3F3178934}" dt="2023-11-11T19:23:38.210" v="5528" actId="478"/>
          <ac:spMkLst>
            <pc:docMk/>
            <pc:sldMk cId="1393411602" sldId="287"/>
            <ac:spMk id="10" creationId="{A0344342-2FFF-B419-C69B-2A4443DB01B1}"/>
          </ac:spMkLst>
        </pc:spChg>
        <pc:spChg chg="add mod">
          <ac:chgData name="Daria Sapunova" userId="5217c4f7-f98a-4573-8c08-262c6e9f6ac4" providerId="ADAL" clId="{BA8735C8-E551-443E-A137-26A3F3178934}" dt="2023-11-11T19:26:23.388" v="5538" actId="164"/>
          <ac:spMkLst>
            <pc:docMk/>
            <pc:sldMk cId="1393411602" sldId="287"/>
            <ac:spMk id="11" creationId="{4AB97DEF-DEE7-1702-10F0-6DD5187F4C55}"/>
          </ac:spMkLst>
        </pc:spChg>
        <pc:spChg chg="add mod">
          <ac:chgData name="Daria Sapunova" userId="5217c4f7-f98a-4573-8c08-262c6e9f6ac4" providerId="ADAL" clId="{BA8735C8-E551-443E-A137-26A3F3178934}" dt="2023-11-11T19:26:23.388" v="5538" actId="164"/>
          <ac:spMkLst>
            <pc:docMk/>
            <pc:sldMk cId="1393411602" sldId="287"/>
            <ac:spMk id="15" creationId="{91F1E2A0-11BB-9D7E-550B-61358E399F45}"/>
          </ac:spMkLst>
        </pc:spChg>
        <pc:spChg chg="add mod">
          <ac:chgData name="Daria Sapunova" userId="5217c4f7-f98a-4573-8c08-262c6e9f6ac4" providerId="ADAL" clId="{BA8735C8-E551-443E-A137-26A3F3178934}" dt="2023-11-11T19:26:23.388" v="5538" actId="164"/>
          <ac:spMkLst>
            <pc:docMk/>
            <pc:sldMk cId="1393411602" sldId="287"/>
            <ac:spMk id="16" creationId="{B3133043-AA8F-720C-6811-3173410C7E5F}"/>
          </ac:spMkLst>
        </pc:spChg>
        <pc:spChg chg="add mod">
          <ac:chgData name="Daria Sapunova" userId="5217c4f7-f98a-4573-8c08-262c6e9f6ac4" providerId="ADAL" clId="{BA8735C8-E551-443E-A137-26A3F3178934}" dt="2023-11-11T19:26:23.388" v="5538" actId="164"/>
          <ac:spMkLst>
            <pc:docMk/>
            <pc:sldMk cId="1393411602" sldId="287"/>
            <ac:spMk id="17" creationId="{9BE3D13B-5442-81FB-E381-5E95D518CEF3}"/>
          </ac:spMkLst>
        </pc:spChg>
        <pc:spChg chg="add mod">
          <ac:chgData name="Daria Sapunova" userId="5217c4f7-f98a-4573-8c08-262c6e9f6ac4" providerId="ADAL" clId="{BA8735C8-E551-443E-A137-26A3F3178934}" dt="2023-11-11T19:26:23.388" v="5538" actId="164"/>
          <ac:spMkLst>
            <pc:docMk/>
            <pc:sldMk cId="1393411602" sldId="287"/>
            <ac:spMk id="18" creationId="{5E4159AC-9ED9-7E95-88B1-3830362569FE}"/>
          </ac:spMkLst>
        </pc:spChg>
        <pc:spChg chg="add mod">
          <ac:chgData name="Daria Sapunova" userId="5217c4f7-f98a-4573-8c08-262c6e9f6ac4" providerId="ADAL" clId="{BA8735C8-E551-443E-A137-26A3F3178934}" dt="2023-11-11T19:28:45.057" v="5549" actId="164"/>
          <ac:spMkLst>
            <pc:docMk/>
            <pc:sldMk cId="1393411602" sldId="287"/>
            <ac:spMk id="29" creationId="{EC9BA6E8-C738-9296-E859-42B7AA88B76D}"/>
          </ac:spMkLst>
        </pc:spChg>
        <pc:spChg chg="add mod">
          <ac:chgData name="Daria Sapunova" userId="5217c4f7-f98a-4573-8c08-262c6e9f6ac4" providerId="ADAL" clId="{BA8735C8-E551-443E-A137-26A3F3178934}" dt="2023-11-11T19:28:45.057" v="5549" actId="164"/>
          <ac:spMkLst>
            <pc:docMk/>
            <pc:sldMk cId="1393411602" sldId="287"/>
            <ac:spMk id="30" creationId="{6E66492A-3953-DAD9-2657-7BDFAD2702C4}"/>
          </ac:spMkLst>
        </pc:spChg>
        <pc:spChg chg="del">
          <ac:chgData name="Daria Sapunova" userId="5217c4f7-f98a-4573-8c08-262c6e9f6ac4" providerId="ADAL" clId="{BA8735C8-E551-443E-A137-26A3F3178934}" dt="2023-11-11T19:23:30.848" v="5524" actId="478"/>
          <ac:spMkLst>
            <pc:docMk/>
            <pc:sldMk cId="1393411602" sldId="287"/>
            <ac:spMk id="31" creationId="{2368BED5-B91B-67C9-9CC0-6A59B1B54F6E}"/>
          </ac:spMkLst>
        </pc:spChg>
        <pc:spChg chg="add mod">
          <ac:chgData name="Daria Sapunova" userId="5217c4f7-f98a-4573-8c08-262c6e9f6ac4" providerId="ADAL" clId="{BA8735C8-E551-443E-A137-26A3F3178934}" dt="2023-11-11T19:28:45.057" v="5549" actId="164"/>
          <ac:spMkLst>
            <pc:docMk/>
            <pc:sldMk cId="1393411602" sldId="287"/>
            <ac:spMk id="31" creationId="{511526A5-F66C-DB0D-EA70-7EDD93A3E12D}"/>
          </ac:spMkLst>
        </pc:spChg>
        <pc:spChg chg="add mod">
          <ac:chgData name="Daria Sapunova" userId="5217c4f7-f98a-4573-8c08-262c6e9f6ac4" providerId="ADAL" clId="{BA8735C8-E551-443E-A137-26A3F3178934}" dt="2023-11-11T19:28:45.057" v="5549" actId="164"/>
          <ac:spMkLst>
            <pc:docMk/>
            <pc:sldMk cId="1393411602" sldId="287"/>
            <ac:spMk id="32" creationId="{815A9786-B68A-1B65-EA90-FB88C38AD62A}"/>
          </ac:spMkLst>
        </pc:spChg>
        <pc:spChg chg="add mod">
          <ac:chgData name="Daria Sapunova" userId="5217c4f7-f98a-4573-8c08-262c6e9f6ac4" providerId="ADAL" clId="{BA8735C8-E551-443E-A137-26A3F3178934}" dt="2023-11-11T19:28:45.057" v="5549" actId="164"/>
          <ac:spMkLst>
            <pc:docMk/>
            <pc:sldMk cId="1393411602" sldId="287"/>
            <ac:spMk id="33" creationId="{C20D1522-F543-62E2-06DE-BEB6702A996C}"/>
          </ac:spMkLst>
        </pc:spChg>
        <pc:spChg chg="add mod">
          <ac:chgData name="Daria Sapunova" userId="5217c4f7-f98a-4573-8c08-262c6e9f6ac4" providerId="ADAL" clId="{BA8735C8-E551-443E-A137-26A3F3178934}" dt="2023-11-11T19:28:45.057" v="5549" actId="164"/>
          <ac:spMkLst>
            <pc:docMk/>
            <pc:sldMk cId="1393411602" sldId="287"/>
            <ac:spMk id="34" creationId="{C63BED94-2BCF-7334-A637-3A2C05AF884F}"/>
          </ac:spMkLst>
        </pc:spChg>
        <pc:spChg chg="add mod">
          <ac:chgData name="Daria Sapunova" userId="5217c4f7-f98a-4573-8c08-262c6e9f6ac4" providerId="ADAL" clId="{BA8735C8-E551-443E-A137-26A3F3178934}" dt="2023-11-11T19:28:45.057" v="5549" actId="164"/>
          <ac:spMkLst>
            <pc:docMk/>
            <pc:sldMk cId="1393411602" sldId="287"/>
            <ac:spMk id="35" creationId="{2BE42E5F-89F4-4AB5-3378-99E50828A192}"/>
          </ac:spMkLst>
        </pc:spChg>
        <pc:spChg chg="add mod">
          <ac:chgData name="Daria Sapunova" userId="5217c4f7-f98a-4573-8c08-262c6e9f6ac4" providerId="ADAL" clId="{BA8735C8-E551-443E-A137-26A3F3178934}" dt="2023-11-11T19:28:45.057" v="5549" actId="164"/>
          <ac:spMkLst>
            <pc:docMk/>
            <pc:sldMk cId="1393411602" sldId="287"/>
            <ac:spMk id="36" creationId="{09DE24E2-6889-8737-ED67-78E3811A9C5E}"/>
          </ac:spMkLst>
        </pc:spChg>
        <pc:spChg chg="add mod">
          <ac:chgData name="Daria Sapunova" userId="5217c4f7-f98a-4573-8c08-262c6e9f6ac4" providerId="ADAL" clId="{BA8735C8-E551-443E-A137-26A3F3178934}" dt="2023-11-12T18:33:50.154" v="5663" actId="20577"/>
          <ac:spMkLst>
            <pc:docMk/>
            <pc:sldMk cId="1393411602" sldId="287"/>
            <ac:spMk id="40" creationId="{ACCB3FDB-F169-5256-2DEC-F04CDA7AC92A}"/>
          </ac:spMkLst>
        </pc:spChg>
        <pc:grpChg chg="add del mod">
          <ac:chgData name="Daria Sapunova" userId="5217c4f7-f98a-4573-8c08-262c6e9f6ac4" providerId="ADAL" clId="{BA8735C8-E551-443E-A137-26A3F3178934}" dt="2023-11-11T19:26:39.789" v="5539" actId="478"/>
          <ac:grpSpMkLst>
            <pc:docMk/>
            <pc:sldMk cId="1393411602" sldId="287"/>
            <ac:grpSpMk id="7" creationId="{52A01101-0E3E-3C5E-0B78-8514D813D632}"/>
          </ac:grpSpMkLst>
        </pc:grpChg>
        <pc:grpChg chg="add del mod">
          <ac:chgData name="Daria Sapunova" userId="5217c4f7-f98a-4573-8c08-262c6e9f6ac4" providerId="ADAL" clId="{BA8735C8-E551-443E-A137-26A3F3178934}" dt="2023-11-11T19:29:01.758" v="5550" actId="478"/>
          <ac:grpSpMkLst>
            <pc:docMk/>
            <pc:sldMk cId="1393411602" sldId="287"/>
            <ac:grpSpMk id="37" creationId="{03799BFD-0CDA-19B0-DE68-92FE3C26A56A}"/>
          </ac:grpSpMkLst>
        </pc:grpChg>
        <pc:graphicFrameChg chg="add mod">
          <ac:chgData name="Daria Sapunova" userId="5217c4f7-f98a-4573-8c08-262c6e9f6ac4" providerId="ADAL" clId="{BA8735C8-E551-443E-A137-26A3F3178934}" dt="2023-11-11T19:26:23.388" v="5538" actId="164"/>
          <ac:graphicFrameMkLst>
            <pc:docMk/>
            <pc:sldMk cId="1393411602" sldId="287"/>
            <ac:graphicFrameMk id="12" creationId="{2F856949-013F-E271-3DB8-7B86050691F3}"/>
          </ac:graphicFrameMkLst>
        </pc:graphicFrameChg>
        <pc:graphicFrameChg chg="add del mod">
          <ac:chgData name="Daria Sapunova" userId="5217c4f7-f98a-4573-8c08-262c6e9f6ac4" providerId="ADAL" clId="{BA8735C8-E551-443E-A137-26A3F3178934}" dt="2023-11-11T19:26:23.388" v="5538" actId="164"/>
          <ac:graphicFrameMkLst>
            <pc:docMk/>
            <pc:sldMk cId="1393411602" sldId="287"/>
            <ac:graphicFrameMk id="13" creationId="{74635C72-6559-1ABE-D7DC-79F344DA1559}"/>
          </ac:graphicFrameMkLst>
        </pc:graphicFrameChg>
        <pc:graphicFrameChg chg="add mod">
          <ac:chgData name="Daria Sapunova" userId="5217c4f7-f98a-4573-8c08-262c6e9f6ac4" providerId="ADAL" clId="{BA8735C8-E551-443E-A137-26A3F3178934}" dt="2023-11-11T19:26:23.388" v="5538" actId="164"/>
          <ac:graphicFrameMkLst>
            <pc:docMk/>
            <pc:sldMk cId="1393411602" sldId="287"/>
            <ac:graphicFrameMk id="14" creationId="{E6668B0F-C1E3-C1CF-FC55-683542DA2475}"/>
          </ac:graphicFrameMkLst>
        </pc:graphicFrameChg>
        <pc:picChg chg="add mod">
          <ac:chgData name="Daria Sapunova" userId="5217c4f7-f98a-4573-8c08-262c6e9f6ac4" providerId="ADAL" clId="{BA8735C8-E551-443E-A137-26A3F3178934}" dt="2023-11-14T11:13:19.191" v="6018" actId="1076"/>
          <ac:picMkLst>
            <pc:docMk/>
            <pc:sldMk cId="1393411602" sldId="287"/>
            <ac:picMk id="3" creationId="{A69D9059-B901-4478-E0C3-B2DBDB1D119C}"/>
          </ac:picMkLst>
        </pc:picChg>
        <pc:picChg chg="add del mod">
          <ac:chgData name="Daria Sapunova" userId="5217c4f7-f98a-4573-8c08-262c6e9f6ac4" providerId="ADAL" clId="{BA8735C8-E551-443E-A137-26A3F3178934}" dt="2023-11-14T11:13:06.880" v="6013" actId="478"/>
          <ac:picMkLst>
            <pc:docMk/>
            <pc:sldMk cId="1393411602" sldId="287"/>
            <ac:picMk id="9" creationId="{806C55C5-E43F-1C2F-73FC-1CC6BED5A320}"/>
          </ac:picMkLst>
        </pc:picChg>
        <pc:picChg chg="del">
          <ac:chgData name="Daria Sapunova" userId="5217c4f7-f98a-4573-8c08-262c6e9f6ac4" providerId="ADAL" clId="{BA8735C8-E551-443E-A137-26A3F3178934}" dt="2023-11-11T19:23:29.619" v="5523" actId="478"/>
          <ac:picMkLst>
            <pc:docMk/>
            <pc:sldMk cId="1393411602" sldId="287"/>
            <ac:picMk id="30" creationId="{5E02DBF6-043F-42B3-5651-3BEEB593BC97}"/>
          </ac:picMkLst>
        </pc:picChg>
        <pc:picChg chg="add mod">
          <ac:chgData name="Daria Sapunova" userId="5217c4f7-f98a-4573-8c08-262c6e9f6ac4" providerId="ADAL" clId="{BA8735C8-E551-443E-A137-26A3F3178934}" dt="2023-11-11T19:29:40.855" v="5560" actId="1076"/>
          <ac:picMkLst>
            <pc:docMk/>
            <pc:sldMk cId="1393411602" sldId="287"/>
            <ac:picMk id="39" creationId="{05612D21-2B9A-AE65-FBFB-8088F30123E9}"/>
          </ac:picMkLst>
        </pc:picChg>
        <pc:cxnChg chg="add mod">
          <ac:chgData name="Daria Sapunova" userId="5217c4f7-f98a-4573-8c08-262c6e9f6ac4" providerId="ADAL" clId="{BA8735C8-E551-443E-A137-26A3F3178934}" dt="2023-11-11T19:26:39.789" v="5539" actId="478"/>
          <ac:cxnSpMkLst>
            <pc:docMk/>
            <pc:sldMk cId="1393411602" sldId="287"/>
            <ac:cxnSpMk id="3" creationId="{D5219604-958B-2791-CE31-9E7B07A6039A}"/>
          </ac:cxnSpMkLst>
        </pc:cxnChg>
        <pc:cxnChg chg="add mod">
          <ac:chgData name="Daria Sapunova" userId="5217c4f7-f98a-4573-8c08-262c6e9f6ac4" providerId="ADAL" clId="{BA8735C8-E551-443E-A137-26A3F3178934}" dt="2023-11-11T19:26:23.388" v="5538" actId="164"/>
          <ac:cxnSpMkLst>
            <pc:docMk/>
            <pc:sldMk cId="1393411602" sldId="287"/>
            <ac:cxnSpMk id="4" creationId="{D73E2226-34BA-AC7B-2F1D-DCCA03F9B4FD}"/>
          </ac:cxnSpMkLst>
        </pc:cxnChg>
        <pc:cxnChg chg="add mod">
          <ac:chgData name="Daria Sapunova" userId="5217c4f7-f98a-4573-8c08-262c6e9f6ac4" providerId="ADAL" clId="{BA8735C8-E551-443E-A137-26A3F3178934}" dt="2023-11-11T19:28:45.057" v="5549" actId="164"/>
          <ac:cxnSpMkLst>
            <pc:docMk/>
            <pc:sldMk cId="1393411602" sldId="287"/>
            <ac:cxnSpMk id="10" creationId="{30CDA3B7-430A-25F8-A01C-1B11320119B8}"/>
          </ac:cxnSpMkLst>
        </pc:cxnChg>
        <pc:cxnChg chg="add mod">
          <ac:chgData name="Daria Sapunova" userId="5217c4f7-f98a-4573-8c08-262c6e9f6ac4" providerId="ADAL" clId="{BA8735C8-E551-443E-A137-26A3F3178934}" dt="2023-11-11T19:26:23.388" v="5538" actId="164"/>
          <ac:cxnSpMkLst>
            <pc:docMk/>
            <pc:sldMk cId="1393411602" sldId="287"/>
            <ac:cxnSpMk id="19" creationId="{9A956BC1-C852-B47E-3434-866C573F95B9}"/>
          </ac:cxnSpMkLst>
        </pc:cxnChg>
        <pc:cxnChg chg="add mod">
          <ac:chgData name="Daria Sapunova" userId="5217c4f7-f98a-4573-8c08-262c6e9f6ac4" providerId="ADAL" clId="{BA8735C8-E551-443E-A137-26A3F3178934}" dt="2023-11-11T19:26:23.388" v="5538" actId="164"/>
          <ac:cxnSpMkLst>
            <pc:docMk/>
            <pc:sldMk cId="1393411602" sldId="287"/>
            <ac:cxnSpMk id="20" creationId="{462CEEF8-B92F-31FD-9F67-4143C1E5C43F}"/>
          </ac:cxnSpMkLst>
        </pc:cxnChg>
        <pc:cxnChg chg="add mod">
          <ac:chgData name="Daria Sapunova" userId="5217c4f7-f98a-4573-8c08-262c6e9f6ac4" providerId="ADAL" clId="{BA8735C8-E551-443E-A137-26A3F3178934}" dt="2023-11-11T19:26:23.388" v="5538" actId="164"/>
          <ac:cxnSpMkLst>
            <pc:docMk/>
            <pc:sldMk cId="1393411602" sldId="287"/>
            <ac:cxnSpMk id="21" creationId="{BFF67987-E700-4A74-2E41-C92BB46FB3E0}"/>
          </ac:cxnSpMkLst>
        </pc:cxnChg>
        <pc:cxnChg chg="add mod">
          <ac:chgData name="Daria Sapunova" userId="5217c4f7-f98a-4573-8c08-262c6e9f6ac4" providerId="ADAL" clId="{BA8735C8-E551-443E-A137-26A3F3178934}" dt="2023-11-11T19:28:45.057" v="5549" actId="164"/>
          <ac:cxnSpMkLst>
            <pc:docMk/>
            <pc:sldMk cId="1393411602" sldId="287"/>
            <ac:cxnSpMk id="22" creationId="{E159B26E-69EE-5C10-E9AF-F24CC6227585}"/>
          </ac:cxnSpMkLst>
        </pc:cxnChg>
        <pc:cxnChg chg="add mod">
          <ac:chgData name="Daria Sapunova" userId="5217c4f7-f98a-4573-8c08-262c6e9f6ac4" providerId="ADAL" clId="{BA8735C8-E551-443E-A137-26A3F3178934}" dt="2023-11-11T19:28:45.057" v="5549" actId="164"/>
          <ac:cxnSpMkLst>
            <pc:docMk/>
            <pc:sldMk cId="1393411602" sldId="287"/>
            <ac:cxnSpMk id="23" creationId="{E0888833-522C-0FAE-60DA-A7CD18C17E77}"/>
          </ac:cxnSpMkLst>
        </pc:cxnChg>
        <pc:cxnChg chg="add mod">
          <ac:chgData name="Daria Sapunova" userId="5217c4f7-f98a-4573-8c08-262c6e9f6ac4" providerId="ADAL" clId="{BA8735C8-E551-443E-A137-26A3F3178934}" dt="2023-11-11T19:28:45.057" v="5549" actId="164"/>
          <ac:cxnSpMkLst>
            <pc:docMk/>
            <pc:sldMk cId="1393411602" sldId="287"/>
            <ac:cxnSpMk id="24" creationId="{56F296F0-3676-C1AF-410D-B082905C103A}"/>
          </ac:cxnSpMkLst>
        </pc:cxnChg>
        <pc:cxnChg chg="add mod">
          <ac:chgData name="Daria Sapunova" userId="5217c4f7-f98a-4573-8c08-262c6e9f6ac4" providerId="ADAL" clId="{BA8735C8-E551-443E-A137-26A3F3178934}" dt="2023-11-11T19:28:45.057" v="5549" actId="164"/>
          <ac:cxnSpMkLst>
            <pc:docMk/>
            <pc:sldMk cId="1393411602" sldId="287"/>
            <ac:cxnSpMk id="25" creationId="{D520DB85-45CA-E0F9-95EA-4051DD9C32AB}"/>
          </ac:cxnSpMkLst>
        </pc:cxnChg>
        <pc:cxnChg chg="add mod">
          <ac:chgData name="Daria Sapunova" userId="5217c4f7-f98a-4573-8c08-262c6e9f6ac4" providerId="ADAL" clId="{BA8735C8-E551-443E-A137-26A3F3178934}" dt="2023-11-11T19:28:45.057" v="5549" actId="164"/>
          <ac:cxnSpMkLst>
            <pc:docMk/>
            <pc:sldMk cId="1393411602" sldId="287"/>
            <ac:cxnSpMk id="26" creationId="{B30F1467-B1C4-DE15-EADF-AEF65AA3A3EF}"/>
          </ac:cxnSpMkLst>
        </pc:cxnChg>
        <pc:cxnChg chg="add mod">
          <ac:chgData name="Daria Sapunova" userId="5217c4f7-f98a-4573-8c08-262c6e9f6ac4" providerId="ADAL" clId="{BA8735C8-E551-443E-A137-26A3F3178934}" dt="2023-11-11T19:28:45.057" v="5549" actId="164"/>
          <ac:cxnSpMkLst>
            <pc:docMk/>
            <pc:sldMk cId="1393411602" sldId="287"/>
            <ac:cxnSpMk id="27" creationId="{62F9EF4B-4DC9-80AD-F67E-62818F636C0B}"/>
          </ac:cxnSpMkLst>
        </pc:cxnChg>
        <pc:cxnChg chg="add mod">
          <ac:chgData name="Daria Sapunova" userId="5217c4f7-f98a-4573-8c08-262c6e9f6ac4" providerId="ADAL" clId="{BA8735C8-E551-443E-A137-26A3F3178934}" dt="2023-11-11T19:28:45.057" v="5549" actId="164"/>
          <ac:cxnSpMkLst>
            <pc:docMk/>
            <pc:sldMk cId="1393411602" sldId="287"/>
            <ac:cxnSpMk id="28" creationId="{98201DAD-A826-D28E-210E-206F32C677D0}"/>
          </ac:cxnSpMkLst>
        </pc:cxnChg>
      </pc:sldChg>
      <pc:sldChg chg="addSp delSp modSp new mod modAnim">
        <pc:chgData name="Daria Sapunova" userId="5217c4f7-f98a-4573-8c08-262c6e9f6ac4" providerId="ADAL" clId="{BA8735C8-E551-443E-A137-26A3F3178934}" dt="2023-11-14T11:12:07.731" v="6012" actId="164"/>
        <pc:sldMkLst>
          <pc:docMk/>
          <pc:sldMk cId="3668475658" sldId="288"/>
        </pc:sldMkLst>
        <pc:spChg chg="del">
          <ac:chgData name="Daria Sapunova" userId="5217c4f7-f98a-4573-8c08-262c6e9f6ac4" providerId="ADAL" clId="{BA8735C8-E551-443E-A137-26A3F3178934}" dt="2023-11-14T08:44:34.258" v="5704" actId="478"/>
          <ac:spMkLst>
            <pc:docMk/>
            <pc:sldMk cId="3668475658" sldId="288"/>
            <ac:spMk id="2" creationId="{FFDE7C23-446C-4982-C8CF-893D758896A7}"/>
          </ac:spMkLst>
        </pc:spChg>
        <pc:spChg chg="del">
          <ac:chgData name="Daria Sapunova" userId="5217c4f7-f98a-4573-8c08-262c6e9f6ac4" providerId="ADAL" clId="{BA8735C8-E551-443E-A137-26A3F3178934}" dt="2023-11-14T08:44:35.679" v="5705" actId="478"/>
          <ac:spMkLst>
            <pc:docMk/>
            <pc:sldMk cId="3668475658" sldId="288"/>
            <ac:spMk id="3" creationId="{189B089F-E3AF-3B72-B23B-86140589904C}"/>
          </ac:spMkLst>
        </pc:spChg>
        <pc:spChg chg="add mod">
          <ac:chgData name="Daria Sapunova" userId="5217c4f7-f98a-4573-8c08-262c6e9f6ac4" providerId="ADAL" clId="{BA8735C8-E551-443E-A137-26A3F3178934}" dt="2023-11-14T11:12:07.731" v="6012" actId="164"/>
          <ac:spMkLst>
            <pc:docMk/>
            <pc:sldMk cId="3668475658" sldId="288"/>
            <ac:spMk id="5" creationId="{E96D725E-2795-DB98-F54B-A35AC2F4D5CD}"/>
          </ac:spMkLst>
        </pc:spChg>
        <pc:spChg chg="add mod">
          <ac:chgData name="Daria Sapunova" userId="5217c4f7-f98a-4573-8c08-262c6e9f6ac4" providerId="ADAL" clId="{BA8735C8-E551-443E-A137-26A3F3178934}" dt="2023-11-14T11:12:07.731" v="6012" actId="164"/>
          <ac:spMkLst>
            <pc:docMk/>
            <pc:sldMk cId="3668475658" sldId="288"/>
            <ac:spMk id="8" creationId="{E099634E-91C7-53E2-1BA2-D6FE07732875}"/>
          </ac:spMkLst>
        </pc:spChg>
        <pc:spChg chg="add mod">
          <ac:chgData name="Daria Sapunova" userId="5217c4f7-f98a-4573-8c08-262c6e9f6ac4" providerId="ADAL" clId="{BA8735C8-E551-443E-A137-26A3F3178934}" dt="2023-11-14T11:12:07.731" v="6012" actId="164"/>
          <ac:spMkLst>
            <pc:docMk/>
            <pc:sldMk cId="3668475658" sldId="288"/>
            <ac:spMk id="12" creationId="{F076B395-B92A-649C-0E5F-BFCE7ED0EF47}"/>
          </ac:spMkLst>
        </pc:spChg>
        <pc:spChg chg="add mod">
          <ac:chgData name="Daria Sapunova" userId="5217c4f7-f98a-4573-8c08-262c6e9f6ac4" providerId="ADAL" clId="{BA8735C8-E551-443E-A137-26A3F3178934}" dt="2023-11-14T11:12:07.731" v="6012" actId="164"/>
          <ac:spMkLst>
            <pc:docMk/>
            <pc:sldMk cId="3668475658" sldId="288"/>
            <ac:spMk id="13" creationId="{7669E546-94F6-EE54-0F18-26F528B8E00D}"/>
          </ac:spMkLst>
        </pc:spChg>
        <pc:spChg chg="add mod">
          <ac:chgData name="Daria Sapunova" userId="5217c4f7-f98a-4573-8c08-262c6e9f6ac4" providerId="ADAL" clId="{BA8735C8-E551-443E-A137-26A3F3178934}" dt="2023-11-14T11:12:07.731" v="6012" actId="164"/>
          <ac:spMkLst>
            <pc:docMk/>
            <pc:sldMk cId="3668475658" sldId="288"/>
            <ac:spMk id="14" creationId="{9EC41CE2-78FD-2655-9CD5-8DC4283EE111}"/>
          </ac:spMkLst>
        </pc:spChg>
        <pc:spChg chg="add mod">
          <ac:chgData name="Daria Sapunova" userId="5217c4f7-f98a-4573-8c08-262c6e9f6ac4" providerId="ADAL" clId="{BA8735C8-E551-443E-A137-26A3F3178934}" dt="2023-11-14T11:12:07.731" v="6012" actId="164"/>
          <ac:spMkLst>
            <pc:docMk/>
            <pc:sldMk cId="3668475658" sldId="288"/>
            <ac:spMk id="15" creationId="{26142CC8-6CC8-1A8F-D47C-F8A5CC9E67C7}"/>
          </ac:spMkLst>
        </pc:spChg>
        <pc:spChg chg="add mod">
          <ac:chgData name="Daria Sapunova" userId="5217c4f7-f98a-4573-8c08-262c6e9f6ac4" providerId="ADAL" clId="{BA8735C8-E551-443E-A137-26A3F3178934}" dt="2023-11-14T11:12:07.731" v="6012" actId="164"/>
          <ac:spMkLst>
            <pc:docMk/>
            <pc:sldMk cId="3668475658" sldId="288"/>
            <ac:spMk id="26" creationId="{C44B7636-CEC8-02A8-CDE1-20C4A640EBBF}"/>
          </ac:spMkLst>
        </pc:spChg>
        <pc:spChg chg="add mod">
          <ac:chgData name="Daria Sapunova" userId="5217c4f7-f98a-4573-8c08-262c6e9f6ac4" providerId="ADAL" clId="{BA8735C8-E551-443E-A137-26A3F3178934}" dt="2023-11-14T11:12:07.731" v="6012" actId="164"/>
          <ac:spMkLst>
            <pc:docMk/>
            <pc:sldMk cId="3668475658" sldId="288"/>
            <ac:spMk id="27" creationId="{2CCE1ABE-EC7A-5624-EFE3-0B69A9C83437}"/>
          </ac:spMkLst>
        </pc:spChg>
        <pc:spChg chg="add mod">
          <ac:chgData name="Daria Sapunova" userId="5217c4f7-f98a-4573-8c08-262c6e9f6ac4" providerId="ADAL" clId="{BA8735C8-E551-443E-A137-26A3F3178934}" dt="2023-11-14T11:12:07.731" v="6012" actId="164"/>
          <ac:spMkLst>
            <pc:docMk/>
            <pc:sldMk cId="3668475658" sldId="288"/>
            <ac:spMk id="28" creationId="{BBC313BF-2659-F56A-6825-6EF8CF0FFF4B}"/>
          </ac:spMkLst>
        </pc:spChg>
        <pc:spChg chg="add mod">
          <ac:chgData name="Daria Sapunova" userId="5217c4f7-f98a-4573-8c08-262c6e9f6ac4" providerId="ADAL" clId="{BA8735C8-E551-443E-A137-26A3F3178934}" dt="2023-11-14T11:12:07.731" v="6012" actId="164"/>
          <ac:spMkLst>
            <pc:docMk/>
            <pc:sldMk cId="3668475658" sldId="288"/>
            <ac:spMk id="29" creationId="{B630D38B-D591-8A26-15A9-3A6F7CAB301A}"/>
          </ac:spMkLst>
        </pc:spChg>
        <pc:spChg chg="add mod">
          <ac:chgData name="Daria Sapunova" userId="5217c4f7-f98a-4573-8c08-262c6e9f6ac4" providerId="ADAL" clId="{BA8735C8-E551-443E-A137-26A3F3178934}" dt="2023-11-14T11:12:07.731" v="6012" actId="164"/>
          <ac:spMkLst>
            <pc:docMk/>
            <pc:sldMk cId="3668475658" sldId="288"/>
            <ac:spMk id="33" creationId="{4FE47A40-824D-3DF0-D51A-D7B8F9946310}"/>
          </ac:spMkLst>
        </pc:spChg>
        <pc:spChg chg="add mod">
          <ac:chgData name="Daria Sapunova" userId="5217c4f7-f98a-4573-8c08-262c6e9f6ac4" providerId="ADAL" clId="{BA8735C8-E551-443E-A137-26A3F3178934}" dt="2023-11-14T11:12:07.731" v="6012" actId="164"/>
          <ac:spMkLst>
            <pc:docMk/>
            <pc:sldMk cId="3668475658" sldId="288"/>
            <ac:spMk id="35" creationId="{588FC976-B83E-C732-31E4-16E96797D10C}"/>
          </ac:spMkLst>
        </pc:spChg>
        <pc:grpChg chg="add mod">
          <ac:chgData name="Daria Sapunova" userId="5217c4f7-f98a-4573-8c08-262c6e9f6ac4" providerId="ADAL" clId="{BA8735C8-E551-443E-A137-26A3F3178934}" dt="2023-11-14T11:12:07.731" v="6012" actId="164"/>
          <ac:grpSpMkLst>
            <pc:docMk/>
            <pc:sldMk cId="3668475658" sldId="288"/>
            <ac:grpSpMk id="2" creationId="{8325DE4F-6CB9-61E9-F2EE-41058C66BEE2}"/>
          </ac:grpSpMkLst>
        </pc:grpChg>
        <pc:graphicFrameChg chg="add mod">
          <ac:chgData name="Daria Sapunova" userId="5217c4f7-f98a-4573-8c08-262c6e9f6ac4" providerId="ADAL" clId="{BA8735C8-E551-443E-A137-26A3F3178934}" dt="2023-11-14T11:12:07.731" v="6012" actId="164"/>
          <ac:graphicFrameMkLst>
            <pc:docMk/>
            <pc:sldMk cId="3668475658" sldId="288"/>
            <ac:graphicFrameMk id="9" creationId="{7D9EDE9F-0314-AFCB-9D58-83F60A6B9E97}"/>
          </ac:graphicFrameMkLst>
        </pc:graphicFrameChg>
        <pc:graphicFrameChg chg="add mod">
          <ac:chgData name="Daria Sapunova" userId="5217c4f7-f98a-4573-8c08-262c6e9f6ac4" providerId="ADAL" clId="{BA8735C8-E551-443E-A137-26A3F3178934}" dt="2023-11-14T11:12:07.731" v="6012" actId="164"/>
          <ac:graphicFrameMkLst>
            <pc:docMk/>
            <pc:sldMk cId="3668475658" sldId="288"/>
            <ac:graphicFrameMk id="10" creationId="{574FD0AC-8834-3B05-9BA3-FCA6B816DF51}"/>
          </ac:graphicFrameMkLst>
        </pc:graphicFrameChg>
        <pc:graphicFrameChg chg="add mod">
          <ac:chgData name="Daria Sapunova" userId="5217c4f7-f98a-4573-8c08-262c6e9f6ac4" providerId="ADAL" clId="{BA8735C8-E551-443E-A137-26A3F3178934}" dt="2023-11-14T11:12:07.731" v="6012" actId="164"/>
          <ac:graphicFrameMkLst>
            <pc:docMk/>
            <pc:sldMk cId="3668475658" sldId="288"/>
            <ac:graphicFrameMk id="11" creationId="{10AAE0C9-229A-8488-03C4-AD45E33BEDE1}"/>
          </ac:graphicFrameMkLst>
        </pc:graphicFrameChg>
        <pc:picChg chg="add del mod">
          <ac:chgData name="Daria Sapunova" userId="5217c4f7-f98a-4573-8c08-262c6e9f6ac4" providerId="ADAL" clId="{BA8735C8-E551-443E-A137-26A3F3178934}" dt="2023-11-14T08:45:36.351" v="5712" actId="478"/>
          <ac:picMkLst>
            <pc:docMk/>
            <pc:sldMk cId="3668475658" sldId="288"/>
            <ac:picMk id="4" creationId="{573651EF-538D-1195-F6D4-31FB39E57A5D}"/>
          </ac:picMkLst>
        </pc:picChg>
        <pc:cxnChg chg="add mod">
          <ac:chgData name="Daria Sapunova" userId="5217c4f7-f98a-4573-8c08-262c6e9f6ac4" providerId="ADAL" clId="{BA8735C8-E551-443E-A137-26A3F3178934}" dt="2023-11-14T11:12:07.731" v="6012" actId="164"/>
          <ac:cxnSpMkLst>
            <pc:docMk/>
            <pc:sldMk cId="3668475658" sldId="288"/>
            <ac:cxnSpMk id="6" creationId="{7BF28B47-A704-F00F-F9FA-25D39A48E194}"/>
          </ac:cxnSpMkLst>
        </pc:cxnChg>
        <pc:cxnChg chg="add mod">
          <ac:chgData name="Daria Sapunova" userId="5217c4f7-f98a-4573-8c08-262c6e9f6ac4" providerId="ADAL" clId="{BA8735C8-E551-443E-A137-26A3F3178934}" dt="2023-11-14T11:12:07.731" v="6012" actId="164"/>
          <ac:cxnSpMkLst>
            <pc:docMk/>
            <pc:sldMk cId="3668475658" sldId="288"/>
            <ac:cxnSpMk id="7" creationId="{71E7A372-30E6-1232-F1B4-C9F0D8691B8F}"/>
          </ac:cxnSpMkLst>
        </pc:cxnChg>
        <pc:cxnChg chg="add mod">
          <ac:chgData name="Daria Sapunova" userId="5217c4f7-f98a-4573-8c08-262c6e9f6ac4" providerId="ADAL" clId="{BA8735C8-E551-443E-A137-26A3F3178934}" dt="2023-11-14T11:12:07.731" v="6012" actId="164"/>
          <ac:cxnSpMkLst>
            <pc:docMk/>
            <pc:sldMk cId="3668475658" sldId="288"/>
            <ac:cxnSpMk id="16" creationId="{0C285C1F-2973-E94D-3751-FEE82A473F16}"/>
          </ac:cxnSpMkLst>
        </pc:cxnChg>
        <pc:cxnChg chg="add mod">
          <ac:chgData name="Daria Sapunova" userId="5217c4f7-f98a-4573-8c08-262c6e9f6ac4" providerId="ADAL" clId="{BA8735C8-E551-443E-A137-26A3F3178934}" dt="2023-11-14T11:12:07.731" v="6012" actId="164"/>
          <ac:cxnSpMkLst>
            <pc:docMk/>
            <pc:sldMk cId="3668475658" sldId="288"/>
            <ac:cxnSpMk id="17" creationId="{4DB44324-070D-A4A0-3E9E-BC10D5A751BB}"/>
          </ac:cxnSpMkLst>
        </pc:cxnChg>
        <pc:cxnChg chg="add mod">
          <ac:chgData name="Daria Sapunova" userId="5217c4f7-f98a-4573-8c08-262c6e9f6ac4" providerId="ADAL" clId="{BA8735C8-E551-443E-A137-26A3F3178934}" dt="2023-11-14T11:12:07.731" v="6012" actId="164"/>
          <ac:cxnSpMkLst>
            <pc:docMk/>
            <pc:sldMk cId="3668475658" sldId="288"/>
            <ac:cxnSpMk id="18" creationId="{3BEE79BE-F6A2-EFE9-2EC5-954E6CE7D01A}"/>
          </ac:cxnSpMkLst>
        </pc:cxnChg>
        <pc:cxnChg chg="add mod">
          <ac:chgData name="Daria Sapunova" userId="5217c4f7-f98a-4573-8c08-262c6e9f6ac4" providerId="ADAL" clId="{BA8735C8-E551-443E-A137-26A3F3178934}" dt="2023-11-14T11:12:07.731" v="6012" actId="164"/>
          <ac:cxnSpMkLst>
            <pc:docMk/>
            <pc:sldMk cId="3668475658" sldId="288"/>
            <ac:cxnSpMk id="21" creationId="{6E388C1C-FDEF-4278-ADCD-D83E0253E65A}"/>
          </ac:cxnSpMkLst>
        </pc:cxnChg>
        <pc:cxnChg chg="add mod">
          <ac:chgData name="Daria Sapunova" userId="5217c4f7-f98a-4573-8c08-262c6e9f6ac4" providerId="ADAL" clId="{BA8735C8-E551-443E-A137-26A3F3178934}" dt="2023-11-14T11:12:07.731" v="6012" actId="164"/>
          <ac:cxnSpMkLst>
            <pc:docMk/>
            <pc:sldMk cId="3668475658" sldId="288"/>
            <ac:cxnSpMk id="30" creationId="{90550BC2-CA37-A6DB-7D6D-ECAA389A36CF}"/>
          </ac:cxnSpMkLst>
        </pc:cxnChg>
        <pc:cxnChg chg="add mod">
          <ac:chgData name="Daria Sapunova" userId="5217c4f7-f98a-4573-8c08-262c6e9f6ac4" providerId="ADAL" clId="{BA8735C8-E551-443E-A137-26A3F3178934}" dt="2023-11-14T11:12:07.731" v="6012" actId="164"/>
          <ac:cxnSpMkLst>
            <pc:docMk/>
            <pc:sldMk cId="3668475658" sldId="288"/>
            <ac:cxnSpMk id="31" creationId="{D3DC9F89-ED43-A1E8-D563-664BB91B5B65}"/>
          </ac:cxnSpMkLst>
        </pc:cxnChg>
        <pc:cxnChg chg="add mod">
          <ac:chgData name="Daria Sapunova" userId="5217c4f7-f98a-4573-8c08-262c6e9f6ac4" providerId="ADAL" clId="{BA8735C8-E551-443E-A137-26A3F3178934}" dt="2023-11-14T11:12:07.731" v="6012" actId="164"/>
          <ac:cxnSpMkLst>
            <pc:docMk/>
            <pc:sldMk cId="3668475658" sldId="288"/>
            <ac:cxnSpMk id="32" creationId="{7BC732B1-2C3A-0D48-C94B-3C8E2F9C6FAC}"/>
          </ac:cxnSpMkLst>
        </pc:cxnChg>
      </pc:sldChg>
      <pc:sldChg chg="addSp delSp modSp new mod modAnim">
        <pc:chgData name="Daria Sapunova" userId="5217c4f7-f98a-4573-8c08-262c6e9f6ac4" providerId="ADAL" clId="{BA8735C8-E551-443E-A137-26A3F3178934}" dt="2023-11-14T09:13:43.306" v="6011"/>
        <pc:sldMkLst>
          <pc:docMk/>
          <pc:sldMk cId="2573839011" sldId="289"/>
        </pc:sldMkLst>
        <pc:spChg chg="del">
          <ac:chgData name="Daria Sapunova" userId="5217c4f7-f98a-4573-8c08-262c6e9f6ac4" providerId="ADAL" clId="{BA8735C8-E551-443E-A137-26A3F3178934}" dt="2023-11-14T08:50:57.049" v="5955" actId="478"/>
          <ac:spMkLst>
            <pc:docMk/>
            <pc:sldMk cId="2573839011" sldId="289"/>
            <ac:spMk id="2" creationId="{3490F7E5-F4F2-904A-429A-0B7FDB6E46E8}"/>
          </ac:spMkLst>
        </pc:spChg>
        <pc:spChg chg="del">
          <ac:chgData name="Daria Sapunova" userId="5217c4f7-f98a-4573-8c08-262c6e9f6ac4" providerId="ADAL" clId="{BA8735C8-E551-443E-A137-26A3F3178934}" dt="2023-11-14T08:50:58.356" v="5956" actId="478"/>
          <ac:spMkLst>
            <pc:docMk/>
            <pc:sldMk cId="2573839011" sldId="289"/>
            <ac:spMk id="3" creationId="{5B61B093-8136-EDA7-100A-265B4C1224F3}"/>
          </ac:spMkLst>
        </pc:spChg>
        <pc:spChg chg="add mod">
          <ac:chgData name="Daria Sapunova" userId="5217c4f7-f98a-4573-8c08-262c6e9f6ac4" providerId="ADAL" clId="{BA8735C8-E551-443E-A137-26A3F3178934}" dt="2023-11-14T09:01:33.969" v="5972" actId="1076"/>
          <ac:spMkLst>
            <pc:docMk/>
            <pc:sldMk cId="2573839011" sldId="289"/>
            <ac:spMk id="4" creationId="{6D53DA47-8A10-6EA7-2E4B-EC273DE53ADF}"/>
          </ac:spMkLst>
        </pc:spChg>
        <pc:spChg chg="add mod">
          <ac:chgData name="Daria Sapunova" userId="5217c4f7-f98a-4573-8c08-262c6e9f6ac4" providerId="ADAL" clId="{BA8735C8-E551-443E-A137-26A3F3178934}" dt="2023-11-14T09:01:50.424" v="5977" actId="1076"/>
          <ac:spMkLst>
            <pc:docMk/>
            <pc:sldMk cId="2573839011" sldId="289"/>
            <ac:spMk id="5" creationId="{60297F8C-8EB0-1C50-9CA1-CBF6C1580819}"/>
          </ac:spMkLst>
        </pc:spChg>
        <pc:spChg chg="add mod">
          <ac:chgData name="Daria Sapunova" userId="5217c4f7-f98a-4573-8c08-262c6e9f6ac4" providerId="ADAL" clId="{BA8735C8-E551-443E-A137-26A3F3178934}" dt="2023-11-14T09:01:48.169" v="5976" actId="1076"/>
          <ac:spMkLst>
            <pc:docMk/>
            <pc:sldMk cId="2573839011" sldId="289"/>
            <ac:spMk id="6" creationId="{72CA1FB0-5A84-9C1E-478E-D28B1049E8C3}"/>
          </ac:spMkLst>
        </pc:spChg>
        <pc:spChg chg="add mod">
          <ac:chgData name="Daria Sapunova" userId="5217c4f7-f98a-4573-8c08-262c6e9f6ac4" providerId="ADAL" clId="{BA8735C8-E551-443E-A137-26A3F3178934}" dt="2023-11-14T09:05:01.128" v="5990" actId="1076"/>
          <ac:spMkLst>
            <pc:docMk/>
            <pc:sldMk cId="2573839011" sldId="289"/>
            <ac:spMk id="7" creationId="{6DF24A5D-D32F-D27E-3F90-3AF8BB121F39}"/>
          </ac:spMkLst>
        </pc:spChg>
        <pc:spChg chg="add mod">
          <ac:chgData name="Daria Sapunova" userId="5217c4f7-f98a-4573-8c08-262c6e9f6ac4" providerId="ADAL" clId="{BA8735C8-E551-443E-A137-26A3F3178934}" dt="2023-11-14T09:06:50.150" v="5999" actId="14100"/>
          <ac:spMkLst>
            <pc:docMk/>
            <pc:sldMk cId="2573839011" sldId="289"/>
            <ac:spMk id="9" creationId="{BC4CF946-CCFA-5B96-FD98-2ECFE60F6B58}"/>
          </ac:spMkLst>
        </pc:spChg>
        <pc:spChg chg="add del">
          <ac:chgData name="Daria Sapunova" userId="5217c4f7-f98a-4573-8c08-262c6e9f6ac4" providerId="ADAL" clId="{BA8735C8-E551-443E-A137-26A3F3178934}" dt="2023-11-14T09:05:45.870" v="5992" actId="478"/>
          <ac:spMkLst>
            <pc:docMk/>
            <pc:sldMk cId="2573839011" sldId="289"/>
            <ac:spMk id="10" creationId="{E2AB3560-AD81-E2E2-90C8-3B58E409DDBB}"/>
          </ac:spMkLst>
        </pc:spChg>
        <pc:spChg chg="add del mod">
          <ac:chgData name="Daria Sapunova" userId="5217c4f7-f98a-4573-8c08-262c6e9f6ac4" providerId="ADAL" clId="{BA8735C8-E551-443E-A137-26A3F3178934}" dt="2023-11-14T09:05:59.576" v="5995" actId="478"/>
          <ac:spMkLst>
            <pc:docMk/>
            <pc:sldMk cId="2573839011" sldId="289"/>
            <ac:spMk id="11" creationId="{A03C6AA1-FDF3-CAF9-FF6A-9E8CDC53CEB2}"/>
          </ac:spMkLst>
        </pc:spChg>
        <pc:spChg chg="add mod">
          <ac:chgData name="Daria Sapunova" userId="5217c4f7-f98a-4573-8c08-262c6e9f6ac4" providerId="ADAL" clId="{BA8735C8-E551-443E-A137-26A3F3178934}" dt="2023-11-14T09:08:14.622" v="6007" actId="20577"/>
          <ac:spMkLst>
            <pc:docMk/>
            <pc:sldMk cId="2573839011" sldId="289"/>
            <ac:spMk id="13" creationId="{848EF76F-54FE-B190-3745-93D0D53B7D6E}"/>
          </ac:spMkLst>
        </pc:spChg>
        <pc:picChg chg="add mod">
          <ac:chgData name="Daria Sapunova" userId="5217c4f7-f98a-4573-8c08-262c6e9f6ac4" providerId="ADAL" clId="{BA8735C8-E551-443E-A137-26A3F3178934}" dt="2023-11-14T09:06:57.474" v="6001" actId="1076"/>
          <ac:picMkLst>
            <pc:docMk/>
            <pc:sldMk cId="2573839011" sldId="289"/>
            <ac:picMk id="1030" creationId="{A4DFAD3D-35E5-C3C7-3A5B-7194E6DFD6F7}"/>
          </ac:picMkLst>
        </pc:picChg>
        <pc:picChg chg="add mod">
          <ac:chgData name="Daria Sapunova" userId="5217c4f7-f98a-4573-8c08-262c6e9f6ac4" providerId="ADAL" clId="{BA8735C8-E551-443E-A137-26A3F3178934}" dt="2023-11-14T09:13:14.178" v="6009" actId="1076"/>
          <ac:picMkLst>
            <pc:docMk/>
            <pc:sldMk cId="2573839011" sldId="289"/>
            <ac:picMk id="1032" creationId="{744739CF-29BD-2DB3-9F11-79F420B76F21}"/>
          </ac:picMkLst>
        </pc:picChg>
      </pc:sldChg>
    </pc:docChg>
  </pc:docChgLst>
  <pc:docChgLst>
    <pc:chgData name="Daria Sapunova" userId="5217c4f7-f98a-4573-8c08-262c6e9f6ac4" providerId="ADAL" clId="{DCCA91B1-3376-48E0-B566-D71FFD6EFE9B}"/>
    <pc:docChg chg="undo custSel addSld delSld modSld modNotesMaster">
      <pc:chgData name="Daria Sapunova" userId="5217c4f7-f98a-4573-8c08-262c6e9f6ac4" providerId="ADAL" clId="{DCCA91B1-3376-48E0-B566-D71FFD6EFE9B}" dt="2024-03-28T12:03:46.305" v="1260"/>
      <pc:docMkLst>
        <pc:docMk/>
      </pc:docMkLst>
      <pc:sldChg chg="add">
        <pc:chgData name="Daria Sapunova" userId="5217c4f7-f98a-4573-8c08-262c6e9f6ac4" providerId="ADAL" clId="{DCCA91B1-3376-48E0-B566-D71FFD6EFE9B}" dt="2024-03-26T12:24:13.154" v="1014"/>
        <pc:sldMkLst>
          <pc:docMk/>
          <pc:sldMk cId="1785852772" sldId="294"/>
        </pc:sldMkLst>
      </pc:sldChg>
      <pc:sldChg chg="del">
        <pc:chgData name="Daria Sapunova" userId="5217c4f7-f98a-4573-8c08-262c6e9f6ac4" providerId="ADAL" clId="{DCCA91B1-3376-48E0-B566-D71FFD6EFE9B}" dt="2024-03-24T11:34:24.211" v="8" actId="47"/>
        <pc:sldMkLst>
          <pc:docMk/>
          <pc:sldMk cId="3977330498" sldId="323"/>
        </pc:sldMkLst>
      </pc:sldChg>
      <pc:sldChg chg="add del">
        <pc:chgData name="Daria Sapunova" userId="5217c4f7-f98a-4573-8c08-262c6e9f6ac4" providerId="ADAL" clId="{DCCA91B1-3376-48E0-B566-D71FFD6EFE9B}" dt="2024-03-24T11:34:15.169" v="4" actId="47"/>
        <pc:sldMkLst>
          <pc:docMk/>
          <pc:sldMk cId="3212130262" sldId="324"/>
        </pc:sldMkLst>
      </pc:sldChg>
      <pc:sldChg chg="addSp delSp modSp add del mod addAnim delAnim modAnim delCm">
        <pc:chgData name="Daria Sapunova" userId="5217c4f7-f98a-4573-8c08-262c6e9f6ac4" providerId="ADAL" clId="{DCCA91B1-3376-48E0-B566-D71FFD6EFE9B}" dt="2024-03-27T18:26:26.260" v="1204"/>
        <pc:sldMkLst>
          <pc:docMk/>
          <pc:sldMk cId="3608119148" sldId="325"/>
        </pc:sldMkLst>
        <pc:spChg chg="del">
          <ac:chgData name="Daria Sapunova" userId="5217c4f7-f98a-4573-8c08-262c6e9f6ac4" providerId="ADAL" clId="{DCCA91B1-3376-48E0-B566-D71FFD6EFE9B}" dt="2024-03-27T18:18:53.474" v="1160" actId="478"/>
          <ac:spMkLst>
            <pc:docMk/>
            <pc:sldMk cId="3608119148" sldId="325"/>
            <ac:spMk id="4" creationId="{D4E9B6E0-7456-E40C-3E50-B4DB3D4F36B3}"/>
          </ac:spMkLst>
        </pc:spChg>
        <pc:spChg chg="del">
          <ac:chgData name="Daria Sapunova" userId="5217c4f7-f98a-4573-8c08-262c6e9f6ac4" providerId="ADAL" clId="{DCCA91B1-3376-48E0-B566-D71FFD6EFE9B}" dt="2024-03-24T11:34:44.153" v="14" actId="478"/>
          <ac:spMkLst>
            <pc:docMk/>
            <pc:sldMk cId="3608119148" sldId="325"/>
            <ac:spMk id="45" creationId="{282341F6-C03A-8143-2517-89C69330DE69}"/>
          </ac:spMkLst>
        </pc:spChg>
        <pc:spChg chg="del">
          <ac:chgData name="Daria Sapunova" userId="5217c4f7-f98a-4573-8c08-262c6e9f6ac4" providerId="ADAL" clId="{DCCA91B1-3376-48E0-B566-D71FFD6EFE9B}" dt="2024-03-24T11:35:09.997" v="32" actId="478"/>
          <ac:spMkLst>
            <pc:docMk/>
            <pc:sldMk cId="3608119148" sldId="325"/>
            <ac:spMk id="51" creationId="{60EC2080-F22B-AB16-D900-E6536CF803C6}"/>
          </ac:spMkLst>
        </pc:spChg>
        <pc:spChg chg="del">
          <ac:chgData name="Daria Sapunova" userId="5217c4f7-f98a-4573-8c08-262c6e9f6ac4" providerId="ADAL" clId="{DCCA91B1-3376-48E0-B566-D71FFD6EFE9B}" dt="2024-03-24T11:34:49.346" v="17" actId="478"/>
          <ac:spMkLst>
            <pc:docMk/>
            <pc:sldMk cId="3608119148" sldId="325"/>
            <ac:spMk id="52" creationId="{AF661AE9-1184-75F1-5E9F-41C1FEF04FDF}"/>
          </ac:spMkLst>
        </pc:spChg>
        <pc:spChg chg="del mod">
          <ac:chgData name="Daria Sapunova" userId="5217c4f7-f98a-4573-8c08-262c6e9f6ac4" providerId="ADAL" clId="{DCCA91B1-3376-48E0-B566-D71FFD6EFE9B}" dt="2024-03-24T11:34:42.650" v="13" actId="478"/>
          <ac:spMkLst>
            <pc:docMk/>
            <pc:sldMk cId="3608119148" sldId="325"/>
            <ac:spMk id="53" creationId="{73E98A3E-3F7B-0253-FDBE-6AFABA07E202}"/>
          </ac:spMkLst>
        </pc:spChg>
        <pc:spChg chg="del">
          <ac:chgData name="Daria Sapunova" userId="5217c4f7-f98a-4573-8c08-262c6e9f6ac4" providerId="ADAL" clId="{DCCA91B1-3376-48E0-B566-D71FFD6EFE9B}" dt="2024-03-24T11:34:41.760" v="11" actId="478"/>
          <ac:spMkLst>
            <pc:docMk/>
            <pc:sldMk cId="3608119148" sldId="325"/>
            <ac:spMk id="54" creationId="{2FEE6149-C466-0949-9545-F9A47CE7F0E1}"/>
          </ac:spMkLst>
        </pc:spChg>
        <pc:spChg chg="del">
          <ac:chgData name="Daria Sapunova" userId="5217c4f7-f98a-4573-8c08-262c6e9f6ac4" providerId="ADAL" clId="{DCCA91B1-3376-48E0-B566-D71FFD6EFE9B}" dt="2024-03-24T11:34:53.906" v="19" actId="478"/>
          <ac:spMkLst>
            <pc:docMk/>
            <pc:sldMk cId="3608119148" sldId="325"/>
            <ac:spMk id="56" creationId="{37F967C2-9BA4-C97A-CCE1-E2AD1A28E65C}"/>
          </ac:spMkLst>
        </pc:spChg>
        <pc:spChg chg="del">
          <ac:chgData name="Daria Sapunova" userId="5217c4f7-f98a-4573-8c08-262c6e9f6ac4" providerId="ADAL" clId="{DCCA91B1-3376-48E0-B566-D71FFD6EFE9B}" dt="2024-03-24T11:35:22.999" v="35" actId="478"/>
          <ac:spMkLst>
            <pc:docMk/>
            <pc:sldMk cId="3608119148" sldId="325"/>
            <ac:spMk id="57" creationId="{2B17EB52-882E-939C-066B-EBD3B4950A61}"/>
          </ac:spMkLst>
        </pc:spChg>
        <pc:spChg chg="del">
          <ac:chgData name="Daria Sapunova" userId="5217c4f7-f98a-4573-8c08-262c6e9f6ac4" providerId="ADAL" clId="{DCCA91B1-3376-48E0-B566-D71FFD6EFE9B}" dt="2024-03-24T11:35:08.224" v="31" actId="478"/>
          <ac:spMkLst>
            <pc:docMk/>
            <pc:sldMk cId="3608119148" sldId="325"/>
            <ac:spMk id="58" creationId="{D9825357-43DE-A6CC-A032-5222AB218B02}"/>
          </ac:spMkLst>
        </pc:spChg>
        <pc:spChg chg="del">
          <ac:chgData name="Daria Sapunova" userId="5217c4f7-f98a-4573-8c08-262c6e9f6ac4" providerId="ADAL" clId="{DCCA91B1-3376-48E0-B566-D71FFD6EFE9B}" dt="2024-03-24T11:34:47.812" v="16" actId="478"/>
          <ac:spMkLst>
            <pc:docMk/>
            <pc:sldMk cId="3608119148" sldId="325"/>
            <ac:spMk id="59" creationId="{8B58497E-A9F7-0EB9-7AA3-150635380B8C}"/>
          </ac:spMkLst>
        </pc:spChg>
        <pc:spChg chg="add del">
          <ac:chgData name="Daria Sapunova" userId="5217c4f7-f98a-4573-8c08-262c6e9f6ac4" providerId="ADAL" clId="{DCCA91B1-3376-48E0-B566-D71FFD6EFE9B}" dt="2024-03-24T11:35:02.077" v="25" actId="478"/>
          <ac:spMkLst>
            <pc:docMk/>
            <pc:sldMk cId="3608119148" sldId="325"/>
            <ac:spMk id="75" creationId="{98CBAEF1-DD6A-8275-7D4F-E4B6CCF8144A}"/>
          </ac:spMkLst>
        </pc:spChg>
        <pc:spChg chg="add del">
          <ac:chgData name="Daria Sapunova" userId="5217c4f7-f98a-4573-8c08-262c6e9f6ac4" providerId="ADAL" clId="{DCCA91B1-3376-48E0-B566-D71FFD6EFE9B}" dt="2024-03-24T11:35:02.285" v="26" actId="478"/>
          <ac:spMkLst>
            <pc:docMk/>
            <pc:sldMk cId="3608119148" sldId="325"/>
            <ac:spMk id="76" creationId="{642C261C-A49C-7674-ED90-32991229870E}"/>
          </ac:spMkLst>
        </pc:spChg>
        <pc:spChg chg="del">
          <ac:chgData name="Daria Sapunova" userId="5217c4f7-f98a-4573-8c08-262c6e9f6ac4" providerId="ADAL" clId="{DCCA91B1-3376-48E0-B566-D71FFD6EFE9B}" dt="2024-03-24T11:35:05.089" v="28" actId="478"/>
          <ac:spMkLst>
            <pc:docMk/>
            <pc:sldMk cId="3608119148" sldId="325"/>
            <ac:spMk id="78" creationId="{D59364F7-C704-B69C-FFEC-076988F2A8D0}"/>
          </ac:spMkLst>
        </pc:spChg>
        <pc:spChg chg="del">
          <ac:chgData name="Daria Sapunova" userId="5217c4f7-f98a-4573-8c08-262c6e9f6ac4" providerId="ADAL" clId="{DCCA91B1-3376-48E0-B566-D71FFD6EFE9B}" dt="2024-03-24T11:35:07.054" v="30" actId="478"/>
          <ac:spMkLst>
            <pc:docMk/>
            <pc:sldMk cId="3608119148" sldId="325"/>
            <ac:spMk id="79" creationId="{BEA41B50-F43C-1D20-5410-9923A4960153}"/>
          </ac:spMkLst>
        </pc:spChg>
        <pc:spChg chg="del">
          <ac:chgData name="Daria Sapunova" userId="5217c4f7-f98a-4573-8c08-262c6e9f6ac4" providerId="ADAL" clId="{DCCA91B1-3376-48E0-B566-D71FFD6EFE9B}" dt="2024-03-24T11:35:06.533" v="29" actId="478"/>
          <ac:spMkLst>
            <pc:docMk/>
            <pc:sldMk cId="3608119148" sldId="325"/>
            <ac:spMk id="80" creationId="{B83B1E92-1FEE-2933-292F-02483F7A37BE}"/>
          </ac:spMkLst>
        </pc:spChg>
        <pc:spChg chg="del">
          <ac:chgData name="Daria Sapunova" userId="5217c4f7-f98a-4573-8c08-262c6e9f6ac4" providerId="ADAL" clId="{DCCA91B1-3376-48E0-B566-D71FFD6EFE9B}" dt="2024-03-24T11:35:04.586" v="27" actId="478"/>
          <ac:spMkLst>
            <pc:docMk/>
            <pc:sldMk cId="3608119148" sldId="325"/>
            <ac:spMk id="81" creationId="{26AEB5D1-D22E-F5E8-4F16-97FE902CFAF4}"/>
          </ac:spMkLst>
        </pc:spChg>
        <pc:grpChg chg="add del">
          <ac:chgData name="Daria Sapunova" userId="5217c4f7-f98a-4573-8c08-262c6e9f6ac4" providerId="ADAL" clId="{DCCA91B1-3376-48E0-B566-D71FFD6EFE9B}" dt="2024-03-24T11:34:57.383" v="22" actId="478"/>
          <ac:grpSpMkLst>
            <pc:docMk/>
            <pc:sldMk cId="3608119148" sldId="325"/>
            <ac:grpSpMk id="3" creationId="{51E32F94-B369-CFBA-0643-D6762378A9FC}"/>
          </ac:grpSpMkLst>
        </pc:grpChg>
        <pc:cxnChg chg="mod">
          <ac:chgData name="Daria Sapunova" userId="5217c4f7-f98a-4573-8c08-262c6e9f6ac4" providerId="ADAL" clId="{DCCA91B1-3376-48E0-B566-D71FFD6EFE9B}" dt="2024-03-24T11:34:57.383" v="22" actId="478"/>
          <ac:cxnSpMkLst>
            <pc:docMk/>
            <pc:sldMk cId="3608119148" sldId="325"/>
            <ac:cxnSpMk id="7" creationId="{3754CB73-40AA-2166-1137-56A7375B664F}"/>
          </ac:cxnSpMkLst>
        </pc:cxnChg>
        <pc:cxnChg chg="mod">
          <ac:chgData name="Daria Sapunova" userId="5217c4f7-f98a-4573-8c08-262c6e9f6ac4" providerId="ADAL" clId="{DCCA91B1-3376-48E0-B566-D71FFD6EFE9B}" dt="2024-03-24T11:34:57.383" v="22" actId="478"/>
          <ac:cxnSpMkLst>
            <pc:docMk/>
            <pc:sldMk cId="3608119148" sldId="325"/>
            <ac:cxnSpMk id="12" creationId="{FF36C4D2-9CCF-EAD6-AD99-605E61FAD189}"/>
          </ac:cxnSpMkLst>
        </pc:cxnChg>
        <pc:cxnChg chg="add del">
          <ac:chgData name="Daria Sapunova" userId="5217c4f7-f98a-4573-8c08-262c6e9f6ac4" providerId="ADAL" clId="{DCCA91B1-3376-48E0-B566-D71FFD6EFE9B}" dt="2024-03-24T11:35:27.421" v="38" actId="478"/>
          <ac:cxnSpMkLst>
            <pc:docMk/>
            <pc:sldMk cId="3608119148" sldId="325"/>
            <ac:cxnSpMk id="48" creationId="{F7A9AC79-77B0-7842-77A9-FC0FB786ABAB}"/>
          </ac:cxnSpMkLst>
        </pc:cxnChg>
        <pc:cxnChg chg="del">
          <ac:chgData name="Daria Sapunova" userId="5217c4f7-f98a-4573-8c08-262c6e9f6ac4" providerId="ADAL" clId="{DCCA91B1-3376-48E0-B566-D71FFD6EFE9B}" dt="2024-03-24T11:34:55.152" v="20" actId="478"/>
          <ac:cxnSpMkLst>
            <pc:docMk/>
            <pc:sldMk cId="3608119148" sldId="325"/>
            <ac:cxnSpMk id="60" creationId="{197429D1-8AA0-0D0B-008E-6B2FA757CB88}"/>
          </ac:cxnSpMkLst>
        </pc:cxnChg>
        <pc:cxnChg chg="del">
          <ac:chgData name="Daria Sapunova" userId="5217c4f7-f98a-4573-8c08-262c6e9f6ac4" providerId="ADAL" clId="{DCCA91B1-3376-48E0-B566-D71FFD6EFE9B}" dt="2024-03-24T11:34:45.716" v="15" actId="478"/>
          <ac:cxnSpMkLst>
            <pc:docMk/>
            <pc:sldMk cId="3608119148" sldId="325"/>
            <ac:cxnSpMk id="62" creationId="{FB67D665-2B2A-59B4-8779-D115F533DEEF}"/>
          </ac:cxnSpMkLst>
        </pc:cxnChg>
        <pc:cxnChg chg="del">
          <ac:chgData name="Daria Sapunova" userId="5217c4f7-f98a-4573-8c08-262c6e9f6ac4" providerId="ADAL" clId="{DCCA91B1-3376-48E0-B566-D71FFD6EFE9B}" dt="2024-03-24T11:35:18.345" v="33" actId="478"/>
          <ac:cxnSpMkLst>
            <pc:docMk/>
            <pc:sldMk cId="3608119148" sldId="325"/>
            <ac:cxnSpMk id="63" creationId="{AF58F165-9D84-CE53-E327-08CBDB687B0E}"/>
          </ac:cxnSpMkLst>
        </pc:cxnChg>
        <pc:cxnChg chg="del">
          <ac:chgData name="Daria Sapunova" userId="5217c4f7-f98a-4573-8c08-262c6e9f6ac4" providerId="ADAL" clId="{DCCA91B1-3376-48E0-B566-D71FFD6EFE9B}" dt="2024-03-24T11:34:51.231" v="18" actId="478"/>
          <ac:cxnSpMkLst>
            <pc:docMk/>
            <pc:sldMk cId="3608119148" sldId="325"/>
            <ac:cxnSpMk id="64" creationId="{2F8369B9-A383-1039-DF83-B2AEE09E23F9}"/>
          </ac:cxnSpMkLst>
        </pc:cxnChg>
        <pc:cxnChg chg="del">
          <ac:chgData name="Daria Sapunova" userId="5217c4f7-f98a-4573-8c08-262c6e9f6ac4" providerId="ADAL" clId="{DCCA91B1-3376-48E0-B566-D71FFD6EFE9B}" dt="2024-03-24T11:35:21.017" v="34" actId="478"/>
          <ac:cxnSpMkLst>
            <pc:docMk/>
            <pc:sldMk cId="3608119148" sldId="325"/>
            <ac:cxnSpMk id="65" creationId="{B2E6001D-E183-F0AE-6154-FE896097A923}"/>
          </ac:cxnSpMkLst>
        </pc:cxnChg>
        <pc:cxnChg chg="add del">
          <ac:chgData name="Daria Sapunova" userId="5217c4f7-f98a-4573-8c08-262c6e9f6ac4" providerId="ADAL" clId="{DCCA91B1-3376-48E0-B566-D71FFD6EFE9B}" dt="2024-03-24T11:35:27.828" v="39" actId="478"/>
          <ac:cxnSpMkLst>
            <pc:docMk/>
            <pc:sldMk cId="3608119148" sldId="325"/>
            <ac:cxnSpMk id="66" creationId="{87DB9CE3-D7B7-21E8-CA31-459B4617C5E7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Daria Sapunova" userId="5217c4f7-f98a-4573-8c08-262c6e9f6ac4" providerId="ADAL" clId="{DCCA91B1-3376-48E0-B566-D71FFD6EFE9B}" dt="2024-03-24T11:35:38.331" v="40"/>
              <pc2:cmMkLst xmlns:pc2="http://schemas.microsoft.com/office/powerpoint/2019/9/main/command">
                <pc:docMk/>
                <pc:sldMk cId="3608119148" sldId="325"/>
                <pc2:cmMk id="{1F169754-4611-457A-A218-C23D7F1CE2A9}"/>
              </pc2:cmMkLst>
            </pc226:cmChg>
          </p:ext>
        </pc:extLst>
      </pc:sldChg>
      <pc:sldChg chg="del">
        <pc:chgData name="Daria Sapunova" userId="5217c4f7-f98a-4573-8c08-262c6e9f6ac4" providerId="ADAL" clId="{DCCA91B1-3376-48E0-B566-D71FFD6EFE9B}" dt="2024-03-24T11:34:16.567" v="5" actId="47"/>
        <pc:sldMkLst>
          <pc:docMk/>
          <pc:sldMk cId="4171956153" sldId="326"/>
        </pc:sldMkLst>
      </pc:sldChg>
      <pc:sldChg chg="addSp delSp modSp mod delAnim delCm">
        <pc:chgData name="Daria Sapunova" userId="5217c4f7-f98a-4573-8c08-262c6e9f6ac4" providerId="ADAL" clId="{DCCA91B1-3376-48E0-B566-D71FFD6EFE9B}" dt="2024-03-27T18:21:38.889" v="1169" actId="478"/>
        <pc:sldMkLst>
          <pc:docMk/>
          <pc:sldMk cId="3807282086" sldId="327"/>
        </pc:sldMkLst>
        <pc:spChg chg="add del">
          <ac:chgData name="Daria Sapunova" userId="5217c4f7-f98a-4573-8c08-262c6e9f6ac4" providerId="ADAL" clId="{DCCA91B1-3376-48E0-B566-D71FFD6EFE9B}" dt="2024-03-27T18:18:56.732" v="1161" actId="478"/>
          <ac:spMkLst>
            <pc:docMk/>
            <pc:sldMk cId="3807282086" sldId="327"/>
            <ac:spMk id="4" creationId="{484A1CAA-43C2-BF7D-E628-97CF01818D52}"/>
          </ac:spMkLst>
        </pc:spChg>
        <pc:spChg chg="mod">
          <ac:chgData name="Daria Sapunova" userId="5217c4f7-f98a-4573-8c08-262c6e9f6ac4" providerId="ADAL" clId="{DCCA91B1-3376-48E0-B566-D71FFD6EFE9B}" dt="2024-03-27T18:19:06.910" v="1164" actId="1076"/>
          <ac:spMkLst>
            <pc:docMk/>
            <pc:sldMk cId="3807282086" sldId="327"/>
            <ac:spMk id="24" creationId="{1036BE7C-67D5-8900-6B9C-17CECAFC5DFC}"/>
          </ac:spMkLst>
        </pc:spChg>
        <pc:spChg chg="mod">
          <ac:chgData name="Daria Sapunova" userId="5217c4f7-f98a-4573-8c08-262c6e9f6ac4" providerId="ADAL" clId="{DCCA91B1-3376-48E0-B566-D71FFD6EFE9B}" dt="2024-03-27T18:19:18.626" v="1167" actId="1076"/>
          <ac:spMkLst>
            <pc:docMk/>
            <pc:sldMk cId="3807282086" sldId="327"/>
            <ac:spMk id="25" creationId="{D8A64B81-911C-4DFB-75F9-072C05D87A05}"/>
          </ac:spMkLst>
        </pc:spChg>
        <pc:cxnChg chg="del mod">
          <ac:chgData name="Daria Sapunova" userId="5217c4f7-f98a-4573-8c08-262c6e9f6ac4" providerId="ADAL" clId="{DCCA91B1-3376-48E0-B566-D71FFD6EFE9B}" dt="2024-03-27T18:21:35.972" v="1168" actId="478"/>
          <ac:cxnSpMkLst>
            <pc:docMk/>
            <pc:sldMk cId="3807282086" sldId="327"/>
            <ac:cxnSpMk id="3" creationId="{C9BAB586-C8D6-23EA-0006-CA707E423682}"/>
          </ac:cxnSpMkLst>
        </pc:cxnChg>
        <pc:cxnChg chg="del">
          <ac:chgData name="Daria Sapunova" userId="5217c4f7-f98a-4573-8c08-262c6e9f6ac4" providerId="ADAL" clId="{DCCA91B1-3376-48E0-B566-D71FFD6EFE9B}" dt="2024-03-27T18:21:38.889" v="1169" actId="478"/>
          <ac:cxnSpMkLst>
            <pc:docMk/>
            <pc:sldMk cId="3807282086" sldId="327"/>
            <ac:cxnSpMk id="7" creationId="{3A60A3DE-E8C5-4816-3844-E3A11578249F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Daria Sapunova" userId="5217c4f7-f98a-4573-8c08-262c6e9f6ac4" providerId="ADAL" clId="{DCCA91B1-3376-48E0-B566-D71FFD6EFE9B}" dt="2024-03-24T11:35:44.069" v="41"/>
              <pc2:cmMkLst xmlns:pc2="http://schemas.microsoft.com/office/powerpoint/2019/9/main/command">
                <pc:docMk/>
                <pc:sldMk cId="3807282086" sldId="327"/>
                <pc2:cmMk id="{65A95794-A0E1-49A0-8FEA-5F8C17823647}"/>
              </pc2:cmMkLst>
            </pc226:cmChg>
          </p:ext>
        </pc:extLst>
      </pc:sldChg>
      <pc:sldChg chg="addSp delSp modSp new mod modAnim">
        <pc:chgData name="Daria Sapunova" userId="5217c4f7-f98a-4573-8c08-262c6e9f6ac4" providerId="ADAL" clId="{DCCA91B1-3376-48E0-B566-D71FFD6EFE9B}" dt="2024-03-27T18:39:07.487" v="1252"/>
        <pc:sldMkLst>
          <pc:docMk/>
          <pc:sldMk cId="1887218270" sldId="328"/>
        </pc:sldMkLst>
        <pc:spChg chg="add mod">
          <ac:chgData name="Daria Sapunova" userId="5217c4f7-f98a-4573-8c08-262c6e9f6ac4" providerId="ADAL" clId="{DCCA91B1-3376-48E0-B566-D71FFD6EFE9B}" dt="2024-03-27T18:37:45.845" v="1242" actId="20577"/>
          <ac:spMkLst>
            <pc:docMk/>
            <pc:sldMk cId="1887218270" sldId="328"/>
            <ac:spMk id="2" creationId="{804BDC0C-31E7-58A5-DC89-345FD1C5B9FB}"/>
          </ac:spMkLst>
        </pc:spChg>
        <pc:spChg chg="del">
          <ac:chgData name="Daria Sapunova" userId="5217c4f7-f98a-4573-8c08-262c6e9f6ac4" providerId="ADAL" clId="{DCCA91B1-3376-48E0-B566-D71FFD6EFE9B}" dt="2024-03-24T11:35:49.606" v="43" actId="478"/>
          <ac:spMkLst>
            <pc:docMk/>
            <pc:sldMk cId="1887218270" sldId="328"/>
            <ac:spMk id="2" creationId="{E73923CE-B235-A0EE-E8FD-0D11D21FAFDC}"/>
          </ac:spMkLst>
        </pc:spChg>
        <pc:spChg chg="del">
          <ac:chgData name="Daria Sapunova" userId="5217c4f7-f98a-4573-8c08-262c6e9f6ac4" providerId="ADAL" clId="{DCCA91B1-3376-48E0-B566-D71FFD6EFE9B}" dt="2024-03-24T11:35:51.147" v="44" actId="478"/>
          <ac:spMkLst>
            <pc:docMk/>
            <pc:sldMk cId="1887218270" sldId="328"/>
            <ac:spMk id="3" creationId="{0F8133B3-B1D9-A16D-C990-B5CCBB65905B}"/>
          </ac:spMkLst>
        </pc:spChg>
        <pc:spChg chg="add mod">
          <ac:chgData name="Daria Sapunova" userId="5217c4f7-f98a-4573-8c08-262c6e9f6ac4" providerId="ADAL" clId="{DCCA91B1-3376-48E0-B566-D71FFD6EFE9B}" dt="2024-03-24T11:47:47.385" v="197" actId="115"/>
          <ac:spMkLst>
            <pc:docMk/>
            <pc:sldMk cId="1887218270" sldId="328"/>
            <ac:spMk id="4" creationId="{47EAFFE2-6B19-68E9-582E-0F92A9A5DC84}"/>
          </ac:spMkLst>
        </pc:spChg>
        <pc:spChg chg="add mod">
          <ac:chgData name="Daria Sapunova" userId="5217c4f7-f98a-4573-8c08-262c6e9f6ac4" providerId="ADAL" clId="{DCCA91B1-3376-48E0-B566-D71FFD6EFE9B}" dt="2024-03-24T11:50:10.976" v="208" actId="1076"/>
          <ac:spMkLst>
            <pc:docMk/>
            <pc:sldMk cId="1887218270" sldId="328"/>
            <ac:spMk id="5" creationId="{1DC2A367-5B1E-15C3-8199-2C57192CBDBB}"/>
          </ac:spMkLst>
        </pc:spChg>
        <pc:spChg chg="add mod">
          <ac:chgData name="Daria Sapunova" userId="5217c4f7-f98a-4573-8c08-262c6e9f6ac4" providerId="ADAL" clId="{DCCA91B1-3376-48E0-B566-D71FFD6EFE9B}" dt="2024-03-27T18:38:59.578" v="1250" actId="14100"/>
          <ac:spMkLst>
            <pc:docMk/>
            <pc:sldMk cId="1887218270" sldId="328"/>
            <ac:spMk id="8" creationId="{54FABC05-5974-39A2-619C-C0D14FC08B4F}"/>
          </ac:spMkLst>
        </pc:spChg>
        <pc:spChg chg="add mod">
          <ac:chgData name="Daria Sapunova" userId="5217c4f7-f98a-4573-8c08-262c6e9f6ac4" providerId="ADAL" clId="{DCCA91B1-3376-48E0-B566-D71FFD6EFE9B}" dt="2024-03-24T11:40:33.935" v="168" actId="14100"/>
          <ac:spMkLst>
            <pc:docMk/>
            <pc:sldMk cId="1887218270" sldId="328"/>
            <ac:spMk id="10" creationId="{158D9DFC-087C-C5D7-F4C5-2E4AC76762F6}"/>
          </ac:spMkLst>
        </pc:spChg>
        <pc:spChg chg="add mod">
          <ac:chgData name="Daria Sapunova" userId="5217c4f7-f98a-4573-8c08-262c6e9f6ac4" providerId="ADAL" clId="{DCCA91B1-3376-48E0-B566-D71FFD6EFE9B}" dt="2024-03-24T11:40:42.370" v="171" actId="14100"/>
          <ac:spMkLst>
            <pc:docMk/>
            <pc:sldMk cId="1887218270" sldId="328"/>
            <ac:spMk id="11" creationId="{7B467D0D-FC09-6ACD-0C91-D64B8999A663}"/>
          </ac:spMkLst>
        </pc:spChg>
        <pc:spChg chg="add mod">
          <ac:chgData name="Daria Sapunova" userId="5217c4f7-f98a-4573-8c08-262c6e9f6ac4" providerId="ADAL" clId="{DCCA91B1-3376-48E0-B566-D71FFD6EFE9B}" dt="2024-03-24T11:50:13.226" v="209" actId="1076"/>
          <ac:spMkLst>
            <pc:docMk/>
            <pc:sldMk cId="1887218270" sldId="328"/>
            <ac:spMk id="12" creationId="{99217A8A-2BB0-1503-7607-FC26F8760D12}"/>
          </ac:spMkLst>
        </pc:spChg>
        <pc:spChg chg="add mod">
          <ac:chgData name="Daria Sapunova" userId="5217c4f7-f98a-4573-8c08-262c6e9f6ac4" providerId="ADAL" clId="{DCCA91B1-3376-48E0-B566-D71FFD6EFE9B}" dt="2024-03-24T11:50:17.881" v="211" actId="1076"/>
          <ac:spMkLst>
            <pc:docMk/>
            <pc:sldMk cId="1887218270" sldId="328"/>
            <ac:spMk id="15" creationId="{13D37177-E743-CC90-6851-EB4E5DA57188}"/>
          </ac:spMkLst>
        </pc:spChg>
        <pc:spChg chg="add mod">
          <ac:chgData name="Daria Sapunova" userId="5217c4f7-f98a-4573-8c08-262c6e9f6ac4" providerId="ADAL" clId="{DCCA91B1-3376-48E0-B566-D71FFD6EFE9B}" dt="2024-03-24T11:50:22.017" v="212" actId="1076"/>
          <ac:spMkLst>
            <pc:docMk/>
            <pc:sldMk cId="1887218270" sldId="328"/>
            <ac:spMk id="18" creationId="{C5A1545D-84CB-11E0-DA38-A35EF88B79B5}"/>
          </ac:spMkLst>
        </pc:spChg>
        <pc:spChg chg="add mod">
          <ac:chgData name="Daria Sapunova" userId="5217c4f7-f98a-4573-8c08-262c6e9f6ac4" providerId="ADAL" clId="{DCCA91B1-3376-48E0-B566-D71FFD6EFE9B}" dt="2024-03-24T11:50:25.169" v="213" actId="1076"/>
          <ac:spMkLst>
            <pc:docMk/>
            <pc:sldMk cId="1887218270" sldId="328"/>
            <ac:spMk id="19" creationId="{42573118-41EF-5353-519D-B14BF53FE2AE}"/>
          </ac:spMkLst>
        </pc:spChg>
        <pc:spChg chg="add mod">
          <ac:chgData name="Daria Sapunova" userId="5217c4f7-f98a-4573-8c08-262c6e9f6ac4" providerId="ADAL" clId="{DCCA91B1-3376-48E0-B566-D71FFD6EFE9B}" dt="2024-03-24T11:51:14.137" v="218" actId="14100"/>
          <ac:spMkLst>
            <pc:docMk/>
            <pc:sldMk cId="1887218270" sldId="328"/>
            <ac:spMk id="22" creationId="{5C05F97B-7E4D-F68A-F661-657BFA35B7CC}"/>
          </ac:spMkLst>
        </pc:spChg>
        <pc:picChg chg="add mod">
          <ac:chgData name="Daria Sapunova" userId="5217c4f7-f98a-4573-8c08-262c6e9f6ac4" providerId="ADAL" clId="{DCCA91B1-3376-48E0-B566-D71FFD6EFE9B}" dt="2024-03-27T18:38:49.462" v="1247" actId="14100"/>
          <ac:picMkLst>
            <pc:docMk/>
            <pc:sldMk cId="1887218270" sldId="328"/>
            <ac:picMk id="6" creationId="{8C7A9DEA-AFCB-54EB-FFC0-03AA1BBED773}"/>
          </ac:picMkLst>
        </pc:picChg>
        <pc:picChg chg="add mod modCrop">
          <ac:chgData name="Daria Sapunova" userId="5217c4f7-f98a-4573-8c08-262c6e9f6ac4" providerId="ADAL" clId="{DCCA91B1-3376-48E0-B566-D71FFD6EFE9B}" dt="2024-03-24T11:39:22.262" v="161" actId="1076"/>
          <ac:picMkLst>
            <pc:docMk/>
            <pc:sldMk cId="1887218270" sldId="328"/>
            <ac:picMk id="7" creationId="{8B9A1D25-D88F-9527-A663-7BBC2240EC9B}"/>
          </ac:picMkLst>
        </pc:picChg>
        <pc:picChg chg="add mod">
          <ac:chgData name="Daria Sapunova" userId="5217c4f7-f98a-4573-8c08-262c6e9f6ac4" providerId="ADAL" clId="{DCCA91B1-3376-48E0-B566-D71FFD6EFE9B}" dt="2024-03-24T11:48:59.183" v="200" actId="1076"/>
          <ac:picMkLst>
            <pc:docMk/>
            <pc:sldMk cId="1887218270" sldId="328"/>
            <ac:picMk id="9" creationId="{EDA48DD9-931A-F2FB-82F0-05A49FA65247}"/>
          </ac:picMkLst>
        </pc:picChg>
        <pc:picChg chg="add mod">
          <ac:chgData name="Daria Sapunova" userId="5217c4f7-f98a-4573-8c08-262c6e9f6ac4" providerId="ADAL" clId="{DCCA91B1-3376-48E0-B566-D71FFD6EFE9B}" dt="2024-03-24T11:50:14.858" v="210" actId="1076"/>
          <ac:picMkLst>
            <pc:docMk/>
            <pc:sldMk cId="1887218270" sldId="328"/>
            <ac:picMk id="14" creationId="{62587E03-B779-8C0A-9EED-41D3C1A6C1F9}"/>
          </ac:picMkLst>
        </pc:picChg>
        <pc:picChg chg="add mod modCrop">
          <ac:chgData name="Daria Sapunova" userId="5217c4f7-f98a-4573-8c08-262c6e9f6ac4" providerId="ADAL" clId="{DCCA91B1-3376-48E0-B566-D71FFD6EFE9B}" dt="2024-03-24T11:50:22.017" v="212" actId="1076"/>
          <ac:picMkLst>
            <pc:docMk/>
            <pc:sldMk cId="1887218270" sldId="328"/>
            <ac:picMk id="17" creationId="{F8F33F70-28E2-57AF-AB11-193B8F7B0822}"/>
          </ac:picMkLst>
        </pc:picChg>
        <pc:picChg chg="add mod">
          <ac:chgData name="Daria Sapunova" userId="5217c4f7-f98a-4573-8c08-262c6e9f6ac4" providerId="ADAL" clId="{DCCA91B1-3376-48E0-B566-D71FFD6EFE9B}" dt="2024-03-24T11:51:04.470" v="215" actId="1076"/>
          <ac:picMkLst>
            <pc:docMk/>
            <pc:sldMk cId="1887218270" sldId="328"/>
            <ac:picMk id="21" creationId="{1F08F90C-827D-9E3C-8462-53C6F6527373}"/>
          </ac:picMkLst>
        </pc:picChg>
        <pc:picChg chg="add del mod">
          <ac:chgData name="Daria Sapunova" userId="5217c4f7-f98a-4573-8c08-262c6e9f6ac4" providerId="ADAL" clId="{DCCA91B1-3376-48E0-B566-D71FFD6EFE9B}" dt="2024-03-27T18:33:33.053" v="1237" actId="21"/>
          <ac:picMkLst>
            <pc:docMk/>
            <pc:sldMk cId="1887218270" sldId="328"/>
            <ac:picMk id="1026" creationId="{137EAE0D-8AC8-3885-A25E-ED35C5F0E9FC}"/>
          </ac:picMkLst>
        </pc:picChg>
      </pc:sldChg>
      <pc:sldChg chg="del">
        <pc:chgData name="Daria Sapunova" userId="5217c4f7-f98a-4573-8c08-262c6e9f6ac4" providerId="ADAL" clId="{DCCA91B1-3376-48E0-B566-D71FFD6EFE9B}" dt="2024-03-24T11:34:21.388" v="6" actId="47"/>
        <pc:sldMkLst>
          <pc:docMk/>
          <pc:sldMk cId="3777868306" sldId="328"/>
        </pc:sldMkLst>
      </pc:sldChg>
      <pc:sldChg chg="addSp delSp modSp new mod">
        <pc:chgData name="Daria Sapunova" userId="5217c4f7-f98a-4573-8c08-262c6e9f6ac4" providerId="ADAL" clId="{DCCA91B1-3376-48E0-B566-D71FFD6EFE9B}" dt="2024-03-24T11:56:39.554" v="228" actId="22"/>
        <pc:sldMkLst>
          <pc:docMk/>
          <pc:sldMk cId="2579654268" sldId="329"/>
        </pc:sldMkLst>
        <pc:spChg chg="del">
          <ac:chgData name="Daria Sapunova" userId="5217c4f7-f98a-4573-8c08-262c6e9f6ac4" providerId="ADAL" clId="{DCCA91B1-3376-48E0-B566-D71FFD6EFE9B}" dt="2024-03-24T11:47:33.829" v="193" actId="478"/>
          <ac:spMkLst>
            <pc:docMk/>
            <pc:sldMk cId="2579654268" sldId="329"/>
            <ac:spMk id="2" creationId="{11080395-887A-C0D7-3BD4-32BC3E852217}"/>
          </ac:spMkLst>
        </pc:spChg>
        <pc:spChg chg="del">
          <ac:chgData name="Daria Sapunova" userId="5217c4f7-f98a-4573-8c08-262c6e9f6ac4" providerId="ADAL" clId="{DCCA91B1-3376-48E0-B566-D71FFD6EFE9B}" dt="2024-03-24T11:47:34.687" v="194" actId="478"/>
          <ac:spMkLst>
            <pc:docMk/>
            <pc:sldMk cId="2579654268" sldId="329"/>
            <ac:spMk id="3" creationId="{511CA428-24CD-A7C7-23E4-648212830A34}"/>
          </ac:spMkLst>
        </pc:spChg>
        <pc:spChg chg="add mod">
          <ac:chgData name="Daria Sapunova" userId="5217c4f7-f98a-4573-8c08-262c6e9f6ac4" providerId="ADAL" clId="{DCCA91B1-3376-48E0-B566-D71FFD6EFE9B}" dt="2024-03-24T11:47:51.351" v="198" actId="115"/>
          <ac:spMkLst>
            <pc:docMk/>
            <pc:sldMk cId="2579654268" sldId="329"/>
            <ac:spMk id="4" creationId="{A657A5B2-6523-0E66-2B84-977E883AC435}"/>
          </ac:spMkLst>
        </pc:spChg>
        <pc:picChg chg="add del mod modCrop">
          <ac:chgData name="Daria Sapunova" userId="5217c4f7-f98a-4573-8c08-262c6e9f6ac4" providerId="ADAL" clId="{DCCA91B1-3376-48E0-B566-D71FFD6EFE9B}" dt="2024-03-24T11:53:59.690" v="225" actId="478"/>
          <ac:picMkLst>
            <pc:docMk/>
            <pc:sldMk cId="2579654268" sldId="329"/>
            <ac:picMk id="6" creationId="{213A406E-FDB8-E337-1D6E-287B8CF04AED}"/>
          </ac:picMkLst>
        </pc:picChg>
        <pc:picChg chg="add del">
          <ac:chgData name="Daria Sapunova" userId="5217c4f7-f98a-4573-8c08-262c6e9f6ac4" providerId="ADAL" clId="{DCCA91B1-3376-48E0-B566-D71FFD6EFE9B}" dt="2024-03-24T11:55:36.434" v="227" actId="22"/>
          <ac:picMkLst>
            <pc:docMk/>
            <pc:sldMk cId="2579654268" sldId="329"/>
            <ac:picMk id="8" creationId="{E4C9897D-6A98-38BD-360B-5196097F2BF1}"/>
          </ac:picMkLst>
        </pc:picChg>
        <pc:picChg chg="add">
          <ac:chgData name="Daria Sapunova" userId="5217c4f7-f98a-4573-8c08-262c6e9f6ac4" providerId="ADAL" clId="{DCCA91B1-3376-48E0-B566-D71FFD6EFE9B}" dt="2024-03-24T11:56:39.554" v="228" actId="22"/>
          <ac:picMkLst>
            <pc:docMk/>
            <pc:sldMk cId="2579654268" sldId="329"/>
            <ac:picMk id="10" creationId="{EAB3B58F-3843-A764-FB16-4A5D6CEB7DA0}"/>
          </ac:picMkLst>
        </pc:picChg>
      </pc:sldChg>
      <pc:sldChg chg="del">
        <pc:chgData name="Daria Sapunova" userId="5217c4f7-f98a-4573-8c08-262c6e9f6ac4" providerId="ADAL" clId="{DCCA91B1-3376-48E0-B566-D71FFD6EFE9B}" dt="2024-03-24T11:34:22.259" v="7" actId="47"/>
        <pc:sldMkLst>
          <pc:docMk/>
          <pc:sldMk cId="2603676708" sldId="329"/>
        </pc:sldMkLst>
      </pc:sldChg>
      <pc:sldChg chg="del">
        <pc:chgData name="Daria Sapunova" userId="5217c4f7-f98a-4573-8c08-262c6e9f6ac4" providerId="ADAL" clId="{DCCA91B1-3376-48E0-B566-D71FFD6EFE9B}" dt="2024-03-24T11:34:26.054" v="9" actId="47"/>
        <pc:sldMkLst>
          <pc:docMk/>
          <pc:sldMk cId="2018759333" sldId="330"/>
        </pc:sldMkLst>
      </pc:sldChg>
      <pc:sldChg chg="addSp delSp modSp new mod">
        <pc:chgData name="Daria Sapunova" userId="5217c4f7-f98a-4573-8c08-262c6e9f6ac4" providerId="ADAL" clId="{DCCA91B1-3376-48E0-B566-D71FFD6EFE9B}" dt="2024-03-24T11:58:49.318" v="256" actId="20577"/>
        <pc:sldMkLst>
          <pc:docMk/>
          <pc:sldMk cId="3962228988" sldId="330"/>
        </pc:sldMkLst>
        <pc:spChg chg="del">
          <ac:chgData name="Daria Sapunova" userId="5217c4f7-f98a-4573-8c08-262c6e9f6ac4" providerId="ADAL" clId="{DCCA91B1-3376-48E0-B566-D71FFD6EFE9B}" dt="2024-03-24T11:57:02.057" v="230" actId="478"/>
          <ac:spMkLst>
            <pc:docMk/>
            <pc:sldMk cId="3962228988" sldId="330"/>
            <ac:spMk id="2" creationId="{E0ADB711-6236-BD32-68AD-24D25DA353D6}"/>
          </ac:spMkLst>
        </pc:spChg>
        <pc:spChg chg="del">
          <ac:chgData name="Daria Sapunova" userId="5217c4f7-f98a-4573-8c08-262c6e9f6ac4" providerId="ADAL" clId="{DCCA91B1-3376-48E0-B566-D71FFD6EFE9B}" dt="2024-03-24T11:57:03.271" v="231" actId="478"/>
          <ac:spMkLst>
            <pc:docMk/>
            <pc:sldMk cId="3962228988" sldId="330"/>
            <ac:spMk id="3" creationId="{1C6C23F6-42F5-F98F-5106-064B34F4F743}"/>
          </ac:spMkLst>
        </pc:spChg>
        <pc:spChg chg="add mod">
          <ac:chgData name="Daria Sapunova" userId="5217c4f7-f98a-4573-8c08-262c6e9f6ac4" providerId="ADAL" clId="{DCCA91B1-3376-48E0-B566-D71FFD6EFE9B}" dt="2024-03-24T11:57:04.614" v="232"/>
          <ac:spMkLst>
            <pc:docMk/>
            <pc:sldMk cId="3962228988" sldId="330"/>
            <ac:spMk id="4" creationId="{1622DE94-DE89-B202-4330-C3B179F99BD2}"/>
          </ac:spMkLst>
        </pc:spChg>
        <pc:spChg chg="add mod">
          <ac:chgData name="Daria Sapunova" userId="5217c4f7-f98a-4573-8c08-262c6e9f6ac4" providerId="ADAL" clId="{DCCA91B1-3376-48E0-B566-D71FFD6EFE9B}" dt="2024-03-24T11:57:36.994" v="233"/>
          <ac:spMkLst>
            <pc:docMk/>
            <pc:sldMk cId="3962228988" sldId="330"/>
            <ac:spMk id="5" creationId="{241670D1-B98D-851C-BD66-4B51B8FA8E90}"/>
          </ac:spMkLst>
        </pc:spChg>
        <pc:graphicFrameChg chg="add mod modGraphic">
          <ac:chgData name="Daria Sapunova" userId="5217c4f7-f98a-4573-8c08-262c6e9f6ac4" providerId="ADAL" clId="{DCCA91B1-3376-48E0-B566-D71FFD6EFE9B}" dt="2024-03-24T11:58:49.318" v="256" actId="20577"/>
          <ac:graphicFrameMkLst>
            <pc:docMk/>
            <pc:sldMk cId="3962228988" sldId="330"/>
            <ac:graphicFrameMk id="6" creationId="{736EF293-66B8-6858-9402-F7C185B55674}"/>
          </ac:graphicFrameMkLst>
        </pc:graphicFrameChg>
      </pc:sldChg>
      <pc:sldChg chg="del">
        <pc:chgData name="Daria Sapunova" userId="5217c4f7-f98a-4573-8c08-262c6e9f6ac4" providerId="ADAL" clId="{DCCA91B1-3376-48E0-B566-D71FFD6EFE9B}" dt="2024-03-24T11:34:26.909" v="10" actId="47"/>
        <pc:sldMkLst>
          <pc:docMk/>
          <pc:sldMk cId="335899026" sldId="331"/>
        </pc:sldMkLst>
      </pc:sldChg>
      <pc:sldChg chg="addSp delSp modSp new mod modAnim">
        <pc:chgData name="Daria Sapunova" userId="5217c4f7-f98a-4573-8c08-262c6e9f6ac4" providerId="ADAL" clId="{DCCA91B1-3376-48E0-B566-D71FFD6EFE9B}" dt="2024-03-28T12:03:46.305" v="1260"/>
        <pc:sldMkLst>
          <pc:docMk/>
          <pc:sldMk cId="2572016342" sldId="331"/>
        </pc:sldMkLst>
        <pc:spChg chg="del">
          <ac:chgData name="Daria Sapunova" userId="5217c4f7-f98a-4573-8c08-262c6e9f6ac4" providerId="ADAL" clId="{DCCA91B1-3376-48E0-B566-D71FFD6EFE9B}" dt="2024-03-24T12:00:02.318" v="258" actId="478"/>
          <ac:spMkLst>
            <pc:docMk/>
            <pc:sldMk cId="2572016342" sldId="331"/>
            <ac:spMk id="2" creationId="{DE2EB1A0-7415-6BDE-B7AC-EE308304C35C}"/>
          </ac:spMkLst>
        </pc:spChg>
        <pc:spChg chg="del">
          <ac:chgData name="Daria Sapunova" userId="5217c4f7-f98a-4573-8c08-262c6e9f6ac4" providerId="ADAL" clId="{DCCA91B1-3376-48E0-B566-D71FFD6EFE9B}" dt="2024-03-24T12:00:03.629" v="259" actId="478"/>
          <ac:spMkLst>
            <pc:docMk/>
            <pc:sldMk cId="2572016342" sldId="331"/>
            <ac:spMk id="3" creationId="{DF7B8B91-FAFD-A9AC-EF75-B35CAC10FAF6}"/>
          </ac:spMkLst>
        </pc:spChg>
        <pc:spChg chg="add mod">
          <ac:chgData name="Daria Sapunova" userId="5217c4f7-f98a-4573-8c08-262c6e9f6ac4" providerId="ADAL" clId="{DCCA91B1-3376-48E0-B566-D71FFD6EFE9B}" dt="2024-03-24T12:01:03.526" v="325" actId="20577"/>
          <ac:spMkLst>
            <pc:docMk/>
            <pc:sldMk cId="2572016342" sldId="331"/>
            <ac:spMk id="4" creationId="{5AEBFF30-D6E7-E48E-004E-57337F535987}"/>
          </ac:spMkLst>
        </pc:spChg>
        <pc:spChg chg="add del mod">
          <ac:chgData name="Daria Sapunova" userId="5217c4f7-f98a-4573-8c08-262c6e9f6ac4" providerId="ADAL" clId="{DCCA91B1-3376-48E0-B566-D71FFD6EFE9B}" dt="2024-03-24T12:43:44.246" v="367" actId="478"/>
          <ac:spMkLst>
            <pc:docMk/>
            <pc:sldMk cId="2572016342" sldId="331"/>
            <ac:spMk id="5" creationId="{60CABBAD-5EFA-817E-CE6C-5E466EE130AD}"/>
          </ac:spMkLst>
        </pc:spChg>
        <pc:spChg chg="add mod">
          <ac:chgData name="Daria Sapunova" userId="5217c4f7-f98a-4573-8c08-262c6e9f6ac4" providerId="ADAL" clId="{DCCA91B1-3376-48E0-B566-D71FFD6EFE9B}" dt="2024-03-24T12:51:05.656" v="690" actId="1076"/>
          <ac:spMkLst>
            <pc:docMk/>
            <pc:sldMk cId="2572016342" sldId="331"/>
            <ac:spMk id="6" creationId="{1ADB2A39-1703-BDEB-A35A-F30E4F2F678F}"/>
          </ac:spMkLst>
        </pc:spChg>
        <pc:spChg chg="add mod">
          <ac:chgData name="Daria Sapunova" userId="5217c4f7-f98a-4573-8c08-262c6e9f6ac4" providerId="ADAL" clId="{DCCA91B1-3376-48E0-B566-D71FFD6EFE9B}" dt="2024-03-24T12:51:03.300" v="689" actId="1076"/>
          <ac:spMkLst>
            <pc:docMk/>
            <pc:sldMk cId="2572016342" sldId="331"/>
            <ac:spMk id="7" creationId="{F17FDF1A-FE69-D219-7CCB-1A4F2D89D642}"/>
          </ac:spMkLst>
        </pc:spChg>
        <pc:spChg chg="add mod">
          <ac:chgData name="Daria Sapunova" userId="5217c4f7-f98a-4573-8c08-262c6e9f6ac4" providerId="ADAL" clId="{DCCA91B1-3376-48E0-B566-D71FFD6EFE9B}" dt="2024-03-26T14:23:37.203" v="1158" actId="14100"/>
          <ac:spMkLst>
            <pc:docMk/>
            <pc:sldMk cId="2572016342" sldId="331"/>
            <ac:spMk id="8" creationId="{D4EA2BA5-082B-45F0-1EF2-495369727692}"/>
          </ac:spMkLst>
        </pc:spChg>
        <pc:spChg chg="add mod">
          <ac:chgData name="Daria Sapunova" userId="5217c4f7-f98a-4573-8c08-262c6e9f6ac4" providerId="ADAL" clId="{DCCA91B1-3376-48E0-B566-D71FFD6EFE9B}" dt="2024-03-26T14:23:37.634" v="1159" actId="1076"/>
          <ac:spMkLst>
            <pc:docMk/>
            <pc:sldMk cId="2572016342" sldId="331"/>
            <ac:spMk id="9" creationId="{261ACA4B-2386-B77E-9EF1-2C8879411540}"/>
          </ac:spMkLst>
        </pc:spChg>
        <pc:spChg chg="add mod">
          <ac:chgData name="Daria Sapunova" userId="5217c4f7-f98a-4573-8c08-262c6e9f6ac4" providerId="ADAL" clId="{DCCA91B1-3376-48E0-B566-D71FFD6EFE9B}" dt="2024-03-24T12:50:56.322" v="686" actId="1076"/>
          <ac:spMkLst>
            <pc:docMk/>
            <pc:sldMk cId="2572016342" sldId="331"/>
            <ac:spMk id="10" creationId="{74ABF409-DBF4-DBB4-B53E-DCD74DCCDE8A}"/>
          </ac:spMkLst>
        </pc:spChg>
      </pc:sldChg>
      <pc:sldChg chg="addSp delSp modSp new mod delAnim modAnim">
        <pc:chgData name="Daria Sapunova" userId="5217c4f7-f98a-4573-8c08-262c6e9f6ac4" providerId="ADAL" clId="{DCCA91B1-3376-48E0-B566-D71FFD6EFE9B}" dt="2024-03-28T12:03:38.460" v="1259"/>
        <pc:sldMkLst>
          <pc:docMk/>
          <pc:sldMk cId="1466340722" sldId="332"/>
        </pc:sldMkLst>
        <pc:spChg chg="add del mod">
          <ac:chgData name="Daria Sapunova" userId="5217c4f7-f98a-4573-8c08-262c6e9f6ac4" providerId="ADAL" clId="{DCCA91B1-3376-48E0-B566-D71FFD6EFE9B}" dt="2024-03-26T14:23:31.898" v="1156" actId="478"/>
          <ac:spMkLst>
            <pc:docMk/>
            <pc:sldMk cId="1466340722" sldId="332"/>
            <ac:spMk id="2" creationId="{54A17791-2B4E-A774-EB73-B7F5A334716E}"/>
          </ac:spMkLst>
        </pc:spChg>
        <pc:spChg chg="del">
          <ac:chgData name="Daria Sapunova" userId="5217c4f7-f98a-4573-8c08-262c6e9f6ac4" providerId="ADAL" clId="{DCCA91B1-3376-48E0-B566-D71FFD6EFE9B}" dt="2024-03-24T12:07:27.873" v="327" actId="478"/>
          <ac:spMkLst>
            <pc:docMk/>
            <pc:sldMk cId="1466340722" sldId="332"/>
            <ac:spMk id="2" creationId="{FB0AC510-5C0A-5DA7-E523-99093B27AA38}"/>
          </ac:spMkLst>
        </pc:spChg>
        <pc:spChg chg="del">
          <ac:chgData name="Daria Sapunova" userId="5217c4f7-f98a-4573-8c08-262c6e9f6ac4" providerId="ADAL" clId="{DCCA91B1-3376-48E0-B566-D71FFD6EFE9B}" dt="2024-03-24T12:07:29.479" v="328" actId="478"/>
          <ac:spMkLst>
            <pc:docMk/>
            <pc:sldMk cId="1466340722" sldId="332"/>
            <ac:spMk id="3" creationId="{E3C4E115-0BDA-4076-4C67-D63EF2188399}"/>
          </ac:spMkLst>
        </pc:spChg>
        <pc:spChg chg="add mod">
          <ac:chgData name="Daria Sapunova" userId="5217c4f7-f98a-4573-8c08-262c6e9f6ac4" providerId="ADAL" clId="{DCCA91B1-3376-48E0-B566-D71FFD6EFE9B}" dt="2024-03-24T12:08:12.100" v="364" actId="20577"/>
          <ac:spMkLst>
            <pc:docMk/>
            <pc:sldMk cId="1466340722" sldId="332"/>
            <ac:spMk id="4" creationId="{5B9FEAA2-E223-C19A-B71B-1B8F1B185E56}"/>
          </ac:spMkLst>
        </pc:spChg>
        <pc:spChg chg="add mod">
          <ac:chgData name="Daria Sapunova" userId="5217c4f7-f98a-4573-8c08-262c6e9f6ac4" providerId="ADAL" clId="{DCCA91B1-3376-48E0-B566-D71FFD6EFE9B}" dt="2024-03-24T12:52:29.899" v="865" actId="14100"/>
          <ac:spMkLst>
            <pc:docMk/>
            <pc:sldMk cId="1466340722" sldId="332"/>
            <ac:spMk id="5" creationId="{2E503B9D-5F24-7321-DDD3-2D430BA82AF0}"/>
          </ac:spMkLst>
        </pc:spChg>
        <pc:spChg chg="add mod">
          <ac:chgData name="Daria Sapunova" userId="5217c4f7-f98a-4573-8c08-262c6e9f6ac4" providerId="ADAL" clId="{DCCA91B1-3376-48E0-B566-D71FFD6EFE9B}" dt="2024-03-24T12:54:50.821" v="942" actId="20577"/>
          <ac:spMkLst>
            <pc:docMk/>
            <pc:sldMk cId="1466340722" sldId="332"/>
            <ac:spMk id="6" creationId="{69D76229-B26A-DED1-9CA5-EF277E3C7ACA}"/>
          </ac:spMkLst>
        </pc:spChg>
        <pc:spChg chg="add mod">
          <ac:chgData name="Daria Sapunova" userId="5217c4f7-f98a-4573-8c08-262c6e9f6ac4" providerId="ADAL" clId="{DCCA91B1-3376-48E0-B566-D71FFD6EFE9B}" dt="2024-03-24T12:55:34.248" v="975"/>
          <ac:spMkLst>
            <pc:docMk/>
            <pc:sldMk cId="1466340722" sldId="332"/>
            <ac:spMk id="7" creationId="{7F4E1FBE-18D1-2A1B-B3DC-862D51CAA956}"/>
          </ac:spMkLst>
        </pc:spChg>
        <pc:spChg chg="add del mod">
          <ac:chgData name="Daria Sapunova" userId="5217c4f7-f98a-4573-8c08-262c6e9f6ac4" providerId="ADAL" clId="{DCCA91B1-3376-48E0-B566-D71FFD6EFE9B}" dt="2024-03-24T12:55:45.826" v="977" actId="478"/>
          <ac:spMkLst>
            <pc:docMk/>
            <pc:sldMk cId="1466340722" sldId="332"/>
            <ac:spMk id="8" creationId="{FBBCF71E-922F-0895-E4A4-6FDCA313A4FA}"/>
          </ac:spMkLst>
        </pc:spChg>
        <pc:spChg chg="add mod">
          <ac:chgData name="Daria Sapunova" userId="5217c4f7-f98a-4573-8c08-262c6e9f6ac4" providerId="ADAL" clId="{DCCA91B1-3376-48E0-B566-D71FFD6EFE9B}" dt="2024-03-24T12:58:01.671" v="1010"/>
          <ac:spMkLst>
            <pc:docMk/>
            <pc:sldMk cId="1466340722" sldId="332"/>
            <ac:spMk id="9" creationId="{312E147C-5322-698B-26F9-8CB3E522F3AD}"/>
          </ac:spMkLst>
        </pc:spChg>
      </pc:sldChg>
      <pc:sldChg chg="modSp add mod modAnim">
        <pc:chgData name="Daria Sapunova" userId="5217c4f7-f98a-4573-8c08-262c6e9f6ac4" providerId="ADAL" clId="{DCCA91B1-3376-48E0-B566-D71FFD6EFE9B}" dt="2024-03-28T12:03:21.177" v="1255"/>
        <pc:sldMkLst>
          <pc:docMk/>
          <pc:sldMk cId="217896287" sldId="333"/>
        </pc:sldMkLst>
        <pc:spChg chg="mod">
          <ac:chgData name="Daria Sapunova" userId="5217c4f7-f98a-4573-8c08-262c6e9f6ac4" providerId="ADAL" clId="{DCCA91B1-3376-48E0-B566-D71FFD6EFE9B}" dt="2024-03-26T14:13:33.845" v="1144" actId="1076"/>
          <ac:spMkLst>
            <pc:docMk/>
            <pc:sldMk cId="217896287" sldId="333"/>
            <ac:spMk id="6" creationId="{1ADB2A39-1703-BDEB-A35A-F30E4F2F678F}"/>
          </ac:spMkLst>
        </pc:spChg>
        <pc:spChg chg="mod">
          <ac:chgData name="Daria Sapunova" userId="5217c4f7-f98a-4573-8c08-262c6e9f6ac4" providerId="ADAL" clId="{DCCA91B1-3376-48E0-B566-D71FFD6EFE9B}" dt="2024-03-26T14:13:23.821" v="1141" actId="14100"/>
          <ac:spMkLst>
            <pc:docMk/>
            <pc:sldMk cId="217896287" sldId="333"/>
            <ac:spMk id="7" creationId="{F17FDF1A-FE69-D219-7CCB-1A4F2D89D642}"/>
          </ac:spMkLst>
        </pc:spChg>
        <pc:spChg chg="mod">
          <ac:chgData name="Daria Sapunova" userId="5217c4f7-f98a-4573-8c08-262c6e9f6ac4" providerId="ADAL" clId="{DCCA91B1-3376-48E0-B566-D71FFD6EFE9B}" dt="2024-03-26T14:13:17.141" v="1138" actId="1076"/>
          <ac:spMkLst>
            <pc:docMk/>
            <pc:sldMk cId="217896287" sldId="333"/>
            <ac:spMk id="8" creationId="{D4EA2BA5-082B-45F0-1EF2-495369727692}"/>
          </ac:spMkLst>
        </pc:spChg>
        <pc:spChg chg="mod">
          <ac:chgData name="Daria Sapunova" userId="5217c4f7-f98a-4573-8c08-262c6e9f6ac4" providerId="ADAL" clId="{DCCA91B1-3376-48E0-B566-D71FFD6EFE9B}" dt="2024-03-26T14:13:10.365" v="1135" actId="1076"/>
          <ac:spMkLst>
            <pc:docMk/>
            <pc:sldMk cId="217896287" sldId="333"/>
            <ac:spMk id="9" creationId="{261ACA4B-2386-B77E-9EF1-2C8879411540}"/>
          </ac:spMkLst>
        </pc:spChg>
        <pc:spChg chg="mod">
          <ac:chgData name="Daria Sapunova" userId="5217c4f7-f98a-4573-8c08-262c6e9f6ac4" providerId="ADAL" clId="{DCCA91B1-3376-48E0-B566-D71FFD6EFE9B}" dt="2024-03-26T14:13:04.206" v="1133" actId="14100"/>
          <ac:spMkLst>
            <pc:docMk/>
            <pc:sldMk cId="217896287" sldId="333"/>
            <ac:spMk id="10" creationId="{74ABF409-DBF4-DBB4-B53E-DCD74DCCDE8A}"/>
          </ac:spMkLst>
        </pc:spChg>
      </pc:sldChg>
      <pc:sldChg chg="addSp delSp modSp new del mod addAnim delAnim modAnim">
        <pc:chgData name="Daria Sapunova" userId="5217c4f7-f98a-4573-8c08-262c6e9f6ac4" providerId="ADAL" clId="{DCCA91B1-3376-48E0-B566-D71FFD6EFE9B}" dt="2024-03-26T12:44:52.254" v="1104" actId="47"/>
        <pc:sldMkLst>
          <pc:docMk/>
          <pc:sldMk cId="2484201774" sldId="333"/>
        </pc:sldMkLst>
        <pc:spChg chg="del">
          <ac:chgData name="Daria Sapunova" userId="5217c4f7-f98a-4573-8c08-262c6e9f6ac4" providerId="ADAL" clId="{DCCA91B1-3376-48E0-B566-D71FFD6EFE9B}" dt="2024-03-26T12:26:02.201" v="1021" actId="478"/>
          <ac:spMkLst>
            <pc:docMk/>
            <pc:sldMk cId="2484201774" sldId="333"/>
            <ac:spMk id="2" creationId="{93293E93-497F-2412-FF03-A273B66A9E95}"/>
          </ac:spMkLst>
        </pc:spChg>
        <pc:spChg chg="del">
          <ac:chgData name="Daria Sapunova" userId="5217c4f7-f98a-4573-8c08-262c6e9f6ac4" providerId="ADAL" clId="{DCCA91B1-3376-48E0-B566-D71FFD6EFE9B}" dt="2024-03-26T12:26:04.256" v="1022" actId="478"/>
          <ac:spMkLst>
            <pc:docMk/>
            <pc:sldMk cId="2484201774" sldId="333"/>
            <ac:spMk id="3" creationId="{C4C6DC7B-56E3-EC6D-4213-CC3DB1605B19}"/>
          </ac:spMkLst>
        </pc:spChg>
        <pc:spChg chg="add del mod">
          <ac:chgData name="Daria Sapunova" userId="5217c4f7-f98a-4573-8c08-262c6e9f6ac4" providerId="ADAL" clId="{DCCA91B1-3376-48E0-B566-D71FFD6EFE9B}" dt="2024-03-26T12:26:12.903" v="1025" actId="478"/>
          <ac:spMkLst>
            <pc:docMk/>
            <pc:sldMk cId="2484201774" sldId="333"/>
            <ac:spMk id="4" creationId="{8A423658-0387-48D8-3E74-C31982BDB441}"/>
          </ac:spMkLst>
        </pc:spChg>
        <pc:spChg chg="add del mod">
          <ac:chgData name="Daria Sapunova" userId="5217c4f7-f98a-4573-8c08-262c6e9f6ac4" providerId="ADAL" clId="{DCCA91B1-3376-48E0-B566-D71FFD6EFE9B}" dt="2024-03-26T12:35:33.856" v="1103" actId="6549"/>
          <ac:spMkLst>
            <pc:docMk/>
            <pc:sldMk cId="2484201774" sldId="333"/>
            <ac:spMk id="5" creationId="{6F2B1907-7917-C8CF-FA2E-3349D4EAA3AE}"/>
          </ac:spMkLst>
        </pc:spChg>
        <pc:spChg chg="add del mod">
          <ac:chgData name="Daria Sapunova" userId="5217c4f7-f98a-4573-8c08-262c6e9f6ac4" providerId="ADAL" clId="{DCCA91B1-3376-48E0-B566-D71FFD6EFE9B}" dt="2024-03-26T12:35:28.221" v="1100" actId="478"/>
          <ac:spMkLst>
            <pc:docMk/>
            <pc:sldMk cId="2484201774" sldId="333"/>
            <ac:spMk id="6" creationId="{272D4E47-0380-9840-0C9D-000EF56057B9}"/>
          </ac:spMkLst>
        </pc:spChg>
        <pc:spChg chg="add del mod">
          <ac:chgData name="Daria Sapunova" userId="5217c4f7-f98a-4573-8c08-262c6e9f6ac4" providerId="ADAL" clId="{DCCA91B1-3376-48E0-B566-D71FFD6EFE9B}" dt="2024-03-26T12:35:26.700" v="1099" actId="478"/>
          <ac:spMkLst>
            <pc:docMk/>
            <pc:sldMk cId="2484201774" sldId="333"/>
            <ac:spMk id="7" creationId="{8CE4AE93-E274-273F-0326-D382CF7E09BA}"/>
          </ac:spMkLst>
        </pc:spChg>
      </pc:sldChg>
      <pc:sldChg chg="delSp new del mod">
        <pc:chgData name="Daria Sapunova" userId="5217c4f7-f98a-4573-8c08-262c6e9f6ac4" providerId="ADAL" clId="{DCCA91B1-3376-48E0-B566-D71FFD6EFE9B}" dt="2024-03-26T12:24:21.191" v="1015" actId="47"/>
        <pc:sldMkLst>
          <pc:docMk/>
          <pc:sldMk cId="2667645097" sldId="333"/>
        </pc:sldMkLst>
        <pc:spChg chg="del">
          <ac:chgData name="Daria Sapunova" userId="5217c4f7-f98a-4573-8c08-262c6e9f6ac4" providerId="ADAL" clId="{DCCA91B1-3376-48E0-B566-D71FFD6EFE9B}" dt="2024-03-26T12:23:46.253" v="1012" actId="478"/>
          <ac:spMkLst>
            <pc:docMk/>
            <pc:sldMk cId="2667645097" sldId="333"/>
            <ac:spMk id="2" creationId="{A74473E7-8FF9-3163-1610-E83F00A8541E}"/>
          </ac:spMkLst>
        </pc:spChg>
        <pc:spChg chg="del">
          <ac:chgData name="Daria Sapunova" userId="5217c4f7-f98a-4573-8c08-262c6e9f6ac4" providerId="ADAL" clId="{DCCA91B1-3376-48E0-B566-D71FFD6EFE9B}" dt="2024-03-26T12:23:47.482" v="1013" actId="478"/>
          <ac:spMkLst>
            <pc:docMk/>
            <pc:sldMk cId="2667645097" sldId="333"/>
            <ac:spMk id="3" creationId="{3C469553-14FF-7F81-52C5-138006F3607D}"/>
          </ac:spMkLst>
        </pc:spChg>
      </pc:sldChg>
      <pc:sldChg chg="delSp modSp add mod modAnim">
        <pc:chgData name="Daria Sapunova" userId="5217c4f7-f98a-4573-8c08-262c6e9f6ac4" providerId="ADAL" clId="{DCCA91B1-3376-48E0-B566-D71FFD6EFE9B}" dt="2024-03-28T12:03:25.904" v="1256"/>
        <pc:sldMkLst>
          <pc:docMk/>
          <pc:sldMk cId="423178156" sldId="334"/>
        </pc:sldMkLst>
        <pc:spChg chg="del">
          <ac:chgData name="Daria Sapunova" userId="5217c4f7-f98a-4573-8c08-262c6e9f6ac4" providerId="ADAL" clId="{DCCA91B1-3376-48E0-B566-D71FFD6EFE9B}" dt="2024-03-26T14:12:09.544" v="1130" actId="478"/>
          <ac:spMkLst>
            <pc:docMk/>
            <pc:sldMk cId="423178156" sldId="334"/>
            <ac:spMk id="2" creationId="{54A17791-2B4E-A774-EB73-B7F5A334716E}"/>
          </ac:spMkLst>
        </pc:spChg>
        <pc:spChg chg="mod">
          <ac:chgData name="Daria Sapunova" userId="5217c4f7-f98a-4573-8c08-262c6e9f6ac4" providerId="ADAL" clId="{DCCA91B1-3376-48E0-B566-D71FFD6EFE9B}" dt="2024-03-26T14:14:11.060" v="1149" actId="1076"/>
          <ac:spMkLst>
            <pc:docMk/>
            <pc:sldMk cId="423178156" sldId="334"/>
            <ac:spMk id="5" creationId="{2E503B9D-5F24-7321-DDD3-2D430BA82AF0}"/>
          </ac:spMkLst>
        </pc:spChg>
        <pc:spChg chg="mod">
          <ac:chgData name="Daria Sapunova" userId="5217c4f7-f98a-4573-8c08-262c6e9f6ac4" providerId="ADAL" clId="{DCCA91B1-3376-48E0-B566-D71FFD6EFE9B}" dt="2024-03-26T14:14:13.071" v="1150" actId="1076"/>
          <ac:spMkLst>
            <pc:docMk/>
            <pc:sldMk cId="423178156" sldId="334"/>
            <ac:spMk id="6" creationId="{69D76229-B26A-DED1-9CA5-EF277E3C7ACA}"/>
          </ac:spMkLst>
        </pc:spChg>
        <pc:spChg chg="mod">
          <ac:chgData name="Daria Sapunova" userId="5217c4f7-f98a-4573-8c08-262c6e9f6ac4" providerId="ADAL" clId="{DCCA91B1-3376-48E0-B566-D71FFD6EFE9B}" dt="2024-03-26T14:14:16.181" v="1151" actId="1076"/>
          <ac:spMkLst>
            <pc:docMk/>
            <pc:sldMk cId="423178156" sldId="334"/>
            <ac:spMk id="7" creationId="{7F4E1FBE-18D1-2A1B-B3DC-862D51CAA956}"/>
          </ac:spMkLst>
        </pc:spChg>
      </pc:sldChg>
      <pc:sldChg chg="addSp delSp modSp new mod">
        <pc:chgData name="Daria Sapunova" userId="5217c4f7-f98a-4573-8c08-262c6e9f6ac4" providerId="ADAL" clId="{DCCA91B1-3376-48E0-B566-D71FFD6EFE9B}" dt="2024-03-27T18:26:06.063" v="1203" actId="1076"/>
        <pc:sldMkLst>
          <pc:docMk/>
          <pc:sldMk cId="3263509429" sldId="335"/>
        </pc:sldMkLst>
        <pc:spChg chg="del">
          <ac:chgData name="Daria Sapunova" userId="5217c4f7-f98a-4573-8c08-262c6e9f6ac4" providerId="ADAL" clId="{DCCA91B1-3376-48E0-B566-D71FFD6EFE9B}" dt="2024-03-27T18:23:17.204" v="1171" actId="478"/>
          <ac:spMkLst>
            <pc:docMk/>
            <pc:sldMk cId="3263509429" sldId="335"/>
            <ac:spMk id="2" creationId="{2C94B40A-9243-9BD8-4D6A-9D9222DEF10B}"/>
          </ac:spMkLst>
        </pc:spChg>
        <pc:spChg chg="del">
          <ac:chgData name="Daria Sapunova" userId="5217c4f7-f98a-4573-8c08-262c6e9f6ac4" providerId="ADAL" clId="{DCCA91B1-3376-48E0-B566-D71FFD6EFE9B}" dt="2024-03-27T18:23:18.189" v="1172" actId="478"/>
          <ac:spMkLst>
            <pc:docMk/>
            <pc:sldMk cId="3263509429" sldId="335"/>
            <ac:spMk id="3" creationId="{C6E82804-5577-CFED-3C03-2C07A6F2043F}"/>
          </ac:spMkLst>
        </pc:spChg>
        <pc:picChg chg="add mod modCrop">
          <ac:chgData name="Daria Sapunova" userId="5217c4f7-f98a-4573-8c08-262c6e9f6ac4" providerId="ADAL" clId="{DCCA91B1-3376-48E0-B566-D71FFD6EFE9B}" dt="2024-03-27T18:24:52.042" v="1187" actId="1076"/>
          <ac:picMkLst>
            <pc:docMk/>
            <pc:sldMk cId="3263509429" sldId="335"/>
            <ac:picMk id="5" creationId="{ECDE2044-B692-64D0-5C22-9775C1A331B9}"/>
          </ac:picMkLst>
        </pc:picChg>
        <pc:picChg chg="add mod modCrop">
          <ac:chgData name="Daria Sapunova" userId="5217c4f7-f98a-4573-8c08-262c6e9f6ac4" providerId="ADAL" clId="{DCCA91B1-3376-48E0-B566-D71FFD6EFE9B}" dt="2024-03-27T18:25:28.384" v="1196" actId="1076"/>
          <ac:picMkLst>
            <pc:docMk/>
            <pc:sldMk cId="3263509429" sldId="335"/>
            <ac:picMk id="7" creationId="{A0AD5231-DA85-C504-A404-B1821988D71D}"/>
          </ac:picMkLst>
        </pc:picChg>
        <pc:picChg chg="add mod modCrop">
          <ac:chgData name="Daria Sapunova" userId="5217c4f7-f98a-4573-8c08-262c6e9f6ac4" providerId="ADAL" clId="{DCCA91B1-3376-48E0-B566-D71FFD6EFE9B}" dt="2024-03-27T18:26:06.063" v="1203" actId="1076"/>
          <ac:picMkLst>
            <pc:docMk/>
            <pc:sldMk cId="3263509429" sldId="335"/>
            <ac:picMk id="9" creationId="{39606633-85C5-5791-CAC6-B1B7B495A1B1}"/>
          </ac:picMkLst>
        </pc:picChg>
      </pc:sldChg>
      <pc:sldChg chg="addSp delSp modSp new mod">
        <pc:chgData name="Daria Sapunova" userId="5217c4f7-f98a-4573-8c08-262c6e9f6ac4" providerId="ADAL" clId="{DCCA91B1-3376-48E0-B566-D71FFD6EFE9B}" dt="2024-03-27T18:29:36.668" v="1221" actId="1076"/>
        <pc:sldMkLst>
          <pc:docMk/>
          <pc:sldMk cId="548697837" sldId="336"/>
        </pc:sldMkLst>
        <pc:spChg chg="del">
          <ac:chgData name="Daria Sapunova" userId="5217c4f7-f98a-4573-8c08-262c6e9f6ac4" providerId="ADAL" clId="{DCCA91B1-3376-48E0-B566-D71FFD6EFE9B}" dt="2024-03-27T18:28:17.415" v="1206" actId="478"/>
          <ac:spMkLst>
            <pc:docMk/>
            <pc:sldMk cId="548697837" sldId="336"/>
            <ac:spMk id="2" creationId="{EABD9548-D984-7657-C63B-4DC06CF17EAF}"/>
          </ac:spMkLst>
        </pc:spChg>
        <pc:spChg chg="del">
          <ac:chgData name="Daria Sapunova" userId="5217c4f7-f98a-4573-8c08-262c6e9f6ac4" providerId="ADAL" clId="{DCCA91B1-3376-48E0-B566-D71FFD6EFE9B}" dt="2024-03-27T18:28:18.183" v="1207" actId="478"/>
          <ac:spMkLst>
            <pc:docMk/>
            <pc:sldMk cId="548697837" sldId="336"/>
            <ac:spMk id="3" creationId="{CAD1193B-7DD3-3C0C-3E26-5D26457241DE}"/>
          </ac:spMkLst>
        </pc:spChg>
        <pc:picChg chg="add mod modCrop">
          <ac:chgData name="Daria Sapunova" userId="5217c4f7-f98a-4573-8c08-262c6e9f6ac4" providerId="ADAL" clId="{DCCA91B1-3376-48E0-B566-D71FFD6EFE9B}" dt="2024-03-27T18:29:36.668" v="1221" actId="1076"/>
          <ac:picMkLst>
            <pc:docMk/>
            <pc:sldMk cId="548697837" sldId="336"/>
            <ac:picMk id="5" creationId="{28886148-3BD6-0335-D33B-2C2C5C486482}"/>
          </ac:picMkLst>
        </pc:picChg>
        <pc:picChg chg="add mod modCrop">
          <ac:chgData name="Daria Sapunova" userId="5217c4f7-f98a-4573-8c08-262c6e9f6ac4" providerId="ADAL" clId="{DCCA91B1-3376-48E0-B566-D71FFD6EFE9B}" dt="2024-03-27T18:29:34.443" v="1220" actId="1076"/>
          <ac:picMkLst>
            <pc:docMk/>
            <pc:sldMk cId="548697837" sldId="336"/>
            <ac:picMk id="7" creationId="{BB41EAA5-2569-FE6E-2FFE-0B30AFFDD42C}"/>
          </ac:picMkLst>
        </pc:picChg>
      </pc:sldChg>
      <pc:sldChg chg="addSp delSp modSp new mod modAnim">
        <pc:chgData name="Daria Sapunova" userId="5217c4f7-f98a-4573-8c08-262c6e9f6ac4" providerId="ADAL" clId="{DCCA91B1-3376-48E0-B566-D71FFD6EFE9B}" dt="2024-03-27T20:49:58.584" v="1254" actId="1076"/>
        <pc:sldMkLst>
          <pc:docMk/>
          <pc:sldMk cId="1065856040" sldId="337"/>
        </pc:sldMkLst>
        <pc:spChg chg="del">
          <ac:chgData name="Daria Sapunova" userId="5217c4f7-f98a-4573-8c08-262c6e9f6ac4" providerId="ADAL" clId="{DCCA91B1-3376-48E0-B566-D71FFD6EFE9B}" dt="2024-03-27T18:33:25.703" v="1234" actId="478"/>
          <ac:spMkLst>
            <pc:docMk/>
            <pc:sldMk cId="1065856040" sldId="337"/>
            <ac:spMk id="2" creationId="{4ED7A85F-21A0-8E2D-87A0-C379D395D03D}"/>
          </ac:spMkLst>
        </pc:spChg>
        <pc:spChg chg="del">
          <ac:chgData name="Daria Sapunova" userId="5217c4f7-f98a-4573-8c08-262c6e9f6ac4" providerId="ADAL" clId="{DCCA91B1-3376-48E0-B566-D71FFD6EFE9B}" dt="2024-03-27T18:33:26.405" v="1235" actId="478"/>
          <ac:spMkLst>
            <pc:docMk/>
            <pc:sldMk cId="1065856040" sldId="337"/>
            <ac:spMk id="3" creationId="{6FBB8914-C5F2-4736-C932-E45DB6A9A953}"/>
          </ac:spMkLst>
        </pc:spChg>
        <pc:picChg chg="add mod">
          <ac:chgData name="Daria Sapunova" userId="5217c4f7-f98a-4573-8c08-262c6e9f6ac4" providerId="ADAL" clId="{DCCA91B1-3376-48E0-B566-D71FFD6EFE9B}" dt="2024-03-27T20:49:58.584" v="1254" actId="1076"/>
          <ac:picMkLst>
            <pc:docMk/>
            <pc:sldMk cId="1065856040" sldId="337"/>
            <ac:picMk id="1026" creationId="{137EAE0D-8AC8-3885-A25E-ED35C5F0E9FC}"/>
          </ac:picMkLst>
        </pc:picChg>
      </pc:sldChg>
    </pc:docChg>
  </pc:docChgLst>
  <pc:docChgLst>
    <pc:chgData name="Daria Sapunova" userId="5217c4f7-f98a-4573-8c08-262c6e9f6ac4" providerId="ADAL" clId="{F6EC2E3B-A11A-4231-879C-6B5791A76CB9}"/>
    <pc:docChg chg="">
      <pc:chgData name="Daria Sapunova" userId="5217c4f7-f98a-4573-8c08-262c6e9f6ac4" providerId="ADAL" clId="{F6EC2E3B-A11A-4231-879C-6B5791A76CB9}" dt="2024-04-04T09:40:53.660" v="1"/>
      <pc:docMkLst>
        <pc:docMk/>
      </pc:docMkLst>
      <pc:sldChg chg="delCm">
        <pc:chgData name="Daria Sapunova" userId="5217c4f7-f98a-4573-8c08-262c6e9f6ac4" providerId="ADAL" clId="{F6EC2E3B-A11A-4231-879C-6B5791A76CB9}" dt="2024-04-04T09:40:46.417" v="0"/>
        <pc:sldMkLst>
          <pc:docMk/>
          <pc:sldMk cId="3174654747" sldId="33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Daria Sapunova" userId="5217c4f7-f98a-4573-8c08-262c6e9f6ac4" providerId="ADAL" clId="{F6EC2E3B-A11A-4231-879C-6B5791A76CB9}" dt="2024-04-04T09:40:46.417" v="0"/>
              <pc2:cmMkLst xmlns:pc2="http://schemas.microsoft.com/office/powerpoint/2019/9/main/command">
                <pc:docMk/>
                <pc:sldMk cId="3174654747" sldId="336"/>
                <pc2:cmMk id="{6EFDC715-3889-46EE-8EDD-C4D794328534}"/>
              </pc2:cmMkLst>
            </pc226:cmChg>
          </p:ext>
        </pc:extLst>
      </pc:sldChg>
      <pc:sldChg chg="delCm">
        <pc:chgData name="Daria Sapunova" userId="5217c4f7-f98a-4573-8c08-262c6e9f6ac4" providerId="ADAL" clId="{F6EC2E3B-A11A-4231-879C-6B5791A76CB9}" dt="2024-04-04T09:40:53.660" v="1"/>
        <pc:sldMkLst>
          <pc:docMk/>
          <pc:sldMk cId="255752151" sldId="34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Daria Sapunova" userId="5217c4f7-f98a-4573-8c08-262c6e9f6ac4" providerId="ADAL" clId="{F6EC2E3B-A11A-4231-879C-6B5791A76CB9}" dt="2024-04-04T09:40:53.660" v="1"/>
              <pc2:cmMkLst xmlns:pc2="http://schemas.microsoft.com/office/powerpoint/2019/9/main/command">
                <pc:docMk/>
                <pc:sldMk cId="255752151" sldId="340"/>
                <pc2:cmMk id="{91AB1607-F21F-41D2-AE94-5BA953FDE7E6}"/>
              </pc2:cmMkLst>
            </pc226:cmChg>
          </p:ext>
        </pc:extLst>
      </pc:sldChg>
    </pc:docChg>
  </pc:docChgLst>
  <pc:docChgLst>
    <pc:chgData name="Daria Sapunova" userId="5217c4f7-f98a-4573-8c08-262c6e9f6ac4" providerId="ADAL" clId="{7F56B0B9-1B35-4C6C-AEAD-BD000DB03CE8}"/>
    <pc:docChg chg="undo redo custSel addSld delSld modSld sldOrd">
      <pc:chgData name="Daria Sapunova" userId="5217c4f7-f98a-4573-8c08-262c6e9f6ac4" providerId="ADAL" clId="{7F56B0B9-1B35-4C6C-AEAD-BD000DB03CE8}" dt="2024-02-29T08:34:21.883" v="3404" actId="20577"/>
      <pc:docMkLst>
        <pc:docMk/>
      </pc:docMkLst>
      <pc:sldChg chg="del">
        <pc:chgData name="Daria Sapunova" userId="5217c4f7-f98a-4573-8c08-262c6e9f6ac4" providerId="ADAL" clId="{7F56B0B9-1B35-4C6C-AEAD-BD000DB03CE8}" dt="2023-12-19T12:26:21.830" v="10" actId="47"/>
        <pc:sldMkLst>
          <pc:docMk/>
          <pc:sldMk cId="2305612636" sldId="256"/>
        </pc:sldMkLst>
      </pc:sldChg>
      <pc:sldChg chg="del">
        <pc:chgData name="Daria Sapunova" userId="5217c4f7-f98a-4573-8c08-262c6e9f6ac4" providerId="ADAL" clId="{7F56B0B9-1B35-4C6C-AEAD-BD000DB03CE8}" dt="2023-12-19T12:42:00.601" v="52" actId="47"/>
        <pc:sldMkLst>
          <pc:docMk/>
          <pc:sldMk cId="667394154" sldId="257"/>
        </pc:sldMkLst>
      </pc:sldChg>
      <pc:sldChg chg="del">
        <pc:chgData name="Daria Sapunova" userId="5217c4f7-f98a-4573-8c08-262c6e9f6ac4" providerId="ADAL" clId="{7F56B0B9-1B35-4C6C-AEAD-BD000DB03CE8}" dt="2023-12-19T12:42:02.780" v="53" actId="47"/>
        <pc:sldMkLst>
          <pc:docMk/>
          <pc:sldMk cId="2690104808" sldId="258"/>
        </pc:sldMkLst>
      </pc:sldChg>
      <pc:sldChg chg="del">
        <pc:chgData name="Daria Sapunova" userId="5217c4f7-f98a-4573-8c08-262c6e9f6ac4" providerId="ADAL" clId="{7F56B0B9-1B35-4C6C-AEAD-BD000DB03CE8}" dt="2023-12-19T12:42:04.098" v="54" actId="47"/>
        <pc:sldMkLst>
          <pc:docMk/>
          <pc:sldMk cId="1330119737" sldId="259"/>
        </pc:sldMkLst>
      </pc:sldChg>
      <pc:sldChg chg="modSp del">
        <pc:chgData name="Daria Sapunova" userId="5217c4f7-f98a-4573-8c08-262c6e9f6ac4" providerId="ADAL" clId="{7F56B0B9-1B35-4C6C-AEAD-BD000DB03CE8}" dt="2023-12-19T12:42:05.088" v="55" actId="47"/>
        <pc:sldMkLst>
          <pc:docMk/>
          <pc:sldMk cId="3539397293" sldId="260"/>
        </pc:sldMkLst>
        <pc:picChg chg="mod">
          <ac:chgData name="Daria Sapunova" userId="5217c4f7-f98a-4573-8c08-262c6e9f6ac4" providerId="ADAL" clId="{7F56B0B9-1B35-4C6C-AEAD-BD000DB03CE8}" dt="2023-12-19T12:33:57.038" v="12" actId="1076"/>
          <ac:picMkLst>
            <pc:docMk/>
            <pc:sldMk cId="3539397293" sldId="260"/>
            <ac:picMk id="7" creationId="{CEEB1858-CFC8-5D66-184F-691605552043}"/>
          </ac:picMkLst>
        </pc:picChg>
      </pc:sldChg>
      <pc:sldChg chg="del">
        <pc:chgData name="Daria Sapunova" userId="5217c4f7-f98a-4573-8c08-262c6e9f6ac4" providerId="ADAL" clId="{7F56B0B9-1B35-4C6C-AEAD-BD000DB03CE8}" dt="2023-12-19T12:42:06.075" v="56" actId="47"/>
        <pc:sldMkLst>
          <pc:docMk/>
          <pc:sldMk cId="563140738" sldId="261"/>
        </pc:sldMkLst>
      </pc:sldChg>
      <pc:sldChg chg="del">
        <pc:chgData name="Daria Sapunova" userId="5217c4f7-f98a-4573-8c08-262c6e9f6ac4" providerId="ADAL" clId="{7F56B0B9-1B35-4C6C-AEAD-BD000DB03CE8}" dt="2023-12-19T12:42:08.723" v="57" actId="47"/>
        <pc:sldMkLst>
          <pc:docMk/>
          <pc:sldMk cId="3345348398" sldId="262"/>
        </pc:sldMkLst>
      </pc:sldChg>
      <pc:sldChg chg="del">
        <pc:chgData name="Daria Sapunova" userId="5217c4f7-f98a-4573-8c08-262c6e9f6ac4" providerId="ADAL" clId="{7F56B0B9-1B35-4C6C-AEAD-BD000DB03CE8}" dt="2023-12-19T12:42:10.262" v="58" actId="47"/>
        <pc:sldMkLst>
          <pc:docMk/>
          <pc:sldMk cId="1644014365" sldId="264"/>
        </pc:sldMkLst>
      </pc:sldChg>
      <pc:sldChg chg="del">
        <pc:chgData name="Daria Sapunova" userId="5217c4f7-f98a-4573-8c08-262c6e9f6ac4" providerId="ADAL" clId="{7F56B0B9-1B35-4C6C-AEAD-BD000DB03CE8}" dt="2023-12-19T12:42:33.780" v="59" actId="47"/>
        <pc:sldMkLst>
          <pc:docMk/>
          <pc:sldMk cId="4070410775" sldId="265"/>
        </pc:sldMkLst>
      </pc:sldChg>
      <pc:sldChg chg="del">
        <pc:chgData name="Daria Sapunova" userId="5217c4f7-f98a-4573-8c08-262c6e9f6ac4" providerId="ADAL" clId="{7F56B0B9-1B35-4C6C-AEAD-BD000DB03CE8}" dt="2023-12-19T12:42:37.770" v="60" actId="47"/>
        <pc:sldMkLst>
          <pc:docMk/>
          <pc:sldMk cId="932432841" sldId="266"/>
        </pc:sldMkLst>
      </pc:sldChg>
      <pc:sldChg chg="del">
        <pc:chgData name="Daria Sapunova" userId="5217c4f7-f98a-4573-8c08-262c6e9f6ac4" providerId="ADAL" clId="{7F56B0B9-1B35-4C6C-AEAD-BD000DB03CE8}" dt="2023-12-19T12:42:40.111" v="61" actId="47"/>
        <pc:sldMkLst>
          <pc:docMk/>
          <pc:sldMk cId="141777116" sldId="267"/>
        </pc:sldMkLst>
      </pc:sldChg>
      <pc:sldChg chg="del">
        <pc:chgData name="Daria Sapunova" userId="5217c4f7-f98a-4573-8c08-262c6e9f6ac4" providerId="ADAL" clId="{7F56B0B9-1B35-4C6C-AEAD-BD000DB03CE8}" dt="2023-12-19T12:42:42.379" v="62" actId="47"/>
        <pc:sldMkLst>
          <pc:docMk/>
          <pc:sldMk cId="2086166060" sldId="268"/>
        </pc:sldMkLst>
      </pc:sldChg>
      <pc:sldChg chg="addSp delSp modSp mod delAnim addCm">
        <pc:chgData name="Daria Sapunova" userId="5217c4f7-f98a-4573-8c08-262c6e9f6ac4" providerId="ADAL" clId="{7F56B0B9-1B35-4C6C-AEAD-BD000DB03CE8}" dt="2024-02-27T12:06:48.510" v="3298"/>
        <pc:sldMkLst>
          <pc:docMk/>
          <pc:sldMk cId="2553923522" sldId="269"/>
        </pc:sldMkLst>
        <pc:spChg chg="del">
          <ac:chgData name="Daria Sapunova" userId="5217c4f7-f98a-4573-8c08-262c6e9f6ac4" providerId="ADAL" clId="{7F56B0B9-1B35-4C6C-AEAD-BD000DB03CE8}" dt="2024-02-27T09:08:56.696" v="3105" actId="478"/>
          <ac:spMkLst>
            <pc:docMk/>
            <pc:sldMk cId="2553923522" sldId="269"/>
            <ac:spMk id="3" creationId="{93EFBFA4-EA5C-16E4-28DC-A4930E61EE30}"/>
          </ac:spMkLst>
        </pc:spChg>
        <pc:spChg chg="del">
          <ac:chgData name="Daria Sapunova" userId="5217c4f7-f98a-4573-8c08-262c6e9f6ac4" providerId="ADAL" clId="{7F56B0B9-1B35-4C6C-AEAD-BD000DB03CE8}" dt="2024-02-27T09:08:57.497" v="3106" actId="478"/>
          <ac:spMkLst>
            <pc:docMk/>
            <pc:sldMk cId="2553923522" sldId="269"/>
            <ac:spMk id="10" creationId="{E572F55F-B863-736F-5C0F-2FB36DF8EAE7}"/>
          </ac:spMkLst>
        </pc:spChg>
        <pc:spChg chg="add del">
          <ac:chgData name="Daria Sapunova" userId="5217c4f7-f98a-4573-8c08-262c6e9f6ac4" providerId="ADAL" clId="{7F56B0B9-1B35-4C6C-AEAD-BD000DB03CE8}" dt="2024-02-27T09:11:52.157" v="3123" actId="478"/>
          <ac:spMkLst>
            <pc:docMk/>
            <pc:sldMk cId="2553923522" sldId="269"/>
            <ac:spMk id="12" creationId="{52DF495B-7E8F-ECA0-DDC6-DF6B9B8C341D}"/>
          </ac:spMkLst>
        </pc:spChg>
        <pc:spChg chg="add mod">
          <ac:chgData name="Daria Sapunova" userId="5217c4f7-f98a-4573-8c08-262c6e9f6ac4" providerId="ADAL" clId="{7F56B0B9-1B35-4C6C-AEAD-BD000DB03CE8}" dt="2024-02-27T09:12:28.490" v="3126" actId="1582"/>
          <ac:spMkLst>
            <pc:docMk/>
            <pc:sldMk cId="2553923522" sldId="269"/>
            <ac:spMk id="13" creationId="{184D83DD-D6DD-8A73-7638-1C52E687C641}"/>
          </ac:spMkLst>
        </pc:spChg>
        <pc:grpChg chg="del">
          <ac:chgData name="Daria Sapunova" userId="5217c4f7-f98a-4573-8c08-262c6e9f6ac4" providerId="ADAL" clId="{7F56B0B9-1B35-4C6C-AEAD-BD000DB03CE8}" dt="2024-02-27T09:08:54.892" v="3104" actId="478"/>
          <ac:grpSpMkLst>
            <pc:docMk/>
            <pc:sldMk cId="2553923522" sldId="269"/>
            <ac:grpSpMk id="6" creationId="{041F6182-7892-0008-5BE7-1BEBB63A57C2}"/>
          </ac:grpSpMkLst>
        </pc:grpChg>
        <pc:graphicFrameChg chg="modGraphic">
          <ac:chgData name="Daria Sapunova" userId="5217c4f7-f98a-4573-8c08-262c6e9f6ac4" providerId="ADAL" clId="{7F56B0B9-1B35-4C6C-AEAD-BD000DB03CE8}" dt="2024-02-27T08:58:57.261" v="3103" actId="20577"/>
          <ac:graphicFrameMkLst>
            <pc:docMk/>
            <pc:sldMk cId="2553923522" sldId="269"/>
            <ac:graphicFrameMk id="2" creationId="{A8DACF46-3844-8DDC-77DD-6458D3173C05}"/>
          </ac:graphicFrameMkLst>
        </pc:graphicFrameChg>
        <pc:picChg chg="add del mod">
          <ac:chgData name="Daria Sapunova" userId="5217c4f7-f98a-4573-8c08-262c6e9f6ac4" providerId="ADAL" clId="{7F56B0B9-1B35-4C6C-AEAD-BD000DB03CE8}" dt="2024-02-27T09:10:07.560" v="3114" actId="478"/>
          <ac:picMkLst>
            <pc:docMk/>
            <pc:sldMk cId="2553923522" sldId="269"/>
            <ac:picMk id="5" creationId="{AB8AC8BE-B3D4-E6BC-A761-A0D117F06914}"/>
          </ac:picMkLst>
        </pc:picChg>
        <pc:picChg chg="add mod">
          <ac:chgData name="Daria Sapunova" userId="5217c4f7-f98a-4573-8c08-262c6e9f6ac4" providerId="ADAL" clId="{7F56B0B9-1B35-4C6C-AEAD-BD000DB03CE8}" dt="2024-02-27T09:10:56.114" v="3121" actId="1076"/>
          <ac:picMkLst>
            <pc:docMk/>
            <pc:sldMk cId="2553923522" sldId="269"/>
            <ac:picMk id="11" creationId="{6945CBC2-EFC3-7732-BD7B-E85EF7EF3315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3-12-19T12:43:51.110" v="64"/>
              <pc2:cmMkLst xmlns:pc2="http://schemas.microsoft.com/office/powerpoint/2019/9/main/command">
                <pc:docMk/>
                <pc:sldMk cId="2553923522" sldId="269"/>
                <pc2:cmMk id="{AADD1633-D732-4C24-B945-68FA6DC67E89}"/>
              </pc2:cmMkLst>
            </pc226:cmChg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4-02-27T12:06:48.510" v="3298"/>
              <pc2:cmMkLst xmlns:pc2="http://schemas.microsoft.com/office/powerpoint/2019/9/main/command">
                <pc:docMk/>
                <pc:sldMk cId="2553923522" sldId="269"/>
                <pc2:cmMk id="{9BDB9475-3A39-47A6-B1D2-DAEB4753C176}"/>
              </pc2:cmMkLst>
            </pc226:cmChg>
          </p:ext>
        </pc:extLst>
      </pc:sldChg>
      <pc:sldChg chg="del">
        <pc:chgData name="Daria Sapunova" userId="5217c4f7-f98a-4573-8c08-262c6e9f6ac4" providerId="ADAL" clId="{7F56B0B9-1B35-4C6C-AEAD-BD000DB03CE8}" dt="2023-12-19T12:42:45.169" v="63" actId="47"/>
        <pc:sldMkLst>
          <pc:docMk/>
          <pc:sldMk cId="3703695399" sldId="270"/>
        </pc:sldMkLst>
      </pc:sldChg>
      <pc:sldChg chg="addSp delSp modSp add del mod delAnim modAnim">
        <pc:chgData name="Daria Sapunova" userId="5217c4f7-f98a-4573-8c08-262c6e9f6ac4" providerId="ADAL" clId="{7F56B0B9-1B35-4C6C-AEAD-BD000DB03CE8}" dt="2024-02-27T10:13:23.613" v="3203"/>
        <pc:sldMkLst>
          <pc:docMk/>
          <pc:sldMk cId="2658529393" sldId="271"/>
        </pc:sldMkLst>
        <pc:spChg chg="add mod">
          <ac:chgData name="Daria Sapunova" userId="5217c4f7-f98a-4573-8c08-262c6e9f6ac4" providerId="ADAL" clId="{7F56B0B9-1B35-4C6C-AEAD-BD000DB03CE8}" dt="2024-01-03T12:54:21.009" v="1434" actId="1076"/>
          <ac:spMkLst>
            <pc:docMk/>
            <pc:sldMk cId="2658529393" sldId="271"/>
            <ac:spMk id="4" creationId="{A3C1E0BB-857E-A263-155E-B84860F270E8}"/>
          </ac:spMkLst>
        </pc:spChg>
        <pc:spChg chg="add del mod">
          <ac:chgData name="Daria Sapunova" userId="5217c4f7-f98a-4573-8c08-262c6e9f6ac4" providerId="ADAL" clId="{7F56B0B9-1B35-4C6C-AEAD-BD000DB03CE8}" dt="2024-01-03T12:55:28.334" v="1454" actId="478"/>
          <ac:spMkLst>
            <pc:docMk/>
            <pc:sldMk cId="2658529393" sldId="271"/>
            <ac:spMk id="9" creationId="{40E4ED72-D3E1-77FF-E11C-63F8DCBEAA2A}"/>
          </ac:spMkLst>
        </pc:spChg>
        <pc:spChg chg="add mod">
          <ac:chgData name="Daria Sapunova" userId="5217c4f7-f98a-4573-8c08-262c6e9f6ac4" providerId="ADAL" clId="{7F56B0B9-1B35-4C6C-AEAD-BD000DB03CE8}" dt="2024-01-03T12:55:18.562" v="1451" actId="1076"/>
          <ac:spMkLst>
            <pc:docMk/>
            <pc:sldMk cId="2658529393" sldId="271"/>
            <ac:spMk id="20" creationId="{B25E82F3-3B18-2277-5C24-5F3111AEB375}"/>
          </ac:spMkLst>
        </pc:spChg>
        <pc:spChg chg="del">
          <ac:chgData name="Daria Sapunova" userId="5217c4f7-f98a-4573-8c08-262c6e9f6ac4" providerId="ADAL" clId="{7F56B0B9-1B35-4C6C-AEAD-BD000DB03CE8}" dt="2024-01-03T11:30:42.460" v="1318" actId="478"/>
          <ac:spMkLst>
            <pc:docMk/>
            <pc:sldMk cId="2658529393" sldId="271"/>
            <ac:spMk id="23" creationId="{05FBE0B8-93F7-4742-80BF-80890D664060}"/>
          </ac:spMkLst>
        </pc:spChg>
        <pc:spChg chg="add mod">
          <ac:chgData name="Daria Sapunova" userId="5217c4f7-f98a-4573-8c08-262c6e9f6ac4" providerId="ADAL" clId="{7F56B0B9-1B35-4C6C-AEAD-BD000DB03CE8}" dt="2024-01-03T12:55:01.556" v="1445" actId="1076"/>
          <ac:spMkLst>
            <pc:docMk/>
            <pc:sldMk cId="2658529393" sldId="271"/>
            <ac:spMk id="23" creationId="{8FF7168A-62CA-43F8-4003-951B9E89CA16}"/>
          </ac:spMkLst>
        </pc:spChg>
        <pc:spChg chg="add mod">
          <ac:chgData name="Daria Sapunova" userId="5217c4f7-f98a-4573-8c08-262c6e9f6ac4" providerId="ADAL" clId="{7F56B0B9-1B35-4C6C-AEAD-BD000DB03CE8}" dt="2024-01-03T12:55:16.607" v="1450" actId="1076"/>
          <ac:spMkLst>
            <pc:docMk/>
            <pc:sldMk cId="2658529393" sldId="271"/>
            <ac:spMk id="24" creationId="{8705EDE2-287D-A20E-0F20-1E6EEB4A115D}"/>
          </ac:spMkLst>
        </pc:spChg>
        <pc:spChg chg="del">
          <ac:chgData name="Daria Sapunova" userId="5217c4f7-f98a-4573-8c08-262c6e9f6ac4" providerId="ADAL" clId="{7F56B0B9-1B35-4C6C-AEAD-BD000DB03CE8}" dt="2024-01-03T11:30:46.707" v="1320" actId="478"/>
          <ac:spMkLst>
            <pc:docMk/>
            <pc:sldMk cId="2658529393" sldId="271"/>
            <ac:spMk id="24" creationId="{D0C5E3FC-47E3-13FA-8C61-A540089CCC90}"/>
          </ac:spMkLst>
        </pc:spChg>
        <pc:spChg chg="del">
          <ac:chgData name="Daria Sapunova" userId="5217c4f7-f98a-4573-8c08-262c6e9f6ac4" providerId="ADAL" clId="{7F56B0B9-1B35-4C6C-AEAD-BD000DB03CE8}" dt="2024-01-03T11:30:44.921" v="1319" actId="478"/>
          <ac:spMkLst>
            <pc:docMk/>
            <pc:sldMk cId="2658529393" sldId="271"/>
            <ac:spMk id="25" creationId="{3A12EC4F-F46E-2E2B-4C23-1BC1274E9A40}"/>
          </ac:spMkLst>
        </pc:spChg>
        <pc:spChg chg="del">
          <ac:chgData name="Daria Sapunova" userId="5217c4f7-f98a-4573-8c08-262c6e9f6ac4" providerId="ADAL" clId="{7F56B0B9-1B35-4C6C-AEAD-BD000DB03CE8}" dt="2024-01-03T11:30:48.386" v="1321" actId="478"/>
          <ac:spMkLst>
            <pc:docMk/>
            <pc:sldMk cId="2658529393" sldId="271"/>
            <ac:spMk id="27" creationId="{8142C72B-BAF5-1A3F-7906-1CCE1E8C5228}"/>
          </ac:spMkLst>
        </pc:spChg>
        <pc:spChg chg="add mod">
          <ac:chgData name="Daria Sapunova" userId="5217c4f7-f98a-4573-8c08-262c6e9f6ac4" providerId="ADAL" clId="{7F56B0B9-1B35-4C6C-AEAD-BD000DB03CE8}" dt="2024-01-03T12:55:05.444" v="1447" actId="1076"/>
          <ac:spMkLst>
            <pc:docMk/>
            <pc:sldMk cId="2658529393" sldId="271"/>
            <ac:spMk id="27" creationId="{F61FA2CC-4686-088A-F961-7D2FEFD71B48}"/>
          </ac:spMkLst>
        </pc:spChg>
        <pc:spChg chg="add mod">
          <ac:chgData name="Daria Sapunova" userId="5217c4f7-f98a-4573-8c08-262c6e9f6ac4" providerId="ADAL" clId="{7F56B0B9-1B35-4C6C-AEAD-BD000DB03CE8}" dt="2024-01-03T12:55:14.147" v="1449" actId="1076"/>
          <ac:spMkLst>
            <pc:docMk/>
            <pc:sldMk cId="2658529393" sldId="271"/>
            <ac:spMk id="28" creationId="{5CBEE243-F3F5-7ECC-E26F-C0DB5D222773}"/>
          </ac:spMkLst>
        </pc:spChg>
        <pc:spChg chg="add mod">
          <ac:chgData name="Daria Sapunova" userId="5217c4f7-f98a-4573-8c08-262c6e9f6ac4" providerId="ADAL" clId="{7F56B0B9-1B35-4C6C-AEAD-BD000DB03CE8}" dt="2024-01-03T12:55:25.963" v="1453" actId="1076"/>
          <ac:spMkLst>
            <pc:docMk/>
            <pc:sldMk cId="2658529393" sldId="271"/>
            <ac:spMk id="30" creationId="{2C693B49-829C-B43E-32FA-9BC51B98C271}"/>
          </ac:spMkLst>
        </pc:spChg>
        <pc:spChg chg="add mod">
          <ac:chgData name="Daria Sapunova" userId="5217c4f7-f98a-4573-8c08-262c6e9f6ac4" providerId="ADAL" clId="{7F56B0B9-1B35-4C6C-AEAD-BD000DB03CE8}" dt="2024-01-03T12:55:47.519" v="1461" actId="1076"/>
          <ac:spMkLst>
            <pc:docMk/>
            <pc:sldMk cId="2658529393" sldId="271"/>
            <ac:spMk id="34" creationId="{29ED7293-76E6-F569-9003-CE659384F14D}"/>
          </ac:spMkLst>
        </pc:spChg>
        <pc:spChg chg="add mod">
          <ac:chgData name="Daria Sapunova" userId="5217c4f7-f98a-4573-8c08-262c6e9f6ac4" providerId="ADAL" clId="{7F56B0B9-1B35-4C6C-AEAD-BD000DB03CE8}" dt="2024-01-03T12:55:50.690" v="1463" actId="1076"/>
          <ac:spMkLst>
            <pc:docMk/>
            <pc:sldMk cId="2658529393" sldId="271"/>
            <ac:spMk id="35" creationId="{941DF4DB-46BB-2089-7B5A-5ABB220E7F9A}"/>
          </ac:spMkLst>
        </pc:spChg>
        <pc:spChg chg="add mod">
          <ac:chgData name="Daria Sapunova" userId="5217c4f7-f98a-4573-8c08-262c6e9f6ac4" providerId="ADAL" clId="{7F56B0B9-1B35-4C6C-AEAD-BD000DB03CE8}" dt="2024-01-03T12:56:53.458" v="1473" actId="1076"/>
          <ac:spMkLst>
            <pc:docMk/>
            <pc:sldMk cId="2658529393" sldId="271"/>
            <ac:spMk id="39" creationId="{339C452D-98E1-F7F3-8B00-1906A28FA154}"/>
          </ac:spMkLst>
        </pc:spChg>
        <pc:cxnChg chg="add mod">
          <ac:chgData name="Daria Sapunova" userId="5217c4f7-f98a-4573-8c08-262c6e9f6ac4" providerId="ADAL" clId="{7F56B0B9-1B35-4C6C-AEAD-BD000DB03CE8}" dt="2024-01-03T12:56:28.911" v="1465" actId="1076"/>
          <ac:cxnSpMkLst>
            <pc:docMk/>
            <pc:sldMk cId="2658529393" sldId="271"/>
            <ac:cxnSpMk id="2" creationId="{7C8C5D37-8BB1-B689-FC2A-9F984E26D68A}"/>
          </ac:cxnSpMkLst>
        </pc:cxnChg>
        <pc:cxnChg chg="add mod">
          <ac:chgData name="Daria Sapunova" userId="5217c4f7-f98a-4573-8c08-262c6e9f6ac4" providerId="ADAL" clId="{7F56B0B9-1B35-4C6C-AEAD-BD000DB03CE8}" dt="2024-01-03T12:38:32.137" v="1324" actId="1582"/>
          <ac:cxnSpMkLst>
            <pc:docMk/>
            <pc:sldMk cId="2658529393" sldId="271"/>
            <ac:cxnSpMk id="3" creationId="{348E54A7-F22C-2FD4-897C-7A60900333EF}"/>
          </ac:cxnSpMkLst>
        </pc:cxnChg>
        <pc:cxnChg chg="add mod">
          <ac:chgData name="Daria Sapunova" userId="5217c4f7-f98a-4573-8c08-262c6e9f6ac4" providerId="ADAL" clId="{7F56B0B9-1B35-4C6C-AEAD-BD000DB03CE8}" dt="2024-01-03T12:54:49.341" v="1442" actId="1076"/>
          <ac:cxnSpMkLst>
            <pc:docMk/>
            <pc:sldMk cId="2658529393" sldId="271"/>
            <ac:cxnSpMk id="5" creationId="{C9C3057A-79B0-F90F-1044-98A8399C677E}"/>
          </ac:cxnSpMkLst>
        </pc:cxnChg>
        <pc:cxnChg chg="add mod">
          <ac:chgData name="Daria Sapunova" userId="5217c4f7-f98a-4573-8c08-262c6e9f6ac4" providerId="ADAL" clId="{7F56B0B9-1B35-4C6C-AEAD-BD000DB03CE8}" dt="2024-01-03T12:52:04.729" v="1408" actId="1076"/>
          <ac:cxnSpMkLst>
            <pc:docMk/>
            <pc:sldMk cId="2658529393" sldId="271"/>
            <ac:cxnSpMk id="7" creationId="{8863B07F-0C96-AFE4-6536-7971853BB4DC}"/>
          </ac:cxnSpMkLst>
        </pc:cxnChg>
        <pc:cxnChg chg="add mod">
          <ac:chgData name="Daria Sapunova" userId="5217c4f7-f98a-4573-8c08-262c6e9f6ac4" providerId="ADAL" clId="{7F56B0B9-1B35-4C6C-AEAD-BD000DB03CE8}" dt="2024-01-03T12:40:59.093" v="1362" actId="1037"/>
          <ac:cxnSpMkLst>
            <pc:docMk/>
            <pc:sldMk cId="2658529393" sldId="271"/>
            <ac:cxnSpMk id="17" creationId="{001BAF8D-50BC-F8D5-D39B-1FEEE16F5CBA}"/>
          </ac:cxnSpMkLst>
        </pc:cxnChg>
        <pc:cxnChg chg="add mod">
          <ac:chgData name="Daria Sapunova" userId="5217c4f7-f98a-4573-8c08-262c6e9f6ac4" providerId="ADAL" clId="{7F56B0B9-1B35-4C6C-AEAD-BD000DB03CE8}" dt="2024-01-03T12:53:48.817" v="1425" actId="14100"/>
          <ac:cxnSpMkLst>
            <pc:docMk/>
            <pc:sldMk cId="2658529393" sldId="271"/>
            <ac:cxnSpMk id="18" creationId="{2D55E76B-784A-5E10-FD20-F7CD25592D10}"/>
          </ac:cxnSpMkLst>
        </pc:cxnChg>
        <pc:cxnChg chg="add mod">
          <ac:chgData name="Daria Sapunova" userId="5217c4f7-f98a-4573-8c08-262c6e9f6ac4" providerId="ADAL" clId="{7F56B0B9-1B35-4C6C-AEAD-BD000DB03CE8}" dt="2024-01-03T12:54:58.121" v="1444" actId="1076"/>
          <ac:cxnSpMkLst>
            <pc:docMk/>
            <pc:sldMk cId="2658529393" sldId="271"/>
            <ac:cxnSpMk id="25" creationId="{0E5F5629-930D-7BAF-18D5-319035FE1D4B}"/>
          </ac:cxnSpMkLst>
        </pc:cxnChg>
        <pc:cxnChg chg="add mod">
          <ac:chgData name="Daria Sapunova" userId="5217c4f7-f98a-4573-8c08-262c6e9f6ac4" providerId="ADAL" clId="{7F56B0B9-1B35-4C6C-AEAD-BD000DB03CE8}" dt="2024-01-03T12:55:33.939" v="1456" actId="1076"/>
          <ac:cxnSpMkLst>
            <pc:docMk/>
            <pc:sldMk cId="2658529393" sldId="271"/>
            <ac:cxnSpMk id="31" creationId="{63AE7756-A983-AAC6-4712-C8137C5595B5}"/>
          </ac:cxnSpMkLst>
        </pc:cxnChg>
        <pc:cxnChg chg="add mod">
          <ac:chgData name="Daria Sapunova" userId="5217c4f7-f98a-4573-8c08-262c6e9f6ac4" providerId="ADAL" clId="{7F56B0B9-1B35-4C6C-AEAD-BD000DB03CE8}" dt="2024-01-03T12:55:41.579" v="1459" actId="14100"/>
          <ac:cxnSpMkLst>
            <pc:docMk/>
            <pc:sldMk cId="2658529393" sldId="271"/>
            <ac:cxnSpMk id="32" creationId="{8E59BC03-909C-895C-E4DC-1FBCD7DB3F2C}"/>
          </ac:cxnSpMkLst>
        </pc:cxnChg>
        <pc:cxnChg chg="add mod">
          <ac:chgData name="Daria Sapunova" userId="5217c4f7-f98a-4573-8c08-262c6e9f6ac4" providerId="ADAL" clId="{7F56B0B9-1B35-4C6C-AEAD-BD000DB03CE8}" dt="2024-01-03T12:56:39.463" v="1469" actId="14100"/>
          <ac:cxnSpMkLst>
            <pc:docMk/>
            <pc:sldMk cId="2658529393" sldId="271"/>
            <ac:cxnSpMk id="36" creationId="{93748BCA-5074-A5A1-4C4C-3F7F31D15DA5}"/>
          </ac:cxnSpMkLst>
        </pc:cxnChg>
      </pc:sldChg>
      <pc:sldChg chg="del">
        <pc:chgData name="Daria Sapunova" userId="5217c4f7-f98a-4573-8c08-262c6e9f6ac4" providerId="ADAL" clId="{7F56B0B9-1B35-4C6C-AEAD-BD000DB03CE8}" dt="2023-12-19T12:44:04.778" v="66" actId="47"/>
        <pc:sldMkLst>
          <pc:docMk/>
          <pc:sldMk cId="1254752601" sldId="272"/>
        </pc:sldMkLst>
      </pc:sldChg>
      <pc:sldChg chg="del">
        <pc:chgData name="Daria Sapunova" userId="5217c4f7-f98a-4573-8c08-262c6e9f6ac4" providerId="ADAL" clId="{7F56B0B9-1B35-4C6C-AEAD-BD000DB03CE8}" dt="2023-12-19T12:44:05.945" v="67" actId="47"/>
        <pc:sldMkLst>
          <pc:docMk/>
          <pc:sldMk cId="1917292953" sldId="273"/>
        </pc:sldMkLst>
      </pc:sldChg>
      <pc:sldChg chg="del">
        <pc:chgData name="Daria Sapunova" userId="5217c4f7-f98a-4573-8c08-262c6e9f6ac4" providerId="ADAL" clId="{7F56B0B9-1B35-4C6C-AEAD-BD000DB03CE8}" dt="2023-12-19T12:44:07.871" v="68" actId="47"/>
        <pc:sldMkLst>
          <pc:docMk/>
          <pc:sldMk cId="995575474" sldId="274"/>
        </pc:sldMkLst>
      </pc:sldChg>
      <pc:sldChg chg="del">
        <pc:chgData name="Daria Sapunova" userId="5217c4f7-f98a-4573-8c08-262c6e9f6ac4" providerId="ADAL" clId="{7F56B0B9-1B35-4C6C-AEAD-BD000DB03CE8}" dt="2023-12-19T12:44:09.063" v="70" actId="47"/>
        <pc:sldMkLst>
          <pc:docMk/>
          <pc:sldMk cId="4051134315" sldId="275"/>
        </pc:sldMkLst>
      </pc:sldChg>
      <pc:sldChg chg="del">
        <pc:chgData name="Daria Sapunova" userId="5217c4f7-f98a-4573-8c08-262c6e9f6ac4" providerId="ADAL" clId="{7F56B0B9-1B35-4C6C-AEAD-BD000DB03CE8}" dt="2023-12-19T12:44:09.655" v="71" actId="47"/>
        <pc:sldMkLst>
          <pc:docMk/>
          <pc:sldMk cId="787564646" sldId="276"/>
        </pc:sldMkLst>
      </pc:sldChg>
      <pc:sldChg chg="del">
        <pc:chgData name="Daria Sapunova" userId="5217c4f7-f98a-4573-8c08-262c6e9f6ac4" providerId="ADAL" clId="{7F56B0B9-1B35-4C6C-AEAD-BD000DB03CE8}" dt="2023-12-19T12:44:08.482" v="69" actId="47"/>
        <pc:sldMkLst>
          <pc:docMk/>
          <pc:sldMk cId="4173486949" sldId="277"/>
        </pc:sldMkLst>
      </pc:sldChg>
      <pc:sldChg chg="del">
        <pc:chgData name="Daria Sapunova" userId="5217c4f7-f98a-4573-8c08-262c6e9f6ac4" providerId="ADAL" clId="{7F56B0B9-1B35-4C6C-AEAD-BD000DB03CE8}" dt="2023-12-19T12:44:10.307" v="72" actId="47"/>
        <pc:sldMkLst>
          <pc:docMk/>
          <pc:sldMk cId="1963345158" sldId="278"/>
        </pc:sldMkLst>
      </pc:sldChg>
      <pc:sldChg chg="del">
        <pc:chgData name="Daria Sapunova" userId="5217c4f7-f98a-4573-8c08-262c6e9f6ac4" providerId="ADAL" clId="{7F56B0B9-1B35-4C6C-AEAD-BD000DB03CE8}" dt="2023-12-19T12:44:12.383" v="73" actId="47"/>
        <pc:sldMkLst>
          <pc:docMk/>
          <pc:sldMk cId="3682090818" sldId="279"/>
        </pc:sldMkLst>
      </pc:sldChg>
      <pc:sldChg chg="modSp del mod">
        <pc:chgData name="Daria Sapunova" userId="5217c4f7-f98a-4573-8c08-262c6e9f6ac4" providerId="ADAL" clId="{7F56B0B9-1B35-4C6C-AEAD-BD000DB03CE8}" dt="2024-02-27T08:51:13.640" v="3004" actId="47"/>
        <pc:sldMkLst>
          <pc:docMk/>
          <pc:sldMk cId="2600567776" sldId="280"/>
        </pc:sldMkLst>
        <pc:spChg chg="mod">
          <ac:chgData name="Daria Sapunova" userId="5217c4f7-f98a-4573-8c08-262c6e9f6ac4" providerId="ADAL" clId="{7F56B0B9-1B35-4C6C-AEAD-BD000DB03CE8}" dt="2023-12-19T12:26:01.968" v="7" actId="1076"/>
          <ac:spMkLst>
            <pc:docMk/>
            <pc:sldMk cId="2600567776" sldId="280"/>
            <ac:spMk id="2" creationId="{08D31C72-1D2B-4004-F641-0C66B42DB748}"/>
          </ac:spMkLst>
        </pc:spChg>
      </pc:sldChg>
      <pc:sldChg chg="add del">
        <pc:chgData name="Daria Sapunova" userId="5217c4f7-f98a-4573-8c08-262c6e9f6ac4" providerId="ADAL" clId="{7F56B0B9-1B35-4C6C-AEAD-BD000DB03CE8}" dt="2024-01-03T10:22:14.573" v="899"/>
        <pc:sldMkLst>
          <pc:docMk/>
          <pc:sldMk cId="323558070" sldId="281"/>
        </pc:sldMkLst>
      </pc:sldChg>
      <pc:sldChg chg="add del addCm">
        <pc:chgData name="Daria Sapunova" userId="5217c4f7-f98a-4573-8c08-262c6e9f6ac4" providerId="ADAL" clId="{7F56B0B9-1B35-4C6C-AEAD-BD000DB03CE8}" dt="2024-02-27T10:30:07.253" v="3239"/>
        <pc:sldMkLst>
          <pc:docMk/>
          <pc:sldMk cId="1449459108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4-02-27T10:30:07.253" v="3239"/>
              <pc2:cmMkLst xmlns:pc2="http://schemas.microsoft.com/office/powerpoint/2019/9/main/command">
                <pc:docMk/>
                <pc:sldMk cId="1449459108" sldId="285"/>
                <pc2:cmMk id="{67FADB84-367D-470C-BD2F-9DDC826611A4}"/>
              </pc2:cmMkLst>
            </pc226:cmChg>
          </p:ext>
        </pc:extLst>
      </pc:sldChg>
      <pc:sldChg chg="del">
        <pc:chgData name="Daria Sapunova" userId="5217c4f7-f98a-4573-8c08-262c6e9f6ac4" providerId="ADAL" clId="{7F56B0B9-1B35-4C6C-AEAD-BD000DB03CE8}" dt="2023-12-19T12:44:59.501" v="78" actId="47"/>
        <pc:sldMkLst>
          <pc:docMk/>
          <pc:sldMk cId="627864207" sldId="286"/>
        </pc:sldMkLst>
      </pc:sldChg>
      <pc:sldChg chg="del">
        <pc:chgData name="Daria Sapunova" userId="5217c4f7-f98a-4573-8c08-262c6e9f6ac4" providerId="ADAL" clId="{7F56B0B9-1B35-4C6C-AEAD-BD000DB03CE8}" dt="2023-12-19T12:45:00.709" v="79" actId="47"/>
        <pc:sldMkLst>
          <pc:docMk/>
          <pc:sldMk cId="1393411602" sldId="287"/>
        </pc:sldMkLst>
      </pc:sldChg>
      <pc:sldChg chg="addCm">
        <pc:chgData name="Daria Sapunova" userId="5217c4f7-f98a-4573-8c08-262c6e9f6ac4" providerId="ADAL" clId="{7F56B0B9-1B35-4C6C-AEAD-BD000DB03CE8}" dt="2023-12-19T12:44:44.110" v="75"/>
        <pc:sldMkLst>
          <pc:docMk/>
          <pc:sldMk cId="3668475658" sldId="28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3-12-19T12:44:44.110" v="75"/>
              <pc2:cmMkLst xmlns:pc2="http://schemas.microsoft.com/office/powerpoint/2019/9/main/command">
                <pc:docMk/>
                <pc:sldMk cId="3668475658" sldId="288"/>
                <pc2:cmMk id="{EF2FC293-81A5-421A-BC57-B733EEF45A55}"/>
              </pc2:cmMkLst>
            </pc226:cmChg>
          </p:ext>
        </pc:extLst>
      </pc:sldChg>
      <pc:sldChg chg="del">
        <pc:chgData name="Daria Sapunova" userId="5217c4f7-f98a-4573-8c08-262c6e9f6ac4" providerId="ADAL" clId="{7F56B0B9-1B35-4C6C-AEAD-BD000DB03CE8}" dt="2023-12-19T12:44:48.030" v="76" actId="47"/>
        <pc:sldMkLst>
          <pc:docMk/>
          <pc:sldMk cId="2573839011" sldId="289"/>
        </pc:sldMkLst>
      </pc:sldChg>
      <pc:sldChg chg="del">
        <pc:chgData name="Daria Sapunova" userId="5217c4f7-f98a-4573-8c08-262c6e9f6ac4" providerId="ADAL" clId="{7F56B0B9-1B35-4C6C-AEAD-BD000DB03CE8}" dt="2023-12-19T12:45:13.407" v="80" actId="47"/>
        <pc:sldMkLst>
          <pc:docMk/>
          <pc:sldMk cId="846174243" sldId="290"/>
        </pc:sldMkLst>
      </pc:sldChg>
      <pc:sldChg chg="del">
        <pc:chgData name="Daria Sapunova" userId="5217c4f7-f98a-4573-8c08-262c6e9f6ac4" providerId="ADAL" clId="{7F56B0B9-1B35-4C6C-AEAD-BD000DB03CE8}" dt="2023-12-19T12:45:14.214" v="81" actId="47"/>
        <pc:sldMkLst>
          <pc:docMk/>
          <pc:sldMk cId="4209097104" sldId="291"/>
        </pc:sldMkLst>
      </pc:sldChg>
      <pc:sldChg chg="del">
        <pc:chgData name="Daria Sapunova" userId="5217c4f7-f98a-4573-8c08-262c6e9f6ac4" providerId="ADAL" clId="{7F56B0B9-1B35-4C6C-AEAD-BD000DB03CE8}" dt="2023-12-19T12:45:15.005" v="82" actId="47"/>
        <pc:sldMkLst>
          <pc:docMk/>
          <pc:sldMk cId="4261034641" sldId="292"/>
        </pc:sldMkLst>
      </pc:sldChg>
      <pc:sldChg chg="del">
        <pc:chgData name="Daria Sapunova" userId="5217c4f7-f98a-4573-8c08-262c6e9f6ac4" providerId="ADAL" clId="{7F56B0B9-1B35-4C6C-AEAD-BD000DB03CE8}" dt="2023-12-19T12:45:15.686" v="83" actId="47"/>
        <pc:sldMkLst>
          <pc:docMk/>
          <pc:sldMk cId="780001724" sldId="293"/>
        </pc:sldMkLst>
      </pc:sldChg>
      <pc:sldChg chg="del">
        <pc:chgData name="Daria Sapunova" userId="5217c4f7-f98a-4573-8c08-262c6e9f6ac4" providerId="ADAL" clId="{7F56B0B9-1B35-4C6C-AEAD-BD000DB03CE8}" dt="2023-12-19T12:45:16.333" v="84" actId="47"/>
        <pc:sldMkLst>
          <pc:docMk/>
          <pc:sldMk cId="1785852772" sldId="294"/>
        </pc:sldMkLst>
      </pc:sldChg>
      <pc:sldChg chg="del">
        <pc:chgData name="Daria Sapunova" userId="5217c4f7-f98a-4573-8c08-262c6e9f6ac4" providerId="ADAL" clId="{7F56B0B9-1B35-4C6C-AEAD-BD000DB03CE8}" dt="2023-12-19T12:45:17.075" v="85" actId="47"/>
        <pc:sldMkLst>
          <pc:docMk/>
          <pc:sldMk cId="1925890282" sldId="295"/>
        </pc:sldMkLst>
      </pc:sldChg>
      <pc:sldChg chg="del">
        <pc:chgData name="Daria Sapunova" userId="5217c4f7-f98a-4573-8c08-262c6e9f6ac4" providerId="ADAL" clId="{7F56B0B9-1B35-4C6C-AEAD-BD000DB03CE8}" dt="2023-12-19T12:45:17.729" v="86" actId="47"/>
        <pc:sldMkLst>
          <pc:docMk/>
          <pc:sldMk cId="3471130904" sldId="297"/>
        </pc:sldMkLst>
      </pc:sldChg>
      <pc:sldChg chg="del">
        <pc:chgData name="Daria Sapunova" userId="5217c4f7-f98a-4573-8c08-262c6e9f6ac4" providerId="ADAL" clId="{7F56B0B9-1B35-4C6C-AEAD-BD000DB03CE8}" dt="2023-12-19T12:26:07.445" v="8" actId="47"/>
        <pc:sldMkLst>
          <pc:docMk/>
          <pc:sldMk cId="2153281358" sldId="300"/>
        </pc:sldMkLst>
      </pc:sldChg>
      <pc:sldChg chg="addSp delSp modSp new mod modAnim addCm delCm">
        <pc:chgData name="Daria Sapunova" userId="5217c4f7-f98a-4573-8c08-262c6e9f6ac4" providerId="ADAL" clId="{7F56B0B9-1B35-4C6C-AEAD-BD000DB03CE8}" dt="2024-02-29T08:08:28.878" v="3379" actId="20577"/>
        <pc:sldMkLst>
          <pc:docMk/>
          <pc:sldMk cId="4251546165" sldId="300"/>
        </pc:sldMkLst>
        <pc:spChg chg="del">
          <ac:chgData name="Daria Sapunova" userId="5217c4f7-f98a-4573-8c08-262c6e9f6ac4" providerId="ADAL" clId="{7F56B0B9-1B35-4C6C-AEAD-BD000DB03CE8}" dt="2023-12-19T12:34:04.235" v="14" actId="478"/>
          <ac:spMkLst>
            <pc:docMk/>
            <pc:sldMk cId="4251546165" sldId="300"/>
            <ac:spMk id="2" creationId="{2C6479E1-11DC-EA97-7521-E278ABC31D66}"/>
          </ac:spMkLst>
        </pc:spChg>
        <pc:spChg chg="del">
          <ac:chgData name="Daria Sapunova" userId="5217c4f7-f98a-4573-8c08-262c6e9f6ac4" providerId="ADAL" clId="{7F56B0B9-1B35-4C6C-AEAD-BD000DB03CE8}" dt="2023-12-19T12:34:06.734" v="15"/>
          <ac:spMkLst>
            <pc:docMk/>
            <pc:sldMk cId="4251546165" sldId="300"/>
            <ac:spMk id="3" creationId="{B9E23B91-EE85-E9AE-FF11-990E0C4F7DD3}"/>
          </ac:spMkLst>
        </pc:spChg>
        <pc:spChg chg="add mod">
          <ac:chgData name="Daria Sapunova" userId="5217c4f7-f98a-4573-8c08-262c6e9f6ac4" providerId="ADAL" clId="{7F56B0B9-1B35-4C6C-AEAD-BD000DB03CE8}" dt="2023-12-19T12:39:26.129" v="40" actId="1076"/>
          <ac:spMkLst>
            <pc:docMk/>
            <pc:sldMk cId="4251546165" sldId="300"/>
            <ac:spMk id="10" creationId="{6CB73E29-EAB2-2EAF-7675-8618E25C0EB2}"/>
          </ac:spMkLst>
        </pc:spChg>
        <pc:spChg chg="add mod">
          <ac:chgData name="Daria Sapunova" userId="5217c4f7-f98a-4573-8c08-262c6e9f6ac4" providerId="ADAL" clId="{7F56B0B9-1B35-4C6C-AEAD-BD000DB03CE8}" dt="2023-12-19T12:39:19.787" v="38" actId="1076"/>
          <ac:spMkLst>
            <pc:docMk/>
            <pc:sldMk cId="4251546165" sldId="300"/>
            <ac:spMk id="11" creationId="{B3C6066E-5ACC-9DC6-5E17-1DC9FEF6E1EB}"/>
          </ac:spMkLst>
        </pc:spChg>
        <pc:spChg chg="add mod">
          <ac:chgData name="Daria Sapunova" userId="5217c4f7-f98a-4573-8c08-262c6e9f6ac4" providerId="ADAL" clId="{7F56B0B9-1B35-4C6C-AEAD-BD000DB03CE8}" dt="2024-02-29T08:07:18.472" v="3322" actId="20577"/>
          <ac:spMkLst>
            <pc:docMk/>
            <pc:sldMk cId="4251546165" sldId="300"/>
            <ac:spMk id="12" creationId="{4E6CB77D-E72B-DD2F-CD29-F6659D0357FD}"/>
          </ac:spMkLst>
        </pc:spChg>
        <pc:spChg chg="add mod">
          <ac:chgData name="Daria Sapunova" userId="5217c4f7-f98a-4573-8c08-262c6e9f6ac4" providerId="ADAL" clId="{7F56B0B9-1B35-4C6C-AEAD-BD000DB03CE8}" dt="2024-02-29T08:08:28.878" v="3379" actId="20577"/>
          <ac:spMkLst>
            <pc:docMk/>
            <pc:sldMk cId="4251546165" sldId="300"/>
            <ac:spMk id="13" creationId="{8DDDB3D5-CF8F-0809-EDAE-30451D806C2A}"/>
          </ac:spMkLst>
        </pc:spChg>
        <pc:picChg chg="add mod">
          <ac:chgData name="Daria Sapunova" userId="5217c4f7-f98a-4573-8c08-262c6e9f6ac4" providerId="ADAL" clId="{7F56B0B9-1B35-4C6C-AEAD-BD000DB03CE8}" dt="2023-12-19T12:34:11.768" v="17" actId="14100"/>
          <ac:picMkLst>
            <pc:docMk/>
            <pc:sldMk cId="4251546165" sldId="300"/>
            <ac:picMk id="4" creationId="{19DEE85B-3CA9-DDA6-1D14-E5DD6FD492EF}"/>
          </ac:picMkLst>
        </pc:picChg>
        <pc:picChg chg="add mod">
          <ac:chgData name="Daria Sapunova" userId="5217c4f7-f98a-4573-8c08-262c6e9f6ac4" providerId="ADAL" clId="{7F56B0B9-1B35-4C6C-AEAD-BD000DB03CE8}" dt="2023-12-19T12:38:58.264" v="34" actId="1076"/>
          <ac:picMkLst>
            <pc:docMk/>
            <pc:sldMk cId="4251546165" sldId="300"/>
            <ac:picMk id="5" creationId="{86C1F68D-5B1E-87C3-882A-EB7286EBD9B6}"/>
          </ac:picMkLst>
        </pc:picChg>
        <pc:picChg chg="add del mod">
          <ac:chgData name="Daria Sapunova" userId="5217c4f7-f98a-4573-8c08-262c6e9f6ac4" providerId="ADAL" clId="{7F56B0B9-1B35-4C6C-AEAD-BD000DB03CE8}" dt="2023-12-19T12:38:30.351" v="25" actId="478"/>
          <ac:picMkLst>
            <pc:docMk/>
            <pc:sldMk cId="4251546165" sldId="300"/>
            <ac:picMk id="7" creationId="{572A1111-51E6-172D-66E5-79B9D32257C9}"/>
          </ac:picMkLst>
        </pc:picChg>
        <pc:picChg chg="add mod">
          <ac:chgData name="Daria Sapunova" userId="5217c4f7-f98a-4573-8c08-262c6e9f6ac4" providerId="ADAL" clId="{7F56B0B9-1B35-4C6C-AEAD-BD000DB03CE8}" dt="2023-12-19T12:38:44.512" v="31" actId="1076"/>
          <ac:picMkLst>
            <pc:docMk/>
            <pc:sldMk cId="4251546165" sldId="300"/>
            <ac:picMk id="9" creationId="{98575B51-03E2-C8EF-E221-8CEA7B58DD1C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Daria Sapunova" userId="5217c4f7-f98a-4573-8c08-262c6e9f6ac4" providerId="ADAL" clId="{7F56B0B9-1B35-4C6C-AEAD-BD000DB03CE8}" dt="2024-02-27T08:55:01.964" v="3005"/>
              <pc2:cmMkLst xmlns:pc2="http://schemas.microsoft.com/office/powerpoint/2019/9/main/command">
                <pc:docMk/>
                <pc:sldMk cId="4251546165" sldId="300"/>
                <pc2:cmMk id="{EF3FAB7D-7D39-470C-9FC0-81E1FD4CDABE}"/>
              </pc2:cmMkLst>
            </pc226:cmChg>
          </p:ext>
        </pc:extLst>
      </pc:sldChg>
      <pc:sldChg chg="del">
        <pc:chgData name="Daria Sapunova" userId="5217c4f7-f98a-4573-8c08-262c6e9f6ac4" providerId="ADAL" clId="{7F56B0B9-1B35-4C6C-AEAD-BD000DB03CE8}" dt="2023-12-19T12:26:18.806" v="9" actId="47"/>
        <pc:sldMkLst>
          <pc:docMk/>
          <pc:sldMk cId="1546865589" sldId="301"/>
        </pc:sldMkLst>
      </pc:sldChg>
      <pc:sldChg chg="addSp delSp modSp new mod addAnim delAnim modAnim addCm">
        <pc:chgData name="Daria Sapunova" userId="5217c4f7-f98a-4573-8c08-262c6e9f6ac4" providerId="ADAL" clId="{7F56B0B9-1B35-4C6C-AEAD-BD000DB03CE8}" dt="2024-02-27T09:19:06.717" v="3164"/>
        <pc:sldMkLst>
          <pc:docMk/>
          <pc:sldMk cId="2916360474" sldId="301"/>
        </pc:sldMkLst>
        <pc:spChg chg="add del mod">
          <ac:chgData name="Daria Sapunova" userId="5217c4f7-f98a-4573-8c08-262c6e9f6ac4" providerId="ADAL" clId="{7F56B0B9-1B35-4C6C-AEAD-BD000DB03CE8}" dt="2023-12-30T23:05:42.505" v="699"/>
          <ac:spMkLst>
            <pc:docMk/>
            <pc:sldMk cId="2916360474" sldId="301"/>
            <ac:spMk id="2" creationId="{87F40D5E-9597-4DFB-82D0-B0C876A25399}"/>
          </ac:spMkLst>
        </pc:spChg>
        <pc:spChg chg="add mod">
          <ac:chgData name="Daria Sapunova" userId="5217c4f7-f98a-4573-8c08-262c6e9f6ac4" providerId="ADAL" clId="{7F56B0B9-1B35-4C6C-AEAD-BD000DB03CE8}" dt="2024-02-27T09:18:53.645" v="3161" actId="6549"/>
          <ac:spMkLst>
            <pc:docMk/>
            <pc:sldMk cId="2916360474" sldId="301"/>
            <ac:spMk id="2" creationId="{99B9D4E7-12A4-3763-C68F-ACE2F3BB91E0}"/>
          </ac:spMkLst>
        </pc:spChg>
        <pc:spChg chg="del">
          <ac:chgData name="Daria Sapunova" userId="5217c4f7-f98a-4573-8c08-262c6e9f6ac4" providerId="ADAL" clId="{7F56B0B9-1B35-4C6C-AEAD-BD000DB03CE8}" dt="2023-12-19T13:25:26.163" v="88" actId="478"/>
          <ac:spMkLst>
            <pc:docMk/>
            <pc:sldMk cId="2916360474" sldId="301"/>
            <ac:spMk id="2" creationId="{BD709ADC-0970-6858-A630-327DF2080A09}"/>
          </ac:spMkLst>
        </pc:spChg>
        <pc:spChg chg="del">
          <ac:chgData name="Daria Sapunova" userId="5217c4f7-f98a-4573-8c08-262c6e9f6ac4" providerId="ADAL" clId="{7F56B0B9-1B35-4C6C-AEAD-BD000DB03CE8}" dt="2023-12-19T13:25:28.099" v="89" actId="478"/>
          <ac:spMkLst>
            <pc:docMk/>
            <pc:sldMk cId="2916360474" sldId="301"/>
            <ac:spMk id="3" creationId="{BEA7E2A5-A99A-AA69-4416-7A7C2D13CA33}"/>
          </ac:spMkLst>
        </pc:spChg>
        <pc:spChg chg="add mod">
          <ac:chgData name="Daria Sapunova" userId="5217c4f7-f98a-4573-8c08-262c6e9f6ac4" providerId="ADAL" clId="{7F56B0B9-1B35-4C6C-AEAD-BD000DB03CE8}" dt="2023-12-19T13:26:08.786" v="91" actId="1076"/>
          <ac:spMkLst>
            <pc:docMk/>
            <pc:sldMk cId="2916360474" sldId="301"/>
            <ac:spMk id="4" creationId="{A642B0C8-4923-CB55-D2A3-DFAC29CCEE4B}"/>
          </ac:spMkLst>
        </pc:spChg>
        <pc:spChg chg="add mod">
          <ac:chgData name="Daria Sapunova" userId="5217c4f7-f98a-4573-8c08-262c6e9f6ac4" providerId="ADAL" clId="{7F56B0B9-1B35-4C6C-AEAD-BD000DB03CE8}" dt="2023-12-19T13:26:30.842" v="93" actId="1076"/>
          <ac:spMkLst>
            <pc:docMk/>
            <pc:sldMk cId="2916360474" sldId="301"/>
            <ac:spMk id="5" creationId="{2BA946C2-499C-497C-8054-B0B2CD35913A}"/>
          </ac:spMkLst>
        </pc:spChg>
        <pc:spChg chg="add mod">
          <ac:chgData name="Daria Sapunova" userId="5217c4f7-f98a-4573-8c08-262c6e9f6ac4" providerId="ADAL" clId="{7F56B0B9-1B35-4C6C-AEAD-BD000DB03CE8}" dt="2023-12-19T13:27:41.870" v="94"/>
          <ac:spMkLst>
            <pc:docMk/>
            <pc:sldMk cId="2916360474" sldId="301"/>
            <ac:spMk id="6" creationId="{9596588E-16DB-2499-5F30-CBF98BE937C5}"/>
          </ac:spMkLst>
        </pc:spChg>
        <pc:spChg chg="add mod">
          <ac:chgData name="Daria Sapunova" userId="5217c4f7-f98a-4573-8c08-262c6e9f6ac4" providerId="ADAL" clId="{7F56B0B9-1B35-4C6C-AEAD-BD000DB03CE8}" dt="2023-12-19T13:28:16.560" v="96" actId="1076"/>
          <ac:spMkLst>
            <pc:docMk/>
            <pc:sldMk cId="2916360474" sldId="301"/>
            <ac:spMk id="7" creationId="{C13EBF94-641A-9507-6E8A-1C60125AF007}"/>
          </ac:spMkLst>
        </pc:spChg>
        <pc:spChg chg="add mod">
          <ac:chgData name="Daria Sapunova" userId="5217c4f7-f98a-4573-8c08-262c6e9f6ac4" providerId="ADAL" clId="{7F56B0B9-1B35-4C6C-AEAD-BD000DB03CE8}" dt="2023-12-19T13:28:46.096" v="102" actId="1036"/>
          <ac:spMkLst>
            <pc:docMk/>
            <pc:sldMk cId="2916360474" sldId="301"/>
            <ac:spMk id="8" creationId="{7F65DD00-72EA-CA57-12D6-409EBFD4B76B}"/>
          </ac:spMkLst>
        </pc:spChg>
        <pc:spChg chg="add mod">
          <ac:chgData name="Daria Sapunova" userId="5217c4f7-f98a-4573-8c08-262c6e9f6ac4" providerId="ADAL" clId="{7F56B0B9-1B35-4C6C-AEAD-BD000DB03CE8}" dt="2023-12-19T13:28:51.944" v="104" actId="1076"/>
          <ac:spMkLst>
            <pc:docMk/>
            <pc:sldMk cId="2916360474" sldId="301"/>
            <ac:spMk id="9" creationId="{BB50E462-18BA-3B0F-1D4D-8C7712B730DD}"/>
          </ac:spMkLst>
        </pc:spChg>
        <pc:spChg chg="add mod">
          <ac:chgData name="Daria Sapunova" userId="5217c4f7-f98a-4573-8c08-262c6e9f6ac4" providerId="ADAL" clId="{7F56B0B9-1B35-4C6C-AEAD-BD000DB03CE8}" dt="2023-12-19T13:29:57.992" v="144" actId="1076"/>
          <ac:spMkLst>
            <pc:docMk/>
            <pc:sldMk cId="2916360474" sldId="301"/>
            <ac:spMk id="10" creationId="{7DC99A00-833F-47B8-485B-E7139FEB76F8}"/>
          </ac:spMkLst>
        </pc:spChg>
        <pc:spChg chg="add del mod">
          <ac:chgData name="Daria Sapunova" userId="5217c4f7-f98a-4573-8c08-262c6e9f6ac4" providerId="ADAL" clId="{7F56B0B9-1B35-4C6C-AEAD-BD000DB03CE8}" dt="2023-12-30T22:54:59.225" v="495" actId="21"/>
          <ac:spMkLst>
            <pc:docMk/>
            <pc:sldMk cId="2916360474" sldId="301"/>
            <ac:spMk id="15" creationId="{A7A4DD9B-401A-B9E9-529F-6518D97688F0}"/>
          </ac:spMkLst>
        </pc:spChg>
        <pc:spChg chg="add mod">
          <ac:chgData name="Daria Sapunova" userId="5217c4f7-f98a-4573-8c08-262c6e9f6ac4" providerId="ADAL" clId="{7F56B0B9-1B35-4C6C-AEAD-BD000DB03CE8}" dt="2023-12-19T13:37:55.140" v="354" actId="1035"/>
          <ac:spMkLst>
            <pc:docMk/>
            <pc:sldMk cId="2916360474" sldId="301"/>
            <ac:spMk id="18" creationId="{8590E14B-FA7C-1932-C245-EFF3BCE09471}"/>
          </ac:spMkLst>
        </pc:spChg>
        <pc:spChg chg="add mod">
          <ac:chgData name="Daria Sapunova" userId="5217c4f7-f98a-4573-8c08-262c6e9f6ac4" providerId="ADAL" clId="{7F56B0B9-1B35-4C6C-AEAD-BD000DB03CE8}" dt="2023-12-19T13:37:55.140" v="354" actId="1035"/>
          <ac:spMkLst>
            <pc:docMk/>
            <pc:sldMk cId="2916360474" sldId="301"/>
            <ac:spMk id="19" creationId="{15451CAB-C5B7-5979-7A33-003FF7F4509D}"/>
          </ac:spMkLst>
        </pc:spChg>
        <pc:spChg chg="add mod">
          <ac:chgData name="Daria Sapunova" userId="5217c4f7-f98a-4573-8c08-262c6e9f6ac4" providerId="ADAL" clId="{7F56B0B9-1B35-4C6C-AEAD-BD000DB03CE8}" dt="2023-12-19T13:38:47.279" v="404" actId="1076"/>
          <ac:spMkLst>
            <pc:docMk/>
            <pc:sldMk cId="2916360474" sldId="301"/>
            <ac:spMk id="20" creationId="{E68F267E-01F6-F566-3D5C-65D4FA9E9A12}"/>
          </ac:spMkLst>
        </pc:spChg>
        <pc:spChg chg="add mod">
          <ac:chgData name="Daria Sapunova" userId="5217c4f7-f98a-4573-8c08-262c6e9f6ac4" providerId="ADAL" clId="{7F56B0B9-1B35-4C6C-AEAD-BD000DB03CE8}" dt="2023-12-19T13:37:55.140" v="354" actId="1035"/>
          <ac:spMkLst>
            <pc:docMk/>
            <pc:sldMk cId="2916360474" sldId="301"/>
            <ac:spMk id="21" creationId="{D2FFE016-42D2-DD53-B1C4-2575C74F69E3}"/>
          </ac:spMkLst>
        </pc:spChg>
        <pc:spChg chg="add mod">
          <ac:chgData name="Daria Sapunova" userId="5217c4f7-f98a-4573-8c08-262c6e9f6ac4" providerId="ADAL" clId="{7F56B0B9-1B35-4C6C-AEAD-BD000DB03CE8}" dt="2023-12-19T13:37:55.140" v="354" actId="1035"/>
          <ac:spMkLst>
            <pc:docMk/>
            <pc:sldMk cId="2916360474" sldId="301"/>
            <ac:spMk id="22" creationId="{811DC385-8348-B4EE-4AF9-3CBD8DA6DDB8}"/>
          </ac:spMkLst>
        </pc:spChg>
        <pc:spChg chg="add mod">
          <ac:chgData name="Daria Sapunova" userId="5217c4f7-f98a-4573-8c08-262c6e9f6ac4" providerId="ADAL" clId="{7F56B0B9-1B35-4C6C-AEAD-BD000DB03CE8}" dt="2023-12-19T13:37:55.140" v="354" actId="1035"/>
          <ac:spMkLst>
            <pc:docMk/>
            <pc:sldMk cId="2916360474" sldId="301"/>
            <ac:spMk id="23" creationId="{6268AEEA-3B50-D479-541F-B608575FFC13}"/>
          </ac:spMkLst>
        </pc:spChg>
        <pc:spChg chg="add mod">
          <ac:chgData name="Daria Sapunova" userId="5217c4f7-f98a-4573-8c08-262c6e9f6ac4" providerId="ADAL" clId="{7F56B0B9-1B35-4C6C-AEAD-BD000DB03CE8}" dt="2023-12-19T13:37:55.140" v="354" actId="1035"/>
          <ac:spMkLst>
            <pc:docMk/>
            <pc:sldMk cId="2916360474" sldId="301"/>
            <ac:spMk id="24" creationId="{F7DCB1E1-958C-EBE9-0FFB-09766086F87D}"/>
          </ac:spMkLst>
        </pc:spChg>
        <pc:spChg chg="add mod">
          <ac:chgData name="Daria Sapunova" userId="5217c4f7-f98a-4573-8c08-262c6e9f6ac4" providerId="ADAL" clId="{7F56B0B9-1B35-4C6C-AEAD-BD000DB03CE8}" dt="2023-12-19T13:37:55.140" v="354" actId="1035"/>
          <ac:spMkLst>
            <pc:docMk/>
            <pc:sldMk cId="2916360474" sldId="301"/>
            <ac:spMk id="25" creationId="{FEA1C4F4-6F06-1E9A-84FA-BF7299B90148}"/>
          </ac:spMkLst>
        </pc:spChg>
        <pc:spChg chg="add mod">
          <ac:chgData name="Daria Sapunova" userId="5217c4f7-f98a-4573-8c08-262c6e9f6ac4" providerId="ADAL" clId="{7F56B0B9-1B35-4C6C-AEAD-BD000DB03CE8}" dt="2023-12-19T13:37:55.140" v="354" actId="1035"/>
          <ac:spMkLst>
            <pc:docMk/>
            <pc:sldMk cId="2916360474" sldId="301"/>
            <ac:spMk id="26" creationId="{D97EF841-EA99-BA70-43EB-261036167EBC}"/>
          </ac:spMkLst>
        </pc:spChg>
        <pc:spChg chg="add mod">
          <ac:chgData name="Daria Sapunova" userId="5217c4f7-f98a-4573-8c08-262c6e9f6ac4" providerId="ADAL" clId="{7F56B0B9-1B35-4C6C-AEAD-BD000DB03CE8}" dt="2023-12-19T13:37:55.140" v="354" actId="1035"/>
          <ac:spMkLst>
            <pc:docMk/>
            <pc:sldMk cId="2916360474" sldId="301"/>
            <ac:spMk id="27" creationId="{77C363DB-3CF9-F548-9A74-1ABF34310C5A}"/>
          </ac:spMkLst>
        </pc:spChg>
        <pc:spChg chg="add mod">
          <ac:chgData name="Daria Sapunova" userId="5217c4f7-f98a-4573-8c08-262c6e9f6ac4" providerId="ADAL" clId="{7F56B0B9-1B35-4C6C-AEAD-BD000DB03CE8}" dt="2023-12-19T13:37:55.140" v="354" actId="1035"/>
          <ac:spMkLst>
            <pc:docMk/>
            <pc:sldMk cId="2916360474" sldId="301"/>
            <ac:spMk id="28" creationId="{805010BD-99CB-0518-DF7F-E2C4AE981E00}"/>
          </ac:spMkLst>
        </pc:spChg>
        <pc:spChg chg="add del mod">
          <ac:chgData name="Daria Sapunova" userId="5217c4f7-f98a-4573-8c08-262c6e9f6ac4" providerId="ADAL" clId="{7F56B0B9-1B35-4C6C-AEAD-BD000DB03CE8}" dt="2023-12-19T13:37:50.009" v="324"/>
          <ac:spMkLst>
            <pc:docMk/>
            <pc:sldMk cId="2916360474" sldId="301"/>
            <ac:spMk id="29" creationId="{03157EAC-1665-C165-2AC3-179476C7BE48}"/>
          </ac:spMkLst>
        </pc:spChg>
        <pc:spChg chg="add mod">
          <ac:chgData name="Daria Sapunova" userId="5217c4f7-f98a-4573-8c08-262c6e9f6ac4" providerId="ADAL" clId="{7F56B0B9-1B35-4C6C-AEAD-BD000DB03CE8}" dt="2023-12-19T13:38:27.738" v="400" actId="1076"/>
          <ac:spMkLst>
            <pc:docMk/>
            <pc:sldMk cId="2916360474" sldId="301"/>
            <ac:spMk id="30" creationId="{6DE76B63-5064-FEC3-A549-F18EDCC841FF}"/>
          </ac:spMkLst>
        </pc:spChg>
        <pc:spChg chg="add mod">
          <ac:chgData name="Daria Sapunova" userId="5217c4f7-f98a-4573-8c08-262c6e9f6ac4" providerId="ADAL" clId="{7F56B0B9-1B35-4C6C-AEAD-BD000DB03CE8}" dt="2023-12-19T13:38:50.874" v="406" actId="1076"/>
          <ac:spMkLst>
            <pc:docMk/>
            <pc:sldMk cId="2916360474" sldId="301"/>
            <ac:spMk id="32" creationId="{F21E8C57-10E0-A546-537D-EAFABA676F54}"/>
          </ac:spMkLst>
        </pc:spChg>
        <pc:spChg chg="add mod">
          <ac:chgData name="Daria Sapunova" userId="5217c4f7-f98a-4573-8c08-262c6e9f6ac4" providerId="ADAL" clId="{7F56B0B9-1B35-4C6C-AEAD-BD000DB03CE8}" dt="2023-12-19T13:38:53.827" v="408" actId="1076"/>
          <ac:spMkLst>
            <pc:docMk/>
            <pc:sldMk cId="2916360474" sldId="301"/>
            <ac:spMk id="33" creationId="{23868675-9CA6-4FA1-A94E-BDC3CC86EB29}"/>
          </ac:spMkLst>
        </pc:spChg>
        <pc:spChg chg="add mod">
          <ac:chgData name="Daria Sapunova" userId="5217c4f7-f98a-4573-8c08-262c6e9f6ac4" providerId="ADAL" clId="{7F56B0B9-1B35-4C6C-AEAD-BD000DB03CE8}" dt="2023-12-19T13:38:58.946" v="410" actId="1076"/>
          <ac:spMkLst>
            <pc:docMk/>
            <pc:sldMk cId="2916360474" sldId="301"/>
            <ac:spMk id="34" creationId="{2AE758CA-F779-2E9D-B782-29F35352E726}"/>
          </ac:spMkLst>
        </pc:spChg>
        <pc:spChg chg="add mod">
          <ac:chgData name="Daria Sapunova" userId="5217c4f7-f98a-4573-8c08-262c6e9f6ac4" providerId="ADAL" clId="{7F56B0B9-1B35-4C6C-AEAD-BD000DB03CE8}" dt="2023-12-19T13:39:03.748" v="412" actId="1076"/>
          <ac:spMkLst>
            <pc:docMk/>
            <pc:sldMk cId="2916360474" sldId="301"/>
            <ac:spMk id="35" creationId="{79A4DC81-5BD0-F0D4-86A3-C6F9B6FEE568}"/>
          </ac:spMkLst>
        </pc:spChg>
        <pc:spChg chg="add mod">
          <ac:chgData name="Daria Sapunova" userId="5217c4f7-f98a-4573-8c08-262c6e9f6ac4" providerId="ADAL" clId="{7F56B0B9-1B35-4C6C-AEAD-BD000DB03CE8}" dt="2023-12-19T13:39:06.259" v="414" actId="1076"/>
          <ac:spMkLst>
            <pc:docMk/>
            <pc:sldMk cId="2916360474" sldId="301"/>
            <ac:spMk id="36" creationId="{F445EA71-1B2F-9A4A-F72E-524248890DA9}"/>
          </ac:spMkLst>
        </pc:spChg>
        <pc:spChg chg="add mod">
          <ac:chgData name="Daria Sapunova" userId="5217c4f7-f98a-4573-8c08-262c6e9f6ac4" providerId="ADAL" clId="{7F56B0B9-1B35-4C6C-AEAD-BD000DB03CE8}" dt="2023-12-19T13:39:09.139" v="416" actId="1076"/>
          <ac:spMkLst>
            <pc:docMk/>
            <pc:sldMk cId="2916360474" sldId="301"/>
            <ac:spMk id="37" creationId="{7B816135-5E50-DD3B-A15A-FCB6D71728FC}"/>
          </ac:spMkLst>
        </pc:spChg>
        <pc:spChg chg="add mod">
          <ac:chgData name="Daria Sapunova" userId="5217c4f7-f98a-4573-8c08-262c6e9f6ac4" providerId="ADAL" clId="{7F56B0B9-1B35-4C6C-AEAD-BD000DB03CE8}" dt="2023-12-19T13:39:12.492" v="418" actId="1076"/>
          <ac:spMkLst>
            <pc:docMk/>
            <pc:sldMk cId="2916360474" sldId="301"/>
            <ac:spMk id="38" creationId="{3B1F428E-0C22-356E-AA06-45526D981E04}"/>
          </ac:spMkLst>
        </pc:spChg>
        <pc:spChg chg="add mod">
          <ac:chgData name="Daria Sapunova" userId="5217c4f7-f98a-4573-8c08-262c6e9f6ac4" providerId="ADAL" clId="{7F56B0B9-1B35-4C6C-AEAD-BD000DB03CE8}" dt="2023-12-19T13:39:23.324" v="420" actId="1076"/>
          <ac:spMkLst>
            <pc:docMk/>
            <pc:sldMk cId="2916360474" sldId="301"/>
            <ac:spMk id="39" creationId="{E15CACF0-5348-3BC9-FF5F-372A8E285B5A}"/>
          </ac:spMkLst>
        </pc:spChg>
        <pc:spChg chg="add mod">
          <ac:chgData name="Daria Sapunova" userId="5217c4f7-f98a-4573-8c08-262c6e9f6ac4" providerId="ADAL" clId="{7F56B0B9-1B35-4C6C-AEAD-BD000DB03CE8}" dt="2023-12-19T13:39:26.299" v="422" actId="1076"/>
          <ac:spMkLst>
            <pc:docMk/>
            <pc:sldMk cId="2916360474" sldId="301"/>
            <ac:spMk id="40" creationId="{BC3BEEF0-8862-E204-9CE5-DBDB22F1DD2A}"/>
          </ac:spMkLst>
        </pc:spChg>
        <pc:spChg chg="add mod">
          <ac:chgData name="Daria Sapunova" userId="5217c4f7-f98a-4573-8c08-262c6e9f6ac4" providerId="ADAL" clId="{7F56B0B9-1B35-4C6C-AEAD-BD000DB03CE8}" dt="2023-12-19T13:39:35.812" v="424" actId="1076"/>
          <ac:spMkLst>
            <pc:docMk/>
            <pc:sldMk cId="2916360474" sldId="301"/>
            <ac:spMk id="41" creationId="{EDB474C7-6B73-5E26-998D-2DCAD6AA0F77}"/>
          </ac:spMkLst>
        </pc:spChg>
        <pc:spChg chg="add mod">
          <ac:chgData name="Daria Sapunova" userId="5217c4f7-f98a-4573-8c08-262c6e9f6ac4" providerId="ADAL" clId="{7F56B0B9-1B35-4C6C-AEAD-BD000DB03CE8}" dt="2023-12-19T13:39:38.779" v="426" actId="1076"/>
          <ac:spMkLst>
            <pc:docMk/>
            <pc:sldMk cId="2916360474" sldId="301"/>
            <ac:spMk id="42" creationId="{215E756A-DF11-B0B7-7748-8E6D2DE22ACB}"/>
          </ac:spMkLst>
        </pc:spChg>
        <pc:cxnChg chg="add del">
          <ac:chgData name="Daria Sapunova" userId="5217c4f7-f98a-4573-8c08-262c6e9f6ac4" providerId="ADAL" clId="{7F56B0B9-1B35-4C6C-AEAD-BD000DB03CE8}" dt="2023-12-19T13:32:01.933" v="146" actId="11529"/>
          <ac:cxnSpMkLst>
            <pc:docMk/>
            <pc:sldMk cId="2916360474" sldId="301"/>
            <ac:cxnSpMk id="12" creationId="{E6620BC0-5F4B-7D47-6847-5F2F0478AAA1}"/>
          </ac:cxnSpMkLst>
        </pc:cxnChg>
        <pc:cxnChg chg="add del mod">
          <ac:chgData name="Daria Sapunova" userId="5217c4f7-f98a-4573-8c08-262c6e9f6ac4" providerId="ADAL" clId="{7F56B0B9-1B35-4C6C-AEAD-BD000DB03CE8}" dt="2023-12-30T22:54:59.225" v="495" actId="21"/>
          <ac:cxnSpMkLst>
            <pc:docMk/>
            <pc:sldMk cId="2916360474" sldId="301"/>
            <ac:cxnSpMk id="14" creationId="{6F89EC79-031A-A777-7D17-6B04B4139009}"/>
          </ac:cxnSpMkLst>
        </pc:cxnChg>
        <pc:cxnChg chg="add mod">
          <ac:chgData name="Daria Sapunova" userId="5217c4f7-f98a-4573-8c08-262c6e9f6ac4" providerId="ADAL" clId="{7F56B0B9-1B35-4C6C-AEAD-BD000DB03CE8}" dt="2023-12-19T13:38:41.426" v="402" actId="1076"/>
          <ac:cxnSpMkLst>
            <pc:docMk/>
            <pc:sldMk cId="2916360474" sldId="301"/>
            <ac:cxnSpMk id="31" creationId="{5EA1F757-33B6-E409-1D43-A7C027368991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3-12-30T23:05:59.779" v="700"/>
              <pc2:cmMkLst xmlns:pc2="http://schemas.microsoft.com/office/powerpoint/2019/9/main/command">
                <pc:docMk/>
                <pc:sldMk cId="2916360474" sldId="301"/>
                <pc2:cmMk id="{4AFF7FD0-5191-47DD-B579-F1A2A83F758D}"/>
              </pc2:cmMkLst>
            </pc226:cmChg>
          </p:ext>
        </pc:extLst>
      </pc:sldChg>
      <pc:sldChg chg="addSp delSp modSp new mod ord modAnim">
        <pc:chgData name="Daria Sapunova" userId="5217c4f7-f98a-4573-8c08-262c6e9f6ac4" providerId="ADAL" clId="{7F56B0B9-1B35-4C6C-AEAD-BD000DB03CE8}" dt="2024-02-27T09:22:52.821" v="3169"/>
        <pc:sldMkLst>
          <pc:docMk/>
          <pc:sldMk cId="1474326992" sldId="302"/>
        </pc:sldMkLst>
        <pc:spChg chg="del">
          <ac:chgData name="Daria Sapunova" userId="5217c4f7-f98a-4573-8c08-262c6e9f6ac4" providerId="ADAL" clId="{7F56B0B9-1B35-4C6C-AEAD-BD000DB03CE8}" dt="2023-12-19T13:39:59.214" v="429" actId="478"/>
          <ac:spMkLst>
            <pc:docMk/>
            <pc:sldMk cId="1474326992" sldId="302"/>
            <ac:spMk id="2" creationId="{4FB025A5-24BE-4A52-69ED-B79974AE4891}"/>
          </ac:spMkLst>
        </pc:spChg>
        <pc:spChg chg="add mod">
          <ac:chgData name="Daria Sapunova" userId="5217c4f7-f98a-4573-8c08-262c6e9f6ac4" providerId="ADAL" clId="{7F56B0B9-1B35-4C6C-AEAD-BD000DB03CE8}" dt="2023-12-30T22:52:40.185" v="480" actId="20577"/>
          <ac:spMkLst>
            <pc:docMk/>
            <pc:sldMk cId="1474326992" sldId="302"/>
            <ac:spMk id="2" creationId="{7D2C1AF9-0B3C-CD63-AC4D-2A69D3900E4E}"/>
          </ac:spMkLst>
        </pc:spChg>
        <pc:spChg chg="add mod">
          <ac:chgData name="Daria Sapunova" userId="5217c4f7-f98a-4573-8c08-262c6e9f6ac4" providerId="ADAL" clId="{7F56B0B9-1B35-4C6C-AEAD-BD000DB03CE8}" dt="2023-12-30T22:54:42.312" v="493" actId="20577"/>
          <ac:spMkLst>
            <pc:docMk/>
            <pc:sldMk cId="1474326992" sldId="302"/>
            <ac:spMk id="3" creationId="{72E161E3-E023-44C7-CC09-6E71710F9BFB}"/>
          </ac:spMkLst>
        </pc:spChg>
        <pc:spChg chg="del">
          <ac:chgData name="Daria Sapunova" userId="5217c4f7-f98a-4573-8c08-262c6e9f6ac4" providerId="ADAL" clId="{7F56B0B9-1B35-4C6C-AEAD-BD000DB03CE8}" dt="2023-12-19T13:40:00.565" v="430" actId="478"/>
          <ac:spMkLst>
            <pc:docMk/>
            <pc:sldMk cId="1474326992" sldId="302"/>
            <ac:spMk id="3" creationId="{A187C553-91CF-B8B0-F5C2-A00313FCF1DC}"/>
          </ac:spMkLst>
        </pc:spChg>
        <pc:spChg chg="add mod">
          <ac:chgData name="Daria Sapunova" userId="5217c4f7-f98a-4573-8c08-262c6e9f6ac4" providerId="ADAL" clId="{7F56B0B9-1B35-4C6C-AEAD-BD000DB03CE8}" dt="2023-12-19T13:40:05.014" v="431" actId="1076"/>
          <ac:spMkLst>
            <pc:docMk/>
            <pc:sldMk cId="1474326992" sldId="302"/>
            <ac:spMk id="4" creationId="{C249303F-82A5-ADFD-0CF7-9245A4E030D0}"/>
          </ac:spMkLst>
        </pc:spChg>
        <pc:spChg chg="add mod">
          <ac:chgData name="Daria Sapunova" userId="5217c4f7-f98a-4573-8c08-262c6e9f6ac4" providerId="ADAL" clId="{7F56B0B9-1B35-4C6C-AEAD-BD000DB03CE8}" dt="2023-12-19T13:40:30.198" v="439" actId="1076"/>
          <ac:spMkLst>
            <pc:docMk/>
            <pc:sldMk cId="1474326992" sldId="302"/>
            <ac:spMk id="5" creationId="{AE232254-A902-69E4-D0E9-363F186CFEC1}"/>
          </ac:spMkLst>
        </pc:spChg>
        <pc:spChg chg="add mod">
          <ac:chgData name="Daria Sapunova" userId="5217c4f7-f98a-4573-8c08-262c6e9f6ac4" providerId="ADAL" clId="{7F56B0B9-1B35-4C6C-AEAD-BD000DB03CE8}" dt="2024-02-27T09:22:13.404" v="3168" actId="1076"/>
          <ac:spMkLst>
            <pc:docMk/>
            <pc:sldMk cId="1474326992" sldId="302"/>
            <ac:spMk id="7" creationId="{6D5A26A5-944D-E305-867D-E8D80A732634}"/>
          </ac:spMkLst>
        </pc:spChg>
        <pc:spChg chg="add mod">
          <ac:chgData name="Daria Sapunova" userId="5217c4f7-f98a-4573-8c08-262c6e9f6ac4" providerId="ADAL" clId="{7F56B0B9-1B35-4C6C-AEAD-BD000DB03CE8}" dt="2023-12-30T22:56:01.869" v="553" actId="1076"/>
          <ac:spMkLst>
            <pc:docMk/>
            <pc:sldMk cId="1474326992" sldId="302"/>
            <ac:spMk id="8" creationId="{A4DBE5EA-7AC0-9B89-4373-A0C9FA25DE1B}"/>
          </ac:spMkLst>
        </pc:spChg>
        <pc:spChg chg="add mod">
          <ac:chgData name="Daria Sapunova" userId="5217c4f7-f98a-4573-8c08-262c6e9f6ac4" providerId="ADAL" clId="{7F56B0B9-1B35-4C6C-AEAD-BD000DB03CE8}" dt="2023-12-30T22:56:32.930" v="555" actId="1076"/>
          <ac:spMkLst>
            <pc:docMk/>
            <pc:sldMk cId="1474326992" sldId="302"/>
            <ac:spMk id="9" creationId="{E25E057E-E207-673F-D182-5C4768435DFE}"/>
          </ac:spMkLst>
        </pc:spChg>
        <pc:spChg chg="add mod">
          <ac:chgData name="Daria Sapunova" userId="5217c4f7-f98a-4573-8c08-262c6e9f6ac4" providerId="ADAL" clId="{7F56B0B9-1B35-4C6C-AEAD-BD000DB03CE8}" dt="2023-12-30T22:56:41.841" v="559" actId="1076"/>
          <ac:spMkLst>
            <pc:docMk/>
            <pc:sldMk cId="1474326992" sldId="302"/>
            <ac:spMk id="10" creationId="{D553E35E-FCCA-2B26-8857-85D392ACB909}"/>
          </ac:spMkLst>
        </pc:spChg>
        <pc:spChg chg="add mod">
          <ac:chgData name="Daria Sapunova" userId="5217c4f7-f98a-4573-8c08-262c6e9f6ac4" providerId="ADAL" clId="{7F56B0B9-1B35-4C6C-AEAD-BD000DB03CE8}" dt="2023-12-30T22:57:01.768" v="598" actId="1076"/>
          <ac:spMkLst>
            <pc:docMk/>
            <pc:sldMk cId="1474326992" sldId="302"/>
            <ac:spMk id="11" creationId="{67A949BC-459E-91EF-0849-8930612B88C5}"/>
          </ac:spMkLst>
        </pc:spChg>
        <pc:spChg chg="add mod">
          <ac:chgData name="Daria Sapunova" userId="5217c4f7-f98a-4573-8c08-262c6e9f6ac4" providerId="ADAL" clId="{7F56B0B9-1B35-4C6C-AEAD-BD000DB03CE8}" dt="2023-12-30T22:57:15.653" v="601" actId="1076"/>
          <ac:spMkLst>
            <pc:docMk/>
            <pc:sldMk cId="1474326992" sldId="302"/>
            <ac:spMk id="12" creationId="{1B98EB3A-65F5-EC8F-1537-2CF25E36DA63}"/>
          </ac:spMkLst>
        </pc:spChg>
        <pc:spChg chg="add mod">
          <ac:chgData name="Daria Sapunova" userId="5217c4f7-f98a-4573-8c08-262c6e9f6ac4" providerId="ADAL" clId="{7F56B0B9-1B35-4C6C-AEAD-BD000DB03CE8}" dt="2023-12-30T22:57:11.148" v="600" actId="1076"/>
          <ac:spMkLst>
            <pc:docMk/>
            <pc:sldMk cId="1474326992" sldId="302"/>
            <ac:spMk id="13" creationId="{58FEBA22-F19E-7B53-4E70-34DC7283A712}"/>
          </ac:spMkLst>
        </pc:spChg>
        <pc:spChg chg="add mod">
          <ac:chgData name="Daria Sapunova" userId="5217c4f7-f98a-4573-8c08-262c6e9f6ac4" providerId="ADAL" clId="{7F56B0B9-1B35-4C6C-AEAD-BD000DB03CE8}" dt="2023-12-30T22:57:30.030" v="603" actId="1076"/>
          <ac:spMkLst>
            <pc:docMk/>
            <pc:sldMk cId="1474326992" sldId="302"/>
            <ac:spMk id="14" creationId="{5E2A18FD-26A4-83C6-7143-2EF66A73DC06}"/>
          </ac:spMkLst>
        </pc:spChg>
        <pc:spChg chg="add mod">
          <ac:chgData name="Daria Sapunova" userId="5217c4f7-f98a-4573-8c08-262c6e9f6ac4" providerId="ADAL" clId="{7F56B0B9-1B35-4C6C-AEAD-BD000DB03CE8}" dt="2023-12-30T22:57:34.903" v="605" actId="1076"/>
          <ac:spMkLst>
            <pc:docMk/>
            <pc:sldMk cId="1474326992" sldId="302"/>
            <ac:spMk id="15" creationId="{0F25645D-EB2C-10AF-8D76-9B4BAFA7ADD0}"/>
          </ac:spMkLst>
        </pc:spChg>
        <pc:spChg chg="add mod">
          <ac:chgData name="Daria Sapunova" userId="5217c4f7-f98a-4573-8c08-262c6e9f6ac4" providerId="ADAL" clId="{7F56B0B9-1B35-4C6C-AEAD-BD000DB03CE8}" dt="2023-12-30T22:57:40.511" v="607" actId="1076"/>
          <ac:spMkLst>
            <pc:docMk/>
            <pc:sldMk cId="1474326992" sldId="302"/>
            <ac:spMk id="16" creationId="{40BCF8E3-BE08-7B3C-C43D-E71884783EEE}"/>
          </ac:spMkLst>
        </pc:spChg>
        <pc:spChg chg="add mod">
          <ac:chgData name="Daria Sapunova" userId="5217c4f7-f98a-4573-8c08-262c6e9f6ac4" providerId="ADAL" clId="{7F56B0B9-1B35-4C6C-AEAD-BD000DB03CE8}" dt="2023-12-30T22:58:34.228" v="624" actId="14100"/>
          <ac:spMkLst>
            <pc:docMk/>
            <pc:sldMk cId="1474326992" sldId="302"/>
            <ac:spMk id="20" creationId="{84F8D094-3B35-1FD1-C782-42BA6AC81B08}"/>
          </ac:spMkLst>
        </pc:spChg>
        <pc:spChg chg="add mod">
          <ac:chgData name="Daria Sapunova" userId="5217c4f7-f98a-4573-8c08-262c6e9f6ac4" providerId="ADAL" clId="{7F56B0B9-1B35-4C6C-AEAD-BD000DB03CE8}" dt="2023-12-30T22:58:49.157" v="626" actId="1076"/>
          <ac:spMkLst>
            <pc:docMk/>
            <pc:sldMk cId="1474326992" sldId="302"/>
            <ac:spMk id="21" creationId="{AFBBD3AD-84B9-3817-B1F9-344BACC6096E}"/>
          </ac:spMkLst>
        </pc:spChg>
        <pc:spChg chg="add mod">
          <ac:chgData name="Daria Sapunova" userId="5217c4f7-f98a-4573-8c08-262c6e9f6ac4" providerId="ADAL" clId="{7F56B0B9-1B35-4C6C-AEAD-BD000DB03CE8}" dt="2023-12-30T22:58:54.357" v="628" actId="1076"/>
          <ac:spMkLst>
            <pc:docMk/>
            <pc:sldMk cId="1474326992" sldId="302"/>
            <ac:spMk id="22" creationId="{91E71232-8914-7A79-B8B0-BF326595D653}"/>
          </ac:spMkLst>
        </pc:spChg>
        <pc:spChg chg="add mod">
          <ac:chgData name="Daria Sapunova" userId="5217c4f7-f98a-4573-8c08-262c6e9f6ac4" providerId="ADAL" clId="{7F56B0B9-1B35-4C6C-AEAD-BD000DB03CE8}" dt="2023-12-30T22:59:00.854" v="630" actId="1076"/>
          <ac:spMkLst>
            <pc:docMk/>
            <pc:sldMk cId="1474326992" sldId="302"/>
            <ac:spMk id="23" creationId="{CB7864BB-F9A6-01E5-9B0D-89694C16E4E1}"/>
          </ac:spMkLst>
        </pc:spChg>
        <pc:spChg chg="add mod">
          <ac:chgData name="Daria Sapunova" userId="5217c4f7-f98a-4573-8c08-262c6e9f6ac4" providerId="ADAL" clId="{7F56B0B9-1B35-4C6C-AEAD-BD000DB03CE8}" dt="2023-12-30T22:59:03.796" v="632" actId="1076"/>
          <ac:spMkLst>
            <pc:docMk/>
            <pc:sldMk cId="1474326992" sldId="302"/>
            <ac:spMk id="24" creationId="{7E5ACA0B-8596-0906-03E1-9F680EC55CF0}"/>
          </ac:spMkLst>
        </pc:spChg>
        <pc:spChg chg="add mod">
          <ac:chgData name="Daria Sapunova" userId="5217c4f7-f98a-4573-8c08-262c6e9f6ac4" providerId="ADAL" clId="{7F56B0B9-1B35-4C6C-AEAD-BD000DB03CE8}" dt="2023-12-30T22:59:14.769" v="634" actId="1076"/>
          <ac:spMkLst>
            <pc:docMk/>
            <pc:sldMk cId="1474326992" sldId="302"/>
            <ac:spMk id="25" creationId="{CBA7AAA7-C122-ABFE-1832-78904CBF33F4}"/>
          </ac:spMkLst>
        </pc:spChg>
        <pc:spChg chg="add mod">
          <ac:chgData name="Daria Sapunova" userId="5217c4f7-f98a-4573-8c08-262c6e9f6ac4" providerId="ADAL" clId="{7F56B0B9-1B35-4C6C-AEAD-BD000DB03CE8}" dt="2023-12-30T22:59:18.764" v="636" actId="1076"/>
          <ac:spMkLst>
            <pc:docMk/>
            <pc:sldMk cId="1474326992" sldId="302"/>
            <ac:spMk id="26" creationId="{892A7388-A71F-9674-7531-5FCB2D8D31C5}"/>
          </ac:spMkLst>
        </pc:spChg>
        <pc:spChg chg="add mod">
          <ac:chgData name="Daria Sapunova" userId="5217c4f7-f98a-4573-8c08-262c6e9f6ac4" providerId="ADAL" clId="{7F56B0B9-1B35-4C6C-AEAD-BD000DB03CE8}" dt="2023-12-30T22:59:21.935" v="638" actId="1076"/>
          <ac:spMkLst>
            <pc:docMk/>
            <pc:sldMk cId="1474326992" sldId="302"/>
            <ac:spMk id="27" creationId="{F7945332-F02E-42A4-EE5E-87AA13FB5C66}"/>
          </ac:spMkLst>
        </pc:spChg>
        <pc:spChg chg="add mod">
          <ac:chgData name="Daria Sapunova" userId="5217c4f7-f98a-4573-8c08-262c6e9f6ac4" providerId="ADAL" clId="{7F56B0B9-1B35-4C6C-AEAD-BD000DB03CE8}" dt="2023-12-30T22:59:31.925" v="640" actId="1076"/>
          <ac:spMkLst>
            <pc:docMk/>
            <pc:sldMk cId="1474326992" sldId="302"/>
            <ac:spMk id="28" creationId="{0E850E6D-0587-52F2-EDD7-ABF71513A392}"/>
          </ac:spMkLst>
        </pc:spChg>
        <pc:spChg chg="add mod">
          <ac:chgData name="Daria Sapunova" userId="5217c4f7-f98a-4573-8c08-262c6e9f6ac4" providerId="ADAL" clId="{7F56B0B9-1B35-4C6C-AEAD-BD000DB03CE8}" dt="2023-12-30T22:59:36.077" v="642" actId="1076"/>
          <ac:spMkLst>
            <pc:docMk/>
            <pc:sldMk cId="1474326992" sldId="302"/>
            <ac:spMk id="29" creationId="{0A10551E-8B90-3F27-85C9-A9BD4C4C0813}"/>
          </ac:spMkLst>
        </pc:spChg>
        <pc:spChg chg="add mod">
          <ac:chgData name="Daria Sapunova" userId="5217c4f7-f98a-4573-8c08-262c6e9f6ac4" providerId="ADAL" clId="{7F56B0B9-1B35-4C6C-AEAD-BD000DB03CE8}" dt="2023-12-30T22:59:41.588" v="644" actId="1076"/>
          <ac:spMkLst>
            <pc:docMk/>
            <pc:sldMk cId="1474326992" sldId="302"/>
            <ac:spMk id="30" creationId="{4255B65B-5C84-9FA6-CF92-ECEE3444E54A}"/>
          </ac:spMkLst>
        </pc:spChg>
        <pc:spChg chg="add mod">
          <ac:chgData name="Daria Sapunova" userId="5217c4f7-f98a-4573-8c08-262c6e9f6ac4" providerId="ADAL" clId="{7F56B0B9-1B35-4C6C-AEAD-BD000DB03CE8}" dt="2023-12-30T22:59:53.821" v="646" actId="1076"/>
          <ac:spMkLst>
            <pc:docMk/>
            <pc:sldMk cId="1474326992" sldId="302"/>
            <ac:spMk id="31" creationId="{126689DD-8137-640D-A37C-D8A7E2906239}"/>
          </ac:spMkLst>
        </pc:spChg>
        <pc:spChg chg="add mod">
          <ac:chgData name="Daria Sapunova" userId="5217c4f7-f98a-4573-8c08-262c6e9f6ac4" providerId="ADAL" clId="{7F56B0B9-1B35-4C6C-AEAD-BD000DB03CE8}" dt="2023-12-30T22:59:58.867" v="648" actId="1076"/>
          <ac:spMkLst>
            <pc:docMk/>
            <pc:sldMk cId="1474326992" sldId="302"/>
            <ac:spMk id="32" creationId="{344B12BF-2456-F836-CF69-E6FDC5613F60}"/>
          </ac:spMkLst>
        </pc:spChg>
        <pc:spChg chg="add mod">
          <ac:chgData name="Daria Sapunova" userId="5217c4f7-f98a-4573-8c08-262c6e9f6ac4" providerId="ADAL" clId="{7F56B0B9-1B35-4C6C-AEAD-BD000DB03CE8}" dt="2023-12-30T23:00:02.229" v="650" actId="1076"/>
          <ac:spMkLst>
            <pc:docMk/>
            <pc:sldMk cId="1474326992" sldId="302"/>
            <ac:spMk id="33" creationId="{673F083C-17BE-D0DC-B695-E0199882CFC3}"/>
          </ac:spMkLst>
        </pc:spChg>
        <pc:cxnChg chg="add mod">
          <ac:chgData name="Daria Sapunova" userId="5217c4f7-f98a-4573-8c08-262c6e9f6ac4" providerId="ADAL" clId="{7F56B0B9-1B35-4C6C-AEAD-BD000DB03CE8}" dt="2023-12-30T22:55:05.408" v="535" actId="1036"/>
          <ac:cxnSpMkLst>
            <pc:docMk/>
            <pc:sldMk cId="1474326992" sldId="302"/>
            <ac:cxnSpMk id="6" creationId="{253DE16C-5C9C-3681-7D7B-096159549E50}"/>
          </ac:cxnSpMkLst>
        </pc:cxnChg>
        <pc:cxnChg chg="add mod">
          <ac:chgData name="Daria Sapunova" userId="5217c4f7-f98a-4573-8c08-262c6e9f6ac4" providerId="ADAL" clId="{7F56B0B9-1B35-4C6C-AEAD-BD000DB03CE8}" dt="2023-12-30T22:58:16.112" v="620" actId="1038"/>
          <ac:cxnSpMkLst>
            <pc:docMk/>
            <pc:sldMk cId="1474326992" sldId="302"/>
            <ac:cxnSpMk id="18" creationId="{D83EBB20-21D7-3718-F7AA-DFDDFBEA6CEC}"/>
          </ac:cxnSpMkLst>
        </pc:cxnChg>
      </pc:sldChg>
      <pc:sldChg chg="addSp delSp modSp add mod ord delAnim">
        <pc:chgData name="Daria Sapunova" userId="5217c4f7-f98a-4573-8c08-262c6e9f6ac4" providerId="ADAL" clId="{7F56B0B9-1B35-4C6C-AEAD-BD000DB03CE8}" dt="2024-01-03T11:00:09.899" v="1137"/>
        <pc:sldMkLst>
          <pc:docMk/>
          <pc:sldMk cId="2714307483" sldId="303"/>
        </pc:sldMkLst>
        <pc:spChg chg="del">
          <ac:chgData name="Daria Sapunova" userId="5217c4f7-f98a-4573-8c08-262c6e9f6ac4" providerId="ADAL" clId="{7F56B0B9-1B35-4C6C-AEAD-BD000DB03CE8}" dt="2023-12-30T23:01:40.839" v="652" actId="478"/>
          <ac:spMkLst>
            <pc:docMk/>
            <pc:sldMk cId="2714307483" sldId="303"/>
            <ac:spMk id="2" creationId="{7D2C1AF9-0B3C-CD63-AC4D-2A69D3900E4E}"/>
          </ac:spMkLst>
        </pc:spChg>
        <pc:spChg chg="del">
          <ac:chgData name="Daria Sapunova" userId="5217c4f7-f98a-4573-8c08-262c6e9f6ac4" providerId="ADAL" clId="{7F56B0B9-1B35-4C6C-AEAD-BD000DB03CE8}" dt="2023-12-30T23:01:42.784" v="653" actId="478"/>
          <ac:spMkLst>
            <pc:docMk/>
            <pc:sldMk cId="2714307483" sldId="303"/>
            <ac:spMk id="3" creationId="{72E161E3-E023-44C7-CC09-6E71710F9BFB}"/>
          </ac:spMkLst>
        </pc:spChg>
        <pc:spChg chg="del">
          <ac:chgData name="Daria Sapunova" userId="5217c4f7-f98a-4573-8c08-262c6e9f6ac4" providerId="ADAL" clId="{7F56B0B9-1B35-4C6C-AEAD-BD000DB03CE8}" dt="2023-12-30T23:01:55.995" v="656" actId="478"/>
          <ac:spMkLst>
            <pc:docMk/>
            <pc:sldMk cId="2714307483" sldId="303"/>
            <ac:spMk id="7" creationId="{6D5A26A5-944D-E305-867D-E8D80A732634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8" creationId="{A4DBE5EA-7AC0-9B89-4373-A0C9FA25DE1B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9" creationId="{E25E057E-E207-673F-D182-5C4768435DFE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10" creationId="{D553E35E-FCCA-2B26-8857-85D392ACB909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11" creationId="{67A949BC-459E-91EF-0849-8930612B88C5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12" creationId="{1B98EB3A-65F5-EC8F-1537-2CF25E36DA63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13" creationId="{58FEBA22-F19E-7B53-4E70-34DC7283A712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14" creationId="{5E2A18FD-26A4-83C6-7143-2EF66A73DC06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15" creationId="{0F25645D-EB2C-10AF-8D76-9B4BAFA7ADD0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16" creationId="{40BCF8E3-BE08-7B3C-C43D-E71884783EEE}"/>
          </ac:spMkLst>
        </pc:spChg>
        <pc:spChg chg="add mod">
          <ac:chgData name="Daria Sapunova" userId="5217c4f7-f98a-4573-8c08-262c6e9f6ac4" providerId="ADAL" clId="{7F56B0B9-1B35-4C6C-AEAD-BD000DB03CE8}" dt="2023-12-30T23:03:39.639" v="690" actId="20577"/>
          <ac:spMkLst>
            <pc:docMk/>
            <pc:sldMk cId="2714307483" sldId="303"/>
            <ac:spMk id="19" creationId="{D59BDAE8-C3BB-7DA4-9904-A5A3FB37F424}"/>
          </ac:spMkLst>
        </pc:spChg>
        <pc:spChg chg="del">
          <ac:chgData name="Daria Sapunova" userId="5217c4f7-f98a-4573-8c08-262c6e9f6ac4" providerId="ADAL" clId="{7F56B0B9-1B35-4C6C-AEAD-BD000DB03CE8}" dt="2023-12-30T23:01:46.040" v="654" actId="478"/>
          <ac:spMkLst>
            <pc:docMk/>
            <pc:sldMk cId="2714307483" sldId="303"/>
            <ac:spMk id="20" creationId="{84F8D094-3B35-1FD1-C782-42BA6AC81B08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21" creationId="{AFBBD3AD-84B9-3817-B1F9-344BACC6096E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22" creationId="{91E71232-8914-7A79-B8B0-BF326595D653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23" creationId="{CB7864BB-F9A6-01E5-9B0D-89694C16E4E1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24" creationId="{7E5ACA0B-8596-0906-03E1-9F680EC55CF0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25" creationId="{CBA7AAA7-C122-ABFE-1832-78904CBF33F4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26" creationId="{892A7388-A71F-9674-7531-5FCB2D8D31C5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27" creationId="{F7945332-F02E-42A4-EE5E-87AA13FB5C66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28" creationId="{0E850E6D-0587-52F2-EDD7-ABF71513A392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29" creationId="{0A10551E-8B90-3F27-85C9-A9BD4C4C0813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30" creationId="{4255B65B-5C84-9FA6-CF92-ECEE3444E54A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31" creationId="{126689DD-8137-640D-A37C-D8A7E2906239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32" creationId="{344B12BF-2456-F836-CF69-E6FDC5613F60}"/>
          </ac:spMkLst>
        </pc:spChg>
        <pc:spChg chg="del">
          <ac:chgData name="Daria Sapunova" userId="5217c4f7-f98a-4573-8c08-262c6e9f6ac4" providerId="ADAL" clId="{7F56B0B9-1B35-4C6C-AEAD-BD000DB03CE8}" dt="2023-12-30T23:01:53.184" v="655" actId="478"/>
          <ac:spMkLst>
            <pc:docMk/>
            <pc:sldMk cId="2714307483" sldId="303"/>
            <ac:spMk id="33" creationId="{673F083C-17BE-D0DC-B695-E0199882CFC3}"/>
          </ac:spMkLst>
        </pc:spChg>
        <pc:picChg chg="add mod">
          <ac:chgData name="Daria Sapunova" userId="5217c4f7-f98a-4573-8c08-262c6e9f6ac4" providerId="ADAL" clId="{7F56B0B9-1B35-4C6C-AEAD-BD000DB03CE8}" dt="2023-12-30T23:03:30.642" v="665" actId="1076"/>
          <ac:picMkLst>
            <pc:docMk/>
            <pc:sldMk cId="2714307483" sldId="303"/>
            <ac:picMk id="1026" creationId="{F4713BBE-6253-7B5F-A949-30BA774893E1}"/>
          </ac:picMkLst>
        </pc:picChg>
        <pc:cxnChg chg="del">
          <ac:chgData name="Daria Sapunova" userId="5217c4f7-f98a-4573-8c08-262c6e9f6ac4" providerId="ADAL" clId="{7F56B0B9-1B35-4C6C-AEAD-BD000DB03CE8}" dt="2023-12-30T23:01:56.991" v="657" actId="478"/>
          <ac:cxnSpMkLst>
            <pc:docMk/>
            <pc:sldMk cId="2714307483" sldId="303"/>
            <ac:cxnSpMk id="6" creationId="{253DE16C-5C9C-3681-7D7B-096159549E50}"/>
          </ac:cxnSpMkLst>
        </pc:cxnChg>
        <pc:cxnChg chg="del">
          <ac:chgData name="Daria Sapunova" userId="5217c4f7-f98a-4573-8c08-262c6e9f6ac4" providerId="ADAL" clId="{7F56B0B9-1B35-4C6C-AEAD-BD000DB03CE8}" dt="2023-12-30T23:01:53.184" v="655" actId="478"/>
          <ac:cxnSpMkLst>
            <pc:docMk/>
            <pc:sldMk cId="2714307483" sldId="303"/>
            <ac:cxnSpMk id="18" creationId="{D83EBB20-21D7-3718-F7AA-DFDDFBEA6CEC}"/>
          </ac:cxnSpMkLst>
        </pc:cxnChg>
      </pc:sldChg>
      <pc:sldChg chg="addSp delSp modSp add mod ord modAnim addCm">
        <pc:chgData name="Daria Sapunova" userId="5217c4f7-f98a-4573-8c08-262c6e9f6ac4" providerId="ADAL" clId="{7F56B0B9-1B35-4C6C-AEAD-BD000DB03CE8}" dt="2024-01-03T11:00:09.899" v="1137"/>
        <pc:sldMkLst>
          <pc:docMk/>
          <pc:sldMk cId="3344995116" sldId="304"/>
        </pc:sldMkLst>
        <pc:spChg chg="add mod">
          <ac:chgData name="Daria Sapunova" userId="5217c4f7-f98a-4573-8c08-262c6e9f6ac4" providerId="ADAL" clId="{7F56B0B9-1B35-4C6C-AEAD-BD000DB03CE8}" dt="2023-12-30T23:07:51.059" v="707" actId="1076"/>
          <ac:spMkLst>
            <pc:docMk/>
            <pc:sldMk cId="3344995116" sldId="304"/>
            <ac:spMk id="2" creationId="{CB587642-FC58-E462-E330-DDEC5E4FB9B3}"/>
          </ac:spMkLst>
        </pc:spChg>
        <pc:spChg chg="add mod">
          <ac:chgData name="Daria Sapunova" userId="5217c4f7-f98a-4573-8c08-262c6e9f6ac4" providerId="ADAL" clId="{7F56B0B9-1B35-4C6C-AEAD-BD000DB03CE8}" dt="2023-12-30T23:09:59.240" v="714" actId="20577"/>
          <ac:spMkLst>
            <pc:docMk/>
            <pc:sldMk cId="3344995116" sldId="304"/>
            <ac:spMk id="3" creationId="{9E1E2277-A670-8172-AFC5-B2604D03EEF8}"/>
          </ac:spMkLst>
        </pc:spChg>
        <pc:spChg chg="add mod">
          <ac:chgData name="Daria Sapunova" userId="5217c4f7-f98a-4573-8c08-262c6e9f6ac4" providerId="ADAL" clId="{7F56B0B9-1B35-4C6C-AEAD-BD000DB03CE8}" dt="2023-12-30T23:10:14.144" v="716" actId="1076"/>
          <ac:spMkLst>
            <pc:docMk/>
            <pc:sldMk cId="3344995116" sldId="304"/>
            <ac:spMk id="6" creationId="{D0733E5E-CB99-2E9F-4A3B-5430EAC97D6B}"/>
          </ac:spMkLst>
        </pc:spChg>
        <pc:spChg chg="del">
          <ac:chgData name="Daria Sapunova" userId="5217c4f7-f98a-4573-8c08-262c6e9f6ac4" providerId="ADAL" clId="{7F56B0B9-1B35-4C6C-AEAD-BD000DB03CE8}" dt="2023-12-30T23:04:23.498" v="693" actId="478"/>
          <ac:spMkLst>
            <pc:docMk/>
            <pc:sldMk cId="3344995116" sldId="304"/>
            <ac:spMk id="19" creationId="{D59BDAE8-C3BB-7DA4-9904-A5A3FB37F424}"/>
          </ac:spMkLst>
        </pc:spChg>
        <pc:graphicFrameChg chg="add mod modGraphic">
          <ac:chgData name="Daria Sapunova" userId="5217c4f7-f98a-4573-8c08-262c6e9f6ac4" providerId="ADAL" clId="{7F56B0B9-1B35-4C6C-AEAD-BD000DB03CE8}" dt="2024-01-03T10:38:22.376" v="1134" actId="5793"/>
          <ac:graphicFrameMkLst>
            <pc:docMk/>
            <pc:sldMk cId="3344995116" sldId="304"/>
            <ac:graphicFrameMk id="7" creationId="{0A907CC6-443B-F4F1-F8B6-8B6F1BEAA810}"/>
          </ac:graphicFrameMkLst>
        </pc:graphicFrameChg>
        <pc:picChg chg="del">
          <ac:chgData name="Daria Sapunova" userId="5217c4f7-f98a-4573-8c08-262c6e9f6ac4" providerId="ADAL" clId="{7F56B0B9-1B35-4C6C-AEAD-BD000DB03CE8}" dt="2023-12-30T23:04:21.778" v="692" actId="478"/>
          <ac:picMkLst>
            <pc:docMk/>
            <pc:sldMk cId="3344995116" sldId="304"/>
            <ac:picMk id="1026" creationId="{F4713BBE-6253-7B5F-A949-30BA774893E1}"/>
          </ac:picMkLst>
        </pc:picChg>
        <pc:picChg chg="add mod">
          <ac:chgData name="Daria Sapunova" userId="5217c4f7-f98a-4573-8c08-262c6e9f6ac4" providerId="ADAL" clId="{7F56B0B9-1B35-4C6C-AEAD-BD000DB03CE8}" dt="2024-01-03T10:36:24.651" v="1110" actId="1076"/>
          <ac:picMkLst>
            <pc:docMk/>
            <pc:sldMk cId="3344995116" sldId="304"/>
            <ac:picMk id="2050" creationId="{F26F4FBD-3B14-1312-654F-CC27696B4406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4-01-03T10:38:29.249" v="1135"/>
              <pc2:cmMkLst xmlns:pc2="http://schemas.microsoft.com/office/powerpoint/2019/9/main/command">
                <pc:docMk/>
                <pc:sldMk cId="3344995116" sldId="304"/>
                <pc2:cmMk id="{D0B142A1-2E9F-4804-B1E6-372A02B47356}"/>
              </pc2:cmMkLst>
            </pc226:cmChg>
          </p:ext>
        </pc:extLst>
      </pc:sldChg>
      <pc:sldChg chg="addSp delSp modSp new mod ord">
        <pc:chgData name="Daria Sapunova" userId="5217c4f7-f98a-4573-8c08-262c6e9f6ac4" providerId="ADAL" clId="{7F56B0B9-1B35-4C6C-AEAD-BD000DB03CE8}" dt="2024-01-03T11:00:09.899" v="1137"/>
        <pc:sldMkLst>
          <pc:docMk/>
          <pc:sldMk cId="1926707779" sldId="305"/>
        </pc:sldMkLst>
        <pc:spChg chg="del">
          <ac:chgData name="Daria Sapunova" userId="5217c4f7-f98a-4573-8c08-262c6e9f6ac4" providerId="ADAL" clId="{7F56B0B9-1B35-4C6C-AEAD-BD000DB03CE8}" dt="2023-12-30T23:10:59.820" v="718" actId="478"/>
          <ac:spMkLst>
            <pc:docMk/>
            <pc:sldMk cId="1926707779" sldId="305"/>
            <ac:spMk id="2" creationId="{6F3F7C3A-42F8-6040-C50F-A6768DAFE774}"/>
          </ac:spMkLst>
        </pc:spChg>
        <pc:spChg chg="del">
          <ac:chgData name="Daria Sapunova" userId="5217c4f7-f98a-4573-8c08-262c6e9f6ac4" providerId="ADAL" clId="{7F56B0B9-1B35-4C6C-AEAD-BD000DB03CE8}" dt="2023-12-30T23:11:00.845" v="719" actId="478"/>
          <ac:spMkLst>
            <pc:docMk/>
            <pc:sldMk cId="1926707779" sldId="305"/>
            <ac:spMk id="3" creationId="{071324E6-9557-DEF5-A789-B7E33C56A46A}"/>
          </ac:spMkLst>
        </pc:spChg>
        <pc:spChg chg="add mod">
          <ac:chgData name="Daria Sapunova" userId="5217c4f7-f98a-4573-8c08-262c6e9f6ac4" providerId="ADAL" clId="{7F56B0B9-1B35-4C6C-AEAD-BD000DB03CE8}" dt="2023-12-30T23:20:14.516" v="792" actId="1076"/>
          <ac:spMkLst>
            <pc:docMk/>
            <pc:sldMk cId="1926707779" sldId="305"/>
            <ac:spMk id="4" creationId="{10C6C94C-C0CC-936E-BE20-41223D89BBAA}"/>
          </ac:spMkLst>
        </pc:spChg>
        <pc:spChg chg="add mod">
          <ac:chgData name="Daria Sapunova" userId="5217c4f7-f98a-4573-8c08-262c6e9f6ac4" providerId="ADAL" clId="{7F56B0B9-1B35-4C6C-AEAD-BD000DB03CE8}" dt="2023-12-30T23:20:19.352" v="793" actId="1076"/>
          <ac:spMkLst>
            <pc:docMk/>
            <pc:sldMk cId="1926707779" sldId="305"/>
            <ac:spMk id="5" creationId="{EFD20C66-C54A-1421-F109-ED204C7CB05A}"/>
          </ac:spMkLst>
        </pc:spChg>
        <pc:spChg chg="add del mod ord">
          <ac:chgData name="Daria Sapunova" userId="5217c4f7-f98a-4573-8c08-262c6e9f6ac4" providerId="ADAL" clId="{7F56B0B9-1B35-4C6C-AEAD-BD000DB03CE8}" dt="2023-12-30T23:17:08.202" v="768" actId="478"/>
          <ac:spMkLst>
            <pc:docMk/>
            <pc:sldMk cId="1926707779" sldId="305"/>
            <ac:spMk id="7" creationId="{7390A3B7-9FD0-2252-215D-3D78E3ABFE1A}"/>
          </ac:spMkLst>
        </pc:spChg>
        <pc:spChg chg="add del mod">
          <ac:chgData name="Daria Sapunova" userId="5217c4f7-f98a-4573-8c08-262c6e9f6ac4" providerId="ADAL" clId="{7F56B0B9-1B35-4C6C-AEAD-BD000DB03CE8}" dt="2023-12-30T23:19:44.961" v="785" actId="478"/>
          <ac:spMkLst>
            <pc:docMk/>
            <pc:sldMk cId="1926707779" sldId="305"/>
            <ac:spMk id="9" creationId="{9C5DE339-F9F7-E560-1A5A-C6C20949C3B3}"/>
          </ac:spMkLst>
        </pc:spChg>
        <pc:graphicFrameChg chg="add mod modGraphic">
          <ac:chgData name="Daria Sapunova" userId="5217c4f7-f98a-4573-8c08-262c6e9f6ac4" providerId="ADAL" clId="{7F56B0B9-1B35-4C6C-AEAD-BD000DB03CE8}" dt="2023-12-30T23:20:32.535" v="795" actId="255"/>
          <ac:graphicFrameMkLst>
            <pc:docMk/>
            <pc:sldMk cId="1926707779" sldId="305"/>
            <ac:graphicFrameMk id="10" creationId="{A1BDFCF8-664D-8272-2A50-425240D887D8}"/>
          </ac:graphicFrameMkLst>
        </pc:graphicFrameChg>
      </pc:sldChg>
      <pc:sldChg chg="addSp delSp modSp new mod delAnim modAnim addCm delCm modCm">
        <pc:chgData name="Daria Sapunova" userId="5217c4f7-f98a-4573-8c08-262c6e9f6ac4" providerId="ADAL" clId="{7F56B0B9-1B35-4C6C-AEAD-BD000DB03CE8}" dt="2024-02-27T09:48:00.918" v="3196"/>
        <pc:sldMkLst>
          <pc:docMk/>
          <pc:sldMk cId="3387520075" sldId="306"/>
        </pc:sldMkLst>
        <pc:spChg chg="del">
          <ac:chgData name="Daria Sapunova" userId="5217c4f7-f98a-4573-8c08-262c6e9f6ac4" providerId="ADAL" clId="{7F56B0B9-1B35-4C6C-AEAD-BD000DB03CE8}" dt="2023-12-30T23:20:46.303" v="797" actId="478"/>
          <ac:spMkLst>
            <pc:docMk/>
            <pc:sldMk cId="3387520075" sldId="306"/>
            <ac:spMk id="2" creationId="{09752146-DAB8-83D1-0E75-230C20C7E5BA}"/>
          </ac:spMkLst>
        </pc:spChg>
        <pc:spChg chg="add mod">
          <ac:chgData name="Daria Sapunova" userId="5217c4f7-f98a-4573-8c08-262c6e9f6ac4" providerId="ADAL" clId="{7F56B0B9-1B35-4C6C-AEAD-BD000DB03CE8}" dt="2024-01-03T11:09:58.403" v="1180" actId="1076"/>
          <ac:spMkLst>
            <pc:docMk/>
            <pc:sldMk cId="3387520075" sldId="306"/>
            <ac:spMk id="2" creationId="{4A11D93D-1653-245C-A534-4FB06D5E587C}"/>
          </ac:spMkLst>
        </pc:spChg>
        <pc:spChg chg="del">
          <ac:chgData name="Daria Sapunova" userId="5217c4f7-f98a-4573-8c08-262c6e9f6ac4" providerId="ADAL" clId="{7F56B0B9-1B35-4C6C-AEAD-BD000DB03CE8}" dt="2023-12-30T23:20:47.747" v="798" actId="478"/>
          <ac:spMkLst>
            <pc:docMk/>
            <pc:sldMk cId="3387520075" sldId="306"/>
            <ac:spMk id="3" creationId="{C6571E8B-C59C-6C22-C73A-7A366AFC0150}"/>
          </ac:spMkLst>
        </pc:spChg>
        <pc:spChg chg="add mod">
          <ac:chgData name="Daria Sapunova" userId="5217c4f7-f98a-4573-8c08-262c6e9f6ac4" providerId="ADAL" clId="{7F56B0B9-1B35-4C6C-AEAD-BD000DB03CE8}" dt="2023-12-30T23:30:30.373" v="845" actId="1076"/>
          <ac:spMkLst>
            <pc:docMk/>
            <pc:sldMk cId="3387520075" sldId="306"/>
            <ac:spMk id="4" creationId="{8300E03F-E31E-D697-6F87-1B6FAEB6D9BF}"/>
          </ac:spMkLst>
        </pc:spChg>
        <pc:spChg chg="add del mod">
          <ac:chgData name="Daria Sapunova" userId="5217c4f7-f98a-4573-8c08-262c6e9f6ac4" providerId="ADAL" clId="{7F56B0B9-1B35-4C6C-AEAD-BD000DB03CE8}" dt="2023-12-30T23:28:59.537" v="840" actId="478"/>
          <ac:spMkLst>
            <pc:docMk/>
            <pc:sldMk cId="3387520075" sldId="306"/>
            <ac:spMk id="5" creationId="{82C159B9-A301-036A-B528-F1630F789D6E}"/>
          </ac:spMkLst>
        </pc:spChg>
        <pc:spChg chg="add mod">
          <ac:chgData name="Daria Sapunova" userId="5217c4f7-f98a-4573-8c08-262c6e9f6ac4" providerId="ADAL" clId="{7F56B0B9-1B35-4C6C-AEAD-BD000DB03CE8}" dt="2024-01-03T11:11:50.201" v="1195" actId="1076"/>
          <ac:spMkLst>
            <pc:docMk/>
            <pc:sldMk cId="3387520075" sldId="306"/>
            <ac:spMk id="7" creationId="{ABD6D2C9-E7D4-413E-D9DA-1FE86FC40DFC}"/>
          </ac:spMkLst>
        </pc:spChg>
        <pc:spChg chg="add mod">
          <ac:chgData name="Daria Sapunova" userId="5217c4f7-f98a-4573-8c08-262c6e9f6ac4" providerId="ADAL" clId="{7F56B0B9-1B35-4C6C-AEAD-BD000DB03CE8}" dt="2023-12-30T23:28:14.788" v="832" actId="20577"/>
          <ac:spMkLst>
            <pc:docMk/>
            <pc:sldMk cId="3387520075" sldId="306"/>
            <ac:spMk id="8" creationId="{D267F732-781B-9D4E-BEB8-5937A8B48554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10" creationId="{90AD3433-226B-C4FC-3479-CC84493F4C41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11" creationId="{3C073DB5-B0AD-5EED-3F2C-1263CDF038B4}"/>
          </ac:spMkLst>
        </pc:spChg>
        <pc:spChg chg="add del mod">
          <ac:chgData name="Daria Sapunova" userId="5217c4f7-f98a-4573-8c08-262c6e9f6ac4" providerId="ADAL" clId="{7F56B0B9-1B35-4C6C-AEAD-BD000DB03CE8}" dt="2024-01-03T11:08:04.391" v="1152" actId="478"/>
          <ac:spMkLst>
            <pc:docMk/>
            <pc:sldMk cId="3387520075" sldId="306"/>
            <ac:spMk id="12" creationId="{42459105-1091-1549-8D7E-4F191F7FFD49}"/>
          </ac:spMkLst>
        </pc:spChg>
        <pc:spChg chg="add del mod">
          <ac:chgData name="Daria Sapunova" userId="5217c4f7-f98a-4573-8c08-262c6e9f6ac4" providerId="ADAL" clId="{7F56B0B9-1B35-4C6C-AEAD-BD000DB03CE8}" dt="2024-01-03T11:08:05.061" v="1153" actId="478"/>
          <ac:spMkLst>
            <pc:docMk/>
            <pc:sldMk cId="3387520075" sldId="306"/>
            <ac:spMk id="13" creationId="{EC760FDD-336E-6496-E18B-99BA2E6FC06D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14" creationId="{27D75927-D84E-75E7-B121-2B4672270CDA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15" creationId="{A0ADE0F4-A6BD-9AED-52E8-5E5A490DEA53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16" creationId="{6DD8BC1C-B89F-AD3C-7497-7F3B9BC5EE7E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17" creationId="{409EB7E3-A4CD-4323-A393-E534B3AF37C0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18" creationId="{7FFFC8D4-5EC4-6A33-92E6-CAF91238FD57}"/>
          </ac:spMkLst>
        </pc:spChg>
        <pc:spChg chg="add del mod">
          <ac:chgData name="Daria Sapunova" userId="5217c4f7-f98a-4573-8c08-262c6e9f6ac4" providerId="ADAL" clId="{7F56B0B9-1B35-4C6C-AEAD-BD000DB03CE8}" dt="2024-01-03T11:08:19.297" v="1155" actId="478"/>
          <ac:spMkLst>
            <pc:docMk/>
            <pc:sldMk cId="3387520075" sldId="306"/>
            <ac:spMk id="20" creationId="{1EF6A392-F922-A946-77B3-352C6198180F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21" creationId="{D856DCF8-AE9F-4778-231F-83E73F8759C3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22" creationId="{3F040EB3-8AC2-E862-1122-8AB88BB7426F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23" creationId="{C5E4B72D-59E0-CD16-D7EB-34A3ED463FDD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24" creationId="{6ACDD64A-46D5-EF5F-0FA3-1F341EBC5902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25" creationId="{63C94B2D-8C7F-3671-FADC-F7260A09C8CE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26" creationId="{D4A602AF-6080-4FD1-D141-D8D7516A1D87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27" creationId="{BB1B33EF-99EE-71BE-7316-62D75EA29131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28" creationId="{8543C9CB-C041-079D-83B9-BE0AEA2864EB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29" creationId="{0CC1C37C-4186-CC15-C062-4D22F90544D2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30" creationId="{FF9F2DA3-1B9B-5EC4-8F97-B4BA145D74BA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31" creationId="{7E81C14F-AF29-1D8E-8A8A-E85212D51B24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32" creationId="{E741D168-604B-90B6-5C02-CC0D5BCF73CF}"/>
          </ac:spMkLst>
        </pc:spChg>
        <pc:spChg chg="add del mod">
          <ac:chgData name="Daria Sapunova" userId="5217c4f7-f98a-4573-8c08-262c6e9f6ac4" providerId="ADAL" clId="{7F56B0B9-1B35-4C6C-AEAD-BD000DB03CE8}" dt="2024-01-03T11:08:17.156" v="1154" actId="478"/>
          <ac:spMkLst>
            <pc:docMk/>
            <pc:sldMk cId="3387520075" sldId="306"/>
            <ac:spMk id="33" creationId="{9133DC33-0A51-03E6-ECD1-917B411B412B}"/>
          </ac:spMkLst>
        </pc:spChg>
        <pc:spChg chg="add del mod">
          <ac:chgData name="Daria Sapunova" userId="5217c4f7-f98a-4573-8c08-262c6e9f6ac4" providerId="ADAL" clId="{7F56B0B9-1B35-4C6C-AEAD-BD000DB03CE8}" dt="2024-01-03T11:08:02.455" v="1150" actId="478"/>
          <ac:spMkLst>
            <pc:docMk/>
            <pc:sldMk cId="3387520075" sldId="306"/>
            <ac:spMk id="34" creationId="{8B17A694-DC26-1DC2-4E31-66A98ADC8B67}"/>
          </ac:spMkLst>
        </pc:spChg>
        <pc:spChg chg="add mod">
          <ac:chgData name="Daria Sapunova" userId="5217c4f7-f98a-4573-8c08-262c6e9f6ac4" providerId="ADAL" clId="{7F56B0B9-1B35-4C6C-AEAD-BD000DB03CE8}" dt="2024-01-03T11:13:03.062" v="1201" actId="20577"/>
          <ac:spMkLst>
            <pc:docMk/>
            <pc:sldMk cId="3387520075" sldId="306"/>
            <ac:spMk id="36" creationId="{BDF1AB53-6ED0-6DB8-67C0-15821EFFAE19}"/>
          </ac:spMkLst>
        </pc:spChg>
        <pc:spChg chg="add mod">
          <ac:chgData name="Daria Sapunova" userId="5217c4f7-f98a-4573-8c08-262c6e9f6ac4" providerId="ADAL" clId="{7F56B0B9-1B35-4C6C-AEAD-BD000DB03CE8}" dt="2024-01-03T11:13:59.145" v="1210" actId="1076"/>
          <ac:spMkLst>
            <pc:docMk/>
            <pc:sldMk cId="3387520075" sldId="306"/>
            <ac:spMk id="38" creationId="{20E37D8D-EC38-24D6-4193-270F72617786}"/>
          </ac:spMkLst>
        </pc:spChg>
        <pc:spChg chg="add del">
          <ac:chgData name="Daria Sapunova" userId="5217c4f7-f98a-4573-8c08-262c6e9f6ac4" providerId="ADAL" clId="{7F56B0B9-1B35-4C6C-AEAD-BD000DB03CE8}" dt="2024-01-03T11:14:24.159" v="1212" actId="11529"/>
          <ac:spMkLst>
            <pc:docMk/>
            <pc:sldMk cId="3387520075" sldId="306"/>
            <ac:spMk id="39" creationId="{C1E12A6D-4BBF-D4DA-1711-74CFCC4E271E}"/>
          </ac:spMkLst>
        </pc:spChg>
        <pc:spChg chg="add mod">
          <ac:chgData name="Daria Sapunova" userId="5217c4f7-f98a-4573-8c08-262c6e9f6ac4" providerId="ADAL" clId="{7F56B0B9-1B35-4C6C-AEAD-BD000DB03CE8}" dt="2024-01-03T11:16:06.608" v="1230" actId="1076"/>
          <ac:spMkLst>
            <pc:docMk/>
            <pc:sldMk cId="3387520075" sldId="306"/>
            <ac:spMk id="40" creationId="{969BDEE2-E05E-C267-D77F-2A19E784CBDE}"/>
          </ac:spMkLst>
        </pc:spChg>
        <pc:spChg chg="add mod">
          <ac:chgData name="Daria Sapunova" userId="5217c4f7-f98a-4573-8c08-262c6e9f6ac4" providerId="ADAL" clId="{7F56B0B9-1B35-4C6C-AEAD-BD000DB03CE8}" dt="2024-01-03T11:16:11.080" v="1231" actId="1076"/>
          <ac:spMkLst>
            <pc:docMk/>
            <pc:sldMk cId="3387520075" sldId="306"/>
            <ac:spMk id="41" creationId="{9F0C2CA8-1B35-FDB2-5BBD-80E626B8F742}"/>
          </ac:spMkLst>
        </pc:spChg>
        <pc:spChg chg="add mod">
          <ac:chgData name="Daria Sapunova" userId="5217c4f7-f98a-4573-8c08-262c6e9f6ac4" providerId="ADAL" clId="{7F56B0B9-1B35-4C6C-AEAD-BD000DB03CE8}" dt="2024-01-03T11:15:26.751" v="1228" actId="1076"/>
          <ac:spMkLst>
            <pc:docMk/>
            <pc:sldMk cId="3387520075" sldId="306"/>
            <ac:spMk id="42" creationId="{52E86F20-9C1E-392F-88D8-12959B6F19F9}"/>
          </ac:spMkLst>
        </pc:spChg>
        <pc:spChg chg="add del mod">
          <ac:chgData name="Daria Sapunova" userId="5217c4f7-f98a-4573-8c08-262c6e9f6ac4" providerId="ADAL" clId="{7F56B0B9-1B35-4C6C-AEAD-BD000DB03CE8}" dt="2024-01-03T11:15:17.834" v="1225"/>
          <ac:spMkLst>
            <pc:docMk/>
            <pc:sldMk cId="3387520075" sldId="306"/>
            <ac:spMk id="43" creationId="{AAF32011-0833-3DE8-2777-3665443DD4F8}"/>
          </ac:spMkLst>
        </pc:spChg>
        <pc:spChg chg="add mod">
          <ac:chgData name="Daria Sapunova" userId="5217c4f7-f98a-4573-8c08-262c6e9f6ac4" providerId="ADAL" clId="{7F56B0B9-1B35-4C6C-AEAD-BD000DB03CE8}" dt="2024-01-03T11:15:24.264" v="1227" actId="1076"/>
          <ac:spMkLst>
            <pc:docMk/>
            <pc:sldMk cId="3387520075" sldId="306"/>
            <ac:spMk id="44" creationId="{7ED93FD8-DA4E-52EC-F0D7-0DDC150D66F5}"/>
          </ac:spMkLst>
        </pc:spChg>
        <pc:spChg chg="add mod">
          <ac:chgData name="Daria Sapunova" userId="5217c4f7-f98a-4573-8c08-262c6e9f6ac4" providerId="ADAL" clId="{7F56B0B9-1B35-4C6C-AEAD-BD000DB03CE8}" dt="2024-01-03T11:16:30.208" v="1236" actId="20577"/>
          <ac:spMkLst>
            <pc:docMk/>
            <pc:sldMk cId="3387520075" sldId="306"/>
            <ac:spMk id="45" creationId="{AF078B01-7EBB-55CA-3CA6-737D44E45181}"/>
          </ac:spMkLst>
        </pc:spChg>
        <pc:spChg chg="add mod">
          <ac:chgData name="Daria Sapunova" userId="5217c4f7-f98a-4573-8c08-262c6e9f6ac4" providerId="ADAL" clId="{7F56B0B9-1B35-4C6C-AEAD-BD000DB03CE8}" dt="2024-01-03T11:16:38.031" v="1238" actId="1076"/>
          <ac:spMkLst>
            <pc:docMk/>
            <pc:sldMk cId="3387520075" sldId="306"/>
            <ac:spMk id="46" creationId="{3865516F-115E-C7F7-BCB3-F125138F827A}"/>
          </ac:spMkLst>
        </pc:spChg>
        <pc:spChg chg="add mod">
          <ac:chgData name="Daria Sapunova" userId="5217c4f7-f98a-4573-8c08-262c6e9f6ac4" providerId="ADAL" clId="{7F56B0B9-1B35-4C6C-AEAD-BD000DB03CE8}" dt="2024-01-03T11:16:41.688" v="1240" actId="1076"/>
          <ac:spMkLst>
            <pc:docMk/>
            <pc:sldMk cId="3387520075" sldId="306"/>
            <ac:spMk id="47" creationId="{15E67640-1AD8-FF36-43C2-1F99DA3EF508}"/>
          </ac:spMkLst>
        </pc:spChg>
        <pc:spChg chg="add mod">
          <ac:chgData name="Daria Sapunova" userId="5217c4f7-f98a-4573-8c08-262c6e9f6ac4" providerId="ADAL" clId="{7F56B0B9-1B35-4C6C-AEAD-BD000DB03CE8}" dt="2024-01-03T11:16:45.479" v="1242" actId="1076"/>
          <ac:spMkLst>
            <pc:docMk/>
            <pc:sldMk cId="3387520075" sldId="306"/>
            <ac:spMk id="48" creationId="{0CDFB2E5-3AC1-491D-CD55-4DBCE140DAA4}"/>
          </ac:spMkLst>
        </pc:spChg>
        <pc:picChg chg="add mod">
          <ac:chgData name="Daria Sapunova" userId="5217c4f7-f98a-4573-8c08-262c6e9f6ac4" providerId="ADAL" clId="{7F56B0B9-1B35-4C6C-AEAD-BD000DB03CE8}" dt="2023-12-30T23:28:37.520" v="838" actId="1076"/>
          <ac:picMkLst>
            <pc:docMk/>
            <pc:sldMk cId="3387520075" sldId="306"/>
            <ac:picMk id="6" creationId="{F748B713-A80F-5129-C885-CE389BB2E497}"/>
          </ac:picMkLst>
        </pc:picChg>
        <pc:cxnChg chg="add mod">
          <ac:chgData name="Daria Sapunova" userId="5217c4f7-f98a-4573-8c08-262c6e9f6ac4" providerId="ADAL" clId="{7F56B0B9-1B35-4C6C-AEAD-BD000DB03CE8}" dt="2024-01-03T11:11:22.511" v="1190" actId="1582"/>
          <ac:cxnSpMkLst>
            <pc:docMk/>
            <pc:sldMk cId="3387520075" sldId="306"/>
            <ac:cxnSpMk id="5" creationId="{1A808F55-A06F-6FB4-94F2-CA15CB1BACDC}"/>
          </ac:cxnSpMkLst>
        </pc:cxnChg>
        <pc:cxnChg chg="add del mod">
          <ac:chgData name="Daria Sapunova" userId="5217c4f7-f98a-4573-8c08-262c6e9f6ac4" providerId="ADAL" clId="{7F56B0B9-1B35-4C6C-AEAD-BD000DB03CE8}" dt="2024-01-03T11:08:03.339" v="1151" actId="478"/>
          <ac:cxnSpMkLst>
            <pc:docMk/>
            <pc:sldMk cId="3387520075" sldId="306"/>
            <ac:cxnSpMk id="9" creationId="{6BBFAB08-8E6B-555A-37BB-0D0C32589E4E}"/>
          </ac:cxnSpMkLst>
        </pc:cxnChg>
        <pc:cxnChg chg="add del mod">
          <ac:chgData name="Daria Sapunova" userId="5217c4f7-f98a-4573-8c08-262c6e9f6ac4" providerId="ADAL" clId="{7F56B0B9-1B35-4C6C-AEAD-BD000DB03CE8}" dt="2024-01-03T11:08:17.156" v="1154" actId="478"/>
          <ac:cxnSpMkLst>
            <pc:docMk/>
            <pc:sldMk cId="3387520075" sldId="306"/>
            <ac:cxnSpMk id="19" creationId="{DAAD6CBE-0E87-3E09-F2CA-AC2B79CEF289}"/>
          </ac:cxnSpMkLst>
        </pc:cxnChg>
        <pc:cxnChg chg="add mod">
          <ac:chgData name="Daria Sapunova" userId="5217c4f7-f98a-4573-8c08-262c6e9f6ac4" providerId="ADAL" clId="{7F56B0B9-1B35-4C6C-AEAD-BD000DB03CE8}" dt="2024-01-03T11:13:28.525" v="1202" actId="208"/>
          <ac:cxnSpMkLst>
            <pc:docMk/>
            <pc:sldMk cId="3387520075" sldId="306"/>
            <ac:cxnSpMk id="35" creationId="{B330684A-62A3-7A0B-2947-AC4A2DC198AA}"/>
          </ac:cxnSpMkLst>
        </pc:cxnChg>
        <pc:cxnChg chg="add mod">
          <ac:chgData name="Daria Sapunova" userId="5217c4f7-f98a-4573-8c08-262c6e9f6ac4" providerId="ADAL" clId="{7F56B0B9-1B35-4C6C-AEAD-BD000DB03CE8}" dt="2024-01-03T11:13:56.432" v="1209" actId="1076"/>
          <ac:cxnSpMkLst>
            <pc:docMk/>
            <pc:sldMk cId="3387520075" sldId="306"/>
            <ac:cxnSpMk id="37" creationId="{28A1E29B-C694-93C5-190C-DDBEFDBA8FB3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4-01-03T11:15:59.459" v="1229"/>
              <pc2:cmMkLst xmlns:pc2="http://schemas.microsoft.com/office/powerpoint/2019/9/main/command">
                <pc:docMk/>
                <pc:sldMk cId="3387520075" sldId="306"/>
                <pc2:cmMk id="{1F0C9C25-D497-4ED5-92AE-8CD4D2832990}"/>
              </pc2:cmMkLst>
            </pc226:cmChg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3-12-30T23:31:47.211" v="847"/>
              <pc2:cmMkLst xmlns:pc2="http://schemas.microsoft.com/office/powerpoint/2019/9/main/command">
                <pc:docMk/>
                <pc:sldMk cId="3387520075" sldId="306"/>
                <pc2:cmMk id="{83B28D7B-7A03-41C8-926F-D0B0E4B2184D}"/>
              </pc2:cmMkLst>
            </pc226:cmChg>
            <pc226:cmChg xmlns:pc226="http://schemas.microsoft.com/office/powerpoint/2022/06/main/command" chg="add del mod">
              <pc226:chgData name="Daria Sapunova" userId="5217c4f7-f98a-4573-8c08-262c6e9f6ac4" providerId="ADAL" clId="{7F56B0B9-1B35-4C6C-AEAD-BD000DB03CE8}" dt="2024-01-03T11:16:52.552" v="1243"/>
              <pc2:cmMkLst xmlns:pc2="http://schemas.microsoft.com/office/powerpoint/2019/9/main/command">
                <pc:docMk/>
                <pc:sldMk cId="3387520075" sldId="306"/>
                <pc2:cmMk id="{D97CEAA1-8F5B-432F-9C61-878587324BDA}"/>
              </pc2:cmMkLst>
            </pc226:cmChg>
          </p:ext>
        </pc:extLst>
      </pc:sldChg>
      <pc:sldChg chg="modSp add del mod addCm">
        <pc:chgData name="Daria Sapunova" userId="5217c4f7-f98a-4573-8c08-262c6e9f6ac4" providerId="ADAL" clId="{7F56B0B9-1B35-4C6C-AEAD-BD000DB03CE8}" dt="2024-01-03T11:00:15.009" v="1138" actId="2696"/>
        <pc:sldMkLst>
          <pc:docMk/>
          <pc:sldMk cId="1254625224" sldId="307"/>
        </pc:sldMkLst>
        <pc:spChg chg="mod">
          <ac:chgData name="Daria Sapunova" userId="5217c4f7-f98a-4573-8c08-262c6e9f6ac4" providerId="ADAL" clId="{7F56B0B9-1B35-4C6C-AEAD-BD000DB03CE8}" dt="2023-12-30T23:36:46.870" v="879" actId="1076"/>
          <ac:spMkLst>
            <pc:docMk/>
            <pc:sldMk cId="1254625224" sldId="307"/>
            <ac:spMk id="4" creationId="{8300E03F-E31E-D697-6F87-1B6FAEB6D9B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4-01-03T09:56:26.896" v="893"/>
              <pc2:cmMkLst xmlns:pc2="http://schemas.microsoft.com/office/powerpoint/2019/9/main/command">
                <pc:docMk/>
                <pc:sldMk cId="1254625224" sldId="307"/>
                <pc2:cmMk id="{7922965A-8421-4CFC-960B-86E330215CDA}"/>
              </pc2:cmMkLst>
            </pc226:cmChg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3-12-30T23:38:14.426" v="880"/>
              <pc2:cmMkLst xmlns:pc2="http://schemas.microsoft.com/office/powerpoint/2019/9/main/command">
                <pc:docMk/>
                <pc:sldMk cId="1254625224" sldId="307"/>
                <pc2:cmMk id="{786B71EE-BA46-405A-BB78-BF0659D3E812}"/>
              </pc2:cmMkLst>
            </pc226:cmChg>
          </p:ext>
        </pc:extLst>
      </pc:sldChg>
      <pc:sldChg chg="add del delCm">
        <pc:chgData name="Daria Sapunova" userId="5217c4f7-f98a-4573-8c08-262c6e9f6ac4" providerId="ADAL" clId="{7F56B0B9-1B35-4C6C-AEAD-BD000DB03CE8}" dt="2024-01-03T11:05:26.585" v="1142" actId="47"/>
        <pc:sldMkLst>
          <pc:docMk/>
          <pc:sldMk cId="1700211033" sldId="30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Daria Sapunova" userId="5217c4f7-f98a-4573-8c08-262c6e9f6ac4" providerId="ADAL" clId="{7F56B0B9-1B35-4C6C-AEAD-BD000DB03CE8}" dt="2024-01-03T11:01:57.233" v="1141"/>
              <pc2:cmMkLst xmlns:pc2="http://schemas.microsoft.com/office/powerpoint/2019/9/main/command">
                <pc:docMk/>
                <pc:sldMk cId="1700211033" sldId="307"/>
                <pc2:cmMk id="{8E97105C-C7D8-4D1B-83FF-7F6AB5A83DD8}"/>
              </pc2:cmMkLst>
            </pc226:cmChg>
            <pc226:cmChg xmlns:pc226="http://schemas.microsoft.com/office/powerpoint/2022/06/main/command" chg="del">
              <pc226:chgData name="Daria Sapunova" userId="5217c4f7-f98a-4573-8c08-262c6e9f6ac4" providerId="ADAL" clId="{7F56B0B9-1B35-4C6C-AEAD-BD000DB03CE8}" dt="2024-01-03T11:01:46.192" v="1140"/>
              <pc2:cmMkLst xmlns:pc2="http://schemas.microsoft.com/office/powerpoint/2019/9/main/command">
                <pc:docMk/>
                <pc:sldMk cId="1700211033" sldId="307"/>
                <pc2:cmMk id="{37136B67-65A4-48DE-BEE6-7E6ACC3F416B}"/>
              </pc2:cmMkLst>
            </pc226:cmChg>
          </p:ext>
        </pc:extLst>
      </pc:sldChg>
      <pc:sldChg chg="addSp delSp modSp add mod delAnim modAnim addCm delCm modCm">
        <pc:chgData name="Daria Sapunova" userId="5217c4f7-f98a-4573-8c08-262c6e9f6ac4" providerId="ADAL" clId="{7F56B0B9-1B35-4C6C-AEAD-BD000DB03CE8}" dt="2024-02-27T09:41:39.098" v="3175"/>
        <pc:sldMkLst>
          <pc:docMk/>
          <pc:sldMk cId="1144839840" sldId="308"/>
        </pc:sldMkLst>
        <pc:spChg chg="add mod">
          <ac:chgData name="Daria Sapunova" userId="5217c4f7-f98a-4573-8c08-262c6e9f6ac4" providerId="ADAL" clId="{7F56B0B9-1B35-4C6C-AEAD-BD000DB03CE8}" dt="2024-01-03T11:19:09.800" v="1301" actId="1035"/>
          <ac:spMkLst>
            <pc:docMk/>
            <pc:sldMk cId="1144839840" sldId="308"/>
            <ac:spMk id="2" creationId="{155A901A-9B5A-9942-20B5-3EDC925A842B}"/>
          </ac:spMkLst>
        </pc:spChg>
        <pc:spChg chg="add del">
          <ac:chgData name="Daria Sapunova" userId="5217c4f7-f98a-4573-8c08-262c6e9f6ac4" providerId="ADAL" clId="{7F56B0B9-1B35-4C6C-AEAD-BD000DB03CE8}" dt="2023-12-30T23:34:07.632" v="858"/>
          <ac:spMkLst>
            <pc:docMk/>
            <pc:sldMk cId="1144839840" sldId="308"/>
            <ac:spMk id="2" creationId="{A12301A6-CD59-7F1B-47C8-3B27E2FA474B}"/>
          </ac:spMkLst>
        </pc:spChg>
        <pc:spChg chg="add mod">
          <ac:chgData name="Daria Sapunova" userId="5217c4f7-f98a-4573-8c08-262c6e9f6ac4" providerId="ADAL" clId="{7F56B0B9-1B35-4C6C-AEAD-BD000DB03CE8}" dt="2024-01-03T11:19:09.800" v="1301" actId="1035"/>
          <ac:spMkLst>
            <pc:docMk/>
            <pc:sldMk cId="1144839840" sldId="308"/>
            <ac:spMk id="3" creationId="{1921B6DE-BCE0-6A3C-6941-AD22BB9833A6}"/>
          </ac:spMkLst>
        </pc:spChg>
        <pc:spChg chg="add del">
          <ac:chgData name="Daria Sapunova" userId="5217c4f7-f98a-4573-8c08-262c6e9f6ac4" providerId="ADAL" clId="{7F56B0B9-1B35-4C6C-AEAD-BD000DB03CE8}" dt="2023-12-30T23:34:16.227" v="860" actId="478"/>
          <ac:spMkLst>
            <pc:docMk/>
            <pc:sldMk cId="1144839840" sldId="308"/>
            <ac:spMk id="3" creationId="{79A68B0E-9C97-D9A4-5ED1-69D04A497C03}"/>
          </ac:spMkLst>
        </pc:spChg>
        <pc:spChg chg="mod">
          <ac:chgData name="Daria Sapunova" userId="5217c4f7-f98a-4573-8c08-262c6e9f6ac4" providerId="ADAL" clId="{7F56B0B9-1B35-4C6C-AEAD-BD000DB03CE8}" dt="2023-12-30T23:32:17.213" v="851" actId="20577"/>
          <ac:spMkLst>
            <pc:docMk/>
            <pc:sldMk cId="1144839840" sldId="308"/>
            <ac:spMk id="4" creationId="{8300E03F-E31E-D697-6F87-1B6FAEB6D9BF}"/>
          </ac:spMkLst>
        </pc:spChg>
        <pc:spChg chg="add del">
          <ac:chgData name="Daria Sapunova" userId="5217c4f7-f98a-4573-8c08-262c6e9f6ac4" providerId="ADAL" clId="{7F56B0B9-1B35-4C6C-AEAD-BD000DB03CE8}" dt="2023-12-30T23:34:32.583" v="862" actId="478"/>
          <ac:spMkLst>
            <pc:docMk/>
            <pc:sldMk cId="1144839840" sldId="308"/>
            <ac:spMk id="5" creationId="{747390DD-D986-2719-4D04-01ACBBEAC08E}"/>
          </ac:spMkLst>
        </pc:spChg>
        <pc:spChg chg="add mod">
          <ac:chgData name="Daria Sapunova" userId="5217c4f7-f98a-4573-8c08-262c6e9f6ac4" providerId="ADAL" clId="{7F56B0B9-1B35-4C6C-AEAD-BD000DB03CE8}" dt="2024-01-03T11:19:23.356" v="1310" actId="1035"/>
          <ac:spMkLst>
            <pc:docMk/>
            <pc:sldMk cId="1144839840" sldId="308"/>
            <ac:spMk id="5" creationId="{F59BE3B8-3A45-B39F-6528-21AD64B8489C}"/>
          </ac:spMkLst>
        </pc:spChg>
        <pc:spChg chg="add mod">
          <ac:chgData name="Daria Sapunova" userId="5217c4f7-f98a-4573-8c08-262c6e9f6ac4" providerId="ADAL" clId="{7F56B0B9-1B35-4C6C-AEAD-BD000DB03CE8}" dt="2024-01-03T11:19:23.356" v="1310" actId="1035"/>
          <ac:spMkLst>
            <pc:docMk/>
            <pc:sldMk cId="1144839840" sldId="308"/>
            <ac:spMk id="7" creationId="{A6AE4E8C-1ACF-C8CC-63B3-44D20B058A05}"/>
          </ac:spMkLst>
        </pc:spChg>
        <pc:spChg chg="mod">
          <ac:chgData name="Daria Sapunova" userId="5217c4f7-f98a-4573-8c08-262c6e9f6ac4" providerId="ADAL" clId="{7F56B0B9-1B35-4C6C-AEAD-BD000DB03CE8}" dt="2024-01-03T11:18:57.614" v="1275" actId="1076"/>
          <ac:spMkLst>
            <pc:docMk/>
            <pc:sldMk cId="1144839840" sldId="308"/>
            <ac:spMk id="8" creationId="{D267F732-781B-9D4E-BEB8-5937A8B48554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10" creationId="{90AD3433-226B-C4FC-3479-CC84493F4C41}"/>
          </ac:spMkLst>
        </pc:spChg>
        <pc:spChg chg="add mod">
          <ac:chgData name="Daria Sapunova" userId="5217c4f7-f98a-4573-8c08-262c6e9f6ac4" providerId="ADAL" clId="{7F56B0B9-1B35-4C6C-AEAD-BD000DB03CE8}" dt="2024-01-03T11:19:23.356" v="1310" actId="1035"/>
          <ac:spMkLst>
            <pc:docMk/>
            <pc:sldMk cId="1144839840" sldId="308"/>
            <ac:spMk id="10" creationId="{ABFA693C-D081-54D5-57DD-BDADFFB57430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11" creationId="{3C073DB5-B0AD-5EED-3F2C-1263CDF038B4}"/>
          </ac:spMkLst>
        </pc:spChg>
        <pc:spChg chg="add mod">
          <ac:chgData name="Daria Sapunova" userId="5217c4f7-f98a-4573-8c08-262c6e9f6ac4" providerId="ADAL" clId="{7F56B0B9-1B35-4C6C-AEAD-BD000DB03CE8}" dt="2024-01-03T11:19:23.356" v="1310" actId="1035"/>
          <ac:spMkLst>
            <pc:docMk/>
            <pc:sldMk cId="1144839840" sldId="308"/>
            <ac:spMk id="12" creationId="{3D13E649-F567-BEB2-52D9-F9F78B3FA9E6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12" creationId="{42459105-1091-1549-8D7E-4F191F7FFD49}"/>
          </ac:spMkLst>
        </pc:spChg>
        <pc:spChg chg="add mod">
          <ac:chgData name="Daria Sapunova" userId="5217c4f7-f98a-4573-8c08-262c6e9f6ac4" providerId="ADAL" clId="{7F56B0B9-1B35-4C6C-AEAD-BD000DB03CE8}" dt="2024-01-03T11:19:23.356" v="1310" actId="1035"/>
          <ac:spMkLst>
            <pc:docMk/>
            <pc:sldMk cId="1144839840" sldId="308"/>
            <ac:spMk id="13" creationId="{CA0C8CA0-6B75-22AA-9BAC-8CD65D4CE83D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13" creationId="{EC760FDD-336E-6496-E18B-99BA2E6FC06D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14" creationId="{27D75927-D84E-75E7-B121-2B4672270CDA}"/>
          </ac:spMkLst>
        </pc:spChg>
        <pc:spChg chg="add mod">
          <ac:chgData name="Daria Sapunova" userId="5217c4f7-f98a-4573-8c08-262c6e9f6ac4" providerId="ADAL" clId="{7F56B0B9-1B35-4C6C-AEAD-BD000DB03CE8}" dt="2024-01-03T11:19:23.356" v="1310" actId="1035"/>
          <ac:spMkLst>
            <pc:docMk/>
            <pc:sldMk cId="1144839840" sldId="308"/>
            <ac:spMk id="14" creationId="{8745EBD1-1ACA-C457-36DD-9FCE2A7BB4A2}"/>
          </ac:spMkLst>
        </pc:spChg>
        <pc:spChg chg="add mod">
          <ac:chgData name="Daria Sapunova" userId="5217c4f7-f98a-4573-8c08-262c6e9f6ac4" providerId="ADAL" clId="{7F56B0B9-1B35-4C6C-AEAD-BD000DB03CE8}" dt="2024-01-03T11:19:23.356" v="1310" actId="1035"/>
          <ac:spMkLst>
            <pc:docMk/>
            <pc:sldMk cId="1144839840" sldId="308"/>
            <ac:spMk id="15" creationId="{97B179DE-C777-E640-0B2F-7AD59FBAFB0E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15" creationId="{A0ADE0F4-A6BD-9AED-52E8-5E5A490DEA53}"/>
          </ac:spMkLst>
        </pc:spChg>
        <pc:spChg chg="add mod">
          <ac:chgData name="Daria Sapunova" userId="5217c4f7-f98a-4573-8c08-262c6e9f6ac4" providerId="ADAL" clId="{7F56B0B9-1B35-4C6C-AEAD-BD000DB03CE8}" dt="2024-01-03T11:19:23.356" v="1310" actId="1035"/>
          <ac:spMkLst>
            <pc:docMk/>
            <pc:sldMk cId="1144839840" sldId="308"/>
            <ac:spMk id="16" creationId="{54727AF2-5EA1-C5E2-F81D-346C81423033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16" creationId="{6DD8BC1C-B89F-AD3C-7497-7F3B9BC5EE7E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17" creationId="{409EB7E3-A4CD-4323-A393-E534B3AF37C0}"/>
          </ac:spMkLst>
        </pc:spChg>
        <pc:spChg chg="add mod">
          <ac:chgData name="Daria Sapunova" userId="5217c4f7-f98a-4573-8c08-262c6e9f6ac4" providerId="ADAL" clId="{7F56B0B9-1B35-4C6C-AEAD-BD000DB03CE8}" dt="2024-01-03T11:19:23.356" v="1310" actId="1035"/>
          <ac:spMkLst>
            <pc:docMk/>
            <pc:sldMk cId="1144839840" sldId="308"/>
            <ac:spMk id="17" creationId="{8595AE8E-3915-43A1-F0F5-EE796B5EA903}"/>
          </ac:spMkLst>
        </pc:spChg>
        <pc:spChg chg="add mod">
          <ac:chgData name="Daria Sapunova" userId="5217c4f7-f98a-4573-8c08-262c6e9f6ac4" providerId="ADAL" clId="{7F56B0B9-1B35-4C6C-AEAD-BD000DB03CE8}" dt="2024-01-03T11:19:23.356" v="1310" actId="1035"/>
          <ac:spMkLst>
            <pc:docMk/>
            <pc:sldMk cId="1144839840" sldId="308"/>
            <ac:spMk id="18" creationId="{2E73D1F7-4794-687A-65FD-726396DEEDDE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18" creationId="{7FFFC8D4-5EC4-6A33-92E6-CAF91238FD57}"/>
          </ac:spMkLst>
        </pc:spChg>
        <pc:spChg chg="add mod">
          <ac:chgData name="Daria Sapunova" userId="5217c4f7-f98a-4573-8c08-262c6e9f6ac4" providerId="ADAL" clId="{7F56B0B9-1B35-4C6C-AEAD-BD000DB03CE8}" dt="2024-01-03T11:19:23.356" v="1310" actId="1035"/>
          <ac:spMkLst>
            <pc:docMk/>
            <pc:sldMk cId="1144839840" sldId="308"/>
            <ac:spMk id="19" creationId="{44A5404C-4449-4C84-BF39-A6C77A423716}"/>
          </ac:spMkLst>
        </pc:spChg>
        <pc:spChg chg="del">
          <ac:chgData name="Daria Sapunova" userId="5217c4f7-f98a-4573-8c08-262c6e9f6ac4" providerId="ADAL" clId="{7F56B0B9-1B35-4C6C-AEAD-BD000DB03CE8}" dt="2023-12-30T23:36:09.604" v="874" actId="478"/>
          <ac:spMkLst>
            <pc:docMk/>
            <pc:sldMk cId="1144839840" sldId="308"/>
            <ac:spMk id="20" creationId="{1EF6A392-F922-A946-77B3-352C6198180F}"/>
          </ac:spMkLst>
        </pc:spChg>
        <pc:spChg chg="add mod">
          <ac:chgData name="Daria Sapunova" userId="5217c4f7-f98a-4573-8c08-262c6e9f6ac4" providerId="ADAL" clId="{7F56B0B9-1B35-4C6C-AEAD-BD000DB03CE8}" dt="2024-01-03T11:19:23.356" v="1310" actId="1035"/>
          <ac:spMkLst>
            <pc:docMk/>
            <pc:sldMk cId="1144839840" sldId="308"/>
            <ac:spMk id="20" creationId="{9F2BF687-0FF2-66A1-67FF-71EFAC2B86C1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21" creationId="{D856DCF8-AE9F-4778-231F-83E73F8759C3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22" creationId="{3F040EB3-8AC2-E862-1122-8AB88BB7426F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23" creationId="{C5E4B72D-59E0-CD16-D7EB-34A3ED463FDD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24" creationId="{6ACDD64A-46D5-EF5F-0FA3-1F341EBC5902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25" creationId="{63C94B2D-8C7F-3671-FADC-F7260A09C8CE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26" creationId="{D4A602AF-6080-4FD1-D141-D8D7516A1D87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27" creationId="{BB1B33EF-99EE-71BE-7316-62D75EA29131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28" creationId="{8543C9CB-C041-079D-83B9-BE0AEA2864EB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29" creationId="{0CC1C37C-4186-CC15-C062-4D22F90544D2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30" creationId="{FF9F2DA3-1B9B-5EC4-8F97-B4BA145D74BA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31" creationId="{7E81C14F-AF29-1D8E-8A8A-E85212D51B24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32" creationId="{E741D168-604B-90B6-5C02-CC0D5BCF73CF}"/>
          </ac:spMkLst>
        </pc:spChg>
        <pc:spChg chg="del">
          <ac:chgData name="Daria Sapunova" userId="5217c4f7-f98a-4573-8c08-262c6e9f6ac4" providerId="ADAL" clId="{7F56B0B9-1B35-4C6C-AEAD-BD000DB03CE8}" dt="2023-12-30T23:36:07.564" v="873" actId="478"/>
          <ac:spMkLst>
            <pc:docMk/>
            <pc:sldMk cId="1144839840" sldId="308"/>
            <ac:spMk id="33" creationId="{9133DC33-0A51-03E6-ECD1-917B411B412B}"/>
          </ac:spMkLst>
        </pc:spChg>
        <pc:spChg chg="del">
          <ac:chgData name="Daria Sapunova" userId="5217c4f7-f98a-4573-8c08-262c6e9f6ac4" providerId="ADAL" clId="{7F56B0B9-1B35-4C6C-AEAD-BD000DB03CE8}" dt="2023-12-30T23:36:10.872" v="875" actId="478"/>
          <ac:spMkLst>
            <pc:docMk/>
            <pc:sldMk cId="1144839840" sldId="308"/>
            <ac:spMk id="34" creationId="{8B17A694-DC26-1DC2-4E31-66A98ADC8B67}"/>
          </ac:spMkLst>
        </pc:spChg>
        <pc:picChg chg="del">
          <ac:chgData name="Daria Sapunova" userId="5217c4f7-f98a-4573-8c08-262c6e9f6ac4" providerId="ADAL" clId="{7F56B0B9-1B35-4C6C-AEAD-BD000DB03CE8}" dt="2023-12-30T23:32:52.933" v="853" actId="478"/>
          <ac:picMkLst>
            <pc:docMk/>
            <pc:sldMk cId="1144839840" sldId="308"/>
            <ac:picMk id="6" creationId="{F748B713-A80F-5129-C885-CE389BB2E497}"/>
          </ac:picMkLst>
        </pc:picChg>
        <pc:picChg chg="add del mod modCrop">
          <ac:chgData name="Daria Sapunova" userId="5217c4f7-f98a-4573-8c08-262c6e9f6ac4" providerId="ADAL" clId="{7F56B0B9-1B35-4C6C-AEAD-BD000DB03CE8}" dt="2023-12-30T23:35:34.372" v="868" actId="478"/>
          <ac:picMkLst>
            <pc:docMk/>
            <pc:sldMk cId="1144839840" sldId="308"/>
            <ac:picMk id="35" creationId="{814B206A-4E78-F0E3-1A0E-ABFC9AA96810}"/>
          </ac:picMkLst>
        </pc:picChg>
        <pc:picChg chg="add del mod">
          <ac:chgData name="Daria Sapunova" userId="5217c4f7-f98a-4573-8c08-262c6e9f6ac4" providerId="ADAL" clId="{7F56B0B9-1B35-4C6C-AEAD-BD000DB03CE8}" dt="2024-01-03T11:19:09.800" v="1301" actId="1035"/>
          <ac:picMkLst>
            <pc:docMk/>
            <pc:sldMk cId="1144839840" sldId="308"/>
            <ac:picMk id="36" creationId="{2199F699-E915-2C6A-0FE0-0B2F678ECD49}"/>
          </ac:picMkLst>
        </pc:picChg>
        <pc:cxnChg chg="add mod">
          <ac:chgData name="Daria Sapunova" userId="5217c4f7-f98a-4573-8c08-262c6e9f6ac4" providerId="ADAL" clId="{7F56B0B9-1B35-4C6C-AEAD-BD000DB03CE8}" dt="2024-01-03T11:19:23.356" v="1310" actId="1035"/>
          <ac:cxnSpMkLst>
            <pc:docMk/>
            <pc:sldMk cId="1144839840" sldId="308"/>
            <ac:cxnSpMk id="6" creationId="{514084C9-D77E-197A-98BF-E564DA035E5E}"/>
          </ac:cxnSpMkLst>
        </pc:cxnChg>
        <pc:cxnChg chg="del">
          <ac:chgData name="Daria Sapunova" userId="5217c4f7-f98a-4573-8c08-262c6e9f6ac4" providerId="ADAL" clId="{7F56B0B9-1B35-4C6C-AEAD-BD000DB03CE8}" dt="2023-12-30T23:36:07.564" v="873" actId="478"/>
          <ac:cxnSpMkLst>
            <pc:docMk/>
            <pc:sldMk cId="1144839840" sldId="308"/>
            <ac:cxnSpMk id="9" creationId="{6BBFAB08-8E6B-555A-37BB-0D0C32589E4E}"/>
          </ac:cxnSpMkLst>
        </pc:cxnChg>
        <pc:cxnChg chg="add mod">
          <ac:chgData name="Daria Sapunova" userId="5217c4f7-f98a-4573-8c08-262c6e9f6ac4" providerId="ADAL" clId="{7F56B0B9-1B35-4C6C-AEAD-BD000DB03CE8}" dt="2024-01-03T11:19:23.356" v="1310" actId="1035"/>
          <ac:cxnSpMkLst>
            <pc:docMk/>
            <pc:sldMk cId="1144839840" sldId="308"/>
            <ac:cxnSpMk id="9" creationId="{D6D4CE8F-4458-6EE8-1B83-F0558DFE0A49}"/>
          </ac:cxnSpMkLst>
        </pc:cxnChg>
        <pc:cxnChg chg="add mod">
          <ac:chgData name="Daria Sapunova" userId="5217c4f7-f98a-4573-8c08-262c6e9f6ac4" providerId="ADAL" clId="{7F56B0B9-1B35-4C6C-AEAD-BD000DB03CE8}" dt="2024-01-03T11:19:23.356" v="1310" actId="1035"/>
          <ac:cxnSpMkLst>
            <pc:docMk/>
            <pc:sldMk cId="1144839840" sldId="308"/>
            <ac:cxnSpMk id="11" creationId="{9D25959C-120B-C39E-AE1C-0A03A2174108}"/>
          </ac:cxnSpMkLst>
        </pc:cxnChg>
        <pc:cxnChg chg="del">
          <ac:chgData name="Daria Sapunova" userId="5217c4f7-f98a-4573-8c08-262c6e9f6ac4" providerId="ADAL" clId="{7F56B0B9-1B35-4C6C-AEAD-BD000DB03CE8}" dt="2023-12-30T23:35:56.782" v="871" actId="478"/>
          <ac:cxnSpMkLst>
            <pc:docMk/>
            <pc:sldMk cId="1144839840" sldId="308"/>
            <ac:cxnSpMk id="19" creationId="{DAAD6CBE-0E87-3E09-F2CA-AC2B79CEF289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Daria Sapunova" userId="5217c4f7-f98a-4573-8c08-262c6e9f6ac4" providerId="ADAL" clId="{7F56B0B9-1B35-4C6C-AEAD-BD000DB03CE8}" dt="2023-12-30T23:33:30.026" v="856"/>
              <pc2:cmMkLst xmlns:pc2="http://schemas.microsoft.com/office/powerpoint/2019/9/main/command">
                <pc:docMk/>
                <pc:sldMk cId="1144839840" sldId="308"/>
                <pc2:cmMk id="{B17CE94D-0584-449B-9EF9-0A4C0D1A23FB}"/>
              </pc2:cmMkLst>
            </pc226:cmChg>
            <pc226:cmChg xmlns:pc226="http://schemas.microsoft.com/office/powerpoint/2022/06/main/command" chg="add mod">
              <pc226:chgData name="Daria Sapunova" userId="5217c4f7-f98a-4573-8c08-262c6e9f6ac4" providerId="ADAL" clId="{7F56B0B9-1B35-4C6C-AEAD-BD000DB03CE8}" dt="2024-01-03T11:22:18.742" v="1312"/>
              <pc2:cmMkLst xmlns:pc2="http://schemas.microsoft.com/office/powerpoint/2019/9/main/command">
                <pc:docMk/>
                <pc:sldMk cId="1144839840" sldId="308"/>
                <pc2:cmMk id="{14A02A70-F351-4481-9A99-4983B9382F26}"/>
              </pc2:cmMkLst>
            </pc226:cmChg>
            <pc226:cmChg xmlns:pc226="http://schemas.microsoft.com/office/powerpoint/2022/06/main/command" chg="add mod">
              <pc226:chgData name="Daria Sapunova" userId="5217c4f7-f98a-4573-8c08-262c6e9f6ac4" providerId="ADAL" clId="{7F56B0B9-1B35-4C6C-AEAD-BD000DB03CE8}" dt="2024-01-03T11:19:44.765" v="1311"/>
              <pc2:cmMkLst xmlns:pc2="http://schemas.microsoft.com/office/powerpoint/2019/9/main/command">
                <pc:docMk/>
                <pc:sldMk cId="1144839840" sldId="308"/>
                <pc2:cmMk id="{5A34BCF0-FDE2-407F-BC7D-108132E0CF4B}"/>
              </pc2:cmMkLst>
            </pc226:cmChg>
            <pc226:cmChg xmlns:pc226="http://schemas.microsoft.com/office/powerpoint/2022/06/main/command" chg="del">
              <pc226:chgData name="Daria Sapunova" userId="5217c4f7-f98a-4573-8c08-262c6e9f6ac4" providerId="ADAL" clId="{7F56B0B9-1B35-4C6C-AEAD-BD000DB03CE8}" dt="2023-12-30T23:33:27.290" v="855"/>
              <pc2:cmMkLst xmlns:pc2="http://schemas.microsoft.com/office/powerpoint/2019/9/main/command">
                <pc:docMk/>
                <pc:sldMk cId="1144839840" sldId="308"/>
                <pc2:cmMk id="{CB67F2F3-4345-41A3-A96D-585552C952E3}"/>
              </pc2:cmMkLst>
            </pc226:cmChg>
          </p:ext>
        </pc:extLst>
      </pc:sldChg>
      <pc:sldChg chg="addSp delSp modSp new mod modAnim addCm delCm modCm">
        <pc:chgData name="Daria Sapunova" userId="5217c4f7-f98a-4573-8c08-262c6e9f6ac4" providerId="ADAL" clId="{7F56B0B9-1B35-4C6C-AEAD-BD000DB03CE8}" dt="2024-02-28T15:54:11.841" v="3310"/>
        <pc:sldMkLst>
          <pc:docMk/>
          <pc:sldMk cId="3527274383" sldId="309"/>
        </pc:sldMkLst>
        <pc:spChg chg="del">
          <ac:chgData name="Daria Sapunova" userId="5217c4f7-f98a-4573-8c08-262c6e9f6ac4" providerId="ADAL" clId="{7F56B0B9-1B35-4C6C-AEAD-BD000DB03CE8}" dt="2024-01-03T11:29:43.579" v="1315" actId="478"/>
          <ac:spMkLst>
            <pc:docMk/>
            <pc:sldMk cId="3527274383" sldId="309"/>
            <ac:spMk id="2" creationId="{B8726ECF-C40B-8E62-3FDB-91A3CBC022F2}"/>
          </ac:spMkLst>
        </pc:spChg>
        <pc:spChg chg="del">
          <ac:chgData name="Daria Sapunova" userId="5217c4f7-f98a-4573-8c08-262c6e9f6ac4" providerId="ADAL" clId="{7F56B0B9-1B35-4C6C-AEAD-BD000DB03CE8}" dt="2024-01-03T11:29:44.621" v="1316" actId="478"/>
          <ac:spMkLst>
            <pc:docMk/>
            <pc:sldMk cId="3527274383" sldId="309"/>
            <ac:spMk id="3" creationId="{41776656-3419-E05D-8DF7-4D9483C22DEE}"/>
          </ac:spMkLst>
        </pc:spChg>
        <pc:spChg chg="add mod">
          <ac:chgData name="Daria Sapunova" userId="5217c4f7-f98a-4573-8c08-262c6e9f6ac4" providerId="ADAL" clId="{7F56B0B9-1B35-4C6C-AEAD-BD000DB03CE8}" dt="2024-01-03T14:15:06.446" v="2344" actId="1076"/>
          <ac:spMkLst>
            <pc:docMk/>
            <pc:sldMk cId="3527274383" sldId="309"/>
            <ac:spMk id="3" creationId="{E23AEC7E-9A36-377D-AA02-70A7184218CD}"/>
          </ac:spMkLst>
        </pc:spChg>
        <pc:spChg chg="add mod">
          <ac:chgData name="Daria Sapunova" userId="5217c4f7-f98a-4573-8c08-262c6e9f6ac4" providerId="ADAL" clId="{7F56B0B9-1B35-4C6C-AEAD-BD000DB03CE8}" dt="2024-01-03T14:22:29.261" v="2405" actId="14100"/>
          <ac:spMkLst>
            <pc:docMk/>
            <pc:sldMk cId="3527274383" sldId="309"/>
            <ac:spMk id="5" creationId="{70943269-4DFE-CFC8-44AA-4178586D95DE}"/>
          </ac:spMkLst>
        </pc:spChg>
        <pc:spChg chg="add del mod">
          <ac:chgData name="Daria Sapunova" userId="5217c4f7-f98a-4573-8c08-262c6e9f6ac4" providerId="ADAL" clId="{7F56B0B9-1B35-4C6C-AEAD-BD000DB03CE8}" dt="2024-01-03T13:39:59.016" v="2063" actId="478"/>
          <ac:spMkLst>
            <pc:docMk/>
            <pc:sldMk cId="3527274383" sldId="309"/>
            <ac:spMk id="6" creationId="{AC59DD37-35F6-C583-5B87-343103A12879}"/>
          </ac:spMkLst>
        </pc:spChg>
        <pc:spChg chg="add mod">
          <ac:chgData name="Daria Sapunova" userId="5217c4f7-f98a-4573-8c08-262c6e9f6ac4" providerId="ADAL" clId="{7F56B0B9-1B35-4C6C-AEAD-BD000DB03CE8}" dt="2024-01-03T14:17:17.867" v="2361" actId="20577"/>
          <ac:spMkLst>
            <pc:docMk/>
            <pc:sldMk cId="3527274383" sldId="309"/>
            <ac:spMk id="7" creationId="{C67AC640-6717-27B1-563C-E123F32A97E4}"/>
          </ac:spMkLst>
        </pc:spChg>
        <pc:spChg chg="add mod">
          <ac:chgData name="Daria Sapunova" userId="5217c4f7-f98a-4573-8c08-262c6e9f6ac4" providerId="ADAL" clId="{7F56B0B9-1B35-4C6C-AEAD-BD000DB03CE8}" dt="2024-01-03T14:23:27.089" v="2427" actId="20577"/>
          <ac:spMkLst>
            <pc:docMk/>
            <pc:sldMk cId="3527274383" sldId="309"/>
            <ac:spMk id="10" creationId="{652AA452-B777-0465-6FF5-DC5405495A1F}"/>
          </ac:spMkLst>
        </pc:spChg>
        <pc:graphicFrameChg chg="add del mod">
          <ac:chgData name="Daria Sapunova" userId="5217c4f7-f98a-4573-8c08-262c6e9f6ac4" providerId="ADAL" clId="{7F56B0B9-1B35-4C6C-AEAD-BD000DB03CE8}" dt="2024-01-03T14:18:16.514" v="2362" actId="478"/>
          <ac:graphicFrameMkLst>
            <pc:docMk/>
            <pc:sldMk cId="3527274383" sldId="309"/>
            <ac:graphicFrameMk id="2" creationId="{91B8A789-59BB-94AA-9BA9-0C96A9E02C35}"/>
          </ac:graphicFrameMkLst>
        </pc:graphicFrameChg>
        <pc:graphicFrameChg chg="add del mod">
          <ac:chgData name="Daria Sapunova" userId="5217c4f7-f98a-4573-8c08-262c6e9f6ac4" providerId="ADAL" clId="{7F56B0B9-1B35-4C6C-AEAD-BD000DB03CE8}" dt="2024-01-03T14:21:04.691" v="2378" actId="478"/>
          <ac:graphicFrameMkLst>
            <pc:docMk/>
            <pc:sldMk cId="3527274383" sldId="309"/>
            <ac:graphicFrameMk id="4" creationId="{91B8A789-59BB-94AA-9BA9-0C96A9E02C35}"/>
          </ac:graphicFrameMkLst>
        </pc:graphicFrameChg>
        <pc:graphicFrameChg chg="add del mod">
          <ac:chgData name="Daria Sapunova" userId="5217c4f7-f98a-4573-8c08-262c6e9f6ac4" providerId="ADAL" clId="{7F56B0B9-1B35-4C6C-AEAD-BD000DB03CE8}" dt="2024-01-03T14:21:38.774" v="2384" actId="478"/>
          <ac:graphicFrameMkLst>
            <pc:docMk/>
            <pc:sldMk cId="3527274383" sldId="309"/>
            <ac:graphicFrameMk id="11" creationId="{91B8A789-59BB-94AA-9BA9-0C96A9E02C35}"/>
          </ac:graphicFrameMkLst>
        </pc:graphicFrameChg>
        <pc:graphicFrameChg chg="add del mod modGraphic">
          <ac:chgData name="Daria Sapunova" userId="5217c4f7-f98a-4573-8c08-262c6e9f6ac4" providerId="ADAL" clId="{7F56B0B9-1B35-4C6C-AEAD-BD000DB03CE8}" dt="2024-01-03T14:15:17.861" v="2346" actId="478"/>
          <ac:graphicFrameMkLst>
            <pc:docMk/>
            <pc:sldMk cId="3527274383" sldId="309"/>
            <ac:graphicFrameMk id="12" creationId="{91B8A789-59BB-94AA-9BA9-0C96A9E02C35}"/>
          </ac:graphicFrameMkLst>
        </pc:graphicFrameChg>
        <pc:picChg chg="add mod">
          <ac:chgData name="Daria Sapunova" userId="5217c4f7-f98a-4573-8c08-262c6e9f6ac4" providerId="ADAL" clId="{7F56B0B9-1B35-4C6C-AEAD-BD000DB03CE8}" dt="2024-01-03T14:21:19.475" v="2382" actId="1076"/>
          <ac:picMkLst>
            <pc:docMk/>
            <pc:sldMk cId="3527274383" sldId="309"/>
            <ac:picMk id="9" creationId="{990656CA-959E-EBDB-BB74-960E4F422E4F}"/>
          </ac:picMkLst>
        </pc:picChg>
        <pc:picChg chg="add mod ord">
          <ac:chgData name="Daria Sapunova" userId="5217c4f7-f98a-4573-8c08-262c6e9f6ac4" providerId="ADAL" clId="{7F56B0B9-1B35-4C6C-AEAD-BD000DB03CE8}" dt="2024-01-03T14:21:59.555" v="2390" actId="167"/>
          <ac:picMkLst>
            <pc:docMk/>
            <pc:sldMk cId="3527274383" sldId="309"/>
            <ac:picMk id="13" creationId="{039B9DF1-9165-5EDF-B824-88C2B770C528}"/>
          </ac:picMkLst>
        </pc:picChg>
        <pc:cxnChg chg="add del mod">
          <ac:chgData name="Daria Sapunova" userId="5217c4f7-f98a-4573-8c08-262c6e9f6ac4" providerId="ADAL" clId="{7F56B0B9-1B35-4C6C-AEAD-BD000DB03CE8}" dt="2024-01-03T13:54:10.910" v="2215" actId="1076"/>
          <ac:cxnSpMkLst>
            <pc:docMk/>
            <pc:sldMk cId="3527274383" sldId="309"/>
            <ac:cxnSpMk id="8" creationId="{DE31C190-9A0F-B37B-5A3E-D7B2BF1F7F1B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4-01-03T10:04:28.749" v="898"/>
              <pc2:cmMkLst xmlns:pc2="http://schemas.microsoft.com/office/powerpoint/2019/9/main/command">
                <pc:docMk/>
                <pc:sldMk cId="3527274383" sldId="309"/>
                <pc2:cmMk id="{5EC14D44-A1AE-48DA-AD73-BF7E6301605E}"/>
              </pc2:cmMkLst>
            </pc226:cmChg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4-02-28T15:54:11.841" v="3310"/>
              <pc2:cmMkLst xmlns:pc2="http://schemas.microsoft.com/office/powerpoint/2019/9/main/command">
                <pc:docMk/>
                <pc:sldMk cId="3527274383" sldId="309"/>
                <pc2:cmMk id="{8AB7B948-D239-42C4-9831-894C29A29E18}"/>
              </pc2:cmMkLst>
            </pc226:cmChg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4-02-27T10:23:45.427" v="3209"/>
              <pc2:cmMkLst xmlns:pc2="http://schemas.microsoft.com/office/powerpoint/2019/9/main/command">
                <pc:docMk/>
                <pc:sldMk cId="3527274383" sldId="309"/>
                <pc2:cmMk id="{A835EB83-EEF0-4C14-A945-683A92E33E39}"/>
              </pc2:cmMkLst>
              <pc226:cmRplyChg chg="add">
                <pc226:chgData name="Daria Sapunova" userId="5217c4f7-f98a-4573-8c08-262c6e9f6ac4" providerId="ADAL" clId="{7F56B0B9-1B35-4C6C-AEAD-BD000DB03CE8}" dt="2024-02-27T10:23:45.427" v="3209"/>
                <pc2:cmRplyMkLst xmlns:pc2="http://schemas.microsoft.com/office/powerpoint/2019/9/main/command">
                  <pc:docMk/>
                  <pc:sldMk cId="3527274383" sldId="309"/>
                  <pc2:cmMk id="{A835EB83-EEF0-4C14-A945-683A92E33E39}"/>
                  <pc2:cmRplyMk id="{54251947-AB93-4EDC-B138-89D243F035CD}"/>
                </pc2:cmRplyMkLst>
              </pc226:cmRplyChg>
            </pc226:cmChg>
            <pc226:cmChg xmlns:pc226="http://schemas.microsoft.com/office/powerpoint/2022/06/main/command" chg="add del">
              <pc226:chgData name="Daria Sapunova" userId="5217c4f7-f98a-4573-8c08-262c6e9f6ac4" providerId="ADAL" clId="{7F56B0B9-1B35-4C6C-AEAD-BD000DB03CE8}" dt="2024-01-03T14:24:14.535" v="2428"/>
              <pc2:cmMkLst xmlns:pc2="http://schemas.microsoft.com/office/powerpoint/2019/9/main/command">
                <pc:docMk/>
                <pc:sldMk cId="3527274383" sldId="309"/>
                <pc2:cmMk id="{BB69828A-6055-4F88-BA89-D320A3475BDF}"/>
              </pc2:cmMkLst>
            </pc226:cmChg>
            <pc226:cmChg xmlns:pc226="http://schemas.microsoft.com/office/powerpoint/2022/06/main/command" chg="add del">
              <pc226:chgData name="Daria Sapunova" userId="5217c4f7-f98a-4573-8c08-262c6e9f6ac4" providerId="ADAL" clId="{7F56B0B9-1B35-4C6C-AEAD-BD000DB03CE8}" dt="2024-01-03T13:28:49.806" v="2049"/>
              <pc2:cmMkLst xmlns:pc2="http://schemas.microsoft.com/office/powerpoint/2019/9/main/command">
                <pc:docMk/>
                <pc:sldMk cId="3527274383" sldId="309"/>
                <pc2:cmMk id="{CA73BCF7-95B0-44B7-9E24-60451AA6F5CC}"/>
              </pc2:cmMkLst>
            </pc226:cmChg>
          </p:ext>
        </pc:extLst>
      </pc:sldChg>
      <pc:sldChg chg="addSp delSp modSp new mod ord delAnim modAnim addCm delCm">
        <pc:chgData name="Daria Sapunova" userId="5217c4f7-f98a-4573-8c08-262c6e9f6ac4" providerId="ADAL" clId="{7F56B0B9-1B35-4C6C-AEAD-BD000DB03CE8}" dt="2024-01-03T15:47:36.758" v="3000" actId="20577"/>
        <pc:sldMkLst>
          <pc:docMk/>
          <pc:sldMk cId="292096246" sldId="310"/>
        </pc:sldMkLst>
        <pc:spChg chg="del">
          <ac:chgData name="Daria Sapunova" userId="5217c4f7-f98a-4573-8c08-262c6e9f6ac4" providerId="ADAL" clId="{7F56B0B9-1B35-4C6C-AEAD-BD000DB03CE8}" dt="2024-01-03T14:55:13.211" v="2652" actId="478"/>
          <ac:spMkLst>
            <pc:docMk/>
            <pc:sldMk cId="292096246" sldId="310"/>
            <ac:spMk id="2" creationId="{E1872533-2119-712E-931D-2FFBF718FA5D}"/>
          </ac:spMkLst>
        </pc:spChg>
        <pc:spChg chg="del">
          <ac:chgData name="Daria Sapunova" userId="5217c4f7-f98a-4573-8c08-262c6e9f6ac4" providerId="ADAL" clId="{7F56B0B9-1B35-4C6C-AEAD-BD000DB03CE8}" dt="2024-01-03T14:55:14.571" v="2653" actId="478"/>
          <ac:spMkLst>
            <pc:docMk/>
            <pc:sldMk cId="292096246" sldId="310"/>
            <ac:spMk id="3" creationId="{CBEDE6D6-7906-EAAA-E995-4CFE96C5ECCD}"/>
          </ac:spMkLst>
        </pc:spChg>
        <pc:spChg chg="add del mod">
          <ac:chgData name="Daria Sapunova" userId="5217c4f7-f98a-4573-8c08-262c6e9f6ac4" providerId="ADAL" clId="{7F56B0B9-1B35-4C6C-AEAD-BD000DB03CE8}" dt="2024-01-03T15:03:15.655" v="2673" actId="478"/>
          <ac:spMkLst>
            <pc:docMk/>
            <pc:sldMk cId="292096246" sldId="310"/>
            <ac:spMk id="4" creationId="{DB7788BF-F8C0-4410-2D1B-B0FFC1E1AF1C}"/>
          </ac:spMkLst>
        </pc:spChg>
        <pc:spChg chg="add mod">
          <ac:chgData name="Daria Sapunova" userId="5217c4f7-f98a-4573-8c08-262c6e9f6ac4" providerId="ADAL" clId="{7F56B0B9-1B35-4C6C-AEAD-BD000DB03CE8}" dt="2024-01-03T15:41:41.782" v="2805"/>
          <ac:spMkLst>
            <pc:docMk/>
            <pc:sldMk cId="292096246" sldId="310"/>
            <ac:spMk id="5" creationId="{EA7F2096-3703-03DA-5134-3072781AE76A}"/>
          </ac:spMkLst>
        </pc:spChg>
        <pc:spChg chg="add mod">
          <ac:chgData name="Daria Sapunova" userId="5217c4f7-f98a-4573-8c08-262c6e9f6ac4" providerId="ADAL" clId="{7F56B0B9-1B35-4C6C-AEAD-BD000DB03CE8}" dt="2024-01-03T15:43:28.858" v="2913" actId="1037"/>
          <ac:spMkLst>
            <pc:docMk/>
            <pc:sldMk cId="292096246" sldId="310"/>
            <ac:spMk id="6" creationId="{CE00CAEA-61CF-158C-B623-AEA61AEFE016}"/>
          </ac:spMkLst>
        </pc:spChg>
        <pc:spChg chg="add mod">
          <ac:chgData name="Daria Sapunova" userId="5217c4f7-f98a-4573-8c08-262c6e9f6ac4" providerId="ADAL" clId="{7F56B0B9-1B35-4C6C-AEAD-BD000DB03CE8}" dt="2024-01-03T15:43:28.858" v="2913" actId="1037"/>
          <ac:spMkLst>
            <pc:docMk/>
            <pc:sldMk cId="292096246" sldId="310"/>
            <ac:spMk id="7" creationId="{51EA06F9-B04C-8D87-957D-4D78223A11A3}"/>
          </ac:spMkLst>
        </pc:spChg>
        <pc:spChg chg="add mod">
          <ac:chgData name="Daria Sapunova" userId="5217c4f7-f98a-4573-8c08-262c6e9f6ac4" providerId="ADAL" clId="{7F56B0B9-1B35-4C6C-AEAD-BD000DB03CE8}" dt="2024-01-03T15:43:28.858" v="2913" actId="1037"/>
          <ac:spMkLst>
            <pc:docMk/>
            <pc:sldMk cId="292096246" sldId="310"/>
            <ac:spMk id="8" creationId="{BDE10D05-6977-CAE6-8754-EF539085DCC4}"/>
          </ac:spMkLst>
        </pc:spChg>
        <pc:spChg chg="add mod">
          <ac:chgData name="Daria Sapunova" userId="5217c4f7-f98a-4573-8c08-262c6e9f6ac4" providerId="ADAL" clId="{7F56B0B9-1B35-4C6C-AEAD-BD000DB03CE8}" dt="2024-01-03T15:43:28.858" v="2913" actId="1037"/>
          <ac:spMkLst>
            <pc:docMk/>
            <pc:sldMk cId="292096246" sldId="310"/>
            <ac:spMk id="9" creationId="{D0F113E4-52DB-2407-CEAD-A1036CABD502}"/>
          </ac:spMkLst>
        </pc:spChg>
        <pc:spChg chg="add mod">
          <ac:chgData name="Daria Sapunova" userId="5217c4f7-f98a-4573-8c08-262c6e9f6ac4" providerId="ADAL" clId="{7F56B0B9-1B35-4C6C-AEAD-BD000DB03CE8}" dt="2024-01-03T15:43:28.858" v="2913" actId="1037"/>
          <ac:spMkLst>
            <pc:docMk/>
            <pc:sldMk cId="292096246" sldId="310"/>
            <ac:spMk id="13" creationId="{A0ED21FA-27CF-056E-DABF-465C55EBC605}"/>
          </ac:spMkLst>
        </pc:spChg>
        <pc:spChg chg="add mod">
          <ac:chgData name="Daria Sapunova" userId="5217c4f7-f98a-4573-8c08-262c6e9f6ac4" providerId="ADAL" clId="{7F56B0B9-1B35-4C6C-AEAD-BD000DB03CE8}" dt="2024-01-03T15:43:28.858" v="2913" actId="1037"/>
          <ac:spMkLst>
            <pc:docMk/>
            <pc:sldMk cId="292096246" sldId="310"/>
            <ac:spMk id="14" creationId="{1E3D4ED2-8A9C-878A-144A-483EC569995F}"/>
          </ac:spMkLst>
        </pc:spChg>
        <pc:spChg chg="add mod">
          <ac:chgData name="Daria Sapunova" userId="5217c4f7-f98a-4573-8c08-262c6e9f6ac4" providerId="ADAL" clId="{7F56B0B9-1B35-4C6C-AEAD-BD000DB03CE8}" dt="2024-01-03T15:43:28.858" v="2913" actId="1037"/>
          <ac:spMkLst>
            <pc:docMk/>
            <pc:sldMk cId="292096246" sldId="310"/>
            <ac:spMk id="15" creationId="{C6590ED2-60D7-8B67-98E2-1BB1F568C308}"/>
          </ac:spMkLst>
        </pc:spChg>
        <pc:spChg chg="add mod">
          <ac:chgData name="Daria Sapunova" userId="5217c4f7-f98a-4573-8c08-262c6e9f6ac4" providerId="ADAL" clId="{7F56B0B9-1B35-4C6C-AEAD-BD000DB03CE8}" dt="2024-01-03T15:43:28.858" v="2913" actId="1037"/>
          <ac:spMkLst>
            <pc:docMk/>
            <pc:sldMk cId="292096246" sldId="310"/>
            <ac:spMk id="16" creationId="{E5B3BE95-38E0-8D19-C954-C42B15693002}"/>
          </ac:spMkLst>
        </pc:spChg>
        <pc:spChg chg="add mod">
          <ac:chgData name="Daria Sapunova" userId="5217c4f7-f98a-4573-8c08-262c6e9f6ac4" providerId="ADAL" clId="{7F56B0B9-1B35-4C6C-AEAD-BD000DB03CE8}" dt="2024-01-03T15:43:28.858" v="2913" actId="1037"/>
          <ac:spMkLst>
            <pc:docMk/>
            <pc:sldMk cId="292096246" sldId="310"/>
            <ac:spMk id="20" creationId="{05246F6B-D264-6D47-E47F-E659849A60FB}"/>
          </ac:spMkLst>
        </pc:spChg>
        <pc:spChg chg="add mod">
          <ac:chgData name="Daria Sapunova" userId="5217c4f7-f98a-4573-8c08-262c6e9f6ac4" providerId="ADAL" clId="{7F56B0B9-1B35-4C6C-AEAD-BD000DB03CE8}" dt="2024-01-03T15:43:34.068" v="2914" actId="1076"/>
          <ac:spMkLst>
            <pc:docMk/>
            <pc:sldMk cId="292096246" sldId="310"/>
            <ac:spMk id="21" creationId="{6F1AC1FA-F9C6-BFDD-E637-4266ADFF4F29}"/>
          </ac:spMkLst>
        </pc:spChg>
        <pc:spChg chg="add mod">
          <ac:chgData name="Daria Sapunova" userId="5217c4f7-f98a-4573-8c08-262c6e9f6ac4" providerId="ADAL" clId="{7F56B0B9-1B35-4C6C-AEAD-BD000DB03CE8}" dt="2024-01-03T15:47:36.758" v="3000" actId="20577"/>
          <ac:spMkLst>
            <pc:docMk/>
            <pc:sldMk cId="292096246" sldId="310"/>
            <ac:spMk id="23" creationId="{78E29214-9104-70B2-88B6-7C50A1BFE44B}"/>
          </ac:spMkLst>
        </pc:spChg>
        <pc:spChg chg="add del">
          <ac:chgData name="Daria Sapunova" userId="5217c4f7-f98a-4573-8c08-262c6e9f6ac4" providerId="ADAL" clId="{7F56B0B9-1B35-4C6C-AEAD-BD000DB03CE8}" dt="2024-01-03T15:45:37.001" v="2924" actId="22"/>
          <ac:spMkLst>
            <pc:docMk/>
            <pc:sldMk cId="292096246" sldId="310"/>
            <ac:spMk id="25" creationId="{7A818420-5478-B049-5D89-061DE8303C1E}"/>
          </ac:spMkLst>
        </pc:spChg>
        <pc:picChg chg="add del mod">
          <ac:chgData name="Daria Sapunova" userId="5217c4f7-f98a-4573-8c08-262c6e9f6ac4" providerId="ADAL" clId="{7F56B0B9-1B35-4C6C-AEAD-BD000DB03CE8}" dt="2024-01-03T15:44:59.833" v="2917"/>
          <ac:picMkLst>
            <pc:docMk/>
            <pc:sldMk cId="292096246" sldId="310"/>
            <ac:picMk id="22" creationId="{B64DDAFC-ECCA-173F-7C93-EEB984D4FB18}"/>
          </ac:picMkLst>
        </pc:picChg>
        <pc:cxnChg chg="add mod">
          <ac:chgData name="Daria Sapunova" userId="5217c4f7-f98a-4573-8c08-262c6e9f6ac4" providerId="ADAL" clId="{7F56B0B9-1B35-4C6C-AEAD-BD000DB03CE8}" dt="2024-01-03T15:43:28.858" v="2913" actId="1037"/>
          <ac:cxnSpMkLst>
            <pc:docMk/>
            <pc:sldMk cId="292096246" sldId="310"/>
            <ac:cxnSpMk id="10" creationId="{003262D1-FE1F-DE9E-4540-64E85485BB95}"/>
          </ac:cxnSpMkLst>
        </pc:cxnChg>
        <pc:cxnChg chg="add mod">
          <ac:chgData name="Daria Sapunova" userId="5217c4f7-f98a-4573-8c08-262c6e9f6ac4" providerId="ADAL" clId="{7F56B0B9-1B35-4C6C-AEAD-BD000DB03CE8}" dt="2024-01-03T15:43:28.858" v="2913" actId="1037"/>
          <ac:cxnSpMkLst>
            <pc:docMk/>
            <pc:sldMk cId="292096246" sldId="310"/>
            <ac:cxnSpMk id="11" creationId="{2DE7660F-29A9-E0B2-E22A-CE38FBDD915D}"/>
          </ac:cxnSpMkLst>
        </pc:cxnChg>
        <pc:cxnChg chg="add mod">
          <ac:chgData name="Daria Sapunova" userId="5217c4f7-f98a-4573-8c08-262c6e9f6ac4" providerId="ADAL" clId="{7F56B0B9-1B35-4C6C-AEAD-BD000DB03CE8}" dt="2024-01-03T15:43:28.858" v="2913" actId="1037"/>
          <ac:cxnSpMkLst>
            <pc:docMk/>
            <pc:sldMk cId="292096246" sldId="310"/>
            <ac:cxnSpMk id="12" creationId="{71B64F83-31FE-5EF4-A89F-E2F43903AAC3}"/>
          </ac:cxnSpMkLst>
        </pc:cxnChg>
        <pc:cxnChg chg="add mod">
          <ac:chgData name="Daria Sapunova" userId="5217c4f7-f98a-4573-8c08-262c6e9f6ac4" providerId="ADAL" clId="{7F56B0B9-1B35-4C6C-AEAD-BD000DB03CE8}" dt="2024-01-03T15:43:28.858" v="2913" actId="1037"/>
          <ac:cxnSpMkLst>
            <pc:docMk/>
            <pc:sldMk cId="292096246" sldId="310"/>
            <ac:cxnSpMk id="17" creationId="{3822CEDD-2131-CA3C-CD6C-50385DD103F8}"/>
          </ac:cxnSpMkLst>
        </pc:cxnChg>
        <pc:cxnChg chg="add mod">
          <ac:chgData name="Daria Sapunova" userId="5217c4f7-f98a-4573-8c08-262c6e9f6ac4" providerId="ADAL" clId="{7F56B0B9-1B35-4C6C-AEAD-BD000DB03CE8}" dt="2024-01-03T15:43:28.858" v="2913" actId="1037"/>
          <ac:cxnSpMkLst>
            <pc:docMk/>
            <pc:sldMk cId="292096246" sldId="310"/>
            <ac:cxnSpMk id="18" creationId="{CA5B8E95-A208-2E38-95C8-D5EE55EFE413}"/>
          </ac:cxnSpMkLst>
        </pc:cxnChg>
        <pc:cxnChg chg="add mod">
          <ac:chgData name="Daria Sapunova" userId="5217c4f7-f98a-4573-8c08-262c6e9f6ac4" providerId="ADAL" clId="{7F56B0B9-1B35-4C6C-AEAD-BD000DB03CE8}" dt="2024-01-03T15:43:28.858" v="2913" actId="1037"/>
          <ac:cxnSpMkLst>
            <pc:docMk/>
            <pc:sldMk cId="292096246" sldId="310"/>
            <ac:cxnSpMk id="19" creationId="{22390FAD-D92D-7A33-57B3-7A1F31264FDC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4-01-03T13:33:28.762" v="2052"/>
              <pc2:cmMkLst xmlns:pc2="http://schemas.microsoft.com/office/powerpoint/2019/9/main/command">
                <pc:docMk/>
                <pc:sldMk cId="292096246" sldId="310"/>
                <pc2:cmMk id="{0232D76C-E289-404A-ABE0-A5D6CE78EC09}"/>
              </pc2:cmMkLst>
            </pc226:cmChg>
            <pc226:cmChg xmlns:pc226="http://schemas.microsoft.com/office/powerpoint/2022/06/main/command" chg="add del">
              <pc226:chgData name="Daria Sapunova" userId="5217c4f7-f98a-4573-8c08-262c6e9f6ac4" providerId="ADAL" clId="{7F56B0B9-1B35-4C6C-AEAD-BD000DB03CE8}" dt="2024-01-03T15:44:26.290" v="2915"/>
              <pc2:cmMkLst xmlns:pc2="http://schemas.microsoft.com/office/powerpoint/2019/9/main/command">
                <pc:docMk/>
                <pc:sldMk cId="292096246" sldId="310"/>
                <pc2:cmMk id="{ECCD53B9-8AB8-437A-9DD5-163994DEA753}"/>
              </pc2:cmMkLst>
            </pc226:cmChg>
          </p:ext>
        </pc:extLst>
      </pc:sldChg>
      <pc:sldChg chg="delSp new del mod ord addCm">
        <pc:chgData name="Daria Sapunova" userId="5217c4f7-f98a-4573-8c08-262c6e9f6ac4" providerId="ADAL" clId="{7F56B0B9-1B35-4C6C-AEAD-BD000DB03CE8}" dt="2024-02-27T10:55:53.002" v="3242" actId="47"/>
        <pc:sldMkLst>
          <pc:docMk/>
          <pc:sldMk cId="681488341" sldId="311"/>
        </pc:sldMkLst>
        <pc:spChg chg="del">
          <ac:chgData name="Daria Sapunova" userId="5217c4f7-f98a-4573-8c08-262c6e9f6ac4" providerId="ADAL" clId="{7F56B0B9-1B35-4C6C-AEAD-BD000DB03CE8}" dt="2024-01-03T15:47:58.133" v="3001" actId="478"/>
          <ac:spMkLst>
            <pc:docMk/>
            <pc:sldMk cId="681488341" sldId="311"/>
            <ac:spMk id="2" creationId="{CAC50CD6-81D9-5D19-2F82-EAF759AF32B7}"/>
          </ac:spMkLst>
        </pc:spChg>
        <pc:spChg chg="del">
          <ac:chgData name="Daria Sapunova" userId="5217c4f7-f98a-4573-8c08-262c6e9f6ac4" providerId="ADAL" clId="{7F56B0B9-1B35-4C6C-AEAD-BD000DB03CE8}" dt="2024-01-03T15:47:59.486" v="3002" actId="478"/>
          <ac:spMkLst>
            <pc:docMk/>
            <pc:sldMk cId="681488341" sldId="311"/>
            <ac:spMk id="3" creationId="{169F34AF-F48F-6BA7-A6CC-4060A4A20F0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3-12-30T23:41:21.951" v="886"/>
              <pc2:cmMkLst xmlns:pc2="http://schemas.microsoft.com/office/powerpoint/2019/9/main/command">
                <pc:docMk/>
                <pc:sldMk cId="681488341" sldId="311"/>
                <pc2:cmMk id="{0C135530-0A5B-4F19-A66A-AACF14A01ACF}"/>
              </pc2:cmMkLst>
            </pc226:cmChg>
          </p:ext>
        </pc:extLst>
      </pc:sldChg>
      <pc:sldChg chg="addSp delSp modSp new mod modAnim addCm">
        <pc:chgData name="Daria Sapunova" userId="5217c4f7-f98a-4573-8c08-262c6e9f6ac4" providerId="ADAL" clId="{7F56B0B9-1B35-4C6C-AEAD-BD000DB03CE8}" dt="2024-02-27T10:24:17.138" v="3213"/>
        <pc:sldMkLst>
          <pc:docMk/>
          <pc:sldMk cId="679111749" sldId="312"/>
        </pc:sldMkLst>
        <pc:spChg chg="del">
          <ac:chgData name="Daria Sapunova" userId="5217c4f7-f98a-4573-8c08-262c6e9f6ac4" providerId="ADAL" clId="{7F56B0B9-1B35-4C6C-AEAD-BD000DB03CE8}" dt="2024-01-03T14:24:26.968" v="2429" actId="478"/>
          <ac:spMkLst>
            <pc:docMk/>
            <pc:sldMk cId="679111749" sldId="312"/>
            <ac:spMk id="2" creationId="{9225FAED-EA12-B2A6-2EF3-9A65402A1463}"/>
          </ac:spMkLst>
        </pc:spChg>
        <pc:spChg chg="del">
          <ac:chgData name="Daria Sapunova" userId="5217c4f7-f98a-4573-8c08-262c6e9f6ac4" providerId="ADAL" clId="{7F56B0B9-1B35-4C6C-AEAD-BD000DB03CE8}" dt="2024-01-03T14:24:29.501" v="2430" actId="478"/>
          <ac:spMkLst>
            <pc:docMk/>
            <pc:sldMk cId="679111749" sldId="312"/>
            <ac:spMk id="3" creationId="{192A6021-FA25-6BD2-7ABF-5C8000FC9127}"/>
          </ac:spMkLst>
        </pc:spChg>
        <pc:spChg chg="add mod">
          <ac:chgData name="Daria Sapunova" userId="5217c4f7-f98a-4573-8c08-262c6e9f6ac4" providerId="ADAL" clId="{7F56B0B9-1B35-4C6C-AEAD-BD000DB03CE8}" dt="2024-01-03T14:25:34.088" v="2442" actId="255"/>
          <ac:spMkLst>
            <pc:docMk/>
            <pc:sldMk cId="679111749" sldId="312"/>
            <ac:spMk id="4" creationId="{824D1060-4CBC-6205-84E3-2196B34B7BC1}"/>
          </ac:spMkLst>
        </pc:spChg>
        <pc:spChg chg="add mod">
          <ac:chgData name="Daria Sapunova" userId="5217c4f7-f98a-4573-8c08-262c6e9f6ac4" providerId="ADAL" clId="{7F56B0B9-1B35-4C6C-AEAD-BD000DB03CE8}" dt="2024-01-03T14:26:07.114" v="2448" actId="1076"/>
          <ac:spMkLst>
            <pc:docMk/>
            <pc:sldMk cId="679111749" sldId="312"/>
            <ac:spMk id="6" creationId="{230EC84E-0409-F3F9-1BD6-783BEC202E95}"/>
          </ac:spMkLst>
        </pc:spChg>
        <pc:spChg chg="add mod">
          <ac:chgData name="Daria Sapunova" userId="5217c4f7-f98a-4573-8c08-262c6e9f6ac4" providerId="ADAL" clId="{7F56B0B9-1B35-4C6C-AEAD-BD000DB03CE8}" dt="2024-01-03T14:32:59.096" v="2510" actId="207"/>
          <ac:spMkLst>
            <pc:docMk/>
            <pc:sldMk cId="679111749" sldId="312"/>
            <ac:spMk id="7" creationId="{86E30138-5C01-A9FF-3CFE-A81DC10DF77A}"/>
          </ac:spMkLst>
        </pc:spChg>
        <pc:spChg chg="add mod">
          <ac:chgData name="Daria Sapunova" userId="5217c4f7-f98a-4573-8c08-262c6e9f6ac4" providerId="ADAL" clId="{7F56B0B9-1B35-4C6C-AEAD-BD000DB03CE8}" dt="2024-01-03T14:42:31.776" v="2575" actId="108"/>
          <ac:spMkLst>
            <pc:docMk/>
            <pc:sldMk cId="679111749" sldId="312"/>
            <ac:spMk id="9" creationId="{55BE9447-D38F-65A3-F649-4789D407485B}"/>
          </ac:spMkLst>
        </pc:spChg>
        <pc:spChg chg="add del mod">
          <ac:chgData name="Daria Sapunova" userId="5217c4f7-f98a-4573-8c08-262c6e9f6ac4" providerId="ADAL" clId="{7F56B0B9-1B35-4C6C-AEAD-BD000DB03CE8}" dt="2024-01-03T14:36:56.417" v="2554" actId="478"/>
          <ac:spMkLst>
            <pc:docMk/>
            <pc:sldMk cId="679111749" sldId="312"/>
            <ac:spMk id="11" creationId="{28E821A5-7E9B-11F4-B072-8B79C689131B}"/>
          </ac:spMkLst>
        </pc:spChg>
        <pc:spChg chg="add mod">
          <ac:chgData name="Daria Sapunova" userId="5217c4f7-f98a-4573-8c08-262c6e9f6ac4" providerId="ADAL" clId="{7F56B0B9-1B35-4C6C-AEAD-BD000DB03CE8}" dt="2024-01-03T14:40:50.793" v="2571" actId="6549"/>
          <ac:spMkLst>
            <pc:docMk/>
            <pc:sldMk cId="679111749" sldId="312"/>
            <ac:spMk id="12" creationId="{49EE604F-A293-1C8C-7081-70F1F4A9CCD9}"/>
          </ac:spMkLst>
        </pc:spChg>
        <pc:picChg chg="add mod">
          <ac:chgData name="Daria Sapunova" userId="5217c4f7-f98a-4573-8c08-262c6e9f6ac4" providerId="ADAL" clId="{7F56B0B9-1B35-4C6C-AEAD-BD000DB03CE8}" dt="2024-01-03T14:40:24.726" v="2568" actId="1076"/>
          <ac:picMkLst>
            <pc:docMk/>
            <pc:sldMk cId="679111749" sldId="312"/>
            <ac:picMk id="2050" creationId="{13F1A1D8-31BF-37F3-70D3-51A69F52BBE5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3-12-30T23:45:19.421" v="888"/>
              <pc2:cmMkLst xmlns:pc2="http://schemas.microsoft.com/office/powerpoint/2019/9/main/command">
                <pc:docMk/>
                <pc:sldMk cId="679111749" sldId="312"/>
                <pc2:cmMk id="{C1B39B60-E799-48F6-8003-BCD278BD4EEB}"/>
              </pc2:cmMkLst>
            </pc226:cmChg>
          </p:ext>
        </pc:extLst>
      </pc:sldChg>
      <pc:sldChg chg="new del addCm delCm">
        <pc:chgData name="Daria Sapunova" userId="5217c4f7-f98a-4573-8c08-262c6e9f6ac4" providerId="ADAL" clId="{7F56B0B9-1B35-4C6C-AEAD-BD000DB03CE8}" dt="2024-01-03T11:29:25.635" v="1314" actId="47"/>
        <pc:sldMkLst>
          <pc:docMk/>
          <pc:sldMk cId="3914491218" sldId="31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Daria Sapunova" userId="5217c4f7-f98a-4573-8c08-262c6e9f6ac4" providerId="ADAL" clId="{7F56B0B9-1B35-4C6C-AEAD-BD000DB03CE8}" dt="2024-01-03T11:29:23.246" v="1313"/>
              <pc2:cmMkLst xmlns:pc2="http://schemas.microsoft.com/office/powerpoint/2019/9/main/command">
                <pc:docMk/>
                <pc:sldMk cId="3914491218" sldId="313"/>
                <pc2:cmMk id="{0AB713BA-3E03-4BF3-A730-4F6637D67AB5}"/>
              </pc2:cmMkLst>
            </pc226:cmChg>
          </p:ext>
        </pc:extLst>
      </pc:sldChg>
      <pc:sldChg chg="new del addCm">
        <pc:chgData name="Daria Sapunova" userId="5217c4f7-f98a-4573-8c08-262c6e9f6ac4" providerId="ADAL" clId="{7F56B0B9-1B35-4C6C-AEAD-BD000DB03CE8}" dt="2024-01-03T13:33:33.918" v="2053" actId="2696"/>
        <pc:sldMkLst>
          <pc:docMk/>
          <pc:sldMk cId="3762502302" sldId="31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4-01-03T10:03:14.359" v="897"/>
              <pc2:cmMkLst xmlns:pc2="http://schemas.microsoft.com/office/powerpoint/2019/9/main/command">
                <pc:docMk/>
                <pc:sldMk cId="3762502302" sldId="314"/>
                <pc2:cmMk id="{B1355FA1-452F-4596-A404-9666814C174E}"/>
              </pc2:cmMkLst>
            </pc226:cmChg>
          </p:ext>
        </pc:extLst>
      </pc:sldChg>
      <pc:sldChg chg="addSp delSp modSp add mod addAnim delAnim modAnim addCm">
        <pc:chgData name="Daria Sapunova" userId="5217c4f7-f98a-4573-8c08-262c6e9f6ac4" providerId="ADAL" clId="{7F56B0B9-1B35-4C6C-AEAD-BD000DB03CE8}" dt="2024-02-27T10:16:29.696" v="3208"/>
        <pc:sldMkLst>
          <pc:docMk/>
          <pc:sldMk cId="1690761294" sldId="315"/>
        </pc:sldMkLst>
        <pc:spChg chg="del">
          <ac:chgData name="Daria Sapunova" userId="5217c4f7-f98a-4573-8c08-262c6e9f6ac4" providerId="ADAL" clId="{7F56B0B9-1B35-4C6C-AEAD-BD000DB03CE8}" dt="2024-01-03T13:00:13.326" v="1476" actId="478"/>
          <ac:spMkLst>
            <pc:docMk/>
            <pc:sldMk cId="1690761294" sldId="315"/>
            <ac:spMk id="4" creationId="{A3C1E0BB-857E-A263-155E-B84860F270E8}"/>
          </ac:spMkLst>
        </pc:spChg>
        <pc:spChg chg="add mod">
          <ac:chgData name="Daria Sapunova" userId="5217c4f7-f98a-4573-8c08-262c6e9f6ac4" providerId="ADAL" clId="{7F56B0B9-1B35-4C6C-AEAD-BD000DB03CE8}" dt="2024-01-03T13:05:12.686" v="1531" actId="14100"/>
          <ac:spMkLst>
            <pc:docMk/>
            <pc:sldMk cId="1690761294" sldId="315"/>
            <ac:spMk id="6" creationId="{A5201A58-ADFF-55FD-127C-94856EF95147}"/>
          </ac:spMkLst>
        </pc:spChg>
        <pc:spChg chg="add mod">
          <ac:chgData name="Daria Sapunova" userId="5217c4f7-f98a-4573-8c08-262c6e9f6ac4" providerId="ADAL" clId="{7F56B0B9-1B35-4C6C-AEAD-BD000DB03CE8}" dt="2024-01-03T13:04:26.172" v="1523" actId="1076"/>
          <ac:spMkLst>
            <pc:docMk/>
            <pc:sldMk cId="1690761294" sldId="315"/>
            <ac:spMk id="9" creationId="{9BB99C48-856B-F560-89E4-F58C6E2F4DD6}"/>
          </ac:spMkLst>
        </pc:spChg>
        <pc:spChg chg="mod">
          <ac:chgData name="Daria Sapunova" userId="5217c4f7-f98a-4573-8c08-262c6e9f6ac4" providerId="ADAL" clId="{7F56B0B9-1B35-4C6C-AEAD-BD000DB03CE8}" dt="2024-01-03T13:03:30.053" v="1510" actId="1076"/>
          <ac:spMkLst>
            <pc:docMk/>
            <pc:sldMk cId="1690761294" sldId="315"/>
            <ac:spMk id="19" creationId="{2A0A5789-9976-9760-1CE0-73682AE30FB9}"/>
          </ac:spMkLst>
        </pc:spChg>
        <pc:spChg chg="del">
          <ac:chgData name="Daria Sapunova" userId="5217c4f7-f98a-4573-8c08-262c6e9f6ac4" providerId="ADAL" clId="{7F56B0B9-1B35-4C6C-AEAD-BD000DB03CE8}" dt="2024-01-03T13:00:35.491" v="1495" actId="478"/>
          <ac:spMkLst>
            <pc:docMk/>
            <pc:sldMk cId="1690761294" sldId="315"/>
            <ac:spMk id="20" creationId="{B25E82F3-3B18-2277-5C24-5F3111AEB375}"/>
          </ac:spMkLst>
        </pc:spChg>
        <pc:spChg chg="add mod">
          <ac:chgData name="Daria Sapunova" userId="5217c4f7-f98a-4573-8c08-262c6e9f6ac4" providerId="ADAL" clId="{7F56B0B9-1B35-4C6C-AEAD-BD000DB03CE8}" dt="2024-01-03T13:07:06.097" v="1561" actId="207"/>
          <ac:spMkLst>
            <pc:docMk/>
            <pc:sldMk cId="1690761294" sldId="315"/>
            <ac:spMk id="21" creationId="{FFCA947A-988F-DE2F-1AB1-E58A7861D9B1}"/>
          </ac:spMkLst>
        </pc:spChg>
        <pc:spChg chg="del">
          <ac:chgData name="Daria Sapunova" userId="5217c4f7-f98a-4573-8c08-262c6e9f6ac4" providerId="ADAL" clId="{7F56B0B9-1B35-4C6C-AEAD-BD000DB03CE8}" dt="2024-01-03T13:15:45.590" v="1618" actId="478"/>
          <ac:spMkLst>
            <pc:docMk/>
            <pc:sldMk cId="1690761294" sldId="315"/>
            <ac:spMk id="22" creationId="{22E42957-C880-3075-33FD-006B73775F6E}"/>
          </ac:spMkLst>
        </pc:spChg>
        <pc:spChg chg="del">
          <ac:chgData name="Daria Sapunova" userId="5217c4f7-f98a-4573-8c08-262c6e9f6ac4" providerId="ADAL" clId="{7F56B0B9-1B35-4C6C-AEAD-BD000DB03CE8}" dt="2024-01-03T13:00:32.729" v="1493" actId="478"/>
          <ac:spMkLst>
            <pc:docMk/>
            <pc:sldMk cId="1690761294" sldId="315"/>
            <ac:spMk id="23" creationId="{8FF7168A-62CA-43F8-4003-951B9E89CA16}"/>
          </ac:spMkLst>
        </pc:spChg>
        <pc:spChg chg="del">
          <ac:chgData name="Daria Sapunova" userId="5217c4f7-f98a-4573-8c08-262c6e9f6ac4" providerId="ADAL" clId="{7F56B0B9-1B35-4C6C-AEAD-BD000DB03CE8}" dt="2024-01-03T13:00:33.803" v="1494" actId="478"/>
          <ac:spMkLst>
            <pc:docMk/>
            <pc:sldMk cId="1690761294" sldId="315"/>
            <ac:spMk id="24" creationId="{8705EDE2-287D-A20E-0F20-1E6EEB4A115D}"/>
          </ac:spMkLst>
        </pc:spChg>
        <pc:spChg chg="mod">
          <ac:chgData name="Daria Sapunova" userId="5217c4f7-f98a-4573-8c08-262c6e9f6ac4" providerId="ADAL" clId="{7F56B0B9-1B35-4C6C-AEAD-BD000DB03CE8}" dt="2024-01-03T13:08:48.839" v="1566" actId="1076"/>
          <ac:spMkLst>
            <pc:docMk/>
            <pc:sldMk cId="1690761294" sldId="315"/>
            <ac:spMk id="26" creationId="{5D27C986-1CAF-76BE-DC6C-C6AE8B5574BD}"/>
          </ac:spMkLst>
        </pc:spChg>
        <pc:spChg chg="del">
          <ac:chgData name="Daria Sapunova" userId="5217c4f7-f98a-4573-8c08-262c6e9f6ac4" providerId="ADAL" clId="{7F56B0B9-1B35-4C6C-AEAD-BD000DB03CE8}" dt="2024-01-03T13:00:21.804" v="1483" actId="478"/>
          <ac:spMkLst>
            <pc:docMk/>
            <pc:sldMk cId="1690761294" sldId="315"/>
            <ac:spMk id="27" creationId="{F61FA2CC-4686-088A-F961-7D2FEFD71B48}"/>
          </ac:spMkLst>
        </pc:spChg>
        <pc:spChg chg="del">
          <ac:chgData name="Daria Sapunova" userId="5217c4f7-f98a-4573-8c08-262c6e9f6ac4" providerId="ADAL" clId="{7F56B0B9-1B35-4C6C-AEAD-BD000DB03CE8}" dt="2024-01-03T13:00:20.213" v="1482" actId="478"/>
          <ac:spMkLst>
            <pc:docMk/>
            <pc:sldMk cId="1690761294" sldId="315"/>
            <ac:spMk id="28" creationId="{5CBEE243-F3F5-7ECC-E26F-C0DB5D222773}"/>
          </ac:spMkLst>
        </pc:spChg>
        <pc:spChg chg="add del">
          <ac:chgData name="Daria Sapunova" userId="5217c4f7-f98a-4573-8c08-262c6e9f6ac4" providerId="ADAL" clId="{7F56B0B9-1B35-4C6C-AEAD-BD000DB03CE8}" dt="2024-01-03T13:15:49.428" v="1623" actId="478"/>
          <ac:spMkLst>
            <pc:docMk/>
            <pc:sldMk cId="1690761294" sldId="315"/>
            <ac:spMk id="29" creationId="{F867E421-D80F-C00F-6940-603763E338B0}"/>
          </ac:spMkLst>
        </pc:spChg>
        <pc:spChg chg="del">
          <ac:chgData name="Daria Sapunova" userId="5217c4f7-f98a-4573-8c08-262c6e9f6ac4" providerId="ADAL" clId="{7F56B0B9-1B35-4C6C-AEAD-BD000DB03CE8}" dt="2024-01-03T13:00:18.961" v="1481" actId="478"/>
          <ac:spMkLst>
            <pc:docMk/>
            <pc:sldMk cId="1690761294" sldId="315"/>
            <ac:spMk id="30" creationId="{2C693B49-829C-B43E-32FA-9BC51B98C271}"/>
          </ac:spMkLst>
        </pc:spChg>
        <pc:spChg chg="add mod">
          <ac:chgData name="Daria Sapunova" userId="5217c4f7-f98a-4573-8c08-262c6e9f6ac4" providerId="ADAL" clId="{7F56B0B9-1B35-4C6C-AEAD-BD000DB03CE8}" dt="2024-01-03T13:07:11.902" v="1562" actId="207"/>
          <ac:spMkLst>
            <pc:docMk/>
            <pc:sldMk cId="1690761294" sldId="315"/>
            <ac:spMk id="33" creationId="{D5D6283F-1DE4-3320-2488-1E3FF295028E}"/>
          </ac:spMkLst>
        </pc:spChg>
        <pc:spChg chg="del">
          <ac:chgData name="Daria Sapunova" userId="5217c4f7-f98a-4573-8c08-262c6e9f6ac4" providerId="ADAL" clId="{7F56B0B9-1B35-4C6C-AEAD-BD000DB03CE8}" dt="2024-01-03T13:00:23.616" v="1484" actId="478"/>
          <ac:spMkLst>
            <pc:docMk/>
            <pc:sldMk cId="1690761294" sldId="315"/>
            <ac:spMk id="34" creationId="{29ED7293-76E6-F569-9003-CE659384F14D}"/>
          </ac:spMkLst>
        </pc:spChg>
        <pc:spChg chg="del">
          <ac:chgData name="Daria Sapunova" userId="5217c4f7-f98a-4573-8c08-262c6e9f6ac4" providerId="ADAL" clId="{7F56B0B9-1B35-4C6C-AEAD-BD000DB03CE8}" dt="2024-01-03T13:00:26.592" v="1486" actId="478"/>
          <ac:spMkLst>
            <pc:docMk/>
            <pc:sldMk cId="1690761294" sldId="315"/>
            <ac:spMk id="35" creationId="{941DF4DB-46BB-2089-7B5A-5ABB220E7F9A}"/>
          </ac:spMkLst>
        </pc:spChg>
        <pc:spChg chg="add mod">
          <ac:chgData name="Daria Sapunova" userId="5217c4f7-f98a-4573-8c08-262c6e9f6ac4" providerId="ADAL" clId="{7F56B0B9-1B35-4C6C-AEAD-BD000DB03CE8}" dt="2024-01-03T13:07:16.235" v="1563" actId="207"/>
          <ac:spMkLst>
            <pc:docMk/>
            <pc:sldMk cId="1690761294" sldId="315"/>
            <ac:spMk id="37" creationId="{8F3E6843-5DE2-5577-EC4B-3B2C381EFA8F}"/>
          </ac:spMkLst>
        </pc:spChg>
        <pc:spChg chg="add mod">
          <ac:chgData name="Daria Sapunova" userId="5217c4f7-f98a-4573-8c08-262c6e9f6ac4" providerId="ADAL" clId="{7F56B0B9-1B35-4C6C-AEAD-BD000DB03CE8}" dt="2024-01-03T13:12:59.884" v="1599" actId="1076"/>
          <ac:spMkLst>
            <pc:docMk/>
            <pc:sldMk cId="1690761294" sldId="315"/>
            <ac:spMk id="38" creationId="{04779473-83B8-EA66-7877-84E6EA68B1BE}"/>
          </ac:spMkLst>
        </pc:spChg>
        <pc:spChg chg="del">
          <ac:chgData name="Daria Sapunova" userId="5217c4f7-f98a-4573-8c08-262c6e9f6ac4" providerId="ADAL" clId="{7F56B0B9-1B35-4C6C-AEAD-BD000DB03CE8}" dt="2024-01-03T13:00:25.160" v="1485" actId="478"/>
          <ac:spMkLst>
            <pc:docMk/>
            <pc:sldMk cId="1690761294" sldId="315"/>
            <ac:spMk id="39" creationId="{339C452D-98E1-F7F3-8B00-1906A28FA154}"/>
          </ac:spMkLst>
        </pc:spChg>
        <pc:spChg chg="add mod">
          <ac:chgData name="Daria Sapunova" userId="5217c4f7-f98a-4573-8c08-262c6e9f6ac4" providerId="ADAL" clId="{7F56B0B9-1B35-4C6C-AEAD-BD000DB03CE8}" dt="2024-01-03T13:10:03.781" v="1581" actId="208"/>
          <ac:spMkLst>
            <pc:docMk/>
            <pc:sldMk cId="1690761294" sldId="315"/>
            <ac:spMk id="41" creationId="{9A767FC9-C5D9-AEB2-53DA-AC00CAD213D8}"/>
          </ac:spMkLst>
        </pc:spChg>
        <pc:spChg chg="add del mod">
          <ac:chgData name="Daria Sapunova" userId="5217c4f7-f98a-4573-8c08-262c6e9f6ac4" providerId="ADAL" clId="{7F56B0B9-1B35-4C6C-AEAD-BD000DB03CE8}" dt="2024-01-03T13:12:46.436" v="1596" actId="478"/>
          <ac:spMkLst>
            <pc:docMk/>
            <pc:sldMk cId="1690761294" sldId="315"/>
            <ac:spMk id="42" creationId="{E90AE0AA-8FF2-7698-E12F-6D0DFA2745D3}"/>
          </ac:spMkLst>
        </pc:spChg>
        <pc:spChg chg="add del">
          <ac:chgData name="Daria Sapunova" userId="5217c4f7-f98a-4573-8c08-262c6e9f6ac4" providerId="ADAL" clId="{7F56B0B9-1B35-4C6C-AEAD-BD000DB03CE8}" dt="2024-01-03T13:11:21.915" v="1587" actId="478"/>
          <ac:spMkLst>
            <pc:docMk/>
            <pc:sldMk cId="1690761294" sldId="315"/>
            <ac:spMk id="43" creationId="{6C3204AC-D128-AA0E-9D8A-75379FE00CB9}"/>
          </ac:spMkLst>
        </pc:spChg>
        <pc:spChg chg="add del">
          <ac:chgData name="Daria Sapunova" userId="5217c4f7-f98a-4573-8c08-262c6e9f6ac4" providerId="ADAL" clId="{7F56B0B9-1B35-4C6C-AEAD-BD000DB03CE8}" dt="2024-01-03T13:11:41.268" v="1589" actId="478"/>
          <ac:spMkLst>
            <pc:docMk/>
            <pc:sldMk cId="1690761294" sldId="315"/>
            <ac:spMk id="44" creationId="{D8FB3E89-3C5F-7D38-A55E-616573BD1382}"/>
          </ac:spMkLst>
        </pc:spChg>
        <pc:spChg chg="add del mod">
          <ac:chgData name="Daria Sapunova" userId="5217c4f7-f98a-4573-8c08-262c6e9f6ac4" providerId="ADAL" clId="{7F56B0B9-1B35-4C6C-AEAD-BD000DB03CE8}" dt="2024-01-03T13:12:18.174" v="1593" actId="478"/>
          <ac:spMkLst>
            <pc:docMk/>
            <pc:sldMk cId="1690761294" sldId="315"/>
            <ac:spMk id="45" creationId="{93FB6F86-B57C-B5A2-06E7-70A4F39CE0A3}"/>
          </ac:spMkLst>
        </pc:spChg>
        <pc:spChg chg="add mod">
          <ac:chgData name="Daria Sapunova" userId="5217c4f7-f98a-4573-8c08-262c6e9f6ac4" providerId="ADAL" clId="{7F56B0B9-1B35-4C6C-AEAD-BD000DB03CE8}" dt="2024-01-03T13:12:54.185" v="1597" actId="1582"/>
          <ac:spMkLst>
            <pc:docMk/>
            <pc:sldMk cId="1690761294" sldId="315"/>
            <ac:spMk id="46" creationId="{A240F2F4-1286-AA3E-CF0B-892E187B8B95}"/>
          </ac:spMkLst>
        </pc:spChg>
        <pc:spChg chg="add mod">
          <ac:chgData name="Daria Sapunova" userId="5217c4f7-f98a-4573-8c08-262c6e9f6ac4" providerId="ADAL" clId="{7F56B0B9-1B35-4C6C-AEAD-BD000DB03CE8}" dt="2024-01-03T13:13:03.519" v="1601" actId="1076"/>
          <ac:spMkLst>
            <pc:docMk/>
            <pc:sldMk cId="1690761294" sldId="315"/>
            <ac:spMk id="47" creationId="{A11FF310-92C4-1717-97C5-E38A4DA518B3}"/>
          </ac:spMkLst>
        </pc:spChg>
        <pc:spChg chg="add mod">
          <ac:chgData name="Daria Sapunova" userId="5217c4f7-f98a-4573-8c08-262c6e9f6ac4" providerId="ADAL" clId="{7F56B0B9-1B35-4C6C-AEAD-BD000DB03CE8}" dt="2024-01-03T13:13:17.950" v="1603" actId="1076"/>
          <ac:spMkLst>
            <pc:docMk/>
            <pc:sldMk cId="1690761294" sldId="315"/>
            <ac:spMk id="48" creationId="{0D9B1159-9BAA-2E7F-8E78-917086AFE783}"/>
          </ac:spMkLst>
        </pc:spChg>
        <pc:spChg chg="add mod">
          <ac:chgData name="Daria Sapunova" userId="5217c4f7-f98a-4573-8c08-262c6e9f6ac4" providerId="ADAL" clId="{7F56B0B9-1B35-4C6C-AEAD-BD000DB03CE8}" dt="2024-01-03T13:13:22.998" v="1605" actId="1076"/>
          <ac:spMkLst>
            <pc:docMk/>
            <pc:sldMk cId="1690761294" sldId="315"/>
            <ac:spMk id="49" creationId="{0BD94012-B567-5B48-FB68-84D784D22FEC}"/>
          </ac:spMkLst>
        </pc:spChg>
        <pc:spChg chg="add mod">
          <ac:chgData name="Daria Sapunova" userId="5217c4f7-f98a-4573-8c08-262c6e9f6ac4" providerId="ADAL" clId="{7F56B0B9-1B35-4C6C-AEAD-BD000DB03CE8}" dt="2024-01-03T13:13:29.870" v="1607" actId="1076"/>
          <ac:spMkLst>
            <pc:docMk/>
            <pc:sldMk cId="1690761294" sldId="315"/>
            <ac:spMk id="50" creationId="{6B281766-550B-DCF0-0BA3-E47CC474F28A}"/>
          </ac:spMkLst>
        </pc:spChg>
        <pc:spChg chg="add del mod">
          <ac:chgData name="Daria Sapunova" userId="5217c4f7-f98a-4573-8c08-262c6e9f6ac4" providerId="ADAL" clId="{7F56B0B9-1B35-4C6C-AEAD-BD000DB03CE8}" dt="2024-01-03T13:14:30.796" v="1612" actId="478"/>
          <ac:spMkLst>
            <pc:docMk/>
            <pc:sldMk cId="1690761294" sldId="315"/>
            <ac:spMk id="51" creationId="{1FAFE282-DD6F-CE8B-1909-F2F8CEC4CC44}"/>
          </ac:spMkLst>
        </pc:spChg>
        <pc:spChg chg="add del mod">
          <ac:chgData name="Daria Sapunova" userId="5217c4f7-f98a-4573-8c08-262c6e9f6ac4" providerId="ADAL" clId="{7F56B0B9-1B35-4C6C-AEAD-BD000DB03CE8}" dt="2024-01-03T13:15:17.062" v="1617" actId="478"/>
          <ac:spMkLst>
            <pc:docMk/>
            <pc:sldMk cId="1690761294" sldId="315"/>
            <ac:spMk id="52" creationId="{EA6977E5-8764-7E6B-8642-1F62D4AF6F22}"/>
          </ac:spMkLst>
        </pc:spChg>
        <pc:spChg chg="add del mod">
          <ac:chgData name="Daria Sapunova" userId="5217c4f7-f98a-4573-8c08-262c6e9f6ac4" providerId="ADAL" clId="{7F56B0B9-1B35-4C6C-AEAD-BD000DB03CE8}" dt="2024-01-03T13:17:53.340" v="1625"/>
          <ac:spMkLst>
            <pc:docMk/>
            <pc:sldMk cId="1690761294" sldId="315"/>
            <ac:spMk id="55" creationId="{8F4065E6-36C6-7D63-D569-3260002A784B}"/>
          </ac:spMkLst>
        </pc:spChg>
        <pc:spChg chg="add mod">
          <ac:chgData name="Daria Sapunova" userId="5217c4f7-f98a-4573-8c08-262c6e9f6ac4" providerId="ADAL" clId="{7F56B0B9-1B35-4C6C-AEAD-BD000DB03CE8}" dt="2024-01-03T13:18:16.959" v="1742" actId="1076"/>
          <ac:spMkLst>
            <pc:docMk/>
            <pc:sldMk cId="1690761294" sldId="315"/>
            <ac:spMk id="58" creationId="{43A682F3-3C02-7EDB-394E-DA2C283C8708}"/>
          </ac:spMkLst>
        </pc:spChg>
        <pc:spChg chg="add mod">
          <ac:chgData name="Daria Sapunova" userId="5217c4f7-f98a-4573-8c08-262c6e9f6ac4" providerId="ADAL" clId="{7F56B0B9-1B35-4C6C-AEAD-BD000DB03CE8}" dt="2024-01-03T13:19:49.294" v="1754" actId="14100"/>
          <ac:spMkLst>
            <pc:docMk/>
            <pc:sldMk cId="1690761294" sldId="315"/>
            <ac:spMk id="63" creationId="{CCC07FAB-57E9-2B9B-A224-2A88BCCE0534}"/>
          </ac:spMkLst>
        </pc:spChg>
        <pc:spChg chg="add mod">
          <ac:chgData name="Daria Sapunova" userId="5217c4f7-f98a-4573-8c08-262c6e9f6ac4" providerId="ADAL" clId="{7F56B0B9-1B35-4C6C-AEAD-BD000DB03CE8}" dt="2024-01-03T13:19:59.502" v="1759" actId="1076"/>
          <ac:spMkLst>
            <pc:docMk/>
            <pc:sldMk cId="1690761294" sldId="315"/>
            <ac:spMk id="64" creationId="{38108366-1075-FC95-6DB0-3A62A17D0C8C}"/>
          </ac:spMkLst>
        </pc:spChg>
        <pc:spChg chg="add mod">
          <ac:chgData name="Daria Sapunova" userId="5217c4f7-f98a-4573-8c08-262c6e9f6ac4" providerId="ADAL" clId="{7F56B0B9-1B35-4C6C-AEAD-BD000DB03CE8}" dt="2024-01-03T13:20:16.638" v="1766" actId="1076"/>
          <ac:spMkLst>
            <pc:docMk/>
            <pc:sldMk cId="1690761294" sldId="315"/>
            <ac:spMk id="65" creationId="{A448CD87-1DC0-FE06-0073-C0D3CF69794A}"/>
          </ac:spMkLst>
        </pc:spChg>
        <pc:spChg chg="add mod">
          <ac:chgData name="Daria Sapunova" userId="5217c4f7-f98a-4573-8c08-262c6e9f6ac4" providerId="ADAL" clId="{7F56B0B9-1B35-4C6C-AEAD-BD000DB03CE8}" dt="2024-01-03T13:24:01.225" v="1890" actId="1038"/>
          <ac:spMkLst>
            <pc:docMk/>
            <pc:sldMk cId="1690761294" sldId="315"/>
            <ac:spMk id="86" creationId="{0EF53332-A1CE-EC90-B59D-1C97FD2992B2}"/>
          </ac:spMkLst>
        </pc:spChg>
        <pc:spChg chg="add mod">
          <ac:chgData name="Daria Sapunova" userId="5217c4f7-f98a-4573-8c08-262c6e9f6ac4" providerId="ADAL" clId="{7F56B0B9-1B35-4C6C-AEAD-BD000DB03CE8}" dt="2024-01-03T13:25:11.870" v="2007" actId="1038"/>
          <ac:spMkLst>
            <pc:docMk/>
            <pc:sldMk cId="1690761294" sldId="315"/>
            <ac:spMk id="93" creationId="{049DEC9B-2995-3842-BECD-8476F8F3CBF6}"/>
          </ac:spMkLst>
        </pc:spChg>
        <pc:spChg chg="add mod">
          <ac:chgData name="Daria Sapunova" userId="5217c4f7-f98a-4573-8c08-262c6e9f6ac4" providerId="ADAL" clId="{7F56B0B9-1B35-4C6C-AEAD-BD000DB03CE8}" dt="2024-01-03T13:25:11.870" v="2007" actId="1038"/>
          <ac:spMkLst>
            <pc:docMk/>
            <pc:sldMk cId="1690761294" sldId="315"/>
            <ac:spMk id="94" creationId="{2754DB9F-2628-04B3-4F3C-C5E06B9E5397}"/>
          </ac:spMkLst>
        </pc:spChg>
        <pc:spChg chg="add mod">
          <ac:chgData name="Daria Sapunova" userId="5217c4f7-f98a-4573-8c08-262c6e9f6ac4" providerId="ADAL" clId="{7F56B0B9-1B35-4C6C-AEAD-BD000DB03CE8}" dt="2024-01-03T13:25:41.386" v="2011" actId="1076"/>
          <ac:spMkLst>
            <pc:docMk/>
            <pc:sldMk cId="1690761294" sldId="315"/>
            <ac:spMk id="95" creationId="{46998FEF-3FC6-9AB2-0B53-0E175BA78A82}"/>
          </ac:spMkLst>
        </pc:spChg>
        <pc:spChg chg="add mod">
          <ac:chgData name="Daria Sapunova" userId="5217c4f7-f98a-4573-8c08-262c6e9f6ac4" providerId="ADAL" clId="{7F56B0B9-1B35-4C6C-AEAD-BD000DB03CE8}" dt="2024-01-03T13:25:46.993" v="2013" actId="1076"/>
          <ac:spMkLst>
            <pc:docMk/>
            <pc:sldMk cId="1690761294" sldId="315"/>
            <ac:spMk id="96" creationId="{D8528733-E35F-92F7-6F92-768C8D1D7CE4}"/>
          </ac:spMkLst>
        </pc:spChg>
        <pc:spChg chg="add del mod">
          <ac:chgData name="Daria Sapunova" userId="5217c4f7-f98a-4573-8c08-262c6e9f6ac4" providerId="ADAL" clId="{7F56B0B9-1B35-4C6C-AEAD-BD000DB03CE8}" dt="2024-01-03T13:26:12.093" v="2017" actId="478"/>
          <ac:spMkLst>
            <pc:docMk/>
            <pc:sldMk cId="1690761294" sldId="315"/>
            <ac:spMk id="98" creationId="{9F19BE57-E5DD-DD47-7291-8E5ACCC20629}"/>
          </ac:spMkLst>
        </pc:spChg>
        <pc:spChg chg="add mod ord">
          <ac:chgData name="Daria Sapunova" userId="5217c4f7-f98a-4573-8c08-262c6e9f6ac4" providerId="ADAL" clId="{7F56B0B9-1B35-4C6C-AEAD-BD000DB03CE8}" dt="2024-01-03T13:27:33.980" v="2048" actId="1076"/>
          <ac:spMkLst>
            <pc:docMk/>
            <pc:sldMk cId="1690761294" sldId="315"/>
            <ac:spMk id="114" creationId="{07E9BB42-9B74-0ABC-8B9D-5D37CF87A3C4}"/>
          </ac:spMkLst>
        </pc:spChg>
        <pc:cxnChg chg="del">
          <ac:chgData name="Daria Sapunova" userId="5217c4f7-f98a-4573-8c08-262c6e9f6ac4" providerId="ADAL" clId="{7F56B0B9-1B35-4C6C-AEAD-BD000DB03CE8}" dt="2024-01-03T13:00:15.942" v="1478" actId="478"/>
          <ac:cxnSpMkLst>
            <pc:docMk/>
            <pc:sldMk cId="1690761294" sldId="315"/>
            <ac:cxnSpMk id="2" creationId="{7C8C5D37-8BB1-B689-FC2A-9F984E26D68A}"/>
          </ac:cxnSpMkLst>
        </pc:cxnChg>
        <pc:cxnChg chg="del mod">
          <ac:chgData name="Daria Sapunova" userId="5217c4f7-f98a-4573-8c08-262c6e9f6ac4" providerId="ADAL" clId="{7F56B0B9-1B35-4C6C-AEAD-BD000DB03CE8}" dt="2024-01-03T13:00:14.618" v="1477" actId="478"/>
          <ac:cxnSpMkLst>
            <pc:docMk/>
            <pc:sldMk cId="1690761294" sldId="315"/>
            <ac:cxnSpMk id="3" creationId="{348E54A7-F22C-2FD4-897C-7A60900333EF}"/>
          </ac:cxnSpMkLst>
        </pc:cxnChg>
        <pc:cxnChg chg="del">
          <ac:chgData name="Daria Sapunova" userId="5217c4f7-f98a-4573-8c08-262c6e9f6ac4" providerId="ADAL" clId="{7F56B0B9-1B35-4C6C-AEAD-BD000DB03CE8}" dt="2024-01-03T13:00:30.950" v="1491" actId="478"/>
          <ac:cxnSpMkLst>
            <pc:docMk/>
            <pc:sldMk cId="1690761294" sldId="315"/>
            <ac:cxnSpMk id="5" creationId="{C9C3057A-79B0-F90F-1044-98A8399C677E}"/>
          </ac:cxnSpMkLst>
        </pc:cxnChg>
        <pc:cxnChg chg="del">
          <ac:chgData name="Daria Sapunova" userId="5217c4f7-f98a-4573-8c08-262c6e9f6ac4" providerId="ADAL" clId="{7F56B0B9-1B35-4C6C-AEAD-BD000DB03CE8}" dt="2024-01-03T13:00:16.745" v="1479" actId="478"/>
          <ac:cxnSpMkLst>
            <pc:docMk/>
            <pc:sldMk cId="1690761294" sldId="315"/>
            <ac:cxnSpMk id="7" creationId="{8863B07F-0C96-AFE4-6536-7971853BB4DC}"/>
          </ac:cxnSpMkLst>
        </pc:cxnChg>
        <pc:cxnChg chg="del">
          <ac:chgData name="Daria Sapunova" userId="5217c4f7-f98a-4573-8c08-262c6e9f6ac4" providerId="ADAL" clId="{7F56B0B9-1B35-4C6C-AEAD-BD000DB03CE8}" dt="2024-01-03T13:15:46.298" v="1619" actId="478"/>
          <ac:cxnSpMkLst>
            <pc:docMk/>
            <pc:sldMk cId="1690761294" sldId="315"/>
            <ac:cxnSpMk id="13" creationId="{6AAB8848-2AE2-AA03-5CC6-1D12939AEDD0}"/>
          </ac:cxnSpMkLst>
        </pc:cxnChg>
        <pc:cxnChg chg="del">
          <ac:chgData name="Daria Sapunova" userId="5217c4f7-f98a-4573-8c08-262c6e9f6ac4" providerId="ADAL" clId="{7F56B0B9-1B35-4C6C-AEAD-BD000DB03CE8}" dt="2024-01-03T13:15:47.429" v="1620" actId="478"/>
          <ac:cxnSpMkLst>
            <pc:docMk/>
            <pc:sldMk cId="1690761294" sldId="315"/>
            <ac:cxnSpMk id="14" creationId="{93AD8569-FA52-AB08-CA3F-AA9FFDB3D63E}"/>
          </ac:cxnSpMkLst>
        </pc:cxnChg>
        <pc:cxnChg chg="add del">
          <ac:chgData name="Daria Sapunova" userId="5217c4f7-f98a-4573-8c08-262c6e9f6ac4" providerId="ADAL" clId="{7F56B0B9-1B35-4C6C-AEAD-BD000DB03CE8}" dt="2024-01-03T13:15:48.082" v="1621" actId="478"/>
          <ac:cxnSpMkLst>
            <pc:docMk/>
            <pc:sldMk cId="1690761294" sldId="315"/>
            <ac:cxnSpMk id="15" creationId="{3C0BC1A1-A221-2123-E1D8-BC45BCAE7185}"/>
          </ac:cxnSpMkLst>
        </pc:cxnChg>
        <pc:cxnChg chg="add del">
          <ac:chgData name="Daria Sapunova" userId="5217c4f7-f98a-4573-8c08-262c6e9f6ac4" providerId="ADAL" clId="{7F56B0B9-1B35-4C6C-AEAD-BD000DB03CE8}" dt="2024-01-03T13:15:48.796" v="1622" actId="478"/>
          <ac:cxnSpMkLst>
            <pc:docMk/>
            <pc:sldMk cId="1690761294" sldId="315"/>
            <ac:cxnSpMk id="16" creationId="{118C574F-12A8-B12C-7132-9AE1D5CABD71}"/>
          </ac:cxnSpMkLst>
        </pc:cxnChg>
        <pc:cxnChg chg="del">
          <ac:chgData name="Daria Sapunova" userId="5217c4f7-f98a-4573-8c08-262c6e9f6ac4" providerId="ADAL" clId="{7F56B0B9-1B35-4C6C-AEAD-BD000DB03CE8}" dt="2024-01-03T13:00:30.325" v="1490" actId="478"/>
          <ac:cxnSpMkLst>
            <pc:docMk/>
            <pc:sldMk cId="1690761294" sldId="315"/>
            <ac:cxnSpMk id="17" creationId="{001BAF8D-50BC-F8D5-D39B-1FEEE16F5CBA}"/>
          </ac:cxnSpMkLst>
        </pc:cxnChg>
        <pc:cxnChg chg="del">
          <ac:chgData name="Daria Sapunova" userId="5217c4f7-f98a-4573-8c08-262c6e9f6ac4" providerId="ADAL" clId="{7F56B0B9-1B35-4C6C-AEAD-BD000DB03CE8}" dt="2024-01-03T13:00:31.516" v="1492" actId="478"/>
          <ac:cxnSpMkLst>
            <pc:docMk/>
            <pc:sldMk cId="1690761294" sldId="315"/>
            <ac:cxnSpMk id="18" creationId="{2D55E76B-784A-5E10-FD20-F7CD25592D10}"/>
          </ac:cxnSpMkLst>
        </pc:cxnChg>
        <pc:cxnChg chg="del">
          <ac:chgData name="Daria Sapunova" userId="5217c4f7-f98a-4573-8c08-262c6e9f6ac4" providerId="ADAL" clId="{7F56B0B9-1B35-4C6C-AEAD-BD000DB03CE8}" dt="2024-01-03T13:00:17.286" v="1480" actId="478"/>
          <ac:cxnSpMkLst>
            <pc:docMk/>
            <pc:sldMk cId="1690761294" sldId="315"/>
            <ac:cxnSpMk id="25" creationId="{0E5F5629-930D-7BAF-18D5-319035FE1D4B}"/>
          </ac:cxnSpMkLst>
        </pc:cxnChg>
        <pc:cxnChg chg="del">
          <ac:chgData name="Daria Sapunova" userId="5217c4f7-f98a-4573-8c08-262c6e9f6ac4" providerId="ADAL" clId="{7F56B0B9-1B35-4C6C-AEAD-BD000DB03CE8}" dt="2024-01-03T13:00:27.528" v="1487" actId="478"/>
          <ac:cxnSpMkLst>
            <pc:docMk/>
            <pc:sldMk cId="1690761294" sldId="315"/>
            <ac:cxnSpMk id="31" creationId="{63AE7756-A983-AAC6-4712-C8137C5595B5}"/>
          </ac:cxnSpMkLst>
        </pc:cxnChg>
        <pc:cxnChg chg="del">
          <ac:chgData name="Daria Sapunova" userId="5217c4f7-f98a-4573-8c08-262c6e9f6ac4" providerId="ADAL" clId="{7F56B0B9-1B35-4C6C-AEAD-BD000DB03CE8}" dt="2024-01-03T13:00:29.212" v="1489" actId="478"/>
          <ac:cxnSpMkLst>
            <pc:docMk/>
            <pc:sldMk cId="1690761294" sldId="315"/>
            <ac:cxnSpMk id="32" creationId="{8E59BC03-909C-895C-E4DC-1FBCD7DB3F2C}"/>
          </ac:cxnSpMkLst>
        </pc:cxnChg>
        <pc:cxnChg chg="del">
          <ac:chgData name="Daria Sapunova" userId="5217c4f7-f98a-4573-8c08-262c6e9f6ac4" providerId="ADAL" clId="{7F56B0B9-1B35-4C6C-AEAD-BD000DB03CE8}" dt="2024-01-03T13:00:28.386" v="1488" actId="478"/>
          <ac:cxnSpMkLst>
            <pc:docMk/>
            <pc:sldMk cId="1690761294" sldId="315"/>
            <ac:cxnSpMk id="36" creationId="{93748BCA-5074-A5A1-4C4C-3F7F31D15DA5}"/>
          </ac:cxnSpMkLst>
        </pc:cxnChg>
        <pc:cxnChg chg="add mod">
          <ac:chgData name="Daria Sapunova" userId="5217c4f7-f98a-4573-8c08-262c6e9f6ac4" providerId="ADAL" clId="{7F56B0B9-1B35-4C6C-AEAD-BD000DB03CE8}" dt="2024-01-03T13:06:54.768" v="1560" actId="208"/>
          <ac:cxnSpMkLst>
            <pc:docMk/>
            <pc:sldMk cId="1690761294" sldId="315"/>
            <ac:cxnSpMk id="40" creationId="{DD3A4ADA-266F-5128-9CC5-724663A6B5EE}"/>
          </ac:cxnSpMkLst>
        </pc:cxnChg>
        <pc:cxnChg chg="add del mod">
          <ac:chgData name="Daria Sapunova" userId="5217c4f7-f98a-4573-8c08-262c6e9f6ac4" providerId="ADAL" clId="{7F56B0B9-1B35-4C6C-AEAD-BD000DB03CE8}" dt="2024-01-03T13:17:53.340" v="1625"/>
          <ac:cxnSpMkLst>
            <pc:docMk/>
            <pc:sldMk cId="1690761294" sldId="315"/>
            <ac:cxnSpMk id="53" creationId="{A3BFAAE6-9095-C4A2-2DC3-95A1FAE0B007}"/>
          </ac:cxnSpMkLst>
        </pc:cxnChg>
        <pc:cxnChg chg="add del mod">
          <ac:chgData name="Daria Sapunova" userId="5217c4f7-f98a-4573-8c08-262c6e9f6ac4" providerId="ADAL" clId="{7F56B0B9-1B35-4C6C-AEAD-BD000DB03CE8}" dt="2024-01-03T13:17:53.340" v="1625"/>
          <ac:cxnSpMkLst>
            <pc:docMk/>
            <pc:sldMk cId="1690761294" sldId="315"/>
            <ac:cxnSpMk id="54" creationId="{80677BB3-345E-8D07-C834-7FDD90D38417}"/>
          </ac:cxnSpMkLst>
        </pc:cxnChg>
        <pc:cxnChg chg="add mod">
          <ac:chgData name="Daria Sapunova" userId="5217c4f7-f98a-4573-8c08-262c6e9f6ac4" providerId="ADAL" clId="{7F56B0B9-1B35-4C6C-AEAD-BD000DB03CE8}" dt="2024-01-03T13:18:16.959" v="1742" actId="1076"/>
          <ac:cxnSpMkLst>
            <pc:docMk/>
            <pc:sldMk cId="1690761294" sldId="315"/>
            <ac:cxnSpMk id="56" creationId="{16114080-D2E9-968B-86CE-F6ECB0390075}"/>
          </ac:cxnSpMkLst>
        </pc:cxnChg>
        <pc:cxnChg chg="add mod">
          <ac:chgData name="Daria Sapunova" userId="5217c4f7-f98a-4573-8c08-262c6e9f6ac4" providerId="ADAL" clId="{7F56B0B9-1B35-4C6C-AEAD-BD000DB03CE8}" dt="2024-01-03T13:18:16.959" v="1742" actId="1076"/>
          <ac:cxnSpMkLst>
            <pc:docMk/>
            <pc:sldMk cId="1690761294" sldId="315"/>
            <ac:cxnSpMk id="57" creationId="{DC3EC84F-85D3-19AC-BB88-83D413D868D2}"/>
          </ac:cxnSpMkLst>
        </pc:cxnChg>
        <pc:cxnChg chg="add mod">
          <ac:chgData name="Daria Sapunova" userId="5217c4f7-f98a-4573-8c08-262c6e9f6ac4" providerId="ADAL" clId="{7F56B0B9-1B35-4C6C-AEAD-BD000DB03CE8}" dt="2024-01-03T13:19:21.654" v="1749" actId="14100"/>
          <ac:cxnSpMkLst>
            <pc:docMk/>
            <pc:sldMk cId="1690761294" sldId="315"/>
            <ac:cxnSpMk id="59" creationId="{C5F05E67-434A-E5B0-87F7-EB0B66B00CEF}"/>
          </ac:cxnSpMkLst>
        </pc:cxnChg>
        <pc:cxnChg chg="add mod">
          <ac:chgData name="Daria Sapunova" userId="5217c4f7-f98a-4573-8c08-262c6e9f6ac4" providerId="ADAL" clId="{7F56B0B9-1B35-4C6C-AEAD-BD000DB03CE8}" dt="2024-01-03T13:19:11.302" v="1747" actId="1076"/>
          <ac:cxnSpMkLst>
            <pc:docMk/>
            <pc:sldMk cId="1690761294" sldId="315"/>
            <ac:cxnSpMk id="61" creationId="{9B89E09D-CC83-ABD1-E22C-6CCA7C771B75}"/>
          </ac:cxnSpMkLst>
        </pc:cxnChg>
        <pc:cxnChg chg="add mod">
          <ac:chgData name="Daria Sapunova" userId="5217c4f7-f98a-4573-8c08-262c6e9f6ac4" providerId="ADAL" clId="{7F56B0B9-1B35-4C6C-AEAD-BD000DB03CE8}" dt="2024-01-03T13:22:17.512" v="1774" actId="14100"/>
          <ac:cxnSpMkLst>
            <pc:docMk/>
            <pc:sldMk cId="1690761294" sldId="315"/>
            <ac:cxnSpMk id="67" creationId="{D929AB71-1F5A-F576-873D-62E57990DD9A}"/>
          </ac:cxnSpMkLst>
        </pc:cxnChg>
        <pc:cxnChg chg="add mod">
          <ac:chgData name="Daria Sapunova" userId="5217c4f7-f98a-4573-8c08-262c6e9f6ac4" providerId="ADAL" clId="{7F56B0B9-1B35-4C6C-AEAD-BD000DB03CE8}" dt="2024-01-03T13:22:09.862" v="1771" actId="14100"/>
          <ac:cxnSpMkLst>
            <pc:docMk/>
            <pc:sldMk cId="1690761294" sldId="315"/>
            <ac:cxnSpMk id="68" creationId="{C856D46A-4502-49CD-195B-50904C4E1D14}"/>
          </ac:cxnSpMkLst>
        </pc:cxnChg>
        <pc:cxnChg chg="add mod">
          <ac:chgData name="Daria Sapunova" userId="5217c4f7-f98a-4573-8c08-262c6e9f6ac4" providerId="ADAL" clId="{7F56B0B9-1B35-4C6C-AEAD-BD000DB03CE8}" dt="2024-01-03T13:22:23.935" v="1777" actId="14100"/>
          <ac:cxnSpMkLst>
            <pc:docMk/>
            <pc:sldMk cId="1690761294" sldId="315"/>
            <ac:cxnSpMk id="73" creationId="{50197BD1-1888-E63A-BD2C-C344FC1B2AD8}"/>
          </ac:cxnSpMkLst>
        </pc:cxnChg>
        <pc:cxnChg chg="add mod">
          <ac:chgData name="Daria Sapunova" userId="5217c4f7-f98a-4573-8c08-262c6e9f6ac4" providerId="ADAL" clId="{7F56B0B9-1B35-4C6C-AEAD-BD000DB03CE8}" dt="2024-01-03T13:22:29.302" v="1780" actId="14100"/>
          <ac:cxnSpMkLst>
            <pc:docMk/>
            <pc:sldMk cId="1690761294" sldId="315"/>
            <ac:cxnSpMk id="75" creationId="{9324E016-1D11-4A1F-3452-A23680D1B9CE}"/>
          </ac:cxnSpMkLst>
        </pc:cxnChg>
        <pc:cxnChg chg="add mod">
          <ac:chgData name="Daria Sapunova" userId="5217c4f7-f98a-4573-8c08-262c6e9f6ac4" providerId="ADAL" clId="{7F56B0B9-1B35-4C6C-AEAD-BD000DB03CE8}" dt="2024-01-03T13:22:31.686" v="1782" actId="1076"/>
          <ac:cxnSpMkLst>
            <pc:docMk/>
            <pc:sldMk cId="1690761294" sldId="315"/>
            <ac:cxnSpMk id="77" creationId="{8737DE13-6912-BB07-BE84-FFAAA5C4FF13}"/>
          </ac:cxnSpMkLst>
        </pc:cxnChg>
        <pc:cxnChg chg="add mod">
          <ac:chgData name="Daria Sapunova" userId="5217c4f7-f98a-4573-8c08-262c6e9f6ac4" providerId="ADAL" clId="{7F56B0B9-1B35-4C6C-AEAD-BD000DB03CE8}" dt="2024-01-03T13:22:34.886" v="1784" actId="1076"/>
          <ac:cxnSpMkLst>
            <pc:docMk/>
            <pc:sldMk cId="1690761294" sldId="315"/>
            <ac:cxnSpMk id="78" creationId="{F879AD76-B19B-B532-FFE3-AD28EC9BEB34}"/>
          </ac:cxnSpMkLst>
        </pc:cxnChg>
        <pc:cxnChg chg="add mod">
          <ac:chgData name="Daria Sapunova" userId="5217c4f7-f98a-4573-8c08-262c6e9f6ac4" providerId="ADAL" clId="{7F56B0B9-1B35-4C6C-AEAD-BD000DB03CE8}" dt="2024-01-03T13:22:38.230" v="1786" actId="1076"/>
          <ac:cxnSpMkLst>
            <pc:docMk/>
            <pc:sldMk cId="1690761294" sldId="315"/>
            <ac:cxnSpMk id="79" creationId="{B4A9A9D5-0520-2343-0C06-219A2CEBA570}"/>
          </ac:cxnSpMkLst>
        </pc:cxnChg>
        <pc:cxnChg chg="add mod">
          <ac:chgData name="Daria Sapunova" userId="5217c4f7-f98a-4573-8c08-262c6e9f6ac4" providerId="ADAL" clId="{7F56B0B9-1B35-4C6C-AEAD-BD000DB03CE8}" dt="2024-01-03T13:22:40.902" v="1788" actId="1076"/>
          <ac:cxnSpMkLst>
            <pc:docMk/>
            <pc:sldMk cId="1690761294" sldId="315"/>
            <ac:cxnSpMk id="80" creationId="{703588A1-8B4D-41C9-17AD-275293F05E46}"/>
          </ac:cxnSpMkLst>
        </pc:cxnChg>
        <pc:cxnChg chg="add mod">
          <ac:chgData name="Daria Sapunova" userId="5217c4f7-f98a-4573-8c08-262c6e9f6ac4" providerId="ADAL" clId="{7F56B0B9-1B35-4C6C-AEAD-BD000DB03CE8}" dt="2024-01-03T13:22:45.549" v="1791" actId="14100"/>
          <ac:cxnSpMkLst>
            <pc:docMk/>
            <pc:sldMk cId="1690761294" sldId="315"/>
            <ac:cxnSpMk id="81" creationId="{157D2CB5-E945-0C3D-B2F3-931D8E1EF9EF}"/>
          </ac:cxnSpMkLst>
        </pc:cxnChg>
        <pc:cxnChg chg="add mod">
          <ac:chgData name="Daria Sapunova" userId="5217c4f7-f98a-4573-8c08-262c6e9f6ac4" providerId="ADAL" clId="{7F56B0B9-1B35-4C6C-AEAD-BD000DB03CE8}" dt="2024-01-03T13:22:51.614" v="1793" actId="1076"/>
          <ac:cxnSpMkLst>
            <pc:docMk/>
            <pc:sldMk cId="1690761294" sldId="315"/>
            <ac:cxnSpMk id="83" creationId="{AA31F713-CC86-64EE-39C9-B30996C505C3}"/>
          </ac:cxnSpMkLst>
        </pc:cxnChg>
        <pc:cxnChg chg="add mod">
          <ac:chgData name="Daria Sapunova" userId="5217c4f7-f98a-4573-8c08-262c6e9f6ac4" providerId="ADAL" clId="{7F56B0B9-1B35-4C6C-AEAD-BD000DB03CE8}" dt="2024-01-03T13:24:01.225" v="1890" actId="1038"/>
          <ac:cxnSpMkLst>
            <pc:docMk/>
            <pc:sldMk cId="1690761294" sldId="315"/>
            <ac:cxnSpMk id="84" creationId="{754F1471-C567-6EEA-A6BB-527DAE7843E4}"/>
          </ac:cxnSpMkLst>
        </pc:cxnChg>
        <pc:cxnChg chg="add mod">
          <ac:chgData name="Daria Sapunova" userId="5217c4f7-f98a-4573-8c08-262c6e9f6ac4" providerId="ADAL" clId="{7F56B0B9-1B35-4C6C-AEAD-BD000DB03CE8}" dt="2024-01-03T13:24:01.225" v="1890" actId="1038"/>
          <ac:cxnSpMkLst>
            <pc:docMk/>
            <pc:sldMk cId="1690761294" sldId="315"/>
            <ac:cxnSpMk id="85" creationId="{3757B0FD-3348-4F24-2754-B7C7104C1B80}"/>
          </ac:cxnSpMkLst>
        </pc:cxnChg>
        <pc:cxnChg chg="add mod">
          <ac:chgData name="Daria Sapunova" userId="5217c4f7-f98a-4573-8c08-262c6e9f6ac4" providerId="ADAL" clId="{7F56B0B9-1B35-4C6C-AEAD-BD000DB03CE8}" dt="2024-01-03T13:25:35.992" v="2009" actId="1076"/>
          <ac:cxnSpMkLst>
            <pc:docMk/>
            <pc:sldMk cId="1690761294" sldId="315"/>
            <ac:cxnSpMk id="87" creationId="{43BC2AC6-BC82-6ACE-FCCA-FE5ADEFF8231}"/>
          </ac:cxnSpMkLst>
        </pc:cxnChg>
        <pc:cxnChg chg="add mod">
          <ac:chgData name="Daria Sapunova" userId="5217c4f7-f98a-4573-8c08-262c6e9f6ac4" providerId="ADAL" clId="{7F56B0B9-1B35-4C6C-AEAD-BD000DB03CE8}" dt="2024-01-03T13:25:30.962" v="2008" actId="1076"/>
          <ac:cxnSpMkLst>
            <pc:docMk/>
            <pc:sldMk cId="1690761294" sldId="315"/>
            <ac:cxnSpMk id="89" creationId="{30296A37-E7AA-F6FC-223F-4361B1AAC1A0}"/>
          </ac:cxnSpMkLst>
        </pc:cxnChg>
        <pc:cxnChg chg="add mod">
          <ac:chgData name="Daria Sapunova" userId="5217c4f7-f98a-4573-8c08-262c6e9f6ac4" providerId="ADAL" clId="{7F56B0B9-1B35-4C6C-AEAD-BD000DB03CE8}" dt="2024-01-03T13:25:11.870" v="2007" actId="1038"/>
          <ac:cxnSpMkLst>
            <pc:docMk/>
            <pc:sldMk cId="1690761294" sldId="315"/>
            <ac:cxnSpMk id="91" creationId="{AC822818-46DC-98C2-DE3D-CC7A135F6857}"/>
          </ac:cxnSpMkLst>
        </pc:cxnChg>
        <pc:cxnChg chg="add mod">
          <ac:chgData name="Daria Sapunova" userId="5217c4f7-f98a-4573-8c08-262c6e9f6ac4" providerId="ADAL" clId="{7F56B0B9-1B35-4C6C-AEAD-BD000DB03CE8}" dt="2024-01-03T13:25:11.870" v="2007" actId="1038"/>
          <ac:cxnSpMkLst>
            <pc:docMk/>
            <pc:sldMk cId="1690761294" sldId="315"/>
            <ac:cxnSpMk id="92" creationId="{0B98AD44-C6A3-FDC1-9CEB-54048C2D35AE}"/>
          </ac:cxnSpMkLst>
        </pc:cxnChg>
        <pc:cxnChg chg="add mod ord">
          <ac:chgData name="Daria Sapunova" userId="5217c4f7-f98a-4573-8c08-262c6e9f6ac4" providerId="ADAL" clId="{7F56B0B9-1B35-4C6C-AEAD-BD000DB03CE8}" dt="2024-01-03T13:26:15.952" v="2018" actId="167"/>
          <ac:cxnSpMkLst>
            <pc:docMk/>
            <pc:sldMk cId="1690761294" sldId="315"/>
            <ac:cxnSpMk id="97" creationId="{A0539335-EA04-5BDE-355D-A023AE8C427F}"/>
          </ac:cxnSpMkLst>
        </pc:cxnChg>
        <pc:cxnChg chg="add mod">
          <ac:chgData name="Daria Sapunova" userId="5217c4f7-f98a-4573-8c08-262c6e9f6ac4" providerId="ADAL" clId="{7F56B0B9-1B35-4C6C-AEAD-BD000DB03CE8}" dt="2024-01-03T13:26:28.119" v="2021" actId="14100"/>
          <ac:cxnSpMkLst>
            <pc:docMk/>
            <pc:sldMk cId="1690761294" sldId="315"/>
            <ac:cxnSpMk id="99" creationId="{B23E8C78-A74A-74BE-4E08-1E194A51E845}"/>
          </ac:cxnSpMkLst>
        </pc:cxnChg>
        <pc:cxnChg chg="add mod">
          <ac:chgData name="Daria Sapunova" userId="5217c4f7-f98a-4573-8c08-262c6e9f6ac4" providerId="ADAL" clId="{7F56B0B9-1B35-4C6C-AEAD-BD000DB03CE8}" dt="2024-01-03T13:26:31.526" v="2023" actId="1076"/>
          <ac:cxnSpMkLst>
            <pc:docMk/>
            <pc:sldMk cId="1690761294" sldId="315"/>
            <ac:cxnSpMk id="101" creationId="{5296DC8D-0130-5690-2515-E9A6F0E37508}"/>
          </ac:cxnSpMkLst>
        </pc:cxnChg>
        <pc:cxnChg chg="add mod">
          <ac:chgData name="Daria Sapunova" userId="5217c4f7-f98a-4573-8c08-262c6e9f6ac4" providerId="ADAL" clId="{7F56B0B9-1B35-4C6C-AEAD-BD000DB03CE8}" dt="2024-01-03T13:26:36.687" v="2026" actId="14100"/>
          <ac:cxnSpMkLst>
            <pc:docMk/>
            <pc:sldMk cId="1690761294" sldId="315"/>
            <ac:cxnSpMk id="102" creationId="{6E64BC10-ACB6-83D8-E608-A7EC8AF3D5F1}"/>
          </ac:cxnSpMkLst>
        </pc:cxnChg>
        <pc:cxnChg chg="add mod">
          <ac:chgData name="Daria Sapunova" userId="5217c4f7-f98a-4573-8c08-262c6e9f6ac4" providerId="ADAL" clId="{7F56B0B9-1B35-4C6C-AEAD-BD000DB03CE8}" dt="2024-01-03T13:26:49.437" v="2033" actId="14100"/>
          <ac:cxnSpMkLst>
            <pc:docMk/>
            <pc:sldMk cId="1690761294" sldId="315"/>
            <ac:cxnSpMk id="104" creationId="{57B9EA06-7DE0-A644-55E6-A89E3168B512}"/>
          </ac:cxnSpMkLst>
        </pc:cxnChg>
        <pc:cxnChg chg="add mod">
          <ac:chgData name="Daria Sapunova" userId="5217c4f7-f98a-4573-8c08-262c6e9f6ac4" providerId="ADAL" clId="{7F56B0B9-1B35-4C6C-AEAD-BD000DB03CE8}" dt="2024-01-03T13:26:51.333" v="2034" actId="14100"/>
          <ac:cxnSpMkLst>
            <pc:docMk/>
            <pc:sldMk cId="1690761294" sldId="315"/>
            <ac:cxnSpMk id="106" creationId="{89EF25D3-3742-D2D7-011B-3045E64F9BCF}"/>
          </ac:cxnSpMkLst>
        </pc:cxnChg>
        <pc:cxnChg chg="add mod">
          <ac:chgData name="Daria Sapunova" userId="5217c4f7-f98a-4573-8c08-262c6e9f6ac4" providerId="ADAL" clId="{7F56B0B9-1B35-4C6C-AEAD-BD000DB03CE8}" dt="2024-01-03T13:26:58.239" v="2037" actId="14100"/>
          <ac:cxnSpMkLst>
            <pc:docMk/>
            <pc:sldMk cId="1690761294" sldId="315"/>
            <ac:cxnSpMk id="110" creationId="{9768873D-A159-6465-9BBF-63669DD4A723}"/>
          </ac:cxnSpMkLst>
        </pc:cxnChg>
        <pc:cxnChg chg="add mod">
          <ac:chgData name="Daria Sapunova" userId="5217c4f7-f98a-4573-8c08-262c6e9f6ac4" providerId="ADAL" clId="{7F56B0B9-1B35-4C6C-AEAD-BD000DB03CE8}" dt="2024-01-03T13:27:03.486" v="2040" actId="14100"/>
          <ac:cxnSpMkLst>
            <pc:docMk/>
            <pc:sldMk cId="1690761294" sldId="315"/>
            <ac:cxnSpMk id="112" creationId="{37746C97-F2DC-147B-6AF7-DC134E1439F5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4-01-03T13:21:30.426" v="1767"/>
              <pc2:cmMkLst xmlns:pc2="http://schemas.microsoft.com/office/powerpoint/2019/9/main/command">
                <pc:docMk/>
                <pc:sldMk cId="1690761294" sldId="315"/>
                <pc2:cmMk id="{31E7F2AC-717E-43C9-8D9D-B9593ED1BBE8}"/>
              </pc2:cmMkLst>
            </pc226:cmChg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4-01-03T12:59:52.407" v="1475"/>
              <pc2:cmMkLst xmlns:pc2="http://schemas.microsoft.com/office/powerpoint/2019/9/main/command">
                <pc:docMk/>
                <pc:sldMk cId="1690761294" sldId="315"/>
                <pc2:cmMk id="{A61BEFD1-FBCA-4640-9A2C-44297E07BB7D}"/>
              </pc2:cmMkLst>
            </pc226:cmChg>
          </p:ext>
        </pc:extLst>
      </pc:sldChg>
      <pc:sldChg chg="addSp delSp modSp new mod modAnim addCm">
        <pc:chgData name="Daria Sapunova" userId="5217c4f7-f98a-4573-8c08-262c6e9f6ac4" providerId="ADAL" clId="{7F56B0B9-1B35-4C6C-AEAD-BD000DB03CE8}" dt="2024-01-03T15:31:10.349" v="2796" actId="1076"/>
        <pc:sldMkLst>
          <pc:docMk/>
          <pc:sldMk cId="3099896391" sldId="316"/>
        </pc:sldMkLst>
        <pc:spChg chg="del">
          <ac:chgData name="Daria Sapunova" userId="5217c4f7-f98a-4573-8c08-262c6e9f6ac4" providerId="ADAL" clId="{7F56B0B9-1B35-4C6C-AEAD-BD000DB03CE8}" dt="2024-01-03T14:36:52.208" v="2552" actId="478"/>
          <ac:spMkLst>
            <pc:docMk/>
            <pc:sldMk cId="3099896391" sldId="316"/>
            <ac:spMk id="2" creationId="{6391477D-FC51-8459-5BBE-17EEA7DEAFB7}"/>
          </ac:spMkLst>
        </pc:spChg>
        <pc:spChg chg="del">
          <ac:chgData name="Daria Sapunova" userId="5217c4f7-f98a-4573-8c08-262c6e9f6ac4" providerId="ADAL" clId="{7F56B0B9-1B35-4C6C-AEAD-BD000DB03CE8}" dt="2024-01-03T14:36:53.309" v="2553" actId="478"/>
          <ac:spMkLst>
            <pc:docMk/>
            <pc:sldMk cId="3099896391" sldId="316"/>
            <ac:spMk id="3" creationId="{DDA16D28-734C-3E34-BEA5-0D3CC62DFC6C}"/>
          </ac:spMkLst>
        </pc:spChg>
        <pc:spChg chg="add mod">
          <ac:chgData name="Daria Sapunova" userId="5217c4f7-f98a-4573-8c08-262c6e9f6ac4" providerId="ADAL" clId="{7F56B0B9-1B35-4C6C-AEAD-BD000DB03CE8}" dt="2024-01-03T15:31:01.726" v="2794" actId="1076"/>
          <ac:spMkLst>
            <pc:docMk/>
            <pc:sldMk cId="3099896391" sldId="316"/>
            <ac:spMk id="4" creationId="{CFC8A410-1A83-3E3B-3F27-DC417D25209D}"/>
          </ac:spMkLst>
        </pc:spChg>
        <pc:spChg chg="add del mod">
          <ac:chgData name="Daria Sapunova" userId="5217c4f7-f98a-4573-8c08-262c6e9f6ac4" providerId="ADAL" clId="{7F56B0B9-1B35-4C6C-AEAD-BD000DB03CE8}" dt="2024-01-03T14:38:49.581" v="2556"/>
          <ac:spMkLst>
            <pc:docMk/>
            <pc:sldMk cId="3099896391" sldId="316"/>
            <ac:spMk id="5" creationId="{5E61CA40-DA53-5CED-731D-527197833A1B}"/>
          </ac:spMkLst>
        </pc:spChg>
        <pc:spChg chg="add mod">
          <ac:chgData name="Daria Sapunova" userId="5217c4f7-f98a-4573-8c08-262c6e9f6ac4" providerId="ADAL" clId="{7F56B0B9-1B35-4C6C-AEAD-BD000DB03CE8}" dt="2024-01-03T15:31:10.349" v="2796" actId="1076"/>
          <ac:spMkLst>
            <pc:docMk/>
            <pc:sldMk cId="3099896391" sldId="316"/>
            <ac:spMk id="6" creationId="{B0BACE2A-A178-8ABC-4DFC-6578A74ED784}"/>
          </ac:spMkLst>
        </pc:spChg>
        <pc:picChg chg="add mod">
          <ac:chgData name="Daria Sapunova" userId="5217c4f7-f98a-4573-8c08-262c6e9f6ac4" providerId="ADAL" clId="{7F56B0B9-1B35-4C6C-AEAD-BD000DB03CE8}" dt="2024-01-03T14:39:03.574" v="2561" actId="1076"/>
          <ac:picMkLst>
            <pc:docMk/>
            <pc:sldMk cId="3099896391" sldId="316"/>
            <ac:picMk id="1026" creationId="{7EE225ED-EA0D-454A-26E0-406FA2AAEE05}"/>
          </ac:picMkLst>
        </pc:picChg>
        <pc:picChg chg="add mod">
          <ac:chgData name="Daria Sapunova" userId="5217c4f7-f98a-4573-8c08-262c6e9f6ac4" providerId="ADAL" clId="{7F56B0B9-1B35-4C6C-AEAD-BD000DB03CE8}" dt="2024-01-03T14:45:22.587" v="2593" actId="1076"/>
          <ac:picMkLst>
            <pc:docMk/>
            <pc:sldMk cId="3099896391" sldId="316"/>
            <ac:picMk id="1028" creationId="{0B64F4CB-409C-6263-3143-8EC6478D2257}"/>
          </ac:picMkLst>
        </pc:picChg>
        <pc:picChg chg="add mod">
          <ac:chgData name="Daria Sapunova" userId="5217c4f7-f98a-4573-8c08-262c6e9f6ac4" providerId="ADAL" clId="{7F56B0B9-1B35-4C6C-AEAD-BD000DB03CE8}" dt="2024-01-03T14:45:20.419" v="2592" actId="1076"/>
          <ac:picMkLst>
            <pc:docMk/>
            <pc:sldMk cId="3099896391" sldId="316"/>
            <ac:picMk id="1030" creationId="{EAB0AA86-A70F-2FF2-54EA-EB0ABDA8844E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7F56B0B9-1B35-4C6C-AEAD-BD000DB03CE8}" dt="2024-01-03T14:45:45.173" v="2594"/>
              <pc2:cmMkLst xmlns:pc2="http://schemas.microsoft.com/office/powerpoint/2019/9/main/command">
                <pc:docMk/>
                <pc:sldMk cId="3099896391" sldId="316"/>
                <pc2:cmMk id="{A64ED3A5-A8C5-4814-972F-AABFA000E160}"/>
              </pc2:cmMkLst>
            </pc226:cmChg>
          </p:ext>
        </pc:extLst>
      </pc:sldChg>
      <pc:sldChg chg="addSp delSp modSp add mod modAnim">
        <pc:chgData name="Daria Sapunova" userId="5217c4f7-f98a-4573-8c08-262c6e9f6ac4" providerId="ADAL" clId="{7F56B0B9-1B35-4C6C-AEAD-BD000DB03CE8}" dt="2024-02-29T08:34:21.883" v="3404" actId="20577"/>
        <pc:sldMkLst>
          <pc:docMk/>
          <pc:sldMk cId="1687291036" sldId="317"/>
        </pc:sldMkLst>
        <pc:spChg chg="add mod">
          <ac:chgData name="Daria Sapunova" userId="5217c4f7-f98a-4573-8c08-262c6e9f6ac4" providerId="ADAL" clId="{7F56B0B9-1B35-4C6C-AEAD-BD000DB03CE8}" dt="2024-02-27T10:27:48.302" v="3236" actId="1076"/>
          <ac:spMkLst>
            <pc:docMk/>
            <pc:sldMk cId="1687291036" sldId="317"/>
            <ac:spMk id="2" creationId="{EBBD8B0C-FDBF-23F1-D1CA-5EEFFF25E0B4}"/>
          </ac:spMkLst>
        </pc:spChg>
        <pc:spChg chg="mod">
          <ac:chgData name="Daria Sapunova" userId="5217c4f7-f98a-4573-8c08-262c6e9f6ac4" providerId="ADAL" clId="{7F56B0B9-1B35-4C6C-AEAD-BD000DB03CE8}" dt="2024-02-29T08:33:38.648" v="3386" actId="20577"/>
          <ac:spMkLst>
            <pc:docMk/>
            <pc:sldMk cId="1687291036" sldId="317"/>
            <ac:spMk id="7" creationId="{C67AC640-6717-27B1-563C-E123F32A97E4}"/>
          </ac:spMkLst>
        </pc:spChg>
        <pc:spChg chg="mod">
          <ac:chgData name="Daria Sapunova" userId="5217c4f7-f98a-4573-8c08-262c6e9f6ac4" providerId="ADAL" clId="{7F56B0B9-1B35-4C6C-AEAD-BD000DB03CE8}" dt="2024-02-29T08:34:21.883" v="3404" actId="20577"/>
          <ac:spMkLst>
            <pc:docMk/>
            <pc:sldMk cId="1687291036" sldId="317"/>
            <ac:spMk id="10" creationId="{652AA452-B777-0465-6FF5-DC5405495A1F}"/>
          </ac:spMkLst>
        </pc:spChg>
        <pc:picChg chg="del">
          <ac:chgData name="Daria Sapunova" userId="5217c4f7-f98a-4573-8c08-262c6e9f6ac4" providerId="ADAL" clId="{7F56B0B9-1B35-4C6C-AEAD-BD000DB03CE8}" dt="2024-01-03T14:52:33.469" v="2597" actId="478"/>
          <ac:picMkLst>
            <pc:docMk/>
            <pc:sldMk cId="1687291036" sldId="317"/>
            <ac:picMk id="9" creationId="{990656CA-959E-EBDB-BB74-960E4F422E4F}"/>
          </ac:picMkLst>
        </pc:picChg>
        <pc:picChg chg="del">
          <ac:chgData name="Daria Sapunova" userId="5217c4f7-f98a-4573-8c08-262c6e9f6ac4" providerId="ADAL" clId="{7F56B0B9-1B35-4C6C-AEAD-BD000DB03CE8}" dt="2024-01-03T14:52:37.779" v="2599" actId="478"/>
          <ac:picMkLst>
            <pc:docMk/>
            <pc:sldMk cId="1687291036" sldId="317"/>
            <ac:picMk id="13" creationId="{039B9DF1-9165-5EDF-B824-88C2B770C528}"/>
          </ac:picMkLst>
        </pc:picChg>
      </pc:sldChg>
      <pc:sldChg chg="addSp delSp modSp new mod modAnim addCm modCm">
        <pc:chgData name="Daria Sapunova" userId="5217c4f7-f98a-4573-8c08-262c6e9f6ac4" providerId="ADAL" clId="{7F56B0B9-1B35-4C6C-AEAD-BD000DB03CE8}" dt="2024-02-28T16:07:17.434" v="3318" actId="20577"/>
        <pc:sldMkLst>
          <pc:docMk/>
          <pc:sldMk cId="3423001022" sldId="318"/>
        </pc:sldMkLst>
        <pc:spChg chg="del">
          <ac:chgData name="Daria Sapunova" userId="5217c4f7-f98a-4573-8c08-262c6e9f6ac4" providerId="ADAL" clId="{7F56B0B9-1B35-4C6C-AEAD-BD000DB03CE8}" dt="2024-01-03T14:55:40.512" v="2656" actId="478"/>
          <ac:spMkLst>
            <pc:docMk/>
            <pc:sldMk cId="3423001022" sldId="318"/>
            <ac:spMk id="2" creationId="{78AF37CD-FC90-0E7F-6F4F-420D1DD510CB}"/>
          </ac:spMkLst>
        </pc:spChg>
        <pc:spChg chg="del">
          <ac:chgData name="Daria Sapunova" userId="5217c4f7-f98a-4573-8c08-262c6e9f6ac4" providerId="ADAL" clId="{7F56B0B9-1B35-4C6C-AEAD-BD000DB03CE8}" dt="2024-01-03T14:55:42.038" v="2657" actId="478"/>
          <ac:spMkLst>
            <pc:docMk/>
            <pc:sldMk cId="3423001022" sldId="318"/>
            <ac:spMk id="3" creationId="{2548363E-2F43-A293-29B7-00B3758343B1}"/>
          </ac:spMkLst>
        </pc:spChg>
        <pc:spChg chg="add mod">
          <ac:chgData name="Daria Sapunova" userId="5217c4f7-f98a-4573-8c08-262c6e9f6ac4" providerId="ADAL" clId="{7F56B0B9-1B35-4C6C-AEAD-BD000DB03CE8}" dt="2024-01-03T14:56:08.915" v="2672" actId="20577"/>
          <ac:spMkLst>
            <pc:docMk/>
            <pc:sldMk cId="3423001022" sldId="318"/>
            <ac:spMk id="4" creationId="{3E3F6A32-5D89-9F20-4669-27C276CC9C8C}"/>
          </ac:spMkLst>
        </pc:spChg>
        <pc:spChg chg="add mod">
          <ac:chgData name="Daria Sapunova" userId="5217c4f7-f98a-4573-8c08-262c6e9f6ac4" providerId="ADAL" clId="{7F56B0B9-1B35-4C6C-AEAD-BD000DB03CE8}" dt="2024-01-03T15:06:55.868" v="2678" actId="1076"/>
          <ac:spMkLst>
            <pc:docMk/>
            <pc:sldMk cId="3423001022" sldId="318"/>
            <ac:spMk id="6" creationId="{49BC1E71-CCA5-A1E2-8223-A0DBED0F9039}"/>
          </ac:spMkLst>
        </pc:spChg>
        <pc:spChg chg="add mod">
          <ac:chgData name="Daria Sapunova" userId="5217c4f7-f98a-4573-8c08-262c6e9f6ac4" providerId="ADAL" clId="{7F56B0B9-1B35-4C6C-AEAD-BD000DB03CE8}" dt="2024-01-03T15:24:41.262" v="2753" actId="1076"/>
          <ac:spMkLst>
            <pc:docMk/>
            <pc:sldMk cId="3423001022" sldId="318"/>
            <ac:spMk id="8" creationId="{EBFAFB9A-273E-594F-8320-EEA18856D1AB}"/>
          </ac:spMkLst>
        </pc:spChg>
        <pc:spChg chg="add mod">
          <ac:chgData name="Daria Sapunova" userId="5217c4f7-f98a-4573-8c08-262c6e9f6ac4" providerId="ADAL" clId="{7F56B0B9-1B35-4C6C-AEAD-BD000DB03CE8}" dt="2024-01-03T15:24:48.230" v="2755" actId="1076"/>
          <ac:spMkLst>
            <pc:docMk/>
            <pc:sldMk cId="3423001022" sldId="318"/>
            <ac:spMk id="9" creationId="{8A7226E8-6D38-0D24-D26D-D5349736905C}"/>
          </ac:spMkLst>
        </pc:spChg>
        <pc:spChg chg="add mod">
          <ac:chgData name="Daria Sapunova" userId="5217c4f7-f98a-4573-8c08-262c6e9f6ac4" providerId="ADAL" clId="{7F56B0B9-1B35-4C6C-AEAD-BD000DB03CE8}" dt="2024-01-03T15:24:51.645" v="2756" actId="1076"/>
          <ac:spMkLst>
            <pc:docMk/>
            <pc:sldMk cId="3423001022" sldId="318"/>
            <ac:spMk id="10" creationId="{D96AE9B3-41DB-7BFC-1408-0F4A0611A004}"/>
          </ac:spMkLst>
        </pc:spChg>
        <pc:spChg chg="add mod">
          <ac:chgData name="Daria Sapunova" userId="5217c4f7-f98a-4573-8c08-262c6e9f6ac4" providerId="ADAL" clId="{7F56B0B9-1B35-4C6C-AEAD-BD000DB03CE8}" dt="2024-01-03T15:26:14.898" v="2777" actId="1076"/>
          <ac:spMkLst>
            <pc:docMk/>
            <pc:sldMk cId="3423001022" sldId="318"/>
            <ac:spMk id="11" creationId="{DB0FD401-082D-560A-C88A-CF6200509219}"/>
          </ac:spMkLst>
        </pc:spChg>
        <pc:spChg chg="add mod">
          <ac:chgData name="Daria Sapunova" userId="5217c4f7-f98a-4573-8c08-262c6e9f6ac4" providerId="ADAL" clId="{7F56B0B9-1B35-4C6C-AEAD-BD000DB03CE8}" dt="2024-01-03T15:24:57.469" v="2759" actId="1076"/>
          <ac:spMkLst>
            <pc:docMk/>
            <pc:sldMk cId="3423001022" sldId="318"/>
            <ac:spMk id="12" creationId="{953D8CF2-AE06-EEA2-F3A4-CEDD22E62B22}"/>
          </ac:spMkLst>
        </pc:spChg>
        <pc:spChg chg="add mod">
          <ac:chgData name="Daria Sapunova" userId="5217c4f7-f98a-4573-8c08-262c6e9f6ac4" providerId="ADAL" clId="{7F56B0B9-1B35-4C6C-AEAD-BD000DB03CE8}" dt="2024-01-03T15:26:20.146" v="2779" actId="1076"/>
          <ac:spMkLst>
            <pc:docMk/>
            <pc:sldMk cId="3423001022" sldId="318"/>
            <ac:spMk id="13" creationId="{A4C2CAE5-E57E-83A5-C7B1-240579FD08A5}"/>
          </ac:spMkLst>
        </pc:spChg>
        <pc:spChg chg="add mod">
          <ac:chgData name="Daria Sapunova" userId="5217c4f7-f98a-4573-8c08-262c6e9f6ac4" providerId="ADAL" clId="{7F56B0B9-1B35-4C6C-AEAD-BD000DB03CE8}" dt="2024-01-03T15:25:06.654" v="2763" actId="1076"/>
          <ac:spMkLst>
            <pc:docMk/>
            <pc:sldMk cId="3423001022" sldId="318"/>
            <ac:spMk id="14" creationId="{362C9E3D-3BCE-CF57-8254-B3C088B3B972}"/>
          </ac:spMkLst>
        </pc:spChg>
        <pc:spChg chg="add mod">
          <ac:chgData name="Daria Sapunova" userId="5217c4f7-f98a-4573-8c08-262c6e9f6ac4" providerId="ADAL" clId="{7F56B0B9-1B35-4C6C-AEAD-BD000DB03CE8}" dt="2024-01-03T15:26:21.796" v="2780" actId="1076"/>
          <ac:spMkLst>
            <pc:docMk/>
            <pc:sldMk cId="3423001022" sldId="318"/>
            <ac:spMk id="15" creationId="{558B1352-4F4F-4E26-BA7A-4EEB41621F00}"/>
          </ac:spMkLst>
        </pc:spChg>
        <pc:spChg chg="add mod">
          <ac:chgData name="Daria Sapunova" userId="5217c4f7-f98a-4573-8c08-262c6e9f6ac4" providerId="ADAL" clId="{7F56B0B9-1B35-4C6C-AEAD-BD000DB03CE8}" dt="2024-01-03T15:26:17.587" v="2778" actId="1076"/>
          <ac:spMkLst>
            <pc:docMk/>
            <pc:sldMk cId="3423001022" sldId="318"/>
            <ac:spMk id="16" creationId="{2F9E91EC-4180-CE1C-FDD5-FE4FA9A29E0D}"/>
          </ac:spMkLst>
        </pc:spChg>
        <pc:spChg chg="add mod">
          <ac:chgData name="Daria Sapunova" userId="5217c4f7-f98a-4573-8c08-262c6e9f6ac4" providerId="ADAL" clId="{7F56B0B9-1B35-4C6C-AEAD-BD000DB03CE8}" dt="2024-01-03T15:25:42.884" v="2775" actId="1076"/>
          <ac:spMkLst>
            <pc:docMk/>
            <pc:sldMk cId="3423001022" sldId="318"/>
            <ac:spMk id="17" creationId="{34FFD4C6-C062-10C8-B9D1-3164A4492259}"/>
          </ac:spMkLst>
        </pc:spChg>
        <pc:graphicFrameChg chg="add mod modGraphic">
          <ac:chgData name="Daria Sapunova" userId="5217c4f7-f98a-4573-8c08-262c6e9f6ac4" providerId="ADAL" clId="{7F56B0B9-1B35-4C6C-AEAD-BD000DB03CE8}" dt="2024-02-28T16:07:17.434" v="3318" actId="20577"/>
          <ac:graphicFrameMkLst>
            <pc:docMk/>
            <pc:sldMk cId="3423001022" sldId="318"/>
            <ac:graphicFrameMk id="7" creationId="{D77C3AF8-EC91-7A2A-866C-3787D2121F6B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Daria Sapunova" userId="5217c4f7-f98a-4573-8c08-262c6e9f6ac4" providerId="ADAL" clId="{7F56B0B9-1B35-4C6C-AEAD-BD000DB03CE8}" dt="2024-01-03T15:23:11.906" v="2730"/>
              <pc2:cmMkLst xmlns:pc2="http://schemas.microsoft.com/office/powerpoint/2019/9/main/command">
                <pc:docMk/>
                <pc:sldMk cId="3423001022" sldId="318"/>
                <pc2:cmMk id="{F3BF9C5A-8B2C-4C70-B2BE-8F64A174B300}"/>
              </pc2:cmMkLst>
            </pc226:cmChg>
          </p:ext>
        </pc:extLst>
      </pc:sldChg>
      <pc:sldChg chg="delSp new del mod">
        <pc:chgData name="Daria Sapunova" userId="5217c4f7-f98a-4573-8c08-262c6e9f6ac4" providerId="ADAL" clId="{7F56B0B9-1B35-4C6C-AEAD-BD000DB03CE8}" dt="2024-01-03T15:38:59.807" v="2804" actId="47"/>
        <pc:sldMkLst>
          <pc:docMk/>
          <pc:sldMk cId="754976351" sldId="319"/>
        </pc:sldMkLst>
        <pc:spChg chg="del">
          <ac:chgData name="Daria Sapunova" userId="5217c4f7-f98a-4573-8c08-262c6e9f6ac4" providerId="ADAL" clId="{7F56B0B9-1B35-4C6C-AEAD-BD000DB03CE8}" dt="2024-01-03T15:12:07.544" v="2720" actId="478"/>
          <ac:spMkLst>
            <pc:docMk/>
            <pc:sldMk cId="754976351" sldId="319"/>
            <ac:spMk id="2" creationId="{5B30514A-F85D-FBEA-292A-DD162B95FD90}"/>
          </ac:spMkLst>
        </pc:spChg>
        <pc:spChg chg="del">
          <ac:chgData name="Daria Sapunova" userId="5217c4f7-f98a-4573-8c08-262c6e9f6ac4" providerId="ADAL" clId="{7F56B0B9-1B35-4C6C-AEAD-BD000DB03CE8}" dt="2024-01-03T15:12:09.069" v="2721" actId="478"/>
          <ac:spMkLst>
            <pc:docMk/>
            <pc:sldMk cId="754976351" sldId="319"/>
            <ac:spMk id="3" creationId="{0854E16C-C095-B742-6A4E-BC729D356A56}"/>
          </ac:spMkLst>
        </pc:spChg>
      </pc:sldChg>
      <pc:sldChg chg="addSp delSp modSp new mod modAnim">
        <pc:chgData name="Daria Sapunova" userId="5217c4f7-f98a-4573-8c08-262c6e9f6ac4" providerId="ADAL" clId="{7F56B0B9-1B35-4C6C-AEAD-BD000DB03CE8}" dt="2024-01-03T15:32:31.354" v="2803" actId="14100"/>
        <pc:sldMkLst>
          <pc:docMk/>
          <pc:sldMk cId="1618680015" sldId="320"/>
        </pc:sldMkLst>
        <pc:spChg chg="del">
          <ac:chgData name="Daria Sapunova" userId="5217c4f7-f98a-4573-8c08-262c6e9f6ac4" providerId="ADAL" clId="{7F56B0B9-1B35-4C6C-AEAD-BD000DB03CE8}" dt="2024-01-03T15:29:32.321" v="2782" actId="478"/>
          <ac:spMkLst>
            <pc:docMk/>
            <pc:sldMk cId="1618680015" sldId="320"/>
            <ac:spMk id="2" creationId="{E45CD4C3-D710-0E33-97A3-1FD4CC00D76E}"/>
          </ac:spMkLst>
        </pc:spChg>
        <pc:spChg chg="del">
          <ac:chgData name="Daria Sapunova" userId="5217c4f7-f98a-4573-8c08-262c6e9f6ac4" providerId="ADAL" clId="{7F56B0B9-1B35-4C6C-AEAD-BD000DB03CE8}" dt="2024-01-03T15:29:33.536" v="2783" actId="478"/>
          <ac:spMkLst>
            <pc:docMk/>
            <pc:sldMk cId="1618680015" sldId="320"/>
            <ac:spMk id="3" creationId="{882246FB-7BD8-F7D3-19A9-5080C98B696B}"/>
          </ac:spMkLst>
        </pc:spChg>
        <pc:spChg chg="add mod">
          <ac:chgData name="Daria Sapunova" userId="5217c4f7-f98a-4573-8c08-262c6e9f6ac4" providerId="ADAL" clId="{7F56B0B9-1B35-4C6C-AEAD-BD000DB03CE8}" dt="2024-01-03T15:32:31.354" v="2803" actId="14100"/>
          <ac:spMkLst>
            <pc:docMk/>
            <pc:sldMk cId="1618680015" sldId="320"/>
            <ac:spMk id="5" creationId="{F0F0E075-FE00-2A0B-A5B2-848F7765A781}"/>
          </ac:spMkLst>
        </pc:spChg>
        <pc:spChg chg="add mod">
          <ac:chgData name="Daria Sapunova" userId="5217c4f7-f98a-4573-8c08-262c6e9f6ac4" providerId="ADAL" clId="{7F56B0B9-1B35-4C6C-AEAD-BD000DB03CE8}" dt="2024-01-03T15:30:56.622" v="2793" actId="1076"/>
          <ac:spMkLst>
            <pc:docMk/>
            <pc:sldMk cId="1618680015" sldId="320"/>
            <ac:spMk id="6" creationId="{98E3DC80-2381-2E2D-C4EE-9F130C0CAFAF}"/>
          </ac:spMkLst>
        </pc:spChg>
      </pc:sldChg>
      <pc:sldChg chg="add">
        <pc:chgData name="Daria Sapunova" userId="5217c4f7-f98a-4573-8c08-262c6e9f6ac4" providerId="ADAL" clId="{7F56B0B9-1B35-4C6C-AEAD-BD000DB03CE8}" dt="2024-02-27T08:51:12.151" v="3003"/>
        <pc:sldMkLst>
          <pc:docMk/>
          <pc:sldMk cId="1604003066" sldId="321"/>
        </pc:sldMkLst>
      </pc:sldChg>
      <pc:sldChg chg="addSp delSp modSp new mod ord">
        <pc:chgData name="Daria Sapunova" userId="5217c4f7-f98a-4573-8c08-262c6e9f6ac4" providerId="ADAL" clId="{7F56B0B9-1B35-4C6C-AEAD-BD000DB03CE8}" dt="2024-02-27T09:48:18.653" v="3198" actId="1076"/>
        <pc:sldMkLst>
          <pc:docMk/>
          <pc:sldMk cId="1003337276" sldId="322"/>
        </pc:sldMkLst>
        <pc:spChg chg="del">
          <ac:chgData name="Daria Sapunova" userId="5217c4f7-f98a-4573-8c08-262c6e9f6ac4" providerId="ADAL" clId="{7F56B0B9-1B35-4C6C-AEAD-BD000DB03CE8}" dt="2024-02-27T09:46:10.430" v="3177" actId="478"/>
          <ac:spMkLst>
            <pc:docMk/>
            <pc:sldMk cId="1003337276" sldId="322"/>
            <ac:spMk id="2" creationId="{EE014F09-4260-0F97-DE19-1A20643DEE40}"/>
          </ac:spMkLst>
        </pc:spChg>
        <pc:spChg chg="del">
          <ac:chgData name="Daria Sapunova" userId="5217c4f7-f98a-4573-8c08-262c6e9f6ac4" providerId="ADAL" clId="{7F56B0B9-1B35-4C6C-AEAD-BD000DB03CE8}" dt="2024-02-27T09:46:11.471" v="3178" actId="478"/>
          <ac:spMkLst>
            <pc:docMk/>
            <pc:sldMk cId="1003337276" sldId="322"/>
            <ac:spMk id="3" creationId="{F46CD1CE-EEC8-1583-BC02-FDE68EA5C8C9}"/>
          </ac:spMkLst>
        </pc:spChg>
        <pc:spChg chg="add">
          <ac:chgData name="Daria Sapunova" userId="5217c4f7-f98a-4573-8c08-262c6e9f6ac4" providerId="ADAL" clId="{7F56B0B9-1B35-4C6C-AEAD-BD000DB03CE8}" dt="2024-02-27T09:46:12.867" v="3179"/>
          <ac:spMkLst>
            <pc:docMk/>
            <pc:sldMk cId="1003337276" sldId="322"/>
            <ac:spMk id="4" creationId="{0C883CC2-FE01-D601-1731-CE14707D27AE}"/>
          </ac:spMkLst>
        </pc:spChg>
        <pc:spChg chg="add del">
          <ac:chgData name="Daria Sapunova" userId="5217c4f7-f98a-4573-8c08-262c6e9f6ac4" providerId="ADAL" clId="{7F56B0B9-1B35-4C6C-AEAD-BD000DB03CE8}" dt="2024-02-27T09:46:21.809" v="3181" actId="478"/>
          <ac:spMkLst>
            <pc:docMk/>
            <pc:sldMk cId="1003337276" sldId="322"/>
            <ac:spMk id="5" creationId="{53C98DCB-7F7D-AC1F-8924-6162120E4CD8}"/>
          </ac:spMkLst>
        </pc:spChg>
        <pc:spChg chg="add mod">
          <ac:chgData name="Daria Sapunova" userId="5217c4f7-f98a-4573-8c08-262c6e9f6ac4" providerId="ADAL" clId="{7F56B0B9-1B35-4C6C-AEAD-BD000DB03CE8}" dt="2024-02-27T09:47:01.478" v="3191" actId="1076"/>
          <ac:spMkLst>
            <pc:docMk/>
            <pc:sldMk cId="1003337276" sldId="322"/>
            <ac:spMk id="9" creationId="{F0A8B365-7921-2DB5-0CB2-A798142E0797}"/>
          </ac:spMkLst>
        </pc:spChg>
        <pc:spChg chg="add mod">
          <ac:chgData name="Daria Sapunova" userId="5217c4f7-f98a-4573-8c08-262c6e9f6ac4" providerId="ADAL" clId="{7F56B0B9-1B35-4C6C-AEAD-BD000DB03CE8}" dt="2024-02-27T09:48:16.095" v="3197"/>
          <ac:spMkLst>
            <pc:docMk/>
            <pc:sldMk cId="1003337276" sldId="322"/>
            <ac:spMk id="10" creationId="{5CE2B09F-43A9-6E5C-39BC-76551B29F49E}"/>
          </ac:spMkLst>
        </pc:spChg>
        <pc:spChg chg="add mod">
          <ac:chgData name="Daria Sapunova" userId="5217c4f7-f98a-4573-8c08-262c6e9f6ac4" providerId="ADAL" clId="{7F56B0B9-1B35-4C6C-AEAD-BD000DB03CE8}" dt="2024-02-27T09:48:16.095" v="3197"/>
          <ac:spMkLst>
            <pc:docMk/>
            <pc:sldMk cId="1003337276" sldId="322"/>
            <ac:spMk id="11" creationId="{830E8013-28A3-8C11-D5C8-3C0C35AFAE1F}"/>
          </ac:spMkLst>
        </pc:spChg>
        <pc:picChg chg="add mod modCrop">
          <ac:chgData name="Daria Sapunova" userId="5217c4f7-f98a-4573-8c08-262c6e9f6ac4" providerId="ADAL" clId="{7F56B0B9-1B35-4C6C-AEAD-BD000DB03CE8}" dt="2024-02-27T09:48:18.653" v="3198" actId="1076"/>
          <ac:picMkLst>
            <pc:docMk/>
            <pc:sldMk cId="1003337276" sldId="322"/>
            <ac:picMk id="7" creationId="{0B4F8A7E-4BCF-C8EC-83E7-A7CFE0A24E83}"/>
          </ac:picMkLst>
        </pc:picChg>
      </pc:sldChg>
      <pc:sldChg chg="addSp delSp modSp new mod modAnim">
        <pc:chgData name="Daria Sapunova" userId="5217c4f7-f98a-4573-8c08-262c6e9f6ac4" providerId="ADAL" clId="{7F56B0B9-1B35-4C6C-AEAD-BD000DB03CE8}" dt="2024-02-27T11:26:32.497" v="3297" actId="20577"/>
        <pc:sldMkLst>
          <pc:docMk/>
          <pc:sldMk cId="3977330498" sldId="323"/>
        </pc:sldMkLst>
        <pc:spChg chg="del">
          <ac:chgData name="Daria Sapunova" userId="5217c4f7-f98a-4573-8c08-262c6e9f6ac4" providerId="ADAL" clId="{7F56B0B9-1B35-4C6C-AEAD-BD000DB03CE8}" dt="2024-02-27T11:22:11.452" v="3244" actId="478"/>
          <ac:spMkLst>
            <pc:docMk/>
            <pc:sldMk cId="3977330498" sldId="323"/>
            <ac:spMk id="2" creationId="{422AB72D-F184-1441-70DD-4504F2D5F601}"/>
          </ac:spMkLst>
        </pc:spChg>
        <pc:spChg chg="del">
          <ac:chgData name="Daria Sapunova" userId="5217c4f7-f98a-4573-8c08-262c6e9f6ac4" providerId="ADAL" clId="{7F56B0B9-1B35-4C6C-AEAD-BD000DB03CE8}" dt="2024-02-27T11:22:12.261" v="3245" actId="478"/>
          <ac:spMkLst>
            <pc:docMk/>
            <pc:sldMk cId="3977330498" sldId="323"/>
            <ac:spMk id="3" creationId="{D04F1C8F-9874-F294-A11B-8CE8D809D12E}"/>
          </ac:spMkLst>
        </pc:spChg>
        <pc:spChg chg="add mod">
          <ac:chgData name="Daria Sapunova" userId="5217c4f7-f98a-4573-8c08-262c6e9f6ac4" providerId="ADAL" clId="{7F56B0B9-1B35-4C6C-AEAD-BD000DB03CE8}" dt="2024-02-27T11:22:31.433" v="3246"/>
          <ac:spMkLst>
            <pc:docMk/>
            <pc:sldMk cId="3977330498" sldId="323"/>
            <ac:spMk id="4" creationId="{29E43A2D-1AC7-F97A-26A0-9F0E6D1E89A7}"/>
          </ac:spMkLst>
        </pc:spChg>
        <pc:spChg chg="add mod">
          <ac:chgData name="Daria Sapunova" userId="5217c4f7-f98a-4573-8c08-262c6e9f6ac4" providerId="ADAL" clId="{7F56B0B9-1B35-4C6C-AEAD-BD000DB03CE8}" dt="2024-02-27T11:22:31.433" v="3246"/>
          <ac:spMkLst>
            <pc:docMk/>
            <pc:sldMk cId="3977330498" sldId="323"/>
            <ac:spMk id="5" creationId="{0729C21D-4DE8-259C-D7CD-1CF9E97F4272}"/>
          </ac:spMkLst>
        </pc:spChg>
        <pc:spChg chg="add mod">
          <ac:chgData name="Daria Sapunova" userId="5217c4f7-f98a-4573-8c08-262c6e9f6ac4" providerId="ADAL" clId="{7F56B0B9-1B35-4C6C-AEAD-BD000DB03CE8}" dt="2024-02-27T11:26:05.101" v="3290" actId="208"/>
          <ac:spMkLst>
            <pc:docMk/>
            <pc:sldMk cId="3977330498" sldId="323"/>
            <ac:spMk id="6" creationId="{F9B107C5-74D1-65C6-D0D9-7C35337BBBBE}"/>
          </ac:spMkLst>
        </pc:spChg>
        <pc:spChg chg="add mod">
          <ac:chgData name="Daria Sapunova" userId="5217c4f7-f98a-4573-8c08-262c6e9f6ac4" providerId="ADAL" clId="{7F56B0B9-1B35-4C6C-AEAD-BD000DB03CE8}" dt="2024-02-27T11:26:01.350" v="3289" actId="208"/>
          <ac:spMkLst>
            <pc:docMk/>
            <pc:sldMk cId="3977330498" sldId="323"/>
            <ac:spMk id="7" creationId="{24921D2F-0B97-59A2-51CF-860C715DD33D}"/>
          </ac:spMkLst>
        </pc:spChg>
        <pc:spChg chg="add mod">
          <ac:chgData name="Daria Sapunova" userId="5217c4f7-f98a-4573-8c08-262c6e9f6ac4" providerId="ADAL" clId="{7F56B0B9-1B35-4C6C-AEAD-BD000DB03CE8}" dt="2024-02-27T11:26:21.765" v="3294" actId="255"/>
          <ac:spMkLst>
            <pc:docMk/>
            <pc:sldMk cId="3977330498" sldId="323"/>
            <ac:spMk id="8" creationId="{802EB228-08EE-4ECC-EBC1-BB00964D15AD}"/>
          </ac:spMkLst>
        </pc:spChg>
        <pc:spChg chg="add mod">
          <ac:chgData name="Daria Sapunova" userId="5217c4f7-f98a-4573-8c08-262c6e9f6ac4" providerId="ADAL" clId="{7F56B0B9-1B35-4C6C-AEAD-BD000DB03CE8}" dt="2024-02-27T11:26:32.497" v="3297" actId="20577"/>
          <ac:spMkLst>
            <pc:docMk/>
            <pc:sldMk cId="3977330498" sldId="323"/>
            <ac:spMk id="9" creationId="{93727EE3-5EFF-7F98-0AC3-6E610789C16A}"/>
          </ac:spMkLst>
        </pc:spChg>
      </pc:sldChg>
    </pc:docChg>
  </pc:docChgLst>
  <pc:docChgLst>
    <pc:chgData name="Daria Sapunova" userId="5217c4f7-f98a-4573-8c08-262c6e9f6ac4" providerId="ADAL" clId="{AA372AD6-7B34-42F8-B031-B1C0E2C5D96F}"/>
    <pc:docChg chg="custSel addSld delSld modSld">
      <pc:chgData name="Daria Sapunova" userId="5217c4f7-f98a-4573-8c08-262c6e9f6ac4" providerId="ADAL" clId="{AA372AD6-7B34-42F8-B031-B1C0E2C5D96F}" dt="2023-11-22T22:22:50.037" v="318"/>
      <pc:docMkLst>
        <pc:docMk/>
      </pc:docMkLst>
      <pc:sldChg chg="modSp mod">
        <pc:chgData name="Daria Sapunova" userId="5217c4f7-f98a-4573-8c08-262c6e9f6ac4" providerId="ADAL" clId="{AA372AD6-7B34-42F8-B031-B1C0E2C5D96F}" dt="2023-11-15T10:51:48.408" v="250" actId="1076"/>
        <pc:sldMkLst>
          <pc:docMk/>
          <pc:sldMk cId="1644014365" sldId="264"/>
        </pc:sldMkLst>
        <pc:spChg chg="mod">
          <ac:chgData name="Daria Sapunova" userId="5217c4f7-f98a-4573-8c08-262c6e9f6ac4" providerId="ADAL" clId="{AA372AD6-7B34-42F8-B031-B1C0E2C5D96F}" dt="2023-11-15T10:51:48.408" v="250" actId="1076"/>
          <ac:spMkLst>
            <pc:docMk/>
            <pc:sldMk cId="1644014365" sldId="264"/>
            <ac:spMk id="20" creationId="{7C8FA1CB-045C-EEA9-BDDB-813478F34749}"/>
          </ac:spMkLst>
        </pc:spChg>
      </pc:sldChg>
      <pc:sldChg chg="addCm">
        <pc:chgData name="Daria Sapunova" userId="5217c4f7-f98a-4573-8c08-262c6e9f6ac4" providerId="ADAL" clId="{AA372AD6-7B34-42F8-B031-B1C0E2C5D96F}" dt="2023-11-22T22:22:50.037" v="318"/>
        <pc:sldMkLst>
          <pc:docMk/>
          <pc:sldMk cId="3682090818" sldId="27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AA372AD6-7B34-42F8-B031-B1C0E2C5D96F}" dt="2023-11-22T22:22:50.037" v="318"/>
              <pc2:cmMkLst xmlns:pc2="http://schemas.microsoft.com/office/powerpoint/2019/9/main/command">
                <pc:docMk/>
                <pc:sldMk cId="3682090818" sldId="279"/>
                <pc2:cmMk id="{305375E8-968F-4ECB-B7C1-0438259C6D6D}"/>
              </pc2:cmMkLst>
            </pc226:cmChg>
          </p:ext>
        </pc:extLst>
      </pc:sldChg>
      <pc:sldChg chg="addSp delSp modSp">
        <pc:chgData name="Daria Sapunova" userId="5217c4f7-f98a-4573-8c08-262c6e9f6ac4" providerId="ADAL" clId="{AA372AD6-7B34-42F8-B031-B1C0E2C5D96F}" dt="2023-11-14T11:58:44.724" v="25"/>
        <pc:sldMkLst>
          <pc:docMk/>
          <pc:sldMk cId="2600567776" sldId="280"/>
        </pc:sldMkLst>
        <pc:spChg chg="add del mod">
          <ac:chgData name="Daria Sapunova" userId="5217c4f7-f98a-4573-8c08-262c6e9f6ac4" providerId="ADAL" clId="{AA372AD6-7B34-42F8-B031-B1C0E2C5D96F}" dt="2023-11-14T11:58:44.724" v="25"/>
          <ac:spMkLst>
            <pc:docMk/>
            <pc:sldMk cId="2600567776" sldId="280"/>
            <ac:spMk id="4" creationId="{143951DB-8748-44B2-ABC4-E121456C9EC6}"/>
          </ac:spMkLst>
        </pc:spChg>
      </pc:sldChg>
      <pc:sldChg chg="delSp add setBg delDesignElem">
        <pc:chgData name="Daria Sapunova" userId="5217c4f7-f98a-4573-8c08-262c6e9f6ac4" providerId="ADAL" clId="{AA372AD6-7B34-42F8-B031-B1C0E2C5D96F}" dt="2023-11-14T11:57:48.551" v="1"/>
        <pc:sldMkLst>
          <pc:docMk/>
          <pc:sldMk cId="846174243" sldId="290"/>
        </pc:sldMkLst>
        <pc:cxnChg chg="del">
          <ac:chgData name="Daria Sapunova" userId="5217c4f7-f98a-4573-8c08-262c6e9f6ac4" providerId="ADAL" clId="{AA372AD6-7B34-42F8-B031-B1C0E2C5D96F}" dt="2023-11-14T11:57:48.551" v="1"/>
          <ac:cxnSpMkLst>
            <pc:docMk/>
            <pc:sldMk cId="846174243" sldId="290"/>
            <ac:cxnSpMk id="1037" creationId="{91B6081D-D3E8-4209-B85B-EB1C655A6272}"/>
          </ac:cxnSpMkLst>
        </pc:cxnChg>
        <pc:cxnChg chg="del">
          <ac:chgData name="Daria Sapunova" userId="5217c4f7-f98a-4573-8c08-262c6e9f6ac4" providerId="ADAL" clId="{AA372AD6-7B34-42F8-B031-B1C0E2C5D96F}" dt="2023-11-14T11:57:48.551" v="1"/>
          <ac:cxnSpMkLst>
            <pc:docMk/>
            <pc:sldMk cId="846174243" sldId="290"/>
            <ac:cxnSpMk id="1039" creationId="{28CA55E4-1295-45C8-BA05-5A9E705B749A}"/>
          </ac:cxnSpMkLst>
        </pc:cxnChg>
        <pc:cxnChg chg="del">
          <ac:chgData name="Daria Sapunova" userId="5217c4f7-f98a-4573-8c08-262c6e9f6ac4" providerId="ADAL" clId="{AA372AD6-7B34-42F8-B031-B1C0E2C5D96F}" dt="2023-11-14T11:57:48.551" v="1"/>
          <ac:cxnSpMkLst>
            <pc:docMk/>
            <pc:sldMk cId="846174243" sldId="290"/>
            <ac:cxnSpMk id="1041" creationId="{08C5794E-A9A1-4A23-AF68-C79A7822334C}"/>
          </ac:cxnSpMkLst>
        </pc:cxnChg>
      </pc:sldChg>
      <pc:sldChg chg="add">
        <pc:chgData name="Daria Sapunova" userId="5217c4f7-f98a-4573-8c08-262c6e9f6ac4" providerId="ADAL" clId="{AA372AD6-7B34-42F8-B031-B1C0E2C5D96F}" dt="2023-11-14T11:57:48.551" v="1"/>
        <pc:sldMkLst>
          <pc:docMk/>
          <pc:sldMk cId="4209097104" sldId="291"/>
        </pc:sldMkLst>
      </pc:sldChg>
      <pc:sldChg chg="add">
        <pc:chgData name="Daria Sapunova" userId="5217c4f7-f98a-4573-8c08-262c6e9f6ac4" providerId="ADAL" clId="{AA372AD6-7B34-42F8-B031-B1C0E2C5D96F}" dt="2023-11-14T11:57:48.551" v="1"/>
        <pc:sldMkLst>
          <pc:docMk/>
          <pc:sldMk cId="4261034641" sldId="292"/>
        </pc:sldMkLst>
      </pc:sldChg>
      <pc:sldChg chg="add">
        <pc:chgData name="Daria Sapunova" userId="5217c4f7-f98a-4573-8c08-262c6e9f6ac4" providerId="ADAL" clId="{AA372AD6-7B34-42F8-B031-B1C0E2C5D96F}" dt="2023-11-14T11:57:48.551" v="1"/>
        <pc:sldMkLst>
          <pc:docMk/>
          <pc:sldMk cId="780001724" sldId="293"/>
        </pc:sldMkLst>
      </pc:sldChg>
      <pc:sldChg chg="add">
        <pc:chgData name="Daria Sapunova" userId="5217c4f7-f98a-4573-8c08-262c6e9f6ac4" providerId="ADAL" clId="{AA372AD6-7B34-42F8-B031-B1C0E2C5D96F}" dt="2023-11-14T11:57:48.551" v="1"/>
        <pc:sldMkLst>
          <pc:docMk/>
          <pc:sldMk cId="1785852772" sldId="294"/>
        </pc:sldMkLst>
      </pc:sldChg>
      <pc:sldChg chg="add">
        <pc:chgData name="Daria Sapunova" userId="5217c4f7-f98a-4573-8c08-262c6e9f6ac4" providerId="ADAL" clId="{AA372AD6-7B34-42F8-B031-B1C0E2C5D96F}" dt="2023-11-14T11:57:48.551" v="1"/>
        <pc:sldMkLst>
          <pc:docMk/>
          <pc:sldMk cId="1925890282" sldId="295"/>
        </pc:sldMkLst>
      </pc:sldChg>
      <pc:sldChg chg="add del">
        <pc:chgData name="Daria Sapunova" userId="5217c4f7-f98a-4573-8c08-262c6e9f6ac4" providerId="ADAL" clId="{AA372AD6-7B34-42F8-B031-B1C0E2C5D96F}" dt="2023-11-14T12:10:14.924" v="178" actId="47"/>
        <pc:sldMkLst>
          <pc:docMk/>
          <pc:sldMk cId="4233787269" sldId="296"/>
        </pc:sldMkLst>
      </pc:sldChg>
      <pc:sldChg chg="modSp add mod">
        <pc:chgData name="Daria Sapunova" userId="5217c4f7-f98a-4573-8c08-262c6e9f6ac4" providerId="ADAL" clId="{AA372AD6-7B34-42F8-B031-B1C0E2C5D96F}" dt="2023-11-14T12:15:29.041" v="229" actId="313"/>
        <pc:sldMkLst>
          <pc:docMk/>
          <pc:sldMk cId="3471130904" sldId="297"/>
        </pc:sldMkLst>
        <pc:spChg chg="mod">
          <ac:chgData name="Daria Sapunova" userId="5217c4f7-f98a-4573-8c08-262c6e9f6ac4" providerId="ADAL" clId="{AA372AD6-7B34-42F8-B031-B1C0E2C5D96F}" dt="2023-11-14T12:15:29.041" v="229" actId="313"/>
          <ac:spMkLst>
            <pc:docMk/>
            <pc:sldMk cId="3471130904" sldId="297"/>
            <ac:spMk id="4" creationId="{2311E86E-6830-8A3B-64FF-02D994B324AB}"/>
          </ac:spMkLst>
        </pc:spChg>
      </pc:sldChg>
      <pc:sldChg chg="addSp delSp modSp new mod">
        <pc:chgData name="Daria Sapunova" userId="5217c4f7-f98a-4573-8c08-262c6e9f6ac4" providerId="ADAL" clId="{AA372AD6-7B34-42F8-B031-B1C0E2C5D96F}" dt="2023-11-14T11:58:31.182" v="23" actId="1076"/>
        <pc:sldMkLst>
          <pc:docMk/>
          <pc:sldMk cId="1133794363" sldId="298"/>
        </pc:sldMkLst>
        <pc:spChg chg="del">
          <ac:chgData name="Daria Sapunova" userId="5217c4f7-f98a-4573-8c08-262c6e9f6ac4" providerId="ADAL" clId="{AA372AD6-7B34-42F8-B031-B1C0E2C5D96F}" dt="2023-11-14T11:58:08.457" v="3" actId="478"/>
          <ac:spMkLst>
            <pc:docMk/>
            <pc:sldMk cId="1133794363" sldId="298"/>
            <ac:spMk id="2" creationId="{A7DE4564-5785-1C15-594D-6CB33CA70A60}"/>
          </ac:spMkLst>
        </pc:spChg>
        <pc:spChg chg="del">
          <ac:chgData name="Daria Sapunova" userId="5217c4f7-f98a-4573-8c08-262c6e9f6ac4" providerId="ADAL" clId="{AA372AD6-7B34-42F8-B031-B1C0E2C5D96F}" dt="2023-11-14T11:58:11.272" v="4" actId="478"/>
          <ac:spMkLst>
            <pc:docMk/>
            <pc:sldMk cId="1133794363" sldId="298"/>
            <ac:spMk id="3" creationId="{795F1986-5796-4E34-7C9E-6ABE1EB7AF10}"/>
          </ac:spMkLst>
        </pc:spChg>
        <pc:spChg chg="add mod">
          <ac:chgData name="Daria Sapunova" userId="5217c4f7-f98a-4573-8c08-262c6e9f6ac4" providerId="ADAL" clId="{AA372AD6-7B34-42F8-B031-B1C0E2C5D96F}" dt="2023-11-14T11:58:31.182" v="23" actId="1076"/>
          <ac:spMkLst>
            <pc:docMk/>
            <pc:sldMk cId="1133794363" sldId="298"/>
            <ac:spMk id="4" creationId="{D8320F38-50B1-6B03-F95A-F5DE2315EAF4}"/>
          </ac:spMkLst>
        </pc:spChg>
      </pc:sldChg>
      <pc:sldChg chg="modSp add mod modNotesTx">
        <pc:chgData name="Daria Sapunova" userId="5217c4f7-f98a-4573-8c08-262c6e9f6ac4" providerId="ADAL" clId="{AA372AD6-7B34-42F8-B031-B1C0E2C5D96F}" dt="2023-11-14T12:08:51.534" v="177" actId="20577"/>
        <pc:sldMkLst>
          <pc:docMk/>
          <pc:sldMk cId="4028699927" sldId="299"/>
        </pc:sldMkLst>
        <pc:spChg chg="mod">
          <ac:chgData name="Daria Sapunova" userId="5217c4f7-f98a-4573-8c08-262c6e9f6ac4" providerId="ADAL" clId="{AA372AD6-7B34-42F8-B031-B1C0E2C5D96F}" dt="2023-11-14T11:59:02.231" v="37" actId="20577"/>
          <ac:spMkLst>
            <pc:docMk/>
            <pc:sldMk cId="4028699927" sldId="299"/>
            <ac:spMk id="4" creationId="{D8320F38-50B1-6B03-F95A-F5DE2315EAF4}"/>
          </ac:spMkLst>
        </pc:spChg>
      </pc:sldChg>
      <pc:sldChg chg="modSp add mod">
        <pc:chgData name="Daria Sapunova" userId="5217c4f7-f98a-4573-8c08-262c6e9f6ac4" providerId="ADAL" clId="{AA372AD6-7B34-42F8-B031-B1C0E2C5D96F}" dt="2023-11-14T12:10:46.521" v="200" actId="14100"/>
        <pc:sldMkLst>
          <pc:docMk/>
          <pc:sldMk cId="2153281358" sldId="300"/>
        </pc:sldMkLst>
        <pc:spChg chg="mod">
          <ac:chgData name="Daria Sapunova" userId="5217c4f7-f98a-4573-8c08-262c6e9f6ac4" providerId="ADAL" clId="{AA372AD6-7B34-42F8-B031-B1C0E2C5D96F}" dt="2023-11-14T12:10:46.521" v="200" actId="14100"/>
          <ac:spMkLst>
            <pc:docMk/>
            <pc:sldMk cId="2153281358" sldId="300"/>
            <ac:spMk id="4" creationId="{D8320F38-50B1-6B03-F95A-F5DE2315EAF4}"/>
          </ac:spMkLst>
        </pc:spChg>
      </pc:sldChg>
      <pc:sldChg chg="addSp delSp modSp new mod">
        <pc:chgData name="Daria Sapunova" userId="5217c4f7-f98a-4573-8c08-262c6e9f6ac4" providerId="ADAL" clId="{AA372AD6-7B34-42F8-B031-B1C0E2C5D96F}" dt="2023-11-15T10:55:33.695" v="317" actId="20577"/>
        <pc:sldMkLst>
          <pc:docMk/>
          <pc:sldMk cId="1546865589" sldId="301"/>
        </pc:sldMkLst>
        <pc:spChg chg="del">
          <ac:chgData name="Daria Sapunova" userId="5217c4f7-f98a-4573-8c08-262c6e9f6ac4" providerId="ADAL" clId="{AA372AD6-7B34-42F8-B031-B1C0E2C5D96F}" dt="2023-11-15T10:48:33.579" v="232" actId="478"/>
          <ac:spMkLst>
            <pc:docMk/>
            <pc:sldMk cId="1546865589" sldId="301"/>
            <ac:spMk id="2" creationId="{2E741E90-E09D-DBE7-432B-F7430145C7F3}"/>
          </ac:spMkLst>
        </pc:spChg>
        <pc:spChg chg="del">
          <ac:chgData name="Daria Sapunova" userId="5217c4f7-f98a-4573-8c08-262c6e9f6ac4" providerId="ADAL" clId="{AA372AD6-7B34-42F8-B031-B1C0E2C5D96F}" dt="2023-11-15T10:48:31.322" v="231" actId="478"/>
          <ac:spMkLst>
            <pc:docMk/>
            <pc:sldMk cId="1546865589" sldId="301"/>
            <ac:spMk id="3" creationId="{3F2677C5-9721-0BFA-3BC8-60F4A630AA2A}"/>
          </ac:spMkLst>
        </pc:spChg>
        <pc:spChg chg="add mod">
          <ac:chgData name="Daria Sapunova" userId="5217c4f7-f98a-4573-8c08-262c6e9f6ac4" providerId="ADAL" clId="{AA372AD6-7B34-42F8-B031-B1C0E2C5D96F}" dt="2023-11-15T10:49:08.397" v="245" actId="1076"/>
          <ac:spMkLst>
            <pc:docMk/>
            <pc:sldMk cId="1546865589" sldId="301"/>
            <ac:spMk id="4" creationId="{F39E3883-EAC4-C5AE-A127-92E14AD37964}"/>
          </ac:spMkLst>
        </pc:spChg>
        <pc:spChg chg="add mod">
          <ac:chgData name="Daria Sapunova" userId="5217c4f7-f98a-4573-8c08-262c6e9f6ac4" providerId="ADAL" clId="{AA372AD6-7B34-42F8-B031-B1C0E2C5D96F}" dt="2023-11-15T10:55:33.695" v="317" actId="20577"/>
          <ac:spMkLst>
            <pc:docMk/>
            <pc:sldMk cId="1546865589" sldId="301"/>
            <ac:spMk id="6" creationId="{5755DBB9-49B6-F4F2-AEFB-6C301D9E1F0B}"/>
          </ac:spMkLst>
        </pc:spChg>
      </pc:sldChg>
    </pc:docChg>
  </pc:docChgLst>
  <pc:docChgLst>
    <pc:chgData name="Daria Sapunova" userId="5217c4f7-f98a-4573-8c08-262c6e9f6ac4" providerId="ADAL" clId="{82700CF0-FDCC-47DF-B590-794E9D5664AF}"/>
    <pc:docChg chg="undo custSel addSld delSld modSld">
      <pc:chgData name="Daria Sapunova" userId="5217c4f7-f98a-4573-8c08-262c6e9f6ac4" providerId="ADAL" clId="{82700CF0-FDCC-47DF-B590-794E9D5664AF}" dt="2024-03-20T15:58:16.957" v="736"/>
      <pc:docMkLst>
        <pc:docMk/>
      </pc:docMkLst>
      <pc:sldChg chg="del">
        <pc:chgData name="Daria Sapunova" userId="5217c4f7-f98a-4573-8c08-262c6e9f6ac4" providerId="ADAL" clId="{82700CF0-FDCC-47DF-B590-794E9D5664AF}" dt="2024-03-19T09:30:42.870" v="1" actId="47"/>
        <pc:sldMkLst>
          <pc:docMk/>
          <pc:sldMk cId="2553923522" sldId="269"/>
        </pc:sldMkLst>
      </pc:sldChg>
      <pc:sldChg chg="delSp modSp del mod delAnim">
        <pc:chgData name="Daria Sapunova" userId="5217c4f7-f98a-4573-8c08-262c6e9f6ac4" providerId="ADAL" clId="{82700CF0-FDCC-47DF-B590-794E9D5664AF}" dt="2024-03-19T10:35:56.862" v="471" actId="47"/>
        <pc:sldMkLst>
          <pc:docMk/>
          <pc:sldMk cId="2658529393" sldId="271"/>
        </pc:sldMkLst>
        <pc:spChg chg="del mod">
          <ac:chgData name="Daria Sapunova" userId="5217c4f7-f98a-4573-8c08-262c6e9f6ac4" providerId="ADAL" clId="{82700CF0-FDCC-47DF-B590-794E9D5664AF}" dt="2024-03-19T09:39:11.527" v="184" actId="478"/>
          <ac:spMkLst>
            <pc:docMk/>
            <pc:sldMk cId="2658529393" sldId="271"/>
            <ac:spMk id="4" creationId="{A3C1E0BB-857E-A263-155E-B84860F270E8}"/>
          </ac:spMkLst>
        </pc:spChg>
        <pc:spChg chg="del mod">
          <ac:chgData name="Daria Sapunova" userId="5217c4f7-f98a-4573-8c08-262c6e9f6ac4" providerId="ADAL" clId="{82700CF0-FDCC-47DF-B590-794E9D5664AF}" dt="2024-03-19T09:39:12.490" v="185" actId="478"/>
          <ac:spMkLst>
            <pc:docMk/>
            <pc:sldMk cId="2658529393" sldId="271"/>
            <ac:spMk id="19" creationId="{2A0A5789-9976-9760-1CE0-73682AE30FB9}"/>
          </ac:spMkLst>
        </pc:spChg>
        <pc:spChg chg="mod">
          <ac:chgData name="Daria Sapunova" userId="5217c4f7-f98a-4573-8c08-262c6e9f6ac4" providerId="ADAL" clId="{82700CF0-FDCC-47DF-B590-794E9D5664AF}" dt="2024-03-19T09:37:52.689" v="86" actId="1035"/>
          <ac:spMkLst>
            <pc:docMk/>
            <pc:sldMk cId="2658529393" sldId="271"/>
            <ac:spMk id="22" creationId="{22E42957-C880-3075-33FD-006B73775F6E}"/>
          </ac:spMkLst>
        </pc:spChg>
        <pc:spChg chg="mod">
          <ac:chgData name="Daria Sapunova" userId="5217c4f7-f98a-4573-8c08-262c6e9f6ac4" providerId="ADAL" clId="{82700CF0-FDCC-47DF-B590-794E9D5664AF}" dt="2024-03-19T09:38:05.175" v="87" actId="1076"/>
          <ac:spMkLst>
            <pc:docMk/>
            <pc:sldMk cId="2658529393" sldId="271"/>
            <ac:spMk id="27" creationId="{F61FA2CC-4686-088A-F961-7D2FEFD71B48}"/>
          </ac:spMkLst>
        </pc:spChg>
        <pc:spChg chg="mod">
          <ac:chgData name="Daria Sapunova" userId="5217c4f7-f98a-4573-8c08-262c6e9f6ac4" providerId="ADAL" clId="{82700CF0-FDCC-47DF-B590-794E9D5664AF}" dt="2024-03-19T09:37:52.689" v="86" actId="1035"/>
          <ac:spMkLst>
            <pc:docMk/>
            <pc:sldMk cId="2658529393" sldId="271"/>
            <ac:spMk id="28" creationId="{5CBEE243-F3F5-7ECC-E26F-C0DB5D222773}"/>
          </ac:spMkLst>
        </pc:spChg>
        <pc:spChg chg="del">
          <ac:chgData name="Daria Sapunova" userId="5217c4f7-f98a-4573-8c08-262c6e9f6ac4" providerId="ADAL" clId="{82700CF0-FDCC-47DF-B590-794E9D5664AF}" dt="2024-03-19T09:36:51.781" v="13" actId="478"/>
          <ac:spMkLst>
            <pc:docMk/>
            <pc:sldMk cId="2658529393" sldId="271"/>
            <ac:spMk id="29" creationId="{F867E421-D80F-C00F-6940-603763E338B0}"/>
          </ac:spMkLst>
        </pc:spChg>
        <pc:spChg chg="mod">
          <ac:chgData name="Daria Sapunova" userId="5217c4f7-f98a-4573-8c08-262c6e9f6ac4" providerId="ADAL" clId="{82700CF0-FDCC-47DF-B590-794E9D5664AF}" dt="2024-03-19T09:37:52.689" v="86" actId="1035"/>
          <ac:spMkLst>
            <pc:docMk/>
            <pc:sldMk cId="2658529393" sldId="271"/>
            <ac:spMk id="30" creationId="{2C693B49-829C-B43E-32FA-9BC51B98C271}"/>
          </ac:spMkLst>
        </pc:spChg>
        <pc:spChg chg="del">
          <ac:chgData name="Daria Sapunova" userId="5217c4f7-f98a-4573-8c08-262c6e9f6ac4" providerId="ADAL" clId="{82700CF0-FDCC-47DF-B590-794E9D5664AF}" dt="2024-03-19T09:36:56.841" v="18" actId="478"/>
          <ac:spMkLst>
            <pc:docMk/>
            <pc:sldMk cId="2658529393" sldId="271"/>
            <ac:spMk id="34" creationId="{29ED7293-76E6-F569-9003-CE659384F14D}"/>
          </ac:spMkLst>
        </pc:spChg>
        <pc:spChg chg="del">
          <ac:chgData name="Daria Sapunova" userId="5217c4f7-f98a-4573-8c08-262c6e9f6ac4" providerId="ADAL" clId="{82700CF0-FDCC-47DF-B590-794E9D5664AF}" dt="2024-03-19T09:36:55.498" v="17" actId="478"/>
          <ac:spMkLst>
            <pc:docMk/>
            <pc:sldMk cId="2658529393" sldId="271"/>
            <ac:spMk id="35" creationId="{941DF4DB-46BB-2089-7B5A-5ABB220E7F9A}"/>
          </ac:spMkLst>
        </pc:spChg>
        <pc:spChg chg="del">
          <ac:chgData name="Daria Sapunova" userId="5217c4f7-f98a-4573-8c08-262c6e9f6ac4" providerId="ADAL" clId="{82700CF0-FDCC-47DF-B590-794E9D5664AF}" dt="2024-03-19T09:36:59.875" v="20" actId="478"/>
          <ac:spMkLst>
            <pc:docMk/>
            <pc:sldMk cId="2658529393" sldId="271"/>
            <ac:spMk id="39" creationId="{339C452D-98E1-F7F3-8B00-1906A28FA154}"/>
          </ac:spMkLst>
        </pc:spChg>
        <pc:cxnChg chg="mod">
          <ac:chgData name="Daria Sapunova" userId="5217c4f7-f98a-4573-8c08-262c6e9f6ac4" providerId="ADAL" clId="{82700CF0-FDCC-47DF-B590-794E9D5664AF}" dt="2024-03-19T09:37:52.689" v="86" actId="1035"/>
          <ac:cxnSpMkLst>
            <pc:docMk/>
            <pc:sldMk cId="2658529393" sldId="271"/>
            <ac:cxnSpMk id="2" creationId="{7C8C5D37-8BB1-B689-FC2A-9F984E26D68A}"/>
          </ac:cxnSpMkLst>
        </pc:cxnChg>
        <pc:cxnChg chg="del mod">
          <ac:chgData name="Daria Sapunova" userId="5217c4f7-f98a-4573-8c08-262c6e9f6ac4" providerId="ADAL" clId="{82700CF0-FDCC-47DF-B590-794E9D5664AF}" dt="2024-03-19T09:39:09.631" v="183" actId="478"/>
          <ac:cxnSpMkLst>
            <pc:docMk/>
            <pc:sldMk cId="2658529393" sldId="271"/>
            <ac:cxnSpMk id="3" creationId="{348E54A7-F22C-2FD4-897C-7A60900333EF}"/>
          </ac:cxnSpMkLst>
        </pc:cxnChg>
        <pc:cxnChg chg="mod">
          <ac:chgData name="Daria Sapunova" userId="5217c4f7-f98a-4573-8c08-262c6e9f6ac4" providerId="ADAL" clId="{82700CF0-FDCC-47DF-B590-794E9D5664AF}" dt="2024-03-19T09:37:52.689" v="86" actId="1035"/>
          <ac:cxnSpMkLst>
            <pc:docMk/>
            <pc:sldMk cId="2658529393" sldId="271"/>
            <ac:cxnSpMk id="7" creationId="{8863B07F-0C96-AFE4-6536-7971853BB4DC}"/>
          </ac:cxnSpMkLst>
        </pc:cxnChg>
        <pc:cxnChg chg="del mod">
          <ac:chgData name="Daria Sapunova" userId="5217c4f7-f98a-4573-8c08-262c6e9f6ac4" providerId="ADAL" clId="{82700CF0-FDCC-47DF-B590-794E9D5664AF}" dt="2024-03-19T09:39:08.054" v="181" actId="478"/>
          <ac:cxnSpMkLst>
            <pc:docMk/>
            <pc:sldMk cId="2658529393" sldId="271"/>
            <ac:cxnSpMk id="8" creationId="{0ACBD85F-51E3-07DF-1664-608793EF49A9}"/>
          </ac:cxnSpMkLst>
        </pc:cxnChg>
        <pc:cxnChg chg="del mod">
          <ac:chgData name="Daria Sapunova" userId="5217c4f7-f98a-4573-8c08-262c6e9f6ac4" providerId="ADAL" clId="{82700CF0-FDCC-47DF-B590-794E9D5664AF}" dt="2024-03-19T09:39:08.758" v="182" actId="478"/>
          <ac:cxnSpMkLst>
            <pc:docMk/>
            <pc:sldMk cId="2658529393" sldId="271"/>
            <ac:cxnSpMk id="10" creationId="{505E163B-945E-F610-E335-30F7EABE557F}"/>
          </ac:cxnSpMkLst>
        </pc:cxnChg>
        <pc:cxnChg chg="mod">
          <ac:chgData name="Daria Sapunova" userId="5217c4f7-f98a-4573-8c08-262c6e9f6ac4" providerId="ADAL" clId="{82700CF0-FDCC-47DF-B590-794E9D5664AF}" dt="2024-03-19T09:37:52.689" v="86" actId="1035"/>
          <ac:cxnSpMkLst>
            <pc:docMk/>
            <pc:sldMk cId="2658529393" sldId="271"/>
            <ac:cxnSpMk id="13" creationId="{6AAB8848-2AE2-AA03-5CC6-1D12939AEDD0}"/>
          </ac:cxnSpMkLst>
        </pc:cxnChg>
        <pc:cxnChg chg="mod">
          <ac:chgData name="Daria Sapunova" userId="5217c4f7-f98a-4573-8c08-262c6e9f6ac4" providerId="ADAL" clId="{82700CF0-FDCC-47DF-B590-794E9D5664AF}" dt="2024-03-19T09:37:52.689" v="86" actId="1035"/>
          <ac:cxnSpMkLst>
            <pc:docMk/>
            <pc:sldMk cId="2658529393" sldId="271"/>
            <ac:cxnSpMk id="14" creationId="{93AD8569-FA52-AB08-CA3F-AA9FFDB3D63E}"/>
          </ac:cxnSpMkLst>
        </pc:cxnChg>
        <pc:cxnChg chg="del">
          <ac:chgData name="Daria Sapunova" userId="5217c4f7-f98a-4573-8c08-262c6e9f6ac4" providerId="ADAL" clId="{82700CF0-FDCC-47DF-B590-794E9D5664AF}" dt="2024-03-19T09:36:51.308" v="12" actId="478"/>
          <ac:cxnSpMkLst>
            <pc:docMk/>
            <pc:sldMk cId="2658529393" sldId="271"/>
            <ac:cxnSpMk id="15" creationId="{3C0BC1A1-A221-2123-E1D8-BC45BCAE7185}"/>
          </ac:cxnSpMkLst>
        </pc:cxnChg>
        <pc:cxnChg chg="del">
          <ac:chgData name="Daria Sapunova" userId="5217c4f7-f98a-4573-8c08-262c6e9f6ac4" providerId="ADAL" clId="{82700CF0-FDCC-47DF-B590-794E9D5664AF}" dt="2024-03-19T09:36:58.618" v="19" actId="478"/>
          <ac:cxnSpMkLst>
            <pc:docMk/>
            <pc:sldMk cId="2658529393" sldId="271"/>
            <ac:cxnSpMk id="16" creationId="{118C574F-12A8-B12C-7132-9AE1D5CABD71}"/>
          </ac:cxnSpMkLst>
        </pc:cxnChg>
        <pc:cxnChg chg="mod">
          <ac:chgData name="Daria Sapunova" userId="5217c4f7-f98a-4573-8c08-262c6e9f6ac4" providerId="ADAL" clId="{82700CF0-FDCC-47DF-B590-794E9D5664AF}" dt="2024-03-19T09:37:52.689" v="86" actId="1035"/>
          <ac:cxnSpMkLst>
            <pc:docMk/>
            <pc:sldMk cId="2658529393" sldId="271"/>
            <ac:cxnSpMk id="25" creationId="{0E5F5629-930D-7BAF-18D5-319035FE1D4B}"/>
          </ac:cxnSpMkLst>
        </pc:cxnChg>
        <pc:cxnChg chg="del">
          <ac:chgData name="Daria Sapunova" userId="5217c4f7-f98a-4573-8c08-262c6e9f6ac4" providerId="ADAL" clId="{82700CF0-FDCC-47DF-B590-794E9D5664AF}" dt="2024-03-19T09:36:52.546" v="14" actId="478"/>
          <ac:cxnSpMkLst>
            <pc:docMk/>
            <pc:sldMk cId="2658529393" sldId="271"/>
            <ac:cxnSpMk id="31" creationId="{63AE7756-A983-AAC6-4712-C8137C5595B5}"/>
          </ac:cxnSpMkLst>
        </pc:cxnChg>
        <pc:cxnChg chg="del">
          <ac:chgData name="Daria Sapunova" userId="5217c4f7-f98a-4573-8c08-262c6e9f6ac4" providerId="ADAL" clId="{82700CF0-FDCC-47DF-B590-794E9D5664AF}" dt="2024-03-19T09:36:54.177" v="16" actId="478"/>
          <ac:cxnSpMkLst>
            <pc:docMk/>
            <pc:sldMk cId="2658529393" sldId="271"/>
            <ac:cxnSpMk id="32" creationId="{8E59BC03-909C-895C-E4DC-1FBCD7DB3F2C}"/>
          </ac:cxnSpMkLst>
        </pc:cxnChg>
        <pc:cxnChg chg="del">
          <ac:chgData name="Daria Sapunova" userId="5217c4f7-f98a-4573-8c08-262c6e9f6ac4" providerId="ADAL" clId="{82700CF0-FDCC-47DF-B590-794E9D5664AF}" dt="2024-03-19T09:36:53.571" v="15" actId="478"/>
          <ac:cxnSpMkLst>
            <pc:docMk/>
            <pc:sldMk cId="2658529393" sldId="271"/>
            <ac:cxnSpMk id="36" creationId="{93748BCA-5074-A5A1-4C4C-3F7F31D15DA5}"/>
          </ac:cxnSpMkLst>
        </pc:cxnChg>
      </pc:sldChg>
      <pc:sldChg chg="add del">
        <pc:chgData name="Daria Sapunova" userId="5217c4f7-f98a-4573-8c08-262c6e9f6ac4" providerId="ADAL" clId="{82700CF0-FDCC-47DF-B590-794E9D5664AF}" dt="2024-03-19T10:36:07.568" v="473" actId="47"/>
        <pc:sldMkLst>
          <pc:docMk/>
          <pc:sldMk cId="323558070" sldId="281"/>
        </pc:sldMkLst>
      </pc:sldChg>
      <pc:sldChg chg="del">
        <pc:chgData name="Daria Sapunova" userId="5217c4f7-f98a-4573-8c08-262c6e9f6ac4" providerId="ADAL" clId="{82700CF0-FDCC-47DF-B590-794E9D5664AF}" dt="2024-03-19T09:41:01.676" v="189" actId="47"/>
        <pc:sldMkLst>
          <pc:docMk/>
          <pc:sldMk cId="1449459108" sldId="285"/>
        </pc:sldMkLst>
      </pc:sldChg>
      <pc:sldChg chg="del">
        <pc:chgData name="Daria Sapunova" userId="5217c4f7-f98a-4573-8c08-262c6e9f6ac4" providerId="ADAL" clId="{82700CF0-FDCC-47DF-B590-794E9D5664AF}" dt="2024-03-19T09:30:44.542" v="2" actId="47"/>
        <pc:sldMkLst>
          <pc:docMk/>
          <pc:sldMk cId="3668475658" sldId="288"/>
        </pc:sldMkLst>
      </pc:sldChg>
      <pc:sldChg chg="del">
        <pc:chgData name="Daria Sapunova" userId="5217c4f7-f98a-4573-8c08-262c6e9f6ac4" providerId="ADAL" clId="{82700CF0-FDCC-47DF-B590-794E9D5664AF}" dt="2024-03-19T09:30:36.042" v="0" actId="47"/>
        <pc:sldMkLst>
          <pc:docMk/>
          <pc:sldMk cId="4251546165" sldId="300"/>
        </pc:sldMkLst>
      </pc:sldChg>
      <pc:sldChg chg="del">
        <pc:chgData name="Daria Sapunova" userId="5217c4f7-f98a-4573-8c08-262c6e9f6ac4" providerId="ADAL" clId="{82700CF0-FDCC-47DF-B590-794E9D5664AF}" dt="2024-03-19T09:30:46.079" v="3" actId="47"/>
        <pc:sldMkLst>
          <pc:docMk/>
          <pc:sldMk cId="2916360474" sldId="301"/>
        </pc:sldMkLst>
      </pc:sldChg>
      <pc:sldChg chg="del">
        <pc:chgData name="Daria Sapunova" userId="5217c4f7-f98a-4573-8c08-262c6e9f6ac4" providerId="ADAL" clId="{82700CF0-FDCC-47DF-B590-794E9D5664AF}" dt="2024-03-19T09:30:47.993" v="4" actId="47"/>
        <pc:sldMkLst>
          <pc:docMk/>
          <pc:sldMk cId="1474326992" sldId="302"/>
        </pc:sldMkLst>
      </pc:sldChg>
      <pc:sldChg chg="del">
        <pc:chgData name="Daria Sapunova" userId="5217c4f7-f98a-4573-8c08-262c6e9f6ac4" providerId="ADAL" clId="{82700CF0-FDCC-47DF-B590-794E9D5664AF}" dt="2024-03-19T09:30:49.144" v="5" actId="47"/>
        <pc:sldMkLst>
          <pc:docMk/>
          <pc:sldMk cId="2714307483" sldId="303"/>
        </pc:sldMkLst>
      </pc:sldChg>
      <pc:sldChg chg="del">
        <pc:chgData name="Daria Sapunova" userId="5217c4f7-f98a-4573-8c08-262c6e9f6ac4" providerId="ADAL" clId="{82700CF0-FDCC-47DF-B590-794E9D5664AF}" dt="2024-03-19T09:30:51.825" v="6" actId="47"/>
        <pc:sldMkLst>
          <pc:docMk/>
          <pc:sldMk cId="3344995116" sldId="304"/>
        </pc:sldMkLst>
      </pc:sldChg>
      <pc:sldChg chg="del">
        <pc:chgData name="Daria Sapunova" userId="5217c4f7-f98a-4573-8c08-262c6e9f6ac4" providerId="ADAL" clId="{82700CF0-FDCC-47DF-B590-794E9D5664AF}" dt="2024-03-19T09:30:53.310" v="7" actId="47"/>
        <pc:sldMkLst>
          <pc:docMk/>
          <pc:sldMk cId="1926707779" sldId="305"/>
        </pc:sldMkLst>
      </pc:sldChg>
      <pc:sldChg chg="del">
        <pc:chgData name="Daria Sapunova" userId="5217c4f7-f98a-4573-8c08-262c6e9f6ac4" providerId="ADAL" clId="{82700CF0-FDCC-47DF-B590-794E9D5664AF}" dt="2024-03-19T09:30:54.442" v="8" actId="47"/>
        <pc:sldMkLst>
          <pc:docMk/>
          <pc:sldMk cId="3387520075" sldId="306"/>
        </pc:sldMkLst>
      </pc:sldChg>
      <pc:sldChg chg="del">
        <pc:chgData name="Daria Sapunova" userId="5217c4f7-f98a-4573-8c08-262c6e9f6ac4" providerId="ADAL" clId="{82700CF0-FDCC-47DF-B590-794E9D5664AF}" dt="2024-03-19T09:30:58.029" v="10" actId="47"/>
        <pc:sldMkLst>
          <pc:docMk/>
          <pc:sldMk cId="1144839840" sldId="308"/>
        </pc:sldMkLst>
      </pc:sldChg>
      <pc:sldChg chg="del">
        <pc:chgData name="Daria Sapunova" userId="5217c4f7-f98a-4573-8c08-262c6e9f6ac4" providerId="ADAL" clId="{82700CF0-FDCC-47DF-B590-794E9D5664AF}" dt="2024-03-19T09:40:58.680" v="186" actId="47"/>
        <pc:sldMkLst>
          <pc:docMk/>
          <pc:sldMk cId="3527274383" sldId="309"/>
        </pc:sldMkLst>
      </pc:sldChg>
      <pc:sldChg chg="del">
        <pc:chgData name="Daria Sapunova" userId="5217c4f7-f98a-4573-8c08-262c6e9f6ac4" providerId="ADAL" clId="{82700CF0-FDCC-47DF-B590-794E9D5664AF}" dt="2024-03-19T11:14:33.633" v="687" actId="47"/>
        <pc:sldMkLst>
          <pc:docMk/>
          <pc:sldMk cId="292096246" sldId="310"/>
        </pc:sldMkLst>
      </pc:sldChg>
      <pc:sldChg chg="del">
        <pc:chgData name="Daria Sapunova" userId="5217c4f7-f98a-4573-8c08-262c6e9f6ac4" providerId="ADAL" clId="{82700CF0-FDCC-47DF-B590-794E9D5664AF}" dt="2024-03-19T09:40:59.704" v="187" actId="47"/>
        <pc:sldMkLst>
          <pc:docMk/>
          <pc:sldMk cId="679111749" sldId="312"/>
        </pc:sldMkLst>
      </pc:sldChg>
      <pc:sldChg chg="del">
        <pc:chgData name="Daria Sapunova" userId="5217c4f7-f98a-4573-8c08-262c6e9f6ac4" providerId="ADAL" clId="{82700CF0-FDCC-47DF-B590-794E9D5664AF}" dt="2024-03-19T09:31:09.470" v="11" actId="47"/>
        <pc:sldMkLst>
          <pc:docMk/>
          <pc:sldMk cId="1690761294" sldId="315"/>
        </pc:sldMkLst>
      </pc:sldChg>
      <pc:sldChg chg="del">
        <pc:chgData name="Daria Sapunova" userId="5217c4f7-f98a-4573-8c08-262c6e9f6ac4" providerId="ADAL" clId="{82700CF0-FDCC-47DF-B590-794E9D5664AF}" dt="2024-03-19T09:41:02.343" v="190" actId="47"/>
        <pc:sldMkLst>
          <pc:docMk/>
          <pc:sldMk cId="3099896391" sldId="316"/>
        </pc:sldMkLst>
      </pc:sldChg>
      <pc:sldChg chg="del">
        <pc:chgData name="Daria Sapunova" userId="5217c4f7-f98a-4573-8c08-262c6e9f6ac4" providerId="ADAL" clId="{82700CF0-FDCC-47DF-B590-794E9D5664AF}" dt="2024-03-19T09:41:00.742" v="188" actId="47"/>
        <pc:sldMkLst>
          <pc:docMk/>
          <pc:sldMk cId="1687291036" sldId="317"/>
        </pc:sldMkLst>
      </pc:sldChg>
      <pc:sldChg chg="del">
        <pc:chgData name="Daria Sapunova" userId="5217c4f7-f98a-4573-8c08-262c6e9f6ac4" providerId="ADAL" clId="{82700CF0-FDCC-47DF-B590-794E9D5664AF}" dt="2024-03-19T09:41:02.822" v="191" actId="47"/>
        <pc:sldMkLst>
          <pc:docMk/>
          <pc:sldMk cId="3423001022" sldId="318"/>
        </pc:sldMkLst>
      </pc:sldChg>
      <pc:sldChg chg="del">
        <pc:chgData name="Daria Sapunova" userId="5217c4f7-f98a-4573-8c08-262c6e9f6ac4" providerId="ADAL" clId="{82700CF0-FDCC-47DF-B590-794E9D5664AF}" dt="2024-03-19T09:41:03.332" v="192" actId="47"/>
        <pc:sldMkLst>
          <pc:docMk/>
          <pc:sldMk cId="1618680015" sldId="320"/>
        </pc:sldMkLst>
      </pc:sldChg>
      <pc:sldChg chg="del">
        <pc:chgData name="Daria Sapunova" userId="5217c4f7-f98a-4573-8c08-262c6e9f6ac4" providerId="ADAL" clId="{82700CF0-FDCC-47DF-B590-794E9D5664AF}" dt="2024-03-19T09:30:56.063" v="9" actId="47"/>
        <pc:sldMkLst>
          <pc:docMk/>
          <pc:sldMk cId="1003337276" sldId="322"/>
        </pc:sldMkLst>
      </pc:sldChg>
      <pc:sldChg chg="addSp delSp modSp mod">
        <pc:chgData name="Daria Sapunova" userId="5217c4f7-f98a-4573-8c08-262c6e9f6ac4" providerId="ADAL" clId="{82700CF0-FDCC-47DF-B590-794E9D5664AF}" dt="2024-03-19T11:46:29.864" v="721" actId="1076"/>
        <pc:sldMkLst>
          <pc:docMk/>
          <pc:sldMk cId="3977330498" sldId="323"/>
        </pc:sldMkLst>
        <pc:spChg chg="add mod">
          <ac:chgData name="Daria Sapunova" userId="5217c4f7-f98a-4573-8c08-262c6e9f6ac4" providerId="ADAL" clId="{82700CF0-FDCC-47DF-B590-794E9D5664AF}" dt="2024-03-19T11:46:29.864" v="721" actId="1076"/>
          <ac:spMkLst>
            <pc:docMk/>
            <pc:sldMk cId="3977330498" sldId="323"/>
            <ac:spMk id="2" creationId="{489854E3-3C21-BE07-A89A-FEC271041B61}"/>
          </ac:spMkLst>
        </pc:spChg>
        <pc:spChg chg="add mod">
          <ac:chgData name="Daria Sapunova" userId="5217c4f7-f98a-4573-8c08-262c6e9f6ac4" providerId="ADAL" clId="{82700CF0-FDCC-47DF-B590-794E9D5664AF}" dt="2024-03-19T11:17:27.514" v="700" actId="1076"/>
          <ac:spMkLst>
            <pc:docMk/>
            <pc:sldMk cId="3977330498" sldId="323"/>
            <ac:spMk id="3" creationId="{F6659D7F-CBFF-B8E4-330D-630C3531A7C4}"/>
          </ac:spMkLst>
        </pc:spChg>
        <pc:spChg chg="del">
          <ac:chgData name="Daria Sapunova" userId="5217c4f7-f98a-4573-8c08-262c6e9f6ac4" providerId="ADAL" clId="{82700CF0-FDCC-47DF-B590-794E9D5664AF}" dt="2024-03-19T11:14:18.351" v="685" actId="478"/>
          <ac:spMkLst>
            <pc:docMk/>
            <pc:sldMk cId="3977330498" sldId="323"/>
            <ac:spMk id="6" creationId="{F9B107C5-74D1-65C6-D0D9-7C35337BBBBE}"/>
          </ac:spMkLst>
        </pc:spChg>
        <pc:spChg chg="del">
          <ac:chgData name="Daria Sapunova" userId="5217c4f7-f98a-4573-8c08-262c6e9f6ac4" providerId="ADAL" clId="{82700CF0-FDCC-47DF-B590-794E9D5664AF}" dt="2024-03-19T11:14:22.092" v="686" actId="478"/>
          <ac:spMkLst>
            <pc:docMk/>
            <pc:sldMk cId="3977330498" sldId="323"/>
            <ac:spMk id="7" creationId="{24921D2F-0B97-59A2-51CF-860C715DD33D}"/>
          </ac:spMkLst>
        </pc:spChg>
        <pc:spChg chg="del">
          <ac:chgData name="Daria Sapunova" userId="5217c4f7-f98a-4573-8c08-262c6e9f6ac4" providerId="ADAL" clId="{82700CF0-FDCC-47DF-B590-794E9D5664AF}" dt="2024-03-19T11:16:08.360" v="688" actId="478"/>
          <ac:spMkLst>
            <pc:docMk/>
            <pc:sldMk cId="3977330498" sldId="323"/>
            <ac:spMk id="8" creationId="{802EB228-08EE-4ECC-EBC1-BB00964D15AD}"/>
          </ac:spMkLst>
        </pc:spChg>
        <pc:spChg chg="del">
          <ac:chgData name="Daria Sapunova" userId="5217c4f7-f98a-4573-8c08-262c6e9f6ac4" providerId="ADAL" clId="{82700CF0-FDCC-47DF-B590-794E9D5664AF}" dt="2024-03-19T11:16:10.812" v="689" actId="478"/>
          <ac:spMkLst>
            <pc:docMk/>
            <pc:sldMk cId="3977330498" sldId="323"/>
            <ac:spMk id="9" creationId="{93727EE3-5EFF-7F98-0AC3-6E610789C16A}"/>
          </ac:spMkLst>
        </pc:spChg>
        <pc:picChg chg="add mod">
          <ac:chgData name="Daria Sapunova" userId="5217c4f7-f98a-4573-8c08-262c6e9f6ac4" providerId="ADAL" clId="{82700CF0-FDCC-47DF-B590-794E9D5664AF}" dt="2024-03-19T11:46:27.343" v="720" actId="14100"/>
          <ac:picMkLst>
            <pc:docMk/>
            <pc:sldMk cId="3977330498" sldId="323"/>
            <ac:picMk id="1026" creationId="{40BB351C-8904-8692-FC10-62E0DA70C425}"/>
          </ac:picMkLst>
        </pc:picChg>
      </pc:sldChg>
      <pc:sldChg chg="addSp delSp modSp new mod">
        <pc:chgData name="Daria Sapunova" userId="5217c4f7-f98a-4573-8c08-262c6e9f6ac4" providerId="ADAL" clId="{82700CF0-FDCC-47DF-B590-794E9D5664AF}" dt="2024-03-19T10:18:41.761" v="457" actId="255"/>
        <pc:sldMkLst>
          <pc:docMk/>
          <pc:sldMk cId="3212130262" sldId="324"/>
        </pc:sldMkLst>
        <pc:spChg chg="del">
          <ac:chgData name="Daria Sapunova" userId="5217c4f7-f98a-4573-8c08-262c6e9f6ac4" providerId="ADAL" clId="{82700CF0-FDCC-47DF-B590-794E9D5664AF}" dt="2024-03-19T09:41:10.494" v="194" actId="478"/>
          <ac:spMkLst>
            <pc:docMk/>
            <pc:sldMk cId="3212130262" sldId="324"/>
            <ac:spMk id="2" creationId="{A52419FE-5779-AA30-655E-B994F25320F4}"/>
          </ac:spMkLst>
        </pc:spChg>
        <pc:spChg chg="del">
          <ac:chgData name="Daria Sapunova" userId="5217c4f7-f98a-4573-8c08-262c6e9f6ac4" providerId="ADAL" clId="{82700CF0-FDCC-47DF-B590-794E9D5664AF}" dt="2024-03-19T09:41:11.504" v="195" actId="478"/>
          <ac:spMkLst>
            <pc:docMk/>
            <pc:sldMk cId="3212130262" sldId="324"/>
            <ac:spMk id="3" creationId="{A870BAF3-4EA8-AEDB-A9B1-AF97B86E1F59}"/>
          </ac:spMkLst>
        </pc:spChg>
        <pc:spChg chg="add mod">
          <ac:chgData name="Daria Sapunova" userId="5217c4f7-f98a-4573-8c08-262c6e9f6ac4" providerId="ADAL" clId="{82700CF0-FDCC-47DF-B590-794E9D5664AF}" dt="2024-03-19T10:18:41.761" v="457" actId="255"/>
          <ac:spMkLst>
            <pc:docMk/>
            <pc:sldMk cId="3212130262" sldId="324"/>
            <ac:spMk id="8" creationId="{0BA71733-C26F-2195-CC99-A030BD7494B9}"/>
          </ac:spMkLst>
        </pc:spChg>
        <pc:picChg chg="add mod">
          <ac:chgData name="Daria Sapunova" userId="5217c4f7-f98a-4573-8c08-262c6e9f6ac4" providerId="ADAL" clId="{82700CF0-FDCC-47DF-B590-794E9D5664AF}" dt="2024-03-19T09:45:06.467" v="215" actId="14100"/>
          <ac:picMkLst>
            <pc:docMk/>
            <pc:sldMk cId="3212130262" sldId="324"/>
            <ac:picMk id="5" creationId="{8D2741BD-9C35-8962-DA60-F76533D5A8CD}"/>
          </ac:picMkLst>
        </pc:picChg>
        <pc:picChg chg="add mod">
          <ac:chgData name="Daria Sapunova" userId="5217c4f7-f98a-4573-8c08-262c6e9f6ac4" providerId="ADAL" clId="{82700CF0-FDCC-47DF-B590-794E9D5664AF}" dt="2024-03-19T09:45:09.497" v="216" actId="14100"/>
          <ac:picMkLst>
            <pc:docMk/>
            <pc:sldMk cId="3212130262" sldId="324"/>
            <ac:picMk id="7" creationId="{59EE7CB5-6769-3D0F-9AFA-BA815BAA7F72}"/>
          </ac:picMkLst>
        </pc:picChg>
      </pc:sldChg>
      <pc:sldChg chg="addSp delSp modSp new mod delAnim modAnim addCm">
        <pc:chgData name="Daria Sapunova" userId="5217c4f7-f98a-4573-8c08-262c6e9f6ac4" providerId="ADAL" clId="{82700CF0-FDCC-47DF-B590-794E9D5664AF}" dt="2024-03-20T15:45:46.182" v="727" actId="20577"/>
        <pc:sldMkLst>
          <pc:docMk/>
          <pc:sldMk cId="3608119148" sldId="325"/>
        </pc:sldMkLst>
        <pc:spChg chg="del">
          <ac:chgData name="Daria Sapunova" userId="5217c4f7-f98a-4573-8c08-262c6e9f6ac4" providerId="ADAL" clId="{82700CF0-FDCC-47DF-B590-794E9D5664AF}" dt="2024-03-19T09:50:08.923" v="218" actId="478"/>
          <ac:spMkLst>
            <pc:docMk/>
            <pc:sldMk cId="3608119148" sldId="325"/>
            <ac:spMk id="2" creationId="{2DBD2954-F583-6586-7079-3317F0EF27EC}"/>
          </ac:spMkLst>
        </pc:spChg>
        <pc:spChg chg="del">
          <ac:chgData name="Daria Sapunova" userId="5217c4f7-f98a-4573-8c08-262c6e9f6ac4" providerId="ADAL" clId="{82700CF0-FDCC-47DF-B590-794E9D5664AF}" dt="2024-03-19T09:50:11.186" v="219" actId="478"/>
          <ac:spMkLst>
            <pc:docMk/>
            <pc:sldMk cId="3608119148" sldId="325"/>
            <ac:spMk id="3" creationId="{C999631D-6A54-B535-CF33-342D613D39AB}"/>
          </ac:spMkLst>
        </pc:spChg>
        <pc:spChg chg="add mod">
          <ac:chgData name="Daria Sapunova" userId="5217c4f7-f98a-4573-8c08-262c6e9f6ac4" providerId="ADAL" clId="{82700CF0-FDCC-47DF-B590-794E9D5664AF}" dt="2024-03-19T11:29:10.830" v="712" actId="20577"/>
          <ac:spMkLst>
            <pc:docMk/>
            <pc:sldMk cId="3608119148" sldId="325"/>
            <ac:spMk id="4" creationId="{D4E9B6E0-7456-E40C-3E50-B4DB3D4F36B3}"/>
          </ac:spMkLst>
        </pc:spChg>
        <pc:spChg chg="add mod topLvl">
          <ac:chgData name="Daria Sapunova" userId="5217c4f7-f98a-4573-8c08-262c6e9f6ac4" providerId="ADAL" clId="{82700CF0-FDCC-47DF-B590-794E9D5664AF}" dt="2024-03-19T10:40:28.386" v="481" actId="164"/>
          <ac:spMkLst>
            <pc:docMk/>
            <pc:sldMk cId="3608119148" sldId="325"/>
            <ac:spMk id="5" creationId="{9AD1D9A8-C038-FBC2-E892-D186AC1FD8DE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18" creationId="{EFDA2FD6-502D-793C-8488-FC75E4D7F639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19" creationId="{456B83D2-9939-8A3A-1CFB-E68A3866F513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20" creationId="{C273B498-61B9-C917-3399-EFDE1B0637DC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21" creationId="{84E01490-35C7-524E-0E27-6F422E6CACB2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22" creationId="{0446612F-99E0-80ED-6A51-C9C5D94F3557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23" creationId="{CC3BF54B-6938-7DD7-1200-248E5BFD8674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24" creationId="{00ED1236-88DA-0D80-7B9A-D522A2B72C93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25" creationId="{88963414-0526-85D3-1864-8808A954D399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26" creationId="{7BF74174-E377-02B4-C6EF-D172A21FAFBF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27" creationId="{FE48B878-2093-41AB-584D-544273E2966A}"/>
          </ac:spMkLst>
        </pc:spChg>
        <pc:spChg chg="add del mod">
          <ac:chgData name="Daria Sapunova" userId="5217c4f7-f98a-4573-8c08-262c6e9f6ac4" providerId="ADAL" clId="{82700CF0-FDCC-47DF-B590-794E9D5664AF}" dt="2024-03-19T10:01:40.017" v="254" actId="478"/>
          <ac:spMkLst>
            <pc:docMk/>
            <pc:sldMk cId="3608119148" sldId="325"/>
            <ac:spMk id="29" creationId="{247DE0F1-9BC7-5E2F-D5ED-0DDA8F0294D3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30" creationId="{2E387445-F83D-FEBA-BCD4-1BD3C899B59F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31" creationId="{1DF90980-E9C8-94B1-FEBE-0CD268A09611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32" creationId="{BEF501A8-8434-8B9E-1125-06FC047F83AF}"/>
          </ac:spMkLst>
        </pc:spChg>
        <pc:spChg chg="add mod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33" creationId="{C09BD869-EA96-80B6-9152-FF61A1DC2584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34" creationId="{44FFB856-225B-8EE9-313F-553DB75984ED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35" creationId="{F8B8AD6B-2927-8980-1F1D-9FB568035A77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36" creationId="{516CC4C4-6EDE-1FEB-D5C5-3E12D1C79D08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37" creationId="{565CAA2A-4A51-99F0-2BEB-AB1E46D43939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38" creationId="{BA159494-0FD8-945B-804C-F2DD112630D7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39" creationId="{6BC8283D-74C6-D8F4-EDDD-20665383244B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40" creationId="{68C19762-92B2-CA2C-98D9-5C32D34A84C1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41" creationId="{5355C0D6-3B4C-ACEF-AD20-20243F502E95}"/>
          </ac:spMkLst>
        </pc:spChg>
        <pc:spChg chg="add mod topLvl">
          <ac:chgData name="Daria Sapunova" userId="5217c4f7-f98a-4573-8c08-262c6e9f6ac4" providerId="ADAL" clId="{82700CF0-FDCC-47DF-B590-794E9D5664AF}" dt="2024-03-19T10:41:39.239" v="488" actId="164"/>
          <ac:spMkLst>
            <pc:docMk/>
            <pc:sldMk cId="3608119148" sldId="325"/>
            <ac:spMk id="42" creationId="{53922817-A77A-19E7-1127-9CB24E520ACA}"/>
          </ac:spMkLst>
        </pc:spChg>
        <pc:spChg chg="add mod">
          <ac:chgData name="Daria Sapunova" userId="5217c4f7-f98a-4573-8c08-262c6e9f6ac4" providerId="ADAL" clId="{82700CF0-FDCC-47DF-B590-794E9D5664AF}" dt="2024-03-19T10:03:25.673" v="275" actId="1076"/>
          <ac:spMkLst>
            <pc:docMk/>
            <pc:sldMk cId="3608119148" sldId="325"/>
            <ac:spMk id="45" creationId="{282341F6-C03A-8143-2517-89C69330DE69}"/>
          </ac:spMkLst>
        </pc:spChg>
        <pc:spChg chg="add mod">
          <ac:chgData name="Daria Sapunova" userId="5217c4f7-f98a-4573-8c08-262c6e9f6ac4" providerId="ADAL" clId="{82700CF0-FDCC-47DF-B590-794E9D5664AF}" dt="2024-03-19T10:17:21.996" v="451" actId="1076"/>
          <ac:spMkLst>
            <pc:docMk/>
            <pc:sldMk cId="3608119148" sldId="325"/>
            <ac:spMk id="46" creationId="{AC135825-5013-1A36-D3BC-01E1C1BAD0B5}"/>
          </ac:spMkLst>
        </pc:spChg>
        <pc:spChg chg="add del mod">
          <ac:chgData name="Daria Sapunova" userId="5217c4f7-f98a-4573-8c08-262c6e9f6ac4" providerId="ADAL" clId="{82700CF0-FDCC-47DF-B590-794E9D5664AF}" dt="2024-03-19T10:07:40.655" v="333" actId="478"/>
          <ac:spMkLst>
            <pc:docMk/>
            <pc:sldMk cId="3608119148" sldId="325"/>
            <ac:spMk id="49" creationId="{C7C7E3A1-53F3-E15E-A0BC-8D7C71F612A7}"/>
          </ac:spMkLst>
        </pc:spChg>
        <pc:spChg chg="add del mod">
          <ac:chgData name="Daria Sapunova" userId="5217c4f7-f98a-4573-8c08-262c6e9f6ac4" providerId="ADAL" clId="{82700CF0-FDCC-47DF-B590-794E9D5664AF}" dt="2024-03-19T10:07:09.024" v="330" actId="478"/>
          <ac:spMkLst>
            <pc:docMk/>
            <pc:sldMk cId="3608119148" sldId="325"/>
            <ac:spMk id="50" creationId="{34256B3F-6BB9-EF60-915E-986B963D0132}"/>
          </ac:spMkLst>
        </pc:spChg>
        <pc:spChg chg="add mod">
          <ac:chgData name="Daria Sapunova" userId="5217c4f7-f98a-4573-8c08-262c6e9f6ac4" providerId="ADAL" clId="{82700CF0-FDCC-47DF-B590-794E9D5664AF}" dt="2024-03-19T10:07:38.756" v="332" actId="1076"/>
          <ac:spMkLst>
            <pc:docMk/>
            <pc:sldMk cId="3608119148" sldId="325"/>
            <ac:spMk id="51" creationId="{60EC2080-F22B-AB16-D900-E6536CF803C6}"/>
          </ac:spMkLst>
        </pc:spChg>
        <pc:spChg chg="add mod">
          <ac:chgData name="Daria Sapunova" userId="5217c4f7-f98a-4573-8c08-262c6e9f6ac4" providerId="ADAL" clId="{82700CF0-FDCC-47DF-B590-794E9D5664AF}" dt="2024-03-20T15:45:46.182" v="727" actId="20577"/>
          <ac:spMkLst>
            <pc:docMk/>
            <pc:sldMk cId="3608119148" sldId="325"/>
            <ac:spMk id="52" creationId="{AF661AE9-1184-75F1-5E9F-41C1FEF04FDF}"/>
          </ac:spMkLst>
        </pc:spChg>
        <pc:spChg chg="add mod">
          <ac:chgData name="Daria Sapunova" userId="5217c4f7-f98a-4573-8c08-262c6e9f6ac4" providerId="ADAL" clId="{82700CF0-FDCC-47DF-B590-794E9D5664AF}" dt="2024-03-19T10:10:07.309" v="348" actId="14100"/>
          <ac:spMkLst>
            <pc:docMk/>
            <pc:sldMk cId="3608119148" sldId="325"/>
            <ac:spMk id="53" creationId="{73E98A3E-3F7B-0253-FDBE-6AFABA07E202}"/>
          </ac:spMkLst>
        </pc:spChg>
        <pc:spChg chg="add mod">
          <ac:chgData name="Daria Sapunova" userId="5217c4f7-f98a-4573-8c08-262c6e9f6ac4" providerId="ADAL" clId="{82700CF0-FDCC-47DF-B590-794E9D5664AF}" dt="2024-03-19T10:10:24.422" v="350" actId="1076"/>
          <ac:spMkLst>
            <pc:docMk/>
            <pc:sldMk cId="3608119148" sldId="325"/>
            <ac:spMk id="54" creationId="{2FEE6149-C466-0949-9545-F9A47CE7F0E1}"/>
          </ac:spMkLst>
        </pc:spChg>
        <pc:spChg chg="add mod">
          <ac:chgData name="Daria Sapunova" userId="5217c4f7-f98a-4573-8c08-262c6e9f6ac4" providerId="ADAL" clId="{82700CF0-FDCC-47DF-B590-794E9D5664AF}" dt="2024-03-19T10:12:16.965" v="376" actId="6549"/>
          <ac:spMkLst>
            <pc:docMk/>
            <pc:sldMk cId="3608119148" sldId="325"/>
            <ac:spMk id="55" creationId="{AE7312EA-A963-9B87-3710-EA02CBC316CD}"/>
          </ac:spMkLst>
        </pc:spChg>
        <pc:spChg chg="add mod topLvl">
          <ac:chgData name="Daria Sapunova" userId="5217c4f7-f98a-4573-8c08-262c6e9f6ac4" providerId="ADAL" clId="{82700CF0-FDCC-47DF-B590-794E9D5664AF}" dt="2024-03-19T10:40:31.997" v="482" actId="1076"/>
          <ac:spMkLst>
            <pc:docMk/>
            <pc:sldMk cId="3608119148" sldId="325"/>
            <ac:spMk id="56" creationId="{37F967C2-9BA4-C97A-CCE1-E2AD1A28E65C}"/>
          </ac:spMkLst>
        </pc:spChg>
        <pc:spChg chg="add mod">
          <ac:chgData name="Daria Sapunova" userId="5217c4f7-f98a-4573-8c08-262c6e9f6ac4" providerId="ADAL" clId="{82700CF0-FDCC-47DF-B590-794E9D5664AF}" dt="2024-03-19T10:40:36.711" v="483" actId="1076"/>
          <ac:spMkLst>
            <pc:docMk/>
            <pc:sldMk cId="3608119148" sldId="325"/>
            <ac:spMk id="57" creationId="{2B17EB52-882E-939C-066B-EBD3B4950A61}"/>
          </ac:spMkLst>
        </pc:spChg>
        <pc:spChg chg="add mod">
          <ac:chgData name="Daria Sapunova" userId="5217c4f7-f98a-4573-8c08-262c6e9f6ac4" providerId="ADAL" clId="{82700CF0-FDCC-47DF-B590-794E9D5664AF}" dt="2024-03-19T10:14:46.149" v="412" actId="1076"/>
          <ac:spMkLst>
            <pc:docMk/>
            <pc:sldMk cId="3608119148" sldId="325"/>
            <ac:spMk id="58" creationId="{D9825357-43DE-A6CC-A032-5222AB218B02}"/>
          </ac:spMkLst>
        </pc:spChg>
        <pc:spChg chg="add mod">
          <ac:chgData name="Daria Sapunova" userId="5217c4f7-f98a-4573-8c08-262c6e9f6ac4" providerId="ADAL" clId="{82700CF0-FDCC-47DF-B590-794E9D5664AF}" dt="2024-03-19T10:14:42.935" v="411" actId="1076"/>
          <ac:spMkLst>
            <pc:docMk/>
            <pc:sldMk cId="3608119148" sldId="325"/>
            <ac:spMk id="59" creationId="{8B58497E-A9F7-0EB9-7AA3-150635380B8C}"/>
          </ac:spMkLst>
        </pc:spChg>
        <pc:spChg chg="add mod topLvl">
          <ac:chgData name="Daria Sapunova" userId="5217c4f7-f98a-4573-8c08-262c6e9f6ac4" providerId="ADAL" clId="{82700CF0-FDCC-47DF-B590-794E9D5664AF}" dt="2024-03-19T10:40:28.386" v="481" actId="164"/>
          <ac:spMkLst>
            <pc:docMk/>
            <pc:sldMk cId="3608119148" sldId="325"/>
            <ac:spMk id="70" creationId="{9C900897-98F1-E774-3D3C-B089FBB0466A}"/>
          </ac:spMkLst>
        </pc:spChg>
        <pc:spChg chg="add mod topLvl">
          <ac:chgData name="Daria Sapunova" userId="5217c4f7-f98a-4573-8c08-262c6e9f6ac4" providerId="ADAL" clId="{82700CF0-FDCC-47DF-B590-794E9D5664AF}" dt="2024-03-19T10:40:28.386" v="481" actId="164"/>
          <ac:spMkLst>
            <pc:docMk/>
            <pc:sldMk cId="3608119148" sldId="325"/>
            <ac:spMk id="71" creationId="{62D042BA-2F3E-F711-67AA-D6697A54BA81}"/>
          </ac:spMkLst>
        </pc:spChg>
        <pc:spChg chg="add mod topLvl">
          <ac:chgData name="Daria Sapunova" userId="5217c4f7-f98a-4573-8c08-262c6e9f6ac4" providerId="ADAL" clId="{82700CF0-FDCC-47DF-B590-794E9D5664AF}" dt="2024-03-19T10:40:28.386" v="481" actId="164"/>
          <ac:spMkLst>
            <pc:docMk/>
            <pc:sldMk cId="3608119148" sldId="325"/>
            <ac:spMk id="72" creationId="{898F53CF-A9DE-60FF-6AF3-8894C7B323D4}"/>
          </ac:spMkLst>
        </pc:spChg>
        <pc:spChg chg="add mod topLvl">
          <ac:chgData name="Daria Sapunova" userId="5217c4f7-f98a-4573-8c08-262c6e9f6ac4" providerId="ADAL" clId="{82700CF0-FDCC-47DF-B590-794E9D5664AF}" dt="2024-03-19T10:40:28.386" v="481" actId="164"/>
          <ac:spMkLst>
            <pc:docMk/>
            <pc:sldMk cId="3608119148" sldId="325"/>
            <ac:spMk id="73" creationId="{22CA8677-FF03-B4C1-F0F2-415263474FBB}"/>
          </ac:spMkLst>
        </pc:spChg>
        <pc:spChg chg="add mod topLvl">
          <ac:chgData name="Daria Sapunova" userId="5217c4f7-f98a-4573-8c08-262c6e9f6ac4" providerId="ADAL" clId="{82700CF0-FDCC-47DF-B590-794E9D5664AF}" dt="2024-03-19T10:40:28.386" v="481" actId="164"/>
          <ac:spMkLst>
            <pc:docMk/>
            <pc:sldMk cId="3608119148" sldId="325"/>
            <ac:spMk id="74" creationId="{FCB7C46F-1260-288C-1B56-B7CA74446D1D}"/>
          </ac:spMkLst>
        </pc:spChg>
        <pc:spChg chg="add mod topLvl">
          <ac:chgData name="Daria Sapunova" userId="5217c4f7-f98a-4573-8c08-262c6e9f6ac4" providerId="ADAL" clId="{82700CF0-FDCC-47DF-B590-794E9D5664AF}" dt="2024-03-19T10:40:28.386" v="481" actId="164"/>
          <ac:spMkLst>
            <pc:docMk/>
            <pc:sldMk cId="3608119148" sldId="325"/>
            <ac:spMk id="75" creationId="{98CBAEF1-DD6A-8275-7D4F-E4B6CCF8144A}"/>
          </ac:spMkLst>
        </pc:spChg>
        <pc:spChg chg="add mod topLvl">
          <ac:chgData name="Daria Sapunova" userId="5217c4f7-f98a-4573-8c08-262c6e9f6ac4" providerId="ADAL" clId="{82700CF0-FDCC-47DF-B590-794E9D5664AF}" dt="2024-03-19T10:40:28.386" v="481" actId="164"/>
          <ac:spMkLst>
            <pc:docMk/>
            <pc:sldMk cId="3608119148" sldId="325"/>
            <ac:spMk id="76" creationId="{642C261C-A49C-7674-ED90-32991229870E}"/>
          </ac:spMkLst>
        </pc:spChg>
        <pc:spChg chg="add mod topLvl">
          <ac:chgData name="Daria Sapunova" userId="5217c4f7-f98a-4573-8c08-262c6e9f6ac4" providerId="ADAL" clId="{82700CF0-FDCC-47DF-B590-794E9D5664AF}" dt="2024-03-19T10:40:28.386" v="481" actId="164"/>
          <ac:spMkLst>
            <pc:docMk/>
            <pc:sldMk cId="3608119148" sldId="325"/>
            <ac:spMk id="77" creationId="{2BB5DC7F-3572-3F52-33DD-4FB7997273F1}"/>
          </ac:spMkLst>
        </pc:spChg>
        <pc:spChg chg="add mod">
          <ac:chgData name="Daria Sapunova" userId="5217c4f7-f98a-4573-8c08-262c6e9f6ac4" providerId="ADAL" clId="{82700CF0-FDCC-47DF-B590-794E9D5664AF}" dt="2024-03-19T10:17:00.919" v="438" actId="14100"/>
          <ac:spMkLst>
            <pc:docMk/>
            <pc:sldMk cId="3608119148" sldId="325"/>
            <ac:spMk id="78" creationId="{D59364F7-C704-B69C-FFEC-076988F2A8D0}"/>
          </ac:spMkLst>
        </pc:spChg>
        <pc:spChg chg="add mod">
          <ac:chgData name="Daria Sapunova" userId="5217c4f7-f98a-4573-8c08-262c6e9f6ac4" providerId="ADAL" clId="{82700CF0-FDCC-47DF-B590-794E9D5664AF}" dt="2024-03-19T10:16:57.549" v="437" actId="14100"/>
          <ac:spMkLst>
            <pc:docMk/>
            <pc:sldMk cId="3608119148" sldId="325"/>
            <ac:spMk id="79" creationId="{BEA41B50-F43C-1D20-5410-9923A4960153}"/>
          </ac:spMkLst>
        </pc:spChg>
        <pc:spChg chg="add mod">
          <ac:chgData name="Daria Sapunova" userId="5217c4f7-f98a-4573-8c08-262c6e9f6ac4" providerId="ADAL" clId="{82700CF0-FDCC-47DF-B590-794E9D5664AF}" dt="2024-03-19T10:17:09.307" v="448" actId="20577"/>
          <ac:spMkLst>
            <pc:docMk/>
            <pc:sldMk cId="3608119148" sldId="325"/>
            <ac:spMk id="80" creationId="{B83B1E92-1FEE-2933-292F-02483F7A37BE}"/>
          </ac:spMkLst>
        </pc:spChg>
        <pc:spChg chg="add mod">
          <ac:chgData name="Daria Sapunova" userId="5217c4f7-f98a-4573-8c08-262c6e9f6ac4" providerId="ADAL" clId="{82700CF0-FDCC-47DF-B590-794E9D5664AF}" dt="2024-03-19T10:17:16.148" v="450" actId="1076"/>
          <ac:spMkLst>
            <pc:docMk/>
            <pc:sldMk cId="3608119148" sldId="325"/>
            <ac:spMk id="81" creationId="{26AEB5D1-D22E-F5E8-4F16-97FE902CFAF4}"/>
          </ac:spMkLst>
        </pc:spChg>
        <pc:spChg chg="add mod">
          <ac:chgData name="Daria Sapunova" userId="5217c4f7-f98a-4573-8c08-262c6e9f6ac4" providerId="ADAL" clId="{82700CF0-FDCC-47DF-B590-794E9D5664AF}" dt="2024-03-19T10:17:28.543" v="452"/>
          <ac:spMkLst>
            <pc:docMk/>
            <pc:sldMk cId="3608119148" sldId="325"/>
            <ac:spMk id="82" creationId="{E2C0CD8F-DF75-4247-D1D2-10DF747978D1}"/>
          </ac:spMkLst>
        </pc:spChg>
        <pc:grpChg chg="add del mod">
          <ac:chgData name="Daria Sapunova" userId="5217c4f7-f98a-4573-8c08-262c6e9f6ac4" providerId="ADAL" clId="{82700CF0-FDCC-47DF-B590-794E9D5664AF}" dt="2024-03-19T10:39:16.784" v="476" actId="165"/>
          <ac:grpSpMkLst>
            <pc:docMk/>
            <pc:sldMk cId="3608119148" sldId="325"/>
            <ac:grpSpMk id="2" creationId="{CAF5BD63-F22C-AE3B-3255-F7C04A9853D9}"/>
          </ac:grpSpMkLst>
        </pc:grpChg>
        <pc:grpChg chg="add mod">
          <ac:chgData name="Daria Sapunova" userId="5217c4f7-f98a-4573-8c08-262c6e9f6ac4" providerId="ADAL" clId="{82700CF0-FDCC-47DF-B590-794E9D5664AF}" dt="2024-03-19T10:40:28.386" v="481" actId="164"/>
          <ac:grpSpMkLst>
            <pc:docMk/>
            <pc:sldMk cId="3608119148" sldId="325"/>
            <ac:grpSpMk id="3" creationId="{51E32F94-B369-CFBA-0643-D6762378A9FC}"/>
          </ac:grpSpMkLst>
        </pc:grpChg>
        <pc:grpChg chg="add del mod">
          <ac:chgData name="Daria Sapunova" userId="5217c4f7-f98a-4573-8c08-262c6e9f6ac4" providerId="ADAL" clId="{82700CF0-FDCC-47DF-B590-794E9D5664AF}" dt="2024-03-19T10:41:34.512" v="487" actId="165"/>
          <ac:grpSpMkLst>
            <pc:docMk/>
            <pc:sldMk cId="3608119148" sldId="325"/>
            <ac:grpSpMk id="6" creationId="{037D5104-6FE1-9FA1-60E2-A5B48971E30A}"/>
          </ac:grpSpMkLst>
        </pc:grpChg>
        <pc:grpChg chg="add mod">
          <ac:chgData name="Daria Sapunova" userId="5217c4f7-f98a-4573-8c08-262c6e9f6ac4" providerId="ADAL" clId="{82700CF0-FDCC-47DF-B590-794E9D5664AF}" dt="2024-03-19T10:41:39.239" v="488" actId="164"/>
          <ac:grpSpMkLst>
            <pc:docMk/>
            <pc:sldMk cId="3608119148" sldId="325"/>
            <ac:grpSpMk id="10" creationId="{8093A2D3-1D18-0EF0-850C-AA945675E313}"/>
          </ac:grpSpMkLst>
        </pc:grpChg>
        <pc:cxnChg chg="add mod">
          <ac:chgData name="Daria Sapunova" userId="5217c4f7-f98a-4573-8c08-262c6e9f6ac4" providerId="ADAL" clId="{82700CF0-FDCC-47DF-B590-794E9D5664AF}" dt="2024-03-19T10:40:28.386" v="481" actId="164"/>
          <ac:cxnSpMkLst>
            <pc:docMk/>
            <pc:sldMk cId="3608119148" sldId="325"/>
            <ac:cxnSpMk id="7" creationId="{3754CB73-40AA-2166-1137-56A7375B664F}"/>
          </ac:cxnSpMkLst>
        </pc:cxnChg>
        <pc:cxnChg chg="add mod">
          <ac:chgData name="Daria Sapunova" userId="5217c4f7-f98a-4573-8c08-262c6e9f6ac4" providerId="ADAL" clId="{82700CF0-FDCC-47DF-B590-794E9D5664AF}" dt="2024-03-19T10:40:28.386" v="481" actId="164"/>
          <ac:cxnSpMkLst>
            <pc:docMk/>
            <pc:sldMk cId="3608119148" sldId="325"/>
            <ac:cxnSpMk id="8" creationId="{8C70EDBF-A924-7864-2FA6-09E516428810}"/>
          </ac:cxnSpMkLst>
        </pc:cxnChg>
        <pc:cxnChg chg="add mod">
          <ac:chgData name="Daria Sapunova" userId="5217c4f7-f98a-4573-8c08-262c6e9f6ac4" providerId="ADAL" clId="{82700CF0-FDCC-47DF-B590-794E9D5664AF}" dt="2024-03-19T10:40:28.386" v="481" actId="164"/>
          <ac:cxnSpMkLst>
            <pc:docMk/>
            <pc:sldMk cId="3608119148" sldId="325"/>
            <ac:cxnSpMk id="9" creationId="{578C474D-5AE8-0C49-4257-6DC948DE0A8F}"/>
          </ac:cxnSpMkLst>
        </pc:cxnChg>
        <pc:cxnChg chg="add mod topLvl">
          <ac:chgData name="Daria Sapunova" userId="5217c4f7-f98a-4573-8c08-262c6e9f6ac4" providerId="ADAL" clId="{82700CF0-FDCC-47DF-B590-794E9D5664AF}" dt="2024-03-19T10:40:28.386" v="481" actId="164"/>
          <ac:cxnSpMkLst>
            <pc:docMk/>
            <pc:sldMk cId="3608119148" sldId="325"/>
            <ac:cxnSpMk id="11" creationId="{33FE8041-9ABE-A39A-D7E8-DB8FA01CE2C7}"/>
          </ac:cxnSpMkLst>
        </pc:cxnChg>
        <pc:cxnChg chg="add mod topLvl">
          <ac:chgData name="Daria Sapunova" userId="5217c4f7-f98a-4573-8c08-262c6e9f6ac4" providerId="ADAL" clId="{82700CF0-FDCC-47DF-B590-794E9D5664AF}" dt="2024-03-19T10:40:28.386" v="481" actId="164"/>
          <ac:cxnSpMkLst>
            <pc:docMk/>
            <pc:sldMk cId="3608119148" sldId="325"/>
            <ac:cxnSpMk id="12" creationId="{FF36C4D2-9CCF-EAD6-AD99-605E61FAD189}"/>
          </ac:cxnSpMkLst>
        </pc:cxnChg>
        <pc:cxnChg chg="add mod topLvl">
          <ac:chgData name="Daria Sapunova" userId="5217c4f7-f98a-4573-8c08-262c6e9f6ac4" providerId="ADAL" clId="{82700CF0-FDCC-47DF-B590-794E9D5664AF}" dt="2024-03-19T10:41:39.239" v="488" actId="164"/>
          <ac:cxnSpMkLst>
            <pc:docMk/>
            <pc:sldMk cId="3608119148" sldId="325"/>
            <ac:cxnSpMk id="17" creationId="{8C475691-0298-D528-749D-FFAFA326FBD9}"/>
          </ac:cxnSpMkLst>
        </pc:cxnChg>
        <pc:cxnChg chg="add del mod">
          <ac:chgData name="Daria Sapunova" userId="5217c4f7-f98a-4573-8c08-262c6e9f6ac4" providerId="ADAL" clId="{82700CF0-FDCC-47DF-B590-794E9D5664AF}" dt="2024-03-19T10:01:38.873" v="253" actId="478"/>
          <ac:cxnSpMkLst>
            <pc:docMk/>
            <pc:sldMk cId="3608119148" sldId="325"/>
            <ac:cxnSpMk id="28" creationId="{03B92F1F-3134-EE2E-5DBC-E44CAC775D02}"/>
          </ac:cxnSpMkLst>
        </pc:cxnChg>
        <pc:cxnChg chg="add mod">
          <ac:chgData name="Daria Sapunova" userId="5217c4f7-f98a-4573-8c08-262c6e9f6ac4" providerId="ADAL" clId="{82700CF0-FDCC-47DF-B590-794E9D5664AF}" dt="2024-03-19T10:03:06.161" v="271" actId="693"/>
          <ac:cxnSpMkLst>
            <pc:docMk/>
            <pc:sldMk cId="3608119148" sldId="325"/>
            <ac:cxnSpMk id="43" creationId="{8A40B6EC-EA57-9674-276C-82271C26DF31}"/>
          </ac:cxnSpMkLst>
        </pc:cxnChg>
        <pc:cxnChg chg="add mod">
          <ac:chgData name="Daria Sapunova" userId="5217c4f7-f98a-4573-8c08-262c6e9f6ac4" providerId="ADAL" clId="{82700CF0-FDCC-47DF-B590-794E9D5664AF}" dt="2024-03-19T10:06:21.118" v="323" actId="1076"/>
          <ac:cxnSpMkLst>
            <pc:docMk/>
            <pc:sldMk cId="3608119148" sldId="325"/>
            <ac:cxnSpMk id="47" creationId="{35244AA0-8DB2-6003-7ED7-C6BE180D5B9E}"/>
          </ac:cxnSpMkLst>
        </pc:cxnChg>
        <pc:cxnChg chg="add mod">
          <ac:chgData name="Daria Sapunova" userId="5217c4f7-f98a-4573-8c08-262c6e9f6ac4" providerId="ADAL" clId="{82700CF0-FDCC-47DF-B590-794E9D5664AF}" dt="2024-03-19T10:06:25.212" v="325" actId="1076"/>
          <ac:cxnSpMkLst>
            <pc:docMk/>
            <pc:sldMk cId="3608119148" sldId="325"/>
            <ac:cxnSpMk id="48" creationId="{F7A9AC79-77B0-7842-77A9-FC0FB786ABAB}"/>
          </ac:cxnSpMkLst>
        </pc:cxnChg>
        <pc:cxnChg chg="add mod">
          <ac:chgData name="Daria Sapunova" userId="5217c4f7-f98a-4573-8c08-262c6e9f6ac4" providerId="ADAL" clId="{82700CF0-FDCC-47DF-B590-794E9D5664AF}" dt="2024-03-19T10:14:37.332" v="410" actId="1076"/>
          <ac:cxnSpMkLst>
            <pc:docMk/>
            <pc:sldMk cId="3608119148" sldId="325"/>
            <ac:cxnSpMk id="60" creationId="{197429D1-8AA0-0D0B-008E-6B2FA757CB88}"/>
          </ac:cxnSpMkLst>
        </pc:cxnChg>
        <pc:cxnChg chg="add mod">
          <ac:chgData name="Daria Sapunova" userId="5217c4f7-f98a-4573-8c08-262c6e9f6ac4" providerId="ADAL" clId="{82700CF0-FDCC-47DF-B590-794E9D5664AF}" dt="2024-03-19T10:13:54.559" v="398" actId="1076"/>
          <ac:cxnSpMkLst>
            <pc:docMk/>
            <pc:sldMk cId="3608119148" sldId="325"/>
            <ac:cxnSpMk id="62" creationId="{FB67D665-2B2A-59B4-8779-D115F533DEEF}"/>
          </ac:cxnSpMkLst>
        </pc:cxnChg>
        <pc:cxnChg chg="add mod">
          <ac:chgData name="Daria Sapunova" userId="5217c4f7-f98a-4573-8c08-262c6e9f6ac4" providerId="ADAL" clId="{82700CF0-FDCC-47DF-B590-794E9D5664AF}" dt="2024-03-19T10:14:33.487" v="409" actId="1038"/>
          <ac:cxnSpMkLst>
            <pc:docMk/>
            <pc:sldMk cId="3608119148" sldId="325"/>
            <ac:cxnSpMk id="63" creationId="{AF58F165-9D84-CE53-E327-08CBDB687B0E}"/>
          </ac:cxnSpMkLst>
        </pc:cxnChg>
        <pc:cxnChg chg="add mod">
          <ac:chgData name="Daria Sapunova" userId="5217c4f7-f98a-4573-8c08-262c6e9f6ac4" providerId="ADAL" clId="{82700CF0-FDCC-47DF-B590-794E9D5664AF}" dt="2024-03-19T10:14:30.789" v="408" actId="1037"/>
          <ac:cxnSpMkLst>
            <pc:docMk/>
            <pc:sldMk cId="3608119148" sldId="325"/>
            <ac:cxnSpMk id="64" creationId="{2F8369B9-A383-1039-DF83-B2AEE09E23F9}"/>
          </ac:cxnSpMkLst>
        </pc:cxnChg>
        <pc:cxnChg chg="add mod">
          <ac:chgData name="Daria Sapunova" userId="5217c4f7-f98a-4573-8c08-262c6e9f6ac4" providerId="ADAL" clId="{82700CF0-FDCC-47DF-B590-794E9D5664AF}" dt="2024-03-19T10:14:20.177" v="405" actId="1076"/>
          <ac:cxnSpMkLst>
            <pc:docMk/>
            <pc:sldMk cId="3608119148" sldId="325"/>
            <ac:cxnSpMk id="65" creationId="{B2E6001D-E183-F0AE-6154-FE896097A923}"/>
          </ac:cxnSpMkLst>
        </pc:cxnChg>
        <pc:cxnChg chg="add mod">
          <ac:chgData name="Daria Sapunova" userId="5217c4f7-f98a-4573-8c08-262c6e9f6ac4" providerId="ADAL" clId="{82700CF0-FDCC-47DF-B590-794E9D5664AF}" dt="2024-03-19T10:15:00.869" v="416" actId="14100"/>
          <ac:cxnSpMkLst>
            <pc:docMk/>
            <pc:sldMk cId="3608119148" sldId="325"/>
            <ac:cxnSpMk id="66" creationId="{87DB9CE3-D7B7-21E8-CA31-459B4617C5E7}"/>
          </ac:cxnSpMkLst>
        </pc:cxnChg>
        <pc:cxnChg chg="add mod">
          <ac:chgData name="Daria Sapunova" userId="5217c4f7-f98a-4573-8c08-262c6e9f6ac4" providerId="ADAL" clId="{82700CF0-FDCC-47DF-B590-794E9D5664AF}" dt="2024-03-19T10:15:13.922" v="419" actId="1076"/>
          <ac:cxnSpMkLst>
            <pc:docMk/>
            <pc:sldMk cId="3608119148" sldId="325"/>
            <ac:cxnSpMk id="69" creationId="{4C3D3189-2DC5-C305-4E4A-2FD4FA8D7F8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82700CF0-FDCC-47DF-B590-794E9D5664AF}" dt="2024-03-19T11:44:48.460" v="713"/>
              <pc2:cmMkLst xmlns:pc2="http://schemas.microsoft.com/office/powerpoint/2019/9/main/command">
                <pc:docMk/>
                <pc:sldMk cId="3608119148" sldId="325"/>
                <pc2:cmMk id="{1F169754-4611-457A-A218-C23D7F1CE2A9}"/>
              </pc2:cmMkLst>
            </pc226:cmChg>
          </p:ext>
        </pc:extLst>
      </pc:sldChg>
      <pc:sldChg chg="addSp delSp modSp new mod setBg addCm modCm">
        <pc:chgData name="Daria Sapunova" userId="5217c4f7-f98a-4573-8c08-262c6e9f6ac4" providerId="ADAL" clId="{82700CF0-FDCC-47DF-B590-794E9D5664AF}" dt="2024-03-19T11:07:54.265" v="639" actId="22"/>
        <pc:sldMkLst>
          <pc:docMk/>
          <pc:sldMk cId="4171956153" sldId="326"/>
        </pc:sldMkLst>
        <pc:spChg chg="del">
          <ac:chgData name="Daria Sapunova" userId="5217c4f7-f98a-4573-8c08-262c6e9f6ac4" providerId="ADAL" clId="{82700CF0-FDCC-47DF-B590-794E9D5664AF}" dt="2024-03-19T10:17:33.860" v="455" actId="478"/>
          <ac:spMkLst>
            <pc:docMk/>
            <pc:sldMk cId="4171956153" sldId="326"/>
            <ac:spMk id="2" creationId="{5E40DEC6-F7D4-3957-8571-11D02783EF29}"/>
          </ac:spMkLst>
        </pc:spChg>
        <pc:spChg chg="del">
          <ac:chgData name="Daria Sapunova" userId="5217c4f7-f98a-4573-8c08-262c6e9f6ac4" providerId="ADAL" clId="{82700CF0-FDCC-47DF-B590-794E9D5664AF}" dt="2024-03-19T10:17:34.819" v="456" actId="478"/>
          <ac:spMkLst>
            <pc:docMk/>
            <pc:sldMk cId="4171956153" sldId="326"/>
            <ac:spMk id="3" creationId="{A8551D25-F28D-6841-2B9C-1C5CE03E5EFB}"/>
          </ac:spMkLst>
        </pc:spChg>
        <pc:spChg chg="add del">
          <ac:chgData name="Daria Sapunova" userId="5217c4f7-f98a-4573-8c08-262c6e9f6ac4" providerId="ADAL" clId="{82700CF0-FDCC-47DF-B590-794E9D5664AF}" dt="2024-03-19T10:19:45.057" v="463" actId="26606"/>
          <ac:spMkLst>
            <pc:docMk/>
            <pc:sldMk cId="4171956153" sldId="326"/>
            <ac:spMk id="10" creationId="{F3060C83-F051-4F0E-ABAD-AA0DFC48B218}"/>
          </ac:spMkLst>
        </pc:spChg>
        <pc:spChg chg="add del">
          <ac:chgData name="Daria Sapunova" userId="5217c4f7-f98a-4573-8c08-262c6e9f6ac4" providerId="ADAL" clId="{82700CF0-FDCC-47DF-B590-794E9D5664AF}" dt="2024-03-19T10:19:45.057" v="463" actId="26606"/>
          <ac:spMkLst>
            <pc:docMk/>
            <pc:sldMk cId="4171956153" sldId="326"/>
            <ac:spMk id="12" creationId="{83C98ABE-055B-441F-B07E-44F97F083C39}"/>
          </ac:spMkLst>
        </pc:spChg>
        <pc:spChg chg="add del">
          <ac:chgData name="Daria Sapunova" userId="5217c4f7-f98a-4573-8c08-262c6e9f6ac4" providerId="ADAL" clId="{82700CF0-FDCC-47DF-B590-794E9D5664AF}" dt="2024-03-19T10:19:45.057" v="463" actId="26606"/>
          <ac:spMkLst>
            <pc:docMk/>
            <pc:sldMk cId="4171956153" sldId="326"/>
            <ac:spMk id="14" creationId="{29FDB030-9B49-4CED-8CCD-4D99382388AC}"/>
          </ac:spMkLst>
        </pc:spChg>
        <pc:spChg chg="add del">
          <ac:chgData name="Daria Sapunova" userId="5217c4f7-f98a-4573-8c08-262c6e9f6ac4" providerId="ADAL" clId="{82700CF0-FDCC-47DF-B590-794E9D5664AF}" dt="2024-03-19T10:19:45.057" v="463" actId="26606"/>
          <ac:spMkLst>
            <pc:docMk/>
            <pc:sldMk cId="4171956153" sldId="326"/>
            <ac:spMk id="16" creationId="{3783CA14-24A1-485C-8B30-D6A5D87987AD}"/>
          </ac:spMkLst>
        </pc:spChg>
        <pc:spChg chg="add del">
          <ac:chgData name="Daria Sapunova" userId="5217c4f7-f98a-4573-8c08-262c6e9f6ac4" providerId="ADAL" clId="{82700CF0-FDCC-47DF-B590-794E9D5664AF}" dt="2024-03-19T10:19:45.057" v="463" actId="26606"/>
          <ac:spMkLst>
            <pc:docMk/>
            <pc:sldMk cId="4171956153" sldId="326"/>
            <ac:spMk id="18" creationId="{9A97C86A-04D6-40F7-AE84-31AB43E6A846}"/>
          </ac:spMkLst>
        </pc:spChg>
        <pc:spChg chg="add del">
          <ac:chgData name="Daria Sapunova" userId="5217c4f7-f98a-4573-8c08-262c6e9f6ac4" providerId="ADAL" clId="{82700CF0-FDCC-47DF-B590-794E9D5664AF}" dt="2024-03-19T10:19:45.057" v="463" actId="26606"/>
          <ac:spMkLst>
            <pc:docMk/>
            <pc:sldMk cId="4171956153" sldId="326"/>
            <ac:spMk id="20" creationId="{FF9F2414-84E8-453E-B1F3-389FDE8192D9}"/>
          </ac:spMkLst>
        </pc:spChg>
        <pc:spChg chg="add del">
          <ac:chgData name="Daria Sapunova" userId="5217c4f7-f98a-4573-8c08-262c6e9f6ac4" providerId="ADAL" clId="{82700CF0-FDCC-47DF-B590-794E9D5664AF}" dt="2024-03-19T10:19:45.057" v="463" actId="26606"/>
          <ac:spMkLst>
            <pc:docMk/>
            <pc:sldMk cId="4171956153" sldId="326"/>
            <ac:spMk id="22" creationId="{3ECA69A1-7536-43AC-85EF-C7106179F5ED}"/>
          </ac:spMkLst>
        </pc:spChg>
        <pc:spChg chg="add del">
          <ac:chgData name="Daria Sapunova" userId="5217c4f7-f98a-4573-8c08-262c6e9f6ac4" providerId="ADAL" clId="{82700CF0-FDCC-47DF-B590-794E9D5664AF}" dt="2024-03-19T10:19:54.262" v="469" actId="26606"/>
          <ac:spMkLst>
            <pc:docMk/>
            <pc:sldMk cId="4171956153" sldId="326"/>
            <ac:spMk id="24" creationId="{42A4FC2C-047E-45A5-965D-8E1E3BF09BC6}"/>
          </ac:spMkLst>
        </pc:spChg>
        <pc:picChg chg="add del">
          <ac:chgData name="Daria Sapunova" userId="5217c4f7-f98a-4573-8c08-262c6e9f6ac4" providerId="ADAL" clId="{82700CF0-FDCC-47DF-B590-794E9D5664AF}" dt="2024-03-19T11:07:54.265" v="639" actId="22"/>
          <ac:picMkLst>
            <pc:docMk/>
            <pc:sldMk cId="4171956153" sldId="326"/>
            <ac:picMk id="3" creationId="{5708545A-232A-8839-2F4D-0BCA9B9BD144}"/>
          </ac:picMkLst>
        </pc:picChg>
        <pc:picChg chg="add mod">
          <ac:chgData name="Daria Sapunova" userId="5217c4f7-f98a-4573-8c08-262c6e9f6ac4" providerId="ADAL" clId="{82700CF0-FDCC-47DF-B590-794E9D5664AF}" dt="2024-03-19T10:19:54.262" v="469" actId="26606"/>
          <ac:picMkLst>
            <pc:docMk/>
            <pc:sldMk cId="4171956153" sldId="326"/>
            <ac:picMk id="5" creationId="{8C017108-47E7-F6D6-E7D8-AA75CA08F327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82700CF0-FDCC-47DF-B590-794E9D5664AF}" dt="2024-03-19T11:07:26.977" v="637"/>
              <pc2:cmMkLst xmlns:pc2="http://schemas.microsoft.com/office/powerpoint/2019/9/main/command">
                <pc:docMk/>
                <pc:sldMk cId="4171956153" sldId="326"/>
                <pc2:cmMk id="{A5A274EB-091B-454C-A312-E71ABD7B6D85}"/>
              </pc2:cmMkLst>
              <pc226:cmRplyChg chg="add">
                <pc226:chgData name="Daria Sapunova" userId="5217c4f7-f98a-4573-8c08-262c6e9f6ac4" providerId="ADAL" clId="{82700CF0-FDCC-47DF-B590-794E9D5664AF}" dt="2024-03-19T11:07:26.977" v="637"/>
                <pc2:cmRplyMkLst xmlns:pc2="http://schemas.microsoft.com/office/powerpoint/2019/9/main/command">
                  <pc:docMk/>
                  <pc:sldMk cId="4171956153" sldId="326"/>
                  <pc2:cmMk id="{A5A274EB-091B-454C-A312-E71ABD7B6D85}"/>
                  <pc2:cmRplyMk id="{A39CEAA7-9D58-48CD-9345-8115D7BFD1C5}"/>
                </pc2:cmRplyMkLst>
              </pc226:cmRplyChg>
            </pc226:cmChg>
          </p:ext>
        </pc:extLst>
      </pc:sldChg>
      <pc:sldChg chg="addSp delSp modSp new mod modAnim addCm">
        <pc:chgData name="Daria Sapunova" userId="5217c4f7-f98a-4573-8c08-262c6e9f6ac4" providerId="ADAL" clId="{82700CF0-FDCC-47DF-B590-794E9D5664AF}" dt="2024-03-20T15:58:16.957" v="736"/>
        <pc:sldMkLst>
          <pc:docMk/>
          <pc:sldMk cId="3807282086" sldId="327"/>
        </pc:sldMkLst>
        <pc:spChg chg="del">
          <ac:chgData name="Daria Sapunova" userId="5217c4f7-f98a-4573-8c08-262c6e9f6ac4" providerId="ADAL" clId="{82700CF0-FDCC-47DF-B590-794E9D5664AF}" dt="2024-03-19T10:50:30.574" v="504" actId="478"/>
          <ac:spMkLst>
            <pc:docMk/>
            <pc:sldMk cId="3807282086" sldId="327"/>
            <ac:spMk id="2" creationId="{98B6872D-4FE5-9BBD-D3F9-50B8BD600D92}"/>
          </ac:spMkLst>
        </pc:spChg>
        <pc:spChg chg="del">
          <ac:chgData name="Daria Sapunova" userId="5217c4f7-f98a-4573-8c08-262c6e9f6ac4" providerId="ADAL" clId="{82700CF0-FDCC-47DF-B590-794E9D5664AF}" dt="2024-03-19T10:50:31.368" v="505" actId="478"/>
          <ac:spMkLst>
            <pc:docMk/>
            <pc:sldMk cId="3807282086" sldId="327"/>
            <ac:spMk id="3" creationId="{16969248-7D18-AD4A-9786-C02EEE88E0EB}"/>
          </ac:spMkLst>
        </pc:spChg>
        <pc:spChg chg="add mod">
          <ac:chgData name="Daria Sapunova" userId="5217c4f7-f98a-4573-8c08-262c6e9f6ac4" providerId="ADAL" clId="{82700CF0-FDCC-47DF-B590-794E9D5664AF}" dt="2024-03-19T10:50:51.380" v="521" actId="1076"/>
          <ac:spMkLst>
            <pc:docMk/>
            <pc:sldMk cId="3807282086" sldId="327"/>
            <ac:spMk id="4" creationId="{484A1CAA-43C2-BF7D-E628-97CF01818D52}"/>
          </ac:spMkLst>
        </pc:spChg>
        <pc:spChg chg="add mod">
          <ac:chgData name="Daria Sapunova" userId="5217c4f7-f98a-4573-8c08-262c6e9f6ac4" providerId="ADAL" clId="{82700CF0-FDCC-47DF-B590-794E9D5664AF}" dt="2024-03-19T10:53:05.515" v="587" actId="1036"/>
          <ac:spMkLst>
            <pc:docMk/>
            <pc:sldMk cId="3807282086" sldId="327"/>
            <ac:spMk id="11" creationId="{6A16BD0D-63FA-D4AD-AFD6-668BD1D6C212}"/>
          </ac:spMkLst>
        </pc:spChg>
        <pc:spChg chg="add mod">
          <ac:chgData name="Daria Sapunova" userId="5217c4f7-f98a-4573-8c08-262c6e9f6ac4" providerId="ADAL" clId="{82700CF0-FDCC-47DF-B590-794E9D5664AF}" dt="2024-03-19T10:53:05.515" v="587" actId="1036"/>
          <ac:spMkLst>
            <pc:docMk/>
            <pc:sldMk cId="3807282086" sldId="327"/>
            <ac:spMk id="12" creationId="{29AE7FB5-5624-AB04-7CA1-F29136841661}"/>
          </ac:spMkLst>
        </pc:spChg>
        <pc:spChg chg="add mod">
          <ac:chgData name="Daria Sapunova" userId="5217c4f7-f98a-4573-8c08-262c6e9f6ac4" providerId="ADAL" clId="{82700CF0-FDCC-47DF-B590-794E9D5664AF}" dt="2024-03-19T10:53:05.515" v="587" actId="1036"/>
          <ac:spMkLst>
            <pc:docMk/>
            <pc:sldMk cId="3807282086" sldId="327"/>
            <ac:spMk id="13" creationId="{D701381B-7465-EC99-F6CD-CA68EA3FCD28}"/>
          </ac:spMkLst>
        </pc:spChg>
        <pc:spChg chg="add mod">
          <ac:chgData name="Daria Sapunova" userId="5217c4f7-f98a-4573-8c08-262c6e9f6ac4" providerId="ADAL" clId="{82700CF0-FDCC-47DF-B590-794E9D5664AF}" dt="2024-03-19T10:53:05.515" v="587" actId="1036"/>
          <ac:spMkLst>
            <pc:docMk/>
            <pc:sldMk cId="3807282086" sldId="327"/>
            <ac:spMk id="14" creationId="{4DDD865A-492C-B766-5C26-8EF286990A0E}"/>
          </ac:spMkLst>
        </pc:spChg>
        <pc:spChg chg="add mod">
          <ac:chgData name="Daria Sapunova" userId="5217c4f7-f98a-4573-8c08-262c6e9f6ac4" providerId="ADAL" clId="{82700CF0-FDCC-47DF-B590-794E9D5664AF}" dt="2024-03-19T10:53:05.515" v="587" actId="1036"/>
          <ac:spMkLst>
            <pc:docMk/>
            <pc:sldMk cId="3807282086" sldId="327"/>
            <ac:spMk id="15" creationId="{E588829D-CBC4-D306-1863-BE4EF550F665}"/>
          </ac:spMkLst>
        </pc:spChg>
        <pc:spChg chg="add mod">
          <ac:chgData name="Daria Sapunova" userId="5217c4f7-f98a-4573-8c08-262c6e9f6ac4" providerId="ADAL" clId="{82700CF0-FDCC-47DF-B590-794E9D5664AF}" dt="2024-03-19T10:53:05.515" v="587" actId="1036"/>
          <ac:spMkLst>
            <pc:docMk/>
            <pc:sldMk cId="3807282086" sldId="327"/>
            <ac:spMk id="16" creationId="{DB4721AC-D459-7418-9120-AA1197CF29FF}"/>
          </ac:spMkLst>
        </pc:spChg>
        <pc:spChg chg="add mod">
          <ac:chgData name="Daria Sapunova" userId="5217c4f7-f98a-4573-8c08-262c6e9f6ac4" providerId="ADAL" clId="{82700CF0-FDCC-47DF-B590-794E9D5664AF}" dt="2024-03-19T10:53:05.515" v="587" actId="1036"/>
          <ac:spMkLst>
            <pc:docMk/>
            <pc:sldMk cId="3807282086" sldId="327"/>
            <ac:spMk id="17" creationId="{609E02A4-168C-F446-6DC9-2D9C36505A22}"/>
          </ac:spMkLst>
        </pc:spChg>
        <pc:spChg chg="add mod">
          <ac:chgData name="Daria Sapunova" userId="5217c4f7-f98a-4573-8c08-262c6e9f6ac4" providerId="ADAL" clId="{82700CF0-FDCC-47DF-B590-794E9D5664AF}" dt="2024-03-19T10:53:05.515" v="587" actId="1036"/>
          <ac:spMkLst>
            <pc:docMk/>
            <pc:sldMk cId="3807282086" sldId="327"/>
            <ac:spMk id="18" creationId="{57C3848A-361C-3FF8-92BD-06FCB102A3EC}"/>
          </ac:spMkLst>
        </pc:spChg>
        <pc:spChg chg="add mod">
          <ac:chgData name="Daria Sapunova" userId="5217c4f7-f98a-4573-8c08-262c6e9f6ac4" providerId="ADAL" clId="{82700CF0-FDCC-47DF-B590-794E9D5664AF}" dt="2024-03-19T10:53:05.515" v="587" actId="1036"/>
          <ac:spMkLst>
            <pc:docMk/>
            <pc:sldMk cId="3807282086" sldId="327"/>
            <ac:spMk id="19" creationId="{5C69AF13-21D0-AEE4-0F73-BEFFF8C6F8F8}"/>
          </ac:spMkLst>
        </pc:spChg>
        <pc:spChg chg="add mod">
          <ac:chgData name="Daria Sapunova" userId="5217c4f7-f98a-4573-8c08-262c6e9f6ac4" providerId="ADAL" clId="{82700CF0-FDCC-47DF-B590-794E9D5664AF}" dt="2024-03-19T10:53:05.515" v="587" actId="1036"/>
          <ac:spMkLst>
            <pc:docMk/>
            <pc:sldMk cId="3807282086" sldId="327"/>
            <ac:spMk id="20" creationId="{E9A9B3DF-7252-410D-4D36-751BAD9B23F4}"/>
          </ac:spMkLst>
        </pc:spChg>
        <pc:spChg chg="add mod">
          <ac:chgData name="Daria Sapunova" userId="5217c4f7-f98a-4573-8c08-262c6e9f6ac4" providerId="ADAL" clId="{82700CF0-FDCC-47DF-B590-794E9D5664AF}" dt="2024-03-19T10:53:05.515" v="587" actId="1036"/>
          <ac:spMkLst>
            <pc:docMk/>
            <pc:sldMk cId="3807282086" sldId="327"/>
            <ac:spMk id="21" creationId="{9FDC597C-CEBA-CFBC-D811-8665BC997F84}"/>
          </ac:spMkLst>
        </pc:spChg>
        <pc:spChg chg="add mod">
          <ac:chgData name="Daria Sapunova" userId="5217c4f7-f98a-4573-8c08-262c6e9f6ac4" providerId="ADAL" clId="{82700CF0-FDCC-47DF-B590-794E9D5664AF}" dt="2024-03-19T10:53:05.515" v="587" actId="1036"/>
          <ac:spMkLst>
            <pc:docMk/>
            <pc:sldMk cId="3807282086" sldId="327"/>
            <ac:spMk id="22" creationId="{EFFB7A0A-EF60-6A94-C446-3634B839EC47}"/>
          </ac:spMkLst>
        </pc:spChg>
        <pc:spChg chg="add mod">
          <ac:chgData name="Daria Sapunova" userId="5217c4f7-f98a-4573-8c08-262c6e9f6ac4" providerId="ADAL" clId="{82700CF0-FDCC-47DF-B590-794E9D5664AF}" dt="2024-03-19T10:57:05.773" v="619" actId="1076"/>
          <ac:spMkLst>
            <pc:docMk/>
            <pc:sldMk cId="3807282086" sldId="327"/>
            <ac:spMk id="24" creationId="{1036BE7C-67D5-8900-6B9C-17CECAFC5DFC}"/>
          </ac:spMkLst>
        </pc:spChg>
        <pc:spChg chg="add mod">
          <ac:chgData name="Daria Sapunova" userId="5217c4f7-f98a-4573-8c08-262c6e9f6ac4" providerId="ADAL" clId="{82700CF0-FDCC-47DF-B590-794E9D5664AF}" dt="2024-03-19T10:57:01.829" v="618" actId="1076"/>
          <ac:spMkLst>
            <pc:docMk/>
            <pc:sldMk cId="3807282086" sldId="327"/>
            <ac:spMk id="25" creationId="{D8A64B81-911C-4DFB-75F9-072C05D87A05}"/>
          </ac:spMkLst>
        </pc:spChg>
        <pc:cxnChg chg="add mod">
          <ac:chgData name="Daria Sapunova" userId="5217c4f7-f98a-4573-8c08-262c6e9f6ac4" providerId="ADAL" clId="{82700CF0-FDCC-47DF-B590-794E9D5664AF}" dt="2024-03-20T15:57:52.539" v="730" actId="1582"/>
          <ac:cxnSpMkLst>
            <pc:docMk/>
            <pc:sldMk cId="3807282086" sldId="327"/>
            <ac:cxnSpMk id="3" creationId="{C9BAB586-C8D6-23EA-0006-CA707E423682}"/>
          </ac:cxnSpMkLst>
        </pc:cxnChg>
        <pc:cxnChg chg="add mod">
          <ac:chgData name="Daria Sapunova" userId="5217c4f7-f98a-4573-8c08-262c6e9f6ac4" providerId="ADAL" clId="{82700CF0-FDCC-47DF-B590-794E9D5664AF}" dt="2024-03-19T10:55:26.754" v="589" actId="14100"/>
          <ac:cxnSpMkLst>
            <pc:docMk/>
            <pc:sldMk cId="3807282086" sldId="327"/>
            <ac:cxnSpMk id="5" creationId="{9EE7940E-769E-58BF-52BA-C782404061CE}"/>
          </ac:cxnSpMkLst>
        </pc:cxnChg>
        <pc:cxnChg chg="add mod">
          <ac:chgData name="Daria Sapunova" userId="5217c4f7-f98a-4573-8c08-262c6e9f6ac4" providerId="ADAL" clId="{82700CF0-FDCC-47DF-B590-794E9D5664AF}" dt="2024-03-19T10:52:03.745" v="530" actId="1076"/>
          <ac:cxnSpMkLst>
            <pc:docMk/>
            <pc:sldMk cId="3807282086" sldId="327"/>
            <ac:cxnSpMk id="6" creationId="{432B3D31-99C8-FF05-D10F-5FDB46D9900A}"/>
          </ac:cxnSpMkLst>
        </pc:cxnChg>
        <pc:cxnChg chg="add mod">
          <ac:chgData name="Daria Sapunova" userId="5217c4f7-f98a-4573-8c08-262c6e9f6ac4" providerId="ADAL" clId="{82700CF0-FDCC-47DF-B590-794E9D5664AF}" dt="2024-03-20T15:58:05.335" v="735" actId="14100"/>
          <ac:cxnSpMkLst>
            <pc:docMk/>
            <pc:sldMk cId="3807282086" sldId="327"/>
            <ac:cxnSpMk id="7" creationId="{3A60A3DE-E8C5-4816-3844-E3A11578249F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82700CF0-FDCC-47DF-B590-794E9D5664AF}" dt="2024-03-19T10:55:36.125" v="590"/>
              <pc2:cmMkLst xmlns:pc2="http://schemas.microsoft.com/office/powerpoint/2019/9/main/command">
                <pc:docMk/>
                <pc:sldMk cId="3807282086" sldId="327"/>
                <pc2:cmMk id="{65A95794-A0E1-49A0-8FEA-5F8C17823647}"/>
              </pc2:cmMkLst>
            </pc226:cmChg>
          </p:ext>
        </pc:extLst>
      </pc:sldChg>
      <pc:sldChg chg="addSp delSp modSp new mod">
        <pc:chgData name="Daria Sapunova" userId="5217c4f7-f98a-4573-8c08-262c6e9f6ac4" providerId="ADAL" clId="{82700CF0-FDCC-47DF-B590-794E9D5664AF}" dt="2024-03-19T11:10:55.370" v="657" actId="2085"/>
        <pc:sldMkLst>
          <pc:docMk/>
          <pc:sldMk cId="3777868306" sldId="328"/>
        </pc:sldMkLst>
        <pc:spChg chg="del mod">
          <ac:chgData name="Daria Sapunova" userId="5217c4f7-f98a-4573-8c08-262c6e9f6ac4" providerId="ADAL" clId="{82700CF0-FDCC-47DF-B590-794E9D5664AF}" dt="2024-03-19T11:00:21.263" v="624" actId="478"/>
          <ac:spMkLst>
            <pc:docMk/>
            <pc:sldMk cId="3777868306" sldId="328"/>
            <ac:spMk id="2" creationId="{EF089CE2-5315-AC1B-03C4-F5CDC130642D}"/>
          </ac:spMkLst>
        </pc:spChg>
        <pc:spChg chg="del">
          <ac:chgData name="Daria Sapunova" userId="5217c4f7-f98a-4573-8c08-262c6e9f6ac4" providerId="ADAL" clId="{82700CF0-FDCC-47DF-B590-794E9D5664AF}" dt="2024-03-19T11:00:21.925" v="625" actId="478"/>
          <ac:spMkLst>
            <pc:docMk/>
            <pc:sldMk cId="3777868306" sldId="328"/>
            <ac:spMk id="3" creationId="{48EF2C99-ACB7-B3AB-D2B4-572836A3BDB2}"/>
          </ac:spMkLst>
        </pc:spChg>
        <pc:spChg chg="add mod">
          <ac:chgData name="Daria Sapunova" userId="5217c4f7-f98a-4573-8c08-262c6e9f6ac4" providerId="ADAL" clId="{82700CF0-FDCC-47DF-B590-794E9D5664AF}" dt="2024-03-19T11:04:55.493" v="636" actId="208"/>
          <ac:spMkLst>
            <pc:docMk/>
            <pc:sldMk cId="3777868306" sldId="328"/>
            <ac:spMk id="8" creationId="{98E2B432-0C30-836D-694B-44606D529E6C}"/>
          </ac:spMkLst>
        </pc:spChg>
        <pc:spChg chg="add mod">
          <ac:chgData name="Daria Sapunova" userId="5217c4f7-f98a-4573-8c08-262c6e9f6ac4" providerId="ADAL" clId="{82700CF0-FDCC-47DF-B590-794E9D5664AF}" dt="2024-03-19T11:10:55.370" v="657" actId="2085"/>
          <ac:spMkLst>
            <pc:docMk/>
            <pc:sldMk cId="3777868306" sldId="328"/>
            <ac:spMk id="17" creationId="{1729F8CB-0C41-A10B-E7FF-FFFB01C9174B}"/>
          </ac:spMkLst>
        </pc:spChg>
        <pc:picChg chg="add mod">
          <ac:chgData name="Daria Sapunova" userId="5217c4f7-f98a-4573-8c08-262c6e9f6ac4" providerId="ADAL" clId="{82700CF0-FDCC-47DF-B590-794E9D5664AF}" dt="2024-03-19T11:00:47.843" v="630" actId="931"/>
          <ac:picMkLst>
            <pc:docMk/>
            <pc:sldMk cId="3777868306" sldId="328"/>
            <ac:picMk id="5" creationId="{B8C72F99-0AFA-D76C-F6C6-B43118B8D7E7}"/>
          </ac:picMkLst>
        </pc:picChg>
        <pc:picChg chg="add mod">
          <ac:chgData name="Daria Sapunova" userId="5217c4f7-f98a-4573-8c08-262c6e9f6ac4" providerId="ADAL" clId="{82700CF0-FDCC-47DF-B590-794E9D5664AF}" dt="2024-03-19T11:01:59.568" v="633" actId="962"/>
          <ac:picMkLst>
            <pc:docMk/>
            <pc:sldMk cId="3777868306" sldId="328"/>
            <ac:picMk id="7" creationId="{5ADF524B-BC94-8136-58A6-A763D74F443D}"/>
          </ac:picMkLst>
        </pc:picChg>
        <pc:picChg chg="add mod">
          <ac:chgData name="Daria Sapunova" userId="5217c4f7-f98a-4573-8c08-262c6e9f6ac4" providerId="ADAL" clId="{82700CF0-FDCC-47DF-B590-794E9D5664AF}" dt="2024-03-19T11:07:59.135" v="641" actId="1076"/>
          <ac:picMkLst>
            <pc:docMk/>
            <pc:sldMk cId="3777868306" sldId="328"/>
            <ac:picMk id="10" creationId="{540D0BA0-B269-06BA-A303-1C27C930D83B}"/>
          </ac:picMkLst>
        </pc:picChg>
        <pc:picChg chg="add del mod">
          <ac:chgData name="Daria Sapunova" userId="5217c4f7-f98a-4573-8c08-262c6e9f6ac4" providerId="ADAL" clId="{82700CF0-FDCC-47DF-B590-794E9D5664AF}" dt="2024-03-19T11:08:55.775" v="645" actId="22"/>
          <ac:picMkLst>
            <pc:docMk/>
            <pc:sldMk cId="3777868306" sldId="328"/>
            <ac:picMk id="12" creationId="{F9E99033-5667-B939-6879-739C857CF371}"/>
          </ac:picMkLst>
        </pc:picChg>
        <pc:picChg chg="add mod">
          <ac:chgData name="Daria Sapunova" userId="5217c4f7-f98a-4573-8c08-262c6e9f6ac4" providerId="ADAL" clId="{82700CF0-FDCC-47DF-B590-794E9D5664AF}" dt="2024-03-19T11:09:26.975" v="647" actId="1076"/>
          <ac:picMkLst>
            <pc:docMk/>
            <pc:sldMk cId="3777868306" sldId="328"/>
            <ac:picMk id="14" creationId="{7E2E2A96-0DBF-AD57-C4AA-6A9AF3C1105B}"/>
          </ac:picMkLst>
        </pc:picChg>
        <pc:picChg chg="add mod modCrop">
          <ac:chgData name="Daria Sapunova" userId="5217c4f7-f98a-4573-8c08-262c6e9f6ac4" providerId="ADAL" clId="{82700CF0-FDCC-47DF-B590-794E9D5664AF}" dt="2024-03-19T11:10:21.649" v="653" actId="732"/>
          <ac:picMkLst>
            <pc:docMk/>
            <pc:sldMk cId="3777868306" sldId="328"/>
            <ac:picMk id="16" creationId="{B2531A98-ECD2-4853-1BD8-7E13934A9AC0}"/>
          </ac:picMkLst>
        </pc:picChg>
      </pc:sldChg>
      <pc:sldChg chg="addSp delSp modSp new mod addCm">
        <pc:chgData name="Daria Sapunova" userId="5217c4f7-f98a-4573-8c08-262c6e9f6ac4" providerId="ADAL" clId="{82700CF0-FDCC-47DF-B590-794E9D5664AF}" dt="2024-03-19T11:14:11.839" v="684"/>
        <pc:sldMkLst>
          <pc:docMk/>
          <pc:sldMk cId="2603676708" sldId="329"/>
        </pc:sldMkLst>
        <pc:spChg chg="del">
          <ac:chgData name="Daria Sapunova" userId="5217c4f7-f98a-4573-8c08-262c6e9f6ac4" providerId="ADAL" clId="{82700CF0-FDCC-47DF-B590-794E9D5664AF}" dt="2024-03-19T11:11:46.050" v="667" actId="478"/>
          <ac:spMkLst>
            <pc:docMk/>
            <pc:sldMk cId="2603676708" sldId="329"/>
            <ac:spMk id="2" creationId="{80476D51-B661-1AB4-DE4D-525DE7AFECDC}"/>
          </ac:spMkLst>
        </pc:spChg>
        <pc:spChg chg="add del">
          <ac:chgData name="Daria Sapunova" userId="5217c4f7-f98a-4573-8c08-262c6e9f6ac4" providerId="ADAL" clId="{82700CF0-FDCC-47DF-B590-794E9D5664AF}" dt="2024-03-19T11:11:42.312" v="664" actId="931"/>
          <ac:spMkLst>
            <pc:docMk/>
            <pc:sldMk cId="2603676708" sldId="329"/>
            <ac:spMk id="3" creationId="{EA2676B1-389B-3E27-7DA2-1C5343196CF5}"/>
          </ac:spMkLst>
        </pc:spChg>
        <pc:spChg chg="add mod">
          <ac:chgData name="Daria Sapunova" userId="5217c4f7-f98a-4573-8c08-262c6e9f6ac4" providerId="ADAL" clId="{82700CF0-FDCC-47DF-B590-794E9D5664AF}" dt="2024-03-19T11:12:09.065" v="673" actId="14100"/>
          <ac:spMkLst>
            <pc:docMk/>
            <pc:sldMk cId="2603676708" sldId="329"/>
            <ac:spMk id="8" creationId="{39574CDA-78D3-0883-44BE-C37F97BF60C9}"/>
          </ac:spMkLst>
        </pc:spChg>
        <pc:spChg chg="add mod">
          <ac:chgData name="Daria Sapunova" userId="5217c4f7-f98a-4573-8c08-262c6e9f6ac4" providerId="ADAL" clId="{82700CF0-FDCC-47DF-B590-794E9D5664AF}" dt="2024-03-19T11:12:51.155" v="683" actId="2085"/>
          <ac:spMkLst>
            <pc:docMk/>
            <pc:sldMk cId="2603676708" sldId="329"/>
            <ac:spMk id="12" creationId="{24C86DDA-D585-B713-87AD-71C380EAEA9C}"/>
          </ac:spMkLst>
        </pc:spChg>
        <pc:picChg chg="add mod">
          <ac:chgData name="Daria Sapunova" userId="5217c4f7-f98a-4573-8c08-262c6e9f6ac4" providerId="ADAL" clId="{82700CF0-FDCC-47DF-B590-794E9D5664AF}" dt="2024-03-19T11:11:32.988" v="663" actId="931"/>
          <ac:picMkLst>
            <pc:docMk/>
            <pc:sldMk cId="2603676708" sldId="329"/>
            <ac:picMk id="5" creationId="{44C1B64E-C68A-2E43-7B2C-801E43FF16D0}"/>
          </ac:picMkLst>
        </pc:picChg>
        <pc:picChg chg="add mod">
          <ac:chgData name="Daria Sapunova" userId="5217c4f7-f98a-4573-8c08-262c6e9f6ac4" providerId="ADAL" clId="{82700CF0-FDCC-47DF-B590-794E9D5664AF}" dt="2024-03-19T11:11:51.063" v="670" actId="1076"/>
          <ac:picMkLst>
            <pc:docMk/>
            <pc:sldMk cId="2603676708" sldId="329"/>
            <ac:picMk id="7" creationId="{816B7E6E-D0C8-B43E-9CD9-1825DD70687F}"/>
          </ac:picMkLst>
        </pc:picChg>
        <pc:picChg chg="add mod">
          <ac:chgData name="Daria Sapunova" userId="5217c4f7-f98a-4573-8c08-262c6e9f6ac4" providerId="ADAL" clId="{82700CF0-FDCC-47DF-B590-794E9D5664AF}" dt="2024-03-19T11:12:22.090" v="675" actId="1076"/>
          <ac:picMkLst>
            <pc:docMk/>
            <pc:sldMk cId="2603676708" sldId="329"/>
            <ac:picMk id="9" creationId="{CB5D3EDD-07D4-F9B5-9C18-63359E5D6FBB}"/>
          </ac:picMkLst>
        </pc:picChg>
        <pc:picChg chg="add mod">
          <ac:chgData name="Daria Sapunova" userId="5217c4f7-f98a-4573-8c08-262c6e9f6ac4" providerId="ADAL" clId="{82700CF0-FDCC-47DF-B590-794E9D5664AF}" dt="2024-03-19T11:12:26.346" v="677" actId="1076"/>
          <ac:picMkLst>
            <pc:docMk/>
            <pc:sldMk cId="2603676708" sldId="329"/>
            <ac:picMk id="10" creationId="{E9B83F73-7439-8874-73D3-AA91916F86FD}"/>
          </ac:picMkLst>
        </pc:picChg>
        <pc:picChg chg="add mod">
          <ac:chgData name="Daria Sapunova" userId="5217c4f7-f98a-4573-8c08-262c6e9f6ac4" providerId="ADAL" clId="{82700CF0-FDCC-47DF-B590-794E9D5664AF}" dt="2024-03-19T11:12:38.835" v="680" actId="1076"/>
          <ac:picMkLst>
            <pc:docMk/>
            <pc:sldMk cId="2603676708" sldId="329"/>
            <ac:picMk id="11" creationId="{9482802B-0653-6C09-3C54-CB4977EFE229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82700CF0-FDCC-47DF-B590-794E9D5664AF}" dt="2024-03-19T11:14:11.839" v="684"/>
              <pc2:cmMkLst xmlns:pc2="http://schemas.microsoft.com/office/powerpoint/2019/9/main/command">
                <pc:docMk/>
                <pc:sldMk cId="2603676708" sldId="329"/>
                <pc2:cmMk id="{5D29BE16-179E-428A-8DB9-00EA6A18C812}"/>
              </pc2:cmMkLst>
            </pc226:cmChg>
          </p:ext>
        </pc:extLst>
      </pc:sldChg>
      <pc:sldChg chg="addSp delSp modSp new mod">
        <pc:chgData name="Daria Sapunova" userId="5217c4f7-f98a-4573-8c08-262c6e9f6ac4" providerId="ADAL" clId="{82700CF0-FDCC-47DF-B590-794E9D5664AF}" dt="2024-03-19T11:46:37.499" v="724" actId="1076"/>
        <pc:sldMkLst>
          <pc:docMk/>
          <pc:sldMk cId="2018759333" sldId="330"/>
        </pc:sldMkLst>
        <pc:spChg chg="del">
          <ac:chgData name="Daria Sapunova" userId="5217c4f7-f98a-4573-8c08-262c6e9f6ac4" providerId="ADAL" clId="{82700CF0-FDCC-47DF-B590-794E9D5664AF}" dt="2024-03-19T11:18:16.900" v="702" actId="478"/>
          <ac:spMkLst>
            <pc:docMk/>
            <pc:sldMk cId="2018759333" sldId="330"/>
            <ac:spMk id="2" creationId="{8E6D6EFD-E9F5-26C1-43F8-C4246B31F475}"/>
          </ac:spMkLst>
        </pc:spChg>
        <pc:spChg chg="del">
          <ac:chgData name="Daria Sapunova" userId="5217c4f7-f98a-4573-8c08-262c6e9f6ac4" providerId="ADAL" clId="{82700CF0-FDCC-47DF-B590-794E9D5664AF}" dt="2024-03-19T11:18:17.710" v="703" actId="478"/>
          <ac:spMkLst>
            <pc:docMk/>
            <pc:sldMk cId="2018759333" sldId="330"/>
            <ac:spMk id="3" creationId="{E9850E2C-D243-10DF-8CF8-AE877A111709}"/>
          </ac:spMkLst>
        </pc:spChg>
        <pc:spChg chg="add mod">
          <ac:chgData name="Daria Sapunova" userId="5217c4f7-f98a-4573-8c08-262c6e9f6ac4" providerId="ADAL" clId="{82700CF0-FDCC-47DF-B590-794E9D5664AF}" dt="2024-03-19T11:46:37.499" v="724" actId="1076"/>
          <ac:spMkLst>
            <pc:docMk/>
            <pc:sldMk cId="2018759333" sldId="330"/>
            <ac:spMk id="4" creationId="{823A8EDC-9DE9-A390-9E9D-A37A8CBAC938}"/>
          </ac:spMkLst>
        </pc:spChg>
        <pc:spChg chg="add mod">
          <ac:chgData name="Daria Sapunova" userId="5217c4f7-f98a-4573-8c08-262c6e9f6ac4" providerId="ADAL" clId="{82700CF0-FDCC-47DF-B590-794E9D5664AF}" dt="2024-03-19T11:28:30.659" v="711" actId="1076"/>
          <ac:spMkLst>
            <pc:docMk/>
            <pc:sldMk cId="2018759333" sldId="330"/>
            <ac:spMk id="5" creationId="{11556638-B92E-0E87-58C5-36CB17B381ED}"/>
          </ac:spMkLst>
        </pc:spChg>
        <pc:picChg chg="add mod">
          <ac:chgData name="Daria Sapunova" userId="5217c4f7-f98a-4573-8c08-262c6e9f6ac4" providerId="ADAL" clId="{82700CF0-FDCC-47DF-B590-794E9D5664AF}" dt="2024-03-19T11:46:35.562" v="723" actId="1076"/>
          <ac:picMkLst>
            <pc:docMk/>
            <pc:sldMk cId="2018759333" sldId="330"/>
            <ac:picMk id="2050" creationId="{76EEEEFB-3027-F733-2636-50CFCBFB8AAC}"/>
          </ac:picMkLst>
        </pc:picChg>
      </pc:sldChg>
      <pc:sldChg chg="addSp delSp modSp new mod">
        <pc:chgData name="Daria Sapunova" userId="5217c4f7-f98a-4573-8c08-262c6e9f6ac4" providerId="ADAL" clId="{82700CF0-FDCC-47DF-B590-794E9D5664AF}" dt="2024-03-19T21:15:54.229" v="726" actId="1076"/>
        <pc:sldMkLst>
          <pc:docMk/>
          <pc:sldMk cId="335899026" sldId="331"/>
        </pc:sldMkLst>
        <pc:spChg chg="del">
          <ac:chgData name="Daria Sapunova" userId="5217c4f7-f98a-4573-8c08-262c6e9f6ac4" providerId="ADAL" clId="{82700CF0-FDCC-47DF-B590-794E9D5664AF}" dt="2024-03-19T11:46:05.644" v="715" actId="478"/>
          <ac:spMkLst>
            <pc:docMk/>
            <pc:sldMk cId="335899026" sldId="331"/>
            <ac:spMk id="2" creationId="{074E1D1B-6510-E4FA-F317-CB41342D5517}"/>
          </ac:spMkLst>
        </pc:spChg>
        <pc:spChg chg="del">
          <ac:chgData name="Daria Sapunova" userId="5217c4f7-f98a-4573-8c08-262c6e9f6ac4" providerId="ADAL" clId="{82700CF0-FDCC-47DF-B590-794E9D5664AF}" dt="2024-03-19T11:46:07.224" v="716" actId="478"/>
          <ac:spMkLst>
            <pc:docMk/>
            <pc:sldMk cId="335899026" sldId="331"/>
            <ac:spMk id="3" creationId="{072E0E2F-E951-5056-2550-7943D487CA56}"/>
          </ac:spMkLst>
        </pc:spChg>
        <pc:spChg chg="add mod">
          <ac:chgData name="Daria Sapunova" userId="5217c4f7-f98a-4573-8c08-262c6e9f6ac4" providerId="ADAL" clId="{82700CF0-FDCC-47DF-B590-794E9D5664AF}" dt="2024-03-19T21:15:54.229" v="726" actId="1076"/>
          <ac:spMkLst>
            <pc:docMk/>
            <pc:sldMk cId="335899026" sldId="331"/>
            <ac:spMk id="5" creationId="{5622E923-8CF0-DBF8-98E7-F7D21576A2BE}"/>
          </ac:spMkLst>
        </pc:spChg>
        <pc:picChg chg="add mod">
          <ac:chgData name="Daria Sapunova" userId="5217c4f7-f98a-4573-8c08-262c6e9f6ac4" providerId="ADAL" clId="{82700CF0-FDCC-47DF-B590-794E9D5664AF}" dt="2024-03-19T11:46:15.074" v="719" actId="14100"/>
          <ac:picMkLst>
            <pc:docMk/>
            <pc:sldMk cId="335899026" sldId="331"/>
            <ac:picMk id="3074" creationId="{3D981BDF-D7E6-ADCA-EB2F-1F35FA3C8D79}"/>
          </ac:picMkLst>
        </pc:picChg>
      </pc:sldChg>
    </pc:docChg>
  </pc:docChgLst>
  <pc:docChgLst>
    <pc:chgData name="Daria Sapunova" userId="5217c4f7-f98a-4573-8c08-262c6e9f6ac4" providerId="ADAL" clId="{D124CEF8-D620-435D-A505-0237A4899E71}"/>
    <pc:docChg chg="undo custSel addSld delSld modSld">
      <pc:chgData name="Daria Sapunova" userId="5217c4f7-f98a-4573-8c08-262c6e9f6ac4" providerId="ADAL" clId="{D124CEF8-D620-435D-A505-0237A4899E71}" dt="2024-04-04T06:36:07.329" v="2087"/>
      <pc:docMkLst>
        <pc:docMk/>
      </pc:docMkLst>
      <pc:sldChg chg="del">
        <pc:chgData name="Daria Sapunova" userId="5217c4f7-f98a-4573-8c08-262c6e9f6ac4" providerId="ADAL" clId="{D124CEF8-D620-435D-A505-0237A4899E71}" dt="2024-04-02T09:10:57.113" v="2" actId="47"/>
        <pc:sldMkLst>
          <pc:docMk/>
          <pc:sldMk cId="1785852772" sldId="294"/>
        </pc:sldMkLst>
      </pc:sldChg>
      <pc:sldChg chg="del">
        <pc:chgData name="Daria Sapunova" userId="5217c4f7-f98a-4573-8c08-262c6e9f6ac4" providerId="ADAL" clId="{D124CEF8-D620-435D-A505-0237A4899E71}" dt="2024-04-02T09:10:54.829" v="0" actId="47"/>
        <pc:sldMkLst>
          <pc:docMk/>
          <pc:sldMk cId="3608119148" sldId="325"/>
        </pc:sldMkLst>
      </pc:sldChg>
      <pc:sldChg chg="del">
        <pc:chgData name="Daria Sapunova" userId="5217c4f7-f98a-4573-8c08-262c6e9f6ac4" providerId="ADAL" clId="{D124CEF8-D620-435D-A505-0237A4899E71}" dt="2024-04-02T09:10:55.732" v="1" actId="47"/>
        <pc:sldMkLst>
          <pc:docMk/>
          <pc:sldMk cId="3807282086" sldId="327"/>
        </pc:sldMkLst>
      </pc:sldChg>
      <pc:sldChg chg="del">
        <pc:chgData name="Daria Sapunova" userId="5217c4f7-f98a-4573-8c08-262c6e9f6ac4" providerId="ADAL" clId="{D124CEF8-D620-435D-A505-0237A4899E71}" dt="2024-04-02T09:12:30.717" v="6" actId="47"/>
        <pc:sldMkLst>
          <pc:docMk/>
          <pc:sldMk cId="1887218270" sldId="328"/>
        </pc:sldMkLst>
      </pc:sldChg>
      <pc:sldChg chg="del">
        <pc:chgData name="Daria Sapunova" userId="5217c4f7-f98a-4573-8c08-262c6e9f6ac4" providerId="ADAL" clId="{D124CEF8-D620-435D-A505-0237A4899E71}" dt="2024-04-02T09:12:31.691" v="7" actId="47"/>
        <pc:sldMkLst>
          <pc:docMk/>
          <pc:sldMk cId="2579654268" sldId="329"/>
        </pc:sldMkLst>
      </pc:sldChg>
      <pc:sldChg chg="del">
        <pc:chgData name="Daria Sapunova" userId="5217c4f7-f98a-4573-8c08-262c6e9f6ac4" providerId="ADAL" clId="{D124CEF8-D620-435D-A505-0237A4899E71}" dt="2024-04-02T09:12:32.216" v="8" actId="47"/>
        <pc:sldMkLst>
          <pc:docMk/>
          <pc:sldMk cId="3962228988" sldId="330"/>
        </pc:sldMkLst>
      </pc:sldChg>
      <pc:sldChg chg="modSp mod">
        <pc:chgData name="Daria Sapunova" userId="5217c4f7-f98a-4573-8c08-262c6e9f6ac4" providerId="ADAL" clId="{D124CEF8-D620-435D-A505-0237A4899E71}" dt="2024-04-02T09:12:49.343" v="9" actId="14100"/>
        <pc:sldMkLst>
          <pc:docMk/>
          <pc:sldMk cId="1466340722" sldId="332"/>
        </pc:sldMkLst>
        <pc:spChg chg="mod">
          <ac:chgData name="Daria Sapunova" userId="5217c4f7-f98a-4573-8c08-262c6e9f6ac4" providerId="ADAL" clId="{D124CEF8-D620-435D-A505-0237A4899E71}" dt="2024-04-02T09:12:49.343" v="9" actId="14100"/>
          <ac:spMkLst>
            <pc:docMk/>
            <pc:sldMk cId="1466340722" sldId="332"/>
            <ac:spMk id="2" creationId="{54A17791-2B4E-A774-EB73-B7F5A334716E}"/>
          </ac:spMkLst>
        </pc:spChg>
      </pc:sldChg>
      <pc:sldChg chg="del">
        <pc:chgData name="Daria Sapunova" userId="5217c4f7-f98a-4573-8c08-262c6e9f6ac4" providerId="ADAL" clId="{D124CEF8-D620-435D-A505-0237A4899E71}" dt="2024-04-02T12:45:20.134" v="837" actId="47"/>
        <pc:sldMkLst>
          <pc:docMk/>
          <pc:sldMk cId="217896287" sldId="333"/>
        </pc:sldMkLst>
      </pc:sldChg>
      <pc:sldChg chg="del">
        <pc:chgData name="Daria Sapunova" userId="5217c4f7-f98a-4573-8c08-262c6e9f6ac4" providerId="ADAL" clId="{D124CEF8-D620-435D-A505-0237A4899E71}" dt="2024-04-02T12:45:21.949" v="838" actId="47"/>
        <pc:sldMkLst>
          <pc:docMk/>
          <pc:sldMk cId="423178156" sldId="334"/>
        </pc:sldMkLst>
      </pc:sldChg>
      <pc:sldChg chg="addSp delSp modSp new mod modAnim">
        <pc:chgData name="Daria Sapunova" userId="5217c4f7-f98a-4573-8c08-262c6e9f6ac4" providerId="ADAL" clId="{D124CEF8-D620-435D-A505-0237A4899E71}" dt="2024-04-02T10:06:59.891" v="406"/>
        <pc:sldMkLst>
          <pc:docMk/>
          <pc:sldMk cId="57728060" sldId="335"/>
        </pc:sldMkLst>
        <pc:spChg chg="del">
          <ac:chgData name="Daria Sapunova" userId="5217c4f7-f98a-4573-8c08-262c6e9f6ac4" providerId="ADAL" clId="{D124CEF8-D620-435D-A505-0237A4899E71}" dt="2024-04-02T09:13:02.553" v="11" actId="478"/>
          <ac:spMkLst>
            <pc:docMk/>
            <pc:sldMk cId="57728060" sldId="335"/>
            <ac:spMk id="2" creationId="{05420983-5D0B-9C94-1230-BE736C4CF1FF}"/>
          </ac:spMkLst>
        </pc:spChg>
        <pc:spChg chg="del">
          <ac:chgData name="Daria Sapunova" userId="5217c4f7-f98a-4573-8c08-262c6e9f6ac4" providerId="ADAL" clId="{D124CEF8-D620-435D-A505-0237A4899E71}" dt="2024-04-02T09:13:03.501" v="12" actId="478"/>
          <ac:spMkLst>
            <pc:docMk/>
            <pc:sldMk cId="57728060" sldId="335"/>
            <ac:spMk id="3" creationId="{58EB6FB6-DD27-3607-F479-9A6B20D2A459}"/>
          </ac:spMkLst>
        </pc:spChg>
        <pc:spChg chg="add mod">
          <ac:chgData name="Daria Sapunova" userId="5217c4f7-f98a-4573-8c08-262c6e9f6ac4" providerId="ADAL" clId="{D124CEF8-D620-435D-A505-0237A4899E71}" dt="2024-04-02T09:37:24.373" v="153" actId="1076"/>
          <ac:spMkLst>
            <pc:docMk/>
            <pc:sldMk cId="57728060" sldId="335"/>
            <ac:spMk id="4" creationId="{E7E4698D-13A5-DBC6-E9CC-B7D7F841FC3B}"/>
          </ac:spMkLst>
        </pc:spChg>
        <pc:spChg chg="add mod">
          <ac:chgData name="Daria Sapunova" userId="5217c4f7-f98a-4573-8c08-262c6e9f6ac4" providerId="ADAL" clId="{D124CEF8-D620-435D-A505-0237A4899E71}" dt="2024-04-02T09:37:46.006" v="154" actId="20577"/>
          <ac:spMkLst>
            <pc:docMk/>
            <pc:sldMk cId="57728060" sldId="335"/>
            <ac:spMk id="5" creationId="{E983DECE-5142-3BCB-F82B-5463473D1902}"/>
          </ac:spMkLst>
        </pc:spChg>
        <pc:spChg chg="add mod">
          <ac:chgData name="Daria Sapunova" userId="5217c4f7-f98a-4573-8c08-262c6e9f6ac4" providerId="ADAL" clId="{D124CEF8-D620-435D-A505-0237A4899E71}" dt="2024-04-02T09:41:18.423" v="227" actId="1076"/>
          <ac:spMkLst>
            <pc:docMk/>
            <pc:sldMk cId="57728060" sldId="335"/>
            <ac:spMk id="6" creationId="{95995508-FFF8-3EB5-9A43-38E6134DB0FC}"/>
          </ac:spMkLst>
        </pc:spChg>
        <pc:spChg chg="add mod">
          <ac:chgData name="Daria Sapunova" userId="5217c4f7-f98a-4573-8c08-262c6e9f6ac4" providerId="ADAL" clId="{D124CEF8-D620-435D-A505-0237A4899E71}" dt="2024-04-02T09:41:04.670" v="222" actId="115"/>
          <ac:spMkLst>
            <pc:docMk/>
            <pc:sldMk cId="57728060" sldId="335"/>
            <ac:spMk id="7" creationId="{12476A55-BA28-BC1D-C837-A19FFDDCDC44}"/>
          </ac:spMkLst>
        </pc:spChg>
        <pc:spChg chg="add mod">
          <ac:chgData name="Daria Sapunova" userId="5217c4f7-f98a-4573-8c08-262c6e9f6ac4" providerId="ADAL" clId="{D124CEF8-D620-435D-A505-0237A4899E71}" dt="2024-04-02T09:47:32.357" v="352" actId="20577"/>
          <ac:spMkLst>
            <pc:docMk/>
            <pc:sldMk cId="57728060" sldId="335"/>
            <ac:spMk id="8" creationId="{C7F06932-4034-CD95-75F3-CD98DFF69BBA}"/>
          </ac:spMkLst>
        </pc:spChg>
        <pc:spChg chg="add mod">
          <ac:chgData name="Daria Sapunova" userId="5217c4f7-f98a-4573-8c08-262c6e9f6ac4" providerId="ADAL" clId="{D124CEF8-D620-435D-A505-0237A4899E71}" dt="2024-04-02T09:48:01.130" v="363" actId="1076"/>
          <ac:spMkLst>
            <pc:docMk/>
            <pc:sldMk cId="57728060" sldId="335"/>
            <ac:spMk id="9" creationId="{5E682FD4-C421-7CD0-821D-E26F82547DB8}"/>
          </ac:spMkLst>
        </pc:spChg>
        <pc:spChg chg="add mod">
          <ac:chgData name="Daria Sapunova" userId="5217c4f7-f98a-4573-8c08-262c6e9f6ac4" providerId="ADAL" clId="{D124CEF8-D620-435D-A505-0237A4899E71}" dt="2024-04-02T09:44:51.533" v="288" actId="14100"/>
          <ac:spMkLst>
            <pc:docMk/>
            <pc:sldMk cId="57728060" sldId="335"/>
            <ac:spMk id="10" creationId="{AFA19031-B765-BB05-E943-98F87E9AAA43}"/>
          </ac:spMkLst>
        </pc:spChg>
        <pc:spChg chg="add mod">
          <ac:chgData name="Daria Sapunova" userId="5217c4f7-f98a-4573-8c08-262c6e9f6ac4" providerId="ADAL" clId="{D124CEF8-D620-435D-A505-0237A4899E71}" dt="2024-04-02T09:45:01.657" v="290" actId="108"/>
          <ac:spMkLst>
            <pc:docMk/>
            <pc:sldMk cId="57728060" sldId="335"/>
            <ac:spMk id="11" creationId="{EBE8FF66-B87A-4641-14C8-68BF5D433F7E}"/>
          </ac:spMkLst>
        </pc:spChg>
        <pc:spChg chg="add mod">
          <ac:chgData name="Daria Sapunova" userId="5217c4f7-f98a-4573-8c08-262c6e9f6ac4" providerId="ADAL" clId="{D124CEF8-D620-435D-A505-0237A4899E71}" dt="2024-04-02T09:45:13.761" v="292" actId="1076"/>
          <ac:spMkLst>
            <pc:docMk/>
            <pc:sldMk cId="57728060" sldId="335"/>
            <ac:spMk id="12" creationId="{DE899240-0FE1-2051-F8DA-BFBFE95ECA97}"/>
          </ac:spMkLst>
        </pc:spChg>
        <pc:spChg chg="add mod">
          <ac:chgData name="Daria Sapunova" userId="5217c4f7-f98a-4573-8c08-262c6e9f6ac4" providerId="ADAL" clId="{D124CEF8-D620-435D-A505-0237A4899E71}" dt="2024-04-02T09:45:35.752" v="323" actId="1076"/>
          <ac:spMkLst>
            <pc:docMk/>
            <pc:sldMk cId="57728060" sldId="335"/>
            <ac:spMk id="13" creationId="{E9A5C688-3672-7EAB-5981-BA1C5425F233}"/>
          </ac:spMkLst>
        </pc:spChg>
        <pc:spChg chg="add del mod">
          <ac:chgData name="Daria Sapunova" userId="5217c4f7-f98a-4573-8c08-262c6e9f6ac4" providerId="ADAL" clId="{D124CEF8-D620-435D-A505-0237A4899E71}" dt="2024-04-02T09:45:40.896" v="326" actId="478"/>
          <ac:spMkLst>
            <pc:docMk/>
            <pc:sldMk cId="57728060" sldId="335"/>
            <ac:spMk id="14" creationId="{D82C8AE3-4575-573C-C534-AC23ACDB91F8}"/>
          </ac:spMkLst>
        </pc:spChg>
        <pc:spChg chg="add del mod">
          <ac:chgData name="Daria Sapunova" userId="5217c4f7-f98a-4573-8c08-262c6e9f6ac4" providerId="ADAL" clId="{D124CEF8-D620-435D-A505-0237A4899E71}" dt="2024-04-02T09:46:21.101" v="334" actId="478"/>
          <ac:spMkLst>
            <pc:docMk/>
            <pc:sldMk cId="57728060" sldId="335"/>
            <ac:spMk id="16" creationId="{E9155622-1C2E-8B0E-FBC2-64A75E3D0F57}"/>
          </ac:spMkLst>
        </pc:spChg>
        <pc:spChg chg="add mod">
          <ac:chgData name="Daria Sapunova" userId="5217c4f7-f98a-4573-8c08-262c6e9f6ac4" providerId="ADAL" clId="{D124CEF8-D620-435D-A505-0237A4899E71}" dt="2024-04-02T09:47:10.736" v="345" actId="14100"/>
          <ac:spMkLst>
            <pc:docMk/>
            <pc:sldMk cId="57728060" sldId="335"/>
            <ac:spMk id="17" creationId="{3EC520DB-26EC-F5F9-AE1F-A907ED1A4280}"/>
          </ac:spMkLst>
        </pc:spChg>
        <pc:spChg chg="add mod">
          <ac:chgData name="Daria Sapunova" userId="5217c4f7-f98a-4573-8c08-262c6e9f6ac4" providerId="ADAL" clId="{D124CEF8-D620-435D-A505-0237A4899E71}" dt="2024-04-02T09:48:32.365" v="397" actId="1076"/>
          <ac:spMkLst>
            <pc:docMk/>
            <pc:sldMk cId="57728060" sldId="335"/>
            <ac:spMk id="18" creationId="{FB840929-020D-AFBE-615B-51BAD3D3502C}"/>
          </ac:spMkLst>
        </pc:spChg>
        <pc:picChg chg="add del mod">
          <ac:chgData name="Daria Sapunova" userId="5217c4f7-f98a-4573-8c08-262c6e9f6ac4" providerId="ADAL" clId="{D124CEF8-D620-435D-A505-0237A4899E71}" dt="2024-04-02T09:46:02.208" v="328" actId="478"/>
          <ac:picMkLst>
            <pc:docMk/>
            <pc:sldMk cId="57728060" sldId="335"/>
            <ac:picMk id="15" creationId="{E0337113-6E1E-9D96-BE0A-6156F7B27100}"/>
          </ac:picMkLst>
        </pc:picChg>
        <pc:picChg chg="add mod">
          <ac:chgData name="Daria Sapunova" userId="5217c4f7-f98a-4573-8c08-262c6e9f6ac4" providerId="ADAL" clId="{D124CEF8-D620-435D-A505-0237A4899E71}" dt="2024-04-02T09:41:11.801" v="223" actId="1076"/>
          <ac:picMkLst>
            <pc:docMk/>
            <pc:sldMk cId="57728060" sldId="335"/>
            <ac:picMk id="1026" creationId="{83DA27D3-2482-DF26-A220-851680AA3E3B}"/>
          </ac:picMkLst>
        </pc:picChg>
      </pc:sldChg>
      <pc:sldChg chg="del">
        <pc:chgData name="Daria Sapunova" userId="5217c4f7-f98a-4573-8c08-262c6e9f6ac4" providerId="ADAL" clId="{D124CEF8-D620-435D-A505-0237A4899E71}" dt="2024-04-02T09:10:57.919" v="3" actId="47"/>
        <pc:sldMkLst>
          <pc:docMk/>
          <pc:sldMk cId="3263509429" sldId="335"/>
        </pc:sldMkLst>
      </pc:sldChg>
      <pc:sldChg chg="del">
        <pc:chgData name="Daria Sapunova" userId="5217c4f7-f98a-4573-8c08-262c6e9f6ac4" providerId="ADAL" clId="{D124CEF8-D620-435D-A505-0237A4899E71}" dt="2024-04-02T09:11:02.112" v="4" actId="47"/>
        <pc:sldMkLst>
          <pc:docMk/>
          <pc:sldMk cId="548697837" sldId="336"/>
        </pc:sldMkLst>
      </pc:sldChg>
      <pc:sldChg chg="addSp delSp modSp new mod modAnim addCm">
        <pc:chgData name="Daria Sapunova" userId="5217c4f7-f98a-4573-8c08-262c6e9f6ac4" providerId="ADAL" clId="{D124CEF8-D620-435D-A505-0237A4899E71}" dt="2024-04-03T09:13:41.782" v="2021"/>
        <pc:sldMkLst>
          <pc:docMk/>
          <pc:sldMk cId="3174654747" sldId="336"/>
        </pc:sldMkLst>
        <pc:spChg chg="del">
          <ac:chgData name="Daria Sapunova" userId="5217c4f7-f98a-4573-8c08-262c6e9f6ac4" providerId="ADAL" clId="{D124CEF8-D620-435D-A505-0237A4899E71}" dt="2024-04-02T10:07:13.989" v="408" actId="478"/>
          <ac:spMkLst>
            <pc:docMk/>
            <pc:sldMk cId="3174654747" sldId="336"/>
            <ac:spMk id="2" creationId="{CF245F63-26CD-4D58-4F5D-7E0AACAB745E}"/>
          </ac:spMkLst>
        </pc:spChg>
        <pc:spChg chg="del">
          <ac:chgData name="Daria Sapunova" userId="5217c4f7-f98a-4573-8c08-262c6e9f6ac4" providerId="ADAL" clId="{D124CEF8-D620-435D-A505-0237A4899E71}" dt="2024-04-02T10:07:15.459" v="409" actId="478"/>
          <ac:spMkLst>
            <pc:docMk/>
            <pc:sldMk cId="3174654747" sldId="336"/>
            <ac:spMk id="3" creationId="{239FCFA3-BA09-C1E5-D7A3-34B6D9C28A33}"/>
          </ac:spMkLst>
        </pc:spChg>
        <pc:spChg chg="add mod">
          <ac:chgData name="Daria Sapunova" userId="5217c4f7-f98a-4573-8c08-262c6e9f6ac4" providerId="ADAL" clId="{D124CEF8-D620-435D-A505-0237A4899E71}" dt="2024-04-02T10:07:21.710" v="410"/>
          <ac:spMkLst>
            <pc:docMk/>
            <pc:sldMk cId="3174654747" sldId="336"/>
            <ac:spMk id="4" creationId="{D218DFD2-C4AF-87C8-1DD6-A4B287B2F223}"/>
          </ac:spMkLst>
        </pc:spChg>
        <pc:spChg chg="add mod">
          <ac:chgData name="Daria Sapunova" userId="5217c4f7-f98a-4573-8c08-262c6e9f6ac4" providerId="ADAL" clId="{D124CEF8-D620-435D-A505-0237A4899E71}" dt="2024-04-02T12:28:16.613" v="631" actId="1076"/>
          <ac:spMkLst>
            <pc:docMk/>
            <pc:sldMk cId="3174654747" sldId="336"/>
            <ac:spMk id="5" creationId="{8D93DD2B-43E7-652C-88D9-7B4CD3E21C1A}"/>
          </ac:spMkLst>
        </pc:spChg>
        <pc:spChg chg="add mod">
          <ac:chgData name="Daria Sapunova" userId="5217c4f7-f98a-4573-8c08-262c6e9f6ac4" providerId="ADAL" clId="{D124CEF8-D620-435D-A505-0237A4899E71}" dt="2024-04-02T12:53:48.822" v="899" actId="20577"/>
          <ac:spMkLst>
            <pc:docMk/>
            <pc:sldMk cId="3174654747" sldId="336"/>
            <ac:spMk id="7" creationId="{7BA39F91-56C7-0615-0E85-6DE738F4D765}"/>
          </ac:spMkLst>
        </pc:spChg>
        <pc:spChg chg="add mod">
          <ac:chgData name="Daria Sapunova" userId="5217c4f7-f98a-4573-8c08-262c6e9f6ac4" providerId="ADAL" clId="{D124CEF8-D620-435D-A505-0237A4899E71}" dt="2024-04-02T12:23:32.433" v="575" actId="1035"/>
          <ac:spMkLst>
            <pc:docMk/>
            <pc:sldMk cId="3174654747" sldId="336"/>
            <ac:spMk id="16" creationId="{945D53D6-9183-8857-D1B3-6F790DF778D0}"/>
          </ac:spMkLst>
        </pc:spChg>
        <pc:spChg chg="add mod">
          <ac:chgData name="Daria Sapunova" userId="5217c4f7-f98a-4573-8c08-262c6e9f6ac4" providerId="ADAL" clId="{D124CEF8-D620-435D-A505-0237A4899E71}" dt="2024-04-02T12:28:50.298" v="641" actId="108"/>
          <ac:spMkLst>
            <pc:docMk/>
            <pc:sldMk cId="3174654747" sldId="336"/>
            <ac:spMk id="17" creationId="{8A44FEE7-94E6-85CC-6159-8700066EB7E6}"/>
          </ac:spMkLst>
        </pc:spChg>
        <pc:spChg chg="add del mod">
          <ac:chgData name="Daria Sapunova" userId="5217c4f7-f98a-4573-8c08-262c6e9f6ac4" providerId="ADAL" clId="{D124CEF8-D620-435D-A505-0237A4899E71}" dt="2024-04-02T12:23:07.197" v="557" actId="478"/>
          <ac:spMkLst>
            <pc:docMk/>
            <pc:sldMk cId="3174654747" sldId="336"/>
            <ac:spMk id="18" creationId="{6185E2B1-A53C-6EF9-C583-8A437FCA8C12}"/>
          </ac:spMkLst>
        </pc:spChg>
        <pc:spChg chg="add mod">
          <ac:chgData name="Daria Sapunova" userId="5217c4f7-f98a-4573-8c08-262c6e9f6ac4" providerId="ADAL" clId="{D124CEF8-D620-435D-A505-0237A4899E71}" dt="2024-04-02T12:23:35.614" v="576" actId="1076"/>
          <ac:spMkLst>
            <pc:docMk/>
            <pc:sldMk cId="3174654747" sldId="336"/>
            <ac:spMk id="19" creationId="{2A03440A-C5AC-A8DB-0D8D-2A339D17FB51}"/>
          </ac:spMkLst>
        </pc:spChg>
        <pc:spChg chg="add mod">
          <ac:chgData name="Daria Sapunova" userId="5217c4f7-f98a-4573-8c08-262c6e9f6ac4" providerId="ADAL" clId="{D124CEF8-D620-435D-A505-0237A4899E71}" dt="2024-04-02T12:23:54.655" v="580" actId="1076"/>
          <ac:spMkLst>
            <pc:docMk/>
            <pc:sldMk cId="3174654747" sldId="336"/>
            <ac:spMk id="20" creationId="{5B6C056D-64BB-6265-9F46-F44E8BFD9DA9}"/>
          </ac:spMkLst>
        </pc:spChg>
        <pc:spChg chg="add mod ord">
          <ac:chgData name="Daria Sapunova" userId="5217c4f7-f98a-4573-8c08-262c6e9f6ac4" providerId="ADAL" clId="{D124CEF8-D620-435D-A505-0237A4899E71}" dt="2024-04-03T09:13:40.126" v="2020" actId="167"/>
          <ac:spMkLst>
            <pc:docMk/>
            <pc:sldMk cId="3174654747" sldId="336"/>
            <ac:spMk id="21" creationId="{9F2A7C44-ED87-4F75-DF1C-B9771599F9A6}"/>
          </ac:spMkLst>
        </pc:spChg>
        <pc:spChg chg="add mod">
          <ac:chgData name="Daria Sapunova" userId="5217c4f7-f98a-4573-8c08-262c6e9f6ac4" providerId="ADAL" clId="{D124CEF8-D620-435D-A505-0237A4899E71}" dt="2024-04-02T12:24:26.591" v="589" actId="1076"/>
          <ac:spMkLst>
            <pc:docMk/>
            <pc:sldMk cId="3174654747" sldId="336"/>
            <ac:spMk id="22" creationId="{23B3F16D-6010-0003-FE85-B48619AE3910}"/>
          </ac:spMkLst>
        </pc:spChg>
        <pc:spChg chg="add mod">
          <ac:chgData name="Daria Sapunova" userId="5217c4f7-f98a-4573-8c08-262c6e9f6ac4" providerId="ADAL" clId="{D124CEF8-D620-435D-A505-0237A4899E71}" dt="2024-04-03T09:13:12.420" v="2015" actId="1076"/>
          <ac:spMkLst>
            <pc:docMk/>
            <pc:sldMk cId="3174654747" sldId="336"/>
            <ac:spMk id="23" creationId="{0B0E9CB9-9420-C0E2-455F-E878B05B2176}"/>
          </ac:spMkLst>
        </pc:spChg>
        <pc:spChg chg="add mod">
          <ac:chgData name="Daria Sapunova" userId="5217c4f7-f98a-4573-8c08-262c6e9f6ac4" providerId="ADAL" clId="{D124CEF8-D620-435D-A505-0237A4899E71}" dt="2024-04-02T12:24:49.328" v="599"/>
          <ac:spMkLst>
            <pc:docMk/>
            <pc:sldMk cId="3174654747" sldId="336"/>
            <ac:spMk id="24" creationId="{D435B856-D036-B724-173D-A6A9262D0C36}"/>
          </ac:spMkLst>
        </pc:spChg>
        <pc:spChg chg="add mod">
          <ac:chgData name="Daria Sapunova" userId="5217c4f7-f98a-4573-8c08-262c6e9f6ac4" providerId="ADAL" clId="{D124CEF8-D620-435D-A505-0237A4899E71}" dt="2024-04-02T12:25:03.533" v="605" actId="1076"/>
          <ac:spMkLst>
            <pc:docMk/>
            <pc:sldMk cId="3174654747" sldId="336"/>
            <ac:spMk id="25" creationId="{DC30CC78-7168-FD41-4342-726906AA11E8}"/>
          </ac:spMkLst>
        </pc:spChg>
        <pc:spChg chg="add mod ord">
          <ac:chgData name="Daria Sapunova" userId="5217c4f7-f98a-4573-8c08-262c6e9f6ac4" providerId="ADAL" clId="{D124CEF8-D620-435D-A505-0237A4899E71}" dt="2024-04-03T09:13:23.197" v="2017" actId="167"/>
          <ac:spMkLst>
            <pc:docMk/>
            <pc:sldMk cId="3174654747" sldId="336"/>
            <ac:spMk id="26" creationId="{C54458AD-64BA-58E0-6A97-F320432A916E}"/>
          </ac:spMkLst>
        </pc:spChg>
        <pc:spChg chg="add mod ord">
          <ac:chgData name="Daria Sapunova" userId="5217c4f7-f98a-4573-8c08-262c6e9f6ac4" providerId="ADAL" clId="{D124CEF8-D620-435D-A505-0237A4899E71}" dt="2024-04-02T12:30:38.153" v="646" actId="167"/>
          <ac:spMkLst>
            <pc:docMk/>
            <pc:sldMk cId="3174654747" sldId="336"/>
            <ac:spMk id="27" creationId="{BDBDF24E-0F35-6DC2-B6F1-E458A74249E9}"/>
          </ac:spMkLst>
        </pc:spChg>
        <pc:spChg chg="add del mod">
          <ac:chgData name="Daria Sapunova" userId="5217c4f7-f98a-4573-8c08-262c6e9f6ac4" providerId="ADAL" clId="{D124CEF8-D620-435D-A505-0237A4899E71}" dt="2024-04-02T12:31:11.991" v="649" actId="478"/>
          <ac:spMkLst>
            <pc:docMk/>
            <pc:sldMk cId="3174654747" sldId="336"/>
            <ac:spMk id="28" creationId="{BBB188CD-9B12-CD3B-B726-76789CD6FD93}"/>
          </ac:spMkLst>
        </pc:spChg>
        <pc:spChg chg="add del mod">
          <ac:chgData name="Daria Sapunova" userId="5217c4f7-f98a-4573-8c08-262c6e9f6ac4" providerId="ADAL" clId="{D124CEF8-D620-435D-A505-0237A4899E71}" dt="2024-04-02T12:33:20.800" v="660" actId="478"/>
          <ac:spMkLst>
            <pc:docMk/>
            <pc:sldMk cId="3174654747" sldId="336"/>
            <ac:spMk id="29" creationId="{A94A3542-C129-33EE-6DEA-B3BBA60EF374}"/>
          </ac:spMkLst>
        </pc:spChg>
        <pc:spChg chg="add del mod">
          <ac:chgData name="Daria Sapunova" userId="5217c4f7-f98a-4573-8c08-262c6e9f6ac4" providerId="ADAL" clId="{D124CEF8-D620-435D-A505-0237A4899E71}" dt="2024-04-02T12:33:21.606" v="661" actId="478"/>
          <ac:spMkLst>
            <pc:docMk/>
            <pc:sldMk cId="3174654747" sldId="336"/>
            <ac:spMk id="30" creationId="{DF1C02DF-1645-0DDD-4B0C-285B514BEE24}"/>
          </ac:spMkLst>
        </pc:spChg>
        <pc:picChg chg="add del">
          <ac:chgData name="Daria Sapunova" userId="5217c4f7-f98a-4573-8c08-262c6e9f6ac4" providerId="ADAL" clId="{D124CEF8-D620-435D-A505-0237A4899E71}" dt="2024-04-02T12:32:36.244" v="659" actId="478"/>
          <ac:picMkLst>
            <pc:docMk/>
            <pc:sldMk cId="3174654747" sldId="336"/>
            <ac:picMk id="2050" creationId="{F0EB0CB5-B0ED-2770-C510-33FD793E67A5}"/>
          </ac:picMkLst>
        </pc:picChg>
        <pc:picChg chg="add mod">
          <ac:chgData name="Daria Sapunova" userId="5217c4f7-f98a-4573-8c08-262c6e9f6ac4" providerId="ADAL" clId="{D124CEF8-D620-435D-A505-0237A4899E71}" dt="2024-04-02T12:33:55.999" v="671" actId="1076"/>
          <ac:picMkLst>
            <pc:docMk/>
            <pc:sldMk cId="3174654747" sldId="336"/>
            <ac:picMk id="2052" creationId="{BB7A03D5-5DC6-37A3-F1CA-FCC343DB5572}"/>
          </ac:picMkLst>
        </pc:picChg>
        <pc:picChg chg="add mod">
          <ac:chgData name="Daria Sapunova" userId="5217c4f7-f98a-4573-8c08-262c6e9f6ac4" providerId="ADAL" clId="{D124CEF8-D620-435D-A505-0237A4899E71}" dt="2024-04-02T12:34:22.758" v="678" actId="1076"/>
          <ac:picMkLst>
            <pc:docMk/>
            <pc:sldMk cId="3174654747" sldId="336"/>
            <ac:picMk id="2054" creationId="{EC4CDB51-33E8-3666-C456-E661DBAA6F5E}"/>
          </ac:picMkLst>
        </pc:picChg>
        <pc:cxnChg chg="add mod">
          <ac:chgData name="Daria Sapunova" userId="5217c4f7-f98a-4573-8c08-262c6e9f6ac4" providerId="ADAL" clId="{D124CEF8-D620-435D-A505-0237A4899E71}" dt="2024-04-02T12:23:32.433" v="575" actId="1035"/>
          <ac:cxnSpMkLst>
            <pc:docMk/>
            <pc:sldMk cId="3174654747" sldId="336"/>
            <ac:cxnSpMk id="6" creationId="{3A2DE642-68E2-1773-7437-97FED1E9827D}"/>
          </ac:cxnSpMkLst>
        </pc:cxnChg>
        <pc:cxnChg chg="add mod">
          <ac:chgData name="Daria Sapunova" userId="5217c4f7-f98a-4573-8c08-262c6e9f6ac4" providerId="ADAL" clId="{D124CEF8-D620-435D-A505-0237A4899E71}" dt="2024-04-02T12:23:32.433" v="575" actId="1035"/>
          <ac:cxnSpMkLst>
            <pc:docMk/>
            <pc:sldMk cId="3174654747" sldId="336"/>
            <ac:cxnSpMk id="9" creationId="{933E483F-09C3-4AD3-65BE-A6C9E5E4B8F9}"/>
          </ac:cxnSpMkLst>
        </pc:cxnChg>
        <pc:cxnChg chg="add mod">
          <ac:chgData name="Daria Sapunova" userId="5217c4f7-f98a-4573-8c08-262c6e9f6ac4" providerId="ADAL" clId="{D124CEF8-D620-435D-A505-0237A4899E71}" dt="2024-04-02T12:23:32.433" v="575" actId="1035"/>
          <ac:cxnSpMkLst>
            <pc:docMk/>
            <pc:sldMk cId="3174654747" sldId="336"/>
            <ac:cxnSpMk id="10" creationId="{F7C7E064-A64A-6C20-177F-65059F3245FE}"/>
          </ac:cxnSpMkLst>
        </pc:cxnChg>
        <pc:cxnChg chg="add mod">
          <ac:chgData name="Daria Sapunova" userId="5217c4f7-f98a-4573-8c08-262c6e9f6ac4" providerId="ADAL" clId="{D124CEF8-D620-435D-A505-0237A4899E71}" dt="2024-04-02T12:23:32.433" v="575" actId="1035"/>
          <ac:cxnSpMkLst>
            <pc:docMk/>
            <pc:sldMk cId="3174654747" sldId="336"/>
            <ac:cxnSpMk id="11" creationId="{96FA9457-3C3C-BC86-27C0-EB23C76BAB30}"/>
          </ac:cxnSpMkLst>
        </pc:cxnChg>
        <pc:cxnChg chg="add mod">
          <ac:chgData name="Daria Sapunova" userId="5217c4f7-f98a-4573-8c08-262c6e9f6ac4" providerId="ADAL" clId="{D124CEF8-D620-435D-A505-0237A4899E71}" dt="2024-04-02T12:23:32.433" v="575" actId="1035"/>
          <ac:cxnSpMkLst>
            <pc:docMk/>
            <pc:sldMk cId="3174654747" sldId="336"/>
            <ac:cxnSpMk id="12" creationId="{39D71992-1735-6B4B-482B-6EE044C72D0E}"/>
          </ac:cxnSpMkLst>
        </pc:cxnChg>
        <pc:cxnChg chg="add mod">
          <ac:chgData name="Daria Sapunova" userId="5217c4f7-f98a-4573-8c08-262c6e9f6ac4" providerId="ADAL" clId="{D124CEF8-D620-435D-A505-0237A4899E71}" dt="2024-04-02T12:23:32.433" v="575" actId="1035"/>
          <ac:cxnSpMkLst>
            <pc:docMk/>
            <pc:sldMk cId="3174654747" sldId="336"/>
            <ac:cxnSpMk id="13" creationId="{6ED4BA89-A3F9-7515-D424-13D2BE23790E}"/>
          </ac:cxnSpMkLst>
        </pc:cxnChg>
        <pc:cxnChg chg="add mod">
          <ac:chgData name="Daria Sapunova" userId="5217c4f7-f98a-4573-8c08-262c6e9f6ac4" providerId="ADAL" clId="{D124CEF8-D620-435D-A505-0237A4899E71}" dt="2024-04-02T12:23:32.433" v="575" actId="1035"/>
          <ac:cxnSpMkLst>
            <pc:docMk/>
            <pc:sldMk cId="3174654747" sldId="336"/>
            <ac:cxnSpMk id="14" creationId="{832EE2C5-2294-5F8F-B597-40C9B1FD7EED}"/>
          </ac:cxnSpMkLst>
        </pc:cxnChg>
        <pc:cxnChg chg="add mod">
          <ac:chgData name="Daria Sapunova" userId="5217c4f7-f98a-4573-8c08-262c6e9f6ac4" providerId="ADAL" clId="{D124CEF8-D620-435D-A505-0237A4899E71}" dt="2024-04-02T12:23:32.433" v="575" actId="1035"/>
          <ac:cxnSpMkLst>
            <pc:docMk/>
            <pc:sldMk cId="3174654747" sldId="336"/>
            <ac:cxnSpMk id="15" creationId="{A69EE697-16FF-CAFE-58FD-1A2FC22B2852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D124CEF8-D620-435D-A505-0237A4899E71}" dt="2024-04-02T14:53:21.851" v="922"/>
              <pc2:cmMkLst xmlns:pc2="http://schemas.microsoft.com/office/powerpoint/2019/9/main/command">
                <pc:docMk/>
                <pc:sldMk cId="3174654747" sldId="336"/>
                <pc2:cmMk id="{6EFDC715-3889-46EE-8EDD-C4D794328534}"/>
              </pc2:cmMkLst>
            </pc226:cmChg>
          </p:ext>
        </pc:extLst>
      </pc:sldChg>
      <pc:sldChg chg="del">
        <pc:chgData name="Daria Sapunova" userId="5217c4f7-f98a-4573-8c08-262c6e9f6ac4" providerId="ADAL" clId="{D124CEF8-D620-435D-A505-0237A4899E71}" dt="2024-04-02T09:11:06.437" v="5" actId="47"/>
        <pc:sldMkLst>
          <pc:docMk/>
          <pc:sldMk cId="1065856040" sldId="337"/>
        </pc:sldMkLst>
      </pc:sldChg>
      <pc:sldChg chg="addSp delSp modSp add mod modAnim">
        <pc:chgData name="Daria Sapunova" userId="5217c4f7-f98a-4573-8c08-262c6e9f6ac4" providerId="ADAL" clId="{D124CEF8-D620-435D-A505-0237A4899E71}" dt="2024-04-03T09:14:18.018" v="2022"/>
        <pc:sldMkLst>
          <pc:docMk/>
          <pc:sldMk cId="4066935284" sldId="337"/>
        </pc:sldMkLst>
        <pc:spChg chg="add mod ord">
          <ac:chgData name="Daria Sapunova" userId="5217c4f7-f98a-4573-8c08-262c6e9f6ac4" providerId="ADAL" clId="{D124CEF8-D620-435D-A505-0237A4899E71}" dt="2024-04-02T12:40:58.098" v="762" actId="14100"/>
          <ac:spMkLst>
            <pc:docMk/>
            <pc:sldMk cId="4066935284" sldId="337"/>
            <ac:spMk id="2" creationId="{939D9F47-8A61-97F7-91E7-4D97638CC59D}"/>
          </ac:spMkLst>
        </pc:spChg>
        <pc:spChg chg="mod">
          <ac:chgData name="Daria Sapunova" userId="5217c4f7-f98a-4573-8c08-262c6e9f6ac4" providerId="ADAL" clId="{D124CEF8-D620-435D-A505-0237A4899E71}" dt="2024-04-02T12:54:00.707" v="911" actId="20577"/>
          <ac:spMkLst>
            <pc:docMk/>
            <pc:sldMk cId="4066935284" sldId="337"/>
            <ac:spMk id="7" creationId="{7BA39F91-56C7-0615-0E85-6DE738F4D765}"/>
          </ac:spMkLst>
        </pc:spChg>
        <pc:spChg chg="mod ord">
          <ac:chgData name="Daria Sapunova" userId="5217c4f7-f98a-4573-8c08-262c6e9f6ac4" providerId="ADAL" clId="{D124CEF8-D620-435D-A505-0237A4899E71}" dt="2024-04-02T12:35:27.618" v="687" actId="167"/>
          <ac:spMkLst>
            <pc:docMk/>
            <pc:sldMk cId="4066935284" sldId="337"/>
            <ac:spMk id="21" creationId="{9F2A7C44-ED87-4F75-DF1C-B9771599F9A6}"/>
          </ac:spMkLst>
        </pc:spChg>
        <pc:spChg chg="mod">
          <ac:chgData name="Daria Sapunova" userId="5217c4f7-f98a-4573-8c08-262c6e9f6ac4" providerId="ADAL" clId="{D124CEF8-D620-435D-A505-0237A4899E71}" dt="2024-04-02T12:53:20.549" v="883" actId="20577"/>
          <ac:spMkLst>
            <pc:docMk/>
            <pc:sldMk cId="4066935284" sldId="337"/>
            <ac:spMk id="26" creationId="{C54458AD-64BA-58E0-6A97-F320432A916E}"/>
          </ac:spMkLst>
        </pc:spChg>
        <pc:spChg chg="del">
          <ac:chgData name="Daria Sapunova" userId="5217c4f7-f98a-4573-8c08-262c6e9f6ac4" providerId="ADAL" clId="{D124CEF8-D620-435D-A505-0237A4899E71}" dt="2024-04-02T12:34:46.252" v="680" actId="478"/>
          <ac:spMkLst>
            <pc:docMk/>
            <pc:sldMk cId="4066935284" sldId="337"/>
            <ac:spMk id="27" creationId="{BDBDF24E-0F35-6DC2-B6F1-E458A74249E9}"/>
          </ac:spMkLst>
        </pc:spChg>
        <pc:picChg chg="mod">
          <ac:chgData name="Daria Sapunova" userId="5217c4f7-f98a-4573-8c08-262c6e9f6ac4" providerId="ADAL" clId="{D124CEF8-D620-435D-A505-0237A4899E71}" dt="2024-04-02T12:35:31.177" v="688" actId="1076"/>
          <ac:picMkLst>
            <pc:docMk/>
            <pc:sldMk cId="4066935284" sldId="337"/>
            <ac:picMk id="2052" creationId="{BB7A03D5-5DC6-37A3-F1CA-FCC343DB5572}"/>
          </ac:picMkLst>
        </pc:picChg>
        <pc:picChg chg="mod">
          <ac:chgData name="Daria Sapunova" userId="5217c4f7-f98a-4573-8c08-262c6e9f6ac4" providerId="ADAL" clId="{D124CEF8-D620-435D-A505-0237A4899E71}" dt="2024-04-02T12:35:33.159" v="689" actId="1076"/>
          <ac:picMkLst>
            <pc:docMk/>
            <pc:sldMk cId="4066935284" sldId="337"/>
            <ac:picMk id="2054" creationId="{EC4CDB51-33E8-3666-C456-E661DBAA6F5E}"/>
          </ac:picMkLst>
        </pc:picChg>
      </pc:sldChg>
      <pc:sldChg chg="addSp delSp modSp new mod modAnim">
        <pc:chgData name="Daria Sapunova" userId="5217c4f7-f98a-4573-8c08-262c6e9f6ac4" providerId="ADAL" clId="{D124CEF8-D620-435D-A505-0237A4899E71}" dt="2024-04-03T09:15:18.957" v="2027"/>
        <pc:sldMkLst>
          <pc:docMk/>
          <pc:sldMk cId="2627762213" sldId="338"/>
        </pc:sldMkLst>
        <pc:spChg chg="del">
          <ac:chgData name="Daria Sapunova" userId="5217c4f7-f98a-4573-8c08-262c6e9f6ac4" providerId="ADAL" clId="{D124CEF8-D620-435D-A505-0237A4899E71}" dt="2024-04-02T12:35:52.699" v="691" actId="478"/>
          <ac:spMkLst>
            <pc:docMk/>
            <pc:sldMk cId="2627762213" sldId="338"/>
            <ac:spMk id="2" creationId="{E58386B6-A751-FD3E-54D0-067B50EAE0A2}"/>
          </ac:spMkLst>
        </pc:spChg>
        <pc:spChg chg="del">
          <ac:chgData name="Daria Sapunova" userId="5217c4f7-f98a-4573-8c08-262c6e9f6ac4" providerId="ADAL" clId="{D124CEF8-D620-435D-A505-0237A4899E71}" dt="2024-04-02T12:35:54.378" v="692" actId="478"/>
          <ac:spMkLst>
            <pc:docMk/>
            <pc:sldMk cId="2627762213" sldId="338"/>
            <ac:spMk id="3" creationId="{73193BFE-1E48-958D-250D-0A9C23DB2984}"/>
          </ac:spMkLst>
        </pc:spChg>
        <pc:spChg chg="add mod">
          <ac:chgData name="Daria Sapunova" userId="5217c4f7-f98a-4573-8c08-262c6e9f6ac4" providerId="ADAL" clId="{D124CEF8-D620-435D-A505-0237A4899E71}" dt="2024-04-02T12:36:05.983" v="694" actId="1076"/>
          <ac:spMkLst>
            <pc:docMk/>
            <pc:sldMk cId="2627762213" sldId="338"/>
            <ac:spMk id="4" creationId="{A7FC3A3F-95F9-DE5E-1C60-38B1C967D414}"/>
          </ac:spMkLst>
        </pc:spChg>
        <pc:spChg chg="add mod">
          <ac:chgData name="Daria Sapunova" userId="5217c4f7-f98a-4573-8c08-262c6e9f6ac4" providerId="ADAL" clId="{D124CEF8-D620-435D-A505-0237A4899E71}" dt="2024-04-02T12:36:47.916" v="696" actId="1076"/>
          <ac:spMkLst>
            <pc:docMk/>
            <pc:sldMk cId="2627762213" sldId="338"/>
            <ac:spMk id="5" creationId="{44FD7C7F-AE78-85E4-D626-7048123BF4D6}"/>
          </ac:spMkLst>
        </pc:spChg>
        <pc:spChg chg="add mod">
          <ac:chgData name="Daria Sapunova" userId="5217c4f7-f98a-4573-8c08-262c6e9f6ac4" providerId="ADAL" clId="{D124CEF8-D620-435D-A505-0237A4899E71}" dt="2024-04-02T12:37:00.074" v="699" actId="1076"/>
          <ac:spMkLst>
            <pc:docMk/>
            <pc:sldMk cId="2627762213" sldId="338"/>
            <ac:spMk id="6" creationId="{45A930E1-7CB4-AF2C-7BE5-79032F7CFB95}"/>
          </ac:spMkLst>
        </pc:spChg>
        <pc:spChg chg="add mod">
          <ac:chgData name="Daria Sapunova" userId="5217c4f7-f98a-4573-8c08-262c6e9f6ac4" providerId="ADAL" clId="{D124CEF8-D620-435D-A505-0237A4899E71}" dt="2024-04-02T12:36:56.694" v="698" actId="1076"/>
          <ac:spMkLst>
            <pc:docMk/>
            <pc:sldMk cId="2627762213" sldId="338"/>
            <ac:spMk id="7" creationId="{AFAED563-B517-8EAD-9901-875069BC306A}"/>
          </ac:spMkLst>
        </pc:spChg>
        <pc:spChg chg="add mod">
          <ac:chgData name="Daria Sapunova" userId="5217c4f7-f98a-4573-8c08-262c6e9f6ac4" providerId="ADAL" clId="{D124CEF8-D620-435D-A505-0237A4899E71}" dt="2024-04-02T12:37:01.911" v="700" actId="1076"/>
          <ac:spMkLst>
            <pc:docMk/>
            <pc:sldMk cId="2627762213" sldId="338"/>
            <ac:spMk id="8" creationId="{D9B262B0-AB94-CFF5-3E7B-8E60E548E5FF}"/>
          </ac:spMkLst>
        </pc:spChg>
        <pc:spChg chg="add mod">
          <ac:chgData name="Daria Sapunova" userId="5217c4f7-f98a-4573-8c08-262c6e9f6ac4" providerId="ADAL" clId="{D124CEF8-D620-435D-A505-0237A4899E71}" dt="2024-04-02T12:38:30.668" v="734" actId="20577"/>
          <ac:spMkLst>
            <pc:docMk/>
            <pc:sldMk cId="2627762213" sldId="338"/>
            <ac:spMk id="15" creationId="{0904866D-B0B1-1B4D-1B8A-459F16C98B6A}"/>
          </ac:spMkLst>
        </pc:spChg>
        <pc:spChg chg="add mod">
          <ac:chgData name="Daria Sapunova" userId="5217c4f7-f98a-4573-8c08-262c6e9f6ac4" providerId="ADAL" clId="{D124CEF8-D620-435D-A505-0237A4899E71}" dt="2024-04-02T12:54:11.179" v="919" actId="20577"/>
          <ac:spMkLst>
            <pc:docMk/>
            <pc:sldMk cId="2627762213" sldId="338"/>
            <ac:spMk id="19" creationId="{80885F13-ED83-8E28-3788-9D7E8CC0DA46}"/>
          </ac:spMkLst>
        </pc:spChg>
        <pc:spChg chg="add mod ord">
          <ac:chgData name="Daria Sapunova" userId="5217c4f7-f98a-4573-8c08-262c6e9f6ac4" providerId="ADAL" clId="{D124CEF8-D620-435D-A505-0237A4899E71}" dt="2024-04-02T12:41:10.150" v="766" actId="1076"/>
          <ac:spMkLst>
            <pc:docMk/>
            <pc:sldMk cId="2627762213" sldId="338"/>
            <ac:spMk id="34" creationId="{BAB276FB-9F06-4FCF-4299-011A2C8DED91}"/>
          </ac:spMkLst>
        </pc:spChg>
        <pc:spChg chg="add mod">
          <ac:chgData name="Daria Sapunova" userId="5217c4f7-f98a-4573-8c08-262c6e9f6ac4" providerId="ADAL" clId="{D124CEF8-D620-435D-A505-0237A4899E71}" dt="2024-04-02T12:40:29.044" v="756" actId="1076"/>
          <ac:spMkLst>
            <pc:docMk/>
            <pc:sldMk cId="2627762213" sldId="338"/>
            <ac:spMk id="35" creationId="{D7E248AD-18F3-5551-54B6-774490EF47DA}"/>
          </ac:spMkLst>
        </pc:spChg>
        <pc:spChg chg="add mod ord">
          <ac:chgData name="Daria Sapunova" userId="5217c4f7-f98a-4573-8c08-262c6e9f6ac4" providerId="ADAL" clId="{D124CEF8-D620-435D-A505-0237A4899E71}" dt="2024-04-02T12:44:22.505" v="835" actId="14100"/>
          <ac:spMkLst>
            <pc:docMk/>
            <pc:sldMk cId="2627762213" sldId="338"/>
            <ac:spMk id="36" creationId="{4BEA5DC1-1A6F-D7E8-AB72-06F57DB9063B}"/>
          </ac:spMkLst>
        </pc:spChg>
        <pc:spChg chg="add mod">
          <ac:chgData name="Daria Sapunova" userId="5217c4f7-f98a-4573-8c08-262c6e9f6ac4" providerId="ADAL" clId="{D124CEF8-D620-435D-A505-0237A4899E71}" dt="2024-04-02T12:41:17.387" v="769" actId="20577"/>
          <ac:spMkLst>
            <pc:docMk/>
            <pc:sldMk cId="2627762213" sldId="338"/>
            <ac:spMk id="37" creationId="{7734481E-60AB-8C55-9EE9-F2560BD80DF0}"/>
          </ac:spMkLst>
        </pc:spChg>
        <pc:spChg chg="add mod">
          <ac:chgData name="Daria Sapunova" userId="5217c4f7-f98a-4573-8c08-262c6e9f6ac4" providerId="ADAL" clId="{D124CEF8-D620-435D-A505-0237A4899E71}" dt="2024-04-02T12:43:02.447" v="800" actId="1076"/>
          <ac:spMkLst>
            <pc:docMk/>
            <pc:sldMk cId="2627762213" sldId="338"/>
            <ac:spMk id="38" creationId="{4DB692D0-85B2-E8F7-EB79-7225441B9312}"/>
          </ac:spMkLst>
        </pc:spChg>
        <pc:spChg chg="add del mod">
          <ac:chgData name="Daria Sapunova" userId="5217c4f7-f98a-4573-8c08-262c6e9f6ac4" providerId="ADAL" clId="{D124CEF8-D620-435D-A505-0237A4899E71}" dt="2024-04-02T12:42:43.960" v="778" actId="478"/>
          <ac:spMkLst>
            <pc:docMk/>
            <pc:sldMk cId="2627762213" sldId="338"/>
            <ac:spMk id="39" creationId="{EDD6B527-2BF6-FFB5-6329-A720EC24B572}"/>
          </ac:spMkLst>
        </pc:spChg>
        <pc:spChg chg="add mod">
          <ac:chgData name="Daria Sapunova" userId="5217c4f7-f98a-4573-8c08-262c6e9f6ac4" providerId="ADAL" clId="{D124CEF8-D620-435D-A505-0237A4899E71}" dt="2024-04-02T12:43:14.585" v="819" actId="1076"/>
          <ac:spMkLst>
            <pc:docMk/>
            <pc:sldMk cId="2627762213" sldId="338"/>
            <ac:spMk id="40" creationId="{8A4C8A14-45C9-8C24-2C4E-CCC921BBDD25}"/>
          </ac:spMkLst>
        </pc:spChg>
        <pc:spChg chg="add mod">
          <ac:chgData name="Daria Sapunova" userId="5217c4f7-f98a-4573-8c08-262c6e9f6ac4" providerId="ADAL" clId="{D124CEF8-D620-435D-A505-0237A4899E71}" dt="2024-04-02T12:43:25.631" v="821" actId="1076"/>
          <ac:spMkLst>
            <pc:docMk/>
            <pc:sldMk cId="2627762213" sldId="338"/>
            <ac:spMk id="41" creationId="{FD9FBB6F-1FD7-8F22-ABB6-FC00ECDD219C}"/>
          </ac:spMkLst>
        </pc:spChg>
        <pc:spChg chg="add mod">
          <ac:chgData name="Daria Sapunova" userId="5217c4f7-f98a-4573-8c08-262c6e9f6ac4" providerId="ADAL" clId="{D124CEF8-D620-435D-A505-0237A4899E71}" dt="2024-04-02T12:43:25.631" v="821" actId="1076"/>
          <ac:spMkLst>
            <pc:docMk/>
            <pc:sldMk cId="2627762213" sldId="338"/>
            <ac:spMk id="42" creationId="{967EB248-972B-1FC3-5E70-02979D756942}"/>
          </ac:spMkLst>
        </pc:spChg>
        <pc:picChg chg="add mod">
          <ac:chgData name="Daria Sapunova" userId="5217c4f7-f98a-4573-8c08-262c6e9f6ac4" providerId="ADAL" clId="{D124CEF8-D620-435D-A505-0237A4899E71}" dt="2024-04-02T12:44:03.744" v="833" actId="1076"/>
          <ac:picMkLst>
            <pc:docMk/>
            <pc:sldMk cId="2627762213" sldId="338"/>
            <ac:picMk id="43" creationId="{F2344B2E-43A1-EEBB-DFBD-DB5608C1D286}"/>
          </ac:picMkLst>
        </pc:picChg>
        <pc:picChg chg="add mod">
          <ac:chgData name="Daria Sapunova" userId="5217c4f7-f98a-4573-8c08-262c6e9f6ac4" providerId="ADAL" clId="{D124CEF8-D620-435D-A505-0237A4899E71}" dt="2024-04-02T12:43:59.449" v="831" actId="1076"/>
          <ac:picMkLst>
            <pc:docMk/>
            <pc:sldMk cId="2627762213" sldId="338"/>
            <ac:picMk id="44" creationId="{BB924264-D620-8503-DE43-4865ADE4FFF6}"/>
          </ac:picMkLst>
        </pc:picChg>
        <pc:picChg chg="add mod">
          <ac:chgData name="Daria Sapunova" userId="5217c4f7-f98a-4573-8c08-262c6e9f6ac4" providerId="ADAL" clId="{D124CEF8-D620-435D-A505-0237A4899E71}" dt="2024-04-02T12:43:53.123" v="829" actId="14100"/>
          <ac:picMkLst>
            <pc:docMk/>
            <pc:sldMk cId="2627762213" sldId="338"/>
            <ac:picMk id="45" creationId="{9D5695AA-531A-DA3D-21D6-11364FC4854E}"/>
          </ac:picMkLst>
        </pc:picChg>
        <pc:picChg chg="add mod">
          <ac:chgData name="Daria Sapunova" userId="5217c4f7-f98a-4573-8c08-262c6e9f6ac4" providerId="ADAL" clId="{D124CEF8-D620-435D-A505-0237A4899E71}" dt="2024-04-02T12:43:48.577" v="827" actId="1076"/>
          <ac:picMkLst>
            <pc:docMk/>
            <pc:sldMk cId="2627762213" sldId="338"/>
            <ac:picMk id="46" creationId="{2E57E8D8-4891-556E-F6FC-91AE8EFDA0E8}"/>
          </ac:picMkLst>
        </pc:picChg>
        <pc:cxnChg chg="add mod">
          <ac:chgData name="Daria Sapunova" userId="5217c4f7-f98a-4573-8c08-262c6e9f6ac4" providerId="ADAL" clId="{D124CEF8-D620-435D-A505-0237A4899E71}" dt="2024-04-02T12:44:35.239" v="836" actId="14100"/>
          <ac:cxnSpMkLst>
            <pc:docMk/>
            <pc:sldMk cId="2627762213" sldId="338"/>
            <ac:cxnSpMk id="10" creationId="{A67AB956-3F79-235F-BFB9-9491BFA0DE0B}"/>
          </ac:cxnSpMkLst>
        </pc:cxnChg>
        <pc:cxnChg chg="add mod">
          <ac:chgData name="Daria Sapunova" userId="5217c4f7-f98a-4573-8c08-262c6e9f6ac4" providerId="ADAL" clId="{D124CEF8-D620-435D-A505-0237A4899E71}" dt="2024-04-02T12:37:55.019" v="710" actId="14100"/>
          <ac:cxnSpMkLst>
            <pc:docMk/>
            <pc:sldMk cId="2627762213" sldId="338"/>
            <ac:cxnSpMk id="11" creationId="{938CC9C3-CFAF-318D-AA5E-BBAA8A394712}"/>
          </ac:cxnSpMkLst>
        </pc:cxnChg>
        <pc:cxnChg chg="add del mod">
          <ac:chgData name="Daria Sapunova" userId="5217c4f7-f98a-4573-8c08-262c6e9f6ac4" providerId="ADAL" clId="{D124CEF8-D620-435D-A505-0237A4899E71}" dt="2024-04-02T12:42:15.483" v="770" actId="478"/>
          <ac:cxnSpMkLst>
            <pc:docMk/>
            <pc:sldMk cId="2627762213" sldId="338"/>
            <ac:cxnSpMk id="16" creationId="{030E645F-345C-C4A8-6D48-186E29C23515}"/>
          </ac:cxnSpMkLst>
        </pc:cxnChg>
        <pc:cxnChg chg="add mod">
          <ac:chgData name="Daria Sapunova" userId="5217c4f7-f98a-4573-8c08-262c6e9f6ac4" providerId="ADAL" clId="{D124CEF8-D620-435D-A505-0237A4899E71}" dt="2024-04-02T12:39:30.120" v="740" actId="14100"/>
          <ac:cxnSpMkLst>
            <pc:docMk/>
            <pc:sldMk cId="2627762213" sldId="338"/>
            <ac:cxnSpMk id="18" creationId="{1659500C-ECA9-09DF-0792-710ACEE20057}"/>
          </ac:cxnSpMkLst>
        </pc:cxnChg>
        <pc:cxnChg chg="add mod">
          <ac:chgData name="Daria Sapunova" userId="5217c4f7-f98a-4573-8c08-262c6e9f6ac4" providerId="ADAL" clId="{D124CEF8-D620-435D-A505-0237A4899E71}" dt="2024-04-02T12:39:30.120" v="740" actId="14100"/>
          <ac:cxnSpMkLst>
            <pc:docMk/>
            <pc:sldMk cId="2627762213" sldId="338"/>
            <ac:cxnSpMk id="20" creationId="{9B4E643E-EF92-1857-DAC9-54975A98C895}"/>
          </ac:cxnSpMkLst>
        </pc:cxnChg>
        <pc:cxnChg chg="add mod">
          <ac:chgData name="Daria Sapunova" userId="5217c4f7-f98a-4573-8c08-262c6e9f6ac4" providerId="ADAL" clId="{D124CEF8-D620-435D-A505-0237A4899E71}" dt="2024-04-02T12:39:30.120" v="740" actId="14100"/>
          <ac:cxnSpMkLst>
            <pc:docMk/>
            <pc:sldMk cId="2627762213" sldId="338"/>
            <ac:cxnSpMk id="21" creationId="{8F1278F4-7E4D-AA71-DE5F-30FC1017A4DB}"/>
          </ac:cxnSpMkLst>
        </pc:cxnChg>
        <pc:cxnChg chg="add mod">
          <ac:chgData name="Daria Sapunova" userId="5217c4f7-f98a-4573-8c08-262c6e9f6ac4" providerId="ADAL" clId="{D124CEF8-D620-435D-A505-0237A4899E71}" dt="2024-04-02T12:39:30.120" v="740" actId="14100"/>
          <ac:cxnSpMkLst>
            <pc:docMk/>
            <pc:sldMk cId="2627762213" sldId="338"/>
            <ac:cxnSpMk id="22" creationId="{CAFF5205-0226-68B2-8B07-82F6E7247391}"/>
          </ac:cxnSpMkLst>
        </pc:cxnChg>
        <pc:cxnChg chg="add mod">
          <ac:chgData name="Daria Sapunova" userId="5217c4f7-f98a-4573-8c08-262c6e9f6ac4" providerId="ADAL" clId="{D124CEF8-D620-435D-A505-0237A4899E71}" dt="2024-04-02T12:39:30.120" v="740" actId="14100"/>
          <ac:cxnSpMkLst>
            <pc:docMk/>
            <pc:sldMk cId="2627762213" sldId="338"/>
            <ac:cxnSpMk id="23" creationId="{92118881-105F-73EE-B24D-0CE46444367C}"/>
          </ac:cxnSpMkLst>
        </pc:cxnChg>
        <pc:cxnChg chg="add mod">
          <ac:chgData name="Daria Sapunova" userId="5217c4f7-f98a-4573-8c08-262c6e9f6ac4" providerId="ADAL" clId="{D124CEF8-D620-435D-A505-0237A4899E71}" dt="2024-04-02T12:39:30.120" v="740" actId="14100"/>
          <ac:cxnSpMkLst>
            <pc:docMk/>
            <pc:sldMk cId="2627762213" sldId="338"/>
            <ac:cxnSpMk id="24" creationId="{B634908E-B35F-3B9B-A470-20BD3E5A54D9}"/>
          </ac:cxnSpMkLst>
        </pc:cxnChg>
        <pc:cxnChg chg="add mod">
          <ac:chgData name="Daria Sapunova" userId="5217c4f7-f98a-4573-8c08-262c6e9f6ac4" providerId="ADAL" clId="{D124CEF8-D620-435D-A505-0237A4899E71}" dt="2024-04-02T12:39:30.120" v="740" actId="14100"/>
          <ac:cxnSpMkLst>
            <pc:docMk/>
            <pc:sldMk cId="2627762213" sldId="338"/>
            <ac:cxnSpMk id="25" creationId="{F23EE11C-E593-CB71-F3E9-F9EEE93E997A}"/>
          </ac:cxnSpMkLst>
        </pc:cxnChg>
        <pc:cxnChg chg="add mod">
          <ac:chgData name="Daria Sapunova" userId="5217c4f7-f98a-4573-8c08-262c6e9f6ac4" providerId="ADAL" clId="{D124CEF8-D620-435D-A505-0237A4899E71}" dt="2024-04-02T12:39:52.404" v="743" actId="1076"/>
          <ac:cxnSpMkLst>
            <pc:docMk/>
            <pc:sldMk cId="2627762213" sldId="338"/>
            <ac:cxnSpMk id="33" creationId="{C4B1AF48-0D93-D243-6066-73EC0F909192}"/>
          </ac:cxnSpMkLst>
        </pc:cxnChg>
      </pc:sldChg>
      <pc:sldChg chg="addSp delSp modSp new mod modAnim addCm delCm">
        <pc:chgData name="Daria Sapunova" userId="5217c4f7-f98a-4573-8c08-262c6e9f6ac4" providerId="ADAL" clId="{D124CEF8-D620-435D-A505-0237A4899E71}" dt="2024-04-04T06:36:07.329" v="2087"/>
        <pc:sldMkLst>
          <pc:docMk/>
          <pc:sldMk cId="703373632" sldId="339"/>
        </pc:sldMkLst>
        <pc:spChg chg="del">
          <ac:chgData name="Daria Sapunova" userId="5217c4f7-f98a-4573-8c08-262c6e9f6ac4" providerId="ADAL" clId="{D124CEF8-D620-435D-A505-0237A4899E71}" dt="2024-04-02T12:45:36.096" v="840" actId="478"/>
          <ac:spMkLst>
            <pc:docMk/>
            <pc:sldMk cId="703373632" sldId="339"/>
            <ac:spMk id="2" creationId="{2A02F49F-177B-CF94-91F0-046A6447F99C}"/>
          </ac:spMkLst>
        </pc:spChg>
        <pc:spChg chg="del">
          <ac:chgData name="Daria Sapunova" userId="5217c4f7-f98a-4573-8c08-262c6e9f6ac4" providerId="ADAL" clId="{D124CEF8-D620-435D-A505-0237A4899E71}" dt="2024-04-02T12:45:37.410" v="841" actId="478"/>
          <ac:spMkLst>
            <pc:docMk/>
            <pc:sldMk cId="703373632" sldId="339"/>
            <ac:spMk id="3" creationId="{7E90BDE6-C45F-ED5E-36CB-140957F974FD}"/>
          </ac:spMkLst>
        </pc:spChg>
        <pc:spChg chg="add mod">
          <ac:chgData name="Daria Sapunova" userId="5217c4f7-f98a-4573-8c08-262c6e9f6ac4" providerId="ADAL" clId="{D124CEF8-D620-435D-A505-0237A4899E71}" dt="2024-04-03T19:07:46.022" v="2059" actId="1076"/>
          <ac:spMkLst>
            <pc:docMk/>
            <pc:sldMk cId="703373632" sldId="339"/>
            <ac:spMk id="5" creationId="{8EDD6AF8-6DD1-184E-2C39-86DDCC86EA60}"/>
          </ac:spMkLst>
        </pc:spChg>
        <pc:spChg chg="add mod">
          <ac:chgData name="Daria Sapunova" userId="5217c4f7-f98a-4573-8c08-262c6e9f6ac4" providerId="ADAL" clId="{D124CEF8-D620-435D-A505-0237A4899E71}" dt="2024-04-03T19:07:55.096" v="2061" actId="1076"/>
          <ac:spMkLst>
            <pc:docMk/>
            <pc:sldMk cId="703373632" sldId="339"/>
            <ac:spMk id="6" creationId="{3F6F7E00-AA86-7DD1-EF07-D6352F8AA9D8}"/>
          </ac:spMkLst>
        </pc:spChg>
        <pc:spChg chg="add mod">
          <ac:chgData name="Daria Sapunova" userId="5217c4f7-f98a-4573-8c08-262c6e9f6ac4" providerId="ADAL" clId="{D124CEF8-D620-435D-A505-0237A4899E71}" dt="2024-04-03T19:09:13.478" v="2068" actId="1076"/>
          <ac:spMkLst>
            <pc:docMk/>
            <pc:sldMk cId="703373632" sldId="339"/>
            <ac:spMk id="7" creationId="{1A6BCEEB-0DBA-4683-61CF-A36C024112E6}"/>
          </ac:spMkLst>
        </pc:spChg>
        <pc:spChg chg="add mod">
          <ac:chgData name="Daria Sapunova" userId="5217c4f7-f98a-4573-8c08-262c6e9f6ac4" providerId="ADAL" clId="{D124CEF8-D620-435D-A505-0237A4899E71}" dt="2024-04-03T19:09:38.222" v="2076" actId="1076"/>
          <ac:spMkLst>
            <pc:docMk/>
            <pc:sldMk cId="703373632" sldId="339"/>
            <ac:spMk id="8" creationId="{55B94934-D719-6CA9-1459-20FE74B354DA}"/>
          </ac:spMkLst>
        </pc:spChg>
        <pc:picChg chg="add mod">
          <ac:chgData name="Daria Sapunova" userId="5217c4f7-f98a-4573-8c08-262c6e9f6ac4" providerId="ADAL" clId="{D124CEF8-D620-435D-A505-0237A4899E71}" dt="2024-04-03T19:07:09.334" v="2054" actId="1076"/>
          <ac:picMkLst>
            <pc:docMk/>
            <pc:sldMk cId="703373632" sldId="339"/>
            <ac:picMk id="4" creationId="{9C18C3D8-1629-B81C-B7B5-129720DEA8E9}"/>
          </ac:picMkLst>
        </pc:picChg>
        <pc:picChg chg="add mod">
          <ac:chgData name="Daria Sapunova" userId="5217c4f7-f98a-4573-8c08-262c6e9f6ac4" providerId="ADAL" clId="{D124CEF8-D620-435D-A505-0237A4899E71}" dt="2024-04-03T19:06:04.579" v="2041" actId="1076"/>
          <ac:picMkLst>
            <pc:docMk/>
            <pc:sldMk cId="703373632" sldId="339"/>
            <ac:picMk id="15362" creationId="{E261864A-0BE2-F545-7EFD-09E2691135AD}"/>
          </ac:picMkLst>
        </pc:picChg>
        <pc:picChg chg="add mod">
          <ac:chgData name="Daria Sapunova" userId="5217c4f7-f98a-4573-8c08-262c6e9f6ac4" providerId="ADAL" clId="{D124CEF8-D620-435D-A505-0237A4899E71}" dt="2024-04-03T19:06:17.147" v="2044" actId="1076"/>
          <ac:picMkLst>
            <pc:docMk/>
            <pc:sldMk cId="703373632" sldId="339"/>
            <ac:picMk id="15364" creationId="{58F0008A-3B53-56BA-5660-A2A6D0E81752}"/>
          </ac:picMkLst>
        </pc:picChg>
        <pc:picChg chg="add mod">
          <ac:chgData name="Daria Sapunova" userId="5217c4f7-f98a-4573-8c08-262c6e9f6ac4" providerId="ADAL" clId="{D124CEF8-D620-435D-A505-0237A4899E71}" dt="2024-04-03T19:07:01.984" v="2051" actId="1076"/>
          <ac:picMkLst>
            <pc:docMk/>
            <pc:sldMk cId="703373632" sldId="339"/>
            <ac:picMk id="15366" creationId="{7FD13EBF-7B8E-959E-3CA7-8606CE23A54C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Daria Sapunova" userId="5217c4f7-f98a-4573-8c08-262c6e9f6ac4" providerId="ADAL" clId="{D124CEF8-D620-435D-A505-0237A4899E71}" dt="2024-04-04T06:36:07.329" v="2087"/>
              <pc2:cmMkLst xmlns:pc2="http://schemas.microsoft.com/office/powerpoint/2019/9/main/command">
                <pc:docMk/>
                <pc:sldMk cId="703373632" sldId="339"/>
                <pc2:cmMk id="{54341EF6-AC9D-4782-A99E-EB2A686DB436}"/>
              </pc2:cmMkLst>
            </pc226:cmChg>
          </p:ext>
        </pc:extLst>
      </pc:sldChg>
      <pc:sldChg chg="addSp modSp add mod modAnim addCm modCm">
        <pc:chgData name="Daria Sapunova" userId="5217c4f7-f98a-4573-8c08-262c6e9f6ac4" providerId="ADAL" clId="{D124CEF8-D620-435D-A505-0237A4899E71}" dt="2024-04-03T09:16:13.078" v="2032"/>
        <pc:sldMkLst>
          <pc:docMk/>
          <pc:sldMk cId="255752151" sldId="340"/>
        </pc:sldMkLst>
        <pc:spChg chg="add mod">
          <ac:chgData name="Daria Sapunova" userId="5217c4f7-f98a-4573-8c08-262c6e9f6ac4" providerId="ADAL" clId="{D124CEF8-D620-435D-A505-0237A4899E71}" dt="2024-04-02T12:46:26.554" v="859" actId="20577"/>
          <ac:spMkLst>
            <pc:docMk/>
            <pc:sldMk cId="255752151" sldId="340"/>
            <ac:spMk id="2" creationId="{DD797BA5-DA38-46CF-8821-26D59887D789}"/>
          </ac:spMkLst>
        </pc:spChg>
        <pc:spChg chg="add mod">
          <ac:chgData name="Daria Sapunova" userId="5217c4f7-f98a-4573-8c08-262c6e9f6ac4" providerId="ADAL" clId="{D124CEF8-D620-435D-A505-0237A4899E71}" dt="2024-04-02T15:04:01.540" v="1140" actId="1076"/>
          <ac:spMkLst>
            <pc:docMk/>
            <pc:sldMk cId="255752151" sldId="340"/>
            <ac:spMk id="5" creationId="{17B783C8-F769-A3E8-505B-B5F877AC9B19}"/>
          </ac:spMkLst>
        </pc:spChg>
        <pc:spChg chg="add mod">
          <ac:chgData name="Daria Sapunova" userId="5217c4f7-f98a-4573-8c08-262c6e9f6ac4" providerId="ADAL" clId="{D124CEF8-D620-435D-A505-0237A4899E71}" dt="2024-04-02T15:00:48.188" v="1080" actId="20577"/>
          <ac:spMkLst>
            <pc:docMk/>
            <pc:sldMk cId="255752151" sldId="340"/>
            <ac:spMk id="6" creationId="{25AF6B73-A8BB-DFDA-8234-9B6CDAF39C8F}"/>
          </ac:spMkLst>
        </pc:spChg>
        <pc:spChg chg="add mod">
          <ac:chgData name="Daria Sapunova" userId="5217c4f7-f98a-4573-8c08-262c6e9f6ac4" providerId="ADAL" clId="{D124CEF8-D620-435D-A505-0237A4899E71}" dt="2024-04-02T15:00:50.967" v="1085" actId="20577"/>
          <ac:spMkLst>
            <pc:docMk/>
            <pc:sldMk cId="255752151" sldId="340"/>
            <ac:spMk id="7" creationId="{17275160-45F6-E026-15A2-2416604F76A1}"/>
          </ac:spMkLst>
        </pc:spChg>
        <pc:spChg chg="add mod">
          <ac:chgData name="Daria Sapunova" userId="5217c4f7-f98a-4573-8c08-262c6e9f6ac4" providerId="ADAL" clId="{D124CEF8-D620-435D-A505-0237A4899E71}" dt="2024-04-02T14:59:09.628" v="1054" actId="1076"/>
          <ac:spMkLst>
            <pc:docMk/>
            <pc:sldMk cId="255752151" sldId="340"/>
            <ac:spMk id="8" creationId="{B24E406D-4805-777E-95BC-47B7CA8D7CE0}"/>
          </ac:spMkLst>
        </pc:spChg>
        <pc:spChg chg="add mod">
          <ac:chgData name="Daria Sapunova" userId="5217c4f7-f98a-4573-8c08-262c6e9f6ac4" providerId="ADAL" clId="{D124CEF8-D620-435D-A505-0237A4899E71}" dt="2024-04-02T14:59:09.628" v="1054" actId="1076"/>
          <ac:spMkLst>
            <pc:docMk/>
            <pc:sldMk cId="255752151" sldId="340"/>
            <ac:spMk id="9" creationId="{334BE3F2-B855-5C71-264A-B0BA5C87264A}"/>
          </ac:spMkLst>
        </pc:spChg>
        <pc:spChg chg="add mod">
          <ac:chgData name="Daria Sapunova" userId="5217c4f7-f98a-4573-8c08-262c6e9f6ac4" providerId="ADAL" clId="{D124CEF8-D620-435D-A505-0237A4899E71}" dt="2024-04-02T14:59:09.628" v="1054" actId="1076"/>
          <ac:spMkLst>
            <pc:docMk/>
            <pc:sldMk cId="255752151" sldId="340"/>
            <ac:spMk id="11" creationId="{988ACA8E-4A90-D8D0-1390-43CC38EC7325}"/>
          </ac:spMkLst>
        </pc:spChg>
        <pc:spChg chg="add mod">
          <ac:chgData name="Daria Sapunova" userId="5217c4f7-f98a-4573-8c08-262c6e9f6ac4" providerId="ADAL" clId="{D124CEF8-D620-435D-A505-0237A4899E71}" dt="2024-04-02T15:03:56.939" v="1139" actId="1076"/>
          <ac:spMkLst>
            <pc:docMk/>
            <pc:sldMk cId="255752151" sldId="340"/>
            <ac:spMk id="19" creationId="{C25FF318-82D8-ABB4-4F34-BFF6D0382DC8}"/>
          </ac:spMkLst>
        </pc:spChg>
        <pc:spChg chg="add mod">
          <ac:chgData name="Daria Sapunova" userId="5217c4f7-f98a-4573-8c08-262c6e9f6ac4" providerId="ADAL" clId="{D124CEF8-D620-435D-A505-0237A4899E71}" dt="2024-04-02T15:02:43.149" v="1137" actId="20577"/>
          <ac:spMkLst>
            <pc:docMk/>
            <pc:sldMk cId="255752151" sldId="340"/>
            <ac:spMk id="20" creationId="{C173D7C8-170A-7B85-1493-F537305503CA}"/>
          </ac:spMkLst>
        </pc:spChg>
        <pc:picChg chg="add mod modCrop">
          <ac:chgData name="Daria Sapunova" userId="5217c4f7-f98a-4573-8c08-262c6e9f6ac4" providerId="ADAL" clId="{D124CEF8-D620-435D-A505-0237A4899E71}" dt="2024-04-02T12:47:34.278" v="871" actId="1076"/>
          <ac:picMkLst>
            <pc:docMk/>
            <pc:sldMk cId="255752151" sldId="340"/>
            <ac:picMk id="3" creationId="{FDB996A6-B002-311B-8353-D951B93147F4}"/>
          </ac:picMkLst>
        </pc:picChg>
        <pc:picChg chg="add mod modCrop">
          <ac:chgData name="Daria Sapunova" userId="5217c4f7-f98a-4573-8c08-262c6e9f6ac4" providerId="ADAL" clId="{D124CEF8-D620-435D-A505-0237A4899E71}" dt="2024-04-02T12:47:31.337" v="870" actId="1076"/>
          <ac:picMkLst>
            <pc:docMk/>
            <pc:sldMk cId="255752151" sldId="340"/>
            <ac:picMk id="4" creationId="{E62C2E66-7A17-39BC-1774-95A49F58E4D9}"/>
          </ac:picMkLst>
        </pc:picChg>
        <pc:cxnChg chg="add mod">
          <ac:chgData name="Daria Sapunova" userId="5217c4f7-f98a-4573-8c08-262c6e9f6ac4" providerId="ADAL" clId="{D124CEF8-D620-435D-A505-0237A4899E71}" dt="2024-04-02T14:59:09.628" v="1054" actId="1076"/>
          <ac:cxnSpMkLst>
            <pc:docMk/>
            <pc:sldMk cId="255752151" sldId="340"/>
            <ac:cxnSpMk id="10" creationId="{B4F5C89A-212D-6DBE-B529-215843E4E29C}"/>
          </ac:cxnSpMkLst>
        </pc:cxnChg>
        <pc:cxnChg chg="add mod">
          <ac:chgData name="Daria Sapunova" userId="5217c4f7-f98a-4573-8c08-262c6e9f6ac4" providerId="ADAL" clId="{D124CEF8-D620-435D-A505-0237A4899E71}" dt="2024-04-02T14:59:09.628" v="1054" actId="1076"/>
          <ac:cxnSpMkLst>
            <pc:docMk/>
            <pc:sldMk cId="255752151" sldId="340"/>
            <ac:cxnSpMk id="12" creationId="{A9AE6299-9986-A52E-3BFB-98758708715D}"/>
          </ac:cxnSpMkLst>
        </pc:cxnChg>
        <pc:cxnChg chg="add mod">
          <ac:chgData name="Daria Sapunova" userId="5217c4f7-f98a-4573-8c08-262c6e9f6ac4" providerId="ADAL" clId="{D124CEF8-D620-435D-A505-0237A4899E71}" dt="2024-04-02T14:59:09.628" v="1054" actId="1076"/>
          <ac:cxnSpMkLst>
            <pc:docMk/>
            <pc:sldMk cId="255752151" sldId="340"/>
            <ac:cxnSpMk id="13" creationId="{C81012CC-FBFD-EDE9-62BA-D984D6FB0491}"/>
          </ac:cxnSpMkLst>
        </pc:cxnChg>
        <pc:cxnChg chg="add mod">
          <ac:chgData name="Daria Sapunova" userId="5217c4f7-f98a-4573-8c08-262c6e9f6ac4" providerId="ADAL" clId="{D124CEF8-D620-435D-A505-0237A4899E71}" dt="2024-04-02T14:59:09.628" v="1054" actId="1076"/>
          <ac:cxnSpMkLst>
            <pc:docMk/>
            <pc:sldMk cId="255752151" sldId="340"/>
            <ac:cxnSpMk id="14" creationId="{A9271FB6-15F7-968F-2BE5-C225815C166C}"/>
          </ac:cxnSpMkLst>
        </pc:cxnChg>
        <pc:cxnChg chg="add mod">
          <ac:chgData name="Daria Sapunova" userId="5217c4f7-f98a-4573-8c08-262c6e9f6ac4" providerId="ADAL" clId="{D124CEF8-D620-435D-A505-0237A4899E71}" dt="2024-04-02T14:59:09.628" v="1054" actId="1076"/>
          <ac:cxnSpMkLst>
            <pc:docMk/>
            <pc:sldMk cId="255752151" sldId="340"/>
            <ac:cxnSpMk id="15" creationId="{562FF2F5-FE6C-B59D-BF49-5DAF7F6B42B4}"/>
          </ac:cxnSpMkLst>
        </pc:cxnChg>
        <pc:cxnChg chg="add mod">
          <ac:chgData name="Daria Sapunova" userId="5217c4f7-f98a-4573-8c08-262c6e9f6ac4" providerId="ADAL" clId="{D124CEF8-D620-435D-A505-0237A4899E71}" dt="2024-04-02T14:59:09.628" v="1054" actId="1076"/>
          <ac:cxnSpMkLst>
            <pc:docMk/>
            <pc:sldMk cId="255752151" sldId="340"/>
            <ac:cxnSpMk id="16" creationId="{A9044C18-AB00-691B-2B8D-CE86AB0F3409}"/>
          </ac:cxnSpMkLst>
        </pc:cxnChg>
        <pc:cxnChg chg="add mod">
          <ac:chgData name="Daria Sapunova" userId="5217c4f7-f98a-4573-8c08-262c6e9f6ac4" providerId="ADAL" clId="{D124CEF8-D620-435D-A505-0237A4899E71}" dt="2024-04-02T14:59:09.628" v="1054" actId="1076"/>
          <ac:cxnSpMkLst>
            <pc:docMk/>
            <pc:sldMk cId="255752151" sldId="340"/>
            <ac:cxnSpMk id="17" creationId="{6BB86000-E3FB-B24B-044B-246AC08BE64E}"/>
          </ac:cxnSpMkLst>
        </pc:cxnChg>
        <pc:cxnChg chg="add mod">
          <ac:chgData name="Daria Sapunova" userId="5217c4f7-f98a-4573-8c08-262c6e9f6ac4" providerId="ADAL" clId="{D124CEF8-D620-435D-A505-0237A4899E71}" dt="2024-04-02T14:59:09.628" v="1054" actId="1076"/>
          <ac:cxnSpMkLst>
            <pc:docMk/>
            <pc:sldMk cId="255752151" sldId="340"/>
            <ac:cxnSpMk id="18" creationId="{A36BA737-180B-E173-317F-B5B611CEF71A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ria Sapunova" userId="5217c4f7-f98a-4573-8c08-262c6e9f6ac4" providerId="ADAL" clId="{D124CEF8-D620-435D-A505-0237A4899E71}" dt="2024-04-02T14:53:07.972" v="921"/>
              <pc2:cmMkLst xmlns:pc2="http://schemas.microsoft.com/office/powerpoint/2019/9/main/command">
                <pc:docMk/>
                <pc:sldMk cId="255752151" sldId="340"/>
                <pc2:cmMk id="{91AB1607-F21F-41D2-AE94-5BA953FDE7E6}"/>
              </pc2:cmMkLst>
              <pc226:cmRplyChg chg="add">
                <pc226:chgData name="Daria Sapunova" userId="5217c4f7-f98a-4573-8c08-262c6e9f6ac4" providerId="ADAL" clId="{D124CEF8-D620-435D-A505-0237A4899E71}" dt="2024-04-02T14:53:07.972" v="921"/>
                <pc2:cmRplyMkLst xmlns:pc2="http://schemas.microsoft.com/office/powerpoint/2019/9/main/command">
                  <pc:docMk/>
                  <pc:sldMk cId="255752151" sldId="340"/>
                  <pc2:cmMk id="{91AB1607-F21F-41D2-AE94-5BA953FDE7E6}"/>
                  <pc2:cmRplyMk id="{C9349D2B-8602-41F0-A6B6-8EC51E5277C7}"/>
                </pc2:cmRplyMkLst>
              </pc226:cmRplyChg>
            </pc226:cmChg>
          </p:ext>
        </pc:extLst>
      </pc:sldChg>
      <pc:sldChg chg="addSp delSp modSp add mod modAnim delCm">
        <pc:chgData name="Daria Sapunova" userId="5217c4f7-f98a-4573-8c08-262c6e9f6ac4" providerId="ADAL" clId="{D124CEF8-D620-435D-A505-0237A4899E71}" dt="2024-04-03T19:43:44.424" v="2086"/>
        <pc:sldMkLst>
          <pc:docMk/>
          <pc:sldMk cId="2352066783" sldId="341"/>
        </pc:sldMkLst>
        <pc:spChg chg="mod">
          <ac:chgData name="Daria Sapunova" userId="5217c4f7-f98a-4573-8c08-262c6e9f6ac4" providerId="ADAL" clId="{D124CEF8-D620-435D-A505-0237A4899E71}" dt="2024-04-02T16:41:05.268" v="1460"/>
          <ac:spMkLst>
            <pc:docMk/>
            <pc:sldMk cId="2352066783" sldId="341"/>
            <ac:spMk id="5" creationId="{17B783C8-F769-A3E8-505B-B5F877AC9B19}"/>
          </ac:spMkLst>
        </pc:spChg>
        <pc:spChg chg="del">
          <ac:chgData name="Daria Sapunova" userId="5217c4f7-f98a-4573-8c08-262c6e9f6ac4" providerId="ADAL" clId="{D124CEF8-D620-435D-A505-0237A4899E71}" dt="2024-04-02T15:05:30.919" v="1142" actId="478"/>
          <ac:spMkLst>
            <pc:docMk/>
            <pc:sldMk cId="2352066783" sldId="341"/>
            <ac:spMk id="6" creationId="{25AF6B73-A8BB-DFDA-8234-9B6CDAF39C8F}"/>
          </ac:spMkLst>
        </pc:spChg>
        <pc:spChg chg="del">
          <ac:chgData name="Daria Sapunova" userId="5217c4f7-f98a-4573-8c08-262c6e9f6ac4" providerId="ADAL" clId="{D124CEF8-D620-435D-A505-0237A4899E71}" dt="2024-04-02T15:05:32.677" v="1143" actId="478"/>
          <ac:spMkLst>
            <pc:docMk/>
            <pc:sldMk cId="2352066783" sldId="341"/>
            <ac:spMk id="7" creationId="{17275160-45F6-E026-15A2-2416604F76A1}"/>
          </ac:spMkLst>
        </pc:spChg>
        <pc:spChg chg="del">
          <ac:chgData name="Daria Sapunova" userId="5217c4f7-f98a-4573-8c08-262c6e9f6ac4" providerId="ADAL" clId="{D124CEF8-D620-435D-A505-0237A4899E71}" dt="2024-04-02T15:05:42.576" v="1154" actId="478"/>
          <ac:spMkLst>
            <pc:docMk/>
            <pc:sldMk cId="2352066783" sldId="341"/>
            <ac:spMk id="8" creationId="{B24E406D-4805-777E-95BC-47B7CA8D7CE0}"/>
          </ac:spMkLst>
        </pc:spChg>
        <pc:spChg chg="del">
          <ac:chgData name="Daria Sapunova" userId="5217c4f7-f98a-4573-8c08-262c6e9f6ac4" providerId="ADAL" clId="{D124CEF8-D620-435D-A505-0237A4899E71}" dt="2024-04-02T15:05:39.607" v="1150" actId="478"/>
          <ac:spMkLst>
            <pc:docMk/>
            <pc:sldMk cId="2352066783" sldId="341"/>
            <ac:spMk id="9" creationId="{334BE3F2-B855-5C71-264A-B0BA5C87264A}"/>
          </ac:spMkLst>
        </pc:spChg>
        <pc:spChg chg="del">
          <ac:chgData name="Daria Sapunova" userId="5217c4f7-f98a-4573-8c08-262c6e9f6ac4" providerId="ADAL" clId="{D124CEF8-D620-435D-A505-0237A4899E71}" dt="2024-04-02T15:05:40.257" v="1151" actId="478"/>
          <ac:spMkLst>
            <pc:docMk/>
            <pc:sldMk cId="2352066783" sldId="341"/>
            <ac:spMk id="11" creationId="{988ACA8E-4A90-D8D0-1390-43CC38EC7325}"/>
          </ac:spMkLst>
        </pc:spChg>
        <pc:spChg chg="del">
          <ac:chgData name="Daria Sapunova" userId="5217c4f7-f98a-4573-8c08-262c6e9f6ac4" providerId="ADAL" clId="{D124CEF8-D620-435D-A505-0237A4899E71}" dt="2024-04-02T15:05:35.601" v="1145" actId="478"/>
          <ac:spMkLst>
            <pc:docMk/>
            <pc:sldMk cId="2352066783" sldId="341"/>
            <ac:spMk id="19" creationId="{C25FF318-82D8-ABB4-4F34-BFF6D0382DC8}"/>
          </ac:spMkLst>
        </pc:spChg>
        <pc:spChg chg="del">
          <ac:chgData name="Daria Sapunova" userId="5217c4f7-f98a-4573-8c08-262c6e9f6ac4" providerId="ADAL" clId="{D124CEF8-D620-435D-A505-0237A4899E71}" dt="2024-04-02T15:05:33.596" v="1144" actId="478"/>
          <ac:spMkLst>
            <pc:docMk/>
            <pc:sldMk cId="2352066783" sldId="341"/>
            <ac:spMk id="20" creationId="{C173D7C8-170A-7B85-1493-F537305503CA}"/>
          </ac:spMkLst>
        </pc:spChg>
        <pc:spChg chg="add del mod">
          <ac:chgData name="Daria Sapunova" userId="5217c4f7-f98a-4573-8c08-262c6e9f6ac4" providerId="ADAL" clId="{D124CEF8-D620-435D-A505-0237A4899E71}" dt="2024-04-02T15:05:59.088" v="1160" actId="478"/>
          <ac:spMkLst>
            <pc:docMk/>
            <pc:sldMk cId="2352066783" sldId="341"/>
            <ac:spMk id="21" creationId="{1284C3CA-F49D-CAC7-8014-271E41FAFCD2}"/>
          </ac:spMkLst>
        </pc:spChg>
        <pc:spChg chg="add mod">
          <ac:chgData name="Daria Sapunova" userId="5217c4f7-f98a-4573-8c08-262c6e9f6ac4" providerId="ADAL" clId="{D124CEF8-D620-435D-A505-0237A4899E71}" dt="2024-04-02T15:06:19.980" v="1166" actId="207"/>
          <ac:spMkLst>
            <pc:docMk/>
            <pc:sldMk cId="2352066783" sldId="341"/>
            <ac:spMk id="22" creationId="{132FEF51-B70A-0DA8-5D11-2DACF4F0B8BF}"/>
          </ac:spMkLst>
        </pc:spChg>
        <pc:spChg chg="add del mod">
          <ac:chgData name="Daria Sapunova" userId="5217c4f7-f98a-4573-8c08-262c6e9f6ac4" providerId="ADAL" clId="{D124CEF8-D620-435D-A505-0237A4899E71}" dt="2024-04-02T15:06:24.504" v="1168" actId="478"/>
          <ac:spMkLst>
            <pc:docMk/>
            <pc:sldMk cId="2352066783" sldId="341"/>
            <ac:spMk id="23" creationId="{2996D289-98C4-EEB8-D589-426AEBDFA64F}"/>
          </ac:spMkLst>
        </pc:spChg>
        <pc:spChg chg="add del">
          <ac:chgData name="Daria Sapunova" userId="5217c4f7-f98a-4573-8c08-262c6e9f6ac4" providerId="ADAL" clId="{D124CEF8-D620-435D-A505-0237A4899E71}" dt="2024-04-02T15:07:40.943" v="1193" actId="478"/>
          <ac:spMkLst>
            <pc:docMk/>
            <pc:sldMk cId="2352066783" sldId="341"/>
            <ac:spMk id="28" creationId="{1065FA15-F70B-784B-211F-EA9759FB3603}"/>
          </ac:spMkLst>
        </pc:spChg>
        <pc:spChg chg="add mod">
          <ac:chgData name="Daria Sapunova" userId="5217c4f7-f98a-4573-8c08-262c6e9f6ac4" providerId="ADAL" clId="{D124CEF8-D620-435D-A505-0237A4899E71}" dt="2024-04-02T15:08:21.990" v="1201" actId="1582"/>
          <ac:spMkLst>
            <pc:docMk/>
            <pc:sldMk cId="2352066783" sldId="341"/>
            <ac:spMk id="29" creationId="{440C9974-2D16-AB2D-A796-98E67A0CE0FA}"/>
          </ac:spMkLst>
        </pc:spChg>
        <pc:spChg chg="add mod">
          <ac:chgData name="Daria Sapunova" userId="5217c4f7-f98a-4573-8c08-262c6e9f6ac4" providerId="ADAL" clId="{D124CEF8-D620-435D-A505-0237A4899E71}" dt="2024-04-02T15:08:28.514" v="1203" actId="1076"/>
          <ac:spMkLst>
            <pc:docMk/>
            <pc:sldMk cId="2352066783" sldId="341"/>
            <ac:spMk id="30" creationId="{0905A2AB-789C-F601-43A6-411912361AD5}"/>
          </ac:spMkLst>
        </pc:spChg>
        <pc:spChg chg="add mod">
          <ac:chgData name="Daria Sapunova" userId="5217c4f7-f98a-4573-8c08-262c6e9f6ac4" providerId="ADAL" clId="{D124CEF8-D620-435D-A505-0237A4899E71}" dt="2024-04-02T15:08:41.878" v="1215" actId="1076"/>
          <ac:spMkLst>
            <pc:docMk/>
            <pc:sldMk cId="2352066783" sldId="341"/>
            <ac:spMk id="31" creationId="{E1994A5F-49AF-9701-81FE-CC6371632E9B}"/>
          </ac:spMkLst>
        </pc:spChg>
        <pc:spChg chg="add mod">
          <ac:chgData name="Daria Sapunova" userId="5217c4f7-f98a-4573-8c08-262c6e9f6ac4" providerId="ADAL" clId="{D124CEF8-D620-435D-A505-0237A4899E71}" dt="2024-04-02T15:08:49.350" v="1226" actId="20577"/>
          <ac:spMkLst>
            <pc:docMk/>
            <pc:sldMk cId="2352066783" sldId="341"/>
            <ac:spMk id="32" creationId="{3BF94BAB-EEE0-1997-3F96-D52962EC48A8}"/>
          </ac:spMkLst>
        </pc:spChg>
        <pc:spChg chg="add mod">
          <ac:chgData name="Daria Sapunova" userId="5217c4f7-f98a-4573-8c08-262c6e9f6ac4" providerId="ADAL" clId="{D124CEF8-D620-435D-A505-0237A4899E71}" dt="2024-04-02T16:41:19.342" v="1466" actId="1076"/>
          <ac:spMkLst>
            <pc:docMk/>
            <pc:sldMk cId="2352066783" sldId="341"/>
            <ac:spMk id="34" creationId="{05D6431A-CD65-9075-9F0E-82E241995F8D}"/>
          </ac:spMkLst>
        </pc:spChg>
        <pc:picChg chg="del">
          <ac:chgData name="Daria Sapunova" userId="5217c4f7-f98a-4573-8c08-262c6e9f6ac4" providerId="ADAL" clId="{D124CEF8-D620-435D-A505-0237A4899E71}" dt="2024-04-02T15:07:03.928" v="1185" actId="478"/>
          <ac:picMkLst>
            <pc:docMk/>
            <pc:sldMk cId="2352066783" sldId="341"/>
            <ac:picMk id="3" creationId="{FDB996A6-B002-311B-8353-D951B93147F4}"/>
          </ac:picMkLst>
        </pc:picChg>
        <pc:picChg chg="del">
          <ac:chgData name="Daria Sapunova" userId="5217c4f7-f98a-4573-8c08-262c6e9f6ac4" providerId="ADAL" clId="{D124CEF8-D620-435D-A505-0237A4899E71}" dt="2024-04-02T15:07:05.198" v="1186" actId="478"/>
          <ac:picMkLst>
            <pc:docMk/>
            <pc:sldMk cId="2352066783" sldId="341"/>
            <ac:picMk id="4" creationId="{E62C2E66-7A17-39BC-1774-95A49F58E4D9}"/>
          </ac:picMkLst>
        </pc:picChg>
        <pc:picChg chg="add mod ord">
          <ac:chgData name="Daria Sapunova" userId="5217c4f7-f98a-4573-8c08-262c6e9f6ac4" providerId="ADAL" clId="{D124CEF8-D620-435D-A505-0237A4899E71}" dt="2024-04-02T15:07:19.362" v="1190" actId="1076"/>
          <ac:picMkLst>
            <pc:docMk/>
            <pc:sldMk cId="2352066783" sldId="341"/>
            <ac:picMk id="25" creationId="{97C721D0-2CA2-08D3-8E59-FE14A6035A20}"/>
          </ac:picMkLst>
        </pc:picChg>
        <pc:picChg chg="add del mod ord">
          <ac:chgData name="Daria Sapunova" userId="5217c4f7-f98a-4573-8c08-262c6e9f6ac4" providerId="ADAL" clId="{D124CEF8-D620-435D-A505-0237A4899E71}" dt="2024-04-02T16:39:10.259" v="1436" actId="478"/>
          <ac:picMkLst>
            <pc:docMk/>
            <pc:sldMk cId="2352066783" sldId="341"/>
            <ac:picMk id="27" creationId="{4748CDC6-F216-7DE1-F2A8-ADDB3345559F}"/>
          </ac:picMkLst>
        </pc:picChg>
        <pc:picChg chg="add del mod">
          <ac:chgData name="Daria Sapunova" userId="5217c4f7-f98a-4573-8c08-262c6e9f6ac4" providerId="ADAL" clId="{D124CEF8-D620-435D-A505-0237A4899E71}" dt="2024-04-02T16:39:53.567" v="1442" actId="478"/>
          <ac:picMkLst>
            <pc:docMk/>
            <pc:sldMk cId="2352066783" sldId="341"/>
            <ac:picMk id="4098" creationId="{85E432DB-CB12-A49E-EF51-189A54DA6E6F}"/>
          </ac:picMkLst>
        </pc:picChg>
        <pc:picChg chg="add del mod">
          <ac:chgData name="Daria Sapunova" userId="5217c4f7-f98a-4573-8c08-262c6e9f6ac4" providerId="ADAL" clId="{D124CEF8-D620-435D-A505-0237A4899E71}" dt="2024-04-02T16:40:29.596" v="1448" actId="478"/>
          <ac:picMkLst>
            <pc:docMk/>
            <pc:sldMk cId="2352066783" sldId="341"/>
            <ac:picMk id="4100" creationId="{B24065BA-64ED-1CD1-272F-4977FFEB4E8D}"/>
          </ac:picMkLst>
        </pc:picChg>
        <pc:picChg chg="add mod">
          <ac:chgData name="Daria Sapunova" userId="5217c4f7-f98a-4573-8c08-262c6e9f6ac4" providerId="ADAL" clId="{D124CEF8-D620-435D-A505-0237A4899E71}" dt="2024-04-02T16:40:41.265" v="1454" actId="167"/>
          <ac:picMkLst>
            <pc:docMk/>
            <pc:sldMk cId="2352066783" sldId="341"/>
            <ac:picMk id="4102" creationId="{E694E420-EB13-F8ED-1DD0-6E745AE11ED7}"/>
          </ac:picMkLst>
        </pc:picChg>
        <pc:cxnChg chg="del">
          <ac:chgData name="Daria Sapunova" userId="5217c4f7-f98a-4573-8c08-262c6e9f6ac4" providerId="ADAL" clId="{D124CEF8-D620-435D-A505-0237A4899E71}" dt="2024-04-02T15:05:41.278" v="1152" actId="478"/>
          <ac:cxnSpMkLst>
            <pc:docMk/>
            <pc:sldMk cId="2352066783" sldId="341"/>
            <ac:cxnSpMk id="10" creationId="{B4F5C89A-212D-6DBE-B529-215843E4E29C}"/>
          </ac:cxnSpMkLst>
        </pc:cxnChg>
        <pc:cxnChg chg="del">
          <ac:chgData name="Daria Sapunova" userId="5217c4f7-f98a-4573-8c08-262c6e9f6ac4" providerId="ADAL" clId="{D124CEF8-D620-435D-A505-0237A4899E71}" dt="2024-04-02T15:05:36.335" v="1146" actId="478"/>
          <ac:cxnSpMkLst>
            <pc:docMk/>
            <pc:sldMk cId="2352066783" sldId="341"/>
            <ac:cxnSpMk id="12" creationId="{A9AE6299-9986-A52E-3BFB-98758708715D}"/>
          </ac:cxnSpMkLst>
        </pc:cxnChg>
        <pc:cxnChg chg="del">
          <ac:chgData name="Daria Sapunova" userId="5217c4f7-f98a-4573-8c08-262c6e9f6ac4" providerId="ADAL" clId="{D124CEF8-D620-435D-A505-0237A4899E71}" dt="2024-04-02T15:05:38.246" v="1148" actId="478"/>
          <ac:cxnSpMkLst>
            <pc:docMk/>
            <pc:sldMk cId="2352066783" sldId="341"/>
            <ac:cxnSpMk id="13" creationId="{C81012CC-FBFD-EDE9-62BA-D984D6FB0491}"/>
          </ac:cxnSpMkLst>
        </pc:cxnChg>
        <pc:cxnChg chg="del">
          <ac:chgData name="Daria Sapunova" userId="5217c4f7-f98a-4573-8c08-262c6e9f6ac4" providerId="ADAL" clId="{D124CEF8-D620-435D-A505-0237A4899E71}" dt="2024-04-02T15:05:39.030" v="1149" actId="478"/>
          <ac:cxnSpMkLst>
            <pc:docMk/>
            <pc:sldMk cId="2352066783" sldId="341"/>
            <ac:cxnSpMk id="14" creationId="{A9271FB6-15F7-968F-2BE5-C225815C166C}"/>
          </ac:cxnSpMkLst>
        </pc:cxnChg>
        <pc:cxnChg chg="del">
          <ac:chgData name="Daria Sapunova" userId="5217c4f7-f98a-4573-8c08-262c6e9f6ac4" providerId="ADAL" clId="{D124CEF8-D620-435D-A505-0237A4899E71}" dt="2024-04-02T15:05:42.183" v="1153" actId="478"/>
          <ac:cxnSpMkLst>
            <pc:docMk/>
            <pc:sldMk cId="2352066783" sldId="341"/>
            <ac:cxnSpMk id="15" creationId="{562FF2F5-FE6C-B59D-BF49-5DAF7F6B42B4}"/>
          </ac:cxnSpMkLst>
        </pc:cxnChg>
        <pc:cxnChg chg="del">
          <ac:chgData name="Daria Sapunova" userId="5217c4f7-f98a-4573-8c08-262c6e9f6ac4" providerId="ADAL" clId="{D124CEF8-D620-435D-A505-0237A4899E71}" dt="2024-04-02T15:05:43.813" v="1155" actId="478"/>
          <ac:cxnSpMkLst>
            <pc:docMk/>
            <pc:sldMk cId="2352066783" sldId="341"/>
            <ac:cxnSpMk id="16" creationId="{A9044C18-AB00-691B-2B8D-CE86AB0F3409}"/>
          </ac:cxnSpMkLst>
        </pc:cxnChg>
        <pc:cxnChg chg="del">
          <ac:chgData name="Daria Sapunova" userId="5217c4f7-f98a-4573-8c08-262c6e9f6ac4" providerId="ADAL" clId="{D124CEF8-D620-435D-A505-0237A4899E71}" dt="2024-04-02T15:05:44.537" v="1156" actId="478"/>
          <ac:cxnSpMkLst>
            <pc:docMk/>
            <pc:sldMk cId="2352066783" sldId="341"/>
            <ac:cxnSpMk id="17" creationId="{6BB86000-E3FB-B24B-044B-246AC08BE64E}"/>
          </ac:cxnSpMkLst>
        </pc:cxnChg>
        <pc:cxnChg chg="del">
          <ac:chgData name="Daria Sapunova" userId="5217c4f7-f98a-4573-8c08-262c6e9f6ac4" providerId="ADAL" clId="{D124CEF8-D620-435D-A505-0237A4899E71}" dt="2024-04-02T15:05:37.440" v="1147" actId="478"/>
          <ac:cxnSpMkLst>
            <pc:docMk/>
            <pc:sldMk cId="2352066783" sldId="341"/>
            <ac:cxnSpMk id="18" creationId="{A36BA737-180B-E173-317F-B5B611CEF71A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Daria Sapunova" userId="5217c4f7-f98a-4573-8c08-262c6e9f6ac4" providerId="ADAL" clId="{D124CEF8-D620-435D-A505-0237A4899E71}" dt="2024-04-03T19:43:44.424" v="2086"/>
              <pc2:cmMkLst xmlns:pc2="http://schemas.microsoft.com/office/powerpoint/2019/9/main/command">
                <pc:docMk/>
                <pc:sldMk cId="2352066783" sldId="341"/>
                <pc2:cmMk id="{82D44E86-B826-43DF-8303-33582EF79CA4}"/>
              </pc2:cmMkLst>
            </pc226:cmChg>
          </p:ext>
        </pc:extLst>
      </pc:sldChg>
      <pc:sldChg chg="addSp delSp modSp new mod">
        <pc:chgData name="Daria Sapunova" userId="5217c4f7-f98a-4573-8c08-262c6e9f6ac4" providerId="ADAL" clId="{D124CEF8-D620-435D-A505-0237A4899E71}" dt="2024-04-03T08:13:00.025" v="1500" actId="20577"/>
        <pc:sldMkLst>
          <pc:docMk/>
          <pc:sldMk cId="848901486" sldId="342"/>
        </pc:sldMkLst>
        <pc:spChg chg="del">
          <ac:chgData name="Daria Sapunova" userId="5217c4f7-f98a-4573-8c08-262c6e9f6ac4" providerId="ADAL" clId="{D124CEF8-D620-435D-A505-0237A4899E71}" dt="2024-04-02T15:09:13.998" v="1229" actId="478"/>
          <ac:spMkLst>
            <pc:docMk/>
            <pc:sldMk cId="848901486" sldId="342"/>
            <ac:spMk id="2" creationId="{739A1F7E-E50C-58B6-1489-4861718F2761}"/>
          </ac:spMkLst>
        </pc:spChg>
        <pc:spChg chg="del">
          <ac:chgData name="Daria Sapunova" userId="5217c4f7-f98a-4573-8c08-262c6e9f6ac4" providerId="ADAL" clId="{D124CEF8-D620-435D-A505-0237A4899E71}" dt="2024-04-02T15:09:15.190" v="1230" actId="478"/>
          <ac:spMkLst>
            <pc:docMk/>
            <pc:sldMk cId="848901486" sldId="342"/>
            <ac:spMk id="3" creationId="{65DA2799-10A9-30E4-70E3-EC6ACDD2E7A4}"/>
          </ac:spMkLst>
        </pc:spChg>
        <pc:spChg chg="add mod">
          <ac:chgData name="Daria Sapunova" userId="5217c4f7-f98a-4573-8c08-262c6e9f6ac4" providerId="ADAL" clId="{D124CEF8-D620-435D-A505-0237A4899E71}" dt="2024-04-03T08:13:00.025" v="1500" actId="20577"/>
          <ac:spMkLst>
            <pc:docMk/>
            <pc:sldMk cId="848901486" sldId="342"/>
            <ac:spMk id="4" creationId="{087549AF-5F09-0814-FC56-86A7E8F19F38}"/>
          </ac:spMkLst>
        </pc:spChg>
        <pc:spChg chg="add mod">
          <ac:chgData name="Daria Sapunova" userId="5217c4f7-f98a-4573-8c08-262c6e9f6ac4" providerId="ADAL" clId="{D124CEF8-D620-435D-A505-0237A4899E71}" dt="2024-04-02T16:43:58.044" v="1493" actId="20577"/>
          <ac:spMkLst>
            <pc:docMk/>
            <pc:sldMk cId="848901486" sldId="342"/>
            <ac:spMk id="5" creationId="{7DB6F4F3-458E-1593-CEC8-0B6C4F35CE64}"/>
          </ac:spMkLst>
        </pc:spChg>
      </pc:sldChg>
      <pc:sldChg chg="addSp delSp modSp new mod">
        <pc:chgData name="Daria Sapunova" userId="5217c4f7-f98a-4573-8c08-262c6e9f6ac4" providerId="ADAL" clId="{D124CEF8-D620-435D-A505-0237A4899E71}" dt="2024-04-02T16:43:35.411" v="1490" actId="1076"/>
        <pc:sldMkLst>
          <pc:docMk/>
          <pc:sldMk cId="3437583362" sldId="343"/>
        </pc:sldMkLst>
        <pc:spChg chg="del">
          <ac:chgData name="Daria Sapunova" userId="5217c4f7-f98a-4573-8c08-262c6e9f6ac4" providerId="ADAL" clId="{D124CEF8-D620-435D-A505-0237A4899E71}" dt="2024-04-02T16:42:00.440" v="1468" actId="478"/>
          <ac:spMkLst>
            <pc:docMk/>
            <pc:sldMk cId="3437583362" sldId="343"/>
            <ac:spMk id="2" creationId="{73DE4D90-E000-298F-CB76-081742E629B5}"/>
          </ac:spMkLst>
        </pc:spChg>
        <pc:spChg chg="del">
          <ac:chgData name="Daria Sapunova" userId="5217c4f7-f98a-4573-8c08-262c6e9f6ac4" providerId="ADAL" clId="{D124CEF8-D620-435D-A505-0237A4899E71}" dt="2024-04-02T16:42:01.386" v="1469" actId="478"/>
          <ac:spMkLst>
            <pc:docMk/>
            <pc:sldMk cId="3437583362" sldId="343"/>
            <ac:spMk id="3" creationId="{97E1BED1-6DC1-F54B-2EB0-ED0E03037A3B}"/>
          </ac:spMkLst>
        </pc:spChg>
        <pc:spChg chg="add mod">
          <ac:chgData name="Daria Sapunova" userId="5217c4f7-f98a-4573-8c08-262c6e9f6ac4" providerId="ADAL" clId="{D124CEF8-D620-435D-A505-0237A4899E71}" dt="2024-04-02T16:42:05.181" v="1471" actId="1076"/>
          <ac:spMkLst>
            <pc:docMk/>
            <pc:sldMk cId="3437583362" sldId="343"/>
            <ac:spMk id="4" creationId="{FCB6E423-2879-C5E4-F077-320EFE946660}"/>
          </ac:spMkLst>
        </pc:spChg>
        <pc:spChg chg="add del mod">
          <ac:chgData name="Daria Sapunova" userId="5217c4f7-f98a-4573-8c08-262c6e9f6ac4" providerId="ADAL" clId="{D124CEF8-D620-435D-A505-0237A4899E71}" dt="2024-04-02T16:42:23.793" v="1474" actId="478"/>
          <ac:spMkLst>
            <pc:docMk/>
            <pc:sldMk cId="3437583362" sldId="343"/>
            <ac:spMk id="5" creationId="{F2730D3C-D6FA-72C5-C30C-DEABCF6B7E7A}"/>
          </ac:spMkLst>
        </pc:spChg>
        <pc:spChg chg="add mod">
          <ac:chgData name="Daria Sapunova" userId="5217c4f7-f98a-4573-8c08-262c6e9f6ac4" providerId="ADAL" clId="{D124CEF8-D620-435D-A505-0237A4899E71}" dt="2024-04-02T16:42:26.859" v="1475" actId="14100"/>
          <ac:spMkLst>
            <pc:docMk/>
            <pc:sldMk cId="3437583362" sldId="343"/>
            <ac:spMk id="6" creationId="{F168D51E-F44B-41EF-503C-3AB59268D95E}"/>
          </ac:spMkLst>
        </pc:spChg>
        <pc:spChg chg="add mod">
          <ac:chgData name="Daria Sapunova" userId="5217c4f7-f98a-4573-8c08-262c6e9f6ac4" providerId="ADAL" clId="{D124CEF8-D620-435D-A505-0237A4899E71}" dt="2024-04-02T16:42:47.205" v="1480" actId="1076"/>
          <ac:spMkLst>
            <pc:docMk/>
            <pc:sldMk cId="3437583362" sldId="343"/>
            <ac:spMk id="7" creationId="{660EBC2E-F7FE-744D-FDE6-64EC1E30E6F9}"/>
          </ac:spMkLst>
        </pc:spChg>
        <pc:spChg chg="add mod">
          <ac:chgData name="Daria Sapunova" userId="5217c4f7-f98a-4573-8c08-262c6e9f6ac4" providerId="ADAL" clId="{D124CEF8-D620-435D-A505-0237A4899E71}" dt="2024-04-02T16:42:44.661" v="1479" actId="1076"/>
          <ac:spMkLst>
            <pc:docMk/>
            <pc:sldMk cId="3437583362" sldId="343"/>
            <ac:spMk id="8" creationId="{12325E08-6A29-8D23-30BD-72F1191F5567}"/>
          </ac:spMkLst>
        </pc:spChg>
        <pc:spChg chg="add mod">
          <ac:chgData name="Daria Sapunova" userId="5217c4f7-f98a-4573-8c08-262c6e9f6ac4" providerId="ADAL" clId="{D124CEF8-D620-435D-A505-0237A4899E71}" dt="2024-04-02T16:42:37.209" v="1477" actId="1076"/>
          <ac:spMkLst>
            <pc:docMk/>
            <pc:sldMk cId="3437583362" sldId="343"/>
            <ac:spMk id="9" creationId="{C2A00CF3-436A-0281-423F-B6BB1E22DF43}"/>
          </ac:spMkLst>
        </pc:spChg>
        <pc:spChg chg="add mod">
          <ac:chgData name="Daria Sapunova" userId="5217c4f7-f98a-4573-8c08-262c6e9f6ac4" providerId="ADAL" clId="{D124CEF8-D620-435D-A505-0237A4899E71}" dt="2024-04-02T16:43:35.411" v="1490" actId="1076"/>
          <ac:spMkLst>
            <pc:docMk/>
            <pc:sldMk cId="3437583362" sldId="343"/>
            <ac:spMk id="10" creationId="{A3D9AC4C-B2C4-C1F6-9190-BE7B18E9AB40}"/>
          </ac:spMkLst>
        </pc:spChg>
        <pc:spChg chg="add mod">
          <ac:chgData name="Daria Sapunova" userId="5217c4f7-f98a-4573-8c08-262c6e9f6ac4" providerId="ADAL" clId="{D124CEF8-D620-435D-A505-0237A4899E71}" dt="2024-04-02T16:43:09.955" v="1484" actId="1076"/>
          <ac:spMkLst>
            <pc:docMk/>
            <pc:sldMk cId="3437583362" sldId="343"/>
            <ac:spMk id="11" creationId="{C9C7F9AD-4FEF-AEF9-00CD-CC660816D99B}"/>
          </ac:spMkLst>
        </pc:spChg>
        <pc:picChg chg="add mod">
          <ac:chgData name="Daria Sapunova" userId="5217c4f7-f98a-4573-8c08-262c6e9f6ac4" providerId="ADAL" clId="{D124CEF8-D620-435D-A505-0237A4899E71}" dt="2024-04-02T16:43:20.714" v="1488" actId="1076"/>
          <ac:picMkLst>
            <pc:docMk/>
            <pc:sldMk cId="3437583362" sldId="343"/>
            <ac:picMk id="12" creationId="{0A13ED46-11DC-9C80-D7E0-4ED19DBCB9E3}"/>
          </ac:picMkLst>
        </pc:picChg>
        <pc:picChg chg="add mod">
          <ac:chgData name="Daria Sapunova" userId="5217c4f7-f98a-4573-8c08-262c6e9f6ac4" providerId="ADAL" clId="{D124CEF8-D620-435D-A505-0237A4899E71}" dt="2024-04-02T16:43:22.579" v="1489" actId="1076"/>
          <ac:picMkLst>
            <pc:docMk/>
            <pc:sldMk cId="3437583362" sldId="343"/>
            <ac:picMk id="13" creationId="{9FEA2178-1C41-C593-75E0-022BE59652BF}"/>
          </ac:picMkLst>
        </pc:picChg>
      </pc:sldChg>
      <pc:sldChg chg="addSp delSp modSp new mod">
        <pc:chgData name="Daria Sapunova" userId="5217c4f7-f98a-4573-8c08-262c6e9f6ac4" providerId="ADAL" clId="{D124CEF8-D620-435D-A505-0237A4899E71}" dt="2024-04-03T09:07:15.295" v="1962" actId="115"/>
        <pc:sldMkLst>
          <pc:docMk/>
          <pc:sldMk cId="450285068" sldId="344"/>
        </pc:sldMkLst>
        <pc:spChg chg="del">
          <ac:chgData name="Daria Sapunova" userId="5217c4f7-f98a-4573-8c08-262c6e9f6ac4" providerId="ADAL" clId="{D124CEF8-D620-435D-A505-0237A4899E71}" dt="2024-04-02T16:44:17.461" v="1495" actId="478"/>
          <ac:spMkLst>
            <pc:docMk/>
            <pc:sldMk cId="450285068" sldId="344"/>
            <ac:spMk id="2" creationId="{7C3F3F17-BF89-F91B-3C09-22E4728DF004}"/>
          </ac:spMkLst>
        </pc:spChg>
        <pc:spChg chg="del">
          <ac:chgData name="Daria Sapunova" userId="5217c4f7-f98a-4573-8c08-262c6e9f6ac4" providerId="ADAL" clId="{D124CEF8-D620-435D-A505-0237A4899E71}" dt="2024-04-02T16:44:18.678" v="1496" actId="478"/>
          <ac:spMkLst>
            <pc:docMk/>
            <pc:sldMk cId="450285068" sldId="344"/>
            <ac:spMk id="3" creationId="{BA2FF630-D3C4-6C0C-D3F3-7CBF26916B39}"/>
          </ac:spMkLst>
        </pc:spChg>
        <pc:spChg chg="add mod">
          <ac:chgData name="Daria Sapunova" userId="5217c4f7-f98a-4573-8c08-262c6e9f6ac4" providerId="ADAL" clId="{D124CEF8-D620-435D-A505-0237A4899E71}" dt="2024-04-03T08:30:07.597" v="1672" actId="1036"/>
          <ac:spMkLst>
            <pc:docMk/>
            <pc:sldMk cId="450285068" sldId="344"/>
            <ac:spMk id="4" creationId="{DA3BF8F1-48C3-DE29-DC11-117CB9E7F207}"/>
          </ac:spMkLst>
        </pc:spChg>
        <pc:spChg chg="add mod">
          <ac:chgData name="Daria Sapunova" userId="5217c4f7-f98a-4573-8c08-262c6e9f6ac4" providerId="ADAL" clId="{D124CEF8-D620-435D-A505-0237A4899E71}" dt="2024-04-03T08:30:07.597" v="1672" actId="1036"/>
          <ac:spMkLst>
            <pc:docMk/>
            <pc:sldMk cId="450285068" sldId="344"/>
            <ac:spMk id="5" creationId="{884CE9C0-A666-F190-BFE7-967BBBAF8A97}"/>
          </ac:spMkLst>
        </pc:spChg>
        <pc:spChg chg="add mod">
          <ac:chgData name="Daria Sapunova" userId="5217c4f7-f98a-4573-8c08-262c6e9f6ac4" providerId="ADAL" clId="{D124CEF8-D620-435D-A505-0237A4899E71}" dt="2024-04-03T09:07:15.295" v="1962" actId="115"/>
          <ac:spMkLst>
            <pc:docMk/>
            <pc:sldMk cId="450285068" sldId="344"/>
            <ac:spMk id="7" creationId="{8C0A9EA9-6D47-B804-346C-4E6159C4FEC7}"/>
          </ac:spMkLst>
        </pc:spChg>
        <pc:spChg chg="add mod">
          <ac:chgData name="Daria Sapunova" userId="5217c4f7-f98a-4573-8c08-262c6e9f6ac4" providerId="ADAL" clId="{D124CEF8-D620-435D-A505-0237A4899E71}" dt="2024-04-03T08:30:10.887" v="1674" actId="20577"/>
          <ac:spMkLst>
            <pc:docMk/>
            <pc:sldMk cId="450285068" sldId="344"/>
            <ac:spMk id="8" creationId="{43725DCE-E8EF-7C93-1D22-B17E66A6983E}"/>
          </ac:spMkLst>
        </pc:spChg>
      </pc:sldChg>
      <pc:sldChg chg="addSp delSp modSp new mod">
        <pc:chgData name="Daria Sapunova" userId="5217c4f7-f98a-4573-8c08-262c6e9f6ac4" providerId="ADAL" clId="{D124CEF8-D620-435D-A505-0237A4899E71}" dt="2024-04-03T08:34:28.942" v="1686" actId="108"/>
        <pc:sldMkLst>
          <pc:docMk/>
          <pc:sldMk cId="3210445050" sldId="345"/>
        </pc:sldMkLst>
        <pc:spChg chg="del">
          <ac:chgData name="Daria Sapunova" userId="5217c4f7-f98a-4573-8c08-262c6e9f6ac4" providerId="ADAL" clId="{D124CEF8-D620-435D-A505-0237A4899E71}" dt="2024-04-03T08:15:50.019" v="1502" actId="478"/>
          <ac:spMkLst>
            <pc:docMk/>
            <pc:sldMk cId="3210445050" sldId="345"/>
            <ac:spMk id="2" creationId="{542ACC42-796B-45F0-D537-F31FACAE60A8}"/>
          </ac:spMkLst>
        </pc:spChg>
        <pc:spChg chg="del">
          <ac:chgData name="Daria Sapunova" userId="5217c4f7-f98a-4573-8c08-262c6e9f6ac4" providerId="ADAL" clId="{D124CEF8-D620-435D-A505-0237A4899E71}" dt="2024-04-03T08:15:51.148" v="1503" actId="478"/>
          <ac:spMkLst>
            <pc:docMk/>
            <pc:sldMk cId="3210445050" sldId="345"/>
            <ac:spMk id="3" creationId="{B934099F-CE60-7432-01C5-E4899D5B23F8}"/>
          </ac:spMkLst>
        </pc:spChg>
        <pc:spChg chg="add mod">
          <ac:chgData name="Daria Sapunova" userId="5217c4f7-f98a-4573-8c08-262c6e9f6ac4" providerId="ADAL" clId="{D124CEF8-D620-435D-A505-0237A4899E71}" dt="2024-04-03T08:22:08.350" v="1542" actId="108"/>
          <ac:spMkLst>
            <pc:docMk/>
            <pc:sldMk cId="3210445050" sldId="345"/>
            <ac:spMk id="5" creationId="{AB88C8DC-AF45-F8D3-851B-38BE56C711AA}"/>
          </ac:spMkLst>
        </pc:spChg>
        <pc:spChg chg="add mod">
          <ac:chgData name="Daria Sapunova" userId="5217c4f7-f98a-4573-8c08-262c6e9f6ac4" providerId="ADAL" clId="{D124CEF8-D620-435D-A505-0237A4899E71}" dt="2024-04-03T08:19:56.569" v="1537" actId="115"/>
          <ac:spMkLst>
            <pc:docMk/>
            <pc:sldMk cId="3210445050" sldId="345"/>
            <ac:spMk id="7" creationId="{7B714168-27A0-4AA0-64A3-E49C0D5D15D6}"/>
          </ac:spMkLst>
        </pc:spChg>
        <pc:spChg chg="add mod">
          <ac:chgData name="Daria Sapunova" userId="5217c4f7-f98a-4573-8c08-262c6e9f6ac4" providerId="ADAL" clId="{D124CEF8-D620-435D-A505-0237A4899E71}" dt="2024-04-03T08:34:28.942" v="1686" actId="108"/>
          <ac:spMkLst>
            <pc:docMk/>
            <pc:sldMk cId="3210445050" sldId="345"/>
            <ac:spMk id="9" creationId="{EC025AD4-9C6D-68C4-090E-EF91AAB5B04C}"/>
          </ac:spMkLst>
        </pc:spChg>
        <pc:spChg chg="add mod">
          <ac:chgData name="Daria Sapunova" userId="5217c4f7-f98a-4573-8c08-262c6e9f6ac4" providerId="ADAL" clId="{D124CEF8-D620-435D-A505-0237A4899E71}" dt="2024-04-03T08:18:08.124" v="1511" actId="1076"/>
          <ac:spMkLst>
            <pc:docMk/>
            <pc:sldMk cId="3210445050" sldId="345"/>
            <ac:spMk id="11" creationId="{2148C894-4192-A01A-451E-FB4715D67104}"/>
          </ac:spMkLst>
        </pc:spChg>
        <pc:spChg chg="add mod">
          <ac:chgData name="Daria Sapunova" userId="5217c4f7-f98a-4573-8c08-262c6e9f6ac4" providerId="ADAL" clId="{D124CEF8-D620-435D-A505-0237A4899E71}" dt="2024-04-03T08:19:27.258" v="1533" actId="1076"/>
          <ac:spMkLst>
            <pc:docMk/>
            <pc:sldMk cId="3210445050" sldId="345"/>
            <ac:spMk id="12" creationId="{2F6C3523-247A-2A28-2ED4-FE09EF96FCF6}"/>
          </ac:spMkLst>
        </pc:spChg>
        <pc:spChg chg="add mod">
          <ac:chgData name="Daria Sapunova" userId="5217c4f7-f98a-4573-8c08-262c6e9f6ac4" providerId="ADAL" clId="{D124CEF8-D620-435D-A505-0237A4899E71}" dt="2024-04-03T08:23:49.375" v="1552" actId="113"/>
          <ac:spMkLst>
            <pc:docMk/>
            <pc:sldMk cId="3210445050" sldId="345"/>
            <ac:spMk id="14" creationId="{843C79F5-C020-801B-A71A-984DEB2FA813}"/>
          </ac:spMkLst>
        </pc:spChg>
      </pc:sldChg>
      <pc:sldChg chg="addSp delSp modSp new mod">
        <pc:chgData name="Daria Sapunova" userId="5217c4f7-f98a-4573-8c08-262c6e9f6ac4" providerId="ADAL" clId="{D124CEF8-D620-435D-A505-0237A4899E71}" dt="2024-04-03T09:09:58.288" v="2003" actId="20577"/>
        <pc:sldMkLst>
          <pc:docMk/>
          <pc:sldMk cId="2412304304" sldId="346"/>
        </pc:sldMkLst>
        <pc:spChg chg="del">
          <ac:chgData name="Daria Sapunova" userId="5217c4f7-f98a-4573-8c08-262c6e9f6ac4" providerId="ADAL" clId="{D124CEF8-D620-435D-A505-0237A4899E71}" dt="2024-04-03T08:28:47.572" v="1558" actId="478"/>
          <ac:spMkLst>
            <pc:docMk/>
            <pc:sldMk cId="2412304304" sldId="346"/>
            <ac:spMk id="2" creationId="{371EB3D5-072D-5D2D-0489-E71F27969AC9}"/>
          </ac:spMkLst>
        </pc:spChg>
        <pc:spChg chg="del">
          <ac:chgData name="Daria Sapunova" userId="5217c4f7-f98a-4573-8c08-262c6e9f6ac4" providerId="ADAL" clId="{D124CEF8-D620-435D-A505-0237A4899E71}" dt="2024-04-03T08:28:48.323" v="1559" actId="478"/>
          <ac:spMkLst>
            <pc:docMk/>
            <pc:sldMk cId="2412304304" sldId="346"/>
            <ac:spMk id="3" creationId="{617E7200-3C4B-65BD-27A0-89CEE4F935CF}"/>
          </ac:spMkLst>
        </pc:spChg>
        <pc:spChg chg="add mod">
          <ac:chgData name="Daria Sapunova" userId="5217c4f7-f98a-4573-8c08-262c6e9f6ac4" providerId="ADAL" clId="{D124CEF8-D620-435D-A505-0237A4899E71}" dt="2024-04-03T08:58:15.488" v="1780" actId="1076"/>
          <ac:spMkLst>
            <pc:docMk/>
            <pc:sldMk cId="2412304304" sldId="346"/>
            <ac:spMk id="4" creationId="{CF689153-DA00-CB85-EAAE-3AB4B4DCA8AB}"/>
          </ac:spMkLst>
        </pc:spChg>
        <pc:spChg chg="add mod">
          <ac:chgData name="Daria Sapunova" userId="5217c4f7-f98a-4573-8c08-262c6e9f6ac4" providerId="ADAL" clId="{D124CEF8-D620-435D-A505-0237A4899E71}" dt="2024-04-03T08:31:08.816" v="1680" actId="1076"/>
          <ac:spMkLst>
            <pc:docMk/>
            <pc:sldMk cId="2412304304" sldId="346"/>
            <ac:spMk id="5" creationId="{BEA6F4E9-1674-D1E8-1D4B-277287125C7A}"/>
          </ac:spMkLst>
        </pc:spChg>
        <pc:spChg chg="add mod">
          <ac:chgData name="Daria Sapunova" userId="5217c4f7-f98a-4573-8c08-262c6e9f6ac4" providerId="ADAL" clId="{D124CEF8-D620-435D-A505-0237A4899E71}" dt="2024-04-03T09:09:58.288" v="2003" actId="20577"/>
          <ac:spMkLst>
            <pc:docMk/>
            <pc:sldMk cId="2412304304" sldId="346"/>
            <ac:spMk id="7" creationId="{256A9D83-79C6-A27F-0EA9-BC10FA785393}"/>
          </ac:spMkLst>
        </pc:spChg>
        <pc:spChg chg="add mod">
          <ac:chgData name="Daria Sapunova" userId="5217c4f7-f98a-4573-8c08-262c6e9f6ac4" providerId="ADAL" clId="{D124CEF8-D620-435D-A505-0237A4899E71}" dt="2024-04-03T08:43:14.755" v="1765" actId="1076"/>
          <ac:spMkLst>
            <pc:docMk/>
            <pc:sldMk cId="2412304304" sldId="346"/>
            <ac:spMk id="9" creationId="{8F2AA9C1-819C-9A34-1E6A-52DD43351DED}"/>
          </ac:spMkLst>
        </pc:spChg>
        <pc:spChg chg="add mod">
          <ac:chgData name="Daria Sapunova" userId="5217c4f7-f98a-4573-8c08-262c6e9f6ac4" providerId="ADAL" clId="{D124CEF8-D620-435D-A505-0237A4899E71}" dt="2024-04-03T09:06:56.704" v="1961" actId="207"/>
          <ac:spMkLst>
            <pc:docMk/>
            <pc:sldMk cId="2412304304" sldId="346"/>
            <ac:spMk id="11" creationId="{E663AEE3-F9F7-41DF-DE6D-A2804F13B1A8}"/>
          </ac:spMkLst>
        </pc:spChg>
        <pc:picChg chg="add mod modCrop">
          <ac:chgData name="Daria Sapunova" userId="5217c4f7-f98a-4573-8c08-262c6e9f6ac4" providerId="ADAL" clId="{D124CEF8-D620-435D-A505-0237A4899E71}" dt="2024-04-03T09:06:28.205" v="1957" actId="732"/>
          <ac:picMkLst>
            <pc:docMk/>
            <pc:sldMk cId="2412304304" sldId="346"/>
            <ac:picMk id="10" creationId="{667FC285-FC5B-F32B-56B2-9346BC573367}"/>
          </ac:picMkLst>
        </pc:picChg>
      </pc:sldChg>
      <pc:sldChg chg="addSp delSp modSp new mod modAnim">
        <pc:chgData name="Daria Sapunova" userId="5217c4f7-f98a-4573-8c08-262c6e9f6ac4" providerId="ADAL" clId="{D124CEF8-D620-435D-A505-0237A4899E71}" dt="2024-04-03T09:17:03.517" v="2037"/>
        <pc:sldMkLst>
          <pc:docMk/>
          <pc:sldMk cId="4255555058" sldId="347"/>
        </pc:sldMkLst>
        <pc:spChg chg="del">
          <ac:chgData name="Daria Sapunova" userId="5217c4f7-f98a-4573-8c08-262c6e9f6ac4" providerId="ADAL" clId="{D124CEF8-D620-435D-A505-0237A4899E71}" dt="2024-04-03T08:44:43.526" v="1772" actId="478"/>
          <ac:spMkLst>
            <pc:docMk/>
            <pc:sldMk cId="4255555058" sldId="347"/>
            <ac:spMk id="2" creationId="{3F7A4A2C-C1A9-FAE2-C559-EED5FBC23618}"/>
          </ac:spMkLst>
        </pc:spChg>
        <pc:spChg chg="del">
          <ac:chgData name="Daria Sapunova" userId="5217c4f7-f98a-4573-8c08-262c6e9f6ac4" providerId="ADAL" clId="{D124CEF8-D620-435D-A505-0237A4899E71}" dt="2024-04-03T08:44:46.303" v="1773" actId="478"/>
          <ac:spMkLst>
            <pc:docMk/>
            <pc:sldMk cId="4255555058" sldId="347"/>
            <ac:spMk id="3" creationId="{C1BE75E3-02C2-1962-80BC-096156952D6F}"/>
          </ac:spMkLst>
        </pc:spChg>
        <pc:spChg chg="add mod">
          <ac:chgData name="Daria Sapunova" userId="5217c4f7-f98a-4573-8c08-262c6e9f6ac4" providerId="ADAL" clId="{D124CEF8-D620-435D-A505-0237A4899E71}" dt="2024-04-03T09:01:05.109" v="1831" actId="108"/>
          <ac:spMkLst>
            <pc:docMk/>
            <pc:sldMk cId="4255555058" sldId="347"/>
            <ac:spMk id="4" creationId="{F3AEA219-4127-F8AE-F501-1C811196ECB2}"/>
          </ac:spMkLst>
        </pc:spChg>
        <pc:spChg chg="add mod">
          <ac:chgData name="Daria Sapunova" userId="5217c4f7-f98a-4573-8c08-262c6e9f6ac4" providerId="ADAL" clId="{D124CEF8-D620-435D-A505-0237A4899E71}" dt="2024-04-03T08:59:24.934" v="1791" actId="1076"/>
          <ac:spMkLst>
            <pc:docMk/>
            <pc:sldMk cId="4255555058" sldId="347"/>
            <ac:spMk id="6" creationId="{45055CEC-FBC2-DF16-0EAC-1F0586319B38}"/>
          </ac:spMkLst>
        </pc:spChg>
        <pc:spChg chg="add mod">
          <ac:chgData name="Daria Sapunova" userId="5217c4f7-f98a-4573-8c08-262c6e9f6ac4" providerId="ADAL" clId="{D124CEF8-D620-435D-A505-0237A4899E71}" dt="2024-04-03T09:01:18.974" v="1835" actId="1076"/>
          <ac:spMkLst>
            <pc:docMk/>
            <pc:sldMk cId="4255555058" sldId="347"/>
            <ac:spMk id="11" creationId="{A6140B61-1364-F12C-EC86-AA7F65BB5652}"/>
          </ac:spMkLst>
        </pc:spChg>
        <pc:spChg chg="add mod">
          <ac:chgData name="Daria Sapunova" userId="5217c4f7-f98a-4573-8c08-262c6e9f6ac4" providerId="ADAL" clId="{D124CEF8-D620-435D-A505-0237A4899E71}" dt="2024-04-03T09:01:50.820" v="1864" actId="1076"/>
          <ac:spMkLst>
            <pc:docMk/>
            <pc:sldMk cId="4255555058" sldId="347"/>
            <ac:spMk id="15" creationId="{06DB3FA7-5447-205D-3C63-EA8677C4B5B6}"/>
          </ac:spMkLst>
        </pc:spChg>
        <pc:spChg chg="add mod">
          <ac:chgData name="Daria Sapunova" userId="5217c4f7-f98a-4573-8c08-262c6e9f6ac4" providerId="ADAL" clId="{D124CEF8-D620-435D-A505-0237A4899E71}" dt="2024-04-03T09:02:42.929" v="1944" actId="14100"/>
          <ac:spMkLst>
            <pc:docMk/>
            <pc:sldMk cId="4255555058" sldId="347"/>
            <ac:spMk id="18" creationId="{050D39A7-969A-D994-C25A-95749FC977D3}"/>
          </ac:spMkLst>
        </pc:spChg>
        <pc:picChg chg="add mod">
          <ac:chgData name="Daria Sapunova" userId="5217c4f7-f98a-4573-8c08-262c6e9f6ac4" providerId="ADAL" clId="{D124CEF8-D620-435D-A505-0237A4899E71}" dt="2024-04-03T08:59:26.732" v="1792" actId="1076"/>
          <ac:picMkLst>
            <pc:docMk/>
            <pc:sldMk cId="4255555058" sldId="347"/>
            <ac:picMk id="8194" creationId="{49BBAB39-F2C9-4643-015E-6EDA6DA19A2A}"/>
          </ac:picMkLst>
        </pc:picChg>
        <pc:cxnChg chg="add mod">
          <ac:chgData name="Daria Sapunova" userId="5217c4f7-f98a-4573-8c08-262c6e9f6ac4" providerId="ADAL" clId="{D124CEF8-D620-435D-A505-0237A4899E71}" dt="2024-04-03T08:59:57.497" v="1793" actId="11529"/>
          <ac:cxnSpMkLst>
            <pc:docMk/>
            <pc:sldMk cId="4255555058" sldId="347"/>
            <ac:cxnSpMk id="8" creationId="{BEE02956-F990-5AB8-500A-A09CA1164518}"/>
          </ac:cxnSpMkLst>
        </pc:cxnChg>
        <pc:cxnChg chg="add mod">
          <ac:chgData name="Daria Sapunova" userId="5217c4f7-f98a-4573-8c08-262c6e9f6ac4" providerId="ADAL" clId="{D124CEF8-D620-435D-A505-0237A4899E71}" dt="2024-04-03T09:00:14.356" v="1796" actId="1076"/>
          <ac:cxnSpMkLst>
            <pc:docMk/>
            <pc:sldMk cId="4255555058" sldId="347"/>
            <ac:cxnSpMk id="10" creationId="{DE58A3C1-5EB4-017D-810D-607ECD978925}"/>
          </ac:cxnSpMkLst>
        </pc:cxnChg>
        <pc:cxnChg chg="add mod">
          <ac:chgData name="Daria Sapunova" userId="5217c4f7-f98a-4573-8c08-262c6e9f6ac4" providerId="ADAL" clId="{D124CEF8-D620-435D-A505-0237A4899E71}" dt="2024-04-03T09:01:33.725" v="1840" actId="14100"/>
          <ac:cxnSpMkLst>
            <pc:docMk/>
            <pc:sldMk cId="4255555058" sldId="347"/>
            <ac:cxnSpMk id="12" creationId="{894AADBE-51DC-EFFA-16A8-85D0EC6D21ED}"/>
          </ac:cxnSpMkLst>
        </pc:cxnChg>
        <pc:cxnChg chg="add mod">
          <ac:chgData name="Daria Sapunova" userId="5217c4f7-f98a-4573-8c08-262c6e9f6ac4" providerId="ADAL" clId="{D124CEF8-D620-435D-A505-0237A4899E71}" dt="2024-04-03T09:02:47.220" v="1946" actId="14100"/>
          <ac:cxnSpMkLst>
            <pc:docMk/>
            <pc:sldMk cId="4255555058" sldId="347"/>
            <ac:cxnSpMk id="16" creationId="{B61883B3-BD62-D81F-6DF9-7A9A4310FF88}"/>
          </ac:cxnSpMkLst>
        </pc:cxnChg>
      </pc:sldChg>
      <pc:sldChg chg="addSp delSp modSp new del mod">
        <pc:chgData name="Daria Sapunova" userId="5217c4f7-f98a-4573-8c08-262c6e9f6ac4" providerId="ADAL" clId="{D124CEF8-D620-435D-A505-0237A4899E71}" dt="2024-04-03T09:10:54.188" v="2004" actId="47"/>
        <pc:sldMkLst>
          <pc:docMk/>
          <pc:sldMk cId="3575967771" sldId="348"/>
        </pc:sldMkLst>
        <pc:spChg chg="del">
          <ac:chgData name="Daria Sapunova" userId="5217c4f7-f98a-4573-8c08-262c6e9f6ac4" providerId="ADAL" clId="{D124CEF8-D620-435D-A505-0237A4899E71}" dt="2024-04-03T09:03:24.598" v="1948" actId="478"/>
          <ac:spMkLst>
            <pc:docMk/>
            <pc:sldMk cId="3575967771" sldId="348"/>
            <ac:spMk id="2" creationId="{C6C70255-78A0-1169-7803-442E890A2200}"/>
          </ac:spMkLst>
        </pc:spChg>
        <pc:spChg chg="del">
          <ac:chgData name="Daria Sapunova" userId="5217c4f7-f98a-4573-8c08-262c6e9f6ac4" providerId="ADAL" clId="{D124CEF8-D620-435D-A505-0237A4899E71}" dt="2024-04-03T09:03:25.652" v="1949" actId="478"/>
          <ac:spMkLst>
            <pc:docMk/>
            <pc:sldMk cId="3575967771" sldId="348"/>
            <ac:spMk id="3" creationId="{A5ABB29E-4A3D-F6BF-05FE-EBD8FF316EB3}"/>
          </ac:spMkLst>
        </pc:spChg>
        <pc:spChg chg="add mod">
          <ac:chgData name="Daria Sapunova" userId="5217c4f7-f98a-4573-8c08-262c6e9f6ac4" providerId="ADAL" clId="{D124CEF8-D620-435D-A505-0237A4899E71}" dt="2024-04-03T09:07:23.490" v="1963"/>
          <ac:spMkLst>
            <pc:docMk/>
            <pc:sldMk cId="3575967771" sldId="348"/>
            <ac:spMk id="4" creationId="{606FF9EF-0E0D-E454-2120-6ABA10F46547}"/>
          </ac:spMkLst>
        </pc:spChg>
        <pc:spChg chg="add mod">
          <ac:chgData name="Daria Sapunova" userId="5217c4f7-f98a-4573-8c08-262c6e9f6ac4" providerId="ADAL" clId="{D124CEF8-D620-435D-A505-0237A4899E71}" dt="2024-04-03T09:07:42.526" v="1967" actId="1076"/>
          <ac:spMkLst>
            <pc:docMk/>
            <pc:sldMk cId="3575967771" sldId="348"/>
            <ac:spMk id="5" creationId="{744AFC7A-5A8A-C816-98BD-4F6096E183FA}"/>
          </ac:spMkLst>
        </pc:spChg>
        <pc:spChg chg="add mod">
          <ac:chgData name="Daria Sapunova" userId="5217c4f7-f98a-4573-8c08-262c6e9f6ac4" providerId="ADAL" clId="{D124CEF8-D620-435D-A505-0237A4899E71}" dt="2024-04-03T09:09:12.366" v="1994" actId="14100"/>
          <ac:spMkLst>
            <pc:docMk/>
            <pc:sldMk cId="3575967771" sldId="348"/>
            <ac:spMk id="7" creationId="{6E0844E8-3DE7-D047-1372-D2758BBEBB25}"/>
          </ac:spMkLst>
        </pc:spChg>
      </pc:sldChg>
      <pc:sldChg chg="addSp delSp modSp new mod">
        <pc:chgData name="Daria Sapunova" userId="5217c4f7-f98a-4573-8c08-262c6e9f6ac4" providerId="ADAL" clId="{D124CEF8-D620-435D-A505-0237A4899E71}" dt="2024-04-03T09:08:29.871" v="1978" actId="1076"/>
        <pc:sldMkLst>
          <pc:docMk/>
          <pc:sldMk cId="374346319" sldId="349"/>
        </pc:sldMkLst>
        <pc:spChg chg="del">
          <ac:chgData name="Daria Sapunova" userId="5217c4f7-f98a-4573-8c08-262c6e9f6ac4" providerId="ADAL" clId="{D124CEF8-D620-435D-A505-0237A4899E71}" dt="2024-04-03T09:07:53.823" v="1969" actId="478"/>
          <ac:spMkLst>
            <pc:docMk/>
            <pc:sldMk cId="374346319" sldId="349"/>
            <ac:spMk id="2" creationId="{4B226126-0155-C106-DC1C-0348D4A73E1F}"/>
          </ac:spMkLst>
        </pc:spChg>
        <pc:spChg chg="del">
          <ac:chgData name="Daria Sapunova" userId="5217c4f7-f98a-4573-8c08-262c6e9f6ac4" providerId="ADAL" clId="{D124CEF8-D620-435D-A505-0237A4899E71}" dt="2024-04-03T09:07:55.156" v="1970" actId="478"/>
          <ac:spMkLst>
            <pc:docMk/>
            <pc:sldMk cId="374346319" sldId="349"/>
            <ac:spMk id="3" creationId="{0E4D6AE3-C0B4-0F56-E3D9-B5D8214C50F0}"/>
          </ac:spMkLst>
        </pc:spChg>
        <pc:spChg chg="add mod">
          <ac:chgData name="Daria Sapunova" userId="5217c4f7-f98a-4573-8c08-262c6e9f6ac4" providerId="ADAL" clId="{D124CEF8-D620-435D-A505-0237A4899E71}" dt="2024-04-03T09:08:13.745" v="1972"/>
          <ac:spMkLst>
            <pc:docMk/>
            <pc:sldMk cId="374346319" sldId="349"/>
            <ac:spMk id="4" creationId="{2C264733-D8E8-3DFE-AD44-68C2D3040418}"/>
          </ac:spMkLst>
        </pc:spChg>
        <pc:spChg chg="add mod">
          <ac:chgData name="Daria Sapunova" userId="5217c4f7-f98a-4573-8c08-262c6e9f6ac4" providerId="ADAL" clId="{D124CEF8-D620-435D-A505-0237A4899E71}" dt="2024-04-03T09:08:29.871" v="1978" actId="1076"/>
          <ac:spMkLst>
            <pc:docMk/>
            <pc:sldMk cId="374346319" sldId="349"/>
            <ac:spMk id="6" creationId="{6AA4B329-BF87-907A-3150-E38861C9F034}"/>
          </ac:spMkLst>
        </pc:spChg>
        <pc:picChg chg="add mod">
          <ac:chgData name="Daria Sapunova" userId="5217c4f7-f98a-4573-8c08-262c6e9f6ac4" providerId="ADAL" clId="{D124CEF8-D620-435D-A505-0237A4899E71}" dt="2024-04-03T09:08:17.983" v="1974" actId="1076"/>
          <ac:picMkLst>
            <pc:docMk/>
            <pc:sldMk cId="374346319" sldId="349"/>
            <ac:picMk id="13314" creationId="{B88BA427-BC8D-F0D5-CF16-87CDAC11360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0E1ED-8591-4CAA-900C-FD82B47FE7A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6E5E6-7477-45F1-8104-038DEAE0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3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Mentimeter.com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C6E5E6-7477-45F1-8104-038DEAE0E5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926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F0988-BC79-C059-EFA0-9184A125EC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15B82-EEA8-6157-720E-38C39E30A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E6199-17FC-FE7E-8686-EB5B78048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7BB-8442-4460-9168-FEC0F07F4AA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60895-E221-7941-41E5-5382CEA0B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BAF58-82D9-A51D-83C1-C5357783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0788-63A3-46A6-B1A9-E5163A75F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96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327F5-B7AD-5AFE-51C0-07D7B2D0C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37C7C7-7690-A986-6FB2-DD221A703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AA4CA-B651-5157-4FFE-B1ED7CB6B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7BB-8442-4460-9168-FEC0F07F4AA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D8924-A663-B19D-2058-25F75721F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C64CB-778F-9579-433B-E2502DAD7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0788-63A3-46A6-B1A9-E5163A75F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E85B9B-30CD-3916-05BB-C474300FA2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36B04-079C-C458-D95A-4D86033C77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C4A55-73FF-D1FE-E689-81131F007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7BB-8442-4460-9168-FEC0F07F4AA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EF4B2-FF94-BEFC-D8DC-B72F5943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BBE0-E70E-E1EC-48A7-98130781F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0788-63A3-46A6-B1A9-E5163A75F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10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E886C-0BA8-8AC3-B17D-14C82F026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CF373-0B46-ECFD-5CBC-395D14FD2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127F1-BBE6-D5B4-BCC6-6D3D8AED1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7BB-8442-4460-9168-FEC0F07F4AA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51E4E-4131-6980-6DED-E1388A25D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225A6-AC67-2EFA-C266-45179242A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0788-63A3-46A6-B1A9-E5163A75F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57714-D4BB-E7B0-7A9D-8F7CEBEF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77D42-CBA2-F2EF-7692-F9ACB7F12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9DA16-8E5C-2F52-42F3-855C60EDF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7BB-8442-4460-9168-FEC0F07F4AA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1A5AA-D0B8-0726-99F1-63A94A711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7ABA4-5E39-3F0A-1051-BBDFA3F20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0788-63A3-46A6-B1A9-E5163A75F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1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3E93A-F8BD-D77A-C1F9-32768D1C8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4CFAF-B1A4-037B-5EF2-39D960C97A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13A3C8-2BDF-D638-6394-616523802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58147-9883-9C66-DA21-8D2D7E724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7BB-8442-4460-9168-FEC0F07F4AA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90416-A550-4E69-925B-FEDC4792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C3031-1B35-8E44-E9FB-C13FF81E3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0788-63A3-46A6-B1A9-E5163A75F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69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0D18E-D46E-1D2E-6934-F615281C0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95B18-AEFB-8FEE-8F8F-B74CD397A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7569A3-91DC-AC83-FB70-6E4C1EDDF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D9962F-779C-AF63-818C-012FE716A4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46F3D0-6A13-7498-0A61-38C2374927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6D10B-D87D-4CB7-A595-1DBD7FD06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7BB-8442-4460-9168-FEC0F07F4AA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8D5A17-9548-3993-2473-56DC2FE4C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51605-5CA8-DE90-3BD5-4F45C466A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0788-63A3-46A6-B1A9-E5163A75F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0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2FC8A-3E44-A8CC-F6D0-9AD673618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75EC87-EA94-91F1-6D68-15D7CBF93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7BB-8442-4460-9168-FEC0F07F4AA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2EB224-542D-9123-C15D-068F7AB9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774059-6A07-EBF7-FC1A-04F8DAA00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0788-63A3-46A6-B1A9-E5163A75F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24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ACF2A1-3A66-309C-5E42-464361222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7BB-8442-4460-9168-FEC0F07F4AA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E77B88-F5FD-5CD4-E99B-618E1480E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D6556-10E5-4FBD-A5F2-13C282FBC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0788-63A3-46A6-B1A9-E5163A75F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74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D4E3F-75BD-378F-BDE5-7BE539186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71525-9D9D-96A1-BE9A-152DD32C6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6F752D-3526-8AF5-E7D8-4A9D9377C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40A2DF-A5DF-A8CB-4A0C-AFFA4B5F3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7BB-8442-4460-9168-FEC0F07F4AA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35A229-EF7E-D4F5-774E-6B78BA14A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3F725-1257-2346-8A2F-17F06FFD9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0788-63A3-46A6-B1A9-E5163A75F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64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F8B94-57E3-BDE6-2721-84A66265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432CC5-84DE-0005-7AE7-31FEDA9080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185F41-119F-3E3D-55C2-960244EFD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6BEFCC-E327-8F10-10D6-4E42C6158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7BB-8442-4460-9168-FEC0F07F4AA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A8613-3964-CFE6-7A79-807B5FAD1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2A9897-D1FB-57AF-1DB0-85CA50F64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0788-63A3-46A6-B1A9-E5163A75F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2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86A28B-0737-B65D-87D8-276B6FA2D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1EA49-C3A7-DBB5-657B-050C2AFDA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1D7DB-932C-ECE3-8795-388E3185FB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BD7BB-8442-4460-9168-FEC0F07F4AA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A17B3-F829-17BA-FC66-1789EB0371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743F7-934E-AC35-61F0-006F725EFE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B0788-63A3-46A6-B1A9-E5163A75F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6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ria.sapunova@recetox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31C72-1D2B-4004-F641-0C66B42DB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821" y="1122363"/>
            <a:ext cx="11666482" cy="2387600"/>
          </a:xfrm>
        </p:spPr>
        <p:txBody>
          <a:bodyPr>
            <a:normAutofit/>
          </a:bodyPr>
          <a:lstStyle/>
          <a:p>
            <a:r>
              <a:rPr lang="en-US" dirty="0"/>
              <a:t>E0410 Fundamentals of Statistics for Scientific Data Using 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7A6704-CFDE-F460-4F2A-05975F4490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Daria Sapunova, PhD student, RECETOX</a:t>
            </a:r>
          </a:p>
          <a:p>
            <a:r>
              <a:rPr lang="en-US" dirty="0">
                <a:hlinkClick r:id="rId2"/>
              </a:rPr>
              <a:t>daria.sapunova@recetox.muni.cz</a:t>
            </a:r>
            <a:endParaRPr lang="en-US" dirty="0"/>
          </a:p>
          <a:p>
            <a:r>
              <a:rPr lang="en-US" dirty="0" err="1"/>
              <a:t>Bohunice</a:t>
            </a:r>
            <a:r>
              <a:rPr lang="en-US" dirty="0"/>
              <a:t>, D29, room 123</a:t>
            </a:r>
          </a:p>
        </p:txBody>
      </p:sp>
    </p:spTree>
    <p:extLst>
      <p:ext uri="{BB962C8B-B14F-4D97-AF65-F5344CB8AC3E}">
        <p14:creationId xmlns:p14="http://schemas.microsoft.com/office/powerpoint/2010/main" val="160400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banner with Diverse happy people group standing together on white">
            <a:extLst>
              <a:ext uri="{FF2B5EF4-FFF2-40B4-BE49-F238E27FC236}">
                <a16:creationId xmlns:a16="http://schemas.microsoft.com/office/drawing/2014/main" id="{E261864A-0BE2-F545-7EFD-09E2691135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924"/>
          <a:stretch/>
        </p:blipFill>
        <p:spPr bwMode="auto">
          <a:xfrm>
            <a:off x="1263968" y="333834"/>
            <a:ext cx="2866597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banner with Diverse happy people group standing together on white">
            <a:extLst>
              <a:ext uri="{FF2B5EF4-FFF2-40B4-BE49-F238E27FC236}">
                <a16:creationId xmlns:a16="http://schemas.microsoft.com/office/drawing/2014/main" id="{58F0008A-3B53-56BA-5660-A2A6D0E817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90"/>
          <a:stretch/>
        </p:blipFill>
        <p:spPr bwMode="auto">
          <a:xfrm>
            <a:off x="7325710" y="333834"/>
            <a:ext cx="3065408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3D Isometric Flat Vector Set of Illegal Drugs Item 3">
            <a:extLst>
              <a:ext uri="{FF2B5EF4-FFF2-40B4-BE49-F238E27FC236}">
                <a16:creationId xmlns:a16="http://schemas.microsoft.com/office/drawing/2014/main" id="{7FD13EBF-7B8E-959E-3CA7-8606CE23A5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43" r="51790" b="4700"/>
          <a:stretch/>
        </p:blipFill>
        <p:spPr bwMode="auto">
          <a:xfrm>
            <a:off x="1969048" y="2029284"/>
            <a:ext cx="1110484" cy="144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3D Isometric Flat Vector Set of Illegal Drugs Item 3">
            <a:extLst>
              <a:ext uri="{FF2B5EF4-FFF2-40B4-BE49-F238E27FC236}">
                <a16:creationId xmlns:a16="http://schemas.microsoft.com/office/drawing/2014/main" id="{9C18C3D8-1629-B81C-B7B5-129720DEA8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43" r="51790" b="4700"/>
          <a:stretch/>
        </p:blipFill>
        <p:spPr bwMode="auto">
          <a:xfrm>
            <a:off x="8112182" y="1981113"/>
            <a:ext cx="1110484" cy="144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EDD6AF8-6DD1-184E-2C39-86DDCC86EA60}"/>
              </a:ext>
            </a:extLst>
          </p:cNvPr>
          <p:cNvSpPr txBox="1"/>
          <p:nvPr/>
        </p:nvSpPr>
        <p:spPr>
          <a:xfrm>
            <a:off x="337457" y="3566395"/>
            <a:ext cx="1151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Question: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6F7E00-AA86-7DD1-EF07-D6352F8AA9D8}"/>
              </a:ext>
            </a:extLst>
          </p:cNvPr>
          <p:cNvSpPr txBox="1"/>
          <p:nvPr/>
        </p:nvSpPr>
        <p:spPr>
          <a:xfrm>
            <a:off x="49893" y="4212726"/>
            <a:ext cx="456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solidFill>
                  <a:srgbClr val="FF0000"/>
                </a:solidFill>
              </a:rPr>
              <a:t>Null hypothesis (H0)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6BCEEB-0DBA-4683-61CF-A36C024112E6}"/>
              </a:ext>
            </a:extLst>
          </p:cNvPr>
          <p:cNvSpPr txBox="1"/>
          <p:nvPr/>
        </p:nvSpPr>
        <p:spPr>
          <a:xfrm>
            <a:off x="-232553" y="5014282"/>
            <a:ext cx="6435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solidFill>
                  <a:srgbClr val="FF0000"/>
                </a:solidFill>
              </a:rPr>
              <a:t>Alternative hypothesis (H1)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B94934-D719-6CA9-1459-20FE74B354DA}"/>
              </a:ext>
            </a:extLst>
          </p:cNvPr>
          <p:cNvSpPr txBox="1"/>
          <p:nvPr/>
        </p:nvSpPr>
        <p:spPr>
          <a:xfrm>
            <a:off x="-2824901" y="5877835"/>
            <a:ext cx="9349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p-value = 0.003</a:t>
            </a:r>
          </a:p>
        </p:txBody>
      </p:sp>
    </p:spTree>
    <p:extLst>
      <p:ext uri="{BB962C8B-B14F-4D97-AF65-F5344CB8AC3E}">
        <p14:creationId xmlns:p14="http://schemas.microsoft.com/office/powerpoint/2010/main" val="70337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797BA5-DA38-46CF-8821-26D59887D789}"/>
              </a:ext>
            </a:extLst>
          </p:cNvPr>
          <p:cNvSpPr txBox="1"/>
          <p:nvPr/>
        </p:nvSpPr>
        <p:spPr>
          <a:xfrm>
            <a:off x="250371" y="146994"/>
            <a:ext cx="1151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Normality tests</a:t>
            </a:r>
          </a:p>
        </p:txBody>
      </p:sp>
      <p:pic>
        <p:nvPicPr>
          <p:cNvPr id="3" name="Picture 2" descr="A diagram of a normal distribution&#10;&#10;Description automatically generated">
            <a:extLst>
              <a:ext uri="{FF2B5EF4-FFF2-40B4-BE49-F238E27FC236}">
                <a16:creationId xmlns:a16="http://schemas.microsoft.com/office/drawing/2014/main" id="{FDB996A6-B002-311B-8353-D951B93147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330"/>
          <a:stretch/>
        </p:blipFill>
        <p:spPr>
          <a:xfrm>
            <a:off x="250371" y="1269618"/>
            <a:ext cx="2892222" cy="3488190"/>
          </a:xfrm>
          <a:prstGeom prst="rect">
            <a:avLst/>
          </a:prstGeom>
        </p:spPr>
      </p:pic>
      <p:pic>
        <p:nvPicPr>
          <p:cNvPr id="4" name="Picture 3" descr="A diagram of a normal distribution&#10;&#10;Description automatically generated">
            <a:extLst>
              <a:ext uri="{FF2B5EF4-FFF2-40B4-BE49-F238E27FC236}">
                <a16:creationId xmlns:a16="http://schemas.microsoft.com/office/drawing/2014/main" id="{E62C2E66-7A17-39BC-1774-95A49F58E4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10" b="52274"/>
          <a:stretch/>
        </p:blipFill>
        <p:spPr>
          <a:xfrm>
            <a:off x="0" y="4757808"/>
            <a:ext cx="2462192" cy="16647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7B783C8-F769-A3E8-505B-B5F877AC9B19}"/>
              </a:ext>
            </a:extLst>
          </p:cNvPr>
          <p:cNvSpPr txBox="1"/>
          <p:nvPr/>
        </p:nvSpPr>
        <p:spPr>
          <a:xfrm>
            <a:off x="2838760" y="653248"/>
            <a:ext cx="818660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Kolmogorov-Smirnov Test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Shapiro-Wilk Test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Anderson-Darling Test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AF6B73-A8BB-DFDA-8234-9B6CDAF39C8F}"/>
              </a:ext>
            </a:extLst>
          </p:cNvPr>
          <p:cNvSpPr txBox="1"/>
          <p:nvPr/>
        </p:nvSpPr>
        <p:spPr>
          <a:xfrm>
            <a:off x="2644047" y="2568317"/>
            <a:ext cx="92975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rgbClr val="FF0000"/>
                </a:solidFill>
              </a:rPr>
              <a:t>Null hypothesis (H0): 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The data </a:t>
            </a:r>
            <a:r>
              <a:rPr lang="en-US" sz="3600" b="1" i="1" dirty="0">
                <a:solidFill>
                  <a:schemeClr val="accent5">
                    <a:lumMod val="50000"/>
                  </a:schemeClr>
                </a:solidFill>
              </a:rPr>
              <a:t>is normally distributed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275160-45F6-E026-15A2-2416604F76A1}"/>
              </a:ext>
            </a:extLst>
          </p:cNvPr>
          <p:cNvSpPr txBox="1"/>
          <p:nvPr/>
        </p:nvSpPr>
        <p:spPr>
          <a:xfrm>
            <a:off x="2611825" y="3768646"/>
            <a:ext cx="95527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rgbClr val="FF0000"/>
                </a:solidFill>
              </a:rPr>
              <a:t>Alternative hypothesis (H1): 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The data </a:t>
            </a:r>
            <a:r>
              <a:rPr lang="en-US" sz="3600" b="1" i="1" dirty="0">
                <a:solidFill>
                  <a:schemeClr val="accent5">
                    <a:lumMod val="50000"/>
                  </a:schemeClr>
                </a:solidFill>
              </a:rPr>
              <a:t>is NOT normally distributed</a:t>
            </a:r>
            <a:r>
              <a:rPr lang="en-US" sz="3600" b="1" u="sng" dirty="0">
                <a:solidFill>
                  <a:srgbClr val="FF0000"/>
                </a:solidFill>
              </a:rPr>
              <a:t> 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4E406D-4805-777E-95BC-47B7CA8D7CE0}"/>
              </a:ext>
            </a:extLst>
          </p:cNvPr>
          <p:cNvSpPr/>
          <p:nvPr/>
        </p:nvSpPr>
        <p:spPr>
          <a:xfrm>
            <a:off x="6600124" y="5768840"/>
            <a:ext cx="4971394" cy="39675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4BE3F2-B855-5C71-264A-B0BA5C87264A}"/>
              </a:ext>
            </a:extLst>
          </p:cNvPr>
          <p:cNvSpPr/>
          <p:nvPr/>
        </p:nvSpPr>
        <p:spPr>
          <a:xfrm>
            <a:off x="2049144" y="5768841"/>
            <a:ext cx="4456385" cy="35471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4F5C89A-212D-6DBE-B529-215843E4E29C}"/>
              </a:ext>
            </a:extLst>
          </p:cNvPr>
          <p:cNvCxnSpPr>
            <a:cxnSpLocks/>
          </p:cNvCxnSpPr>
          <p:nvPr/>
        </p:nvCxnSpPr>
        <p:spPr>
          <a:xfrm>
            <a:off x="2049144" y="6165598"/>
            <a:ext cx="9765843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88ACA8E-4A90-D8D0-1390-43CC38EC7325}"/>
              </a:ext>
            </a:extLst>
          </p:cNvPr>
          <p:cNvSpPr txBox="1"/>
          <p:nvPr/>
        </p:nvSpPr>
        <p:spPr>
          <a:xfrm>
            <a:off x="2343433" y="6123560"/>
            <a:ext cx="98485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0.01    0.02    0.03    0.04    </a:t>
            </a: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  <a:t>0.05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   0.06    0.07    …			…1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9AE6299-9986-A52E-3BFB-98758708715D}"/>
              </a:ext>
            </a:extLst>
          </p:cNvPr>
          <p:cNvCxnSpPr>
            <a:cxnSpLocks/>
          </p:cNvCxnSpPr>
          <p:nvPr/>
        </p:nvCxnSpPr>
        <p:spPr>
          <a:xfrm>
            <a:off x="2737572" y="5852915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81012CC-FBFD-EDE9-62BA-D984D6FB0491}"/>
              </a:ext>
            </a:extLst>
          </p:cNvPr>
          <p:cNvCxnSpPr>
            <a:cxnSpLocks/>
          </p:cNvCxnSpPr>
          <p:nvPr/>
        </p:nvCxnSpPr>
        <p:spPr>
          <a:xfrm>
            <a:off x="4718772" y="5852915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271FB6-15F7-968F-2BE5-C225815C166C}"/>
              </a:ext>
            </a:extLst>
          </p:cNvPr>
          <p:cNvCxnSpPr>
            <a:cxnSpLocks/>
          </p:cNvCxnSpPr>
          <p:nvPr/>
        </p:nvCxnSpPr>
        <p:spPr>
          <a:xfrm>
            <a:off x="5675214" y="5852915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2FF2F5-FE6C-B59D-BF49-5DAF7F6B42B4}"/>
              </a:ext>
            </a:extLst>
          </p:cNvPr>
          <p:cNvCxnSpPr>
            <a:cxnSpLocks/>
          </p:cNvCxnSpPr>
          <p:nvPr/>
        </p:nvCxnSpPr>
        <p:spPr>
          <a:xfrm>
            <a:off x="6600124" y="5852915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044C18-AB00-691B-2B8D-CE86AB0F3409}"/>
              </a:ext>
            </a:extLst>
          </p:cNvPr>
          <p:cNvCxnSpPr>
            <a:cxnSpLocks/>
          </p:cNvCxnSpPr>
          <p:nvPr/>
        </p:nvCxnSpPr>
        <p:spPr>
          <a:xfrm>
            <a:off x="7546055" y="5894953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BB86000-E3FB-B24B-044B-246AC08BE64E}"/>
              </a:ext>
            </a:extLst>
          </p:cNvPr>
          <p:cNvCxnSpPr>
            <a:cxnSpLocks/>
          </p:cNvCxnSpPr>
          <p:nvPr/>
        </p:nvCxnSpPr>
        <p:spPr>
          <a:xfrm>
            <a:off x="8586579" y="5894953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36BA737-180B-E173-317F-B5B611CEF71A}"/>
              </a:ext>
            </a:extLst>
          </p:cNvPr>
          <p:cNvCxnSpPr>
            <a:cxnSpLocks/>
          </p:cNvCxnSpPr>
          <p:nvPr/>
        </p:nvCxnSpPr>
        <p:spPr>
          <a:xfrm>
            <a:off x="3749944" y="5852915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25FF318-82D8-ABB4-4F34-BFF6D0382DC8}"/>
              </a:ext>
            </a:extLst>
          </p:cNvPr>
          <p:cNvSpPr txBox="1"/>
          <p:nvPr/>
        </p:nvSpPr>
        <p:spPr>
          <a:xfrm>
            <a:off x="-294458" y="5159870"/>
            <a:ext cx="9349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NO normal distribution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73D7C8-170A-7B85-1493-F537305503CA}"/>
              </a:ext>
            </a:extLst>
          </p:cNvPr>
          <p:cNvSpPr txBox="1"/>
          <p:nvPr/>
        </p:nvSpPr>
        <p:spPr>
          <a:xfrm>
            <a:off x="4380393" y="5149184"/>
            <a:ext cx="9349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Normal distribution</a:t>
            </a:r>
          </a:p>
        </p:txBody>
      </p:sp>
    </p:spTree>
    <p:extLst>
      <p:ext uri="{BB962C8B-B14F-4D97-AF65-F5344CB8AC3E}">
        <p14:creationId xmlns:p14="http://schemas.microsoft.com/office/powerpoint/2010/main" val="25575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  <p:bldP spid="11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B88C8DC-AF45-F8D3-851B-38BE56C711AA}"/>
              </a:ext>
            </a:extLst>
          </p:cNvPr>
          <p:cNvSpPr txBox="1"/>
          <p:nvPr/>
        </p:nvSpPr>
        <p:spPr>
          <a:xfrm>
            <a:off x="289035" y="721822"/>
            <a:ext cx="1121979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i="0" dirty="0">
                <a:effectLst/>
                <a:latin typeface="Roboto" panose="02000000000000000000" pitchFamily="2" charset="0"/>
              </a:rPr>
              <a:t>Shapiro-Wilk Test:</a:t>
            </a:r>
            <a:r>
              <a:rPr lang="en-US" i="0" dirty="0">
                <a:effectLst/>
                <a:latin typeface="Roboto" panose="02000000000000000000" pitchFamily="2" charset="0"/>
              </a:rPr>
              <a:t> The Shapiro-Wilk test is widely regarded as one of the most powerful normality tests. Developed in 1965 by Samuel S. Shapiro and Martin B. Wilk, </a:t>
            </a:r>
            <a:r>
              <a:rPr lang="en-US" b="1" i="0" u="sng" dirty="0">
                <a:effectLst/>
                <a:latin typeface="Roboto" panose="02000000000000000000" pitchFamily="2" charset="0"/>
              </a:rPr>
              <a:t>it is specifically designed for small to moderate sample sizes.</a:t>
            </a:r>
            <a:r>
              <a:rPr lang="en-US" i="0" dirty="0">
                <a:effectLst/>
                <a:latin typeface="Roboto" panose="02000000000000000000" pitchFamily="2" charset="0"/>
              </a:rPr>
              <a:t> The test calculates a W statistic, which compares the observed data to the expected data if it follows a normal distribution. A small W value indicates that the data deviates significantly from a normal distribution. </a:t>
            </a:r>
            <a:r>
              <a:rPr lang="en-US" b="1" u="sng" dirty="0">
                <a:latin typeface="Roboto" panose="02000000000000000000" pitchFamily="2" charset="0"/>
              </a:rPr>
              <a:t>It is sensitive to deviations from normality in the tails of the distribution.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714168-27A0-4AA0-64A3-E49C0D5D15D6}"/>
              </a:ext>
            </a:extLst>
          </p:cNvPr>
          <p:cNvSpPr txBox="1"/>
          <p:nvPr/>
        </p:nvSpPr>
        <p:spPr>
          <a:xfrm>
            <a:off x="289035" y="2274838"/>
            <a:ext cx="1121979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i="0" dirty="0">
                <a:effectLst/>
                <a:latin typeface="Roboto" panose="02000000000000000000" pitchFamily="2" charset="0"/>
              </a:rPr>
              <a:t>Kolmogorov-Smirnov Test:</a:t>
            </a:r>
            <a:r>
              <a:rPr lang="en-US" i="0" dirty="0">
                <a:effectLst/>
                <a:latin typeface="Roboto" panose="02000000000000000000" pitchFamily="2" charset="0"/>
              </a:rPr>
              <a:t> The Kolmogorov-Smirnov (K-S) test is a non-parametric test that compares the empirical distribution function of a dataset to a specified theoretical distribution, typically the normal distribution. The test calculates the maximum difference (D) between the two cumulative distribution functions. A large D value indicates a significant deviation from normality. </a:t>
            </a:r>
            <a:r>
              <a:rPr lang="en-US" b="1" i="0" u="sng" dirty="0">
                <a:effectLst/>
                <a:latin typeface="Roboto" panose="02000000000000000000" pitchFamily="2" charset="0"/>
              </a:rPr>
              <a:t>One limitation of the K-S test is that it is less sensitive to deviations in the distribution’s tails.</a:t>
            </a:r>
            <a:endParaRPr lang="en-US" b="1" u="sng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025AD4-9C6D-68C4-090E-EF91AAB5B04C}"/>
              </a:ext>
            </a:extLst>
          </p:cNvPr>
          <p:cNvSpPr txBox="1"/>
          <p:nvPr/>
        </p:nvSpPr>
        <p:spPr>
          <a:xfrm>
            <a:off x="289035" y="3904378"/>
            <a:ext cx="112197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i="0" dirty="0">
                <a:effectLst/>
                <a:latin typeface="Roboto" panose="02000000000000000000" pitchFamily="2" charset="0"/>
              </a:rPr>
              <a:t>Anderson-Darling Test:</a:t>
            </a:r>
            <a:r>
              <a:rPr lang="en-US" i="0" dirty="0">
                <a:effectLst/>
                <a:latin typeface="Roboto" panose="02000000000000000000" pitchFamily="2" charset="0"/>
              </a:rPr>
              <a:t> The Anderson-Darling test, developed by Theodore Anderson and Donald Darling in 1952, is another powerful normality test. Like the K-S test, it compares the empirical distribution function of a dataset to a specified theoretical distribution. </a:t>
            </a:r>
            <a:r>
              <a:rPr lang="en-US" b="1" i="0" u="sng" dirty="0">
                <a:effectLst/>
                <a:latin typeface="Roboto" panose="02000000000000000000" pitchFamily="2" charset="0"/>
              </a:rPr>
              <a:t>Still, it places more weight on the distribution’s tails. </a:t>
            </a:r>
            <a:r>
              <a:rPr lang="en-US" i="0" dirty="0">
                <a:effectLst/>
                <a:latin typeface="Roboto" panose="02000000000000000000" pitchFamily="2" charset="0"/>
              </a:rPr>
              <a:t>This test calculates an A^2 statistic, with larger values indicating a greater deviation from normality.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48C894-4192-A01A-451E-FB4715D67104}"/>
              </a:ext>
            </a:extLst>
          </p:cNvPr>
          <p:cNvSpPr txBox="1"/>
          <p:nvPr/>
        </p:nvSpPr>
        <p:spPr>
          <a:xfrm>
            <a:off x="99849" y="6457249"/>
            <a:ext cx="6216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https://statisticseasily.com/normality-test/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6C3523-247A-2A28-2ED4-FE09EF96FCF6}"/>
              </a:ext>
            </a:extLst>
          </p:cNvPr>
          <p:cNvSpPr txBox="1"/>
          <p:nvPr/>
        </p:nvSpPr>
        <p:spPr>
          <a:xfrm>
            <a:off x="140387" y="75491"/>
            <a:ext cx="1151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Normality tests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3C79F5-C020-801B-A71A-984DEB2FA813}"/>
              </a:ext>
            </a:extLst>
          </p:cNvPr>
          <p:cNvSpPr txBox="1"/>
          <p:nvPr/>
        </p:nvSpPr>
        <p:spPr>
          <a:xfrm>
            <a:off x="289035" y="5167651"/>
            <a:ext cx="112197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Roboto" panose="02000000000000000000" pitchFamily="2" charset="0"/>
              </a:rPr>
              <a:t>In summary, </a:t>
            </a:r>
            <a:r>
              <a:rPr lang="en-US" dirty="0">
                <a:latin typeface="Roboto" panose="02000000000000000000" pitchFamily="2" charset="0"/>
              </a:rPr>
              <a:t>while all three tests can be used to assess normality, they have different sensitivities and are suitable for different purposes and sample sizes. The Shapiro-Wilk test is often preferred for testing normality specifically, especially with smaller sample sizes, while </a:t>
            </a:r>
            <a:r>
              <a:rPr lang="en-US" b="1" u="sng" dirty="0">
                <a:latin typeface="Roboto" panose="02000000000000000000" pitchFamily="2" charset="0"/>
              </a:rPr>
              <a:t>the Kolmogorov-Smirnov and Anderson-Darling tests are more general</a:t>
            </a:r>
            <a:r>
              <a:rPr lang="en-US" dirty="0">
                <a:latin typeface="Roboto" panose="02000000000000000000" pitchFamily="2" charset="0"/>
              </a:rPr>
              <a:t> and suitable for comparing any distribution to a theoretical distribution.</a:t>
            </a:r>
          </a:p>
        </p:txBody>
      </p:sp>
    </p:spTree>
    <p:extLst>
      <p:ext uri="{BB962C8B-B14F-4D97-AF65-F5344CB8AC3E}">
        <p14:creationId xmlns:p14="http://schemas.microsoft.com/office/powerpoint/2010/main" val="3210445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>
            <a:extLst>
              <a:ext uri="{FF2B5EF4-FFF2-40B4-BE49-F238E27FC236}">
                <a16:creationId xmlns:a16="http://schemas.microsoft.com/office/drawing/2014/main" id="{E694E420-EB13-F8ED-1DD0-6E745AE11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551" y="3197646"/>
            <a:ext cx="4553437" cy="325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 descr="A diagram of a pig weight&#10;&#10;Description automatically generated">
            <a:extLst>
              <a:ext uri="{FF2B5EF4-FFF2-40B4-BE49-F238E27FC236}">
                <a16:creationId xmlns:a16="http://schemas.microsoft.com/office/drawing/2014/main" id="{97C721D0-2CA2-08D3-8E59-FE14A6035A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646" y="3861543"/>
            <a:ext cx="3643752" cy="273281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D797BA5-DA38-46CF-8821-26D59887D789}"/>
              </a:ext>
            </a:extLst>
          </p:cNvPr>
          <p:cNvSpPr txBox="1"/>
          <p:nvPr/>
        </p:nvSpPr>
        <p:spPr>
          <a:xfrm>
            <a:off x="250371" y="146994"/>
            <a:ext cx="1151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Normality tests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B783C8-F769-A3E8-505B-B5F877AC9B19}"/>
              </a:ext>
            </a:extLst>
          </p:cNvPr>
          <p:cNvSpPr txBox="1"/>
          <p:nvPr/>
        </p:nvSpPr>
        <p:spPr>
          <a:xfrm>
            <a:off x="3755020" y="950703"/>
            <a:ext cx="818660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Kolmogorov-Smirnov Test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Shapiro-Wilk Test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Anderson-Darling Test</a:t>
            </a:r>
          </a:p>
        </p:txBody>
      </p:sp>
      <p:sp>
        <p:nvSpPr>
          <p:cNvPr id="22" name="Plus Sign 21">
            <a:extLst>
              <a:ext uri="{FF2B5EF4-FFF2-40B4-BE49-F238E27FC236}">
                <a16:creationId xmlns:a16="http://schemas.microsoft.com/office/drawing/2014/main" id="{132FEF51-B70A-0DA8-5D11-2DACF4F0B8BF}"/>
              </a:ext>
            </a:extLst>
          </p:cNvPr>
          <p:cNvSpPr/>
          <p:nvPr/>
        </p:nvSpPr>
        <p:spPr>
          <a:xfrm>
            <a:off x="6096000" y="2798284"/>
            <a:ext cx="1112703" cy="1035586"/>
          </a:xfrm>
          <a:prstGeom prst="mathPl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440C9974-2D16-AB2D-A796-98E67A0CE0FA}"/>
              </a:ext>
            </a:extLst>
          </p:cNvPr>
          <p:cNvSpPr/>
          <p:nvPr/>
        </p:nvSpPr>
        <p:spPr>
          <a:xfrm>
            <a:off x="2749701" y="575698"/>
            <a:ext cx="616945" cy="2181339"/>
          </a:xfrm>
          <a:prstGeom prst="leftBrace">
            <a:avLst>
              <a:gd name="adj1" fmla="val 21204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0905A2AB-789C-F601-43A6-411912361AD5}"/>
              </a:ext>
            </a:extLst>
          </p:cNvPr>
          <p:cNvSpPr/>
          <p:nvPr/>
        </p:nvSpPr>
        <p:spPr>
          <a:xfrm>
            <a:off x="2650548" y="3978074"/>
            <a:ext cx="616945" cy="2181339"/>
          </a:xfrm>
          <a:prstGeom prst="leftBrace">
            <a:avLst>
              <a:gd name="adj1" fmla="val 21204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1994A5F-49AF-9701-81FE-CC6371632E9B}"/>
              </a:ext>
            </a:extLst>
          </p:cNvPr>
          <p:cNvSpPr txBox="1"/>
          <p:nvPr/>
        </p:nvSpPr>
        <p:spPr>
          <a:xfrm>
            <a:off x="-813976" y="1368031"/>
            <a:ext cx="456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Analytical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BF94BAB-EEE0-1997-3F96-D52962EC48A8}"/>
              </a:ext>
            </a:extLst>
          </p:cNvPr>
          <p:cNvSpPr txBox="1"/>
          <p:nvPr/>
        </p:nvSpPr>
        <p:spPr>
          <a:xfrm>
            <a:off x="-813976" y="4703209"/>
            <a:ext cx="456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Graphical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5D6431A-CD65-9075-9F0E-82E241995F8D}"/>
              </a:ext>
            </a:extLst>
          </p:cNvPr>
          <p:cNvSpPr txBox="1"/>
          <p:nvPr/>
        </p:nvSpPr>
        <p:spPr>
          <a:xfrm>
            <a:off x="27312" y="6522717"/>
            <a:ext cx="119143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/>
              <a:t>https://whitlockschluter3e.zoology.ubc.ca/Tutorials%20using%20R/R_tutorial_Normal_and_sample_means.html#:~:text=The%20QQ%20plot%20should%20follow,a%20QQ%20plot%20for%20you.</a:t>
            </a:r>
          </a:p>
        </p:txBody>
      </p:sp>
    </p:spTree>
    <p:extLst>
      <p:ext uri="{BB962C8B-B14F-4D97-AF65-F5344CB8AC3E}">
        <p14:creationId xmlns:p14="http://schemas.microsoft.com/office/powerpoint/2010/main" val="235206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22" grpId="0" animBg="1"/>
      <p:bldP spid="29" grpId="0" animBg="1"/>
      <p:bldP spid="30" grpId="0" animBg="1"/>
      <p:bldP spid="31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7549AF-5F09-0814-FC56-86A7E8F19F38}"/>
              </a:ext>
            </a:extLst>
          </p:cNvPr>
          <p:cNvSpPr txBox="1"/>
          <p:nvPr/>
        </p:nvSpPr>
        <p:spPr>
          <a:xfrm>
            <a:off x="250371" y="146994"/>
            <a:ext cx="1151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Normality tests: disadvantage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B6F4F3-458E-1593-CEC8-0B6C4F35CE64}"/>
              </a:ext>
            </a:extLst>
          </p:cNvPr>
          <p:cNvSpPr txBox="1"/>
          <p:nvPr/>
        </p:nvSpPr>
        <p:spPr>
          <a:xfrm>
            <a:off x="904857" y="1021111"/>
            <a:ext cx="1086259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Depends on sample size: too large or too small sample size can bias the normality test result</a:t>
            </a:r>
          </a:p>
          <a:p>
            <a:endParaRPr lang="en-US" sz="3600" dirty="0"/>
          </a:p>
          <a:p>
            <a:r>
              <a:rPr lang="en-US" sz="3600" dirty="0"/>
              <a:t>Especially when your distribution </a:t>
            </a:r>
            <a:r>
              <a:rPr lang="en-US" sz="3600" i="1" dirty="0"/>
              <a:t>is slightly deviates </a:t>
            </a:r>
            <a:r>
              <a:rPr lang="en-US" sz="3600" dirty="0"/>
              <a:t>from the normal distribution!</a:t>
            </a:r>
          </a:p>
        </p:txBody>
      </p:sp>
    </p:spTree>
    <p:extLst>
      <p:ext uri="{BB962C8B-B14F-4D97-AF65-F5344CB8AC3E}">
        <p14:creationId xmlns:p14="http://schemas.microsoft.com/office/powerpoint/2010/main" val="848901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CB6E423-2879-C5E4-F077-320EFE946660}"/>
              </a:ext>
            </a:extLst>
          </p:cNvPr>
          <p:cNvSpPr txBox="1"/>
          <p:nvPr/>
        </p:nvSpPr>
        <p:spPr>
          <a:xfrm>
            <a:off x="1161393" y="578260"/>
            <a:ext cx="1006891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Check data distributions in case of numerical variables (normality tests).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68D51E-F44B-41EF-503C-3AB59268D95E}"/>
              </a:ext>
            </a:extLst>
          </p:cNvPr>
          <p:cNvSpPr/>
          <p:nvPr/>
        </p:nvSpPr>
        <p:spPr>
          <a:xfrm>
            <a:off x="1051035" y="557048"/>
            <a:ext cx="10300138" cy="122154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0EBC2E-F7FE-744D-FDE6-64EC1E30E6F9}"/>
              </a:ext>
            </a:extLst>
          </p:cNvPr>
          <p:cNvSpPr txBox="1"/>
          <p:nvPr/>
        </p:nvSpPr>
        <p:spPr>
          <a:xfrm>
            <a:off x="402221" y="3547042"/>
            <a:ext cx="818660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Kolmogorov-Smirnov Test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Shapiro-Wilk Test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Anderson-Darling Test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12325E08-6A29-8D23-30BD-72F1191F5567}"/>
              </a:ext>
            </a:extLst>
          </p:cNvPr>
          <p:cNvSpPr/>
          <p:nvPr/>
        </p:nvSpPr>
        <p:spPr>
          <a:xfrm rot="16200000">
            <a:off x="2827564" y="1773974"/>
            <a:ext cx="616945" cy="2181339"/>
          </a:xfrm>
          <a:prstGeom prst="leftBrace">
            <a:avLst>
              <a:gd name="adj1" fmla="val 21204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A00CF3-436A-0281-423F-B6BB1E22DF43}"/>
              </a:ext>
            </a:extLst>
          </p:cNvPr>
          <p:cNvSpPr txBox="1"/>
          <p:nvPr/>
        </p:nvSpPr>
        <p:spPr>
          <a:xfrm>
            <a:off x="851539" y="1916476"/>
            <a:ext cx="456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Analytical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D9AC4C-B2C4-C1F6-9190-BE7B18E9AB40}"/>
              </a:ext>
            </a:extLst>
          </p:cNvPr>
          <p:cNvSpPr txBox="1"/>
          <p:nvPr/>
        </p:nvSpPr>
        <p:spPr>
          <a:xfrm>
            <a:off x="6782177" y="1972064"/>
            <a:ext cx="456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Graphical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C9C7F9AD-4FEF-AEF9-00CD-CC660816D99B}"/>
              </a:ext>
            </a:extLst>
          </p:cNvPr>
          <p:cNvSpPr/>
          <p:nvPr/>
        </p:nvSpPr>
        <p:spPr>
          <a:xfrm rot="16200000">
            <a:off x="8747493" y="1780610"/>
            <a:ext cx="616945" cy="2181339"/>
          </a:xfrm>
          <a:prstGeom prst="leftBrace">
            <a:avLst>
              <a:gd name="adj1" fmla="val 21204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6">
            <a:extLst>
              <a:ext uri="{FF2B5EF4-FFF2-40B4-BE49-F238E27FC236}">
                <a16:creationId xmlns:a16="http://schemas.microsoft.com/office/drawing/2014/main" id="{0A13ED46-11DC-9C80-D7E0-4ED19DBCB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0218" y="3110513"/>
            <a:ext cx="3037084" cy="2169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A diagram of a pig weight&#10;&#10;Description automatically generated">
            <a:extLst>
              <a:ext uri="{FF2B5EF4-FFF2-40B4-BE49-F238E27FC236}">
                <a16:creationId xmlns:a16="http://schemas.microsoft.com/office/drawing/2014/main" id="{9FEA2178-1C41-C593-75E0-022BE59652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683" y="3479524"/>
            <a:ext cx="2519147" cy="188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583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3BF8F1-48C3-DE29-DC11-117CB9E7F207}"/>
              </a:ext>
            </a:extLst>
          </p:cNvPr>
          <p:cNvSpPr txBox="1"/>
          <p:nvPr/>
        </p:nvSpPr>
        <p:spPr>
          <a:xfrm>
            <a:off x="1392620" y="1279465"/>
            <a:ext cx="100689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Transform the data if necessary.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4CE9C0-A666-F190-BFE7-967BBBAF8A97}"/>
              </a:ext>
            </a:extLst>
          </p:cNvPr>
          <p:cNvSpPr/>
          <p:nvPr/>
        </p:nvSpPr>
        <p:spPr>
          <a:xfrm>
            <a:off x="1282262" y="1279465"/>
            <a:ext cx="10300138" cy="7760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0A9EA9-6D47-B804-346C-4E6159C4FEC7}"/>
              </a:ext>
            </a:extLst>
          </p:cNvPr>
          <p:cNvSpPr txBox="1"/>
          <p:nvPr/>
        </p:nvSpPr>
        <p:spPr>
          <a:xfrm>
            <a:off x="1135118" y="2214398"/>
            <a:ext cx="6096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u="sng" dirty="0"/>
              <a:t>Logarithmic Transformation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u="sng" dirty="0"/>
              <a:t>Square Root Transformation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Reciprocal Transformation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Box-Cox Transformation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Yeo-Johnson Transformation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Rank-Based Transformation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Arcsine Transformation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Johnson Transformation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725DCE-E8EF-7C93-1D22-B17E66A6983E}"/>
              </a:ext>
            </a:extLst>
          </p:cNvPr>
          <p:cNvSpPr txBox="1"/>
          <p:nvPr/>
        </p:nvSpPr>
        <p:spPr>
          <a:xfrm>
            <a:off x="250371" y="146994"/>
            <a:ext cx="11517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Data transformation:</a:t>
            </a:r>
          </a:p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to reach normal distribution</a:t>
            </a:r>
          </a:p>
        </p:txBody>
      </p:sp>
    </p:spTree>
    <p:extLst>
      <p:ext uri="{BB962C8B-B14F-4D97-AF65-F5344CB8AC3E}">
        <p14:creationId xmlns:p14="http://schemas.microsoft.com/office/powerpoint/2010/main" val="450285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689153-DA00-CB85-EAAE-3AB4B4DCA8AB}"/>
              </a:ext>
            </a:extLst>
          </p:cNvPr>
          <p:cNvSpPr txBox="1"/>
          <p:nvPr/>
        </p:nvSpPr>
        <p:spPr>
          <a:xfrm>
            <a:off x="443685" y="103724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u="sng" dirty="0"/>
              <a:t>Logarithmic Transformation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A6F4E9-1674-D1E8-1D4B-277287125C7A}"/>
              </a:ext>
            </a:extLst>
          </p:cNvPr>
          <p:cNvSpPr txBox="1"/>
          <p:nvPr/>
        </p:nvSpPr>
        <p:spPr>
          <a:xfrm>
            <a:off x="134757" y="125973"/>
            <a:ext cx="1151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Data transformation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6A9D83-79C6-A27F-0EA9-BC10FA785393}"/>
              </a:ext>
            </a:extLst>
          </p:cNvPr>
          <p:cNvSpPr txBox="1"/>
          <p:nvPr/>
        </p:nvSpPr>
        <p:spPr>
          <a:xfrm>
            <a:off x="443685" y="2260775"/>
            <a:ext cx="1089922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1" dirty="0">
                <a:latin typeface="Roboto" panose="02000000000000000000" pitchFamily="2" charset="0"/>
              </a:rPr>
              <a:t>Logarithmic Transformation: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en-US" sz="3600" dirty="0">
                <a:latin typeface="Roboto" panose="02000000000000000000" pitchFamily="2" charset="0"/>
              </a:rPr>
              <a:t>Logarithmic transformation </a:t>
            </a:r>
            <a:r>
              <a:rPr lang="en-US" sz="3600" b="1" u="sng" dirty="0">
                <a:latin typeface="Roboto" panose="02000000000000000000" pitchFamily="2" charset="0"/>
              </a:rPr>
              <a:t>is often applied to right skewed data.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en-US" sz="3600" dirty="0">
                <a:latin typeface="Roboto" panose="02000000000000000000" pitchFamily="2" charset="0"/>
              </a:rPr>
              <a:t>It is particularly useful for data that exhibit exponential growth patterns.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en-US" sz="3600" dirty="0">
                <a:latin typeface="Roboto" panose="02000000000000000000" pitchFamily="2" charset="0"/>
              </a:rPr>
              <a:t>Common transformations include </a:t>
            </a:r>
            <a:r>
              <a:rPr lang="en-US" sz="3600" b="1" dirty="0">
                <a:latin typeface="Roboto" panose="02000000000000000000" pitchFamily="2" charset="0"/>
              </a:rPr>
              <a:t>natural logarithm (ln) or base-10 logarithm.</a:t>
            </a:r>
          </a:p>
          <a:p>
            <a:pPr algn="l"/>
            <a:endParaRPr lang="en-US" sz="3600" dirty="0">
              <a:latin typeface="Roboto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2AA9C1-819C-9A34-1E6A-52DD43351DED}"/>
              </a:ext>
            </a:extLst>
          </p:cNvPr>
          <p:cNvSpPr txBox="1"/>
          <p:nvPr/>
        </p:nvSpPr>
        <p:spPr>
          <a:xfrm>
            <a:off x="134757" y="6362695"/>
            <a:ext cx="10457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Artificial intelligence tools were used for generating descriptions of the data transformation types.</a:t>
            </a:r>
          </a:p>
        </p:txBody>
      </p:sp>
      <p:pic>
        <p:nvPicPr>
          <p:cNvPr id="10" name="Picture 9" descr="A diagram of a normal distribution&#10;&#10;Description automatically generated">
            <a:extLst>
              <a:ext uri="{FF2B5EF4-FFF2-40B4-BE49-F238E27FC236}">
                <a16:creationId xmlns:a16="http://schemas.microsoft.com/office/drawing/2014/main" id="{667FC285-FC5B-F32B-56B2-9346BC5733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213" r="48418"/>
          <a:stretch/>
        </p:blipFill>
        <p:spPr>
          <a:xfrm>
            <a:off x="8010295" y="683172"/>
            <a:ext cx="3641545" cy="22751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663AEE3-F9F7-41DF-DE6D-A2804F13B1A8}"/>
              </a:ext>
            </a:extLst>
          </p:cNvPr>
          <p:cNvSpPr/>
          <p:nvPr/>
        </p:nvSpPr>
        <p:spPr>
          <a:xfrm>
            <a:off x="9080938" y="546538"/>
            <a:ext cx="1103586" cy="2257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04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AEA219-4127-F8AE-F501-1C811196ECB2}"/>
              </a:ext>
            </a:extLst>
          </p:cNvPr>
          <p:cNvSpPr txBox="1"/>
          <p:nvPr/>
        </p:nvSpPr>
        <p:spPr>
          <a:xfrm>
            <a:off x="134755" y="78115"/>
            <a:ext cx="11517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Data transformation:</a:t>
            </a:r>
          </a:p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Logarithmic Transformation</a:t>
            </a: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49BBAB39-F2C9-4643-015E-6EDA6DA19A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4" t="18959" r="7712" b="24454"/>
          <a:stretch/>
        </p:blipFill>
        <p:spPr bwMode="auto">
          <a:xfrm>
            <a:off x="3202650" y="2280745"/>
            <a:ext cx="5381297" cy="294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5055CEC-FBC2-DF16-0EAC-1F0586319B38}"/>
              </a:ext>
            </a:extLst>
          </p:cNvPr>
          <p:cNvSpPr txBox="1"/>
          <p:nvPr/>
        </p:nvSpPr>
        <p:spPr>
          <a:xfrm>
            <a:off x="0" y="6362695"/>
            <a:ext cx="109938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https://medium.com/@kyawsawhtoon/log-transformation-purpose-and-interpretation-9444b4b049c9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E58A3C1-5EB4-017D-810D-607ECD978925}"/>
              </a:ext>
            </a:extLst>
          </p:cNvPr>
          <p:cNvCxnSpPr/>
          <p:nvPr/>
        </p:nvCxnSpPr>
        <p:spPr>
          <a:xfrm flipH="1">
            <a:off x="7262648" y="1634359"/>
            <a:ext cx="798787" cy="88286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6140B61-1364-F12C-EC86-AA7F65BB5652}"/>
              </a:ext>
            </a:extLst>
          </p:cNvPr>
          <p:cNvSpPr txBox="1"/>
          <p:nvPr/>
        </p:nvSpPr>
        <p:spPr>
          <a:xfrm>
            <a:off x="8061435" y="1141691"/>
            <a:ext cx="3796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Our data we want to transform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94AADBE-51DC-EFFA-16A8-85D0EC6D21ED}"/>
              </a:ext>
            </a:extLst>
          </p:cNvPr>
          <p:cNvCxnSpPr>
            <a:cxnSpLocks/>
          </p:cNvCxnSpPr>
          <p:nvPr/>
        </p:nvCxnSpPr>
        <p:spPr>
          <a:xfrm flipH="1" flipV="1">
            <a:off x="6826469" y="3656282"/>
            <a:ext cx="2307021" cy="81061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6DB3FA7-5447-205D-3C63-EA8677C4B5B6}"/>
              </a:ext>
            </a:extLst>
          </p:cNvPr>
          <p:cNvSpPr txBox="1"/>
          <p:nvPr/>
        </p:nvSpPr>
        <p:spPr>
          <a:xfrm>
            <a:off x="9133490" y="3992675"/>
            <a:ext cx="3796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Base, </a:t>
            </a:r>
          </a:p>
          <a:p>
            <a:r>
              <a:rPr lang="en-US" sz="3600" dirty="0"/>
              <a:t>we will use 10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61883B3-BD62-D81F-6DF9-7A9A4310FF88}"/>
              </a:ext>
            </a:extLst>
          </p:cNvPr>
          <p:cNvCxnSpPr>
            <a:cxnSpLocks/>
          </p:cNvCxnSpPr>
          <p:nvPr/>
        </p:nvCxnSpPr>
        <p:spPr>
          <a:xfrm>
            <a:off x="2509058" y="2995448"/>
            <a:ext cx="1116071" cy="3836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50D39A7-969A-D994-C25A-95749FC977D3}"/>
              </a:ext>
            </a:extLst>
          </p:cNvPr>
          <p:cNvSpPr txBox="1"/>
          <p:nvPr/>
        </p:nvSpPr>
        <p:spPr>
          <a:xfrm>
            <a:off x="192928" y="2342020"/>
            <a:ext cx="28374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New values of transformed data</a:t>
            </a:r>
          </a:p>
        </p:txBody>
      </p:sp>
    </p:spTree>
    <p:extLst>
      <p:ext uri="{BB962C8B-B14F-4D97-AF65-F5344CB8AC3E}">
        <p14:creationId xmlns:p14="http://schemas.microsoft.com/office/powerpoint/2010/main" val="425555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B88BA427-BC8D-F0D5-CF16-87CDAC1136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811" y="1809355"/>
            <a:ext cx="8392378" cy="3496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264733-D8E8-3DFE-AD44-68C2D3040418}"/>
              </a:ext>
            </a:extLst>
          </p:cNvPr>
          <p:cNvSpPr txBox="1"/>
          <p:nvPr/>
        </p:nvSpPr>
        <p:spPr>
          <a:xfrm>
            <a:off x="134755" y="78115"/>
            <a:ext cx="11517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Data transformation:</a:t>
            </a:r>
          </a:p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Logarithmic Transformation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A4B329-BF87-907A-3150-E38861C9F034}"/>
              </a:ext>
            </a:extLst>
          </p:cNvPr>
          <p:cNvSpPr txBox="1"/>
          <p:nvPr/>
        </p:nvSpPr>
        <p:spPr>
          <a:xfrm>
            <a:off x="134755" y="6410553"/>
            <a:ext cx="107731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https://medium.com/@kyawsawhtoon/log-transformation-purpose-and-interpretation-9444b4b049c9</a:t>
            </a:r>
          </a:p>
        </p:txBody>
      </p:sp>
    </p:spTree>
    <p:extLst>
      <p:ext uri="{BB962C8B-B14F-4D97-AF65-F5344CB8AC3E}">
        <p14:creationId xmlns:p14="http://schemas.microsoft.com/office/powerpoint/2010/main" val="37434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8320F38-50B1-6B03-F95A-F5DE2315EAF4}"/>
              </a:ext>
            </a:extLst>
          </p:cNvPr>
          <p:cNvSpPr txBox="1">
            <a:spLocks/>
          </p:cNvSpPr>
          <p:nvPr/>
        </p:nvSpPr>
        <p:spPr>
          <a:xfrm>
            <a:off x="422787" y="2115421"/>
            <a:ext cx="4365523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Theoretical part</a:t>
            </a:r>
          </a:p>
        </p:txBody>
      </p:sp>
    </p:spTree>
    <p:extLst>
      <p:ext uri="{BB962C8B-B14F-4D97-AF65-F5344CB8AC3E}">
        <p14:creationId xmlns:p14="http://schemas.microsoft.com/office/powerpoint/2010/main" val="4028699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8320F38-50B1-6B03-F95A-F5DE2315EAF4}"/>
              </a:ext>
            </a:extLst>
          </p:cNvPr>
          <p:cNvSpPr txBox="1">
            <a:spLocks/>
          </p:cNvSpPr>
          <p:nvPr/>
        </p:nvSpPr>
        <p:spPr>
          <a:xfrm>
            <a:off x="422787" y="2115421"/>
            <a:ext cx="4365523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Practical part</a:t>
            </a:r>
          </a:p>
        </p:txBody>
      </p:sp>
    </p:spTree>
    <p:extLst>
      <p:ext uri="{BB962C8B-B14F-4D97-AF65-F5344CB8AC3E}">
        <p14:creationId xmlns:p14="http://schemas.microsoft.com/office/powerpoint/2010/main" val="1133794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EBFF30-D6E7-E48E-004E-57337F535987}"/>
              </a:ext>
            </a:extLst>
          </p:cNvPr>
          <p:cNvSpPr txBox="1"/>
          <p:nvPr/>
        </p:nvSpPr>
        <p:spPr>
          <a:xfrm>
            <a:off x="250371" y="180976"/>
            <a:ext cx="11517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Data preparation –</a:t>
            </a:r>
          </a:p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cleaning, harmonizing and structuring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DB2A39-1703-BDEB-A35A-F30E4F2F678F}"/>
              </a:ext>
            </a:extLst>
          </p:cNvPr>
          <p:cNvSpPr txBox="1"/>
          <p:nvPr/>
        </p:nvSpPr>
        <p:spPr>
          <a:xfrm>
            <a:off x="593835" y="2186058"/>
            <a:ext cx="100689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Choose variables you are going to work with.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7FDF1A-FE69-D219-7CCB-1A4F2D89D642}"/>
              </a:ext>
            </a:extLst>
          </p:cNvPr>
          <p:cNvSpPr txBox="1"/>
          <p:nvPr/>
        </p:nvSpPr>
        <p:spPr>
          <a:xfrm>
            <a:off x="593835" y="1587253"/>
            <a:ext cx="100689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Upload your data.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EA2BA5-082B-45F0-1EF2-495369727692}"/>
              </a:ext>
            </a:extLst>
          </p:cNvPr>
          <p:cNvSpPr txBox="1"/>
          <p:nvPr/>
        </p:nvSpPr>
        <p:spPr>
          <a:xfrm>
            <a:off x="593835" y="2750590"/>
            <a:ext cx="1117362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Inspect the variables (do descriptive statistics, check unique values, check data type, check amount of missing data).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1ACA4B-2386-B77E-9EF1-2C8879411540}"/>
              </a:ext>
            </a:extLst>
          </p:cNvPr>
          <p:cNvSpPr txBox="1"/>
          <p:nvPr/>
        </p:nvSpPr>
        <p:spPr>
          <a:xfrm>
            <a:off x="620111" y="4456030"/>
            <a:ext cx="1006891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Harmonize your variables (esp. categorical variables).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ABF409-DBF4-DBB4-B53E-DCD74DCCDE8A}"/>
              </a:ext>
            </a:extLst>
          </p:cNvPr>
          <p:cNvSpPr txBox="1"/>
          <p:nvPr/>
        </p:nvSpPr>
        <p:spPr>
          <a:xfrm>
            <a:off x="593835" y="5515141"/>
            <a:ext cx="100689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Structure your data.</a:t>
            </a:r>
          </a:p>
        </p:txBody>
      </p:sp>
    </p:spTree>
    <p:extLst>
      <p:ext uri="{BB962C8B-B14F-4D97-AF65-F5344CB8AC3E}">
        <p14:creationId xmlns:p14="http://schemas.microsoft.com/office/powerpoint/2010/main" val="2572016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B9FEAA2-E223-C19A-B71B-1B8F1B185E56}"/>
              </a:ext>
            </a:extLst>
          </p:cNvPr>
          <p:cNvSpPr txBox="1"/>
          <p:nvPr/>
        </p:nvSpPr>
        <p:spPr>
          <a:xfrm>
            <a:off x="250371" y="180976"/>
            <a:ext cx="1151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Preliminary analysis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503B9D-5F24-7321-DDD3-2D430BA82AF0}"/>
              </a:ext>
            </a:extLst>
          </p:cNvPr>
          <p:cNvSpPr txBox="1"/>
          <p:nvPr/>
        </p:nvSpPr>
        <p:spPr>
          <a:xfrm>
            <a:off x="593834" y="1587253"/>
            <a:ext cx="1167173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Build histograms in case of numerical variables.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Build box plots in case of categorical variables.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Build scatterplots to see associations between numerical variables.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D76229-B26A-DED1-9CA5-EF277E3C7ACA}"/>
              </a:ext>
            </a:extLst>
          </p:cNvPr>
          <p:cNvSpPr txBox="1"/>
          <p:nvPr/>
        </p:nvSpPr>
        <p:spPr>
          <a:xfrm>
            <a:off x="593834" y="3794426"/>
            <a:ext cx="1006891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Check data distributions in case of numerical variables (normality tests).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4E1FBE-18D1-2A1B-B3DC-862D51CAA956}"/>
              </a:ext>
            </a:extLst>
          </p:cNvPr>
          <p:cNvSpPr txBox="1"/>
          <p:nvPr/>
        </p:nvSpPr>
        <p:spPr>
          <a:xfrm>
            <a:off x="593834" y="4947581"/>
            <a:ext cx="100689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dirty="0"/>
              <a:t>Transform the data if necessary.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2E147C-5322-698B-26F9-8CB3E522F3AD}"/>
              </a:ext>
            </a:extLst>
          </p:cNvPr>
          <p:cNvSpPr txBox="1"/>
          <p:nvPr/>
        </p:nvSpPr>
        <p:spPr>
          <a:xfrm>
            <a:off x="337457" y="5723593"/>
            <a:ext cx="1151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You may proceed to the analysis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A17791-2B4E-A774-EB73-B7F5A334716E}"/>
              </a:ext>
            </a:extLst>
          </p:cNvPr>
          <p:cNvSpPr/>
          <p:nvPr/>
        </p:nvSpPr>
        <p:spPr>
          <a:xfrm>
            <a:off x="483476" y="3773214"/>
            <a:ext cx="10300138" cy="19503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40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oughtful woman with laptop looking at big question mark">
            <a:extLst>
              <a:ext uri="{FF2B5EF4-FFF2-40B4-BE49-F238E27FC236}">
                <a16:creationId xmlns:a16="http://schemas.microsoft.com/office/drawing/2014/main" id="{83DA27D3-2482-DF26-A220-851680AA3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265" y="873644"/>
            <a:ext cx="3759091" cy="375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7E4698D-13A5-DBC6-E9CC-B7D7F841FC3B}"/>
              </a:ext>
            </a:extLst>
          </p:cNvPr>
          <p:cNvSpPr txBox="1"/>
          <p:nvPr/>
        </p:nvSpPr>
        <p:spPr>
          <a:xfrm>
            <a:off x="250371" y="146994"/>
            <a:ext cx="1151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Hypothesis testing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83DECE-5142-3BCB-F82B-5463473D1902}"/>
              </a:ext>
            </a:extLst>
          </p:cNvPr>
          <p:cNvSpPr txBox="1"/>
          <p:nvPr/>
        </p:nvSpPr>
        <p:spPr>
          <a:xfrm>
            <a:off x="337457" y="743279"/>
            <a:ext cx="1151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Question: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 Is there a difference in female and male heights?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995508-FFF8-3EB5-9A43-38E6134DB0FC}"/>
              </a:ext>
            </a:extLst>
          </p:cNvPr>
          <p:cNvSpPr txBox="1"/>
          <p:nvPr/>
        </p:nvSpPr>
        <p:spPr>
          <a:xfrm>
            <a:off x="113365" y="2254087"/>
            <a:ext cx="4568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Hypothesis:</a:t>
            </a:r>
          </a:p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There 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is NO 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difference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476A55-BA28-BC1D-C837-A19FFDDCDC44}"/>
              </a:ext>
            </a:extLst>
          </p:cNvPr>
          <p:cNvSpPr txBox="1"/>
          <p:nvPr/>
        </p:nvSpPr>
        <p:spPr>
          <a:xfrm>
            <a:off x="7285546" y="2184514"/>
            <a:ext cx="4568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Hypothesis:</a:t>
            </a:r>
          </a:p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There 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is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 a difference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F06932-4034-CD95-75F3-CD98DFF69BBA}"/>
              </a:ext>
            </a:extLst>
          </p:cNvPr>
          <p:cNvSpPr txBox="1"/>
          <p:nvPr/>
        </p:nvSpPr>
        <p:spPr>
          <a:xfrm>
            <a:off x="113365" y="1607756"/>
            <a:ext cx="456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solidFill>
                  <a:srgbClr val="FF0000"/>
                </a:solidFill>
              </a:rPr>
              <a:t>Null hypothesis (H0)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682FD4-C421-7CD0-821D-E26F82547DB8}"/>
              </a:ext>
            </a:extLst>
          </p:cNvPr>
          <p:cNvSpPr txBox="1"/>
          <p:nvPr/>
        </p:nvSpPr>
        <p:spPr>
          <a:xfrm>
            <a:off x="6824217" y="1186898"/>
            <a:ext cx="5491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solidFill>
                  <a:srgbClr val="FF0000"/>
                </a:solidFill>
              </a:rPr>
              <a:t>Alternative hypothesis </a:t>
            </a:r>
          </a:p>
          <a:p>
            <a:pPr algn="ctr"/>
            <a:r>
              <a:rPr lang="en-US" sz="3600" b="1" u="sng" dirty="0">
                <a:solidFill>
                  <a:srgbClr val="FF0000"/>
                </a:solidFill>
              </a:rPr>
              <a:t>(H1)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AFA19031-B765-BB05-E943-98F87E9AAA43}"/>
              </a:ext>
            </a:extLst>
          </p:cNvPr>
          <p:cNvSpPr/>
          <p:nvPr/>
        </p:nvSpPr>
        <p:spPr>
          <a:xfrm>
            <a:off x="1902372" y="3454416"/>
            <a:ext cx="336331" cy="646331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E8FF66-B87A-4641-14C8-68BF5D433F7E}"/>
              </a:ext>
            </a:extLst>
          </p:cNvPr>
          <p:cNvSpPr txBox="1"/>
          <p:nvPr/>
        </p:nvSpPr>
        <p:spPr>
          <a:xfrm>
            <a:off x="0" y="4112889"/>
            <a:ext cx="53535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What is the probability that there is no difference?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DE899240-0FE1-2051-F8DA-BFBFE95ECA97}"/>
              </a:ext>
            </a:extLst>
          </p:cNvPr>
          <p:cNvSpPr/>
          <p:nvPr/>
        </p:nvSpPr>
        <p:spPr>
          <a:xfrm>
            <a:off x="1912882" y="5301076"/>
            <a:ext cx="336331" cy="646331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A5C688-3672-7EAB-5981-BA1C5425F233}"/>
              </a:ext>
            </a:extLst>
          </p:cNvPr>
          <p:cNvSpPr txBox="1"/>
          <p:nvPr/>
        </p:nvSpPr>
        <p:spPr>
          <a:xfrm>
            <a:off x="-278897" y="5971691"/>
            <a:ext cx="5353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The probability is low</a:t>
            </a:r>
          </a:p>
        </p:txBody>
      </p:sp>
      <p:sp>
        <p:nvSpPr>
          <p:cNvPr id="17" name="Arrow: Bent-Up 16">
            <a:extLst>
              <a:ext uri="{FF2B5EF4-FFF2-40B4-BE49-F238E27FC236}">
                <a16:creationId xmlns:a16="http://schemas.microsoft.com/office/drawing/2014/main" id="{3EC520DB-26EC-F5F9-AE1F-A907ED1A4280}"/>
              </a:ext>
            </a:extLst>
          </p:cNvPr>
          <p:cNvSpPr/>
          <p:nvPr/>
        </p:nvSpPr>
        <p:spPr>
          <a:xfrm>
            <a:off x="4682361" y="3501973"/>
            <a:ext cx="5491653" cy="3023204"/>
          </a:xfrm>
          <a:prstGeom prst="bentUpArrow">
            <a:avLst>
              <a:gd name="adj1" fmla="val 6574"/>
              <a:gd name="adj2" fmla="val 11789"/>
              <a:gd name="adj3" fmla="val 24652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840929-020D-AFBE-615B-51BAD3D3502C}"/>
              </a:ext>
            </a:extLst>
          </p:cNvPr>
          <p:cNvSpPr txBox="1"/>
          <p:nvPr/>
        </p:nvSpPr>
        <p:spPr>
          <a:xfrm>
            <a:off x="4682361" y="5747481"/>
            <a:ext cx="5353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Reject H0, accept H1</a:t>
            </a:r>
          </a:p>
        </p:txBody>
      </p:sp>
    </p:spTree>
    <p:extLst>
      <p:ext uri="{BB962C8B-B14F-4D97-AF65-F5344CB8AC3E}">
        <p14:creationId xmlns:p14="http://schemas.microsoft.com/office/powerpoint/2010/main" val="5772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/>
      <p:bldP spid="12" grpId="0" animBg="1"/>
      <p:bldP spid="13" grpId="0"/>
      <p:bldP spid="17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F2A7C44-ED87-4F75-DF1C-B9771599F9A6}"/>
              </a:ext>
            </a:extLst>
          </p:cNvPr>
          <p:cNvSpPr txBox="1"/>
          <p:nvPr/>
        </p:nvSpPr>
        <p:spPr>
          <a:xfrm>
            <a:off x="-1201926" y="5261662"/>
            <a:ext cx="7858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solidFill>
                  <a:srgbClr val="FF0000"/>
                </a:solidFill>
              </a:rPr>
              <a:t>Alternative hypothesis (H1)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54458AD-64BA-58E0-6A97-F320432A916E}"/>
              </a:ext>
            </a:extLst>
          </p:cNvPr>
          <p:cNvSpPr txBox="1"/>
          <p:nvPr/>
        </p:nvSpPr>
        <p:spPr>
          <a:xfrm>
            <a:off x="6600960" y="4660465"/>
            <a:ext cx="53535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p-value </a:t>
            </a:r>
          </a:p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(probability value)</a:t>
            </a:r>
          </a:p>
        </p:txBody>
      </p:sp>
      <p:pic>
        <p:nvPicPr>
          <p:cNvPr id="2054" name="Picture 6" descr="Check mark and cross symbols in flat styles">
            <a:extLst>
              <a:ext uri="{FF2B5EF4-FFF2-40B4-BE49-F238E27FC236}">
                <a16:creationId xmlns:a16="http://schemas.microsoft.com/office/drawing/2014/main" id="{EC4CDB51-33E8-3666-C456-E661DBAA6F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2" t="50875" r="72691" b="12798"/>
          <a:stretch/>
        </p:blipFill>
        <p:spPr bwMode="auto">
          <a:xfrm>
            <a:off x="4122130" y="4597164"/>
            <a:ext cx="631371" cy="635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heck mark and cross symbols in flat styles">
            <a:extLst>
              <a:ext uri="{FF2B5EF4-FFF2-40B4-BE49-F238E27FC236}">
                <a16:creationId xmlns:a16="http://schemas.microsoft.com/office/drawing/2014/main" id="{BB7A03D5-5DC6-37A3-F1CA-FCC343DB55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9" t="10914" r="72691" b="52550"/>
          <a:stretch/>
        </p:blipFill>
        <p:spPr bwMode="auto">
          <a:xfrm>
            <a:off x="5297661" y="5232794"/>
            <a:ext cx="827435" cy="75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DBDF24E-0F35-6DC2-B6F1-E458A74249E9}"/>
              </a:ext>
            </a:extLst>
          </p:cNvPr>
          <p:cNvSpPr/>
          <p:nvPr/>
        </p:nvSpPr>
        <p:spPr>
          <a:xfrm>
            <a:off x="131379" y="2987571"/>
            <a:ext cx="4456385" cy="35471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18DFD2-C4AF-87C8-1DD6-A4B287B2F223}"/>
              </a:ext>
            </a:extLst>
          </p:cNvPr>
          <p:cNvSpPr txBox="1"/>
          <p:nvPr/>
        </p:nvSpPr>
        <p:spPr>
          <a:xfrm>
            <a:off x="250371" y="146994"/>
            <a:ext cx="1151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Hypothesis testing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93DD2B-43E7-652C-88D9-7B4CD3E21C1A}"/>
              </a:ext>
            </a:extLst>
          </p:cNvPr>
          <p:cNvSpPr txBox="1"/>
          <p:nvPr/>
        </p:nvSpPr>
        <p:spPr>
          <a:xfrm>
            <a:off x="-184304" y="634783"/>
            <a:ext cx="5353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The probability is low…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A2DE642-68E2-1773-7437-97FED1E9827D}"/>
              </a:ext>
            </a:extLst>
          </p:cNvPr>
          <p:cNvCxnSpPr>
            <a:cxnSpLocks/>
          </p:cNvCxnSpPr>
          <p:nvPr/>
        </p:nvCxnSpPr>
        <p:spPr>
          <a:xfrm>
            <a:off x="131379" y="3342292"/>
            <a:ext cx="11787352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BA39F91-56C7-0615-0E85-6DE738F4D765}"/>
              </a:ext>
            </a:extLst>
          </p:cNvPr>
          <p:cNvSpPr txBox="1"/>
          <p:nvPr/>
        </p:nvSpPr>
        <p:spPr>
          <a:xfrm>
            <a:off x="425668" y="3300254"/>
            <a:ext cx="11887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0.01    0.02    0.03    0.04    0.05    0.06    0.07    …					…1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33E483F-09C3-4AD3-65BE-A6C9E5E4B8F9}"/>
              </a:ext>
            </a:extLst>
          </p:cNvPr>
          <p:cNvCxnSpPr/>
          <p:nvPr/>
        </p:nvCxnSpPr>
        <p:spPr>
          <a:xfrm>
            <a:off x="819807" y="3029609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7C7E064-A64A-6C20-177F-65059F3245FE}"/>
              </a:ext>
            </a:extLst>
          </p:cNvPr>
          <p:cNvCxnSpPr/>
          <p:nvPr/>
        </p:nvCxnSpPr>
        <p:spPr>
          <a:xfrm>
            <a:off x="1834056" y="3029609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6FA9457-3C3C-BC86-27C0-EB23C76BAB30}"/>
              </a:ext>
            </a:extLst>
          </p:cNvPr>
          <p:cNvCxnSpPr/>
          <p:nvPr/>
        </p:nvCxnSpPr>
        <p:spPr>
          <a:xfrm>
            <a:off x="2801007" y="3029609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9D71992-1735-6B4B-482B-6EE044C72D0E}"/>
              </a:ext>
            </a:extLst>
          </p:cNvPr>
          <p:cNvCxnSpPr/>
          <p:nvPr/>
        </p:nvCxnSpPr>
        <p:spPr>
          <a:xfrm>
            <a:off x="3757449" y="3029609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ED4BA89-A3F9-7515-D424-13D2BE23790E}"/>
              </a:ext>
            </a:extLst>
          </p:cNvPr>
          <p:cNvCxnSpPr/>
          <p:nvPr/>
        </p:nvCxnSpPr>
        <p:spPr>
          <a:xfrm>
            <a:off x="4682359" y="3029609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2EE2C5-2294-5F8F-B597-40C9B1FD7EED}"/>
              </a:ext>
            </a:extLst>
          </p:cNvPr>
          <p:cNvCxnSpPr/>
          <p:nvPr/>
        </p:nvCxnSpPr>
        <p:spPr>
          <a:xfrm>
            <a:off x="5628290" y="3071647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69EE697-16FF-CAFE-58FD-1A2FC22B2852}"/>
              </a:ext>
            </a:extLst>
          </p:cNvPr>
          <p:cNvCxnSpPr/>
          <p:nvPr/>
        </p:nvCxnSpPr>
        <p:spPr>
          <a:xfrm>
            <a:off x="6668814" y="3071647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row: Down 15">
            <a:extLst>
              <a:ext uri="{FF2B5EF4-FFF2-40B4-BE49-F238E27FC236}">
                <a16:creationId xmlns:a16="http://schemas.microsoft.com/office/drawing/2014/main" id="{945D53D6-9183-8857-D1B3-6F790DF778D0}"/>
              </a:ext>
            </a:extLst>
          </p:cNvPr>
          <p:cNvSpPr/>
          <p:nvPr/>
        </p:nvSpPr>
        <p:spPr>
          <a:xfrm>
            <a:off x="4493174" y="2270572"/>
            <a:ext cx="378369" cy="71699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44FEE7-94E6-85CC-6159-8700066EB7E6}"/>
              </a:ext>
            </a:extLst>
          </p:cNvPr>
          <p:cNvSpPr txBox="1"/>
          <p:nvPr/>
        </p:nvSpPr>
        <p:spPr>
          <a:xfrm>
            <a:off x="1244725" y="1612136"/>
            <a:ext cx="11517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alpha value </a:t>
            </a:r>
            <a:r>
              <a:rPr lang="en-US" sz="3600" dirty="0">
                <a:solidFill>
                  <a:srgbClr val="040C28"/>
                </a:solidFill>
                <a:latin typeface="Google Sans"/>
              </a:rPr>
              <a:t>(</a:t>
            </a:r>
            <a:r>
              <a:rPr lang="en-US" sz="3600" b="0" i="0" dirty="0">
                <a:solidFill>
                  <a:srgbClr val="040C28"/>
                </a:solidFill>
                <a:effectLst/>
                <a:latin typeface="Google Sans"/>
              </a:rPr>
              <a:t>the threshold for </a:t>
            </a:r>
          </a:p>
          <a:p>
            <a:pPr algn="ctr"/>
            <a:r>
              <a:rPr lang="en-US" sz="3600" b="0" i="0" dirty="0">
                <a:solidFill>
                  <a:srgbClr val="040C28"/>
                </a:solidFill>
                <a:effectLst/>
                <a:latin typeface="Google Sans"/>
              </a:rPr>
              <a:t>statistical significance)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03440A-C5AC-A8DB-0D8D-2A339D17FB51}"/>
              </a:ext>
            </a:extLst>
          </p:cNvPr>
          <p:cNvSpPr txBox="1"/>
          <p:nvPr/>
        </p:nvSpPr>
        <p:spPr>
          <a:xfrm>
            <a:off x="0" y="4014134"/>
            <a:ext cx="1151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Question: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 Is there a difference in female and male heights?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6C056D-64BB-6265-9F46-F44E8BFD9DA9}"/>
              </a:ext>
            </a:extLst>
          </p:cNvPr>
          <p:cNvSpPr txBox="1"/>
          <p:nvPr/>
        </p:nvSpPr>
        <p:spPr>
          <a:xfrm>
            <a:off x="-184304" y="4615331"/>
            <a:ext cx="456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solidFill>
                  <a:srgbClr val="FF0000"/>
                </a:solidFill>
              </a:rPr>
              <a:t>Null hypothesis (H0)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23B3F16D-6010-0003-FE85-B48619AE3910}"/>
              </a:ext>
            </a:extLst>
          </p:cNvPr>
          <p:cNvSpPr/>
          <p:nvPr/>
        </p:nvSpPr>
        <p:spPr>
          <a:xfrm rot="16200000">
            <a:off x="5783290" y="4796970"/>
            <a:ext cx="336331" cy="646331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B0E9CB9-9420-C0E2-455F-E878B05B2176}"/>
              </a:ext>
            </a:extLst>
          </p:cNvPr>
          <p:cNvSpPr txBox="1"/>
          <p:nvPr/>
        </p:nvSpPr>
        <p:spPr>
          <a:xfrm>
            <a:off x="6215770" y="4773873"/>
            <a:ext cx="1321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test</a:t>
            </a: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DC30CC78-7168-FD41-4342-726906AA11E8}"/>
              </a:ext>
            </a:extLst>
          </p:cNvPr>
          <p:cNvSpPr/>
          <p:nvPr/>
        </p:nvSpPr>
        <p:spPr>
          <a:xfrm rot="16200000">
            <a:off x="7598064" y="4808791"/>
            <a:ext cx="336331" cy="646331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5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/>
      <p:bldP spid="27" grpId="0" animBg="1"/>
      <p:bldP spid="7" grpId="0"/>
      <p:bldP spid="16" grpId="0" animBg="1"/>
      <p:bldP spid="17" grpId="0"/>
      <p:bldP spid="19" grpId="0"/>
      <p:bldP spid="20" grpId="0"/>
      <p:bldP spid="22" grpId="0" animBg="1"/>
      <p:bldP spid="23" grpId="0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F2A7C44-ED87-4F75-DF1C-B9771599F9A6}"/>
              </a:ext>
            </a:extLst>
          </p:cNvPr>
          <p:cNvSpPr txBox="1"/>
          <p:nvPr/>
        </p:nvSpPr>
        <p:spPr>
          <a:xfrm>
            <a:off x="-1201926" y="5261662"/>
            <a:ext cx="7858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solidFill>
                  <a:srgbClr val="FF0000"/>
                </a:solidFill>
              </a:rPr>
              <a:t>Alternative hypothesis (H1)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9D9F47-8A61-97F7-91E7-4D97638CC59D}"/>
              </a:ext>
            </a:extLst>
          </p:cNvPr>
          <p:cNvSpPr/>
          <p:nvPr/>
        </p:nvSpPr>
        <p:spPr>
          <a:xfrm>
            <a:off x="4682359" y="2906424"/>
            <a:ext cx="6932697" cy="38405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4" name="Picture 6" descr="Check mark and cross symbols in flat styles">
            <a:extLst>
              <a:ext uri="{FF2B5EF4-FFF2-40B4-BE49-F238E27FC236}">
                <a16:creationId xmlns:a16="http://schemas.microsoft.com/office/drawing/2014/main" id="{EC4CDB51-33E8-3666-C456-E661DBAA6F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2" t="50875" r="72691" b="12798"/>
          <a:stretch/>
        </p:blipFill>
        <p:spPr bwMode="auto">
          <a:xfrm>
            <a:off x="5402132" y="5298535"/>
            <a:ext cx="631371" cy="635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heck mark and cross symbols in flat styles">
            <a:extLst>
              <a:ext uri="{FF2B5EF4-FFF2-40B4-BE49-F238E27FC236}">
                <a16:creationId xmlns:a16="http://schemas.microsoft.com/office/drawing/2014/main" id="{BB7A03D5-5DC6-37A3-F1CA-FCC343DB55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9" t="10914" r="72691" b="52550"/>
          <a:stretch/>
        </p:blipFill>
        <p:spPr bwMode="auto">
          <a:xfrm>
            <a:off x="4092871" y="4494679"/>
            <a:ext cx="827435" cy="75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218DFD2-C4AF-87C8-1DD6-A4B287B2F223}"/>
              </a:ext>
            </a:extLst>
          </p:cNvPr>
          <p:cNvSpPr txBox="1"/>
          <p:nvPr/>
        </p:nvSpPr>
        <p:spPr>
          <a:xfrm>
            <a:off x="250371" y="146994"/>
            <a:ext cx="1151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Hypothesis testing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93DD2B-43E7-652C-88D9-7B4CD3E21C1A}"/>
              </a:ext>
            </a:extLst>
          </p:cNvPr>
          <p:cNvSpPr txBox="1"/>
          <p:nvPr/>
        </p:nvSpPr>
        <p:spPr>
          <a:xfrm>
            <a:off x="-184304" y="634783"/>
            <a:ext cx="5353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The probability is low…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A2DE642-68E2-1773-7437-97FED1E9827D}"/>
              </a:ext>
            </a:extLst>
          </p:cNvPr>
          <p:cNvCxnSpPr>
            <a:cxnSpLocks/>
          </p:cNvCxnSpPr>
          <p:nvPr/>
        </p:nvCxnSpPr>
        <p:spPr>
          <a:xfrm>
            <a:off x="131379" y="3342292"/>
            <a:ext cx="11787352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BA39F91-56C7-0615-0E85-6DE738F4D765}"/>
              </a:ext>
            </a:extLst>
          </p:cNvPr>
          <p:cNvSpPr txBox="1"/>
          <p:nvPr/>
        </p:nvSpPr>
        <p:spPr>
          <a:xfrm>
            <a:off x="425668" y="3300254"/>
            <a:ext cx="11887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0.01    0.02    0.03    0.04    0.05    0.06    0.07    …					…1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33E483F-09C3-4AD3-65BE-A6C9E5E4B8F9}"/>
              </a:ext>
            </a:extLst>
          </p:cNvPr>
          <p:cNvCxnSpPr/>
          <p:nvPr/>
        </p:nvCxnSpPr>
        <p:spPr>
          <a:xfrm>
            <a:off x="819807" y="3029609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7C7E064-A64A-6C20-177F-65059F3245FE}"/>
              </a:ext>
            </a:extLst>
          </p:cNvPr>
          <p:cNvCxnSpPr/>
          <p:nvPr/>
        </p:nvCxnSpPr>
        <p:spPr>
          <a:xfrm>
            <a:off x="1834056" y="3029609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6FA9457-3C3C-BC86-27C0-EB23C76BAB30}"/>
              </a:ext>
            </a:extLst>
          </p:cNvPr>
          <p:cNvCxnSpPr/>
          <p:nvPr/>
        </p:nvCxnSpPr>
        <p:spPr>
          <a:xfrm>
            <a:off x="2801007" y="3029609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9D71992-1735-6B4B-482B-6EE044C72D0E}"/>
              </a:ext>
            </a:extLst>
          </p:cNvPr>
          <p:cNvCxnSpPr/>
          <p:nvPr/>
        </p:nvCxnSpPr>
        <p:spPr>
          <a:xfrm>
            <a:off x="3757449" y="3029609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ED4BA89-A3F9-7515-D424-13D2BE23790E}"/>
              </a:ext>
            </a:extLst>
          </p:cNvPr>
          <p:cNvCxnSpPr/>
          <p:nvPr/>
        </p:nvCxnSpPr>
        <p:spPr>
          <a:xfrm>
            <a:off x="4682359" y="3029609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2EE2C5-2294-5F8F-B597-40C9B1FD7EED}"/>
              </a:ext>
            </a:extLst>
          </p:cNvPr>
          <p:cNvCxnSpPr/>
          <p:nvPr/>
        </p:nvCxnSpPr>
        <p:spPr>
          <a:xfrm>
            <a:off x="5628290" y="3071647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69EE697-16FF-CAFE-58FD-1A2FC22B2852}"/>
              </a:ext>
            </a:extLst>
          </p:cNvPr>
          <p:cNvCxnSpPr/>
          <p:nvPr/>
        </p:nvCxnSpPr>
        <p:spPr>
          <a:xfrm>
            <a:off x="6668814" y="3071647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row: Down 15">
            <a:extLst>
              <a:ext uri="{FF2B5EF4-FFF2-40B4-BE49-F238E27FC236}">
                <a16:creationId xmlns:a16="http://schemas.microsoft.com/office/drawing/2014/main" id="{945D53D6-9183-8857-D1B3-6F790DF778D0}"/>
              </a:ext>
            </a:extLst>
          </p:cNvPr>
          <p:cNvSpPr/>
          <p:nvPr/>
        </p:nvSpPr>
        <p:spPr>
          <a:xfrm>
            <a:off x="4493174" y="2270572"/>
            <a:ext cx="378369" cy="71699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44FEE7-94E6-85CC-6159-8700066EB7E6}"/>
              </a:ext>
            </a:extLst>
          </p:cNvPr>
          <p:cNvSpPr txBox="1"/>
          <p:nvPr/>
        </p:nvSpPr>
        <p:spPr>
          <a:xfrm>
            <a:off x="1244725" y="1612136"/>
            <a:ext cx="11517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alpha value </a:t>
            </a:r>
            <a:r>
              <a:rPr lang="en-US" sz="3600" dirty="0">
                <a:solidFill>
                  <a:srgbClr val="040C28"/>
                </a:solidFill>
                <a:latin typeface="Google Sans"/>
              </a:rPr>
              <a:t>(</a:t>
            </a:r>
            <a:r>
              <a:rPr lang="en-US" sz="3600" b="0" i="0" dirty="0">
                <a:solidFill>
                  <a:srgbClr val="040C28"/>
                </a:solidFill>
                <a:effectLst/>
                <a:latin typeface="Google Sans"/>
              </a:rPr>
              <a:t>the threshold for </a:t>
            </a:r>
          </a:p>
          <a:p>
            <a:pPr algn="ctr"/>
            <a:r>
              <a:rPr lang="en-US" sz="3600" b="0" i="0" dirty="0">
                <a:solidFill>
                  <a:srgbClr val="040C28"/>
                </a:solidFill>
                <a:effectLst/>
                <a:latin typeface="Google Sans"/>
              </a:rPr>
              <a:t>statistical significance)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03440A-C5AC-A8DB-0D8D-2A339D17FB51}"/>
              </a:ext>
            </a:extLst>
          </p:cNvPr>
          <p:cNvSpPr txBox="1"/>
          <p:nvPr/>
        </p:nvSpPr>
        <p:spPr>
          <a:xfrm>
            <a:off x="0" y="4014134"/>
            <a:ext cx="1151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Question: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 Is there a difference in female and male heights?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6C056D-64BB-6265-9F46-F44E8BFD9DA9}"/>
              </a:ext>
            </a:extLst>
          </p:cNvPr>
          <p:cNvSpPr txBox="1"/>
          <p:nvPr/>
        </p:nvSpPr>
        <p:spPr>
          <a:xfrm>
            <a:off x="-184304" y="4615331"/>
            <a:ext cx="456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solidFill>
                  <a:srgbClr val="FF0000"/>
                </a:solidFill>
              </a:rPr>
              <a:t>Null hypothesis (H0)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23B3F16D-6010-0003-FE85-B48619AE3910}"/>
              </a:ext>
            </a:extLst>
          </p:cNvPr>
          <p:cNvSpPr/>
          <p:nvPr/>
        </p:nvSpPr>
        <p:spPr>
          <a:xfrm rot="16200000">
            <a:off x="5783290" y="4796970"/>
            <a:ext cx="336331" cy="646331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B0E9CB9-9420-C0E2-455F-E878B05B2176}"/>
              </a:ext>
            </a:extLst>
          </p:cNvPr>
          <p:cNvSpPr txBox="1"/>
          <p:nvPr/>
        </p:nvSpPr>
        <p:spPr>
          <a:xfrm>
            <a:off x="5473011" y="4783650"/>
            <a:ext cx="2748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test</a:t>
            </a: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DC30CC78-7168-FD41-4342-726906AA11E8}"/>
              </a:ext>
            </a:extLst>
          </p:cNvPr>
          <p:cNvSpPr/>
          <p:nvPr/>
        </p:nvSpPr>
        <p:spPr>
          <a:xfrm rot="16200000">
            <a:off x="7598064" y="4808791"/>
            <a:ext cx="336331" cy="646331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54458AD-64BA-58E0-6A97-F320432A916E}"/>
              </a:ext>
            </a:extLst>
          </p:cNvPr>
          <p:cNvSpPr txBox="1"/>
          <p:nvPr/>
        </p:nvSpPr>
        <p:spPr>
          <a:xfrm>
            <a:off x="6518414" y="4783650"/>
            <a:ext cx="53535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p-value </a:t>
            </a:r>
          </a:p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(probability value)</a:t>
            </a:r>
          </a:p>
        </p:txBody>
      </p:sp>
    </p:spTree>
    <p:extLst>
      <p:ext uri="{BB962C8B-B14F-4D97-AF65-F5344CB8AC3E}">
        <p14:creationId xmlns:p14="http://schemas.microsoft.com/office/powerpoint/2010/main" val="406693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4BEA5DC1-1A6F-D7E8-AB72-06F57DB9063B}"/>
              </a:ext>
            </a:extLst>
          </p:cNvPr>
          <p:cNvSpPr/>
          <p:nvPr/>
        </p:nvSpPr>
        <p:spPr>
          <a:xfrm>
            <a:off x="5990521" y="4486911"/>
            <a:ext cx="4971394" cy="39675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AB276FB-9F06-4FCF-4299-011A2C8DED91}"/>
              </a:ext>
            </a:extLst>
          </p:cNvPr>
          <p:cNvSpPr/>
          <p:nvPr/>
        </p:nvSpPr>
        <p:spPr>
          <a:xfrm>
            <a:off x="1439541" y="4486912"/>
            <a:ext cx="4456385" cy="35471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FC3A3F-95F9-DE5E-1C60-38B1C967D414}"/>
              </a:ext>
            </a:extLst>
          </p:cNvPr>
          <p:cNvSpPr txBox="1"/>
          <p:nvPr/>
        </p:nvSpPr>
        <p:spPr>
          <a:xfrm>
            <a:off x="250371" y="280334"/>
            <a:ext cx="1151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Question: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 Is there a difference in female and male heights?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FD7C7F-AE78-85E4-D626-7048123BF4D6}"/>
              </a:ext>
            </a:extLst>
          </p:cNvPr>
          <p:cNvSpPr txBox="1"/>
          <p:nvPr/>
        </p:nvSpPr>
        <p:spPr>
          <a:xfrm>
            <a:off x="0" y="1905745"/>
            <a:ext cx="4568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Hypothesis:</a:t>
            </a:r>
          </a:p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There 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is NO 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difference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A930E1-7CB4-AF2C-7BE5-79032F7CFB95}"/>
              </a:ext>
            </a:extLst>
          </p:cNvPr>
          <p:cNvSpPr txBox="1"/>
          <p:nvPr/>
        </p:nvSpPr>
        <p:spPr>
          <a:xfrm>
            <a:off x="7172180" y="1996942"/>
            <a:ext cx="4568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Hypothesis:</a:t>
            </a:r>
          </a:p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There 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is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 a difference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AED563-B517-8EAD-9901-875069BC306A}"/>
              </a:ext>
            </a:extLst>
          </p:cNvPr>
          <p:cNvSpPr txBox="1"/>
          <p:nvPr/>
        </p:nvSpPr>
        <p:spPr>
          <a:xfrm>
            <a:off x="0" y="926665"/>
            <a:ext cx="456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solidFill>
                  <a:srgbClr val="FF0000"/>
                </a:solidFill>
              </a:rPr>
              <a:t>Null hypothesis (H0)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B262B0-AB94-CFF5-3E7B-8E60E548E5FF}"/>
              </a:ext>
            </a:extLst>
          </p:cNvPr>
          <p:cNvSpPr txBox="1"/>
          <p:nvPr/>
        </p:nvSpPr>
        <p:spPr>
          <a:xfrm>
            <a:off x="6808824" y="816041"/>
            <a:ext cx="5491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solidFill>
                  <a:srgbClr val="FF0000"/>
                </a:solidFill>
              </a:rPr>
              <a:t>Alternative hypothesis </a:t>
            </a:r>
          </a:p>
          <a:p>
            <a:pPr algn="ctr"/>
            <a:r>
              <a:rPr lang="en-US" sz="3600" b="1" u="sng" dirty="0">
                <a:solidFill>
                  <a:srgbClr val="FF0000"/>
                </a:solidFill>
              </a:rPr>
              <a:t>(H1)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67AB956-3F79-235F-BFB9-9491BFA0DE0B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008914" y="926665"/>
            <a:ext cx="0" cy="233264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38CC9C3-CFAF-318D-AA5E-BBAA8A394712}"/>
              </a:ext>
            </a:extLst>
          </p:cNvPr>
          <p:cNvCxnSpPr>
            <a:cxnSpLocks/>
          </p:cNvCxnSpPr>
          <p:nvPr/>
        </p:nvCxnSpPr>
        <p:spPr>
          <a:xfrm>
            <a:off x="136634" y="3197271"/>
            <a:ext cx="11813628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904866D-B0B1-1B4D-1B8A-459F16C98B6A}"/>
              </a:ext>
            </a:extLst>
          </p:cNvPr>
          <p:cNvSpPr txBox="1"/>
          <p:nvPr/>
        </p:nvSpPr>
        <p:spPr>
          <a:xfrm>
            <a:off x="1733830" y="3288468"/>
            <a:ext cx="9349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Test -&gt; p-value (probability of H0)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659500C-ECA9-09DF-0792-710ACEE20057}"/>
              </a:ext>
            </a:extLst>
          </p:cNvPr>
          <p:cNvCxnSpPr>
            <a:cxnSpLocks/>
          </p:cNvCxnSpPr>
          <p:nvPr/>
        </p:nvCxnSpPr>
        <p:spPr>
          <a:xfrm>
            <a:off x="1439541" y="4883669"/>
            <a:ext cx="9765843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0885F13-ED83-8E28-3788-9D7E8CC0DA46}"/>
              </a:ext>
            </a:extLst>
          </p:cNvPr>
          <p:cNvSpPr txBox="1"/>
          <p:nvPr/>
        </p:nvSpPr>
        <p:spPr>
          <a:xfrm>
            <a:off x="1733830" y="4841631"/>
            <a:ext cx="98485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0.01    0.02    0.03    0.04    </a:t>
            </a: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  <a:t>0.05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   0.06    0.07    …			…1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B4E643E-EF92-1857-DAC9-54975A98C895}"/>
              </a:ext>
            </a:extLst>
          </p:cNvPr>
          <p:cNvCxnSpPr>
            <a:cxnSpLocks/>
          </p:cNvCxnSpPr>
          <p:nvPr/>
        </p:nvCxnSpPr>
        <p:spPr>
          <a:xfrm>
            <a:off x="2127969" y="4570986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F1278F4-7E4D-AA71-DE5F-30FC1017A4DB}"/>
              </a:ext>
            </a:extLst>
          </p:cNvPr>
          <p:cNvCxnSpPr>
            <a:cxnSpLocks/>
          </p:cNvCxnSpPr>
          <p:nvPr/>
        </p:nvCxnSpPr>
        <p:spPr>
          <a:xfrm>
            <a:off x="4109169" y="4570986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AFF5205-0226-68B2-8B07-82F6E7247391}"/>
              </a:ext>
            </a:extLst>
          </p:cNvPr>
          <p:cNvCxnSpPr>
            <a:cxnSpLocks/>
          </p:cNvCxnSpPr>
          <p:nvPr/>
        </p:nvCxnSpPr>
        <p:spPr>
          <a:xfrm>
            <a:off x="5065611" y="4570986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2118881-105F-73EE-B24D-0CE46444367C}"/>
              </a:ext>
            </a:extLst>
          </p:cNvPr>
          <p:cNvCxnSpPr>
            <a:cxnSpLocks/>
          </p:cNvCxnSpPr>
          <p:nvPr/>
        </p:nvCxnSpPr>
        <p:spPr>
          <a:xfrm>
            <a:off x="5990521" y="4570986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634908E-B35F-3B9B-A470-20BD3E5A54D9}"/>
              </a:ext>
            </a:extLst>
          </p:cNvPr>
          <p:cNvCxnSpPr>
            <a:cxnSpLocks/>
          </p:cNvCxnSpPr>
          <p:nvPr/>
        </p:nvCxnSpPr>
        <p:spPr>
          <a:xfrm>
            <a:off x="6936452" y="4613024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23EE11C-E593-CB71-F3E9-F9EEE93E997A}"/>
              </a:ext>
            </a:extLst>
          </p:cNvPr>
          <p:cNvCxnSpPr>
            <a:cxnSpLocks/>
          </p:cNvCxnSpPr>
          <p:nvPr/>
        </p:nvCxnSpPr>
        <p:spPr>
          <a:xfrm>
            <a:off x="7976976" y="4613024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4B1AF48-0D93-D243-6066-73EC0F909192}"/>
              </a:ext>
            </a:extLst>
          </p:cNvPr>
          <p:cNvCxnSpPr>
            <a:cxnSpLocks/>
          </p:cNvCxnSpPr>
          <p:nvPr/>
        </p:nvCxnSpPr>
        <p:spPr>
          <a:xfrm>
            <a:off x="3140341" y="4570986"/>
            <a:ext cx="0" cy="2706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7E248AD-18F3-5551-54B6-774490EF47DA}"/>
              </a:ext>
            </a:extLst>
          </p:cNvPr>
          <p:cNvSpPr txBox="1"/>
          <p:nvPr/>
        </p:nvSpPr>
        <p:spPr>
          <a:xfrm>
            <a:off x="-1007118" y="3895499"/>
            <a:ext cx="9349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p-value &lt; 0.05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734481E-60AB-8C55-9EE9-F2560BD80DF0}"/>
              </a:ext>
            </a:extLst>
          </p:cNvPr>
          <p:cNvSpPr txBox="1"/>
          <p:nvPr/>
        </p:nvSpPr>
        <p:spPr>
          <a:xfrm>
            <a:off x="3543111" y="3905257"/>
            <a:ext cx="9349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p-value &gt;= 0.05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DB692D0-85B2-E8F7-EB79-7225441B9312}"/>
              </a:ext>
            </a:extLst>
          </p:cNvPr>
          <p:cNvSpPr txBox="1"/>
          <p:nvPr/>
        </p:nvSpPr>
        <p:spPr>
          <a:xfrm>
            <a:off x="-307427" y="5549517"/>
            <a:ext cx="456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H0 (no difference)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A4C8A14-45C9-8C24-2C4E-CCC921BBDD25}"/>
              </a:ext>
            </a:extLst>
          </p:cNvPr>
          <p:cNvSpPr txBox="1"/>
          <p:nvPr/>
        </p:nvSpPr>
        <p:spPr>
          <a:xfrm>
            <a:off x="-417038" y="6117309"/>
            <a:ext cx="456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H1 (is difference)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D9FBB6F-1FD7-8F22-ABB6-FC00ECDD219C}"/>
              </a:ext>
            </a:extLst>
          </p:cNvPr>
          <p:cNvSpPr txBox="1"/>
          <p:nvPr/>
        </p:nvSpPr>
        <p:spPr>
          <a:xfrm>
            <a:off x="6392919" y="5576579"/>
            <a:ext cx="456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H0 (no difference)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67EB248-972B-1FC3-5E70-02979D756942}"/>
              </a:ext>
            </a:extLst>
          </p:cNvPr>
          <p:cNvSpPr txBox="1"/>
          <p:nvPr/>
        </p:nvSpPr>
        <p:spPr>
          <a:xfrm>
            <a:off x="6283308" y="6144371"/>
            <a:ext cx="456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H1 (is difference)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43" name="Picture 6" descr="Check mark and cross symbols in flat styles">
            <a:extLst>
              <a:ext uri="{FF2B5EF4-FFF2-40B4-BE49-F238E27FC236}">
                <a16:creationId xmlns:a16="http://schemas.microsoft.com/office/drawing/2014/main" id="{F2344B2E-43A1-EEBB-DFBD-DB5608C1D2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2" t="50875" r="72691" b="12798"/>
          <a:stretch/>
        </p:blipFill>
        <p:spPr bwMode="auto">
          <a:xfrm>
            <a:off x="10511809" y="6227431"/>
            <a:ext cx="571722" cy="575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Check mark and cross symbols in flat styles">
            <a:extLst>
              <a:ext uri="{FF2B5EF4-FFF2-40B4-BE49-F238E27FC236}">
                <a16:creationId xmlns:a16="http://schemas.microsoft.com/office/drawing/2014/main" id="{BB924264-D620-8503-DE43-4865ADE4FF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9" t="10914" r="72691" b="52550"/>
          <a:stretch/>
        </p:blipFill>
        <p:spPr bwMode="auto">
          <a:xfrm>
            <a:off x="10564059" y="5620758"/>
            <a:ext cx="576489" cy="52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Check mark and cross symbols in flat styles">
            <a:extLst>
              <a:ext uri="{FF2B5EF4-FFF2-40B4-BE49-F238E27FC236}">
                <a16:creationId xmlns:a16="http://schemas.microsoft.com/office/drawing/2014/main" id="{9D5695AA-531A-DA3D-21D6-11364FC485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2" t="50875" r="72691" b="12798"/>
          <a:stretch/>
        </p:blipFill>
        <p:spPr bwMode="auto">
          <a:xfrm>
            <a:off x="3759776" y="5591555"/>
            <a:ext cx="571721" cy="57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Check mark and cross symbols in flat styles">
            <a:extLst>
              <a:ext uri="{FF2B5EF4-FFF2-40B4-BE49-F238E27FC236}">
                <a16:creationId xmlns:a16="http://schemas.microsoft.com/office/drawing/2014/main" id="{2E57E8D8-4891-556E-F6FC-91AE8EFDA0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9" t="10914" r="72691" b="52550"/>
          <a:stretch/>
        </p:blipFill>
        <p:spPr bwMode="auto">
          <a:xfrm>
            <a:off x="3623265" y="6161092"/>
            <a:ext cx="615482" cy="558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76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4" grpId="0" animBg="1"/>
      <p:bldP spid="15" grpId="0"/>
      <p:bldP spid="19" grpId="0"/>
      <p:bldP spid="35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AC217-CDD8-5D3F-3B59-44B4A14AB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3576" y="2469518"/>
            <a:ext cx="1530684" cy="1325563"/>
          </a:xfrm>
        </p:spPr>
        <p:txBody>
          <a:bodyPr/>
          <a:lstStyle/>
          <a:p>
            <a:r>
              <a:rPr lang="en-US" dirty="0"/>
              <a:t>Task!</a:t>
            </a:r>
          </a:p>
        </p:txBody>
      </p:sp>
      <p:pic>
        <p:nvPicPr>
          <p:cNvPr id="1026" name="Picture 2" descr="Portrait of an excited young girl with laptop computer and celebrating success">
            <a:extLst>
              <a:ext uri="{FF2B5EF4-FFF2-40B4-BE49-F238E27FC236}">
                <a16:creationId xmlns:a16="http://schemas.microsoft.com/office/drawing/2014/main" id="{0BC8E286-C3A6-D336-4D9A-146859CCA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842" y="584309"/>
            <a:ext cx="5962650" cy="596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58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9917</TotalTime>
  <Words>1034</Words>
  <Application>Microsoft Office PowerPoint</Application>
  <PresentationFormat>Widescreen</PresentationFormat>
  <Paragraphs>137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Google Sans</vt:lpstr>
      <vt:lpstr>Roboto</vt:lpstr>
      <vt:lpstr>Wingdings</vt:lpstr>
      <vt:lpstr>Office Theme</vt:lpstr>
      <vt:lpstr>E0410 Fundamentals of Statistics for Scientific Data Using 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Task!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Daria Sapunova</dc:creator>
  <cp:lastModifiedBy>Daria Sapunova</cp:lastModifiedBy>
  <cp:revision>1</cp:revision>
  <cp:lastPrinted>2024-03-26T14:19:42Z</cp:lastPrinted>
  <dcterms:created xsi:type="dcterms:W3CDTF">2022-11-02T13:50:10Z</dcterms:created>
  <dcterms:modified xsi:type="dcterms:W3CDTF">2024-04-04T09:40:58Z</dcterms:modified>
</cp:coreProperties>
</file>