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0" r:id="rId1"/>
  </p:sldMasterIdLst>
  <p:notesMasterIdLst>
    <p:notesMasterId r:id="rId7"/>
  </p:notesMasterIdLst>
  <p:sldIdLst>
    <p:sldId id="256" r:id="rId2"/>
    <p:sldId id="257" r:id="rId3"/>
    <p:sldId id="258" r:id="rId4"/>
    <p:sldId id="259" r:id="rId5"/>
    <p:sldId id="260" r:id="rId6"/>
  </p:sldIdLst>
  <p:sldSz cx="9144000" cy="5143500" type="screen16x9"/>
  <p:notesSz cx="6858000" cy="9144000"/>
  <p:embeddedFontLst>
    <p:embeddedFont>
      <p:font typeface="Bebas Neue" panose="020B0606020202050201" pitchFamily="34" charset="-18"/>
      <p:regular r:id="rId8"/>
    </p:embeddedFont>
    <p:embeddedFont>
      <p:font typeface="Fahkwang" panose="00000500000000000000" pitchFamily="2" charset="-34"/>
      <p:regular r:id="rId9"/>
      <p:bold r:id="rId10"/>
      <p:italic r:id="rId11"/>
      <p:boldItalic r:id="rId12"/>
    </p:embeddedFont>
    <p:embeddedFont>
      <p:font typeface="Ingrid Darling" panose="020B0604020202020204" charset="-18"/>
      <p:regular r:id="rId13"/>
    </p:embeddedFont>
    <p:embeddedFont>
      <p:font typeface="Quicksand" panose="020B0604020202020204" charset="-18"/>
      <p:regular r:id="rId14"/>
      <p:bold r:id="rId1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4" d="100"/>
          <a:sy n="104" d="100"/>
        </p:scale>
        <p:origin x="850" y="8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1.fntdata"/><Relationship Id="rId13" Type="http://schemas.openxmlformats.org/officeDocument/2006/relationships/font" Target="fonts/font6.fntdata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12" Type="http://schemas.openxmlformats.org/officeDocument/2006/relationships/font" Target="fonts/font5.fntdata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font" Target="fonts/font8.fntdata"/><Relationship Id="rId10" Type="http://schemas.openxmlformats.org/officeDocument/2006/relationships/font" Target="fonts/font3.fntdata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font" Target="fonts/font2.fntdata"/><Relationship Id="rId14" Type="http://schemas.openxmlformats.org/officeDocument/2006/relationships/font" Target="fonts/font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reenpeace.org/czech/clanek/19982/velky-den-pro-prirodu-evropsky-parlament-dal-zelenou-narizeni-o-obnove-prirody/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ekolist.cz/cz/zpravodajstvi/zpravy/spolek-arnika-upozornil-mzp-na-problematickou-vystavbu-dalsich-spaloven?fbclid=IwAR3Ke1rcqteZAOnXu--6oOCBrB7vtFG5yDRpkKqpuB2dX2LUf86n0qTjYKI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arnika.org/spalovny-a-zivotni-prostredi" TargetMode="Externa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g1078a0c0997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7" name="Google Shape;377;g1078a0c0997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ge4b7ac326b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7" name="Google Shape;387;ge4b7ac326b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https://www.greenpeace.org/czech/clanek/19982/velky-den-pro-prirodu-evropsky-parlament-dal-zelenou-narizeni-o-obnove-prirody/</a:t>
            </a:r>
            <a:r>
              <a:rPr lang="en"/>
              <a:t> </a:t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g2bf0c542823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6" name="Google Shape;396;g2bf0c542823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g2bf23bf782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3" name="Google Shape;403;g2bf23bf782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https://ekolist.cz/cz/zpravodajstvi/zpravy/spolek-arnika-upozornil-mzp-na-problematickou-vystavbu-dalsich-spaloven?fbclid=IwAR3Ke1rcqteZAOnXu--6oOCBrB7vtFG5yDRpkKqpuB2dX2LUf86n0qTjYKI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4"/>
              </a:rPr>
              <a:t>https://arnika.org/spalovny-a-zivotni-prostredi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678D41"/>
              </a:buClr>
              <a:buSzPts val="1400"/>
              <a:buFont typeface="Quicksand"/>
              <a:buChar char="○"/>
            </a:pPr>
            <a:r>
              <a:rPr lang="en" sz="1400">
                <a:solidFill>
                  <a:srgbClr val="13234B"/>
                </a:solidFill>
                <a:latin typeface="Quicksand"/>
                <a:ea typeface="Quicksand"/>
                <a:cs typeface="Quicksand"/>
                <a:sym typeface="Quicksand"/>
              </a:rPr>
              <a:t>Arnika vydali studii -  zahrnuje vliv spalování odpadu na ŽP a člověka</a:t>
            </a:r>
            <a:endParaRPr sz="1400">
              <a:solidFill>
                <a:srgbClr val="13234B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678D41"/>
              </a:buClr>
              <a:buSzPts val="1400"/>
              <a:buFont typeface="Quicksand"/>
              <a:buChar char="○"/>
            </a:pPr>
            <a:r>
              <a:rPr lang="en" sz="1400">
                <a:solidFill>
                  <a:srgbClr val="13234B"/>
                </a:solidFill>
                <a:latin typeface="Quicksand"/>
                <a:ea typeface="Quicksand"/>
                <a:cs typeface="Quicksand"/>
                <a:sym typeface="Quicksand"/>
              </a:rPr>
              <a:t>Tuto studii představili P. Hladíkovi</a:t>
            </a:r>
            <a:endParaRPr sz="1400">
              <a:solidFill>
                <a:srgbClr val="13234B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678D41"/>
              </a:buClr>
              <a:buSzPts val="1400"/>
              <a:buFont typeface="Quicksand"/>
              <a:buChar char="○"/>
            </a:pPr>
            <a:r>
              <a:rPr lang="en" sz="1400">
                <a:solidFill>
                  <a:srgbClr val="13234B"/>
                </a:solidFill>
                <a:latin typeface="Quicksand"/>
                <a:ea typeface="Quicksand"/>
                <a:cs typeface="Quicksand"/>
                <a:sym typeface="Quicksand"/>
              </a:rPr>
              <a:t>MŽP povolilo výstavbu 3 nových spaloven</a:t>
            </a:r>
            <a:endParaRPr sz="1400">
              <a:solidFill>
                <a:srgbClr val="13234B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678D41"/>
              </a:buClr>
              <a:buSzPts val="1400"/>
              <a:buFont typeface="Quicksand"/>
              <a:buChar char="○"/>
            </a:pPr>
            <a:r>
              <a:rPr lang="en" sz="1400">
                <a:solidFill>
                  <a:srgbClr val="13234B"/>
                </a:solidFill>
                <a:latin typeface="Quicksand"/>
                <a:ea typeface="Quicksand"/>
                <a:cs typeface="Quicksand"/>
                <a:sym typeface="Quicksand"/>
              </a:rPr>
              <a:t>Dle Arniky </a:t>
            </a:r>
            <a:endParaRPr sz="1400">
              <a:solidFill>
                <a:srgbClr val="13234B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13234B"/>
              </a:buClr>
              <a:buSzPts val="1400"/>
              <a:buFont typeface="Quicksand"/>
              <a:buChar char="○"/>
            </a:pPr>
            <a:r>
              <a:rPr lang="en" sz="1400">
                <a:solidFill>
                  <a:srgbClr val="13234B"/>
                </a:solidFill>
                <a:latin typeface="Quicksand"/>
                <a:ea typeface="Quicksand"/>
                <a:cs typeface="Quicksand"/>
                <a:sym typeface="Quicksand"/>
              </a:rPr>
              <a:t>představují nadbytečnou kapacitu - dle plánů odpadového hospodářství Česko nebude moct tolik odpadu spalovat v roce 2035</a:t>
            </a:r>
            <a:endParaRPr sz="1400">
              <a:solidFill>
                <a:srgbClr val="13234B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13234B"/>
              </a:buClr>
              <a:buSzPts val="1400"/>
              <a:buFont typeface="Quicksand"/>
              <a:buChar char="○"/>
            </a:pPr>
            <a:r>
              <a:rPr lang="en" sz="1400">
                <a:solidFill>
                  <a:srgbClr val="13234B"/>
                </a:solidFill>
                <a:latin typeface="Quicksand"/>
                <a:ea typeface="Quicksand"/>
                <a:cs typeface="Quicksand"/>
                <a:sym typeface="Quicksand"/>
              </a:rPr>
              <a:t>Česko má a bude mít problém s plněním závazných recyklačních cílů pro komunální odpad (stanovuje česká i unijní legislativa)</a:t>
            </a:r>
            <a:endParaRPr sz="1400">
              <a:solidFill>
                <a:srgbClr val="13234B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13234B"/>
              </a:buClr>
              <a:buSzPts val="1400"/>
              <a:buFont typeface="Quicksand"/>
              <a:buChar char="○"/>
            </a:pPr>
            <a:r>
              <a:rPr lang="en" sz="1400">
                <a:solidFill>
                  <a:srgbClr val="13234B"/>
                </a:solidFill>
                <a:latin typeface="Quicksand"/>
                <a:ea typeface="Quicksand"/>
                <a:cs typeface="Quicksand"/>
                <a:sym typeface="Quicksand"/>
              </a:rPr>
              <a:t>Spalovny se neobejdou bez skládek - zatěžují toxickými látkami vzduch, vodu i půdu a nedokáží efektivně zhodnotit energii uloženou v odpadech, naopak vyvolávají jejich nadprodukci a přispívají ke globálním změnám klimatu. Část spalovaného odpadu by se měla recyklovat, místo toho končí ve spalovně. V roce 2020 - recyklace v Česku necelých 39 % odpadu, příští rok by v souladu s recyklačními cíli měla být 55 % a  v roce 2035 65 %, </a:t>
            </a:r>
            <a:endParaRPr sz="1400">
              <a:solidFill>
                <a:srgbClr val="13234B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13234B"/>
              </a:buClr>
              <a:buSzPts val="1400"/>
              <a:buFont typeface="Quicksand"/>
              <a:buChar char="○"/>
            </a:pPr>
            <a:r>
              <a:rPr lang="en" sz="1400">
                <a:solidFill>
                  <a:srgbClr val="13234B"/>
                </a:solidFill>
                <a:latin typeface="Quicksand"/>
                <a:ea typeface="Quicksand"/>
                <a:cs typeface="Quicksand"/>
                <a:sym typeface="Quicksand"/>
              </a:rPr>
              <a:t>emise ze spaloven nejsou pod kontrolou a produkují toxické látky.</a:t>
            </a:r>
            <a:endParaRPr sz="1400">
              <a:solidFill>
                <a:srgbClr val="13234B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g2bf23bf7825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0" name="Google Shape;410;g2bf23bf7825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Layouts/_rels/slideLayout29.xml.rels><?xml version="1.0" encoding="UTF-8" standalone="yes"?>
<Relationships xmlns="http://schemas.openxmlformats.org/package/2006/relationships"><Relationship Id="rId8" Type="http://schemas.openxmlformats.org/officeDocument/2006/relationships/hyperlink" Target="http://bit.ly/2TtBDfr" TargetMode="External"/><Relationship Id="rId3" Type="http://schemas.openxmlformats.org/officeDocument/2006/relationships/image" Target="../media/image2.png"/><Relationship Id="rId7" Type="http://schemas.openxmlformats.org/officeDocument/2006/relationships/hyperlink" Target="http://bit.ly/2TyoMsr" TargetMode="External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bit.ly/2Tynxth" TargetMode="External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1029150" y="755925"/>
            <a:ext cx="7085700" cy="22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85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1957350" y="3164625"/>
            <a:ext cx="5229300" cy="40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pic>
        <p:nvPicPr>
          <p:cNvPr id="11" name="Google Shape;11;p2"/>
          <p:cNvPicPr preferRelativeResize="0"/>
          <p:nvPr/>
        </p:nvPicPr>
        <p:blipFill>
          <a:blip r:embed="rId2">
            <a:alphaModFix amt="42000"/>
          </a:blip>
          <a:stretch>
            <a:fillRect/>
          </a:stretch>
        </p:blipFill>
        <p:spPr>
          <a:xfrm rot="-1572134">
            <a:off x="-977539" y="-1819598"/>
            <a:ext cx="4266901" cy="27876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>
          <a:blip r:embed="rId3">
            <a:alphaModFix amt="42000"/>
          </a:blip>
          <a:stretch>
            <a:fillRect/>
          </a:stretch>
        </p:blipFill>
        <p:spPr>
          <a:xfrm rot="4438950">
            <a:off x="6721798" y="-512024"/>
            <a:ext cx="4266900" cy="2787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40572" y="-1983575"/>
            <a:ext cx="4231199" cy="2764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4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7430136">
            <a:off x="8261682" y="-367601"/>
            <a:ext cx="951395" cy="1528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5;p2"/>
          <p:cNvPicPr preferRelativeResize="0"/>
          <p:nvPr/>
        </p:nvPicPr>
        <p:blipFill>
          <a:blip r:embed="rId3">
            <a:alphaModFix amt="42000"/>
          </a:blip>
          <a:stretch>
            <a:fillRect/>
          </a:stretch>
        </p:blipFill>
        <p:spPr>
          <a:xfrm rot="-4438950" flipH="1">
            <a:off x="-2132827" y="235076"/>
            <a:ext cx="4266900" cy="2787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6;p2"/>
          <p:cNvPicPr preferRelativeResize="0"/>
          <p:nvPr/>
        </p:nvPicPr>
        <p:blipFill>
          <a:blip r:embed="rId2">
            <a:alphaModFix amt="42000"/>
          </a:blip>
          <a:stretch>
            <a:fillRect/>
          </a:stretch>
        </p:blipFill>
        <p:spPr>
          <a:xfrm rot="6361050" flipH="1">
            <a:off x="6552735" y="3857383"/>
            <a:ext cx="4266900" cy="2787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2"/>
          <p:cNvPicPr preferRelativeResize="0"/>
          <p:nvPr/>
        </p:nvPicPr>
        <p:blipFill>
          <a:blip r:embed="rId3">
            <a:alphaModFix amt="42000"/>
          </a:blip>
          <a:stretch>
            <a:fillRect/>
          </a:stretch>
        </p:blipFill>
        <p:spPr>
          <a:xfrm rot="9802557">
            <a:off x="-2285232" y="3652449"/>
            <a:ext cx="4266901" cy="2787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8;p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9178279">
            <a:off x="-958790" y="4452876"/>
            <a:ext cx="4231198" cy="2764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19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4500004">
            <a:off x="-293115" y="4251617"/>
            <a:ext cx="953651" cy="153231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20;p2"/>
          <p:cNvPicPr preferRelativeResize="0"/>
          <p:nvPr/>
        </p:nvPicPr>
        <p:blipFill>
          <a:blip r:embed="rId3">
            <a:alphaModFix amt="42000"/>
          </a:blip>
          <a:stretch>
            <a:fillRect/>
          </a:stretch>
        </p:blipFill>
        <p:spPr>
          <a:xfrm rot="9921072">
            <a:off x="5460261" y="4517658"/>
            <a:ext cx="4266899" cy="27876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1"/>
          <p:cNvSpPr txBox="1">
            <a:spLocks noGrp="1"/>
          </p:cNvSpPr>
          <p:nvPr>
            <p:ph type="title" hasCustomPrompt="1"/>
          </p:nvPr>
        </p:nvSpPr>
        <p:spPr>
          <a:xfrm>
            <a:off x="2790725" y="1106900"/>
            <a:ext cx="5526900" cy="1511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9600"/>
              <a:buNone/>
              <a:defRPr sz="93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01" name="Google Shape;101;p11"/>
          <p:cNvSpPr txBox="1">
            <a:spLocks noGrp="1"/>
          </p:cNvSpPr>
          <p:nvPr>
            <p:ph type="subTitle" idx="1"/>
          </p:nvPr>
        </p:nvSpPr>
        <p:spPr>
          <a:xfrm>
            <a:off x="2790725" y="2631951"/>
            <a:ext cx="5526900" cy="42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pic>
        <p:nvPicPr>
          <p:cNvPr id="102" name="Google Shape;102;p11"/>
          <p:cNvPicPr preferRelativeResize="0"/>
          <p:nvPr/>
        </p:nvPicPr>
        <p:blipFill>
          <a:blip r:embed="rId2">
            <a:alphaModFix amt="42000"/>
          </a:blip>
          <a:stretch>
            <a:fillRect/>
          </a:stretch>
        </p:blipFill>
        <p:spPr>
          <a:xfrm rot="-10340236" flipH="1">
            <a:off x="2732589" y="4592054"/>
            <a:ext cx="4266900" cy="2787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 flipH="1">
            <a:off x="5835426" y="4161620"/>
            <a:ext cx="4231199" cy="2764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1"/>
          <p:cNvPicPr preferRelativeResize="0"/>
          <p:nvPr/>
        </p:nvPicPr>
        <p:blipFill>
          <a:blip r:embed="rId4">
            <a:alphaModFix amt="42000"/>
          </a:blip>
          <a:stretch>
            <a:fillRect/>
          </a:stretch>
        </p:blipFill>
        <p:spPr>
          <a:xfrm>
            <a:off x="1878101" y="-2013164"/>
            <a:ext cx="4266900" cy="2787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1621721" flipH="1">
            <a:off x="-1770636" y="-1609993"/>
            <a:ext cx="4231198" cy="2764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1"/>
          <p:cNvPicPr preferRelativeResize="0"/>
          <p:nvPr/>
        </p:nvPicPr>
        <p:blipFill>
          <a:blip r:embed="rId2">
            <a:alphaModFix amt="42000"/>
          </a:blip>
          <a:stretch>
            <a:fillRect/>
          </a:stretch>
        </p:blipFill>
        <p:spPr>
          <a:xfrm rot="878928" flipH="1">
            <a:off x="6118552" y="-1827850"/>
            <a:ext cx="4266899" cy="27876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9030618" flipH="1">
            <a:off x="8480115" y="-994000"/>
            <a:ext cx="953652" cy="15323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3"/>
          <p:cNvSpPr txBox="1">
            <a:spLocks noGrp="1"/>
          </p:cNvSpPr>
          <p:nvPr>
            <p:ph type="title"/>
          </p:nvPr>
        </p:nvSpPr>
        <p:spPr>
          <a:xfrm>
            <a:off x="720000" y="1977460"/>
            <a:ext cx="2336400" cy="34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1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11" name="Google Shape;111;p13"/>
          <p:cNvSpPr txBox="1">
            <a:spLocks noGrp="1"/>
          </p:cNvSpPr>
          <p:nvPr>
            <p:ph type="title" idx="2" hasCustomPrompt="1"/>
          </p:nvPr>
        </p:nvSpPr>
        <p:spPr>
          <a:xfrm>
            <a:off x="1432350" y="1481633"/>
            <a:ext cx="911700" cy="41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400">
                <a:latin typeface="Ingrid Darling"/>
                <a:ea typeface="Ingrid Darling"/>
                <a:cs typeface="Ingrid Darling"/>
                <a:sym typeface="Ingrid Darling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12" name="Google Shape;112;p13"/>
          <p:cNvSpPr txBox="1">
            <a:spLocks noGrp="1"/>
          </p:cNvSpPr>
          <p:nvPr>
            <p:ph type="subTitle" idx="1"/>
          </p:nvPr>
        </p:nvSpPr>
        <p:spPr>
          <a:xfrm>
            <a:off x="720000" y="2329300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13"/>
          <p:cNvSpPr txBox="1">
            <a:spLocks noGrp="1"/>
          </p:cNvSpPr>
          <p:nvPr>
            <p:ph type="title" idx="3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13"/>
          <p:cNvSpPr txBox="1">
            <a:spLocks noGrp="1"/>
          </p:cNvSpPr>
          <p:nvPr>
            <p:ph type="title" idx="4"/>
          </p:nvPr>
        </p:nvSpPr>
        <p:spPr>
          <a:xfrm>
            <a:off x="3403800" y="1977460"/>
            <a:ext cx="2336400" cy="34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1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15" name="Google Shape;115;p13"/>
          <p:cNvSpPr txBox="1">
            <a:spLocks noGrp="1"/>
          </p:cNvSpPr>
          <p:nvPr>
            <p:ph type="title" idx="5" hasCustomPrompt="1"/>
          </p:nvPr>
        </p:nvSpPr>
        <p:spPr>
          <a:xfrm>
            <a:off x="4116150" y="1481633"/>
            <a:ext cx="911700" cy="41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400">
                <a:latin typeface="Ingrid Darling"/>
                <a:ea typeface="Ingrid Darling"/>
                <a:cs typeface="Ingrid Darling"/>
                <a:sym typeface="Ingrid Darling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16" name="Google Shape;116;p13"/>
          <p:cNvSpPr txBox="1">
            <a:spLocks noGrp="1"/>
          </p:cNvSpPr>
          <p:nvPr>
            <p:ph type="subTitle" idx="6"/>
          </p:nvPr>
        </p:nvSpPr>
        <p:spPr>
          <a:xfrm>
            <a:off x="3403800" y="2329300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13"/>
          <p:cNvSpPr txBox="1">
            <a:spLocks noGrp="1"/>
          </p:cNvSpPr>
          <p:nvPr>
            <p:ph type="title" idx="7"/>
          </p:nvPr>
        </p:nvSpPr>
        <p:spPr>
          <a:xfrm>
            <a:off x="6087600" y="1977460"/>
            <a:ext cx="2336400" cy="34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1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18" name="Google Shape;118;p13"/>
          <p:cNvSpPr txBox="1">
            <a:spLocks noGrp="1"/>
          </p:cNvSpPr>
          <p:nvPr>
            <p:ph type="title" idx="8" hasCustomPrompt="1"/>
          </p:nvPr>
        </p:nvSpPr>
        <p:spPr>
          <a:xfrm>
            <a:off x="6799950" y="1481633"/>
            <a:ext cx="911700" cy="41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400">
                <a:latin typeface="Ingrid Darling"/>
                <a:ea typeface="Ingrid Darling"/>
                <a:cs typeface="Ingrid Darling"/>
                <a:sym typeface="Ingrid Darling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19" name="Google Shape;119;p13"/>
          <p:cNvSpPr txBox="1">
            <a:spLocks noGrp="1"/>
          </p:cNvSpPr>
          <p:nvPr>
            <p:ph type="subTitle" idx="9"/>
          </p:nvPr>
        </p:nvSpPr>
        <p:spPr>
          <a:xfrm>
            <a:off x="6087600" y="2329300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13"/>
          <p:cNvSpPr txBox="1">
            <a:spLocks noGrp="1"/>
          </p:cNvSpPr>
          <p:nvPr>
            <p:ph type="title" idx="13"/>
          </p:nvPr>
        </p:nvSpPr>
        <p:spPr>
          <a:xfrm>
            <a:off x="2061900" y="3814910"/>
            <a:ext cx="2336400" cy="34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1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21" name="Google Shape;121;p13"/>
          <p:cNvSpPr txBox="1">
            <a:spLocks noGrp="1"/>
          </p:cNvSpPr>
          <p:nvPr>
            <p:ph type="title" idx="14" hasCustomPrompt="1"/>
          </p:nvPr>
        </p:nvSpPr>
        <p:spPr>
          <a:xfrm>
            <a:off x="2774250" y="3319083"/>
            <a:ext cx="911700" cy="41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400">
                <a:latin typeface="Ingrid Darling"/>
                <a:ea typeface="Ingrid Darling"/>
                <a:cs typeface="Ingrid Darling"/>
                <a:sym typeface="Ingrid Darling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22" name="Google Shape;122;p13"/>
          <p:cNvSpPr txBox="1">
            <a:spLocks noGrp="1"/>
          </p:cNvSpPr>
          <p:nvPr>
            <p:ph type="subTitle" idx="15"/>
          </p:nvPr>
        </p:nvSpPr>
        <p:spPr>
          <a:xfrm>
            <a:off x="2061900" y="4166750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13"/>
          <p:cNvSpPr txBox="1">
            <a:spLocks noGrp="1"/>
          </p:cNvSpPr>
          <p:nvPr>
            <p:ph type="title" idx="16"/>
          </p:nvPr>
        </p:nvSpPr>
        <p:spPr>
          <a:xfrm>
            <a:off x="4745700" y="3814910"/>
            <a:ext cx="2336400" cy="34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1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24" name="Google Shape;124;p13"/>
          <p:cNvSpPr txBox="1">
            <a:spLocks noGrp="1"/>
          </p:cNvSpPr>
          <p:nvPr>
            <p:ph type="title" idx="17" hasCustomPrompt="1"/>
          </p:nvPr>
        </p:nvSpPr>
        <p:spPr>
          <a:xfrm>
            <a:off x="5458050" y="3319083"/>
            <a:ext cx="911700" cy="41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400">
                <a:latin typeface="Ingrid Darling"/>
                <a:ea typeface="Ingrid Darling"/>
                <a:cs typeface="Ingrid Darling"/>
                <a:sym typeface="Ingrid Darling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25" name="Google Shape;125;p13"/>
          <p:cNvSpPr txBox="1">
            <a:spLocks noGrp="1"/>
          </p:cNvSpPr>
          <p:nvPr>
            <p:ph type="subTitle" idx="18"/>
          </p:nvPr>
        </p:nvSpPr>
        <p:spPr>
          <a:xfrm>
            <a:off x="4745700" y="4166750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26" name="Google Shape;126;p13"/>
          <p:cNvPicPr preferRelativeResize="0"/>
          <p:nvPr/>
        </p:nvPicPr>
        <p:blipFill>
          <a:blip r:embed="rId2">
            <a:alphaModFix amt="63000"/>
          </a:blip>
          <a:stretch>
            <a:fillRect/>
          </a:stretch>
        </p:blipFill>
        <p:spPr>
          <a:xfrm rot="-3918722" flipH="1">
            <a:off x="-2841544" y="-1067585"/>
            <a:ext cx="4231198" cy="2764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3736557" flipH="1">
            <a:off x="-1260294" y="192438"/>
            <a:ext cx="1578641" cy="16870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13"/>
          <p:cNvPicPr preferRelativeResize="0"/>
          <p:nvPr/>
        </p:nvPicPr>
        <p:blipFill>
          <a:blip r:embed="rId4">
            <a:alphaModFix amt="42000"/>
          </a:blip>
          <a:stretch>
            <a:fillRect/>
          </a:stretch>
        </p:blipFill>
        <p:spPr>
          <a:xfrm rot="-9921072" flipH="1">
            <a:off x="-928734" y="4517658"/>
            <a:ext cx="4266899" cy="27876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13"/>
          <p:cNvPicPr preferRelativeResize="0"/>
          <p:nvPr/>
        </p:nvPicPr>
        <p:blipFill>
          <a:blip r:embed="rId5">
            <a:alphaModFix amt="42000"/>
          </a:blip>
          <a:stretch>
            <a:fillRect/>
          </a:stretch>
        </p:blipFill>
        <p:spPr>
          <a:xfrm rot="-6361050">
            <a:off x="-2736584" y="3422358"/>
            <a:ext cx="4266900" cy="2787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13"/>
          <p:cNvPicPr preferRelativeResize="0"/>
          <p:nvPr/>
        </p:nvPicPr>
        <p:blipFill>
          <a:blip r:embed="rId5">
            <a:alphaModFix amt="42000"/>
          </a:blip>
          <a:stretch>
            <a:fillRect/>
          </a:stretch>
        </p:blipFill>
        <p:spPr>
          <a:xfrm rot="1572134" flipH="1">
            <a:off x="5813864" y="-1819598"/>
            <a:ext cx="4266901" cy="27876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13"/>
          <p:cNvPicPr preferRelativeResize="0"/>
          <p:nvPr/>
        </p:nvPicPr>
        <p:blipFill>
          <a:blip r:embed="rId4">
            <a:alphaModFix amt="42000"/>
          </a:blip>
          <a:stretch>
            <a:fillRect/>
          </a:stretch>
        </p:blipFill>
        <p:spPr>
          <a:xfrm rot="4438950">
            <a:off x="7415278" y="-243274"/>
            <a:ext cx="4266900" cy="2787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9178279" flipH="1">
            <a:off x="5754618" y="4833876"/>
            <a:ext cx="4231198" cy="2764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3736540">
            <a:off x="8362399" y="3892673"/>
            <a:ext cx="1956699" cy="2091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BLANK_1_1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14"/>
          <p:cNvSpPr txBox="1">
            <a:spLocks noGrp="1"/>
          </p:cNvSpPr>
          <p:nvPr>
            <p:ph type="title"/>
          </p:nvPr>
        </p:nvSpPr>
        <p:spPr>
          <a:xfrm flipH="1">
            <a:off x="3054950" y="3208975"/>
            <a:ext cx="5032500" cy="53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36" name="Google Shape;136;p14"/>
          <p:cNvSpPr txBox="1">
            <a:spLocks noGrp="1"/>
          </p:cNvSpPr>
          <p:nvPr>
            <p:ph type="subTitle" idx="1"/>
          </p:nvPr>
        </p:nvSpPr>
        <p:spPr>
          <a:xfrm flipH="1">
            <a:off x="3054950" y="1369583"/>
            <a:ext cx="5032500" cy="1740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7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pic>
        <p:nvPicPr>
          <p:cNvPr id="137" name="Google Shape;137;p14"/>
          <p:cNvPicPr preferRelativeResize="0"/>
          <p:nvPr/>
        </p:nvPicPr>
        <p:blipFill>
          <a:blip r:embed="rId2">
            <a:alphaModFix amt="42000"/>
          </a:blip>
          <a:stretch>
            <a:fillRect/>
          </a:stretch>
        </p:blipFill>
        <p:spPr>
          <a:xfrm rot="10459007" flipH="1">
            <a:off x="586611" y="4557208"/>
            <a:ext cx="4266902" cy="27876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14"/>
          <p:cNvPicPr preferRelativeResize="0"/>
          <p:nvPr/>
        </p:nvPicPr>
        <p:blipFill>
          <a:blip r:embed="rId3">
            <a:alphaModFix amt="42000"/>
          </a:blip>
          <a:stretch>
            <a:fillRect/>
          </a:stretch>
        </p:blipFill>
        <p:spPr>
          <a:xfrm rot="8100000" flipH="1">
            <a:off x="7144124" y="3618708"/>
            <a:ext cx="4266901" cy="27876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0800000" flipH="1">
            <a:off x="4343997" y="4568870"/>
            <a:ext cx="4231199" cy="2764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3369864" flipH="1">
            <a:off x="8352182" y="4526523"/>
            <a:ext cx="951395" cy="1528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14"/>
          <p:cNvPicPr preferRelativeResize="0"/>
          <p:nvPr/>
        </p:nvPicPr>
        <p:blipFill>
          <a:blip r:embed="rId3">
            <a:alphaModFix amt="42000"/>
          </a:blip>
          <a:stretch>
            <a:fillRect/>
          </a:stretch>
        </p:blipFill>
        <p:spPr>
          <a:xfrm rot="-8587554">
            <a:off x="-2130738" y="3897045"/>
            <a:ext cx="4266897" cy="2787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14"/>
          <p:cNvPicPr preferRelativeResize="0"/>
          <p:nvPr/>
        </p:nvPicPr>
        <p:blipFill>
          <a:blip r:embed="rId2">
            <a:alphaModFix amt="42000"/>
          </a:blip>
          <a:stretch>
            <a:fillRect/>
          </a:stretch>
        </p:blipFill>
        <p:spPr>
          <a:xfrm rot="3184254">
            <a:off x="6694434" y="-1896038"/>
            <a:ext cx="4266900" cy="2787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14"/>
          <p:cNvPicPr preferRelativeResize="0"/>
          <p:nvPr/>
        </p:nvPicPr>
        <p:blipFill>
          <a:blip r:embed="rId6">
            <a:alphaModFix amt="42000"/>
          </a:blip>
          <a:stretch>
            <a:fillRect/>
          </a:stretch>
        </p:blipFill>
        <p:spPr>
          <a:xfrm rot="-981646" flipH="1">
            <a:off x="1622943" y="-2074167"/>
            <a:ext cx="4266900" cy="27876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621721" flipH="1">
            <a:off x="-1743752" y="-1579831"/>
            <a:ext cx="4231198" cy="2764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6299996" flipH="1">
            <a:off x="-474115" y="-570738"/>
            <a:ext cx="953651" cy="15323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14"/>
          <p:cNvPicPr preferRelativeResize="0"/>
          <p:nvPr/>
        </p:nvPicPr>
        <p:blipFill>
          <a:blip r:embed="rId3">
            <a:alphaModFix amt="42000"/>
          </a:blip>
          <a:stretch>
            <a:fillRect/>
          </a:stretch>
        </p:blipFill>
        <p:spPr>
          <a:xfrm rot="878928" flipH="1">
            <a:off x="5264186" y="-1896037"/>
            <a:ext cx="4266899" cy="27876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15"/>
          <p:cNvSpPr txBox="1">
            <a:spLocks noGrp="1"/>
          </p:cNvSpPr>
          <p:nvPr>
            <p:ph type="subTitle" idx="1"/>
          </p:nvPr>
        </p:nvSpPr>
        <p:spPr>
          <a:xfrm>
            <a:off x="720000" y="1520900"/>
            <a:ext cx="3823500" cy="255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49" name="Google Shape;149;p1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pic>
        <p:nvPicPr>
          <p:cNvPr id="150" name="Google Shape;150;p15"/>
          <p:cNvPicPr preferRelativeResize="0"/>
          <p:nvPr/>
        </p:nvPicPr>
        <p:blipFill>
          <a:blip r:embed="rId2">
            <a:alphaModFix amt="63000"/>
          </a:blip>
          <a:stretch>
            <a:fillRect/>
          </a:stretch>
        </p:blipFill>
        <p:spPr>
          <a:xfrm rot="8100000" flipH="1">
            <a:off x="7118409" y="3667329"/>
            <a:ext cx="4231197" cy="2764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850004" flipH="1">
            <a:off x="8444691" y="3677533"/>
            <a:ext cx="1578639" cy="16870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15"/>
          <p:cNvPicPr preferRelativeResize="0"/>
          <p:nvPr/>
        </p:nvPicPr>
        <p:blipFill>
          <a:blip r:embed="rId4">
            <a:alphaModFix amt="42000"/>
          </a:blip>
          <a:stretch>
            <a:fillRect/>
          </a:stretch>
        </p:blipFill>
        <p:spPr>
          <a:xfrm rot="4030513">
            <a:off x="7366513" y="-961101"/>
            <a:ext cx="3424401" cy="22372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15"/>
          <p:cNvPicPr preferRelativeResize="0"/>
          <p:nvPr/>
        </p:nvPicPr>
        <p:blipFill>
          <a:blip r:embed="rId5">
            <a:alphaModFix amt="42000"/>
          </a:blip>
          <a:stretch>
            <a:fillRect/>
          </a:stretch>
        </p:blipFill>
        <p:spPr>
          <a:xfrm rot="10438892">
            <a:off x="5532220" y="4437209"/>
            <a:ext cx="4266903" cy="2787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15"/>
          <p:cNvPicPr preferRelativeResize="0"/>
          <p:nvPr/>
        </p:nvPicPr>
        <p:blipFill>
          <a:blip r:embed="rId5">
            <a:alphaModFix amt="42000"/>
          </a:blip>
          <a:stretch>
            <a:fillRect/>
          </a:stretch>
        </p:blipFill>
        <p:spPr>
          <a:xfrm rot="-6790456" flipH="1">
            <a:off x="-2903328" y="2773759"/>
            <a:ext cx="4266903" cy="27876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15"/>
          <p:cNvPicPr preferRelativeResize="0"/>
          <p:nvPr/>
        </p:nvPicPr>
        <p:blipFill>
          <a:blip r:embed="rId4">
            <a:alphaModFix amt="42000"/>
          </a:blip>
          <a:stretch>
            <a:fillRect/>
          </a:stretch>
        </p:blipFill>
        <p:spPr>
          <a:xfrm rot="-10456230">
            <a:off x="-528930" y="4602471"/>
            <a:ext cx="4266902" cy="27876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1621721" flipH="1">
            <a:off x="-2223575" y="-1946128"/>
            <a:ext cx="3960776" cy="25876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8803508">
            <a:off x="-734787" y="-1357529"/>
            <a:ext cx="1486975" cy="15890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BLANK_1_1_1_2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1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16"/>
          <p:cNvSpPr txBox="1">
            <a:spLocks noGrp="1"/>
          </p:cNvSpPr>
          <p:nvPr>
            <p:ph type="title" idx="2"/>
          </p:nvPr>
        </p:nvSpPr>
        <p:spPr>
          <a:xfrm>
            <a:off x="720000" y="2616688"/>
            <a:ext cx="2336400" cy="25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61" name="Google Shape;161;p16"/>
          <p:cNvSpPr txBox="1">
            <a:spLocks noGrp="1"/>
          </p:cNvSpPr>
          <p:nvPr>
            <p:ph type="subTitle" idx="1"/>
          </p:nvPr>
        </p:nvSpPr>
        <p:spPr>
          <a:xfrm>
            <a:off x="720000" y="2907950"/>
            <a:ext cx="2336400" cy="696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16"/>
          <p:cNvSpPr txBox="1">
            <a:spLocks noGrp="1"/>
          </p:cNvSpPr>
          <p:nvPr>
            <p:ph type="title" idx="3"/>
          </p:nvPr>
        </p:nvSpPr>
        <p:spPr>
          <a:xfrm>
            <a:off x="3403800" y="2616688"/>
            <a:ext cx="2336400" cy="25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63" name="Google Shape;163;p16"/>
          <p:cNvSpPr txBox="1">
            <a:spLocks noGrp="1"/>
          </p:cNvSpPr>
          <p:nvPr>
            <p:ph type="subTitle" idx="4"/>
          </p:nvPr>
        </p:nvSpPr>
        <p:spPr>
          <a:xfrm>
            <a:off x="3403800" y="2907950"/>
            <a:ext cx="2336400" cy="696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4" name="Google Shape;164;p16"/>
          <p:cNvSpPr txBox="1">
            <a:spLocks noGrp="1"/>
          </p:cNvSpPr>
          <p:nvPr>
            <p:ph type="title" idx="5"/>
          </p:nvPr>
        </p:nvSpPr>
        <p:spPr>
          <a:xfrm>
            <a:off x="6087600" y="2616688"/>
            <a:ext cx="2336400" cy="25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65" name="Google Shape;165;p16"/>
          <p:cNvSpPr txBox="1">
            <a:spLocks noGrp="1"/>
          </p:cNvSpPr>
          <p:nvPr>
            <p:ph type="subTitle" idx="6"/>
          </p:nvPr>
        </p:nvSpPr>
        <p:spPr>
          <a:xfrm>
            <a:off x="6087600" y="2907950"/>
            <a:ext cx="2336400" cy="696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66" name="Google Shape;166;p16"/>
          <p:cNvPicPr preferRelativeResize="0"/>
          <p:nvPr/>
        </p:nvPicPr>
        <p:blipFill>
          <a:blip r:embed="rId2">
            <a:alphaModFix amt="42000"/>
          </a:blip>
          <a:stretch>
            <a:fillRect/>
          </a:stretch>
        </p:blipFill>
        <p:spPr>
          <a:xfrm rot="10098492" flipH="1">
            <a:off x="5371422" y="4434649"/>
            <a:ext cx="4266901" cy="2787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16"/>
          <p:cNvPicPr preferRelativeResize="0"/>
          <p:nvPr/>
        </p:nvPicPr>
        <p:blipFill>
          <a:blip r:embed="rId3">
            <a:alphaModFix amt="42000"/>
          </a:blip>
          <a:stretch>
            <a:fillRect/>
          </a:stretch>
        </p:blipFill>
        <p:spPr>
          <a:xfrm rot="-10456230">
            <a:off x="2313934" y="4434659"/>
            <a:ext cx="4266902" cy="27876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16"/>
          <p:cNvPicPr preferRelativeResize="0"/>
          <p:nvPr/>
        </p:nvPicPr>
        <p:blipFill>
          <a:blip r:embed="rId3">
            <a:alphaModFix amt="42000"/>
          </a:blip>
          <a:stretch>
            <a:fillRect/>
          </a:stretch>
        </p:blipFill>
        <p:spPr>
          <a:xfrm rot="1723993" flipH="1">
            <a:off x="7116685" y="-1531242"/>
            <a:ext cx="4266900" cy="27876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16"/>
          <p:cNvPicPr preferRelativeResize="0"/>
          <p:nvPr/>
        </p:nvPicPr>
        <p:blipFill>
          <a:blip r:embed="rId2">
            <a:alphaModFix amt="42000"/>
          </a:blip>
          <a:stretch>
            <a:fillRect/>
          </a:stretch>
        </p:blipFill>
        <p:spPr>
          <a:xfrm rot="10098492" flipH="1">
            <a:off x="-1423453" y="4541549"/>
            <a:ext cx="4266901" cy="2787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16"/>
          <p:cNvPicPr preferRelativeResize="0"/>
          <p:nvPr/>
        </p:nvPicPr>
        <p:blipFill>
          <a:blip r:embed="rId4">
            <a:alphaModFix amt="42000"/>
          </a:blip>
          <a:stretch>
            <a:fillRect/>
          </a:stretch>
        </p:blipFill>
        <p:spPr>
          <a:xfrm rot="-2700000" flipH="1">
            <a:off x="-2210501" y="-1960430"/>
            <a:ext cx="4266901" cy="27876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7430136" flipH="1">
            <a:off x="-552754" y="-1029295"/>
            <a:ext cx="951395" cy="15286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BLANK_1_1_1_2_1"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17"/>
          <p:cNvSpPr txBox="1">
            <a:spLocks noGrp="1"/>
          </p:cNvSpPr>
          <p:nvPr>
            <p:ph type="title"/>
          </p:nvPr>
        </p:nvSpPr>
        <p:spPr>
          <a:xfrm>
            <a:off x="720000" y="3569188"/>
            <a:ext cx="2336400" cy="25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74" name="Google Shape;174;p17"/>
          <p:cNvSpPr txBox="1">
            <a:spLocks noGrp="1"/>
          </p:cNvSpPr>
          <p:nvPr>
            <p:ph type="subTitle" idx="1"/>
          </p:nvPr>
        </p:nvSpPr>
        <p:spPr>
          <a:xfrm>
            <a:off x="720000" y="3850913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5" name="Google Shape;175;p17"/>
          <p:cNvSpPr txBox="1">
            <a:spLocks noGrp="1"/>
          </p:cNvSpPr>
          <p:nvPr>
            <p:ph type="title" idx="2"/>
          </p:nvPr>
        </p:nvSpPr>
        <p:spPr>
          <a:xfrm>
            <a:off x="3403800" y="3569188"/>
            <a:ext cx="2336400" cy="25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76" name="Google Shape;176;p17"/>
          <p:cNvSpPr txBox="1">
            <a:spLocks noGrp="1"/>
          </p:cNvSpPr>
          <p:nvPr>
            <p:ph type="subTitle" idx="3"/>
          </p:nvPr>
        </p:nvSpPr>
        <p:spPr>
          <a:xfrm>
            <a:off x="3403800" y="3850913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7" name="Google Shape;177;p17"/>
          <p:cNvSpPr txBox="1">
            <a:spLocks noGrp="1"/>
          </p:cNvSpPr>
          <p:nvPr>
            <p:ph type="title" idx="4"/>
          </p:nvPr>
        </p:nvSpPr>
        <p:spPr>
          <a:xfrm>
            <a:off x="6087600" y="3569188"/>
            <a:ext cx="2336400" cy="25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78" name="Google Shape;178;p17"/>
          <p:cNvSpPr txBox="1">
            <a:spLocks noGrp="1"/>
          </p:cNvSpPr>
          <p:nvPr>
            <p:ph type="subTitle" idx="5"/>
          </p:nvPr>
        </p:nvSpPr>
        <p:spPr>
          <a:xfrm>
            <a:off x="6087600" y="3850913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9" name="Google Shape;179;p17"/>
          <p:cNvSpPr txBox="1">
            <a:spLocks noGrp="1"/>
          </p:cNvSpPr>
          <p:nvPr>
            <p:ph type="title" idx="6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pic>
        <p:nvPicPr>
          <p:cNvPr id="180" name="Google Shape;180;p1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4011325" flipH="1">
            <a:off x="-2500572" y="-1339592"/>
            <a:ext cx="3960773" cy="25876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8803508">
            <a:off x="-1158124" y="-840304"/>
            <a:ext cx="1486975" cy="15890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17"/>
          <p:cNvPicPr preferRelativeResize="0"/>
          <p:nvPr/>
        </p:nvPicPr>
        <p:blipFill>
          <a:blip r:embed="rId4">
            <a:alphaModFix amt="42000"/>
          </a:blip>
          <a:stretch>
            <a:fillRect/>
          </a:stretch>
        </p:blipFill>
        <p:spPr>
          <a:xfrm rot="10098492" flipH="1">
            <a:off x="7360922" y="3896424"/>
            <a:ext cx="4266901" cy="2787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17"/>
          <p:cNvPicPr preferRelativeResize="0"/>
          <p:nvPr/>
        </p:nvPicPr>
        <p:blipFill>
          <a:blip r:embed="rId5">
            <a:alphaModFix amt="42000"/>
          </a:blip>
          <a:stretch>
            <a:fillRect/>
          </a:stretch>
        </p:blipFill>
        <p:spPr>
          <a:xfrm rot="-10456230">
            <a:off x="4748596" y="4491384"/>
            <a:ext cx="4266902" cy="27876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717078" y="-1395853"/>
            <a:ext cx="2428952" cy="24135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1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177033">
            <a:off x="-61732" y="4393708"/>
            <a:ext cx="1280465" cy="12126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BLANK_1_1_1_1"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18"/>
          <p:cNvSpPr txBox="1">
            <a:spLocks noGrp="1"/>
          </p:cNvSpPr>
          <p:nvPr>
            <p:ph type="title"/>
          </p:nvPr>
        </p:nvSpPr>
        <p:spPr>
          <a:xfrm>
            <a:off x="1910627" y="1650750"/>
            <a:ext cx="2310600" cy="34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88" name="Google Shape;188;p18"/>
          <p:cNvSpPr txBox="1">
            <a:spLocks noGrp="1"/>
          </p:cNvSpPr>
          <p:nvPr>
            <p:ph type="subTitle" idx="1"/>
          </p:nvPr>
        </p:nvSpPr>
        <p:spPr>
          <a:xfrm>
            <a:off x="1910627" y="1975344"/>
            <a:ext cx="23106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9" name="Google Shape;189;p18"/>
          <p:cNvSpPr txBox="1">
            <a:spLocks noGrp="1"/>
          </p:cNvSpPr>
          <p:nvPr>
            <p:ph type="title" idx="2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90" name="Google Shape;190;p18"/>
          <p:cNvSpPr txBox="1">
            <a:spLocks noGrp="1"/>
          </p:cNvSpPr>
          <p:nvPr>
            <p:ph type="title" idx="3"/>
          </p:nvPr>
        </p:nvSpPr>
        <p:spPr>
          <a:xfrm>
            <a:off x="1910627" y="3155705"/>
            <a:ext cx="2310600" cy="34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91" name="Google Shape;191;p18"/>
          <p:cNvSpPr txBox="1">
            <a:spLocks noGrp="1"/>
          </p:cNvSpPr>
          <p:nvPr>
            <p:ph type="subTitle" idx="4"/>
          </p:nvPr>
        </p:nvSpPr>
        <p:spPr>
          <a:xfrm>
            <a:off x="1910627" y="3480298"/>
            <a:ext cx="23106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2" name="Google Shape;192;p18"/>
          <p:cNvSpPr txBox="1">
            <a:spLocks noGrp="1"/>
          </p:cNvSpPr>
          <p:nvPr>
            <p:ph type="title" idx="5"/>
          </p:nvPr>
        </p:nvSpPr>
        <p:spPr>
          <a:xfrm>
            <a:off x="5644427" y="1650750"/>
            <a:ext cx="2310600" cy="34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93" name="Google Shape;193;p18"/>
          <p:cNvSpPr txBox="1">
            <a:spLocks noGrp="1"/>
          </p:cNvSpPr>
          <p:nvPr>
            <p:ph type="subTitle" idx="6"/>
          </p:nvPr>
        </p:nvSpPr>
        <p:spPr>
          <a:xfrm>
            <a:off x="5644427" y="1975344"/>
            <a:ext cx="23106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4" name="Google Shape;194;p18"/>
          <p:cNvSpPr txBox="1">
            <a:spLocks noGrp="1"/>
          </p:cNvSpPr>
          <p:nvPr>
            <p:ph type="title" idx="7"/>
          </p:nvPr>
        </p:nvSpPr>
        <p:spPr>
          <a:xfrm>
            <a:off x="5644427" y="3155706"/>
            <a:ext cx="2310600" cy="34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95" name="Google Shape;195;p18"/>
          <p:cNvSpPr txBox="1">
            <a:spLocks noGrp="1"/>
          </p:cNvSpPr>
          <p:nvPr>
            <p:ph type="subTitle" idx="8"/>
          </p:nvPr>
        </p:nvSpPr>
        <p:spPr>
          <a:xfrm>
            <a:off x="5644427" y="3480300"/>
            <a:ext cx="23106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96" name="Google Shape;196;p18"/>
          <p:cNvPicPr preferRelativeResize="0"/>
          <p:nvPr/>
        </p:nvPicPr>
        <p:blipFill>
          <a:blip r:embed="rId2">
            <a:alphaModFix amt="63000"/>
          </a:blip>
          <a:stretch>
            <a:fillRect/>
          </a:stretch>
        </p:blipFill>
        <p:spPr>
          <a:xfrm rot="3918722">
            <a:off x="7568989" y="-1293835"/>
            <a:ext cx="4231198" cy="2764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3736557">
            <a:off x="8625221" y="-394062"/>
            <a:ext cx="1578641" cy="16870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18"/>
          <p:cNvPicPr preferRelativeResize="0"/>
          <p:nvPr/>
        </p:nvPicPr>
        <p:blipFill>
          <a:blip r:embed="rId4">
            <a:alphaModFix amt="42000"/>
          </a:blip>
          <a:stretch>
            <a:fillRect/>
          </a:stretch>
        </p:blipFill>
        <p:spPr>
          <a:xfrm rot="8591293" flipH="1">
            <a:off x="6809902" y="4051609"/>
            <a:ext cx="4266901" cy="27876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18"/>
          <p:cNvPicPr preferRelativeResize="0"/>
          <p:nvPr/>
        </p:nvPicPr>
        <p:blipFill>
          <a:blip r:embed="rId5">
            <a:alphaModFix amt="42000"/>
          </a:blip>
          <a:stretch>
            <a:fillRect/>
          </a:stretch>
        </p:blipFill>
        <p:spPr>
          <a:xfrm rot="-3095686" flipH="1">
            <a:off x="-2379808" y="-1787149"/>
            <a:ext cx="4266898" cy="2787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1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9178279">
            <a:off x="-1027172" y="4607626"/>
            <a:ext cx="4231198" cy="2764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3736540" flipH="1">
            <a:off x="-1360455" y="3666423"/>
            <a:ext cx="1956699" cy="2091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BLANK_1_1_1_1_1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19"/>
          <p:cNvSpPr txBox="1">
            <a:spLocks noGrp="1"/>
          </p:cNvSpPr>
          <p:nvPr>
            <p:ph type="title"/>
          </p:nvPr>
        </p:nvSpPr>
        <p:spPr>
          <a:xfrm>
            <a:off x="719977" y="1918450"/>
            <a:ext cx="2305500" cy="34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204" name="Google Shape;204;p19"/>
          <p:cNvSpPr txBox="1">
            <a:spLocks noGrp="1"/>
          </p:cNvSpPr>
          <p:nvPr>
            <p:ph type="subTitle" idx="1"/>
          </p:nvPr>
        </p:nvSpPr>
        <p:spPr>
          <a:xfrm>
            <a:off x="719977" y="2247800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5" name="Google Shape;205;p19"/>
          <p:cNvSpPr txBox="1">
            <a:spLocks noGrp="1"/>
          </p:cNvSpPr>
          <p:nvPr>
            <p:ph type="title" idx="2"/>
          </p:nvPr>
        </p:nvSpPr>
        <p:spPr>
          <a:xfrm>
            <a:off x="3419250" y="1918450"/>
            <a:ext cx="2305500" cy="34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206" name="Google Shape;206;p19"/>
          <p:cNvSpPr txBox="1">
            <a:spLocks noGrp="1"/>
          </p:cNvSpPr>
          <p:nvPr>
            <p:ph type="subTitle" idx="3"/>
          </p:nvPr>
        </p:nvSpPr>
        <p:spPr>
          <a:xfrm>
            <a:off x="3419247" y="2247800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7" name="Google Shape;207;p19"/>
          <p:cNvSpPr txBox="1">
            <a:spLocks noGrp="1"/>
          </p:cNvSpPr>
          <p:nvPr>
            <p:ph type="title" idx="4"/>
          </p:nvPr>
        </p:nvSpPr>
        <p:spPr>
          <a:xfrm>
            <a:off x="719977" y="3516300"/>
            <a:ext cx="2305500" cy="34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208" name="Google Shape;208;p19"/>
          <p:cNvSpPr txBox="1">
            <a:spLocks noGrp="1"/>
          </p:cNvSpPr>
          <p:nvPr>
            <p:ph type="subTitle" idx="5"/>
          </p:nvPr>
        </p:nvSpPr>
        <p:spPr>
          <a:xfrm>
            <a:off x="719977" y="3845650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9" name="Google Shape;209;p19"/>
          <p:cNvSpPr txBox="1">
            <a:spLocks noGrp="1"/>
          </p:cNvSpPr>
          <p:nvPr>
            <p:ph type="title" idx="6"/>
          </p:nvPr>
        </p:nvSpPr>
        <p:spPr>
          <a:xfrm>
            <a:off x="3419250" y="3516300"/>
            <a:ext cx="2305500" cy="34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210" name="Google Shape;210;p19"/>
          <p:cNvSpPr txBox="1">
            <a:spLocks noGrp="1"/>
          </p:cNvSpPr>
          <p:nvPr>
            <p:ph type="subTitle" idx="7"/>
          </p:nvPr>
        </p:nvSpPr>
        <p:spPr>
          <a:xfrm>
            <a:off x="3419247" y="3845650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1" name="Google Shape;211;p19"/>
          <p:cNvSpPr txBox="1">
            <a:spLocks noGrp="1"/>
          </p:cNvSpPr>
          <p:nvPr>
            <p:ph type="title" idx="8"/>
          </p:nvPr>
        </p:nvSpPr>
        <p:spPr>
          <a:xfrm>
            <a:off x="6118523" y="1918450"/>
            <a:ext cx="2305500" cy="34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212" name="Google Shape;212;p19"/>
          <p:cNvSpPr txBox="1">
            <a:spLocks noGrp="1"/>
          </p:cNvSpPr>
          <p:nvPr>
            <p:ph type="subTitle" idx="9"/>
          </p:nvPr>
        </p:nvSpPr>
        <p:spPr>
          <a:xfrm>
            <a:off x="6118523" y="2247800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3" name="Google Shape;213;p19"/>
          <p:cNvSpPr txBox="1">
            <a:spLocks noGrp="1"/>
          </p:cNvSpPr>
          <p:nvPr>
            <p:ph type="title" idx="13"/>
          </p:nvPr>
        </p:nvSpPr>
        <p:spPr>
          <a:xfrm>
            <a:off x="6118523" y="3516300"/>
            <a:ext cx="2305500" cy="34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214" name="Google Shape;214;p19"/>
          <p:cNvSpPr txBox="1">
            <a:spLocks noGrp="1"/>
          </p:cNvSpPr>
          <p:nvPr>
            <p:ph type="subTitle" idx="14"/>
          </p:nvPr>
        </p:nvSpPr>
        <p:spPr>
          <a:xfrm>
            <a:off x="6118523" y="3845650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5" name="Google Shape;215;p19"/>
          <p:cNvSpPr txBox="1">
            <a:spLocks noGrp="1"/>
          </p:cNvSpPr>
          <p:nvPr>
            <p:ph type="title" idx="15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pic>
        <p:nvPicPr>
          <p:cNvPr id="216" name="Google Shape;216;p19"/>
          <p:cNvPicPr preferRelativeResize="0"/>
          <p:nvPr/>
        </p:nvPicPr>
        <p:blipFill>
          <a:blip r:embed="rId2">
            <a:alphaModFix amt="63000"/>
          </a:blip>
          <a:stretch>
            <a:fillRect/>
          </a:stretch>
        </p:blipFill>
        <p:spPr>
          <a:xfrm rot="-3918722" flipH="1">
            <a:off x="-2731394" y="-1580435"/>
            <a:ext cx="4231198" cy="2764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p19"/>
          <p:cNvPicPr preferRelativeResize="0"/>
          <p:nvPr/>
        </p:nvPicPr>
        <p:blipFill>
          <a:blip r:embed="rId3">
            <a:alphaModFix amt="42000"/>
          </a:blip>
          <a:stretch>
            <a:fillRect/>
          </a:stretch>
        </p:blipFill>
        <p:spPr>
          <a:xfrm rot="-9921072" flipH="1">
            <a:off x="-1130784" y="4761708"/>
            <a:ext cx="4266899" cy="27876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19"/>
          <p:cNvPicPr preferRelativeResize="0"/>
          <p:nvPr/>
        </p:nvPicPr>
        <p:blipFill>
          <a:blip r:embed="rId2">
            <a:alphaModFix amt="42000"/>
          </a:blip>
          <a:stretch>
            <a:fillRect/>
          </a:stretch>
        </p:blipFill>
        <p:spPr>
          <a:xfrm rot="-6361050">
            <a:off x="-2736584" y="3422358"/>
            <a:ext cx="4266900" cy="2787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19"/>
          <p:cNvPicPr preferRelativeResize="0"/>
          <p:nvPr/>
        </p:nvPicPr>
        <p:blipFill>
          <a:blip r:embed="rId4">
            <a:alphaModFix amt="42000"/>
          </a:blip>
          <a:stretch>
            <a:fillRect/>
          </a:stretch>
        </p:blipFill>
        <p:spPr>
          <a:xfrm rot="1572134" flipH="1">
            <a:off x="5844039" y="-2060923"/>
            <a:ext cx="4266901" cy="27876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19"/>
          <p:cNvPicPr preferRelativeResize="0"/>
          <p:nvPr/>
        </p:nvPicPr>
        <p:blipFill>
          <a:blip r:embed="rId3">
            <a:alphaModFix amt="42000"/>
          </a:blip>
          <a:stretch>
            <a:fillRect/>
          </a:stretch>
        </p:blipFill>
        <p:spPr>
          <a:xfrm rot="3173880">
            <a:off x="7764505" y="-662449"/>
            <a:ext cx="4266900" cy="27876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0186059" flipH="1">
            <a:off x="6916244" y="4351890"/>
            <a:ext cx="4231197" cy="27643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450760">
            <a:off x="8221025" y="3983199"/>
            <a:ext cx="1956698" cy="20910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BLANK_1_1_1_1_1_1"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" name="Google Shape;224;p20"/>
          <p:cNvPicPr preferRelativeResize="0"/>
          <p:nvPr/>
        </p:nvPicPr>
        <p:blipFill>
          <a:blip r:embed="rId2">
            <a:alphaModFix amt="42000"/>
          </a:blip>
          <a:stretch>
            <a:fillRect/>
          </a:stretch>
        </p:blipFill>
        <p:spPr>
          <a:xfrm rot="6737326" flipH="1">
            <a:off x="8010852" y="-1082510"/>
            <a:ext cx="3555498" cy="23228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p20"/>
          <p:cNvPicPr preferRelativeResize="0"/>
          <p:nvPr/>
        </p:nvPicPr>
        <p:blipFill>
          <a:blip r:embed="rId3">
            <a:alphaModFix amt="42000"/>
          </a:blip>
          <a:stretch>
            <a:fillRect/>
          </a:stretch>
        </p:blipFill>
        <p:spPr>
          <a:xfrm rot="1935842">
            <a:off x="6796743" y="-1432605"/>
            <a:ext cx="3510318" cy="2293360"/>
          </a:xfrm>
          <a:prstGeom prst="rect">
            <a:avLst/>
          </a:prstGeom>
          <a:noFill/>
          <a:ln>
            <a:noFill/>
          </a:ln>
        </p:spPr>
      </p:pic>
      <p:sp>
        <p:nvSpPr>
          <p:cNvPr id="226" name="Google Shape;226;p20"/>
          <p:cNvSpPr txBox="1">
            <a:spLocks noGrp="1"/>
          </p:cNvSpPr>
          <p:nvPr>
            <p:ph type="title" hasCustomPrompt="1"/>
          </p:nvPr>
        </p:nvSpPr>
        <p:spPr>
          <a:xfrm>
            <a:off x="715100" y="782207"/>
            <a:ext cx="5039100" cy="55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47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227" name="Google Shape;227;p20"/>
          <p:cNvSpPr txBox="1">
            <a:spLocks noGrp="1"/>
          </p:cNvSpPr>
          <p:nvPr>
            <p:ph type="subTitle" idx="1"/>
          </p:nvPr>
        </p:nvSpPr>
        <p:spPr>
          <a:xfrm>
            <a:off x="715100" y="1453795"/>
            <a:ext cx="5039100" cy="26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8" name="Google Shape;228;p20"/>
          <p:cNvSpPr txBox="1">
            <a:spLocks noGrp="1"/>
          </p:cNvSpPr>
          <p:nvPr>
            <p:ph type="title" idx="2" hasCustomPrompt="1"/>
          </p:nvPr>
        </p:nvSpPr>
        <p:spPr>
          <a:xfrm>
            <a:off x="2052450" y="2103356"/>
            <a:ext cx="5039100" cy="55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6200"/>
              <a:buNone/>
              <a:defRPr sz="47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6200"/>
              <a:buNone/>
              <a:defRPr sz="6200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6200"/>
              <a:buNone/>
              <a:defRPr sz="6200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6200"/>
              <a:buNone/>
              <a:defRPr sz="6200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6200"/>
              <a:buNone/>
              <a:defRPr sz="6200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6200"/>
              <a:buNone/>
              <a:defRPr sz="6200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6200"/>
              <a:buNone/>
              <a:defRPr sz="6200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6200"/>
              <a:buNone/>
              <a:defRPr sz="6200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6200"/>
              <a:buNone/>
              <a:defRPr sz="6200">
                <a:solidFill>
                  <a:schemeClr val="accent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29" name="Google Shape;229;p20"/>
          <p:cNvSpPr txBox="1">
            <a:spLocks noGrp="1"/>
          </p:cNvSpPr>
          <p:nvPr>
            <p:ph type="subTitle" idx="3"/>
          </p:nvPr>
        </p:nvSpPr>
        <p:spPr>
          <a:xfrm>
            <a:off x="2052450" y="2774944"/>
            <a:ext cx="5039100" cy="26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0" name="Google Shape;230;p20"/>
          <p:cNvSpPr txBox="1">
            <a:spLocks noGrp="1"/>
          </p:cNvSpPr>
          <p:nvPr>
            <p:ph type="title" idx="4" hasCustomPrompt="1"/>
          </p:nvPr>
        </p:nvSpPr>
        <p:spPr>
          <a:xfrm>
            <a:off x="3389800" y="3424505"/>
            <a:ext cx="5039100" cy="55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47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231" name="Google Shape;231;p20"/>
          <p:cNvSpPr txBox="1">
            <a:spLocks noGrp="1"/>
          </p:cNvSpPr>
          <p:nvPr>
            <p:ph type="subTitle" idx="5"/>
          </p:nvPr>
        </p:nvSpPr>
        <p:spPr>
          <a:xfrm>
            <a:off x="3389800" y="4096093"/>
            <a:ext cx="5039100" cy="26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232" name="Google Shape;232;p20"/>
          <p:cNvPicPr preferRelativeResize="0"/>
          <p:nvPr/>
        </p:nvPicPr>
        <p:blipFill>
          <a:blip r:embed="rId3">
            <a:alphaModFix amt="42000"/>
          </a:blip>
          <a:stretch>
            <a:fillRect/>
          </a:stretch>
        </p:blipFill>
        <p:spPr>
          <a:xfrm rot="-10231749" flipH="1">
            <a:off x="49336" y="4525181"/>
            <a:ext cx="4266903" cy="27876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20"/>
          <p:cNvPicPr preferRelativeResize="0"/>
          <p:nvPr/>
        </p:nvPicPr>
        <p:blipFill>
          <a:blip r:embed="rId2">
            <a:alphaModFix amt="42000"/>
          </a:blip>
          <a:stretch>
            <a:fillRect/>
          </a:stretch>
        </p:blipFill>
        <p:spPr>
          <a:xfrm rot="7959961">
            <a:off x="7428895" y="3465976"/>
            <a:ext cx="4266904" cy="2787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20"/>
          <p:cNvPicPr preferRelativeResize="0"/>
          <p:nvPr/>
        </p:nvPicPr>
        <p:blipFill>
          <a:blip r:embed="rId3">
            <a:alphaModFix amt="42000"/>
          </a:blip>
          <a:stretch>
            <a:fillRect/>
          </a:stretch>
        </p:blipFill>
        <p:spPr>
          <a:xfrm rot="-1572134">
            <a:off x="-1025889" y="-2149448"/>
            <a:ext cx="4266901" cy="27876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20"/>
          <p:cNvPicPr preferRelativeResize="0"/>
          <p:nvPr/>
        </p:nvPicPr>
        <p:blipFill>
          <a:blip r:embed="rId2">
            <a:alphaModFix amt="42000"/>
          </a:blip>
          <a:stretch>
            <a:fillRect/>
          </a:stretch>
        </p:blipFill>
        <p:spPr>
          <a:xfrm rot="-3409013" flipH="1">
            <a:off x="-2151827" y="-1314899"/>
            <a:ext cx="4266899" cy="2787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20"/>
          <p:cNvPicPr preferRelativeResize="0"/>
          <p:nvPr/>
        </p:nvPicPr>
        <p:blipFill>
          <a:blip r:embed="rId2">
            <a:alphaModFix amt="42000"/>
          </a:blip>
          <a:stretch>
            <a:fillRect/>
          </a:stretch>
        </p:blipFill>
        <p:spPr>
          <a:xfrm rot="9802557">
            <a:off x="-2513832" y="4033449"/>
            <a:ext cx="4266901" cy="2787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0090643">
            <a:off x="5979306" y="4770257"/>
            <a:ext cx="3996940" cy="26112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4500001">
            <a:off x="136967" y="4488991"/>
            <a:ext cx="710091" cy="114096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10489783" flipH="1">
            <a:off x="8289010" y="-638246"/>
            <a:ext cx="798781" cy="12834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 txBox="1">
            <a:spLocks noGrp="1"/>
          </p:cNvSpPr>
          <p:nvPr>
            <p:ph type="title"/>
          </p:nvPr>
        </p:nvSpPr>
        <p:spPr>
          <a:xfrm>
            <a:off x="2158200" y="2017075"/>
            <a:ext cx="4827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5700">
                <a:solidFill>
                  <a:schemeClr val="accent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title" idx="2" hasCustomPrompt="1"/>
          </p:nvPr>
        </p:nvSpPr>
        <p:spPr>
          <a:xfrm>
            <a:off x="3825150" y="831962"/>
            <a:ext cx="1677300" cy="9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400">
                <a:latin typeface="Ingrid Darling"/>
                <a:ea typeface="Ingrid Darling"/>
                <a:cs typeface="Ingrid Darling"/>
                <a:sym typeface="Ingrid Darling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4" name="Google Shape;24;p3"/>
          <p:cNvSpPr txBox="1">
            <a:spLocks noGrp="1"/>
          </p:cNvSpPr>
          <p:nvPr>
            <p:ph type="subTitle" idx="1"/>
          </p:nvPr>
        </p:nvSpPr>
        <p:spPr>
          <a:xfrm>
            <a:off x="2132850" y="3110638"/>
            <a:ext cx="4878300" cy="43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25" name="Google Shape;25;p3"/>
          <p:cNvPicPr preferRelativeResize="0"/>
          <p:nvPr/>
        </p:nvPicPr>
        <p:blipFill>
          <a:blip r:embed="rId2">
            <a:alphaModFix amt="42000"/>
          </a:blip>
          <a:stretch>
            <a:fillRect/>
          </a:stretch>
        </p:blipFill>
        <p:spPr>
          <a:xfrm rot="-9227866" flipH="1">
            <a:off x="-626764" y="4441220"/>
            <a:ext cx="4266901" cy="27876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26;p3"/>
          <p:cNvPicPr preferRelativeResize="0"/>
          <p:nvPr/>
        </p:nvPicPr>
        <p:blipFill>
          <a:blip r:embed="rId3">
            <a:alphaModFix amt="42000"/>
          </a:blip>
          <a:stretch>
            <a:fillRect/>
          </a:stretch>
        </p:blipFill>
        <p:spPr>
          <a:xfrm rot="6361050" flipH="1">
            <a:off x="6525723" y="3133644"/>
            <a:ext cx="4266900" cy="2787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27;p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0800000" flipH="1">
            <a:off x="6244497" y="4628520"/>
            <a:ext cx="4231199" cy="2764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28;p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3369864" flipH="1">
            <a:off x="8065607" y="4248173"/>
            <a:ext cx="951395" cy="1528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29;p3"/>
          <p:cNvPicPr preferRelativeResize="0"/>
          <p:nvPr/>
        </p:nvPicPr>
        <p:blipFill>
          <a:blip r:embed="rId3">
            <a:alphaModFix amt="42000"/>
          </a:blip>
          <a:stretch>
            <a:fillRect/>
          </a:stretch>
        </p:blipFill>
        <p:spPr>
          <a:xfrm rot="-6361050">
            <a:off x="-2328902" y="2386544"/>
            <a:ext cx="4266900" cy="2787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30;p3"/>
          <p:cNvPicPr preferRelativeResize="0"/>
          <p:nvPr/>
        </p:nvPicPr>
        <p:blipFill>
          <a:blip r:embed="rId2">
            <a:alphaModFix amt="42000"/>
          </a:blip>
          <a:stretch>
            <a:fillRect/>
          </a:stretch>
        </p:blipFill>
        <p:spPr>
          <a:xfrm rot="4438950">
            <a:off x="6937385" y="-1198063"/>
            <a:ext cx="4266900" cy="2787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31;p3"/>
          <p:cNvPicPr preferRelativeResize="0"/>
          <p:nvPr/>
        </p:nvPicPr>
        <p:blipFill>
          <a:blip r:embed="rId3">
            <a:alphaModFix amt="42000"/>
          </a:blip>
          <a:stretch>
            <a:fillRect/>
          </a:stretch>
        </p:blipFill>
        <p:spPr>
          <a:xfrm rot="997443" flipH="1">
            <a:off x="-2481307" y="-1030830"/>
            <a:ext cx="4266901" cy="2787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32;p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621721" flipH="1">
            <a:off x="-1154865" y="-1807931"/>
            <a:ext cx="4231198" cy="2764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33;p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6299996" flipH="1">
            <a:off x="-489190" y="-374663"/>
            <a:ext cx="953651" cy="1532316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34;p3"/>
          <p:cNvPicPr preferRelativeResize="0"/>
          <p:nvPr/>
        </p:nvPicPr>
        <p:blipFill>
          <a:blip r:embed="rId3">
            <a:alphaModFix amt="42000"/>
          </a:blip>
          <a:stretch>
            <a:fillRect/>
          </a:stretch>
        </p:blipFill>
        <p:spPr>
          <a:xfrm rot="878928" flipH="1">
            <a:off x="5264186" y="-1896037"/>
            <a:ext cx="4266899" cy="27876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_HEADER_1"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" name="Google Shape;241;p21"/>
          <p:cNvPicPr preferRelativeResize="0"/>
          <p:nvPr/>
        </p:nvPicPr>
        <p:blipFill>
          <a:blip r:embed="rId2">
            <a:alphaModFix amt="42000"/>
          </a:blip>
          <a:stretch>
            <a:fillRect/>
          </a:stretch>
        </p:blipFill>
        <p:spPr>
          <a:xfrm rot="-10272756" flipH="1">
            <a:off x="715784" y="4240101"/>
            <a:ext cx="4266901" cy="2787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p21"/>
          <p:cNvPicPr preferRelativeResize="0"/>
          <p:nvPr/>
        </p:nvPicPr>
        <p:blipFill>
          <a:blip r:embed="rId2">
            <a:alphaModFix amt="42000"/>
          </a:blip>
          <a:stretch>
            <a:fillRect/>
          </a:stretch>
        </p:blipFill>
        <p:spPr>
          <a:xfrm rot="1572134" flipH="1">
            <a:off x="6233545" y="-1819598"/>
            <a:ext cx="4266901" cy="27876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21"/>
          <p:cNvPicPr preferRelativeResize="0"/>
          <p:nvPr/>
        </p:nvPicPr>
        <p:blipFill>
          <a:blip r:embed="rId3">
            <a:alphaModFix amt="42000"/>
          </a:blip>
          <a:stretch>
            <a:fillRect/>
          </a:stretch>
        </p:blipFill>
        <p:spPr>
          <a:xfrm rot="4438950">
            <a:off x="7465034" y="235076"/>
            <a:ext cx="4266900" cy="2787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21"/>
          <p:cNvPicPr preferRelativeResize="0"/>
          <p:nvPr/>
        </p:nvPicPr>
        <p:blipFill>
          <a:blip r:embed="rId3">
            <a:alphaModFix amt="42000"/>
          </a:blip>
          <a:stretch>
            <a:fillRect/>
          </a:stretch>
        </p:blipFill>
        <p:spPr>
          <a:xfrm rot="-9802557" flipH="1">
            <a:off x="7465037" y="4033449"/>
            <a:ext cx="4266901" cy="2787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9178279" flipH="1">
            <a:off x="6174299" y="4833876"/>
            <a:ext cx="4231198" cy="2764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4500004" flipH="1">
            <a:off x="8213445" y="4313217"/>
            <a:ext cx="953651" cy="153231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6300010">
            <a:off x="8723392" y="-472320"/>
            <a:ext cx="798781" cy="128349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095950" flipH="1">
            <a:off x="321991" y="-1259498"/>
            <a:ext cx="3115589" cy="2035474"/>
          </a:xfrm>
          <a:prstGeom prst="rect">
            <a:avLst/>
          </a:prstGeom>
          <a:noFill/>
          <a:ln>
            <a:noFill/>
          </a:ln>
        </p:spPr>
      </p:pic>
      <p:sp>
        <p:nvSpPr>
          <p:cNvPr id="249" name="Google Shape;249;p21"/>
          <p:cNvSpPr txBox="1">
            <a:spLocks noGrp="1"/>
          </p:cNvSpPr>
          <p:nvPr>
            <p:ph type="title"/>
          </p:nvPr>
        </p:nvSpPr>
        <p:spPr>
          <a:xfrm>
            <a:off x="2605850" y="2398075"/>
            <a:ext cx="4827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5700">
                <a:solidFill>
                  <a:schemeClr val="accent3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250" name="Google Shape;250;p21"/>
          <p:cNvSpPr txBox="1">
            <a:spLocks noGrp="1"/>
          </p:cNvSpPr>
          <p:nvPr>
            <p:ph type="title" idx="2" hasCustomPrompt="1"/>
          </p:nvPr>
        </p:nvSpPr>
        <p:spPr>
          <a:xfrm>
            <a:off x="5756150" y="1212962"/>
            <a:ext cx="1677300" cy="9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400">
                <a:latin typeface="Ingrid Darling"/>
                <a:ea typeface="Ingrid Darling"/>
                <a:cs typeface="Ingrid Darling"/>
                <a:sym typeface="Ingrid Darling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51" name="Google Shape;251;p21"/>
          <p:cNvSpPr txBox="1">
            <a:spLocks noGrp="1"/>
          </p:cNvSpPr>
          <p:nvPr>
            <p:ph type="subTitle" idx="1"/>
          </p:nvPr>
        </p:nvSpPr>
        <p:spPr>
          <a:xfrm>
            <a:off x="2555150" y="3491638"/>
            <a:ext cx="4878300" cy="43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_HEADER_2"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" name="Google Shape;253;p22"/>
          <p:cNvPicPr preferRelativeResize="0"/>
          <p:nvPr/>
        </p:nvPicPr>
        <p:blipFill>
          <a:blip r:embed="rId2">
            <a:alphaModFix amt="42000"/>
          </a:blip>
          <a:stretch>
            <a:fillRect/>
          </a:stretch>
        </p:blipFill>
        <p:spPr>
          <a:xfrm rot="10314417">
            <a:off x="1950844" y="4208106"/>
            <a:ext cx="4266900" cy="27876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p22"/>
          <p:cNvPicPr preferRelativeResize="0"/>
          <p:nvPr/>
        </p:nvPicPr>
        <p:blipFill>
          <a:blip r:embed="rId3">
            <a:alphaModFix amt="42000"/>
          </a:blip>
          <a:stretch>
            <a:fillRect/>
          </a:stretch>
        </p:blipFill>
        <p:spPr>
          <a:xfrm rot="-6361050">
            <a:off x="-2388955" y="3058219"/>
            <a:ext cx="4266900" cy="2787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0800000">
            <a:off x="-1770378" y="4417345"/>
            <a:ext cx="4231199" cy="2764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p22"/>
          <p:cNvPicPr preferRelativeResize="0"/>
          <p:nvPr/>
        </p:nvPicPr>
        <p:blipFill>
          <a:blip r:embed="rId3">
            <a:alphaModFix amt="42000"/>
          </a:blip>
          <a:stretch>
            <a:fillRect/>
          </a:stretch>
        </p:blipFill>
        <p:spPr>
          <a:xfrm rot="508006" flipH="1">
            <a:off x="2700885" y="-2247381"/>
            <a:ext cx="4266899" cy="27876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p22"/>
          <p:cNvPicPr preferRelativeResize="0"/>
          <p:nvPr/>
        </p:nvPicPr>
        <p:blipFill>
          <a:blip r:embed="rId3">
            <a:alphaModFix amt="42000"/>
          </a:blip>
          <a:stretch>
            <a:fillRect/>
          </a:stretch>
        </p:blipFill>
        <p:spPr>
          <a:xfrm rot="997443" flipH="1">
            <a:off x="-2481307" y="-1030830"/>
            <a:ext cx="4266901" cy="2787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621721" flipH="1">
            <a:off x="-1154865" y="-1807931"/>
            <a:ext cx="4231198" cy="2764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Google Shape;259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6299996" flipH="1">
            <a:off x="-489190" y="-374663"/>
            <a:ext cx="953651" cy="1532316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p22"/>
          <p:cNvPicPr preferRelativeResize="0"/>
          <p:nvPr/>
        </p:nvPicPr>
        <p:blipFill>
          <a:blip r:embed="rId2">
            <a:alphaModFix amt="42000"/>
          </a:blip>
          <a:stretch>
            <a:fillRect/>
          </a:stretch>
        </p:blipFill>
        <p:spPr>
          <a:xfrm rot="2381727" flipH="1">
            <a:off x="5359843" y="-2112655"/>
            <a:ext cx="4266902" cy="27876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22"/>
          <p:cNvPicPr preferRelativeResize="0"/>
          <p:nvPr/>
        </p:nvPicPr>
        <p:blipFill>
          <a:blip r:embed="rId3">
            <a:alphaModFix amt="42000"/>
          </a:blip>
          <a:stretch>
            <a:fillRect/>
          </a:stretch>
        </p:blipFill>
        <p:spPr>
          <a:xfrm rot="9006737">
            <a:off x="5124037" y="4117608"/>
            <a:ext cx="4266897" cy="2787646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p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flipH="1">
            <a:off x="-1027800" y="4010662"/>
            <a:ext cx="1544577" cy="1650623"/>
          </a:xfrm>
          <a:prstGeom prst="rect">
            <a:avLst/>
          </a:prstGeom>
          <a:noFill/>
          <a:ln>
            <a:noFill/>
          </a:ln>
        </p:spPr>
      </p:pic>
      <p:sp>
        <p:nvSpPr>
          <p:cNvPr id="263" name="Google Shape;263;p22"/>
          <p:cNvSpPr txBox="1">
            <a:spLocks noGrp="1"/>
          </p:cNvSpPr>
          <p:nvPr>
            <p:ph type="title"/>
          </p:nvPr>
        </p:nvSpPr>
        <p:spPr>
          <a:xfrm>
            <a:off x="1514425" y="2398075"/>
            <a:ext cx="4827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57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264" name="Google Shape;264;p22"/>
          <p:cNvSpPr txBox="1">
            <a:spLocks noGrp="1"/>
          </p:cNvSpPr>
          <p:nvPr>
            <p:ph type="title" idx="2" hasCustomPrompt="1"/>
          </p:nvPr>
        </p:nvSpPr>
        <p:spPr>
          <a:xfrm>
            <a:off x="1514425" y="1212962"/>
            <a:ext cx="1677300" cy="9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10400">
                <a:latin typeface="Ingrid Darling"/>
                <a:ea typeface="Ingrid Darling"/>
                <a:cs typeface="Ingrid Darling"/>
                <a:sym typeface="Ingrid Darling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65" name="Google Shape;265;p22"/>
          <p:cNvSpPr txBox="1">
            <a:spLocks noGrp="1"/>
          </p:cNvSpPr>
          <p:nvPr>
            <p:ph type="subTitle" idx="1"/>
          </p:nvPr>
        </p:nvSpPr>
        <p:spPr>
          <a:xfrm>
            <a:off x="1514425" y="3491638"/>
            <a:ext cx="4878300" cy="43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CUSTOM_3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" name="Google Shape;267;p23"/>
          <p:cNvPicPr preferRelativeResize="0"/>
          <p:nvPr/>
        </p:nvPicPr>
        <p:blipFill>
          <a:blip r:embed="rId2">
            <a:alphaModFix amt="42000"/>
          </a:blip>
          <a:stretch>
            <a:fillRect/>
          </a:stretch>
        </p:blipFill>
        <p:spPr>
          <a:xfrm rot="9417554" flipH="1">
            <a:off x="-724239" y="4391503"/>
            <a:ext cx="4266903" cy="2787646"/>
          </a:xfrm>
          <a:prstGeom prst="rect">
            <a:avLst/>
          </a:prstGeom>
          <a:noFill/>
          <a:ln>
            <a:noFill/>
          </a:ln>
        </p:spPr>
      </p:pic>
      <p:sp>
        <p:nvSpPr>
          <p:cNvPr id="268" name="Google Shape;268;p23"/>
          <p:cNvSpPr txBox="1">
            <a:spLocks noGrp="1"/>
          </p:cNvSpPr>
          <p:nvPr>
            <p:ph type="subTitle" idx="1"/>
          </p:nvPr>
        </p:nvSpPr>
        <p:spPr>
          <a:xfrm>
            <a:off x="1286178" y="2461641"/>
            <a:ext cx="2562300" cy="101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69" name="Google Shape;269;p23"/>
          <p:cNvSpPr txBox="1">
            <a:spLocks noGrp="1"/>
          </p:cNvSpPr>
          <p:nvPr>
            <p:ph type="title"/>
          </p:nvPr>
        </p:nvSpPr>
        <p:spPr>
          <a:xfrm>
            <a:off x="1286178" y="1270859"/>
            <a:ext cx="2562300" cy="11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pic>
        <p:nvPicPr>
          <p:cNvPr id="270" name="Google Shape;270;p23"/>
          <p:cNvPicPr preferRelativeResize="0"/>
          <p:nvPr/>
        </p:nvPicPr>
        <p:blipFill>
          <a:blip r:embed="rId3">
            <a:alphaModFix amt="42000"/>
          </a:blip>
          <a:stretch>
            <a:fillRect/>
          </a:stretch>
        </p:blipFill>
        <p:spPr>
          <a:xfrm rot="8726762">
            <a:off x="6697146" y="3290676"/>
            <a:ext cx="4266903" cy="2787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p23"/>
          <p:cNvPicPr preferRelativeResize="0"/>
          <p:nvPr/>
        </p:nvPicPr>
        <p:blipFill>
          <a:blip r:embed="rId4">
            <a:alphaModFix amt="42000"/>
          </a:blip>
          <a:stretch>
            <a:fillRect/>
          </a:stretch>
        </p:blipFill>
        <p:spPr>
          <a:xfrm rot="-1572134">
            <a:off x="-1282339" y="-1819598"/>
            <a:ext cx="4266901" cy="27876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p23"/>
          <p:cNvPicPr preferRelativeResize="0"/>
          <p:nvPr/>
        </p:nvPicPr>
        <p:blipFill>
          <a:blip r:embed="rId3">
            <a:alphaModFix amt="42000"/>
          </a:blip>
          <a:stretch>
            <a:fillRect/>
          </a:stretch>
        </p:blipFill>
        <p:spPr>
          <a:xfrm rot="-4438950" flipH="1">
            <a:off x="-2513827" y="235076"/>
            <a:ext cx="4266900" cy="2787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p23"/>
          <p:cNvPicPr preferRelativeResize="0"/>
          <p:nvPr/>
        </p:nvPicPr>
        <p:blipFill>
          <a:blip r:embed="rId3">
            <a:alphaModFix amt="42000"/>
          </a:blip>
          <a:stretch>
            <a:fillRect/>
          </a:stretch>
        </p:blipFill>
        <p:spPr>
          <a:xfrm rot="9802557">
            <a:off x="-2513832" y="4033449"/>
            <a:ext cx="4266901" cy="2787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0090643">
            <a:off x="4801306" y="4049457"/>
            <a:ext cx="3996940" cy="26112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4500001">
            <a:off x="136967" y="4488991"/>
            <a:ext cx="710091" cy="1140968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6300010" flipH="1">
            <a:off x="-304065" y="-472320"/>
            <a:ext cx="798781" cy="128349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p23"/>
          <p:cNvPicPr preferRelativeResize="0"/>
          <p:nvPr/>
        </p:nvPicPr>
        <p:blipFill>
          <a:blip r:embed="rId2">
            <a:alphaModFix amt="42000"/>
          </a:blip>
          <a:stretch>
            <a:fillRect/>
          </a:stretch>
        </p:blipFill>
        <p:spPr>
          <a:xfrm rot="1935842">
            <a:off x="6510118" y="-1432605"/>
            <a:ext cx="3510318" cy="22933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CUSTOM_3_1"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9" name="Google Shape;279;p24"/>
          <p:cNvPicPr preferRelativeResize="0"/>
          <p:nvPr/>
        </p:nvPicPr>
        <p:blipFill>
          <a:blip r:embed="rId2">
            <a:alphaModFix amt="42000"/>
          </a:blip>
          <a:stretch>
            <a:fillRect/>
          </a:stretch>
        </p:blipFill>
        <p:spPr>
          <a:xfrm rot="-9151852">
            <a:off x="-1124237" y="3836862"/>
            <a:ext cx="3079377" cy="2011810"/>
          </a:xfrm>
          <a:prstGeom prst="rect">
            <a:avLst/>
          </a:prstGeom>
          <a:noFill/>
          <a:ln>
            <a:noFill/>
          </a:ln>
        </p:spPr>
      </p:pic>
      <p:sp>
        <p:nvSpPr>
          <p:cNvPr id="280" name="Google Shape;280;p24"/>
          <p:cNvSpPr txBox="1">
            <a:spLocks noGrp="1"/>
          </p:cNvSpPr>
          <p:nvPr>
            <p:ph type="subTitle" idx="1"/>
          </p:nvPr>
        </p:nvSpPr>
        <p:spPr>
          <a:xfrm>
            <a:off x="5109196" y="2498088"/>
            <a:ext cx="2562300" cy="123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81" name="Google Shape;281;p24"/>
          <p:cNvSpPr txBox="1">
            <a:spLocks noGrp="1"/>
          </p:cNvSpPr>
          <p:nvPr>
            <p:ph type="title"/>
          </p:nvPr>
        </p:nvSpPr>
        <p:spPr>
          <a:xfrm>
            <a:off x="5109200" y="1292450"/>
            <a:ext cx="2562300" cy="11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pic>
        <p:nvPicPr>
          <p:cNvPr id="282" name="Google Shape;282;p24"/>
          <p:cNvPicPr preferRelativeResize="0"/>
          <p:nvPr/>
        </p:nvPicPr>
        <p:blipFill>
          <a:blip r:embed="rId3">
            <a:alphaModFix amt="60000"/>
          </a:blip>
          <a:stretch>
            <a:fillRect/>
          </a:stretch>
        </p:blipFill>
        <p:spPr>
          <a:xfrm rot="-10272756" flipH="1">
            <a:off x="76972" y="4077513"/>
            <a:ext cx="4266901" cy="2787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" name="Google Shape;283;p24"/>
          <p:cNvPicPr preferRelativeResize="0"/>
          <p:nvPr/>
        </p:nvPicPr>
        <p:blipFill>
          <a:blip r:embed="rId2">
            <a:alphaModFix amt="42000"/>
          </a:blip>
          <a:stretch>
            <a:fillRect/>
          </a:stretch>
        </p:blipFill>
        <p:spPr>
          <a:xfrm rot="1572134" flipH="1">
            <a:off x="6550295" y="-1925173"/>
            <a:ext cx="4266901" cy="27876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Google Shape;284;p24"/>
          <p:cNvPicPr preferRelativeResize="0"/>
          <p:nvPr/>
        </p:nvPicPr>
        <p:blipFill>
          <a:blip r:embed="rId3">
            <a:alphaModFix amt="42000"/>
          </a:blip>
          <a:stretch>
            <a:fillRect/>
          </a:stretch>
        </p:blipFill>
        <p:spPr>
          <a:xfrm rot="4438950">
            <a:off x="7781784" y="129501"/>
            <a:ext cx="4266900" cy="2787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Google Shape;285;p24"/>
          <p:cNvPicPr preferRelativeResize="0"/>
          <p:nvPr/>
        </p:nvPicPr>
        <p:blipFill>
          <a:blip r:embed="rId3">
            <a:alphaModFix amt="42000"/>
          </a:blip>
          <a:stretch>
            <a:fillRect/>
          </a:stretch>
        </p:blipFill>
        <p:spPr>
          <a:xfrm rot="-9802557" flipH="1">
            <a:off x="7781787" y="3927874"/>
            <a:ext cx="4266901" cy="2787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Google Shape;286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9178279" flipH="1">
            <a:off x="6491049" y="4728301"/>
            <a:ext cx="4231198" cy="2764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6300010">
            <a:off x="9040142" y="-577895"/>
            <a:ext cx="798781" cy="128349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" name="Google Shape;288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621722" flipH="1">
            <a:off x="-1174948" y="-1597495"/>
            <a:ext cx="3422158" cy="22357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" name="Google Shape;289;p2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84325" y="4496387"/>
            <a:ext cx="1544577" cy="16506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_ONLY_4"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2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pic>
        <p:nvPicPr>
          <p:cNvPr id="292" name="Google Shape;292;p25"/>
          <p:cNvPicPr preferRelativeResize="0"/>
          <p:nvPr/>
        </p:nvPicPr>
        <p:blipFill>
          <a:blip r:embed="rId2">
            <a:alphaModFix amt="63000"/>
          </a:blip>
          <a:stretch>
            <a:fillRect/>
          </a:stretch>
        </p:blipFill>
        <p:spPr>
          <a:xfrm rot="-3918722" flipH="1">
            <a:off x="-2640088" y="-1293835"/>
            <a:ext cx="4231198" cy="2764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p25"/>
          <p:cNvPicPr preferRelativeResize="0"/>
          <p:nvPr/>
        </p:nvPicPr>
        <p:blipFill>
          <a:blip r:embed="rId3">
            <a:alphaModFix amt="42000"/>
          </a:blip>
          <a:stretch>
            <a:fillRect/>
          </a:stretch>
        </p:blipFill>
        <p:spPr>
          <a:xfrm rot="-8591293">
            <a:off x="-1795078" y="4316659"/>
            <a:ext cx="4266901" cy="27876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p25"/>
          <p:cNvPicPr preferRelativeResize="0"/>
          <p:nvPr/>
        </p:nvPicPr>
        <p:blipFill>
          <a:blip r:embed="rId4">
            <a:alphaModFix amt="42000"/>
          </a:blip>
          <a:stretch>
            <a:fillRect/>
          </a:stretch>
        </p:blipFill>
        <p:spPr>
          <a:xfrm rot="2005796">
            <a:off x="6844061" y="-1921225"/>
            <a:ext cx="4266895" cy="27876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Google Shape;295;p2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9178279" flipH="1">
            <a:off x="5956074" y="4607626"/>
            <a:ext cx="4231198" cy="2764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3736540">
            <a:off x="8563856" y="3666423"/>
            <a:ext cx="1956699" cy="2091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_ONLY_5"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2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pic>
        <p:nvPicPr>
          <p:cNvPr id="299" name="Google Shape;299;p2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4011325">
            <a:off x="7227711" y="-1224892"/>
            <a:ext cx="3960773" cy="2587652"/>
          </a:xfrm>
          <a:prstGeom prst="rect">
            <a:avLst/>
          </a:prstGeom>
          <a:noFill/>
          <a:ln>
            <a:noFill/>
          </a:ln>
        </p:spPr>
      </p:pic>
      <p:pic>
        <p:nvPicPr>
          <p:cNvPr id="300" name="Google Shape;300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8803508" flipH="1">
            <a:off x="8293011" y="-643004"/>
            <a:ext cx="1486975" cy="158908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" name="Google Shape;301;p26"/>
          <p:cNvPicPr preferRelativeResize="0"/>
          <p:nvPr/>
        </p:nvPicPr>
        <p:blipFill>
          <a:blip r:embed="rId4">
            <a:alphaModFix amt="42000"/>
          </a:blip>
          <a:stretch>
            <a:fillRect/>
          </a:stretch>
        </p:blipFill>
        <p:spPr>
          <a:xfrm rot="-10098492">
            <a:off x="-2137362" y="4309074"/>
            <a:ext cx="4266901" cy="2787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2" name="Google Shape;302;p26"/>
          <p:cNvPicPr preferRelativeResize="0"/>
          <p:nvPr/>
        </p:nvPicPr>
        <p:blipFill>
          <a:blip r:embed="rId5">
            <a:alphaModFix amt="42000"/>
          </a:blip>
          <a:stretch>
            <a:fillRect/>
          </a:stretch>
        </p:blipFill>
        <p:spPr>
          <a:xfrm rot="10456230" flipH="1">
            <a:off x="316714" y="4506484"/>
            <a:ext cx="4266902" cy="27876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CUSTOM_4"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2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5" name="Google Shape;305;p27"/>
          <p:cNvSpPr txBox="1">
            <a:spLocks noGrp="1"/>
          </p:cNvSpPr>
          <p:nvPr>
            <p:ph type="subTitle" idx="1"/>
          </p:nvPr>
        </p:nvSpPr>
        <p:spPr>
          <a:xfrm>
            <a:off x="795813" y="1381925"/>
            <a:ext cx="3632100" cy="34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1800">
                <a:solidFill>
                  <a:schemeClr val="accent3"/>
                </a:solidFill>
                <a:latin typeface="Fahkwang"/>
                <a:ea typeface="Fahkwang"/>
                <a:cs typeface="Fahkwang"/>
                <a:sym typeface="Fahkwang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06" name="Google Shape;306;p27"/>
          <p:cNvSpPr txBox="1">
            <a:spLocks noGrp="1"/>
          </p:cNvSpPr>
          <p:nvPr>
            <p:ph type="subTitle" idx="2"/>
          </p:nvPr>
        </p:nvSpPr>
        <p:spPr>
          <a:xfrm>
            <a:off x="795812" y="1732207"/>
            <a:ext cx="3632100" cy="243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/>
            </a:lvl1pPr>
            <a:lvl2pPr lvl="1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07" name="Google Shape;307;p27"/>
          <p:cNvSpPr txBox="1">
            <a:spLocks noGrp="1"/>
          </p:cNvSpPr>
          <p:nvPr>
            <p:ph type="subTitle" idx="3"/>
          </p:nvPr>
        </p:nvSpPr>
        <p:spPr>
          <a:xfrm>
            <a:off x="4716088" y="1381925"/>
            <a:ext cx="3632100" cy="34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1800">
                <a:solidFill>
                  <a:schemeClr val="accent3"/>
                </a:solidFill>
                <a:latin typeface="Fahkwang"/>
                <a:ea typeface="Fahkwang"/>
                <a:cs typeface="Fahkwang"/>
                <a:sym typeface="Fahkwang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08" name="Google Shape;308;p27"/>
          <p:cNvSpPr txBox="1">
            <a:spLocks noGrp="1"/>
          </p:cNvSpPr>
          <p:nvPr>
            <p:ph type="subTitle" idx="4"/>
          </p:nvPr>
        </p:nvSpPr>
        <p:spPr>
          <a:xfrm>
            <a:off x="4716087" y="1732207"/>
            <a:ext cx="3632100" cy="243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/>
            </a:lvl1pPr>
            <a:lvl2pPr lvl="1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pic>
        <p:nvPicPr>
          <p:cNvPr id="309" name="Google Shape;309;p27"/>
          <p:cNvPicPr preferRelativeResize="0"/>
          <p:nvPr/>
        </p:nvPicPr>
        <p:blipFill>
          <a:blip r:embed="rId2">
            <a:alphaModFix amt="63000"/>
          </a:blip>
          <a:stretch>
            <a:fillRect/>
          </a:stretch>
        </p:blipFill>
        <p:spPr>
          <a:xfrm rot="-3918722" flipH="1">
            <a:off x="-2542538" y="-1619260"/>
            <a:ext cx="4231198" cy="2764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10" name="Google Shape;310;p27"/>
          <p:cNvPicPr preferRelativeResize="0"/>
          <p:nvPr/>
        </p:nvPicPr>
        <p:blipFill>
          <a:blip r:embed="rId3">
            <a:alphaModFix amt="42000"/>
          </a:blip>
          <a:stretch>
            <a:fillRect/>
          </a:stretch>
        </p:blipFill>
        <p:spPr>
          <a:xfrm rot="-8591293">
            <a:off x="-1924753" y="3877009"/>
            <a:ext cx="4266901" cy="27876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11" name="Google Shape;311;p27"/>
          <p:cNvPicPr preferRelativeResize="0"/>
          <p:nvPr/>
        </p:nvPicPr>
        <p:blipFill>
          <a:blip r:embed="rId4">
            <a:alphaModFix amt="42000"/>
          </a:blip>
          <a:stretch>
            <a:fillRect/>
          </a:stretch>
        </p:blipFill>
        <p:spPr>
          <a:xfrm rot="3095686">
            <a:off x="7264960" y="-1961749"/>
            <a:ext cx="4266898" cy="2787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" name="Google Shape;312;p2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9178279" flipH="1">
            <a:off x="5948024" y="4433026"/>
            <a:ext cx="4231198" cy="2764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" name="Google Shape;313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3736540">
            <a:off x="8555806" y="3491823"/>
            <a:ext cx="1956699" cy="2091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1"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28"/>
          <p:cNvSpPr txBox="1">
            <a:spLocks noGrp="1"/>
          </p:cNvSpPr>
          <p:nvPr>
            <p:ph type="title"/>
          </p:nvPr>
        </p:nvSpPr>
        <p:spPr>
          <a:xfrm>
            <a:off x="955575" y="1189025"/>
            <a:ext cx="5095800" cy="161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5100">
                <a:latin typeface="Ingrid Darling"/>
                <a:ea typeface="Ingrid Darling"/>
                <a:cs typeface="Ingrid Darling"/>
                <a:sym typeface="Ingrid Darling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16" name="Google Shape;316;p28"/>
          <p:cNvSpPr txBox="1">
            <a:spLocks noGrp="1"/>
          </p:cNvSpPr>
          <p:nvPr>
            <p:ph type="subTitle" idx="1"/>
          </p:nvPr>
        </p:nvSpPr>
        <p:spPr>
          <a:xfrm>
            <a:off x="955575" y="2943164"/>
            <a:ext cx="5095800" cy="80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317" name="Google Shape;317;p28"/>
          <p:cNvPicPr preferRelativeResize="0"/>
          <p:nvPr/>
        </p:nvPicPr>
        <p:blipFill>
          <a:blip r:embed="rId2">
            <a:alphaModFix amt="42000"/>
          </a:blip>
          <a:stretch>
            <a:fillRect/>
          </a:stretch>
        </p:blipFill>
        <p:spPr>
          <a:xfrm rot="10272756">
            <a:off x="6154171" y="4332976"/>
            <a:ext cx="4266901" cy="2787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Google Shape;318;p28"/>
          <p:cNvPicPr preferRelativeResize="0"/>
          <p:nvPr/>
        </p:nvPicPr>
        <p:blipFill>
          <a:blip r:embed="rId3">
            <a:alphaModFix amt="42000"/>
          </a:blip>
          <a:stretch>
            <a:fillRect/>
          </a:stretch>
        </p:blipFill>
        <p:spPr>
          <a:xfrm rot="-1572134">
            <a:off x="-1282339" y="-1819598"/>
            <a:ext cx="4266901" cy="27876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" name="Google Shape;319;p28"/>
          <p:cNvPicPr preferRelativeResize="0"/>
          <p:nvPr/>
        </p:nvPicPr>
        <p:blipFill>
          <a:blip r:embed="rId2">
            <a:alphaModFix amt="42000"/>
          </a:blip>
          <a:stretch>
            <a:fillRect/>
          </a:stretch>
        </p:blipFill>
        <p:spPr>
          <a:xfrm rot="-4438950" flipH="1">
            <a:off x="-2513827" y="235076"/>
            <a:ext cx="4266900" cy="2787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" name="Google Shape;320;p28"/>
          <p:cNvPicPr preferRelativeResize="0"/>
          <p:nvPr/>
        </p:nvPicPr>
        <p:blipFill>
          <a:blip r:embed="rId2">
            <a:alphaModFix amt="42000"/>
          </a:blip>
          <a:stretch>
            <a:fillRect/>
          </a:stretch>
        </p:blipFill>
        <p:spPr>
          <a:xfrm rot="9802557">
            <a:off x="-2513832" y="4033449"/>
            <a:ext cx="4266901" cy="2787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1" name="Google Shape;321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9178279">
            <a:off x="-1187390" y="4833876"/>
            <a:ext cx="4231198" cy="2764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22" name="Google Shape;322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4500004">
            <a:off x="51010" y="4313217"/>
            <a:ext cx="953651" cy="1532316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" name="Google Shape;323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6300010" flipH="1">
            <a:off x="-304065" y="-472320"/>
            <a:ext cx="798781" cy="128349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" name="Google Shape;324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621722">
            <a:off x="7287647" y="-1491920"/>
            <a:ext cx="3422158" cy="22357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TITLE_ONLY_3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29"/>
          <p:cNvSpPr txBox="1">
            <a:spLocks noGrp="1"/>
          </p:cNvSpPr>
          <p:nvPr>
            <p:ph type="title" hasCustomPrompt="1"/>
          </p:nvPr>
        </p:nvSpPr>
        <p:spPr>
          <a:xfrm>
            <a:off x="1135056" y="1395375"/>
            <a:ext cx="1506300" cy="466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5000">
                <a:latin typeface="Ingrid Darling"/>
                <a:ea typeface="Ingrid Darling"/>
                <a:cs typeface="Ingrid Darling"/>
                <a:sym typeface="Ingrid Darling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327" name="Google Shape;327;p29"/>
          <p:cNvSpPr txBox="1">
            <a:spLocks noGrp="1"/>
          </p:cNvSpPr>
          <p:nvPr>
            <p:ph type="title" idx="2" hasCustomPrompt="1"/>
          </p:nvPr>
        </p:nvSpPr>
        <p:spPr>
          <a:xfrm>
            <a:off x="3817650" y="1395375"/>
            <a:ext cx="1508700" cy="466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5000">
                <a:latin typeface="Ingrid Darling"/>
                <a:ea typeface="Ingrid Darling"/>
                <a:cs typeface="Ingrid Darling"/>
                <a:sym typeface="Ingrid Darling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328" name="Google Shape;328;p29"/>
          <p:cNvSpPr txBox="1">
            <a:spLocks noGrp="1"/>
          </p:cNvSpPr>
          <p:nvPr>
            <p:ph type="title" idx="3" hasCustomPrompt="1"/>
          </p:nvPr>
        </p:nvSpPr>
        <p:spPr>
          <a:xfrm>
            <a:off x="6502644" y="1395375"/>
            <a:ext cx="1508700" cy="466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5000">
                <a:latin typeface="Ingrid Darling"/>
                <a:ea typeface="Ingrid Darling"/>
                <a:cs typeface="Ingrid Darling"/>
                <a:sym typeface="Ingrid Darling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329" name="Google Shape;329;p29"/>
          <p:cNvSpPr txBox="1">
            <a:spLocks noGrp="1"/>
          </p:cNvSpPr>
          <p:nvPr>
            <p:ph type="title" idx="4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30" name="Google Shape;330;p29"/>
          <p:cNvSpPr txBox="1">
            <a:spLocks noGrp="1"/>
          </p:cNvSpPr>
          <p:nvPr>
            <p:ph type="title" idx="5"/>
          </p:nvPr>
        </p:nvSpPr>
        <p:spPr>
          <a:xfrm>
            <a:off x="720000" y="3492988"/>
            <a:ext cx="2336400" cy="25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331" name="Google Shape;331;p29"/>
          <p:cNvSpPr txBox="1">
            <a:spLocks noGrp="1"/>
          </p:cNvSpPr>
          <p:nvPr>
            <p:ph type="subTitle" idx="1"/>
          </p:nvPr>
        </p:nvSpPr>
        <p:spPr>
          <a:xfrm>
            <a:off x="720000" y="3774713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2" name="Google Shape;332;p29"/>
          <p:cNvSpPr txBox="1">
            <a:spLocks noGrp="1"/>
          </p:cNvSpPr>
          <p:nvPr>
            <p:ph type="title" idx="6"/>
          </p:nvPr>
        </p:nvSpPr>
        <p:spPr>
          <a:xfrm>
            <a:off x="3403800" y="3492988"/>
            <a:ext cx="2336400" cy="25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333" name="Google Shape;333;p29"/>
          <p:cNvSpPr txBox="1">
            <a:spLocks noGrp="1"/>
          </p:cNvSpPr>
          <p:nvPr>
            <p:ph type="subTitle" idx="7"/>
          </p:nvPr>
        </p:nvSpPr>
        <p:spPr>
          <a:xfrm>
            <a:off x="3403800" y="3774713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4" name="Google Shape;334;p29"/>
          <p:cNvSpPr txBox="1">
            <a:spLocks noGrp="1"/>
          </p:cNvSpPr>
          <p:nvPr>
            <p:ph type="title" idx="8"/>
          </p:nvPr>
        </p:nvSpPr>
        <p:spPr>
          <a:xfrm>
            <a:off x="6087600" y="3492988"/>
            <a:ext cx="2336400" cy="25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335" name="Google Shape;335;p29"/>
          <p:cNvSpPr txBox="1">
            <a:spLocks noGrp="1"/>
          </p:cNvSpPr>
          <p:nvPr>
            <p:ph type="subTitle" idx="9"/>
          </p:nvPr>
        </p:nvSpPr>
        <p:spPr>
          <a:xfrm>
            <a:off x="6087600" y="3774713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336" name="Google Shape;336;p29"/>
          <p:cNvPicPr preferRelativeResize="0"/>
          <p:nvPr/>
        </p:nvPicPr>
        <p:blipFill>
          <a:blip r:embed="rId2">
            <a:alphaModFix amt="63000"/>
          </a:blip>
          <a:stretch>
            <a:fillRect/>
          </a:stretch>
        </p:blipFill>
        <p:spPr>
          <a:xfrm rot="3918722">
            <a:off x="7568989" y="-1293835"/>
            <a:ext cx="4231198" cy="2764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" name="Google Shape;337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3736557">
            <a:off x="8625221" y="-394062"/>
            <a:ext cx="1578641" cy="1687022"/>
          </a:xfrm>
          <a:prstGeom prst="rect">
            <a:avLst/>
          </a:prstGeom>
          <a:noFill/>
          <a:ln>
            <a:noFill/>
          </a:ln>
        </p:spPr>
      </p:pic>
      <p:pic>
        <p:nvPicPr>
          <p:cNvPr id="338" name="Google Shape;338;p29"/>
          <p:cNvPicPr preferRelativeResize="0"/>
          <p:nvPr/>
        </p:nvPicPr>
        <p:blipFill>
          <a:blip r:embed="rId4">
            <a:alphaModFix amt="42000"/>
          </a:blip>
          <a:stretch>
            <a:fillRect/>
          </a:stretch>
        </p:blipFill>
        <p:spPr>
          <a:xfrm rot="8591293" flipH="1">
            <a:off x="6809902" y="4051609"/>
            <a:ext cx="4266901" cy="27876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39" name="Google Shape;339;p29"/>
          <p:cNvPicPr preferRelativeResize="0"/>
          <p:nvPr/>
        </p:nvPicPr>
        <p:blipFill>
          <a:blip r:embed="rId5">
            <a:alphaModFix amt="42000"/>
          </a:blip>
          <a:stretch>
            <a:fillRect/>
          </a:stretch>
        </p:blipFill>
        <p:spPr>
          <a:xfrm rot="-3095686" flipH="1">
            <a:off x="-2379808" y="-1787149"/>
            <a:ext cx="4266898" cy="2787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0" name="Google Shape;340;p2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9178279">
            <a:off x="-1027172" y="4607626"/>
            <a:ext cx="4231198" cy="2764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41" name="Google Shape;341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3736540" flipH="1">
            <a:off x="-1360455" y="3666423"/>
            <a:ext cx="1956699" cy="2091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BLANK_1_1_1_1_1_1_2_1"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30"/>
          <p:cNvSpPr txBox="1">
            <a:spLocks noGrp="1"/>
          </p:cNvSpPr>
          <p:nvPr>
            <p:ph type="ctrTitle"/>
          </p:nvPr>
        </p:nvSpPr>
        <p:spPr>
          <a:xfrm>
            <a:off x="2429925" y="594525"/>
            <a:ext cx="4284000" cy="99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0200">
                <a:latin typeface="Ingrid Darling"/>
                <a:ea typeface="Ingrid Darling"/>
                <a:cs typeface="Ingrid Darling"/>
                <a:sym typeface="Ingrid Darling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344" name="Google Shape;344;p30"/>
          <p:cNvSpPr txBox="1">
            <a:spLocks noGrp="1"/>
          </p:cNvSpPr>
          <p:nvPr>
            <p:ph type="subTitle" idx="1"/>
          </p:nvPr>
        </p:nvSpPr>
        <p:spPr>
          <a:xfrm>
            <a:off x="2425050" y="1828550"/>
            <a:ext cx="4293900" cy="117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pic>
        <p:nvPicPr>
          <p:cNvPr id="345" name="Google Shape;345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>
            <a:off x="6558927" y="2431701"/>
            <a:ext cx="2591648" cy="274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346" name="Google Shape;346;p30"/>
          <p:cNvPicPr preferRelativeResize="0"/>
          <p:nvPr/>
        </p:nvPicPr>
        <p:blipFill>
          <a:blip r:embed="rId3">
            <a:alphaModFix amt="42000"/>
          </a:blip>
          <a:stretch>
            <a:fillRect/>
          </a:stretch>
        </p:blipFill>
        <p:spPr>
          <a:xfrm rot="1771295" flipH="1">
            <a:off x="6549626" y="-1497078"/>
            <a:ext cx="4266903" cy="2787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7" name="Google Shape;347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448344">
            <a:off x="6283572" y="-1980360"/>
            <a:ext cx="3422157" cy="223575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8" name="Google Shape;348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7791725" flipH="1">
            <a:off x="-1470079" y="4053914"/>
            <a:ext cx="3422156" cy="223575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9" name="Google Shape;349;p30"/>
          <p:cNvPicPr preferRelativeResize="0"/>
          <p:nvPr/>
        </p:nvPicPr>
        <p:blipFill>
          <a:blip r:embed="rId3">
            <a:alphaModFix amt="42000"/>
          </a:blip>
          <a:stretch>
            <a:fillRect/>
          </a:stretch>
        </p:blipFill>
        <p:spPr>
          <a:xfrm rot="-9948443">
            <a:off x="-1084498" y="4252147"/>
            <a:ext cx="4266902" cy="2787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0" name="Google Shape;350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10800000">
            <a:off x="6573" y="-14799"/>
            <a:ext cx="2682527" cy="2836224"/>
          </a:xfrm>
          <a:prstGeom prst="rect">
            <a:avLst/>
          </a:prstGeom>
          <a:noFill/>
          <a:ln>
            <a:noFill/>
          </a:ln>
        </p:spPr>
      </p:pic>
      <p:sp>
        <p:nvSpPr>
          <p:cNvPr id="351" name="Google Shape;351;p30"/>
          <p:cNvSpPr txBox="1"/>
          <p:nvPr/>
        </p:nvSpPr>
        <p:spPr>
          <a:xfrm>
            <a:off x="1899450" y="3797030"/>
            <a:ext cx="5345100" cy="51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" sz="11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CREDITS:</a:t>
            </a:r>
            <a:r>
              <a:rPr lang="en" sz="110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 This presentation template was created by </a:t>
            </a:r>
            <a:r>
              <a:rPr lang="en" sz="1100" b="1">
                <a:solidFill>
                  <a:schemeClr val="dk1"/>
                </a:solidFill>
                <a:uFill>
                  <a:noFill/>
                </a:uFill>
                <a:latin typeface="Quicksand"/>
                <a:ea typeface="Quicksand"/>
                <a:cs typeface="Quicksand"/>
                <a:sym typeface="Quicksand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1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,</a:t>
            </a:r>
            <a:r>
              <a:rPr lang="en" sz="110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 including icons by </a:t>
            </a:r>
            <a:r>
              <a:rPr lang="en" sz="1100" b="1">
                <a:solidFill>
                  <a:schemeClr val="dk1"/>
                </a:solidFill>
                <a:uFill>
                  <a:noFill/>
                </a:uFill>
                <a:latin typeface="Quicksand"/>
                <a:ea typeface="Quicksand"/>
                <a:cs typeface="Quicksand"/>
                <a:sym typeface="Quicksand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1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" sz="110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and infographics &amp; images by </a:t>
            </a:r>
            <a:r>
              <a:rPr lang="en" sz="1100" b="1">
                <a:solidFill>
                  <a:schemeClr val="dk1"/>
                </a:solidFill>
                <a:uFill>
                  <a:noFill/>
                </a:uFill>
                <a:latin typeface="Quicksand"/>
                <a:ea typeface="Quicksand"/>
                <a:cs typeface="Quicksand"/>
                <a:sym typeface="Quicksand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100" b="1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Char char="○"/>
              <a:defRPr sz="1250">
                <a:solidFill>
                  <a:srgbClr val="434343"/>
                </a:solidFill>
              </a:defRPr>
            </a:lvl1pPr>
            <a:lvl2pPr marL="914400" lvl="1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>
                <a:solidFill>
                  <a:srgbClr val="434343"/>
                </a:solidFill>
              </a:defRPr>
            </a:lvl2pPr>
            <a:lvl3pPr marL="1371600" lvl="2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>
                <a:solidFill>
                  <a:srgbClr val="434343"/>
                </a:solidFill>
              </a:defRPr>
            </a:lvl3pPr>
            <a:lvl4pPr marL="1828800" lvl="3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>
                <a:solidFill>
                  <a:srgbClr val="434343"/>
                </a:solidFill>
              </a:defRPr>
            </a:lvl4pPr>
            <a:lvl5pPr marL="2286000" lvl="4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>
                <a:solidFill>
                  <a:srgbClr val="434343"/>
                </a:solidFill>
              </a:defRPr>
            </a:lvl5pPr>
            <a:lvl6pPr marL="2743200" lvl="5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>
                <a:solidFill>
                  <a:srgbClr val="434343"/>
                </a:solidFill>
              </a:defRPr>
            </a:lvl6pPr>
            <a:lvl7pPr marL="3200400" lvl="6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>
                <a:solidFill>
                  <a:srgbClr val="434343"/>
                </a:solidFill>
              </a:defRPr>
            </a:lvl7pPr>
            <a:lvl8pPr marL="3657600" lvl="7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>
                <a:solidFill>
                  <a:srgbClr val="434343"/>
                </a:solidFill>
              </a:defRPr>
            </a:lvl8pPr>
            <a:lvl9pPr marL="4114800" lvl="8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pic>
        <p:nvPicPr>
          <p:cNvPr id="38" name="Google Shape;38;p4"/>
          <p:cNvPicPr preferRelativeResize="0"/>
          <p:nvPr/>
        </p:nvPicPr>
        <p:blipFill>
          <a:blip r:embed="rId2">
            <a:alphaModFix amt="63000"/>
          </a:blip>
          <a:stretch>
            <a:fillRect/>
          </a:stretch>
        </p:blipFill>
        <p:spPr>
          <a:xfrm rot="-3918722" flipH="1">
            <a:off x="-2841544" y="-1067585"/>
            <a:ext cx="4231198" cy="2764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Google Shape;3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3736558" flipH="1">
            <a:off x="-1248351" y="-280392"/>
            <a:ext cx="1416652" cy="1513911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Google Shape;40;p4"/>
          <p:cNvPicPr preferRelativeResize="0"/>
          <p:nvPr/>
        </p:nvPicPr>
        <p:blipFill>
          <a:blip r:embed="rId4">
            <a:alphaModFix amt="42000"/>
          </a:blip>
          <a:stretch>
            <a:fillRect/>
          </a:stretch>
        </p:blipFill>
        <p:spPr>
          <a:xfrm rot="-9921072" flipH="1">
            <a:off x="-911459" y="4730533"/>
            <a:ext cx="4266899" cy="2787648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Google Shape;41;p4"/>
          <p:cNvPicPr preferRelativeResize="0"/>
          <p:nvPr/>
        </p:nvPicPr>
        <p:blipFill>
          <a:blip r:embed="rId5">
            <a:alphaModFix amt="42000"/>
          </a:blip>
          <a:stretch>
            <a:fillRect/>
          </a:stretch>
        </p:blipFill>
        <p:spPr>
          <a:xfrm rot="-6361050">
            <a:off x="-2736584" y="3422358"/>
            <a:ext cx="4266900" cy="2787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Google Shape;42;p4"/>
          <p:cNvPicPr preferRelativeResize="0"/>
          <p:nvPr/>
        </p:nvPicPr>
        <p:blipFill>
          <a:blip r:embed="rId5">
            <a:alphaModFix amt="42000"/>
          </a:blip>
          <a:stretch>
            <a:fillRect/>
          </a:stretch>
        </p:blipFill>
        <p:spPr>
          <a:xfrm rot="1572134" flipH="1">
            <a:off x="5813864" y="-1819598"/>
            <a:ext cx="4266901" cy="2787647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Google Shape;43;p4"/>
          <p:cNvPicPr preferRelativeResize="0"/>
          <p:nvPr/>
        </p:nvPicPr>
        <p:blipFill>
          <a:blip r:embed="rId4">
            <a:alphaModFix amt="42000"/>
          </a:blip>
          <a:stretch>
            <a:fillRect/>
          </a:stretch>
        </p:blipFill>
        <p:spPr>
          <a:xfrm rot="4438950">
            <a:off x="7415278" y="-243274"/>
            <a:ext cx="4266900" cy="2787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Google Shape;44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9178279" flipH="1">
            <a:off x="5754618" y="4833876"/>
            <a:ext cx="4231198" cy="2764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45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700000">
            <a:off x="8467974" y="3971347"/>
            <a:ext cx="1956698" cy="20910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LANK_1_1_1_1_1_1_1_1"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3" name="Google Shape;353;p31"/>
          <p:cNvPicPr preferRelativeResize="0"/>
          <p:nvPr/>
        </p:nvPicPr>
        <p:blipFill>
          <a:blip r:embed="rId2">
            <a:alphaModFix amt="42000"/>
          </a:blip>
          <a:stretch>
            <a:fillRect/>
          </a:stretch>
        </p:blipFill>
        <p:spPr>
          <a:xfrm rot="9475653">
            <a:off x="5615241" y="4220734"/>
            <a:ext cx="4266899" cy="2787646"/>
          </a:xfrm>
          <a:prstGeom prst="rect">
            <a:avLst/>
          </a:prstGeom>
          <a:noFill/>
          <a:ln>
            <a:noFill/>
          </a:ln>
        </p:spPr>
      </p:pic>
      <p:pic>
        <p:nvPicPr>
          <p:cNvPr id="354" name="Google Shape;354;p31"/>
          <p:cNvPicPr preferRelativeResize="0"/>
          <p:nvPr/>
        </p:nvPicPr>
        <p:blipFill>
          <a:blip r:embed="rId3">
            <a:alphaModFix amt="42000"/>
          </a:blip>
          <a:stretch>
            <a:fillRect/>
          </a:stretch>
        </p:blipFill>
        <p:spPr>
          <a:xfrm rot="10340236">
            <a:off x="2240503" y="4433654"/>
            <a:ext cx="4266900" cy="2787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5" name="Google Shape;355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0800000">
            <a:off x="-886958" y="4161620"/>
            <a:ext cx="4231199" cy="2764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6" name="Google Shape;356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3369864" flipH="1">
            <a:off x="8508574" y="4489498"/>
            <a:ext cx="951395" cy="1528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57" name="Google Shape;357;p31"/>
          <p:cNvPicPr preferRelativeResize="0"/>
          <p:nvPr/>
        </p:nvPicPr>
        <p:blipFill>
          <a:blip r:embed="rId2">
            <a:alphaModFix amt="42000"/>
          </a:blip>
          <a:stretch>
            <a:fillRect/>
          </a:stretch>
        </p:blipFill>
        <p:spPr>
          <a:xfrm flipH="1">
            <a:off x="3034665" y="-2013164"/>
            <a:ext cx="4266900" cy="2787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8" name="Google Shape;358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621721">
            <a:off x="6432530" y="-1507268"/>
            <a:ext cx="4231198" cy="2764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59" name="Google Shape;359;p31"/>
          <p:cNvPicPr preferRelativeResize="0"/>
          <p:nvPr/>
        </p:nvPicPr>
        <p:blipFill>
          <a:blip r:embed="rId3">
            <a:alphaModFix amt="42000"/>
          </a:blip>
          <a:stretch>
            <a:fillRect/>
          </a:stretch>
        </p:blipFill>
        <p:spPr>
          <a:xfrm rot="-878928">
            <a:off x="-1205784" y="-1518937"/>
            <a:ext cx="4266899" cy="27876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60" name="Google Shape;360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9030618">
            <a:off x="-284274" y="-736662"/>
            <a:ext cx="953652" cy="1532316"/>
          </a:xfrm>
          <a:prstGeom prst="rect">
            <a:avLst/>
          </a:prstGeom>
          <a:noFill/>
          <a:ln>
            <a:noFill/>
          </a:ln>
        </p:spPr>
      </p:pic>
      <p:pic>
        <p:nvPicPr>
          <p:cNvPr id="361" name="Google Shape;361;p3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flipH="1">
            <a:off x="-713900" y="4161637"/>
            <a:ext cx="1544577" cy="1650623"/>
          </a:xfrm>
          <a:prstGeom prst="rect">
            <a:avLst/>
          </a:prstGeom>
          <a:noFill/>
          <a:ln>
            <a:noFill/>
          </a:ln>
        </p:spPr>
      </p:pic>
      <p:pic>
        <p:nvPicPr>
          <p:cNvPr id="362" name="Google Shape;362;p3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10800000" flipH="1">
            <a:off x="8084488" y="-950413"/>
            <a:ext cx="1544577" cy="16506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 1">
  <p:cSld name="BLANK_1_1_1_1_1_1_1_1_1"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4" name="Google Shape;364;p3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 flipH="1">
            <a:off x="0" y="1762326"/>
            <a:ext cx="3238751" cy="34243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65" name="Google Shape;365;p32"/>
          <p:cNvPicPr preferRelativeResize="0"/>
          <p:nvPr/>
        </p:nvPicPr>
        <p:blipFill>
          <a:blip r:embed="rId3">
            <a:alphaModFix amt="42000"/>
          </a:blip>
          <a:stretch>
            <a:fillRect/>
          </a:stretch>
        </p:blipFill>
        <p:spPr>
          <a:xfrm rot="-1771295">
            <a:off x="-1665953" y="-1482274"/>
            <a:ext cx="4266903" cy="2787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6" name="Google Shape;366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448344" flipH="1">
            <a:off x="-555152" y="-1965556"/>
            <a:ext cx="3422157" cy="223575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7" name="Google Shape;367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7791725">
            <a:off x="7198500" y="4068718"/>
            <a:ext cx="3422156" cy="223575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32"/>
          <p:cNvPicPr preferRelativeResize="0"/>
          <p:nvPr/>
        </p:nvPicPr>
        <p:blipFill>
          <a:blip r:embed="rId3">
            <a:alphaModFix amt="42000"/>
          </a:blip>
          <a:stretch>
            <a:fillRect/>
          </a:stretch>
        </p:blipFill>
        <p:spPr>
          <a:xfrm rot="9948443" flipH="1">
            <a:off x="5703848" y="4024626"/>
            <a:ext cx="4266902" cy="2787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9" name="Google Shape;369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10800000" flipH="1">
            <a:off x="5751650" y="0"/>
            <a:ext cx="3392350" cy="35867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 2">
  <p:cSld name="BLANK_1_1_1_1_1_1_1_1_2"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1" name="Google Shape;371;p3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4011325" flipH="1">
            <a:off x="-1912297" y="-1007742"/>
            <a:ext cx="3960773" cy="2587652"/>
          </a:xfrm>
          <a:prstGeom prst="rect">
            <a:avLst/>
          </a:prstGeom>
          <a:noFill/>
          <a:ln>
            <a:noFill/>
          </a:ln>
        </p:spPr>
      </p:pic>
      <p:pic>
        <p:nvPicPr>
          <p:cNvPr id="372" name="Google Shape;372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8803508">
            <a:off x="-569849" y="-508454"/>
            <a:ext cx="1486975" cy="1589081"/>
          </a:xfrm>
          <a:prstGeom prst="rect">
            <a:avLst/>
          </a:prstGeom>
          <a:noFill/>
          <a:ln>
            <a:noFill/>
          </a:ln>
        </p:spPr>
      </p:pic>
      <p:pic>
        <p:nvPicPr>
          <p:cNvPr id="373" name="Google Shape;373;p33"/>
          <p:cNvPicPr preferRelativeResize="0"/>
          <p:nvPr/>
        </p:nvPicPr>
        <p:blipFill>
          <a:blip r:embed="rId4">
            <a:alphaModFix amt="42000"/>
          </a:blip>
          <a:stretch>
            <a:fillRect/>
          </a:stretch>
        </p:blipFill>
        <p:spPr>
          <a:xfrm rot="10098492" flipH="1">
            <a:off x="7210072" y="3504249"/>
            <a:ext cx="4266901" cy="2787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4" name="Google Shape;374;p33"/>
          <p:cNvPicPr preferRelativeResize="0"/>
          <p:nvPr/>
        </p:nvPicPr>
        <p:blipFill>
          <a:blip r:embed="rId5">
            <a:alphaModFix amt="42000"/>
          </a:blip>
          <a:stretch>
            <a:fillRect/>
          </a:stretch>
        </p:blipFill>
        <p:spPr>
          <a:xfrm rot="-10456230">
            <a:off x="4597746" y="4099209"/>
            <a:ext cx="4266902" cy="27876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5"/>
          <p:cNvSpPr txBox="1">
            <a:spLocks noGrp="1"/>
          </p:cNvSpPr>
          <p:nvPr>
            <p:ph type="subTitle" idx="1"/>
          </p:nvPr>
        </p:nvSpPr>
        <p:spPr>
          <a:xfrm>
            <a:off x="1127613" y="2588261"/>
            <a:ext cx="2907600" cy="34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Fahkwang"/>
              <a:buNone/>
              <a:defRPr sz="2100">
                <a:solidFill>
                  <a:schemeClr val="accent3"/>
                </a:solidFill>
                <a:latin typeface="Fahkwang"/>
                <a:ea typeface="Fahkwang"/>
                <a:cs typeface="Fahkwang"/>
                <a:sym typeface="Fahkwang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Fahkwang"/>
              <a:buNone/>
              <a:defRPr sz="2100">
                <a:solidFill>
                  <a:schemeClr val="accent3"/>
                </a:solidFill>
                <a:latin typeface="Fahkwang"/>
                <a:ea typeface="Fahkwang"/>
                <a:cs typeface="Fahkwang"/>
                <a:sym typeface="Fahkwang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Fahkwang"/>
              <a:buNone/>
              <a:defRPr sz="2100">
                <a:solidFill>
                  <a:schemeClr val="accent3"/>
                </a:solidFill>
                <a:latin typeface="Fahkwang"/>
                <a:ea typeface="Fahkwang"/>
                <a:cs typeface="Fahkwang"/>
                <a:sym typeface="Fahkwang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Fahkwang"/>
              <a:buNone/>
              <a:defRPr sz="2100">
                <a:solidFill>
                  <a:schemeClr val="accent3"/>
                </a:solidFill>
                <a:latin typeface="Fahkwang"/>
                <a:ea typeface="Fahkwang"/>
                <a:cs typeface="Fahkwang"/>
                <a:sym typeface="Fahkwang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Fahkwang"/>
              <a:buNone/>
              <a:defRPr sz="2100">
                <a:solidFill>
                  <a:schemeClr val="accent3"/>
                </a:solidFill>
                <a:latin typeface="Fahkwang"/>
                <a:ea typeface="Fahkwang"/>
                <a:cs typeface="Fahkwang"/>
                <a:sym typeface="Fahkwang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Fahkwang"/>
              <a:buNone/>
              <a:defRPr sz="2100">
                <a:solidFill>
                  <a:schemeClr val="accent3"/>
                </a:solidFill>
                <a:latin typeface="Fahkwang"/>
                <a:ea typeface="Fahkwang"/>
                <a:cs typeface="Fahkwang"/>
                <a:sym typeface="Fahkwang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Fahkwang"/>
              <a:buNone/>
              <a:defRPr sz="2100">
                <a:solidFill>
                  <a:schemeClr val="accent3"/>
                </a:solidFill>
                <a:latin typeface="Fahkwang"/>
                <a:ea typeface="Fahkwang"/>
                <a:cs typeface="Fahkwang"/>
                <a:sym typeface="Fahkwang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Fahkwang"/>
              <a:buNone/>
              <a:defRPr sz="2100">
                <a:solidFill>
                  <a:schemeClr val="accent3"/>
                </a:solidFill>
                <a:latin typeface="Fahkwang"/>
                <a:ea typeface="Fahkwang"/>
                <a:cs typeface="Fahkwang"/>
                <a:sym typeface="Fahkwang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Fahkwang"/>
              <a:buNone/>
              <a:defRPr sz="2100">
                <a:solidFill>
                  <a:schemeClr val="accent3"/>
                </a:solidFill>
                <a:latin typeface="Fahkwang"/>
                <a:ea typeface="Fahkwang"/>
                <a:cs typeface="Fahkwang"/>
                <a:sym typeface="Fahkwang"/>
              </a:defRPr>
            </a:lvl9pPr>
          </a:lstStyle>
          <a:p>
            <a:endParaRPr/>
          </a:p>
        </p:txBody>
      </p:sp>
      <p:sp>
        <p:nvSpPr>
          <p:cNvPr id="48" name="Google Shape;48;p5"/>
          <p:cNvSpPr txBox="1">
            <a:spLocks noGrp="1"/>
          </p:cNvSpPr>
          <p:nvPr>
            <p:ph type="subTitle" idx="2"/>
          </p:nvPr>
        </p:nvSpPr>
        <p:spPr>
          <a:xfrm>
            <a:off x="1127613" y="2938525"/>
            <a:ext cx="2907600" cy="85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5"/>
          <p:cNvSpPr txBox="1">
            <a:spLocks noGrp="1"/>
          </p:cNvSpPr>
          <p:nvPr>
            <p:ph type="subTitle" idx="3"/>
          </p:nvPr>
        </p:nvSpPr>
        <p:spPr>
          <a:xfrm>
            <a:off x="5108788" y="2588261"/>
            <a:ext cx="2907600" cy="34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Fahkwang"/>
              <a:buNone/>
              <a:defRPr sz="2100">
                <a:solidFill>
                  <a:schemeClr val="accent3"/>
                </a:solidFill>
                <a:latin typeface="Fahkwang"/>
                <a:ea typeface="Fahkwang"/>
                <a:cs typeface="Fahkwang"/>
                <a:sym typeface="Fahkwang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Fahkwang"/>
              <a:buNone/>
              <a:defRPr sz="2100">
                <a:solidFill>
                  <a:schemeClr val="accent3"/>
                </a:solidFill>
                <a:latin typeface="Fahkwang"/>
                <a:ea typeface="Fahkwang"/>
                <a:cs typeface="Fahkwang"/>
                <a:sym typeface="Fahkwang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Fahkwang"/>
              <a:buNone/>
              <a:defRPr sz="2100">
                <a:solidFill>
                  <a:schemeClr val="accent3"/>
                </a:solidFill>
                <a:latin typeface="Fahkwang"/>
                <a:ea typeface="Fahkwang"/>
                <a:cs typeface="Fahkwang"/>
                <a:sym typeface="Fahkwang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Fahkwang"/>
              <a:buNone/>
              <a:defRPr sz="2100">
                <a:solidFill>
                  <a:schemeClr val="accent3"/>
                </a:solidFill>
                <a:latin typeface="Fahkwang"/>
                <a:ea typeface="Fahkwang"/>
                <a:cs typeface="Fahkwang"/>
                <a:sym typeface="Fahkwang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Fahkwang"/>
              <a:buNone/>
              <a:defRPr sz="2100">
                <a:solidFill>
                  <a:schemeClr val="accent3"/>
                </a:solidFill>
                <a:latin typeface="Fahkwang"/>
                <a:ea typeface="Fahkwang"/>
                <a:cs typeface="Fahkwang"/>
                <a:sym typeface="Fahkwang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Fahkwang"/>
              <a:buNone/>
              <a:defRPr sz="2100">
                <a:solidFill>
                  <a:schemeClr val="accent3"/>
                </a:solidFill>
                <a:latin typeface="Fahkwang"/>
                <a:ea typeface="Fahkwang"/>
                <a:cs typeface="Fahkwang"/>
                <a:sym typeface="Fahkwang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Fahkwang"/>
              <a:buNone/>
              <a:defRPr sz="2100">
                <a:solidFill>
                  <a:schemeClr val="accent3"/>
                </a:solidFill>
                <a:latin typeface="Fahkwang"/>
                <a:ea typeface="Fahkwang"/>
                <a:cs typeface="Fahkwang"/>
                <a:sym typeface="Fahkwang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Fahkwang"/>
              <a:buNone/>
              <a:defRPr sz="2100">
                <a:solidFill>
                  <a:schemeClr val="accent3"/>
                </a:solidFill>
                <a:latin typeface="Fahkwang"/>
                <a:ea typeface="Fahkwang"/>
                <a:cs typeface="Fahkwang"/>
                <a:sym typeface="Fahkwang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Fahkwang"/>
              <a:buNone/>
              <a:defRPr sz="2100">
                <a:solidFill>
                  <a:schemeClr val="accent3"/>
                </a:solidFill>
                <a:latin typeface="Fahkwang"/>
                <a:ea typeface="Fahkwang"/>
                <a:cs typeface="Fahkwang"/>
                <a:sym typeface="Fahkwang"/>
              </a:defRPr>
            </a:lvl9pPr>
          </a:lstStyle>
          <a:p>
            <a:endParaRPr/>
          </a:p>
        </p:txBody>
      </p:sp>
      <p:sp>
        <p:nvSpPr>
          <p:cNvPr id="51" name="Google Shape;51;p5"/>
          <p:cNvSpPr txBox="1">
            <a:spLocks noGrp="1"/>
          </p:cNvSpPr>
          <p:nvPr>
            <p:ph type="subTitle" idx="4"/>
          </p:nvPr>
        </p:nvSpPr>
        <p:spPr>
          <a:xfrm>
            <a:off x="5108788" y="2938525"/>
            <a:ext cx="2907600" cy="85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52" name="Google Shape;52;p5"/>
          <p:cNvPicPr preferRelativeResize="0"/>
          <p:nvPr/>
        </p:nvPicPr>
        <p:blipFill>
          <a:blip r:embed="rId2">
            <a:alphaModFix amt="63000"/>
          </a:blip>
          <a:stretch>
            <a:fillRect/>
          </a:stretch>
        </p:blipFill>
        <p:spPr>
          <a:xfrm rot="-8100000">
            <a:off x="-2173843" y="3943729"/>
            <a:ext cx="4231197" cy="2764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Google Shape;53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7063443">
            <a:off x="-1260294" y="3503559"/>
            <a:ext cx="1578641" cy="1687022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Google Shape;54;p5"/>
          <p:cNvPicPr preferRelativeResize="0"/>
          <p:nvPr/>
        </p:nvPicPr>
        <p:blipFill>
          <a:blip r:embed="rId4">
            <a:alphaModFix amt="42000"/>
          </a:blip>
          <a:stretch>
            <a:fillRect/>
          </a:stretch>
        </p:blipFill>
        <p:spPr>
          <a:xfrm rot="-4030513" flipH="1">
            <a:off x="-1942700" y="-1196501"/>
            <a:ext cx="3424401" cy="223723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5"/>
          <p:cNvPicPr preferRelativeResize="0"/>
          <p:nvPr/>
        </p:nvPicPr>
        <p:blipFill>
          <a:blip r:embed="rId5">
            <a:alphaModFix amt="42000"/>
          </a:blip>
          <a:stretch>
            <a:fillRect/>
          </a:stretch>
        </p:blipFill>
        <p:spPr>
          <a:xfrm rot="10098492" flipH="1">
            <a:off x="-469860" y="4468062"/>
            <a:ext cx="4266901" cy="2787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5"/>
          <p:cNvPicPr preferRelativeResize="0"/>
          <p:nvPr/>
        </p:nvPicPr>
        <p:blipFill>
          <a:blip r:embed="rId5">
            <a:alphaModFix amt="42000"/>
          </a:blip>
          <a:stretch>
            <a:fillRect/>
          </a:stretch>
        </p:blipFill>
        <p:spPr>
          <a:xfrm rot="6790456">
            <a:off x="7812187" y="3050159"/>
            <a:ext cx="4266903" cy="2787646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5"/>
          <p:cNvPicPr preferRelativeResize="0"/>
          <p:nvPr/>
        </p:nvPicPr>
        <p:blipFill>
          <a:blip r:embed="rId4">
            <a:alphaModFix amt="42000"/>
          </a:blip>
          <a:stretch>
            <a:fillRect/>
          </a:stretch>
        </p:blipFill>
        <p:spPr>
          <a:xfrm rot="10456230" flipH="1">
            <a:off x="5570866" y="4582046"/>
            <a:ext cx="4266902" cy="27876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621721">
            <a:off x="7438562" y="-1669728"/>
            <a:ext cx="3960776" cy="2587652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8803508" flipH="1">
            <a:off x="8423575" y="-1081129"/>
            <a:ext cx="1486975" cy="15890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pic>
        <p:nvPicPr>
          <p:cNvPr id="62" name="Google Shape;62;p6"/>
          <p:cNvPicPr preferRelativeResize="0"/>
          <p:nvPr/>
        </p:nvPicPr>
        <p:blipFill>
          <a:blip r:embed="rId2">
            <a:alphaModFix amt="42000"/>
          </a:blip>
          <a:stretch>
            <a:fillRect/>
          </a:stretch>
        </p:blipFill>
        <p:spPr>
          <a:xfrm rot="-6929859">
            <a:off x="-2487404" y="3726749"/>
            <a:ext cx="4266899" cy="2787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9178279">
            <a:off x="-1783615" y="4574901"/>
            <a:ext cx="4231198" cy="2764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718793">
            <a:off x="695047" y="4744317"/>
            <a:ext cx="953651" cy="1532316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70900" y="-1501525"/>
            <a:ext cx="2502450" cy="24824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Google Shape;67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3008275">
            <a:off x="-1832104" y="-927014"/>
            <a:ext cx="3422156" cy="2235759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7"/>
          <p:cNvPicPr preferRelativeResize="0"/>
          <p:nvPr/>
        </p:nvPicPr>
        <p:blipFill>
          <a:blip r:embed="rId3">
            <a:alphaModFix amt="42000"/>
          </a:blip>
          <a:stretch>
            <a:fillRect/>
          </a:stretch>
        </p:blipFill>
        <p:spPr>
          <a:xfrm rot="-851557" flipH="1">
            <a:off x="-714573" y="-1947663"/>
            <a:ext cx="4266902" cy="2787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-2" y="2565050"/>
            <a:ext cx="2438702" cy="2578452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Google Shape;70;p7"/>
          <p:cNvSpPr txBox="1">
            <a:spLocks noGrp="1"/>
          </p:cNvSpPr>
          <p:nvPr>
            <p:ph type="title"/>
          </p:nvPr>
        </p:nvSpPr>
        <p:spPr>
          <a:xfrm>
            <a:off x="1136025" y="1088025"/>
            <a:ext cx="4005000" cy="171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7"/>
          <p:cNvSpPr txBox="1">
            <a:spLocks noGrp="1"/>
          </p:cNvSpPr>
          <p:nvPr>
            <p:ph type="body" idx="1"/>
          </p:nvPr>
        </p:nvSpPr>
        <p:spPr>
          <a:xfrm>
            <a:off x="1136025" y="2965275"/>
            <a:ext cx="3754500" cy="79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 sz="1400"/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8"/>
          <p:cNvSpPr txBox="1">
            <a:spLocks noGrp="1"/>
          </p:cNvSpPr>
          <p:nvPr>
            <p:ph type="title"/>
          </p:nvPr>
        </p:nvSpPr>
        <p:spPr>
          <a:xfrm>
            <a:off x="659575" y="1897950"/>
            <a:ext cx="7768800" cy="13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6000"/>
              <a:buNone/>
              <a:defRPr sz="58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6000"/>
              <a:buNone/>
              <a:defRPr sz="6000">
                <a:solidFill>
                  <a:schemeClr val="accent3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6000"/>
              <a:buNone/>
              <a:defRPr sz="6000">
                <a:solidFill>
                  <a:schemeClr val="accent3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6000"/>
              <a:buNone/>
              <a:defRPr sz="6000">
                <a:solidFill>
                  <a:schemeClr val="accent3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6000"/>
              <a:buNone/>
              <a:defRPr sz="6000">
                <a:solidFill>
                  <a:schemeClr val="accent3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6000"/>
              <a:buNone/>
              <a:defRPr sz="6000">
                <a:solidFill>
                  <a:schemeClr val="accent3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6000"/>
              <a:buNone/>
              <a:defRPr sz="6000">
                <a:solidFill>
                  <a:schemeClr val="accent3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6000"/>
              <a:buNone/>
              <a:defRPr sz="6000">
                <a:solidFill>
                  <a:schemeClr val="accent3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6000"/>
              <a:buNone/>
              <a:defRPr sz="60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pic>
        <p:nvPicPr>
          <p:cNvPr id="74" name="Google Shape;74;p8"/>
          <p:cNvPicPr preferRelativeResize="0"/>
          <p:nvPr/>
        </p:nvPicPr>
        <p:blipFill>
          <a:blip r:embed="rId2">
            <a:alphaModFix amt="42000"/>
          </a:blip>
          <a:stretch>
            <a:fillRect/>
          </a:stretch>
        </p:blipFill>
        <p:spPr>
          <a:xfrm rot="9475653">
            <a:off x="5615241" y="4220734"/>
            <a:ext cx="4266899" cy="2787646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8"/>
          <p:cNvPicPr preferRelativeResize="0"/>
          <p:nvPr/>
        </p:nvPicPr>
        <p:blipFill>
          <a:blip r:embed="rId3">
            <a:alphaModFix amt="42000"/>
          </a:blip>
          <a:stretch>
            <a:fillRect/>
          </a:stretch>
        </p:blipFill>
        <p:spPr>
          <a:xfrm rot="10340236">
            <a:off x="2240503" y="4433654"/>
            <a:ext cx="4266900" cy="2787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0800000">
            <a:off x="-886958" y="4161620"/>
            <a:ext cx="4231199" cy="2764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3369864" flipH="1">
            <a:off x="8508574" y="4489498"/>
            <a:ext cx="951395" cy="1528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8"/>
          <p:cNvPicPr preferRelativeResize="0"/>
          <p:nvPr/>
        </p:nvPicPr>
        <p:blipFill>
          <a:blip r:embed="rId2">
            <a:alphaModFix amt="42000"/>
          </a:blip>
          <a:stretch>
            <a:fillRect/>
          </a:stretch>
        </p:blipFill>
        <p:spPr>
          <a:xfrm flipH="1">
            <a:off x="3034665" y="-2013164"/>
            <a:ext cx="4266900" cy="2787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621721">
            <a:off x="6432530" y="-1507268"/>
            <a:ext cx="4231198" cy="2764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8"/>
          <p:cNvPicPr preferRelativeResize="0"/>
          <p:nvPr/>
        </p:nvPicPr>
        <p:blipFill>
          <a:blip r:embed="rId3">
            <a:alphaModFix amt="42000"/>
          </a:blip>
          <a:stretch>
            <a:fillRect/>
          </a:stretch>
        </p:blipFill>
        <p:spPr>
          <a:xfrm rot="-878928">
            <a:off x="-1205784" y="-1518937"/>
            <a:ext cx="4266899" cy="2787648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9030618">
            <a:off x="-284274" y="-736662"/>
            <a:ext cx="953652" cy="1532316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flipH="1">
            <a:off x="-713900" y="4161637"/>
            <a:ext cx="1544577" cy="1650623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10800000" flipH="1">
            <a:off x="8084488" y="-950413"/>
            <a:ext cx="1544577" cy="16506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9"/>
          <p:cNvSpPr txBox="1">
            <a:spLocks noGrp="1"/>
          </p:cNvSpPr>
          <p:nvPr>
            <p:ph type="title"/>
          </p:nvPr>
        </p:nvSpPr>
        <p:spPr>
          <a:xfrm>
            <a:off x="1678500" y="1390876"/>
            <a:ext cx="57870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9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86" name="Google Shape;86;p9"/>
          <p:cNvSpPr txBox="1">
            <a:spLocks noGrp="1"/>
          </p:cNvSpPr>
          <p:nvPr>
            <p:ph type="subTitle" idx="1"/>
          </p:nvPr>
        </p:nvSpPr>
        <p:spPr>
          <a:xfrm>
            <a:off x="1763400" y="2390325"/>
            <a:ext cx="5617200" cy="136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87" name="Google Shape;87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 flipH="1">
            <a:off x="0" y="1762326"/>
            <a:ext cx="3238751" cy="3424348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9"/>
          <p:cNvPicPr preferRelativeResize="0"/>
          <p:nvPr/>
        </p:nvPicPr>
        <p:blipFill>
          <a:blip r:embed="rId3">
            <a:alphaModFix amt="42000"/>
          </a:blip>
          <a:stretch>
            <a:fillRect/>
          </a:stretch>
        </p:blipFill>
        <p:spPr>
          <a:xfrm rot="-1771295">
            <a:off x="-1665953" y="-1482274"/>
            <a:ext cx="4266903" cy="2787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448344" flipH="1">
            <a:off x="-555152" y="-1965556"/>
            <a:ext cx="3422157" cy="2235759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7791725">
            <a:off x="7198500" y="4068718"/>
            <a:ext cx="3422156" cy="2235759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9"/>
          <p:cNvPicPr preferRelativeResize="0"/>
          <p:nvPr/>
        </p:nvPicPr>
        <p:blipFill>
          <a:blip r:embed="rId3">
            <a:alphaModFix amt="42000"/>
          </a:blip>
          <a:stretch>
            <a:fillRect/>
          </a:stretch>
        </p:blipFill>
        <p:spPr>
          <a:xfrm rot="9948443" flipH="1">
            <a:off x="5703848" y="4024626"/>
            <a:ext cx="4266902" cy="2787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10800000" flipH="1">
            <a:off x="5751650" y="0"/>
            <a:ext cx="3392350" cy="35867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0"/>
          <p:cNvSpPr txBox="1">
            <a:spLocks noGrp="1"/>
          </p:cNvSpPr>
          <p:nvPr>
            <p:ph type="title"/>
          </p:nvPr>
        </p:nvSpPr>
        <p:spPr>
          <a:xfrm>
            <a:off x="710000" y="2578300"/>
            <a:ext cx="2217000" cy="150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pic>
        <p:nvPicPr>
          <p:cNvPr id="95" name="Google Shape;95;p10"/>
          <p:cNvPicPr preferRelativeResize="0"/>
          <p:nvPr/>
        </p:nvPicPr>
        <p:blipFill>
          <a:blip r:embed="rId2">
            <a:alphaModFix amt="91000"/>
          </a:blip>
          <a:stretch>
            <a:fillRect/>
          </a:stretch>
        </p:blipFill>
        <p:spPr>
          <a:xfrm rot="-10098492">
            <a:off x="-1423447" y="4136212"/>
            <a:ext cx="4266901" cy="2787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0"/>
          <p:cNvPicPr preferRelativeResize="0"/>
          <p:nvPr/>
        </p:nvPicPr>
        <p:blipFill>
          <a:blip r:embed="rId3">
            <a:alphaModFix amt="91000"/>
          </a:blip>
          <a:stretch>
            <a:fillRect/>
          </a:stretch>
        </p:blipFill>
        <p:spPr>
          <a:xfrm rot="10456230" flipH="1">
            <a:off x="487691" y="4853546"/>
            <a:ext cx="4266902" cy="2787647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1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621721">
            <a:off x="7126325" y="-870303"/>
            <a:ext cx="3960776" cy="2587652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1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8803508" flipH="1">
            <a:off x="8031400" y="-371017"/>
            <a:ext cx="1486975" cy="15890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Fahkwang"/>
              <a:buNone/>
              <a:defRPr sz="2800">
                <a:solidFill>
                  <a:schemeClr val="lt2"/>
                </a:solidFill>
                <a:latin typeface="Fahkwang"/>
                <a:ea typeface="Fahkwang"/>
                <a:cs typeface="Fahkwang"/>
                <a:sym typeface="Fahkwang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Fahkwang"/>
              <a:buNone/>
              <a:defRPr sz="2800" i="1">
                <a:solidFill>
                  <a:schemeClr val="lt2"/>
                </a:solidFill>
                <a:latin typeface="Fahkwang"/>
                <a:ea typeface="Fahkwang"/>
                <a:cs typeface="Fahkwang"/>
                <a:sym typeface="Fahkwang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Fahkwang"/>
              <a:buNone/>
              <a:defRPr sz="2800" i="1">
                <a:solidFill>
                  <a:schemeClr val="lt2"/>
                </a:solidFill>
                <a:latin typeface="Fahkwang"/>
                <a:ea typeface="Fahkwang"/>
                <a:cs typeface="Fahkwang"/>
                <a:sym typeface="Fahkwang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Fahkwang"/>
              <a:buNone/>
              <a:defRPr sz="2800" i="1">
                <a:solidFill>
                  <a:schemeClr val="lt2"/>
                </a:solidFill>
                <a:latin typeface="Fahkwang"/>
                <a:ea typeface="Fahkwang"/>
                <a:cs typeface="Fahkwang"/>
                <a:sym typeface="Fahkwang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Fahkwang"/>
              <a:buNone/>
              <a:defRPr sz="2800" i="1">
                <a:solidFill>
                  <a:schemeClr val="lt2"/>
                </a:solidFill>
                <a:latin typeface="Fahkwang"/>
                <a:ea typeface="Fahkwang"/>
                <a:cs typeface="Fahkwang"/>
                <a:sym typeface="Fahkwang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Fahkwang"/>
              <a:buNone/>
              <a:defRPr sz="2800" i="1">
                <a:solidFill>
                  <a:schemeClr val="lt2"/>
                </a:solidFill>
                <a:latin typeface="Fahkwang"/>
                <a:ea typeface="Fahkwang"/>
                <a:cs typeface="Fahkwang"/>
                <a:sym typeface="Fahkwang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Fahkwang"/>
              <a:buNone/>
              <a:defRPr sz="2800" i="1">
                <a:solidFill>
                  <a:schemeClr val="lt2"/>
                </a:solidFill>
                <a:latin typeface="Fahkwang"/>
                <a:ea typeface="Fahkwang"/>
                <a:cs typeface="Fahkwang"/>
                <a:sym typeface="Fahkwang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Fahkwang"/>
              <a:buNone/>
              <a:defRPr sz="2800" i="1">
                <a:solidFill>
                  <a:schemeClr val="lt2"/>
                </a:solidFill>
                <a:latin typeface="Fahkwang"/>
                <a:ea typeface="Fahkwang"/>
                <a:cs typeface="Fahkwang"/>
                <a:sym typeface="Fahkwang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Fahkwang"/>
              <a:buNone/>
              <a:defRPr sz="2800" i="1">
                <a:solidFill>
                  <a:schemeClr val="lt2"/>
                </a:solidFill>
                <a:latin typeface="Fahkwang"/>
                <a:ea typeface="Fahkwang"/>
                <a:cs typeface="Fahkwang"/>
                <a:sym typeface="Fahkwang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  <p:sldLayoutId id="2147483678" r:id="rId31"/>
    <p:sldLayoutId id="2147483679" r:id="rId3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34"/>
          <p:cNvSpPr txBox="1">
            <a:spLocks noGrp="1"/>
          </p:cNvSpPr>
          <p:nvPr>
            <p:ph type="ctrTitle"/>
          </p:nvPr>
        </p:nvSpPr>
        <p:spPr>
          <a:xfrm>
            <a:off x="1029150" y="1907700"/>
            <a:ext cx="7085700" cy="107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100"/>
              <a:t>Aktuality </a:t>
            </a:r>
            <a:endParaRPr sz="41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100"/>
              <a:t>ŽPaZ</a:t>
            </a:r>
            <a:endParaRPr sz="41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600"/>
              <a:t> </a:t>
            </a:r>
            <a:endParaRPr sz="3200">
              <a:solidFill>
                <a:schemeClr val="accent3"/>
              </a:solidFill>
            </a:endParaRPr>
          </a:p>
        </p:txBody>
      </p:sp>
      <p:sp>
        <p:nvSpPr>
          <p:cNvPr id="380" name="Google Shape;380;p34"/>
          <p:cNvSpPr txBox="1">
            <a:spLocks noGrp="1"/>
          </p:cNvSpPr>
          <p:nvPr>
            <p:ph type="subTitle" idx="1"/>
          </p:nvPr>
        </p:nvSpPr>
        <p:spPr>
          <a:xfrm>
            <a:off x="1957350" y="3164625"/>
            <a:ext cx="5229300" cy="40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Tým B</a:t>
            </a:r>
            <a:endParaRPr/>
          </a:p>
        </p:txBody>
      </p:sp>
      <p:pic>
        <p:nvPicPr>
          <p:cNvPr id="381" name="Google Shape;381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44342" y="3779550"/>
            <a:ext cx="2655307" cy="2638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2" name="Google Shape;382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15125" y="4416475"/>
            <a:ext cx="2427476" cy="2594152"/>
          </a:xfrm>
          <a:prstGeom prst="rect">
            <a:avLst/>
          </a:prstGeom>
          <a:noFill/>
          <a:ln>
            <a:noFill/>
          </a:ln>
        </p:spPr>
      </p:pic>
      <p:pic>
        <p:nvPicPr>
          <p:cNvPr id="383" name="Google Shape;383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4840453">
            <a:off x="4250711" y="4798521"/>
            <a:ext cx="2119579" cy="200735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84" name="Google Shape;384;p34"/>
          <p:cNvCxnSpPr/>
          <p:nvPr/>
        </p:nvCxnSpPr>
        <p:spPr>
          <a:xfrm>
            <a:off x="2134650" y="3015438"/>
            <a:ext cx="48747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3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Evropský parlament schválil definitivní podobu Nařízení o obnově přírody</a:t>
            </a:r>
            <a:endParaRPr/>
          </a:p>
        </p:txBody>
      </p:sp>
      <p:sp>
        <p:nvSpPr>
          <p:cNvPr id="390" name="Google Shape;390;p35"/>
          <p:cNvSpPr txBox="1">
            <a:spLocks noGrp="1"/>
          </p:cNvSpPr>
          <p:nvPr>
            <p:ph type="subTitle" idx="1"/>
          </p:nvPr>
        </p:nvSpPr>
        <p:spPr>
          <a:xfrm>
            <a:off x="720000" y="1520900"/>
            <a:ext cx="3823500" cy="255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Char char="○"/>
            </a:pPr>
            <a:r>
              <a:rPr lang="en" sz="1500"/>
              <a:t>Schváleno 27. 2. 2024</a:t>
            </a:r>
            <a:endParaRPr sz="1500"/>
          </a:p>
          <a:p>
            <a:pPr marL="4572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Char char="○"/>
            </a:pPr>
            <a:r>
              <a:rPr lang="en" sz="1500"/>
              <a:t>Řešení krize biodiverzity a klimatu</a:t>
            </a:r>
            <a:endParaRPr sz="1500"/>
          </a:p>
          <a:p>
            <a:pPr marL="4572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Char char="○"/>
            </a:pPr>
            <a:r>
              <a:rPr lang="en" sz="1500"/>
              <a:t>Cíle pro zlepšení ekosystémů</a:t>
            </a:r>
            <a:endParaRPr sz="1500"/>
          </a:p>
          <a:p>
            <a:pPr marL="4572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Char char="○"/>
            </a:pPr>
            <a:r>
              <a:rPr lang="en" sz="1500"/>
              <a:t>Pro byli poslanci napříč politickým spektrem</a:t>
            </a:r>
            <a:endParaRPr sz="1500"/>
          </a:p>
        </p:txBody>
      </p:sp>
      <p:cxnSp>
        <p:nvCxnSpPr>
          <p:cNvPr id="391" name="Google Shape;391;p35"/>
          <p:cNvCxnSpPr/>
          <p:nvPr/>
        </p:nvCxnSpPr>
        <p:spPr>
          <a:xfrm>
            <a:off x="720000" y="1176657"/>
            <a:ext cx="58146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392" name="Google Shape;392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22412" y="1349313"/>
            <a:ext cx="3176626" cy="3156527"/>
          </a:xfrm>
          <a:prstGeom prst="rect">
            <a:avLst/>
          </a:prstGeom>
          <a:noFill/>
          <a:ln>
            <a:noFill/>
          </a:ln>
        </p:spPr>
      </p:pic>
      <p:pic>
        <p:nvPicPr>
          <p:cNvPr id="393" name="Google Shape;393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4840453">
            <a:off x="6734811" y="2214809"/>
            <a:ext cx="2119579" cy="20073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36"/>
          <p:cNvSpPr txBox="1">
            <a:spLocks noGrp="1"/>
          </p:cNvSpPr>
          <p:nvPr>
            <p:ph type="subTitle" idx="1"/>
          </p:nvPr>
        </p:nvSpPr>
        <p:spPr>
          <a:xfrm>
            <a:off x="720000" y="1520900"/>
            <a:ext cx="6256800" cy="255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Novela má snížit rizika havárií na vodách a upřesnit pravomoci při likvidaci jejich následků</a:t>
            </a:r>
            <a:endParaRPr sz="150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/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Změna zákona jako reakce na havárii  na řece Bečvě</a:t>
            </a:r>
            <a:endParaRPr sz="150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/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Plán obsahuje: zmapování všech výpustí odpadních vod, rozdělení úkolů mezi instituce a až pětinásobné zvýšení sankcí</a:t>
            </a:r>
            <a:endParaRPr sz="15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/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Novela zavádí nové povinnosti největším znečišťovatelům</a:t>
            </a:r>
            <a:endParaRPr sz="1500"/>
          </a:p>
        </p:txBody>
      </p:sp>
      <p:sp>
        <p:nvSpPr>
          <p:cNvPr id="399" name="Google Shape;399;p3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3521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Novela omezující rizika havárií na vodách míří ke schválení</a:t>
            </a:r>
            <a:endParaRPr/>
          </a:p>
        </p:txBody>
      </p:sp>
      <p:cxnSp>
        <p:nvCxnSpPr>
          <p:cNvPr id="400" name="Google Shape;400;p36"/>
          <p:cNvCxnSpPr/>
          <p:nvPr/>
        </p:nvCxnSpPr>
        <p:spPr>
          <a:xfrm>
            <a:off x="720000" y="1176657"/>
            <a:ext cx="58146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37"/>
          <p:cNvSpPr txBox="1">
            <a:spLocks noGrp="1"/>
          </p:cNvSpPr>
          <p:nvPr>
            <p:ph type="subTitle" idx="1"/>
          </p:nvPr>
        </p:nvSpPr>
        <p:spPr>
          <a:xfrm>
            <a:off x="615825" y="1533925"/>
            <a:ext cx="4400100" cy="340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Char char="○"/>
            </a:pPr>
            <a:r>
              <a:rPr lang="en" sz="1500"/>
              <a:t>MŽP povolilo výstavbu 3 nových spaloven,</a:t>
            </a:r>
            <a:endParaRPr sz="1500"/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Char char="○"/>
            </a:pPr>
            <a:r>
              <a:rPr lang="en" sz="1500"/>
              <a:t>studie -  zahrnuje vliv spalování odpadu na ŽP a člověka,</a:t>
            </a:r>
            <a:endParaRPr sz="1500"/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Char char="○"/>
            </a:pPr>
            <a:r>
              <a:rPr lang="en" sz="1500"/>
              <a:t>Dle Arniky </a:t>
            </a:r>
            <a:endParaRPr sz="1500"/>
          </a:p>
          <a:p>
            <a:pPr marL="914400" lvl="1" indent="-323850" algn="l" rtl="0">
              <a:spcBef>
                <a:spcPts val="0"/>
              </a:spcBef>
              <a:spcAft>
                <a:spcPts val="0"/>
              </a:spcAft>
              <a:buSzPts val="1500"/>
              <a:buChar char="○"/>
            </a:pPr>
            <a:r>
              <a:rPr lang="en" sz="1500"/>
              <a:t>nadbytečná kapacita, </a:t>
            </a:r>
            <a:endParaRPr sz="1500"/>
          </a:p>
          <a:p>
            <a:pPr marL="914400" lvl="1" indent="-323850" algn="l" rtl="0">
              <a:spcBef>
                <a:spcPts val="0"/>
              </a:spcBef>
              <a:spcAft>
                <a:spcPts val="0"/>
              </a:spcAft>
              <a:buSzPts val="1500"/>
              <a:buChar char="○"/>
            </a:pPr>
            <a:r>
              <a:rPr lang="en" sz="1500"/>
              <a:t>Česko má a bude mít problém s plněním závazných recyklačních cílů pro komunální odpad (stanovuje česká i unijní legislativa),</a:t>
            </a:r>
            <a:endParaRPr sz="1500"/>
          </a:p>
          <a:p>
            <a:pPr marL="914400" lvl="1" indent="-323850" algn="l" rtl="0">
              <a:spcBef>
                <a:spcPts val="0"/>
              </a:spcBef>
              <a:spcAft>
                <a:spcPts val="0"/>
              </a:spcAft>
              <a:buSzPts val="1500"/>
              <a:buChar char="○"/>
            </a:pPr>
            <a:r>
              <a:rPr lang="en" sz="1500"/>
              <a:t>spalovny se neobejdou bez skládek = zátěž pro ŽP,</a:t>
            </a:r>
            <a:endParaRPr sz="1500"/>
          </a:p>
          <a:p>
            <a:pPr marL="914400" lvl="1" indent="-323850" algn="l" rtl="0">
              <a:spcBef>
                <a:spcPts val="0"/>
              </a:spcBef>
              <a:spcAft>
                <a:spcPts val="0"/>
              </a:spcAft>
              <a:buSzPts val="1500"/>
              <a:buChar char="○"/>
            </a:pPr>
            <a:r>
              <a:rPr lang="en" sz="1500"/>
              <a:t>emise ze spaloven nejsou pod kontrolou a produkují toxické látky.</a:t>
            </a:r>
            <a:endParaRPr sz="1500"/>
          </a:p>
        </p:txBody>
      </p:sp>
      <p:sp>
        <p:nvSpPr>
          <p:cNvPr id="406" name="Google Shape;406;p37"/>
          <p:cNvSpPr txBox="1">
            <a:spLocks noGrp="1"/>
          </p:cNvSpPr>
          <p:nvPr>
            <p:ph type="title"/>
          </p:nvPr>
        </p:nvSpPr>
        <p:spPr>
          <a:xfrm>
            <a:off x="720000" y="299425"/>
            <a:ext cx="7704000" cy="10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Spolek Arnika upozornil MŽP na problematickou výstavbu dalších spaloven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" name="Google Shape;384;p34">
            <a:extLst>
              <a:ext uri="{FF2B5EF4-FFF2-40B4-BE49-F238E27FC236}">
                <a16:creationId xmlns:a16="http://schemas.microsoft.com/office/drawing/2014/main" id="{44B7779E-9488-464B-DEBB-E73CE995C4D7}"/>
              </a:ext>
            </a:extLst>
          </p:cNvPr>
          <p:cNvCxnSpPr/>
          <p:nvPr/>
        </p:nvCxnSpPr>
        <p:spPr>
          <a:xfrm>
            <a:off x="720000" y="1533925"/>
            <a:ext cx="48747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407" name="Google Shape;407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15500" y="1193475"/>
            <a:ext cx="3928499" cy="25742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38"/>
          <p:cNvSpPr txBox="1">
            <a:spLocks noGrp="1"/>
          </p:cNvSpPr>
          <p:nvPr>
            <p:ph type="title"/>
          </p:nvPr>
        </p:nvSpPr>
        <p:spPr>
          <a:xfrm>
            <a:off x="2608150" y="209875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Děkujeme za pozornost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What To Do For World Nature Conservation Day by Slidesgo">
  <a:themeElements>
    <a:clrScheme name="Simple Light">
      <a:dk1>
        <a:srgbClr val="13234B"/>
      </a:dk1>
      <a:lt1>
        <a:srgbClr val="FFFFFF"/>
      </a:lt1>
      <a:dk2>
        <a:srgbClr val="FEFEFE"/>
      </a:dk2>
      <a:lt2>
        <a:srgbClr val="678D41"/>
      </a:lt2>
      <a:accent1>
        <a:srgbClr val="C9D887"/>
      </a:accent1>
      <a:accent2>
        <a:srgbClr val="5080D4"/>
      </a:accent2>
      <a:accent3>
        <a:srgbClr val="394D85"/>
      </a:accent3>
      <a:accent4>
        <a:srgbClr val="A2CE9C"/>
      </a:accent4>
      <a:accent5>
        <a:srgbClr val="7EC1F4"/>
      </a:accent5>
      <a:accent6>
        <a:srgbClr val="FFFFFF"/>
      </a:accent6>
      <a:hlink>
        <a:srgbClr val="13234B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363</Words>
  <Application>Microsoft Office PowerPoint</Application>
  <PresentationFormat>On-screen Show (16:9)</PresentationFormat>
  <Paragraphs>39</Paragraphs>
  <Slides>5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2" baseType="lpstr">
      <vt:lpstr>Quicksand</vt:lpstr>
      <vt:lpstr>Bebas Neue</vt:lpstr>
      <vt:lpstr>Fahkwang</vt:lpstr>
      <vt:lpstr>Arial</vt:lpstr>
      <vt:lpstr>Ingrid Darling</vt:lpstr>
      <vt:lpstr>Roboto Condensed Light</vt:lpstr>
      <vt:lpstr>What To Do For World Nature Conservation Day by Slidesgo</vt:lpstr>
      <vt:lpstr>Aktuality  ŽPaZ  </vt:lpstr>
      <vt:lpstr>Evropský parlament schválil definitivní podobu Nařízení o obnově přírody</vt:lpstr>
      <vt:lpstr>Novela omezující rizika havárií na vodách míří ke schválení</vt:lpstr>
      <vt:lpstr> Spolek Arnika upozornil MŽP na problematickou výstavbu dalších spaloven </vt:lpstr>
      <vt:lpstr>Děkujeme za pozornost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Aktuality  ŽPaZ  </dc:title>
  <cp:lastModifiedBy>Aneta Vrzalová</cp:lastModifiedBy>
  <cp:revision>1</cp:revision>
  <dcterms:modified xsi:type="dcterms:W3CDTF">2024-03-04T10:38:51Z</dcterms:modified>
</cp:coreProperties>
</file>